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0"/>
  </p:notesMasterIdLst>
  <p:handoutMasterIdLst>
    <p:handoutMasterId r:id="rId31"/>
  </p:handoutMasterIdLst>
  <p:sldIdLst>
    <p:sldId id="256" r:id="rId5"/>
    <p:sldId id="348" r:id="rId6"/>
    <p:sldId id="349" r:id="rId7"/>
    <p:sldId id="350" r:id="rId8"/>
    <p:sldId id="351" r:id="rId9"/>
    <p:sldId id="352" r:id="rId10"/>
    <p:sldId id="353" r:id="rId11"/>
    <p:sldId id="354" r:id="rId12"/>
    <p:sldId id="355" r:id="rId13"/>
    <p:sldId id="359" r:id="rId14"/>
    <p:sldId id="356" r:id="rId15"/>
    <p:sldId id="357" r:id="rId16"/>
    <p:sldId id="358" r:id="rId17"/>
    <p:sldId id="360" r:id="rId18"/>
    <p:sldId id="361" r:id="rId19"/>
    <p:sldId id="362" r:id="rId20"/>
    <p:sldId id="363" r:id="rId21"/>
    <p:sldId id="364" r:id="rId22"/>
    <p:sldId id="366" r:id="rId23"/>
    <p:sldId id="373" r:id="rId24"/>
    <p:sldId id="367" r:id="rId25"/>
    <p:sldId id="368" r:id="rId26"/>
    <p:sldId id="369" r:id="rId27"/>
    <p:sldId id="370" r:id="rId28"/>
    <p:sldId id="30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A1606"/>
    <a:srgbClr val="FF9933"/>
    <a:srgbClr val="FFCC6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57" autoAdjust="0"/>
  </p:normalViewPr>
  <p:slideViewPr>
    <p:cSldViewPr snapToGrid="0">
      <p:cViewPr varScale="1">
        <p:scale>
          <a:sx n="111" d="100"/>
          <a:sy n="111" d="100"/>
        </p:scale>
        <p:origin x="534" y="96"/>
      </p:cViewPr>
      <p:guideLst>
        <p:guide orient="horz" pos="2160"/>
        <p:guide pos="3840"/>
      </p:guideLst>
    </p:cSldViewPr>
  </p:slideViewPr>
  <p:outlineViewPr>
    <p:cViewPr>
      <p:scale>
        <a:sx n="33" d="100"/>
        <a:sy n="33" d="100"/>
      </p:scale>
      <p:origin x="0" y="-586"/>
    </p:cViewPr>
  </p:outlineViewPr>
  <p:notesTextViewPr>
    <p:cViewPr>
      <p:scale>
        <a:sx n="1" d="1"/>
        <a:sy n="1" d="1"/>
      </p:scale>
      <p:origin x="0" y="0"/>
    </p:cViewPr>
  </p:notesTextViewPr>
  <p:sorterViewPr>
    <p:cViewPr>
      <p:scale>
        <a:sx n="100" d="100"/>
        <a:sy n="100" d="100"/>
      </p:scale>
      <p:origin x="0" y="-485"/>
    </p:cViewPr>
  </p:sorterViewPr>
  <p:notesViewPr>
    <p:cSldViewPr snapToGrid="0">
      <p:cViewPr varScale="1">
        <p:scale>
          <a:sx n="65" d="100"/>
          <a:sy n="65" d="100"/>
        </p:scale>
        <p:origin x="3154"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8E7403-EB4A-4177-AFCE-6A9D7B160C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AC49177-C030-4043-9380-EA6E4C94A16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C7415F-6970-4DE4-93F1-94FEF07D0F1C}" type="datetimeFigureOut">
              <a:rPr lang="en-US" smtClean="0"/>
              <a:t>7/11/2024</a:t>
            </a:fld>
            <a:endParaRPr lang="en-US"/>
          </a:p>
        </p:txBody>
      </p:sp>
      <p:sp>
        <p:nvSpPr>
          <p:cNvPr id="4" name="Footer Placeholder 3">
            <a:extLst>
              <a:ext uri="{FF2B5EF4-FFF2-40B4-BE49-F238E27FC236}">
                <a16:creationId xmlns:a16="http://schemas.microsoft.com/office/drawing/2014/main" id="{BC4C83CE-EC9B-40C4-BD7A-48797AE5B1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EE9A75D-9B4E-4704-98C7-2A42472F118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CC6D6D-E986-427F-AD9C-4E9408DDBE53}" type="slidenum">
              <a:rPr lang="en-US" smtClean="0"/>
              <a:t>‹#›</a:t>
            </a:fld>
            <a:endParaRPr lang="en-US"/>
          </a:p>
        </p:txBody>
      </p:sp>
    </p:spTree>
    <p:extLst>
      <p:ext uri="{BB962C8B-B14F-4D97-AF65-F5344CB8AC3E}">
        <p14:creationId xmlns:p14="http://schemas.microsoft.com/office/powerpoint/2010/main" val="2998774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86E6E5-5A19-4AE7-8D4E-049C5315C9A0}" type="datetimeFigureOut">
              <a:rPr lang="en-US" smtClean="0"/>
              <a:t>7/11/2024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A580F-E35D-42E1-AF82-E41CC201EA91}" type="slidenum">
              <a:rPr lang="en-US" smtClean="0"/>
              <a:t>‹#›</a:t>
            </a:fld>
            <a:endParaRPr lang="en-US"/>
          </a:p>
        </p:txBody>
      </p:sp>
    </p:spTree>
    <p:extLst>
      <p:ext uri="{BB962C8B-B14F-4D97-AF65-F5344CB8AC3E}">
        <p14:creationId xmlns:p14="http://schemas.microsoft.com/office/powerpoint/2010/main" val="1453680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2</a:t>
            </a:fld>
            <a:endParaRPr lang="en-US"/>
          </a:p>
        </p:txBody>
      </p:sp>
    </p:spTree>
    <p:extLst>
      <p:ext uri="{BB962C8B-B14F-4D97-AF65-F5344CB8AC3E}">
        <p14:creationId xmlns:p14="http://schemas.microsoft.com/office/powerpoint/2010/main" val="3564106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11</a:t>
            </a:fld>
            <a:endParaRPr lang="en-US"/>
          </a:p>
        </p:txBody>
      </p:sp>
    </p:spTree>
    <p:extLst>
      <p:ext uri="{BB962C8B-B14F-4D97-AF65-F5344CB8AC3E}">
        <p14:creationId xmlns:p14="http://schemas.microsoft.com/office/powerpoint/2010/main" val="3132530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12</a:t>
            </a:fld>
            <a:endParaRPr lang="en-US"/>
          </a:p>
        </p:txBody>
      </p:sp>
    </p:spTree>
    <p:extLst>
      <p:ext uri="{BB962C8B-B14F-4D97-AF65-F5344CB8AC3E}">
        <p14:creationId xmlns:p14="http://schemas.microsoft.com/office/powerpoint/2010/main" val="77463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13</a:t>
            </a:fld>
            <a:endParaRPr lang="en-US"/>
          </a:p>
        </p:txBody>
      </p:sp>
    </p:spTree>
    <p:extLst>
      <p:ext uri="{BB962C8B-B14F-4D97-AF65-F5344CB8AC3E}">
        <p14:creationId xmlns:p14="http://schemas.microsoft.com/office/powerpoint/2010/main" val="2470932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14</a:t>
            </a:fld>
            <a:endParaRPr lang="en-US"/>
          </a:p>
        </p:txBody>
      </p:sp>
    </p:spTree>
    <p:extLst>
      <p:ext uri="{BB962C8B-B14F-4D97-AF65-F5344CB8AC3E}">
        <p14:creationId xmlns:p14="http://schemas.microsoft.com/office/powerpoint/2010/main" val="2861733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15</a:t>
            </a:fld>
            <a:endParaRPr lang="en-US"/>
          </a:p>
        </p:txBody>
      </p:sp>
    </p:spTree>
    <p:extLst>
      <p:ext uri="{BB962C8B-B14F-4D97-AF65-F5344CB8AC3E}">
        <p14:creationId xmlns:p14="http://schemas.microsoft.com/office/powerpoint/2010/main" val="1284973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16</a:t>
            </a:fld>
            <a:endParaRPr lang="en-US"/>
          </a:p>
        </p:txBody>
      </p:sp>
    </p:spTree>
    <p:extLst>
      <p:ext uri="{BB962C8B-B14F-4D97-AF65-F5344CB8AC3E}">
        <p14:creationId xmlns:p14="http://schemas.microsoft.com/office/powerpoint/2010/main" val="2734905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17</a:t>
            </a:fld>
            <a:endParaRPr lang="en-US"/>
          </a:p>
        </p:txBody>
      </p:sp>
    </p:spTree>
    <p:extLst>
      <p:ext uri="{BB962C8B-B14F-4D97-AF65-F5344CB8AC3E}">
        <p14:creationId xmlns:p14="http://schemas.microsoft.com/office/powerpoint/2010/main" val="267043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18</a:t>
            </a:fld>
            <a:endParaRPr lang="en-US"/>
          </a:p>
        </p:txBody>
      </p:sp>
    </p:spTree>
    <p:extLst>
      <p:ext uri="{BB962C8B-B14F-4D97-AF65-F5344CB8AC3E}">
        <p14:creationId xmlns:p14="http://schemas.microsoft.com/office/powerpoint/2010/main" val="1542790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19</a:t>
            </a:fld>
            <a:endParaRPr lang="en-US"/>
          </a:p>
        </p:txBody>
      </p:sp>
    </p:spTree>
    <p:extLst>
      <p:ext uri="{BB962C8B-B14F-4D97-AF65-F5344CB8AC3E}">
        <p14:creationId xmlns:p14="http://schemas.microsoft.com/office/powerpoint/2010/main" val="720006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20</a:t>
            </a:fld>
            <a:endParaRPr lang="en-US"/>
          </a:p>
        </p:txBody>
      </p:sp>
    </p:spTree>
    <p:extLst>
      <p:ext uri="{BB962C8B-B14F-4D97-AF65-F5344CB8AC3E}">
        <p14:creationId xmlns:p14="http://schemas.microsoft.com/office/powerpoint/2010/main" val="840661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3</a:t>
            </a:fld>
            <a:endParaRPr lang="en-US"/>
          </a:p>
        </p:txBody>
      </p:sp>
    </p:spTree>
    <p:extLst>
      <p:ext uri="{BB962C8B-B14F-4D97-AF65-F5344CB8AC3E}">
        <p14:creationId xmlns:p14="http://schemas.microsoft.com/office/powerpoint/2010/main" val="28433040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21</a:t>
            </a:fld>
            <a:endParaRPr lang="en-US"/>
          </a:p>
        </p:txBody>
      </p:sp>
    </p:spTree>
    <p:extLst>
      <p:ext uri="{BB962C8B-B14F-4D97-AF65-F5344CB8AC3E}">
        <p14:creationId xmlns:p14="http://schemas.microsoft.com/office/powerpoint/2010/main" val="569701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22</a:t>
            </a:fld>
            <a:endParaRPr lang="en-US"/>
          </a:p>
        </p:txBody>
      </p:sp>
    </p:spTree>
    <p:extLst>
      <p:ext uri="{BB962C8B-B14F-4D97-AF65-F5344CB8AC3E}">
        <p14:creationId xmlns:p14="http://schemas.microsoft.com/office/powerpoint/2010/main" val="4132202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23</a:t>
            </a:fld>
            <a:endParaRPr lang="en-US"/>
          </a:p>
        </p:txBody>
      </p:sp>
    </p:spTree>
    <p:extLst>
      <p:ext uri="{BB962C8B-B14F-4D97-AF65-F5344CB8AC3E}">
        <p14:creationId xmlns:p14="http://schemas.microsoft.com/office/powerpoint/2010/main" val="3820697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24</a:t>
            </a:fld>
            <a:endParaRPr lang="en-US"/>
          </a:p>
        </p:txBody>
      </p:sp>
    </p:spTree>
    <p:extLst>
      <p:ext uri="{BB962C8B-B14F-4D97-AF65-F5344CB8AC3E}">
        <p14:creationId xmlns:p14="http://schemas.microsoft.com/office/powerpoint/2010/main" val="18311360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24DCA5-A7A8-4689-8651-5E03C020EB30}" type="slidenum">
              <a:rPr lang="en-US" smtClean="0"/>
              <a:t>25</a:t>
            </a:fld>
            <a:endParaRPr lang="en-US"/>
          </a:p>
        </p:txBody>
      </p:sp>
    </p:spTree>
    <p:extLst>
      <p:ext uri="{BB962C8B-B14F-4D97-AF65-F5344CB8AC3E}">
        <p14:creationId xmlns:p14="http://schemas.microsoft.com/office/powerpoint/2010/main" val="4223029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4</a:t>
            </a:fld>
            <a:endParaRPr lang="en-US"/>
          </a:p>
        </p:txBody>
      </p:sp>
    </p:spTree>
    <p:extLst>
      <p:ext uri="{BB962C8B-B14F-4D97-AF65-F5344CB8AC3E}">
        <p14:creationId xmlns:p14="http://schemas.microsoft.com/office/powerpoint/2010/main" val="749462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5</a:t>
            </a:fld>
            <a:endParaRPr lang="en-US"/>
          </a:p>
        </p:txBody>
      </p:sp>
    </p:spTree>
    <p:extLst>
      <p:ext uri="{BB962C8B-B14F-4D97-AF65-F5344CB8AC3E}">
        <p14:creationId xmlns:p14="http://schemas.microsoft.com/office/powerpoint/2010/main" val="4073635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6</a:t>
            </a:fld>
            <a:endParaRPr lang="en-US"/>
          </a:p>
        </p:txBody>
      </p:sp>
    </p:spTree>
    <p:extLst>
      <p:ext uri="{BB962C8B-B14F-4D97-AF65-F5344CB8AC3E}">
        <p14:creationId xmlns:p14="http://schemas.microsoft.com/office/powerpoint/2010/main" val="127601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7</a:t>
            </a:fld>
            <a:endParaRPr lang="en-US"/>
          </a:p>
        </p:txBody>
      </p:sp>
    </p:spTree>
    <p:extLst>
      <p:ext uri="{BB962C8B-B14F-4D97-AF65-F5344CB8AC3E}">
        <p14:creationId xmlns:p14="http://schemas.microsoft.com/office/powerpoint/2010/main" val="1393831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8</a:t>
            </a:fld>
            <a:endParaRPr lang="en-US"/>
          </a:p>
        </p:txBody>
      </p:sp>
    </p:spTree>
    <p:extLst>
      <p:ext uri="{BB962C8B-B14F-4D97-AF65-F5344CB8AC3E}">
        <p14:creationId xmlns:p14="http://schemas.microsoft.com/office/powerpoint/2010/main" val="328657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9</a:t>
            </a:fld>
            <a:endParaRPr lang="en-US"/>
          </a:p>
        </p:txBody>
      </p:sp>
    </p:spTree>
    <p:extLst>
      <p:ext uri="{BB962C8B-B14F-4D97-AF65-F5344CB8AC3E}">
        <p14:creationId xmlns:p14="http://schemas.microsoft.com/office/powerpoint/2010/main" val="180554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769C21-FF48-4BAC-88E9-1290DC654EBC}" type="slidenum">
              <a:rPr lang="en-US" smtClean="0"/>
              <a:t>10</a:t>
            </a:fld>
            <a:endParaRPr lang="en-US"/>
          </a:p>
        </p:txBody>
      </p:sp>
    </p:spTree>
    <p:extLst>
      <p:ext uri="{BB962C8B-B14F-4D97-AF65-F5344CB8AC3E}">
        <p14:creationId xmlns:p14="http://schemas.microsoft.com/office/powerpoint/2010/main" val="4105277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439D4E6-49E3-4273-9EDF-AD58558B9F7E}"/>
              </a:ext>
            </a:extLst>
          </p:cNvPr>
          <p:cNvSpPr>
            <a:spLocks noGrp="1"/>
          </p:cNvSpPr>
          <p:nvPr>
            <p:ph type="ctrTitle"/>
          </p:nvPr>
        </p:nvSpPr>
        <p:spPr>
          <a:xfrm>
            <a:off x="685800" y="908651"/>
            <a:ext cx="3620882" cy="3640345"/>
          </a:xfrm>
          <a:prstGeom prst="rect">
            <a:avLst/>
          </a:prstGeom>
        </p:spPr>
        <p:txBody>
          <a:bodyPr anchor="t">
            <a:normAutofit/>
          </a:bodyPr>
          <a:lstStyle>
            <a:lvl1pPr>
              <a:defRPr>
                <a:solidFill>
                  <a:schemeClr val="bg1"/>
                </a:solidFill>
              </a:defRPr>
            </a:lvl1pPr>
          </a:lstStyle>
          <a:p>
            <a:r>
              <a:rPr lang="en-US" sz="4000">
                <a:solidFill>
                  <a:schemeClr val="bg1"/>
                </a:solidFill>
              </a:rPr>
              <a:t>Click to edit Master title style</a:t>
            </a:r>
            <a:endParaRPr lang="en-US" sz="4000" dirty="0">
              <a:solidFill>
                <a:schemeClr val="bg1"/>
              </a:solidFill>
            </a:endParaRPr>
          </a:p>
        </p:txBody>
      </p:sp>
      <p:sp>
        <p:nvSpPr>
          <p:cNvPr id="10" name="Subtitle 2">
            <a:extLst>
              <a:ext uri="{FF2B5EF4-FFF2-40B4-BE49-F238E27FC236}">
                <a16:creationId xmlns:a16="http://schemas.microsoft.com/office/drawing/2014/main" id="{FE9D8936-4795-43B2-9C32-4BE93A672131}"/>
              </a:ext>
            </a:extLst>
          </p:cNvPr>
          <p:cNvSpPr>
            <a:spLocks noGrp="1"/>
          </p:cNvSpPr>
          <p:nvPr>
            <p:ph type="subTitle" idx="1" hasCustomPrompt="1"/>
          </p:nvPr>
        </p:nvSpPr>
        <p:spPr>
          <a:xfrm>
            <a:off x="705934" y="5220450"/>
            <a:ext cx="3380437" cy="570748"/>
          </a:xfrm>
          <a:prstGeom prst="rect">
            <a:avLst/>
          </a:prstGeom>
        </p:spPr>
        <p:txBody>
          <a:bodyPr anchor="b">
            <a:normAutofit/>
          </a:bodyPr>
          <a:lstStyle>
            <a:lvl1pPr marL="0" indent="0">
              <a:buNone/>
              <a:defRPr sz="1800">
                <a:solidFill>
                  <a:schemeClr val="bg1"/>
                </a:solidFill>
              </a:defRPr>
            </a:lvl1pPr>
          </a:lstStyle>
          <a:p>
            <a:r>
              <a:rPr lang="en-US" sz="1800" dirty="0">
                <a:solidFill>
                  <a:schemeClr val="bg1"/>
                </a:solidFill>
              </a:rPr>
              <a:t>Insert subtitle here</a:t>
            </a:r>
          </a:p>
        </p:txBody>
      </p:sp>
      <p:sp>
        <p:nvSpPr>
          <p:cNvPr id="18" name="Picture Placeholder 16">
            <a:extLst>
              <a:ext uri="{FF2B5EF4-FFF2-40B4-BE49-F238E27FC236}">
                <a16:creationId xmlns:a16="http://schemas.microsoft.com/office/drawing/2014/main" id="{6C8B8511-EE4E-4935-ABB8-E8C2FCB1C46F}"/>
              </a:ext>
            </a:extLst>
          </p:cNvPr>
          <p:cNvSpPr>
            <a:spLocks noGrp="1"/>
          </p:cNvSpPr>
          <p:nvPr>
            <p:ph type="pic" sz="quarter" idx="13" hasCustomPrompt="1"/>
          </p:nvPr>
        </p:nvSpPr>
        <p:spPr>
          <a:xfrm>
            <a:off x="4876158" y="0"/>
            <a:ext cx="7315841" cy="6858000"/>
          </a:xfrm>
          <a:prstGeom prst="rect">
            <a:avLst/>
          </a:prstGeom>
        </p:spPr>
        <p:txBody>
          <a:bodyPr anchor="t"/>
          <a:lstStyle>
            <a:lvl1pPr marL="0" indent="0" algn="ctr">
              <a:buNone/>
              <a:defRPr>
                <a:solidFill>
                  <a:schemeClr val="bg1"/>
                </a:solidFill>
              </a:defRPr>
            </a:lvl1pPr>
          </a:lstStyle>
          <a:p>
            <a:r>
              <a:rPr lang="en-US" dirty="0"/>
              <a:t>Insert photo here</a:t>
            </a:r>
          </a:p>
        </p:txBody>
      </p:sp>
      <p:cxnSp>
        <p:nvCxnSpPr>
          <p:cNvPr id="11" name="Straight Connector 10">
            <a:extLst>
              <a:ext uri="{FF2B5EF4-FFF2-40B4-BE49-F238E27FC236}">
                <a16:creationId xmlns:a16="http://schemas.microsoft.com/office/drawing/2014/main" id="{8239FAB6-0B6C-402C-A107-EFFF82281DAE}"/>
              </a:ext>
              <a:ext uri="{C183D7F6-B498-43B3-948B-1728B52AA6E4}">
                <adec:decorative xmlns:adec="http://schemas.microsoft.com/office/drawing/2017/decorative" val="1"/>
              </a:ext>
            </a:extLst>
          </p:cNvPr>
          <p:cNvCxnSpPr>
            <a:cxnSpLocks/>
          </p:cNvCxnSpPr>
          <p:nvPr userDrawn="1"/>
        </p:nvCxnSpPr>
        <p:spPr>
          <a:xfrm>
            <a:off x="800100" y="723900"/>
            <a:ext cx="16383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Footer Placeholder 6">
            <a:extLst>
              <a:ext uri="{FF2B5EF4-FFF2-40B4-BE49-F238E27FC236}">
                <a16:creationId xmlns:a16="http://schemas.microsoft.com/office/drawing/2014/main" id="{DBE487E6-4032-4195-9823-685A39371B0C}"/>
              </a:ext>
            </a:extLst>
          </p:cNvPr>
          <p:cNvSpPr>
            <a:spLocks noGrp="1"/>
          </p:cNvSpPr>
          <p:nvPr>
            <p:ph type="ftr" sz="quarter" idx="11"/>
          </p:nvPr>
        </p:nvSpPr>
        <p:spPr>
          <a:xfrm>
            <a:off x="715383" y="6356350"/>
            <a:ext cx="4539727" cy="365125"/>
          </a:xfrm>
          <a:prstGeom prst="rect">
            <a:avLst/>
          </a:prstGeom>
        </p:spPr>
        <p:txBody>
          <a:bodyPr/>
          <a:lstStyle>
            <a:lvl1pPr>
              <a:defRPr>
                <a:solidFill>
                  <a:schemeClr val="bg1"/>
                </a:solidFill>
              </a:defRPr>
            </a:lvl1pPr>
          </a:lstStyle>
          <a:p>
            <a:r>
              <a:rPr lang="en-US"/>
              <a:t>PRESENTATION TITLE</a:t>
            </a:r>
          </a:p>
        </p:txBody>
      </p:sp>
      <p:sp>
        <p:nvSpPr>
          <p:cNvPr id="14" name="Date Placeholder 5">
            <a:extLst>
              <a:ext uri="{FF2B5EF4-FFF2-40B4-BE49-F238E27FC236}">
                <a16:creationId xmlns:a16="http://schemas.microsoft.com/office/drawing/2014/main" id="{C71E06DF-BA1B-43E6-A74C-85231D2EC37E}"/>
              </a:ext>
            </a:extLst>
          </p:cNvPr>
          <p:cNvSpPr>
            <a:spLocks noGrp="1"/>
          </p:cNvSpPr>
          <p:nvPr>
            <p:ph type="dt" sz="half" idx="10"/>
          </p:nvPr>
        </p:nvSpPr>
        <p:spPr>
          <a:xfrm>
            <a:off x="8369448" y="6356350"/>
            <a:ext cx="2592594" cy="365125"/>
          </a:xfrm>
          <a:prstGeom prst="rect">
            <a:avLst/>
          </a:prstGeom>
        </p:spPr>
        <p:txBody>
          <a:bodyPr/>
          <a:lstStyle/>
          <a:p>
            <a:r>
              <a:rPr lang="en-US">
                <a:solidFill>
                  <a:srgbClr val="FFFFFF"/>
                </a:solidFill>
                <a:effectLst>
                  <a:outerShdw blurRad="38100" dist="38100" dir="2700000" algn="tl">
                    <a:srgbClr val="000000">
                      <a:alpha val="43137"/>
                    </a:srgbClr>
                  </a:outerShdw>
                </a:effectLst>
              </a:rPr>
              <a:t>2/11/20XX</a:t>
            </a:r>
            <a:endParaRPr lang="en-US" dirty="0">
              <a:solidFill>
                <a:srgbClr val="FFFFFF"/>
              </a:solidFill>
              <a:effectLst>
                <a:outerShdw blurRad="38100" dist="38100" dir="2700000" algn="tl">
                  <a:srgbClr val="000000">
                    <a:alpha val="43137"/>
                  </a:srgbClr>
                </a:outerShdw>
              </a:effectLst>
            </a:endParaRPr>
          </a:p>
        </p:txBody>
      </p:sp>
      <p:sp>
        <p:nvSpPr>
          <p:cNvPr id="15" name="Slide Number Placeholder 7">
            <a:extLst>
              <a:ext uri="{FF2B5EF4-FFF2-40B4-BE49-F238E27FC236}">
                <a16:creationId xmlns:a16="http://schemas.microsoft.com/office/drawing/2014/main" id="{0BD36B16-3F07-4955-8D4D-BC0FD17C1CE4}"/>
              </a:ext>
            </a:extLst>
          </p:cNvPr>
          <p:cNvSpPr>
            <a:spLocks noGrp="1"/>
          </p:cNvSpPr>
          <p:nvPr>
            <p:ph type="sldNum" sz="quarter" idx="12"/>
          </p:nvPr>
        </p:nvSpPr>
        <p:spPr>
          <a:xfrm>
            <a:off x="10919012" y="6356350"/>
            <a:ext cx="672354" cy="365125"/>
          </a:xfrm>
          <a:prstGeom prst="rect">
            <a:avLst/>
          </a:prstGeom>
        </p:spPr>
        <p:txBody>
          <a:bodyPr/>
          <a:lstStyle/>
          <a:p>
            <a:fld id="{E30AF5A0-43BB-4336-8627-9123B9144D80}" type="slidenum">
              <a:rPr lang="en-US" smtClean="0">
                <a:solidFill>
                  <a:srgbClr val="FFFFFF"/>
                </a:solidFill>
                <a:effectLst>
                  <a:outerShdw blurRad="38100" dist="38100" dir="2700000" algn="tl">
                    <a:srgbClr val="000000">
                      <a:alpha val="43137"/>
                    </a:srgbClr>
                  </a:outerShdw>
                </a:effectLst>
              </a:rPr>
              <a:t>‹#›</a:t>
            </a:fld>
            <a:endParaRPr lang="en-US">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2735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
    <p:spTree>
      <p:nvGrpSpPr>
        <p:cNvPr id="1" name=""/>
        <p:cNvGrpSpPr/>
        <p:nvPr/>
      </p:nvGrpSpPr>
      <p:grpSpPr>
        <a:xfrm>
          <a:off x="0" y="0"/>
          <a:ext cx="0" cy="0"/>
          <a:chOff x="0" y="0"/>
          <a:chExt cx="0" cy="0"/>
        </a:xfrm>
      </p:grpSpPr>
      <p:sp>
        <p:nvSpPr>
          <p:cNvPr id="8" name="Title 9">
            <a:extLst>
              <a:ext uri="{FF2B5EF4-FFF2-40B4-BE49-F238E27FC236}">
                <a16:creationId xmlns:a16="http://schemas.microsoft.com/office/drawing/2014/main" id="{4246B94A-8C64-4FBA-B409-1F9487E19CF3}"/>
              </a:ext>
            </a:extLst>
          </p:cNvPr>
          <p:cNvSpPr>
            <a:spLocks noGrp="1"/>
          </p:cNvSpPr>
          <p:nvPr>
            <p:ph type="title"/>
          </p:nvPr>
        </p:nvSpPr>
        <p:spPr>
          <a:xfrm>
            <a:off x="700087" y="909638"/>
            <a:ext cx="10691813" cy="810192"/>
          </a:xfrm>
          <a:prstGeom prst="rect">
            <a:avLst/>
          </a:prstGeom>
        </p:spPr>
        <p:txBody>
          <a:bodyPr/>
          <a:lstStyle/>
          <a:p>
            <a:r>
              <a:rPr lang="en-US"/>
              <a:t>Click to edit Master title style</a:t>
            </a:r>
            <a:endParaRPr lang="en-US" dirty="0"/>
          </a:p>
        </p:txBody>
      </p:sp>
      <p:cxnSp>
        <p:nvCxnSpPr>
          <p:cNvPr id="9" name="Straight Connector 8">
            <a:extLst>
              <a:ext uri="{FF2B5EF4-FFF2-40B4-BE49-F238E27FC236}">
                <a16:creationId xmlns:a16="http://schemas.microsoft.com/office/drawing/2014/main" id="{866F075D-9008-4BD3-A772-7AF7AD667D5A}"/>
              </a:ext>
              <a:ext uri="{C183D7F6-B498-43B3-948B-1728B52AA6E4}">
                <adec:decorative xmlns:adec="http://schemas.microsoft.com/office/drawing/2017/decorative" val="1"/>
              </a:ext>
            </a:extLst>
          </p:cNvPr>
          <p:cNvCxnSpPr>
            <a:cxnSpLocks/>
          </p:cNvCxnSpPr>
          <p:nvPr userDrawn="1"/>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 Placeholder 2">
            <a:extLst>
              <a:ext uri="{FF2B5EF4-FFF2-40B4-BE49-F238E27FC236}">
                <a16:creationId xmlns:a16="http://schemas.microsoft.com/office/drawing/2014/main" id="{4C185B95-5C0F-400E-B7DF-8FF843290737}"/>
              </a:ext>
            </a:extLst>
          </p:cNvPr>
          <p:cNvSpPr>
            <a:spLocks noGrp="1"/>
          </p:cNvSpPr>
          <p:nvPr>
            <p:ph type="body" sz="quarter" idx="15" hasCustomPrompt="1"/>
          </p:nvPr>
        </p:nvSpPr>
        <p:spPr>
          <a:xfrm>
            <a:off x="800100" y="2003375"/>
            <a:ext cx="5094288" cy="526767"/>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11" name="Content Placeholder 10">
            <a:extLst>
              <a:ext uri="{FF2B5EF4-FFF2-40B4-BE49-F238E27FC236}">
                <a16:creationId xmlns:a16="http://schemas.microsoft.com/office/drawing/2014/main" id="{BC725AFD-5A48-451D-B91D-9E63953F8E8B}"/>
              </a:ext>
            </a:extLst>
          </p:cNvPr>
          <p:cNvSpPr>
            <a:spLocks noGrp="1"/>
          </p:cNvSpPr>
          <p:nvPr>
            <p:ph idx="1" hasCustomPrompt="1"/>
          </p:nvPr>
        </p:nvSpPr>
        <p:spPr>
          <a:xfrm>
            <a:off x="800099" y="2551176"/>
            <a:ext cx="5094673" cy="3273552"/>
          </a:xfrm>
          <a:prstGeom prst="rect">
            <a:avLst/>
          </a:prstGeom>
        </p:spPr>
        <p:txBody>
          <a:bodyPr>
            <a:normAutofit/>
          </a:bodyPr>
          <a:lstStyle>
            <a:lvl1pPr>
              <a:lnSpc>
                <a:spcPct val="100000"/>
              </a:lnSpc>
              <a:defRPr sz="1800"/>
            </a:lvl1pPr>
          </a:lstStyle>
          <a:p>
            <a:r>
              <a:rPr lang="en-US" dirty="0"/>
              <a:t>Insert text here</a:t>
            </a:r>
          </a:p>
        </p:txBody>
      </p:sp>
      <p:sp>
        <p:nvSpPr>
          <p:cNvPr id="18" name="Text Placeholder 2">
            <a:extLst>
              <a:ext uri="{FF2B5EF4-FFF2-40B4-BE49-F238E27FC236}">
                <a16:creationId xmlns:a16="http://schemas.microsoft.com/office/drawing/2014/main" id="{6ACDC650-288E-4CF5-8546-9F2D5CEC8868}"/>
              </a:ext>
            </a:extLst>
          </p:cNvPr>
          <p:cNvSpPr>
            <a:spLocks noGrp="1"/>
          </p:cNvSpPr>
          <p:nvPr>
            <p:ph type="body" sz="quarter" idx="16" hasCustomPrompt="1"/>
          </p:nvPr>
        </p:nvSpPr>
        <p:spPr>
          <a:xfrm>
            <a:off x="6297611" y="2003375"/>
            <a:ext cx="5094288" cy="526767"/>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17" name="Content Placeholder 10">
            <a:extLst>
              <a:ext uri="{FF2B5EF4-FFF2-40B4-BE49-F238E27FC236}">
                <a16:creationId xmlns:a16="http://schemas.microsoft.com/office/drawing/2014/main" id="{956E1F7E-0B80-40DB-8F21-F06D9DD56264}"/>
              </a:ext>
            </a:extLst>
          </p:cNvPr>
          <p:cNvSpPr>
            <a:spLocks noGrp="1"/>
          </p:cNvSpPr>
          <p:nvPr>
            <p:ph idx="13" hasCustomPrompt="1"/>
          </p:nvPr>
        </p:nvSpPr>
        <p:spPr>
          <a:xfrm>
            <a:off x="6297226" y="2551176"/>
            <a:ext cx="5094673" cy="3273552"/>
          </a:xfrm>
          <a:prstGeom prst="rect">
            <a:avLst/>
          </a:prstGeom>
        </p:spPr>
        <p:txBody>
          <a:bodyPr>
            <a:normAutofit/>
          </a:bodyPr>
          <a:lstStyle>
            <a:lvl1pPr>
              <a:lnSpc>
                <a:spcPct val="100000"/>
              </a:lnSpc>
              <a:defRPr sz="1800"/>
            </a:lvl1pPr>
          </a:lstStyle>
          <a:p>
            <a:r>
              <a:rPr lang="en-US" dirty="0"/>
              <a:t>Insert text here</a:t>
            </a:r>
          </a:p>
        </p:txBody>
      </p:sp>
      <p:cxnSp>
        <p:nvCxnSpPr>
          <p:cNvPr id="12" name="Straight Connector 11">
            <a:extLst>
              <a:ext uri="{FF2B5EF4-FFF2-40B4-BE49-F238E27FC236}">
                <a16:creationId xmlns:a16="http://schemas.microsoft.com/office/drawing/2014/main" id="{D91B92C0-6B36-412A-9A49-16AB59FFBEEC}"/>
              </a:ext>
              <a:ext uri="{C183D7F6-B498-43B3-948B-1728B52AA6E4}">
                <adec:decorative xmlns:adec="http://schemas.microsoft.com/office/drawing/2017/decorative" val="1"/>
              </a:ext>
            </a:extLst>
          </p:cNvPr>
          <p:cNvCxnSpPr>
            <a:cxnSpLocks/>
          </p:cNvCxnSpPr>
          <p:nvPr userDrawn="1"/>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ooter Placeholder 7">
            <a:extLst>
              <a:ext uri="{FF2B5EF4-FFF2-40B4-BE49-F238E27FC236}">
                <a16:creationId xmlns:a16="http://schemas.microsoft.com/office/drawing/2014/main" id="{B4EFB36A-E4FD-4966-A091-9BDAF29916F8}"/>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14" name="Date Placeholder 6">
            <a:extLst>
              <a:ext uri="{FF2B5EF4-FFF2-40B4-BE49-F238E27FC236}">
                <a16:creationId xmlns:a16="http://schemas.microsoft.com/office/drawing/2014/main" id="{9B52EA1F-D8D0-4F42-B00A-F0E943F82E57}"/>
              </a:ext>
            </a:extLst>
          </p:cNvPr>
          <p:cNvSpPr>
            <a:spLocks noGrp="1"/>
          </p:cNvSpPr>
          <p:nvPr>
            <p:ph type="dt" sz="half" idx="10"/>
          </p:nvPr>
        </p:nvSpPr>
        <p:spPr>
          <a:xfrm>
            <a:off x="8369448" y="6356350"/>
            <a:ext cx="2592594" cy="365125"/>
          </a:xfrm>
        </p:spPr>
        <p:txBody>
          <a:bodyPr/>
          <a:lstStyle/>
          <a:p>
            <a:r>
              <a:rPr lang="en-US"/>
              <a:t>2/11/20XX</a:t>
            </a:r>
          </a:p>
        </p:txBody>
      </p:sp>
      <p:sp>
        <p:nvSpPr>
          <p:cNvPr id="15" name="Slide Number Placeholder 8">
            <a:extLst>
              <a:ext uri="{FF2B5EF4-FFF2-40B4-BE49-F238E27FC236}">
                <a16:creationId xmlns:a16="http://schemas.microsoft.com/office/drawing/2014/main" id="{498A6230-35B8-4147-9494-90708BFC3330}"/>
              </a:ext>
            </a:extLst>
          </p:cNvPr>
          <p:cNvSpPr>
            <a:spLocks noGrp="1"/>
          </p:cNvSpPr>
          <p:nvPr>
            <p:ph type="sldNum" sz="quarter" idx="12"/>
          </p:nvPr>
        </p:nvSpPr>
        <p:spPr>
          <a:xfrm>
            <a:off x="10919012" y="6356350"/>
            <a:ext cx="672354" cy="365125"/>
          </a:xfrm>
        </p:spPr>
        <p:txBody>
          <a:bodyPr/>
          <a:lstStyle/>
          <a:p>
            <a:fld id="{E30AF5A0-43BB-4336-8627-9123B9144D80}" type="slidenum">
              <a:rPr lang="en-US" smtClean="0"/>
              <a:t>‹#›</a:t>
            </a:fld>
            <a:endParaRPr lang="en-US"/>
          </a:p>
        </p:txBody>
      </p:sp>
    </p:spTree>
    <p:extLst>
      <p:ext uri="{BB962C8B-B14F-4D97-AF65-F5344CB8AC3E}">
        <p14:creationId xmlns:p14="http://schemas.microsoft.com/office/powerpoint/2010/main" val="10193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CC332FB-CD3F-4398-958A-CBE45129A19A}"/>
              </a:ext>
              <a:ext uri="{C183D7F6-B498-43B3-948B-1728B52AA6E4}">
                <adec:decorative xmlns:adec="http://schemas.microsoft.com/office/drawing/2017/decorative" val="1"/>
              </a:ext>
            </a:extLst>
          </p:cNvPr>
          <p:cNvCxnSpPr>
            <a:cxnSpLocks/>
          </p:cNvCxnSpPr>
          <p:nvPr userDrawn="1"/>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le 9">
            <a:extLst>
              <a:ext uri="{FF2B5EF4-FFF2-40B4-BE49-F238E27FC236}">
                <a16:creationId xmlns:a16="http://schemas.microsoft.com/office/drawing/2014/main" id="{E566CA14-5018-43EE-BB8F-E12209B2C3BD}"/>
              </a:ext>
            </a:extLst>
          </p:cNvPr>
          <p:cNvSpPr>
            <a:spLocks noGrp="1"/>
          </p:cNvSpPr>
          <p:nvPr>
            <p:ph type="title"/>
          </p:nvPr>
        </p:nvSpPr>
        <p:spPr>
          <a:xfrm>
            <a:off x="700087" y="909638"/>
            <a:ext cx="10691813" cy="810192"/>
          </a:xfrm>
          <a:prstGeom prst="rect">
            <a:avLst/>
          </a:prstGeom>
        </p:spPr>
        <p:txBody>
          <a:bodyPr/>
          <a:lstStyle/>
          <a:p>
            <a:r>
              <a:rPr lang="en-US"/>
              <a:t>Click to edit Master title style</a:t>
            </a:r>
            <a:endParaRPr lang="en-US" dirty="0"/>
          </a:p>
        </p:txBody>
      </p:sp>
      <p:sp>
        <p:nvSpPr>
          <p:cNvPr id="14" name="Text Placeholder 2">
            <a:extLst>
              <a:ext uri="{FF2B5EF4-FFF2-40B4-BE49-F238E27FC236}">
                <a16:creationId xmlns:a16="http://schemas.microsoft.com/office/drawing/2014/main" id="{1A76201F-C7C2-400C-BE9B-F185A832CC24}"/>
              </a:ext>
            </a:extLst>
          </p:cNvPr>
          <p:cNvSpPr>
            <a:spLocks noGrp="1"/>
          </p:cNvSpPr>
          <p:nvPr>
            <p:ph type="body" sz="quarter" idx="15" hasCustomPrompt="1"/>
          </p:nvPr>
        </p:nvSpPr>
        <p:spPr>
          <a:xfrm>
            <a:off x="800099" y="2005870"/>
            <a:ext cx="3390161" cy="526756"/>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9" name="Content Placeholder 10">
            <a:extLst>
              <a:ext uri="{FF2B5EF4-FFF2-40B4-BE49-F238E27FC236}">
                <a16:creationId xmlns:a16="http://schemas.microsoft.com/office/drawing/2014/main" id="{A742F7E8-0787-4D2C-B53F-B62C309ED6D6}"/>
              </a:ext>
            </a:extLst>
          </p:cNvPr>
          <p:cNvSpPr>
            <a:spLocks noGrp="1"/>
          </p:cNvSpPr>
          <p:nvPr>
            <p:ph idx="1" hasCustomPrompt="1"/>
          </p:nvPr>
        </p:nvSpPr>
        <p:spPr>
          <a:xfrm>
            <a:off x="800099" y="2552345"/>
            <a:ext cx="3390161" cy="3272810"/>
          </a:xfrm>
          <a:prstGeom prst="rect">
            <a:avLst/>
          </a:prstGeom>
        </p:spPr>
        <p:txBody>
          <a:bodyPr>
            <a:normAutofit/>
          </a:bodyPr>
          <a:lstStyle>
            <a:lvl1pPr>
              <a:lnSpc>
                <a:spcPct val="100000"/>
              </a:lnSpc>
              <a:defRPr sz="1800"/>
            </a:lvl1pPr>
          </a:lstStyle>
          <a:p>
            <a:r>
              <a:rPr lang="en-US" dirty="0"/>
              <a:t>Insert text here</a:t>
            </a:r>
          </a:p>
        </p:txBody>
      </p:sp>
      <p:sp>
        <p:nvSpPr>
          <p:cNvPr id="17" name="Text Placeholder 2">
            <a:extLst>
              <a:ext uri="{FF2B5EF4-FFF2-40B4-BE49-F238E27FC236}">
                <a16:creationId xmlns:a16="http://schemas.microsoft.com/office/drawing/2014/main" id="{ED178B9A-B987-49A0-B73F-70B855C42403}"/>
              </a:ext>
            </a:extLst>
          </p:cNvPr>
          <p:cNvSpPr>
            <a:spLocks noGrp="1"/>
          </p:cNvSpPr>
          <p:nvPr>
            <p:ph type="body" sz="quarter" idx="16" hasCustomPrompt="1"/>
          </p:nvPr>
        </p:nvSpPr>
        <p:spPr>
          <a:xfrm>
            <a:off x="4400919" y="2005870"/>
            <a:ext cx="3390161" cy="526756"/>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15" name="Content Placeholder 10">
            <a:extLst>
              <a:ext uri="{FF2B5EF4-FFF2-40B4-BE49-F238E27FC236}">
                <a16:creationId xmlns:a16="http://schemas.microsoft.com/office/drawing/2014/main" id="{407D5990-6E05-4ECC-B930-EA5CF0774CFB}"/>
              </a:ext>
            </a:extLst>
          </p:cNvPr>
          <p:cNvSpPr>
            <a:spLocks noGrp="1"/>
          </p:cNvSpPr>
          <p:nvPr>
            <p:ph idx="13" hasCustomPrompt="1"/>
          </p:nvPr>
        </p:nvSpPr>
        <p:spPr>
          <a:xfrm>
            <a:off x="4400919" y="2552345"/>
            <a:ext cx="3390161" cy="3272810"/>
          </a:xfrm>
          <a:prstGeom prst="rect">
            <a:avLst/>
          </a:prstGeom>
        </p:spPr>
        <p:txBody>
          <a:bodyPr>
            <a:normAutofit/>
          </a:bodyPr>
          <a:lstStyle>
            <a:lvl1pPr>
              <a:lnSpc>
                <a:spcPct val="100000"/>
              </a:lnSpc>
              <a:defRPr sz="1800"/>
            </a:lvl1pPr>
          </a:lstStyle>
          <a:p>
            <a:r>
              <a:rPr lang="en-US" dirty="0"/>
              <a:t>Insert text here</a:t>
            </a:r>
          </a:p>
        </p:txBody>
      </p:sp>
      <p:sp>
        <p:nvSpPr>
          <p:cNvPr id="18" name="Text Placeholder 2">
            <a:extLst>
              <a:ext uri="{FF2B5EF4-FFF2-40B4-BE49-F238E27FC236}">
                <a16:creationId xmlns:a16="http://schemas.microsoft.com/office/drawing/2014/main" id="{C6A58550-98E5-4548-82F6-EE971733A79D}"/>
              </a:ext>
            </a:extLst>
          </p:cNvPr>
          <p:cNvSpPr>
            <a:spLocks noGrp="1"/>
          </p:cNvSpPr>
          <p:nvPr>
            <p:ph type="body" sz="quarter" idx="17" hasCustomPrompt="1"/>
          </p:nvPr>
        </p:nvSpPr>
        <p:spPr>
          <a:xfrm>
            <a:off x="8001739" y="2005870"/>
            <a:ext cx="3390161" cy="526756"/>
          </a:xfrm>
          <a:prstGeom prst="rect">
            <a:avLst/>
          </a:prstGeom>
        </p:spPr>
        <p:txBody>
          <a:bodyPr/>
          <a:lstStyle>
            <a:lvl1pPr marL="0" indent="0">
              <a:buNone/>
              <a:defRPr b="1">
                <a:solidFill>
                  <a:schemeClr val="accent4"/>
                </a:solidFill>
              </a:defRPr>
            </a:lvl1pPr>
          </a:lstStyle>
          <a:p>
            <a:pPr lvl="0"/>
            <a:r>
              <a:rPr lang="en-US" dirty="0"/>
              <a:t>Insert subtitle here</a:t>
            </a:r>
          </a:p>
        </p:txBody>
      </p:sp>
      <p:sp>
        <p:nvSpPr>
          <p:cNvPr id="16" name="Content Placeholder 10">
            <a:extLst>
              <a:ext uri="{FF2B5EF4-FFF2-40B4-BE49-F238E27FC236}">
                <a16:creationId xmlns:a16="http://schemas.microsoft.com/office/drawing/2014/main" id="{6B90AFA0-EDA3-4F21-A480-F56AA1D0BEB6}"/>
              </a:ext>
            </a:extLst>
          </p:cNvPr>
          <p:cNvSpPr>
            <a:spLocks noGrp="1"/>
          </p:cNvSpPr>
          <p:nvPr>
            <p:ph idx="14" hasCustomPrompt="1"/>
          </p:nvPr>
        </p:nvSpPr>
        <p:spPr>
          <a:xfrm>
            <a:off x="8001739" y="2552345"/>
            <a:ext cx="3390161" cy="3272810"/>
          </a:xfrm>
          <a:prstGeom prst="rect">
            <a:avLst/>
          </a:prstGeom>
        </p:spPr>
        <p:txBody>
          <a:bodyPr>
            <a:normAutofit/>
          </a:bodyPr>
          <a:lstStyle>
            <a:lvl1pPr>
              <a:lnSpc>
                <a:spcPct val="100000"/>
              </a:lnSpc>
              <a:defRPr sz="1800"/>
            </a:lvl1pPr>
          </a:lstStyle>
          <a:p>
            <a:r>
              <a:rPr lang="en-US" dirty="0"/>
              <a:t>Insert text here</a:t>
            </a:r>
          </a:p>
        </p:txBody>
      </p:sp>
      <p:cxnSp>
        <p:nvCxnSpPr>
          <p:cNvPr id="10" name="Straight Connector 9">
            <a:extLst>
              <a:ext uri="{FF2B5EF4-FFF2-40B4-BE49-F238E27FC236}">
                <a16:creationId xmlns:a16="http://schemas.microsoft.com/office/drawing/2014/main" id="{9346E7C8-F905-4B13-8FD6-185A0418404C}"/>
              </a:ext>
              <a:ext uri="{C183D7F6-B498-43B3-948B-1728B52AA6E4}">
                <adec:decorative xmlns:adec="http://schemas.microsoft.com/office/drawing/2017/decorative" val="1"/>
              </a:ext>
            </a:extLst>
          </p:cNvPr>
          <p:cNvCxnSpPr>
            <a:cxnSpLocks/>
          </p:cNvCxnSpPr>
          <p:nvPr userDrawn="1"/>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Footer Placeholder 7">
            <a:extLst>
              <a:ext uri="{FF2B5EF4-FFF2-40B4-BE49-F238E27FC236}">
                <a16:creationId xmlns:a16="http://schemas.microsoft.com/office/drawing/2014/main" id="{A0E3EE3A-87F3-4F60-90D8-938E4BBC2B4D}"/>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12" name="Date Placeholder 6">
            <a:extLst>
              <a:ext uri="{FF2B5EF4-FFF2-40B4-BE49-F238E27FC236}">
                <a16:creationId xmlns:a16="http://schemas.microsoft.com/office/drawing/2014/main" id="{F1449B0C-8214-4186-9666-E63CCA09094E}"/>
              </a:ext>
            </a:extLst>
          </p:cNvPr>
          <p:cNvSpPr>
            <a:spLocks noGrp="1"/>
          </p:cNvSpPr>
          <p:nvPr>
            <p:ph type="dt" sz="half" idx="10"/>
          </p:nvPr>
        </p:nvSpPr>
        <p:spPr>
          <a:xfrm>
            <a:off x="8369448" y="6356350"/>
            <a:ext cx="2592594" cy="365125"/>
          </a:xfrm>
        </p:spPr>
        <p:txBody>
          <a:bodyPr/>
          <a:lstStyle/>
          <a:p>
            <a:r>
              <a:rPr lang="en-US"/>
              <a:t>2/11/20XX</a:t>
            </a:r>
          </a:p>
        </p:txBody>
      </p:sp>
      <p:sp>
        <p:nvSpPr>
          <p:cNvPr id="13" name="Slide Number Placeholder 8">
            <a:extLst>
              <a:ext uri="{FF2B5EF4-FFF2-40B4-BE49-F238E27FC236}">
                <a16:creationId xmlns:a16="http://schemas.microsoft.com/office/drawing/2014/main" id="{F5DDBFC0-CC80-4B03-B5F5-3C57166DCA88}"/>
              </a:ext>
            </a:extLst>
          </p:cNvPr>
          <p:cNvSpPr>
            <a:spLocks noGrp="1"/>
          </p:cNvSpPr>
          <p:nvPr>
            <p:ph type="sldNum" sz="quarter" idx="12"/>
          </p:nvPr>
        </p:nvSpPr>
        <p:spPr>
          <a:xfrm>
            <a:off x="10919012" y="6356350"/>
            <a:ext cx="672354" cy="365125"/>
          </a:xfrm>
        </p:spPr>
        <p:txBody>
          <a:bodyPr/>
          <a:lstStyle/>
          <a:p>
            <a:fld id="{E30AF5A0-43BB-4336-8627-9123B9144D80}" type="slidenum">
              <a:rPr lang="en-US" smtClean="0"/>
              <a:t>‹#›</a:t>
            </a:fld>
            <a:endParaRPr lang="en-US"/>
          </a:p>
        </p:txBody>
      </p:sp>
    </p:spTree>
    <p:extLst>
      <p:ext uri="{BB962C8B-B14F-4D97-AF65-F5344CB8AC3E}">
        <p14:creationId xmlns:p14="http://schemas.microsoft.com/office/powerpoint/2010/main" val="2986452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cxnSp>
        <p:nvCxnSpPr>
          <p:cNvPr id="28" name="Straight Connector 27">
            <a:extLst>
              <a:ext uri="{FF2B5EF4-FFF2-40B4-BE49-F238E27FC236}">
                <a16:creationId xmlns:a16="http://schemas.microsoft.com/office/drawing/2014/main" id="{F01BF5DB-2BF3-4196-B1CF-82B7CDCC02DC}"/>
              </a:ext>
              <a:ext uri="{C183D7F6-B498-43B3-948B-1728B52AA6E4}">
                <adec:decorative xmlns:adec="http://schemas.microsoft.com/office/drawing/2017/decorative" val="1"/>
              </a:ext>
            </a:extLst>
          </p:cNvPr>
          <p:cNvCxnSpPr>
            <a:cxnSpLocks/>
          </p:cNvCxnSpPr>
          <p:nvPr userDrawn="1"/>
        </p:nvCxnSpPr>
        <p:spPr>
          <a:xfrm>
            <a:off x="7987523" y="729692"/>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itle 12">
            <a:extLst>
              <a:ext uri="{FF2B5EF4-FFF2-40B4-BE49-F238E27FC236}">
                <a16:creationId xmlns:a16="http://schemas.microsoft.com/office/drawing/2014/main" id="{168DC13D-FFC6-4CC5-B9F8-B3B0961093A9}"/>
              </a:ext>
            </a:extLst>
          </p:cNvPr>
          <p:cNvSpPr>
            <a:spLocks noGrp="1"/>
          </p:cNvSpPr>
          <p:nvPr>
            <p:ph type="title"/>
          </p:nvPr>
        </p:nvSpPr>
        <p:spPr>
          <a:xfrm>
            <a:off x="7887511" y="909639"/>
            <a:ext cx="3703856" cy="1290636"/>
          </a:xfrm>
          <a:prstGeom prst="rect">
            <a:avLst/>
          </a:prstGeom>
        </p:spPr>
        <p:txBody>
          <a:bodyPr>
            <a:normAutofit/>
          </a:bodyPr>
          <a:lstStyle/>
          <a:p>
            <a:r>
              <a:rPr lang="en-US"/>
              <a:t>Click to edit Master title style</a:t>
            </a:r>
            <a:endParaRPr lang="en-US" dirty="0"/>
          </a:p>
        </p:txBody>
      </p:sp>
      <p:sp>
        <p:nvSpPr>
          <p:cNvPr id="51" name="Picture Placeholder 37">
            <a:extLst>
              <a:ext uri="{FF2B5EF4-FFF2-40B4-BE49-F238E27FC236}">
                <a16:creationId xmlns:a16="http://schemas.microsoft.com/office/drawing/2014/main" id="{F1AD5C34-DDA9-421B-A3C2-4D014B3D3FBD}"/>
              </a:ext>
            </a:extLst>
          </p:cNvPr>
          <p:cNvSpPr>
            <a:spLocks noGrp="1"/>
          </p:cNvSpPr>
          <p:nvPr>
            <p:ph type="pic" sz="quarter" idx="13" hasCustomPrompt="1"/>
          </p:nvPr>
        </p:nvSpPr>
        <p:spPr>
          <a:xfrm>
            <a:off x="715383" y="723900"/>
            <a:ext cx="3179762" cy="2160588"/>
          </a:xfrm>
          <a:prstGeom prst="rect">
            <a:avLst/>
          </a:prstGeom>
        </p:spPr>
        <p:txBody>
          <a:bodyPr/>
          <a:lstStyle>
            <a:lvl1pPr marL="0" indent="0" algn="ctr">
              <a:buNone/>
              <a:defRPr/>
            </a:lvl1pPr>
          </a:lstStyle>
          <a:p>
            <a:r>
              <a:rPr lang="en-US" dirty="0"/>
              <a:t>Insert photo here</a:t>
            </a:r>
          </a:p>
        </p:txBody>
      </p:sp>
      <p:sp>
        <p:nvSpPr>
          <p:cNvPr id="53" name="Picture Placeholder 43">
            <a:extLst>
              <a:ext uri="{FF2B5EF4-FFF2-40B4-BE49-F238E27FC236}">
                <a16:creationId xmlns:a16="http://schemas.microsoft.com/office/drawing/2014/main" id="{11508423-C6F4-4605-9E6D-1ED73334D0F5}"/>
              </a:ext>
            </a:extLst>
          </p:cNvPr>
          <p:cNvSpPr>
            <a:spLocks noGrp="1"/>
          </p:cNvSpPr>
          <p:nvPr>
            <p:ph type="pic" sz="quarter" idx="15" hasCustomPrompt="1"/>
          </p:nvPr>
        </p:nvSpPr>
        <p:spPr>
          <a:xfrm>
            <a:off x="715383" y="3048000"/>
            <a:ext cx="3178175" cy="3086100"/>
          </a:xfrm>
          <a:prstGeom prst="rect">
            <a:avLst/>
          </a:prstGeom>
        </p:spPr>
        <p:txBody>
          <a:bodyPr/>
          <a:lstStyle>
            <a:lvl1pPr marL="0" indent="0" algn="ctr">
              <a:buNone/>
              <a:defRPr/>
            </a:lvl1pPr>
          </a:lstStyle>
          <a:p>
            <a:r>
              <a:rPr lang="en-US" dirty="0"/>
              <a:t>Insert photo here</a:t>
            </a:r>
          </a:p>
        </p:txBody>
      </p:sp>
      <p:sp>
        <p:nvSpPr>
          <p:cNvPr id="57" name="Picture Placeholder 55">
            <a:extLst>
              <a:ext uri="{FF2B5EF4-FFF2-40B4-BE49-F238E27FC236}">
                <a16:creationId xmlns:a16="http://schemas.microsoft.com/office/drawing/2014/main" id="{1692DD91-8169-4A90-9D17-8A60286225FF}"/>
              </a:ext>
            </a:extLst>
          </p:cNvPr>
          <p:cNvSpPr>
            <a:spLocks noGrp="1"/>
          </p:cNvSpPr>
          <p:nvPr>
            <p:ph type="pic" sz="quarter" idx="17" hasCustomPrompt="1"/>
          </p:nvPr>
        </p:nvSpPr>
        <p:spPr>
          <a:xfrm>
            <a:off x="4040188" y="723900"/>
            <a:ext cx="3371850" cy="3159125"/>
          </a:xfrm>
          <a:prstGeom prst="rect">
            <a:avLst/>
          </a:prstGeom>
        </p:spPr>
        <p:txBody>
          <a:bodyPr/>
          <a:lstStyle>
            <a:lvl1pPr marL="0" indent="0" algn="ctr">
              <a:buNone/>
              <a:defRPr/>
            </a:lvl1pPr>
          </a:lstStyle>
          <a:p>
            <a:r>
              <a:rPr lang="en-US" dirty="0"/>
              <a:t>Insert photo here</a:t>
            </a:r>
          </a:p>
        </p:txBody>
      </p:sp>
      <p:sp>
        <p:nvSpPr>
          <p:cNvPr id="54" name="Picture Placeholder 45">
            <a:extLst>
              <a:ext uri="{FF2B5EF4-FFF2-40B4-BE49-F238E27FC236}">
                <a16:creationId xmlns:a16="http://schemas.microsoft.com/office/drawing/2014/main" id="{30A5BEAE-CA80-4FFD-8DD4-5B7413AF51D2}"/>
              </a:ext>
            </a:extLst>
          </p:cNvPr>
          <p:cNvSpPr>
            <a:spLocks noGrp="1"/>
          </p:cNvSpPr>
          <p:nvPr>
            <p:ph type="pic" sz="quarter" idx="16" hasCustomPrompt="1"/>
          </p:nvPr>
        </p:nvSpPr>
        <p:spPr>
          <a:xfrm>
            <a:off x="4039608" y="4038600"/>
            <a:ext cx="3371659" cy="2095500"/>
          </a:xfrm>
          <a:prstGeom prst="rect">
            <a:avLst/>
          </a:prstGeom>
        </p:spPr>
        <p:txBody>
          <a:bodyPr/>
          <a:lstStyle>
            <a:lvl1pPr marL="0" indent="0" algn="ctr">
              <a:buNone/>
              <a:defRPr/>
            </a:lvl1pPr>
          </a:lstStyle>
          <a:p>
            <a:r>
              <a:rPr lang="en-US" dirty="0"/>
              <a:t>Insert photo here</a:t>
            </a:r>
          </a:p>
        </p:txBody>
      </p:sp>
      <p:sp>
        <p:nvSpPr>
          <p:cNvPr id="29" name="Content Placeholder 14">
            <a:extLst>
              <a:ext uri="{FF2B5EF4-FFF2-40B4-BE49-F238E27FC236}">
                <a16:creationId xmlns:a16="http://schemas.microsoft.com/office/drawing/2014/main" id="{4B2044C0-1C45-402D-BC20-0EB82BDB4F68}"/>
              </a:ext>
            </a:extLst>
          </p:cNvPr>
          <p:cNvSpPr>
            <a:spLocks noGrp="1"/>
          </p:cNvSpPr>
          <p:nvPr>
            <p:ph idx="1"/>
          </p:nvPr>
        </p:nvSpPr>
        <p:spPr>
          <a:xfrm>
            <a:off x="7887510" y="2380221"/>
            <a:ext cx="3703856" cy="3866403"/>
          </a:xfrm>
          <a:prstGeom prst="rect">
            <a:avLst/>
          </a:prstGeom>
        </p:spPr>
        <p:txBody>
          <a:bodyPr>
            <a:normAutofit/>
          </a:bodyPr>
          <a:lstStyle>
            <a:lvl1pPr marL="0" indent="0">
              <a:lnSpc>
                <a:spcPct val="100000"/>
              </a:lnSpc>
              <a:buNone/>
              <a:defRPr sz="1800"/>
            </a:lvl1pPr>
          </a:lstStyle>
          <a:p>
            <a:pPr lvl="0"/>
            <a:r>
              <a:rPr lang="en-US"/>
              <a:t>Click to edit Master text styles</a:t>
            </a:r>
          </a:p>
        </p:txBody>
      </p:sp>
      <p:sp>
        <p:nvSpPr>
          <p:cNvPr id="34" name="Footer Placeholder 7">
            <a:extLst>
              <a:ext uri="{FF2B5EF4-FFF2-40B4-BE49-F238E27FC236}">
                <a16:creationId xmlns:a16="http://schemas.microsoft.com/office/drawing/2014/main" id="{30EE29E3-4F8E-469E-9B99-E29176094DE4}"/>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35" name="Date Placeholder 6">
            <a:extLst>
              <a:ext uri="{FF2B5EF4-FFF2-40B4-BE49-F238E27FC236}">
                <a16:creationId xmlns:a16="http://schemas.microsoft.com/office/drawing/2014/main" id="{58513823-D81E-4B8B-85E6-EB11EA54DF40}"/>
              </a:ext>
            </a:extLst>
          </p:cNvPr>
          <p:cNvSpPr>
            <a:spLocks noGrp="1"/>
          </p:cNvSpPr>
          <p:nvPr>
            <p:ph type="dt" sz="half" idx="10"/>
          </p:nvPr>
        </p:nvSpPr>
        <p:spPr>
          <a:xfrm>
            <a:off x="8369448" y="6356350"/>
            <a:ext cx="2592594" cy="365125"/>
          </a:xfrm>
        </p:spPr>
        <p:txBody>
          <a:bodyPr/>
          <a:lstStyle/>
          <a:p>
            <a:r>
              <a:rPr lang="en-US"/>
              <a:t>2/11/20XX</a:t>
            </a:r>
          </a:p>
        </p:txBody>
      </p:sp>
      <p:sp>
        <p:nvSpPr>
          <p:cNvPr id="36" name="Slide Number Placeholder 8">
            <a:extLst>
              <a:ext uri="{FF2B5EF4-FFF2-40B4-BE49-F238E27FC236}">
                <a16:creationId xmlns:a16="http://schemas.microsoft.com/office/drawing/2014/main" id="{9D43A613-4A7D-4C9F-B407-154A1FB83858}"/>
              </a:ext>
            </a:extLst>
          </p:cNvPr>
          <p:cNvSpPr>
            <a:spLocks noGrp="1"/>
          </p:cNvSpPr>
          <p:nvPr>
            <p:ph type="sldNum" sz="quarter" idx="12"/>
          </p:nvPr>
        </p:nvSpPr>
        <p:spPr>
          <a:xfrm>
            <a:off x="10919012" y="6356350"/>
            <a:ext cx="672354" cy="365125"/>
          </a:xfrm>
        </p:spPr>
        <p:txBody>
          <a:bodyPr/>
          <a:lstStyle/>
          <a:p>
            <a:fld id="{DE330D17-32E5-404A-9262-6A998ABC0878}" type="slidenum">
              <a:rPr lang="en-US" smtClean="0"/>
              <a:t>‹#›</a:t>
            </a:fld>
            <a:endParaRPr lang="en-US"/>
          </a:p>
        </p:txBody>
      </p:sp>
    </p:spTree>
    <p:extLst>
      <p:ext uri="{BB962C8B-B14F-4D97-AF65-F5344CB8AC3E}">
        <p14:creationId xmlns:p14="http://schemas.microsoft.com/office/powerpoint/2010/main" val="2522706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bg>
      <p:bgPr>
        <a:solidFill>
          <a:schemeClr val="tx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A2404A1-BF4E-4858-BD1C-1BEFE71B63DE}"/>
              </a:ext>
            </a:extLst>
          </p:cNvPr>
          <p:cNvSpPr>
            <a:spLocks noGrp="1"/>
          </p:cNvSpPr>
          <p:nvPr>
            <p:ph type="ctrTitle" hasCustomPrompt="1"/>
          </p:nvPr>
        </p:nvSpPr>
        <p:spPr>
          <a:xfrm>
            <a:off x="695325" y="4296094"/>
            <a:ext cx="10782299" cy="1100621"/>
          </a:xfrm>
          <a:prstGeom prst="rect">
            <a:avLst/>
          </a:prstGeom>
        </p:spPr>
        <p:txBody>
          <a:bodyPr>
            <a:normAutofit/>
          </a:bodyPr>
          <a:lstStyle>
            <a:lvl1pPr>
              <a:defRPr>
                <a:solidFill>
                  <a:schemeClr val="bg1"/>
                </a:solidFill>
              </a:defRPr>
            </a:lvl1pPr>
          </a:lstStyle>
          <a:p>
            <a:r>
              <a:rPr lang="en-US" dirty="0"/>
              <a:t>Click to add title</a:t>
            </a:r>
          </a:p>
        </p:txBody>
      </p:sp>
      <p:sp>
        <p:nvSpPr>
          <p:cNvPr id="9" name="Subtitle 2">
            <a:extLst>
              <a:ext uri="{FF2B5EF4-FFF2-40B4-BE49-F238E27FC236}">
                <a16:creationId xmlns:a16="http://schemas.microsoft.com/office/drawing/2014/main" id="{B0053544-3012-4C81-98D6-E2665A3A3F5D}"/>
              </a:ext>
            </a:extLst>
          </p:cNvPr>
          <p:cNvSpPr>
            <a:spLocks noGrp="1"/>
          </p:cNvSpPr>
          <p:nvPr>
            <p:ph type="subTitle" idx="1" hasCustomPrompt="1"/>
          </p:nvPr>
        </p:nvSpPr>
        <p:spPr>
          <a:xfrm>
            <a:off x="695324" y="5533242"/>
            <a:ext cx="9972675" cy="543505"/>
          </a:xfrm>
          <a:prstGeom prst="rect">
            <a:avLst/>
          </a:prstGeom>
        </p:spPr>
        <p:txBody>
          <a:bodyPr anchor="t"/>
          <a:lstStyle>
            <a:lvl1pPr marL="0" indent="0">
              <a:buNone/>
              <a:defRPr sz="1800">
                <a:solidFill>
                  <a:schemeClr val="bg1"/>
                </a:solidFill>
              </a:defRPr>
            </a:lvl1pPr>
          </a:lstStyle>
          <a:p>
            <a:r>
              <a:rPr lang="en-US" dirty="0"/>
              <a:t>Click to add subtitle</a:t>
            </a:r>
          </a:p>
        </p:txBody>
      </p:sp>
      <p:sp>
        <p:nvSpPr>
          <p:cNvPr id="20" name="Picture Placeholder 16">
            <a:extLst>
              <a:ext uri="{FF2B5EF4-FFF2-40B4-BE49-F238E27FC236}">
                <a16:creationId xmlns:a16="http://schemas.microsoft.com/office/drawing/2014/main" id="{C177CBDB-952D-484B-B43B-F988558931C5}"/>
              </a:ext>
            </a:extLst>
          </p:cNvPr>
          <p:cNvSpPr>
            <a:spLocks noGrp="1"/>
          </p:cNvSpPr>
          <p:nvPr>
            <p:ph type="pic" sz="quarter" idx="13" hasCustomPrompt="1"/>
          </p:nvPr>
        </p:nvSpPr>
        <p:spPr>
          <a:xfrm>
            <a:off x="800100" y="727075"/>
            <a:ext cx="5176838" cy="3071813"/>
          </a:xfrm>
          <a:prstGeom prst="rect">
            <a:avLst/>
          </a:prstGeom>
        </p:spPr>
        <p:txBody>
          <a:bodyPr/>
          <a:lstStyle>
            <a:lvl1pPr marL="0" indent="0" algn="ctr">
              <a:buNone/>
              <a:defRPr>
                <a:solidFill>
                  <a:schemeClr val="bg1"/>
                </a:solidFill>
              </a:defRPr>
            </a:lvl1pPr>
          </a:lstStyle>
          <a:p>
            <a:r>
              <a:rPr lang="en-US" dirty="0"/>
              <a:t>Insert photo here</a:t>
            </a:r>
          </a:p>
        </p:txBody>
      </p:sp>
      <p:sp>
        <p:nvSpPr>
          <p:cNvPr id="21" name="Picture Placeholder 18">
            <a:extLst>
              <a:ext uri="{FF2B5EF4-FFF2-40B4-BE49-F238E27FC236}">
                <a16:creationId xmlns:a16="http://schemas.microsoft.com/office/drawing/2014/main" id="{D789E88D-76E7-4745-B062-102E233A6722}"/>
              </a:ext>
            </a:extLst>
          </p:cNvPr>
          <p:cNvSpPr>
            <a:spLocks noGrp="1"/>
          </p:cNvSpPr>
          <p:nvPr>
            <p:ph type="pic" sz="quarter" idx="14" hasCustomPrompt="1"/>
          </p:nvPr>
        </p:nvSpPr>
        <p:spPr>
          <a:xfrm>
            <a:off x="6146800" y="727075"/>
            <a:ext cx="5245100" cy="3070225"/>
          </a:xfrm>
          <a:prstGeom prst="rect">
            <a:avLst/>
          </a:prstGeom>
        </p:spPr>
        <p:txBody>
          <a:bodyPr/>
          <a:lstStyle>
            <a:lvl1pPr marL="0" indent="0" algn="ctr">
              <a:buNone/>
              <a:defRPr>
                <a:solidFill>
                  <a:schemeClr val="bg1"/>
                </a:solidFill>
              </a:defRPr>
            </a:lvl1pPr>
          </a:lstStyle>
          <a:p>
            <a:r>
              <a:rPr lang="en-US" dirty="0"/>
              <a:t>Insert photo here</a:t>
            </a:r>
          </a:p>
        </p:txBody>
      </p:sp>
      <p:cxnSp>
        <p:nvCxnSpPr>
          <p:cNvPr id="12" name="Straight Connector 11">
            <a:extLst>
              <a:ext uri="{FF2B5EF4-FFF2-40B4-BE49-F238E27FC236}">
                <a16:creationId xmlns:a16="http://schemas.microsoft.com/office/drawing/2014/main" id="{433A5CE3-0C01-4DBF-926A-2F9BFD0432AB}"/>
              </a:ext>
              <a:ext uri="{C183D7F6-B498-43B3-948B-1728B52AA6E4}">
                <adec:decorative xmlns:adec="http://schemas.microsoft.com/office/drawing/2017/decorative" val="1"/>
              </a:ext>
            </a:extLst>
          </p:cNvPr>
          <p:cNvCxnSpPr>
            <a:cxnSpLocks/>
          </p:cNvCxnSpPr>
          <p:nvPr userDrawn="1"/>
        </p:nvCxnSpPr>
        <p:spPr>
          <a:xfrm>
            <a:off x="800100" y="4144434"/>
            <a:ext cx="106299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Footer Placeholder 11">
            <a:extLst>
              <a:ext uri="{FF2B5EF4-FFF2-40B4-BE49-F238E27FC236}">
                <a16:creationId xmlns:a16="http://schemas.microsoft.com/office/drawing/2014/main" id="{083D82F8-F43B-4D01-891B-F77BC6F6F877}"/>
              </a:ext>
            </a:extLst>
          </p:cNvPr>
          <p:cNvSpPr>
            <a:spLocks noGrp="1"/>
          </p:cNvSpPr>
          <p:nvPr>
            <p:ph type="ftr" sz="quarter" idx="11"/>
          </p:nvPr>
        </p:nvSpPr>
        <p:spPr>
          <a:xfrm>
            <a:off x="715383" y="6356350"/>
            <a:ext cx="4539727" cy="365125"/>
          </a:xfrm>
        </p:spPr>
        <p:txBody>
          <a:bodyPr/>
          <a:lstStyle>
            <a:lvl1pPr>
              <a:defRPr>
                <a:solidFill>
                  <a:schemeClr val="bg1"/>
                </a:solidFill>
              </a:defRPr>
            </a:lvl1pPr>
          </a:lstStyle>
          <a:p>
            <a:r>
              <a:rPr lang="en-US" dirty="0"/>
              <a:t>PRESENTATION TITLE</a:t>
            </a:r>
          </a:p>
        </p:txBody>
      </p:sp>
      <p:sp>
        <p:nvSpPr>
          <p:cNvPr id="14" name="Date Placeholder 6">
            <a:extLst>
              <a:ext uri="{FF2B5EF4-FFF2-40B4-BE49-F238E27FC236}">
                <a16:creationId xmlns:a16="http://schemas.microsoft.com/office/drawing/2014/main" id="{B8CBC856-A31F-40C2-B7EA-91B860D3066C}"/>
              </a:ext>
            </a:extLst>
          </p:cNvPr>
          <p:cNvSpPr>
            <a:spLocks noGrp="1"/>
          </p:cNvSpPr>
          <p:nvPr>
            <p:ph type="dt" sz="half" idx="10"/>
          </p:nvPr>
        </p:nvSpPr>
        <p:spPr>
          <a:xfrm>
            <a:off x="8369448" y="6356350"/>
            <a:ext cx="2592594" cy="365125"/>
          </a:xfrm>
        </p:spPr>
        <p:txBody>
          <a:bodyPr/>
          <a:lstStyle>
            <a:lvl1pPr>
              <a:defRPr>
                <a:solidFill>
                  <a:schemeClr val="bg1"/>
                </a:solidFill>
              </a:defRPr>
            </a:lvl1pPr>
          </a:lstStyle>
          <a:p>
            <a:r>
              <a:rPr lang="en-US"/>
              <a:t>2/11/20XX</a:t>
            </a:r>
            <a:endParaRPr lang="en-US" dirty="0"/>
          </a:p>
        </p:txBody>
      </p:sp>
      <p:sp>
        <p:nvSpPr>
          <p:cNvPr id="15" name="Slide Number Placeholder 10">
            <a:extLst>
              <a:ext uri="{FF2B5EF4-FFF2-40B4-BE49-F238E27FC236}">
                <a16:creationId xmlns:a16="http://schemas.microsoft.com/office/drawing/2014/main" id="{966FFB51-C55B-469E-B3C6-1A6369920BE5}"/>
              </a:ext>
            </a:extLst>
          </p:cNvPr>
          <p:cNvSpPr>
            <a:spLocks noGrp="1"/>
          </p:cNvSpPr>
          <p:nvPr>
            <p:ph type="sldNum" sz="quarter" idx="12"/>
          </p:nvPr>
        </p:nvSpPr>
        <p:spPr>
          <a:xfrm>
            <a:off x="10919012" y="6356350"/>
            <a:ext cx="672354" cy="365125"/>
          </a:xfrm>
        </p:spPr>
        <p:txBody>
          <a:bodyPr/>
          <a:lstStyle>
            <a:lvl1pPr>
              <a:defRPr>
                <a:solidFill>
                  <a:schemeClr val="bg1"/>
                </a:solidFill>
              </a:defRPr>
            </a:lvl1pPr>
          </a:lstStyle>
          <a:p>
            <a:fld id="{A53D7EE4-1EDB-42FD-B6B7-A82C9F31F0F4}" type="slidenum">
              <a:rPr lang="en-US" smtClean="0"/>
              <a:pPr/>
              <a:t>‹#›</a:t>
            </a:fld>
            <a:endParaRPr lang="en-US" dirty="0"/>
          </a:p>
        </p:txBody>
      </p:sp>
    </p:spTree>
    <p:extLst>
      <p:ext uri="{BB962C8B-B14F-4D97-AF65-F5344CB8AC3E}">
        <p14:creationId xmlns:p14="http://schemas.microsoft.com/office/powerpoint/2010/main" val="337097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695A76E-1EF3-4F47-9E87-6FCAB7D5DFE2}"/>
              </a:ext>
            </a:extLst>
          </p:cNvPr>
          <p:cNvSpPr>
            <a:spLocks noGrp="1"/>
          </p:cNvSpPr>
          <p:nvPr>
            <p:ph type="title"/>
          </p:nvPr>
        </p:nvSpPr>
        <p:spPr>
          <a:xfrm>
            <a:off x="5604846" y="860615"/>
            <a:ext cx="5922279" cy="1272986"/>
          </a:xfrm>
          <a:prstGeom prst="rect">
            <a:avLst/>
          </a:prstGeom>
        </p:spPr>
        <p:txBody>
          <a:bodyPr>
            <a:normAutofit/>
          </a:bodyPr>
          <a:lstStyle/>
          <a:p>
            <a:r>
              <a:rPr lang="en-US" sz="4000"/>
              <a:t>Click to edit Master title style</a:t>
            </a:r>
            <a:endParaRPr lang="en-US" sz="4000" dirty="0"/>
          </a:p>
        </p:txBody>
      </p:sp>
      <p:sp>
        <p:nvSpPr>
          <p:cNvPr id="18" name="Picture Placeholder 16">
            <a:extLst>
              <a:ext uri="{FF2B5EF4-FFF2-40B4-BE49-F238E27FC236}">
                <a16:creationId xmlns:a16="http://schemas.microsoft.com/office/drawing/2014/main" id="{EAD023B5-9ABC-4D4A-A1AD-D4D83D662192}"/>
              </a:ext>
            </a:extLst>
          </p:cNvPr>
          <p:cNvSpPr>
            <a:spLocks noGrp="1"/>
          </p:cNvSpPr>
          <p:nvPr>
            <p:ph type="pic" sz="quarter" idx="13" hasCustomPrompt="1"/>
          </p:nvPr>
        </p:nvSpPr>
        <p:spPr>
          <a:xfrm>
            <a:off x="-1" y="1"/>
            <a:ext cx="4876799" cy="6858000"/>
          </a:xfrm>
          <a:prstGeom prst="rect">
            <a:avLst/>
          </a:prstGeom>
        </p:spPr>
        <p:txBody>
          <a:bodyPr/>
          <a:lstStyle>
            <a:lvl1pPr marL="0" indent="0" algn="ctr">
              <a:buNone/>
              <a:defRPr/>
            </a:lvl1pPr>
          </a:lstStyle>
          <a:p>
            <a:r>
              <a:rPr lang="en-US" dirty="0"/>
              <a:t>Insert photo here</a:t>
            </a:r>
          </a:p>
        </p:txBody>
      </p:sp>
      <p:cxnSp>
        <p:nvCxnSpPr>
          <p:cNvPr id="10" name="Straight Connector 9">
            <a:extLst>
              <a:ext uri="{FF2B5EF4-FFF2-40B4-BE49-F238E27FC236}">
                <a16:creationId xmlns:a16="http://schemas.microsoft.com/office/drawing/2014/main" id="{C0AFB647-646C-4130-9EF5-C19C686B184A}"/>
              </a:ext>
              <a:ext uri="{C183D7F6-B498-43B3-948B-1728B52AA6E4}">
                <adec:decorative xmlns:adec="http://schemas.microsoft.com/office/drawing/2017/decorative" val="1"/>
              </a:ext>
            </a:extLst>
          </p:cNvPr>
          <p:cNvCxnSpPr>
            <a:cxnSpLocks/>
          </p:cNvCxnSpPr>
          <p:nvPr userDrawn="1"/>
        </p:nvCxnSpPr>
        <p:spPr>
          <a:xfrm>
            <a:off x="5715000" y="738013"/>
            <a:ext cx="56769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A09D5546-AD01-4B29-B174-EDA7105100BE}"/>
              </a:ext>
            </a:extLst>
          </p:cNvPr>
          <p:cNvSpPr>
            <a:spLocks noGrp="1"/>
          </p:cNvSpPr>
          <p:nvPr>
            <p:ph idx="1"/>
          </p:nvPr>
        </p:nvSpPr>
        <p:spPr>
          <a:xfrm>
            <a:off x="5566943" y="2133600"/>
            <a:ext cx="6005933" cy="3774464"/>
          </a:xfrm>
          <a:prstGeom prst="rect">
            <a:avLst/>
          </a:prstGeom>
        </p:spPr>
        <p:txBody>
          <a:bodyPr>
            <a:normAutofit/>
          </a:bodyPr>
          <a:lstStyle>
            <a:lvl1pPr marL="0" indent="0">
              <a:lnSpc>
                <a:spcPct val="100000"/>
              </a:lnSpc>
              <a:buNone/>
              <a:defRPr sz="1800"/>
            </a:lvl1pPr>
          </a:lstStyle>
          <a:p>
            <a:pPr lvl="0"/>
            <a:r>
              <a:rPr lang="en-US"/>
              <a:t>Click to edit Master text styles</a:t>
            </a:r>
          </a:p>
        </p:txBody>
      </p:sp>
      <p:cxnSp>
        <p:nvCxnSpPr>
          <p:cNvPr id="12" name="Straight Connector 11">
            <a:extLst>
              <a:ext uri="{FF2B5EF4-FFF2-40B4-BE49-F238E27FC236}">
                <a16:creationId xmlns:a16="http://schemas.microsoft.com/office/drawing/2014/main" id="{5C0A0972-FD9A-4E9D-A0A3-BD0AF8C7B74C}"/>
              </a:ext>
              <a:ext uri="{C183D7F6-B498-43B3-948B-1728B52AA6E4}">
                <adec:decorative xmlns:adec="http://schemas.microsoft.com/office/drawing/2017/decorative" val="1"/>
              </a:ext>
            </a:extLst>
          </p:cNvPr>
          <p:cNvCxnSpPr>
            <a:cxnSpLocks/>
          </p:cNvCxnSpPr>
          <p:nvPr userDrawn="1"/>
        </p:nvCxnSpPr>
        <p:spPr>
          <a:xfrm>
            <a:off x="5715000" y="6134100"/>
            <a:ext cx="5676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F3B2F557-7BE5-4154-A82F-928EE54A585D}"/>
              </a:ext>
            </a:extLst>
          </p:cNvPr>
          <p:cNvSpPr>
            <a:spLocks noGrp="1"/>
          </p:cNvSpPr>
          <p:nvPr>
            <p:ph type="ftr" sz="quarter" idx="11"/>
          </p:nvPr>
        </p:nvSpPr>
        <p:spPr>
          <a:xfrm>
            <a:off x="715383" y="6356350"/>
            <a:ext cx="4539727" cy="365125"/>
          </a:xfrm>
          <a:prstGeom prst="rect">
            <a:avLst/>
          </a:prstGeom>
        </p:spPr>
        <p:txBody>
          <a:bodyPr/>
          <a:lstStyle>
            <a:lvl1pPr>
              <a:defRPr>
                <a:solidFill>
                  <a:schemeClr val="bg1"/>
                </a:solidFill>
                <a:effectLst/>
              </a:defRPr>
            </a:lvl1pPr>
          </a:lstStyle>
          <a:p>
            <a:r>
              <a:rPr lang="en-US"/>
              <a:t>PRESENTATION TITLE</a:t>
            </a:r>
            <a:endParaRPr lang="en-US" dirty="0"/>
          </a:p>
        </p:txBody>
      </p:sp>
      <p:sp>
        <p:nvSpPr>
          <p:cNvPr id="14" name="Date Placeholder 3">
            <a:extLst>
              <a:ext uri="{FF2B5EF4-FFF2-40B4-BE49-F238E27FC236}">
                <a16:creationId xmlns:a16="http://schemas.microsoft.com/office/drawing/2014/main" id="{DE54A7E3-1026-464C-BB67-2D7F714067E7}"/>
              </a:ext>
            </a:extLst>
          </p:cNvPr>
          <p:cNvSpPr>
            <a:spLocks noGrp="1"/>
          </p:cNvSpPr>
          <p:nvPr>
            <p:ph type="dt" sz="half" idx="10"/>
          </p:nvPr>
        </p:nvSpPr>
        <p:spPr>
          <a:xfrm>
            <a:off x="8369448" y="6356350"/>
            <a:ext cx="2592594" cy="365125"/>
          </a:xfrm>
          <a:prstGeom prst="rect">
            <a:avLst/>
          </a:prstGeom>
        </p:spPr>
        <p:txBody>
          <a:bodyPr/>
          <a:lstStyle/>
          <a:p>
            <a:r>
              <a:rPr lang="en-US"/>
              <a:t>2/11/20XX</a:t>
            </a:r>
          </a:p>
        </p:txBody>
      </p:sp>
      <p:sp>
        <p:nvSpPr>
          <p:cNvPr id="15" name="Slide Number Placeholder 5">
            <a:extLst>
              <a:ext uri="{FF2B5EF4-FFF2-40B4-BE49-F238E27FC236}">
                <a16:creationId xmlns:a16="http://schemas.microsoft.com/office/drawing/2014/main" id="{F1723F54-B646-4D12-AEA1-08269C254710}"/>
              </a:ext>
            </a:extLst>
          </p:cNvPr>
          <p:cNvSpPr>
            <a:spLocks noGrp="1"/>
          </p:cNvSpPr>
          <p:nvPr>
            <p:ph type="sldNum" sz="quarter" idx="12"/>
          </p:nvPr>
        </p:nvSpPr>
        <p:spPr>
          <a:xfrm>
            <a:off x="10919012" y="6356350"/>
            <a:ext cx="672354" cy="365125"/>
          </a:xfrm>
          <a:prstGeom prst="rect">
            <a:avLst/>
          </a:prstGeom>
        </p:spPr>
        <p:txBody>
          <a:bodyPr/>
          <a:lstStyle/>
          <a:p>
            <a:fld id="{E30AF5A0-43BB-4336-8627-9123B9144D80}" type="slidenum">
              <a:rPr lang="en-US" smtClean="0"/>
              <a:t>‹#›</a:t>
            </a:fld>
            <a:endParaRPr lang="en-US"/>
          </a:p>
        </p:txBody>
      </p:sp>
    </p:spTree>
    <p:extLst>
      <p:ext uri="{BB962C8B-B14F-4D97-AF65-F5344CB8AC3E}">
        <p14:creationId xmlns:p14="http://schemas.microsoft.com/office/powerpoint/2010/main" val="313464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8" name="Title 9">
            <a:extLst>
              <a:ext uri="{FF2B5EF4-FFF2-40B4-BE49-F238E27FC236}">
                <a16:creationId xmlns:a16="http://schemas.microsoft.com/office/drawing/2014/main" id="{C8837BA0-445B-4D04-ADA9-C65084B15F90}"/>
              </a:ext>
            </a:extLst>
          </p:cNvPr>
          <p:cNvSpPr>
            <a:spLocks noGrp="1"/>
          </p:cNvSpPr>
          <p:nvPr>
            <p:ph type="title"/>
          </p:nvPr>
        </p:nvSpPr>
        <p:spPr>
          <a:xfrm>
            <a:off x="800099" y="904730"/>
            <a:ext cx="4152900" cy="1652590"/>
          </a:xfrm>
          <a:prstGeom prst="rect">
            <a:avLst/>
          </a:prstGeom>
        </p:spPr>
        <p:txBody>
          <a:bodyPr>
            <a:normAutofit/>
          </a:bodyPr>
          <a:lstStyle/>
          <a:p>
            <a:r>
              <a:rPr lang="en-US"/>
              <a:t>Click to edit Master title style</a:t>
            </a:r>
            <a:endParaRPr lang="en-US" dirty="0"/>
          </a:p>
        </p:txBody>
      </p:sp>
      <p:sp>
        <p:nvSpPr>
          <p:cNvPr id="10" name="Content Placeholder 10">
            <a:extLst>
              <a:ext uri="{FF2B5EF4-FFF2-40B4-BE49-F238E27FC236}">
                <a16:creationId xmlns:a16="http://schemas.microsoft.com/office/drawing/2014/main" id="{0CFA4CCF-323F-4998-B6BF-56207329CDA8}"/>
              </a:ext>
            </a:extLst>
          </p:cNvPr>
          <p:cNvSpPr>
            <a:spLocks noGrp="1"/>
          </p:cNvSpPr>
          <p:nvPr>
            <p:ph idx="1"/>
          </p:nvPr>
        </p:nvSpPr>
        <p:spPr>
          <a:xfrm>
            <a:off x="5133975" y="952368"/>
            <a:ext cx="6257926" cy="1773893"/>
          </a:xfrm>
          <a:prstGeom prst="rect">
            <a:avLst/>
          </a:prstGeom>
        </p:spPr>
        <p:txBody>
          <a:bodyPr>
            <a:normAutofit/>
          </a:bodyPr>
          <a:lstStyle>
            <a:lvl1pPr marL="0" indent="0">
              <a:lnSpc>
                <a:spcPct val="100000"/>
              </a:lnSpc>
              <a:buNone/>
              <a:defRPr sz="1800"/>
            </a:lvl1pPr>
          </a:lstStyle>
          <a:p>
            <a:pPr lvl="0"/>
            <a:r>
              <a:rPr lang="en-US"/>
              <a:t>Click to edit Master text styles</a:t>
            </a:r>
          </a:p>
        </p:txBody>
      </p:sp>
      <p:cxnSp>
        <p:nvCxnSpPr>
          <p:cNvPr id="13" name="Straight Connector 12">
            <a:extLst>
              <a:ext uri="{FF2B5EF4-FFF2-40B4-BE49-F238E27FC236}">
                <a16:creationId xmlns:a16="http://schemas.microsoft.com/office/drawing/2014/main" id="{DFFFF70A-3EED-4002-B2F8-FB8301C80C77}"/>
              </a:ext>
              <a:ext uri="{C183D7F6-B498-43B3-948B-1728B52AA6E4}">
                <adec:decorative xmlns:adec="http://schemas.microsoft.com/office/drawing/2017/decorative" val="1"/>
              </a:ext>
            </a:extLst>
          </p:cNvPr>
          <p:cNvCxnSpPr>
            <a:cxnSpLocks/>
          </p:cNvCxnSpPr>
          <p:nvPr userDrawn="1"/>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icture Placeholder 17">
            <a:extLst>
              <a:ext uri="{FF2B5EF4-FFF2-40B4-BE49-F238E27FC236}">
                <a16:creationId xmlns:a16="http://schemas.microsoft.com/office/drawing/2014/main" id="{DD78C1EE-0224-4362-B796-4CC7B06992BD}"/>
              </a:ext>
            </a:extLst>
          </p:cNvPr>
          <p:cNvSpPr>
            <a:spLocks noGrp="1"/>
          </p:cNvSpPr>
          <p:nvPr>
            <p:ph type="pic" sz="quarter" idx="13" hasCustomPrompt="1"/>
          </p:nvPr>
        </p:nvSpPr>
        <p:spPr>
          <a:xfrm>
            <a:off x="800099" y="3048000"/>
            <a:ext cx="5133990" cy="2737531"/>
          </a:xfrm>
          <a:prstGeom prst="rect">
            <a:avLst/>
          </a:prstGeom>
        </p:spPr>
        <p:txBody>
          <a:bodyPr/>
          <a:lstStyle>
            <a:lvl1pPr marL="0" indent="0" algn="ctr">
              <a:buNone/>
              <a:defRPr/>
            </a:lvl1pPr>
          </a:lstStyle>
          <a:p>
            <a:r>
              <a:rPr lang="en-US" dirty="0"/>
              <a:t>Insert photo here</a:t>
            </a:r>
          </a:p>
        </p:txBody>
      </p:sp>
      <p:sp>
        <p:nvSpPr>
          <p:cNvPr id="21" name="Picture Placeholder 17">
            <a:extLst>
              <a:ext uri="{FF2B5EF4-FFF2-40B4-BE49-F238E27FC236}">
                <a16:creationId xmlns:a16="http://schemas.microsoft.com/office/drawing/2014/main" id="{2C1748F4-2D05-4407-8CB0-D854F9602DA3}"/>
              </a:ext>
            </a:extLst>
          </p:cNvPr>
          <p:cNvSpPr>
            <a:spLocks noGrp="1"/>
          </p:cNvSpPr>
          <p:nvPr>
            <p:ph type="pic" sz="quarter" idx="14" hasCustomPrompt="1"/>
          </p:nvPr>
        </p:nvSpPr>
        <p:spPr>
          <a:xfrm>
            <a:off x="6209621" y="3048000"/>
            <a:ext cx="5182278" cy="2737531"/>
          </a:xfrm>
          <a:prstGeom prst="rect">
            <a:avLst/>
          </a:prstGeom>
        </p:spPr>
        <p:txBody>
          <a:bodyPr/>
          <a:lstStyle>
            <a:lvl1pPr marL="0" indent="0" algn="ctr">
              <a:buNone/>
              <a:defRPr/>
            </a:lvl1pPr>
          </a:lstStyle>
          <a:p>
            <a:r>
              <a:rPr lang="en-US" dirty="0"/>
              <a:t>Insert photo here</a:t>
            </a:r>
          </a:p>
        </p:txBody>
      </p:sp>
      <p:sp>
        <p:nvSpPr>
          <p:cNvPr id="14" name="Footer Placeholder 7">
            <a:extLst>
              <a:ext uri="{FF2B5EF4-FFF2-40B4-BE49-F238E27FC236}">
                <a16:creationId xmlns:a16="http://schemas.microsoft.com/office/drawing/2014/main" id="{59837BA4-E3C3-4F0D-A113-75128BC03EF4}"/>
              </a:ext>
            </a:extLst>
          </p:cNvPr>
          <p:cNvSpPr>
            <a:spLocks noGrp="1"/>
          </p:cNvSpPr>
          <p:nvPr>
            <p:ph type="ftr" sz="quarter" idx="11"/>
          </p:nvPr>
        </p:nvSpPr>
        <p:spPr>
          <a:xfrm>
            <a:off x="715383" y="6356350"/>
            <a:ext cx="4539727" cy="365125"/>
          </a:xfrm>
          <a:prstGeom prst="rect">
            <a:avLst/>
          </a:prstGeom>
        </p:spPr>
        <p:txBody>
          <a:bodyPr/>
          <a:lstStyle>
            <a:lvl1pPr>
              <a:defRPr/>
            </a:lvl1pPr>
          </a:lstStyle>
          <a:p>
            <a:r>
              <a:rPr lang="en-US" dirty="0"/>
              <a:t>PRESENTATION TITLE</a:t>
            </a:r>
          </a:p>
        </p:txBody>
      </p:sp>
      <p:sp>
        <p:nvSpPr>
          <p:cNvPr id="15" name="Date Placeholder 1">
            <a:extLst>
              <a:ext uri="{FF2B5EF4-FFF2-40B4-BE49-F238E27FC236}">
                <a16:creationId xmlns:a16="http://schemas.microsoft.com/office/drawing/2014/main" id="{5DA65157-50C9-4A85-912D-6DC9A606192F}"/>
              </a:ext>
            </a:extLst>
          </p:cNvPr>
          <p:cNvSpPr>
            <a:spLocks noGrp="1"/>
          </p:cNvSpPr>
          <p:nvPr>
            <p:ph type="dt" sz="half" idx="10"/>
          </p:nvPr>
        </p:nvSpPr>
        <p:spPr>
          <a:xfrm>
            <a:off x="8369448" y="6356350"/>
            <a:ext cx="2592594" cy="365125"/>
          </a:xfrm>
          <a:prstGeom prst="rect">
            <a:avLst/>
          </a:prstGeom>
        </p:spPr>
        <p:txBody>
          <a:bodyPr/>
          <a:lstStyle/>
          <a:p>
            <a:r>
              <a:rPr lang="en-US"/>
              <a:t>2/11/20XX</a:t>
            </a:r>
          </a:p>
        </p:txBody>
      </p:sp>
      <p:sp>
        <p:nvSpPr>
          <p:cNvPr id="16" name="Slide Number Placeholder 6">
            <a:extLst>
              <a:ext uri="{FF2B5EF4-FFF2-40B4-BE49-F238E27FC236}">
                <a16:creationId xmlns:a16="http://schemas.microsoft.com/office/drawing/2014/main" id="{9DE415B0-F0C3-4971-8C76-0D54D6407C42}"/>
              </a:ext>
            </a:extLst>
          </p:cNvPr>
          <p:cNvSpPr>
            <a:spLocks noGrp="1"/>
          </p:cNvSpPr>
          <p:nvPr>
            <p:ph type="sldNum" sz="quarter" idx="12"/>
          </p:nvPr>
        </p:nvSpPr>
        <p:spPr>
          <a:xfrm>
            <a:off x="10919012" y="6356350"/>
            <a:ext cx="672354" cy="365125"/>
          </a:xfrm>
          <a:prstGeom prst="rect">
            <a:avLst/>
          </a:prstGeom>
        </p:spPr>
        <p:txBody>
          <a:bodyPr/>
          <a:lstStyle/>
          <a:p>
            <a:fld id="{A53D7EE4-1EDB-42FD-B6B7-A82C9F31F0F4}" type="slidenum">
              <a:rPr lang="en-US" smtClean="0"/>
              <a:t>‹#›</a:t>
            </a:fld>
            <a:endParaRPr lang="en-US"/>
          </a:p>
        </p:txBody>
      </p:sp>
    </p:spTree>
    <p:extLst>
      <p:ext uri="{BB962C8B-B14F-4D97-AF65-F5344CB8AC3E}">
        <p14:creationId xmlns:p14="http://schemas.microsoft.com/office/powerpoint/2010/main" val="1251209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20" name="Title 10">
            <a:extLst>
              <a:ext uri="{FF2B5EF4-FFF2-40B4-BE49-F238E27FC236}">
                <a16:creationId xmlns:a16="http://schemas.microsoft.com/office/drawing/2014/main" id="{6DC3399C-8B0E-4D7D-A955-FB1F37CF3672}"/>
              </a:ext>
            </a:extLst>
          </p:cNvPr>
          <p:cNvSpPr>
            <a:spLocks noGrp="1"/>
          </p:cNvSpPr>
          <p:nvPr>
            <p:ph type="ctrTitle"/>
          </p:nvPr>
        </p:nvSpPr>
        <p:spPr>
          <a:xfrm>
            <a:off x="684643" y="871758"/>
            <a:ext cx="5227171" cy="3871143"/>
          </a:xfrm>
          <a:prstGeom prst="rect">
            <a:avLst/>
          </a:prstGeom>
        </p:spPr>
        <p:txBody>
          <a:bodyPr/>
          <a:lstStyle/>
          <a:p>
            <a:r>
              <a:rPr lang="en-US"/>
              <a:t>Click to edit Master title style</a:t>
            </a:r>
            <a:endParaRPr lang="en-US" dirty="0"/>
          </a:p>
        </p:txBody>
      </p:sp>
      <p:sp>
        <p:nvSpPr>
          <p:cNvPr id="21" name="Subtitle 11">
            <a:extLst>
              <a:ext uri="{FF2B5EF4-FFF2-40B4-BE49-F238E27FC236}">
                <a16:creationId xmlns:a16="http://schemas.microsoft.com/office/drawing/2014/main" id="{13C3C1EB-2C5B-4710-893A-9DD6284D5CB0}"/>
              </a:ext>
            </a:extLst>
          </p:cNvPr>
          <p:cNvSpPr>
            <a:spLocks noGrp="1"/>
          </p:cNvSpPr>
          <p:nvPr>
            <p:ph type="subTitle" idx="1"/>
          </p:nvPr>
        </p:nvSpPr>
        <p:spPr>
          <a:xfrm>
            <a:off x="695325" y="4785543"/>
            <a:ext cx="4857857" cy="1005657"/>
          </a:xfrm>
          <a:prstGeom prst="rect">
            <a:avLst/>
          </a:prstGeom>
        </p:spPr>
        <p:txBody>
          <a:bodyPr/>
          <a:lstStyle>
            <a:lvl1pPr marL="0" indent="0">
              <a:buNone/>
              <a:defRPr sz="1800"/>
            </a:lvl1pPr>
          </a:lstStyle>
          <a:p>
            <a:r>
              <a:rPr lang="en-US"/>
              <a:t>Click to edit Master subtitle style</a:t>
            </a:r>
            <a:endParaRPr lang="en-US" dirty="0"/>
          </a:p>
        </p:txBody>
      </p:sp>
      <p:sp>
        <p:nvSpPr>
          <p:cNvPr id="30" name="Picture Placeholder 28">
            <a:extLst>
              <a:ext uri="{FF2B5EF4-FFF2-40B4-BE49-F238E27FC236}">
                <a16:creationId xmlns:a16="http://schemas.microsoft.com/office/drawing/2014/main" id="{E335E712-C7FD-4BAC-B89C-58AF6594A4E7}"/>
              </a:ext>
            </a:extLst>
          </p:cNvPr>
          <p:cNvSpPr>
            <a:spLocks noGrp="1"/>
          </p:cNvSpPr>
          <p:nvPr>
            <p:ph type="pic" sz="quarter" idx="13" hasCustomPrompt="1"/>
          </p:nvPr>
        </p:nvSpPr>
        <p:spPr>
          <a:xfrm>
            <a:off x="6515100" y="0"/>
            <a:ext cx="5676900" cy="6858000"/>
          </a:xfrm>
          <a:prstGeom prst="rect">
            <a:avLst/>
          </a:prstGeom>
        </p:spPr>
        <p:txBody>
          <a:bodyPr/>
          <a:lstStyle>
            <a:lvl1pPr marL="0" indent="0" algn="ctr">
              <a:buNone/>
              <a:defRPr/>
            </a:lvl1pPr>
          </a:lstStyle>
          <a:p>
            <a:r>
              <a:rPr lang="en-US" dirty="0"/>
              <a:t>Insert photo here</a:t>
            </a:r>
          </a:p>
        </p:txBody>
      </p:sp>
      <p:cxnSp>
        <p:nvCxnSpPr>
          <p:cNvPr id="22" name="Straight Connector 21">
            <a:extLst>
              <a:ext uri="{FF2B5EF4-FFF2-40B4-BE49-F238E27FC236}">
                <a16:creationId xmlns:a16="http://schemas.microsoft.com/office/drawing/2014/main" id="{51E8A8BA-B48F-4CEA-A820-8955D55D05DC}"/>
              </a:ext>
              <a:ext uri="{C183D7F6-B498-43B3-948B-1728B52AA6E4}">
                <adec:decorative xmlns:adec="http://schemas.microsoft.com/office/drawing/2017/decorative" val="1"/>
              </a:ext>
            </a:extLst>
          </p:cNvPr>
          <p:cNvCxnSpPr>
            <a:cxnSpLocks/>
          </p:cNvCxnSpPr>
          <p:nvPr userDrawn="1"/>
        </p:nvCxnSpPr>
        <p:spPr>
          <a:xfrm>
            <a:off x="800100" y="723900"/>
            <a:ext cx="49149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94FBB1-EC2B-4CAB-AE4E-A7A156244F26}"/>
              </a:ext>
              <a:ext uri="{C183D7F6-B498-43B3-948B-1728B52AA6E4}">
                <adec:decorative xmlns:adec="http://schemas.microsoft.com/office/drawing/2017/decorative" val="1"/>
              </a:ext>
            </a:extLst>
          </p:cNvPr>
          <p:cNvCxnSpPr>
            <a:cxnSpLocks/>
          </p:cNvCxnSpPr>
          <p:nvPr userDrawn="1"/>
        </p:nvCxnSpPr>
        <p:spPr>
          <a:xfrm>
            <a:off x="800100" y="6134100"/>
            <a:ext cx="4914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355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7" name="Title 2">
            <a:extLst>
              <a:ext uri="{FF2B5EF4-FFF2-40B4-BE49-F238E27FC236}">
                <a16:creationId xmlns:a16="http://schemas.microsoft.com/office/drawing/2014/main" id="{9D49AB0A-D330-4415-9B9C-C769A852DF2D}"/>
              </a:ext>
            </a:extLst>
          </p:cNvPr>
          <p:cNvSpPr>
            <a:spLocks noGrp="1"/>
          </p:cNvSpPr>
          <p:nvPr>
            <p:ph type="title" hasCustomPrompt="1"/>
          </p:nvPr>
        </p:nvSpPr>
        <p:spPr>
          <a:xfrm>
            <a:off x="695325" y="888999"/>
            <a:ext cx="10798176" cy="1051914"/>
          </a:xfrm>
          <a:prstGeom prst="rect">
            <a:avLst/>
          </a:prstGeom>
        </p:spPr>
        <p:txBody>
          <a:bodyPr/>
          <a:lstStyle>
            <a:lvl1pPr algn="r">
              <a:defRPr/>
            </a:lvl1pPr>
          </a:lstStyle>
          <a:p>
            <a:r>
              <a:rPr lang="en-US" dirty="0" err="1"/>
              <a:t>ClICK</a:t>
            </a:r>
            <a:r>
              <a:rPr lang="en-US" dirty="0"/>
              <a:t> TO ADD TITLE</a:t>
            </a:r>
          </a:p>
        </p:txBody>
      </p:sp>
      <p:cxnSp>
        <p:nvCxnSpPr>
          <p:cNvPr id="18" name="Straight Connector 17">
            <a:extLst>
              <a:ext uri="{FF2B5EF4-FFF2-40B4-BE49-F238E27FC236}">
                <a16:creationId xmlns:a16="http://schemas.microsoft.com/office/drawing/2014/main" id="{37EFB8CD-537B-4E5E-8F93-82EED2C8412C}"/>
              </a:ext>
              <a:ext uri="{C183D7F6-B498-43B3-948B-1728B52AA6E4}">
                <adec:decorative xmlns:adec="http://schemas.microsoft.com/office/drawing/2017/decorative" val="1"/>
              </a:ext>
            </a:extLst>
          </p:cNvPr>
          <p:cNvCxnSpPr>
            <a:cxnSpLocks/>
          </p:cNvCxnSpPr>
          <p:nvPr userDrawn="1"/>
        </p:nvCxnSpPr>
        <p:spPr>
          <a:xfrm>
            <a:off x="9751536"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20CA687-1C2C-48EE-99B9-EC8CF30289F1}"/>
              </a:ext>
            </a:extLst>
          </p:cNvPr>
          <p:cNvSpPr>
            <a:spLocks noGrp="1"/>
          </p:cNvSpPr>
          <p:nvPr>
            <p:ph sz="quarter" idx="13" hasCustomPrompt="1"/>
          </p:nvPr>
        </p:nvSpPr>
        <p:spPr>
          <a:xfrm>
            <a:off x="1335088" y="1995488"/>
            <a:ext cx="9521825" cy="4051300"/>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p:txBody>
      </p:sp>
      <p:sp>
        <p:nvSpPr>
          <p:cNvPr id="19" name="Footer Placeholder 9">
            <a:extLst>
              <a:ext uri="{FF2B5EF4-FFF2-40B4-BE49-F238E27FC236}">
                <a16:creationId xmlns:a16="http://schemas.microsoft.com/office/drawing/2014/main" id="{8135C37F-29C2-41B0-B777-64FAC1F70FE4}"/>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20" name="Date Placeholder 8">
            <a:extLst>
              <a:ext uri="{FF2B5EF4-FFF2-40B4-BE49-F238E27FC236}">
                <a16:creationId xmlns:a16="http://schemas.microsoft.com/office/drawing/2014/main" id="{FAC325DA-0D81-49D1-BDBC-680AF5D62C71}"/>
              </a:ext>
            </a:extLst>
          </p:cNvPr>
          <p:cNvSpPr>
            <a:spLocks noGrp="1"/>
          </p:cNvSpPr>
          <p:nvPr>
            <p:ph type="dt" sz="half" idx="10"/>
          </p:nvPr>
        </p:nvSpPr>
        <p:spPr>
          <a:xfrm>
            <a:off x="8369448" y="6356350"/>
            <a:ext cx="2592594" cy="365125"/>
          </a:xfrm>
        </p:spPr>
        <p:txBody>
          <a:bodyPr/>
          <a:lstStyle/>
          <a:p>
            <a:r>
              <a:rPr lang="en-US"/>
              <a:t>2/11/20XX</a:t>
            </a:r>
          </a:p>
        </p:txBody>
      </p:sp>
      <p:sp>
        <p:nvSpPr>
          <p:cNvPr id="21" name="Slide Number Placeholder 10">
            <a:extLst>
              <a:ext uri="{FF2B5EF4-FFF2-40B4-BE49-F238E27FC236}">
                <a16:creationId xmlns:a16="http://schemas.microsoft.com/office/drawing/2014/main" id="{13980C1F-6344-4AC2-8573-0D9F35314B84}"/>
              </a:ext>
            </a:extLst>
          </p:cNvPr>
          <p:cNvSpPr>
            <a:spLocks noGrp="1"/>
          </p:cNvSpPr>
          <p:nvPr>
            <p:ph type="sldNum" sz="quarter" idx="12"/>
          </p:nvPr>
        </p:nvSpPr>
        <p:spPr>
          <a:xfrm>
            <a:off x="10919012" y="6356350"/>
            <a:ext cx="672354" cy="365125"/>
          </a:xfrm>
        </p:spPr>
        <p:txBody>
          <a:bodyPr/>
          <a:lstStyle/>
          <a:p>
            <a:fld id="{0303F77D-1BEF-481A-B8C1-15974ED46EB7}" type="slidenum">
              <a:rPr lang="en-US" smtClean="0"/>
              <a:t>‹#›</a:t>
            </a:fld>
            <a:endParaRPr lang="en-US"/>
          </a:p>
        </p:txBody>
      </p:sp>
    </p:spTree>
    <p:extLst>
      <p:ext uri="{BB962C8B-B14F-4D97-AF65-F5344CB8AC3E}">
        <p14:creationId xmlns:p14="http://schemas.microsoft.com/office/powerpoint/2010/main" val="167827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D5221BF9-9559-4D62-ADC6-2362970143F9}"/>
              </a:ext>
            </a:extLst>
          </p:cNvPr>
          <p:cNvSpPr>
            <a:spLocks noGrp="1"/>
          </p:cNvSpPr>
          <p:nvPr>
            <p:ph type="title" hasCustomPrompt="1"/>
          </p:nvPr>
        </p:nvSpPr>
        <p:spPr>
          <a:xfrm>
            <a:off x="695325" y="888999"/>
            <a:ext cx="10798176" cy="1051914"/>
          </a:xfrm>
          <a:prstGeom prst="rect">
            <a:avLst/>
          </a:prstGeom>
        </p:spPr>
        <p:txBody>
          <a:bodyPr/>
          <a:lstStyle>
            <a:lvl1pPr algn="r">
              <a:defRPr/>
            </a:lvl1pPr>
          </a:lstStyle>
          <a:p>
            <a:r>
              <a:rPr lang="en-US" dirty="0" err="1"/>
              <a:t>ClICK</a:t>
            </a:r>
            <a:r>
              <a:rPr lang="en-US" dirty="0"/>
              <a:t> TO ADD TITLE</a:t>
            </a:r>
          </a:p>
        </p:txBody>
      </p:sp>
      <p:cxnSp>
        <p:nvCxnSpPr>
          <p:cNvPr id="7" name="Straight Connector 6">
            <a:extLst>
              <a:ext uri="{FF2B5EF4-FFF2-40B4-BE49-F238E27FC236}">
                <a16:creationId xmlns:a16="http://schemas.microsoft.com/office/drawing/2014/main" id="{7FB4C3E1-495D-437D-A1DB-87F3028BBA42}"/>
              </a:ext>
              <a:ext uri="{C183D7F6-B498-43B3-948B-1728B52AA6E4}">
                <adec:decorative xmlns:adec="http://schemas.microsoft.com/office/drawing/2017/decorative" val="1"/>
              </a:ext>
            </a:extLst>
          </p:cNvPr>
          <p:cNvCxnSpPr>
            <a:cxnSpLocks/>
          </p:cNvCxnSpPr>
          <p:nvPr userDrawn="1"/>
        </p:nvCxnSpPr>
        <p:spPr>
          <a:xfrm>
            <a:off x="9751536"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6AAB131D-0F50-4923-96D1-8C59A3D8EEC3}"/>
              </a:ext>
            </a:extLst>
          </p:cNvPr>
          <p:cNvSpPr>
            <a:spLocks noGrp="1"/>
          </p:cNvSpPr>
          <p:nvPr>
            <p:ph sz="quarter" idx="13" hasCustomPrompt="1"/>
          </p:nvPr>
        </p:nvSpPr>
        <p:spPr>
          <a:xfrm>
            <a:off x="1762875" y="2386654"/>
            <a:ext cx="8663075" cy="3310890"/>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p:txBody>
      </p:sp>
      <p:sp>
        <p:nvSpPr>
          <p:cNvPr id="8" name="Footer Placeholder 9">
            <a:extLst>
              <a:ext uri="{FF2B5EF4-FFF2-40B4-BE49-F238E27FC236}">
                <a16:creationId xmlns:a16="http://schemas.microsoft.com/office/drawing/2014/main" id="{F30DBE8A-9D17-4F79-86F8-9FEA11DF06E9}"/>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9" name="Date Placeholder 8">
            <a:extLst>
              <a:ext uri="{FF2B5EF4-FFF2-40B4-BE49-F238E27FC236}">
                <a16:creationId xmlns:a16="http://schemas.microsoft.com/office/drawing/2014/main" id="{FC9023F8-E1A8-4C1E-B745-6658DCD6718F}"/>
              </a:ext>
            </a:extLst>
          </p:cNvPr>
          <p:cNvSpPr>
            <a:spLocks noGrp="1"/>
          </p:cNvSpPr>
          <p:nvPr>
            <p:ph type="dt" sz="half" idx="10"/>
          </p:nvPr>
        </p:nvSpPr>
        <p:spPr>
          <a:xfrm>
            <a:off x="8369448" y="6356350"/>
            <a:ext cx="2592594" cy="365125"/>
          </a:xfrm>
        </p:spPr>
        <p:txBody>
          <a:bodyPr/>
          <a:lstStyle/>
          <a:p>
            <a:r>
              <a:rPr lang="en-US"/>
              <a:t>2/11/20XX</a:t>
            </a:r>
          </a:p>
        </p:txBody>
      </p:sp>
      <p:sp>
        <p:nvSpPr>
          <p:cNvPr id="10" name="Slide Number Placeholder 10">
            <a:extLst>
              <a:ext uri="{FF2B5EF4-FFF2-40B4-BE49-F238E27FC236}">
                <a16:creationId xmlns:a16="http://schemas.microsoft.com/office/drawing/2014/main" id="{E51CCEBF-A77A-4DDA-94D4-73646D552252}"/>
              </a:ext>
            </a:extLst>
          </p:cNvPr>
          <p:cNvSpPr>
            <a:spLocks noGrp="1"/>
          </p:cNvSpPr>
          <p:nvPr>
            <p:ph type="sldNum" sz="quarter" idx="12"/>
          </p:nvPr>
        </p:nvSpPr>
        <p:spPr>
          <a:xfrm>
            <a:off x="10919012" y="6356350"/>
            <a:ext cx="672354" cy="365125"/>
          </a:xfrm>
        </p:spPr>
        <p:txBody>
          <a:bodyPr/>
          <a:lstStyle/>
          <a:p>
            <a:fld id="{0303F77D-1BEF-481A-B8C1-15974ED46EB7}" type="slidenum">
              <a:rPr lang="en-US" smtClean="0"/>
              <a:t>‹#›</a:t>
            </a:fld>
            <a:endParaRPr lang="en-US"/>
          </a:p>
        </p:txBody>
      </p:sp>
    </p:spTree>
    <p:extLst>
      <p:ext uri="{BB962C8B-B14F-4D97-AF65-F5344CB8AC3E}">
        <p14:creationId xmlns:p14="http://schemas.microsoft.com/office/powerpoint/2010/main" val="354409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6371D84D-B708-4A20-8D50-CDA4E3EC6F9C}"/>
              </a:ext>
            </a:extLst>
          </p:cNvPr>
          <p:cNvSpPr>
            <a:spLocks noGrp="1"/>
          </p:cNvSpPr>
          <p:nvPr>
            <p:ph type="pic" sz="quarter" idx="13" hasCustomPrompt="1"/>
          </p:nvPr>
        </p:nvSpPr>
        <p:spPr>
          <a:xfrm>
            <a:off x="0" y="0"/>
            <a:ext cx="12192000" cy="6858000"/>
          </a:xfrm>
          <a:custGeom>
            <a:avLst/>
            <a:gdLst>
              <a:gd name="connsiteX0" fmla="*/ 800476 w 12192000"/>
              <a:gd name="connsiteY0" fmla="*/ 6126480 h 6858000"/>
              <a:gd name="connsiteX1" fmla="*/ 800476 w 12192000"/>
              <a:gd name="connsiteY1" fmla="*/ 6144768 h 6858000"/>
              <a:gd name="connsiteX2" fmla="*/ 11407516 w 12192000"/>
              <a:gd name="connsiteY2" fmla="*/ 6144768 h 6858000"/>
              <a:gd name="connsiteX3" fmla="*/ 11407516 w 12192000"/>
              <a:gd name="connsiteY3" fmla="*/ 6126480 h 6858000"/>
              <a:gd name="connsiteX4" fmla="*/ 800476 w 12192000"/>
              <a:gd name="connsiteY4" fmla="*/ 701040 h 6858000"/>
              <a:gd name="connsiteX5" fmla="*/ 800476 w 12192000"/>
              <a:gd name="connsiteY5" fmla="*/ 746759 h 6858000"/>
              <a:gd name="connsiteX6" fmla="*/ 11407516 w 12192000"/>
              <a:gd name="connsiteY6" fmla="*/ 746759 h 6858000"/>
              <a:gd name="connsiteX7" fmla="*/ 11407516 w 12192000"/>
              <a:gd name="connsiteY7" fmla="*/ 701040 h 6858000"/>
              <a:gd name="connsiteX8" fmla="*/ 0 w 12192000"/>
              <a:gd name="connsiteY8" fmla="*/ 0 h 6858000"/>
              <a:gd name="connsiteX9" fmla="*/ 12192000 w 12192000"/>
              <a:gd name="connsiteY9" fmla="*/ 0 h 6858000"/>
              <a:gd name="connsiteX10" fmla="*/ 1219200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800476" y="6126480"/>
                </a:moveTo>
                <a:lnTo>
                  <a:pt x="800476" y="6144768"/>
                </a:lnTo>
                <a:lnTo>
                  <a:pt x="11407516" y="6144768"/>
                </a:lnTo>
                <a:lnTo>
                  <a:pt x="11407516" y="6126480"/>
                </a:lnTo>
                <a:close/>
                <a:moveTo>
                  <a:pt x="800476" y="701040"/>
                </a:moveTo>
                <a:lnTo>
                  <a:pt x="800476" y="746759"/>
                </a:lnTo>
                <a:lnTo>
                  <a:pt x="11407516" y="746759"/>
                </a:lnTo>
                <a:lnTo>
                  <a:pt x="11407516" y="701040"/>
                </a:lnTo>
                <a:close/>
                <a:moveTo>
                  <a:pt x="0" y="0"/>
                </a:moveTo>
                <a:lnTo>
                  <a:pt x="12192000" y="0"/>
                </a:lnTo>
                <a:lnTo>
                  <a:pt x="12192000" y="6858000"/>
                </a:lnTo>
                <a:lnTo>
                  <a:pt x="0" y="6858000"/>
                </a:lnTo>
                <a:close/>
              </a:path>
            </a:pathLst>
          </a:custGeom>
        </p:spPr>
        <p:txBody>
          <a:bodyPr wrap="square">
            <a:noAutofit/>
          </a:bodyPr>
          <a:lstStyle>
            <a:lvl1pPr marL="0" indent="0" algn="ctr">
              <a:buNone/>
              <a:defRPr/>
            </a:lvl1pPr>
          </a:lstStyle>
          <a:p>
            <a:r>
              <a:rPr lang="en-US" dirty="0"/>
              <a:t>Insert photo here</a:t>
            </a:r>
          </a:p>
        </p:txBody>
      </p:sp>
      <p:sp>
        <p:nvSpPr>
          <p:cNvPr id="2" name="Title 1">
            <a:extLst>
              <a:ext uri="{FF2B5EF4-FFF2-40B4-BE49-F238E27FC236}">
                <a16:creationId xmlns:a16="http://schemas.microsoft.com/office/drawing/2014/main" id="{21A03AD3-C316-411C-9844-6C8D950DC403}"/>
              </a:ext>
            </a:extLst>
          </p:cNvPr>
          <p:cNvSpPr>
            <a:spLocks noGrp="1"/>
          </p:cNvSpPr>
          <p:nvPr>
            <p:ph type="title" hasCustomPrompt="1"/>
          </p:nvPr>
        </p:nvSpPr>
        <p:spPr>
          <a:xfrm>
            <a:off x="6601766" y="1837677"/>
            <a:ext cx="4930901" cy="2334828"/>
          </a:xfrm>
          <a:prstGeom prst="rect">
            <a:avLst/>
          </a:prstGeom>
        </p:spPr>
        <p:txBody>
          <a:bodyPr/>
          <a:lstStyle>
            <a:lvl1pPr algn="r">
              <a:defRPr cap="none">
                <a:solidFill>
                  <a:schemeClr val="bg1"/>
                </a:solidFill>
                <a:effectLst>
                  <a:outerShdw blurRad="38100" dist="38100" dir="2700000" algn="tl">
                    <a:srgbClr val="000000">
                      <a:alpha val="43137"/>
                    </a:srgbClr>
                  </a:outerShdw>
                </a:effectLst>
              </a:defRPr>
            </a:lvl1pPr>
          </a:lstStyle>
          <a:p>
            <a:r>
              <a:rPr lang="en-US" dirty="0"/>
              <a:t>Insert text here</a:t>
            </a:r>
          </a:p>
        </p:txBody>
      </p:sp>
      <p:sp>
        <p:nvSpPr>
          <p:cNvPr id="25" name="Subtitle 2">
            <a:extLst>
              <a:ext uri="{FF2B5EF4-FFF2-40B4-BE49-F238E27FC236}">
                <a16:creationId xmlns:a16="http://schemas.microsoft.com/office/drawing/2014/main" id="{F00A8C60-C81E-4C2C-AB11-00AE1AC04ECE}"/>
              </a:ext>
            </a:extLst>
          </p:cNvPr>
          <p:cNvSpPr>
            <a:spLocks noGrp="1"/>
          </p:cNvSpPr>
          <p:nvPr>
            <p:ph type="subTitle" idx="1" hasCustomPrompt="1"/>
          </p:nvPr>
        </p:nvSpPr>
        <p:spPr>
          <a:xfrm>
            <a:off x="6347532" y="4408305"/>
            <a:ext cx="5175797" cy="909420"/>
          </a:xfrm>
          <a:prstGeom prst="rect">
            <a:avLst/>
          </a:prstGeom>
        </p:spPr>
        <p:txBody>
          <a:bodyPr anchor="t">
            <a:normAutofit/>
          </a:bodyPr>
          <a:lstStyle>
            <a:lvl1pPr marL="0" indent="0" algn="r">
              <a:buNone/>
              <a:defRPr sz="2800">
                <a:solidFill>
                  <a:schemeClr val="bg1"/>
                </a:solidFill>
                <a:effectLst>
                  <a:outerShdw blurRad="38100" dist="38100" dir="2700000" algn="tl">
                    <a:srgbClr val="000000">
                      <a:alpha val="43137"/>
                    </a:srgbClr>
                  </a:outerShdw>
                </a:effectLst>
              </a:defRPr>
            </a:lvl1pPr>
          </a:lstStyle>
          <a:p>
            <a:r>
              <a:rPr lang="en-US" sz="1800" dirty="0">
                <a:solidFill>
                  <a:schemeClr val="bg1"/>
                </a:solidFill>
              </a:rPr>
              <a:t>Insert subtitle here</a:t>
            </a:r>
          </a:p>
        </p:txBody>
      </p:sp>
      <p:sp>
        <p:nvSpPr>
          <p:cNvPr id="14" name="Footer Placeholder 4">
            <a:extLst>
              <a:ext uri="{FF2B5EF4-FFF2-40B4-BE49-F238E27FC236}">
                <a16:creationId xmlns:a16="http://schemas.microsoft.com/office/drawing/2014/main" id="{9F7D24C8-FDC6-4FCE-85C6-520D6469380F}"/>
              </a:ext>
            </a:extLst>
          </p:cNvPr>
          <p:cNvSpPr>
            <a:spLocks noGrp="1"/>
          </p:cNvSpPr>
          <p:nvPr>
            <p:ph type="ftr" sz="quarter" idx="11"/>
          </p:nvPr>
        </p:nvSpPr>
        <p:spPr>
          <a:xfrm>
            <a:off x="715383" y="6356350"/>
            <a:ext cx="4539727"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a:t>PRESENTATION TITLE</a:t>
            </a:r>
            <a:endParaRPr lang="en-US" dirty="0"/>
          </a:p>
        </p:txBody>
      </p:sp>
      <p:sp>
        <p:nvSpPr>
          <p:cNvPr id="15" name="Date Placeholder 3">
            <a:extLst>
              <a:ext uri="{FF2B5EF4-FFF2-40B4-BE49-F238E27FC236}">
                <a16:creationId xmlns:a16="http://schemas.microsoft.com/office/drawing/2014/main" id="{450E2155-DD21-4098-82EF-B19C466B239E}"/>
              </a:ext>
            </a:extLst>
          </p:cNvPr>
          <p:cNvSpPr>
            <a:spLocks noGrp="1"/>
          </p:cNvSpPr>
          <p:nvPr>
            <p:ph type="dt" sz="half" idx="10"/>
          </p:nvPr>
        </p:nvSpPr>
        <p:spPr>
          <a:xfrm>
            <a:off x="8369448" y="6356350"/>
            <a:ext cx="2592594" cy="365125"/>
          </a:xfrm>
        </p:spPr>
        <p:txBody>
          <a:bodyPr/>
          <a:lstStyle>
            <a:lvl1pPr>
              <a:defRPr>
                <a:solidFill>
                  <a:schemeClr val="bg1"/>
                </a:solidFill>
                <a:effectLst>
                  <a:outerShdw blurRad="38100" dist="38100" dir="2700000" algn="tl">
                    <a:srgbClr val="000000">
                      <a:alpha val="43137"/>
                    </a:srgbClr>
                  </a:outerShdw>
                </a:effectLst>
              </a:defRPr>
            </a:lvl1pPr>
          </a:lstStyle>
          <a:p>
            <a:r>
              <a:rPr lang="en-US"/>
              <a:t>2/11/20XX</a:t>
            </a:r>
          </a:p>
        </p:txBody>
      </p:sp>
      <p:sp>
        <p:nvSpPr>
          <p:cNvPr id="16" name="Slide Number Placeholder 5">
            <a:extLst>
              <a:ext uri="{FF2B5EF4-FFF2-40B4-BE49-F238E27FC236}">
                <a16:creationId xmlns:a16="http://schemas.microsoft.com/office/drawing/2014/main" id="{130CB194-35B9-4229-9CFE-5C3B911EC2A3}"/>
              </a:ext>
            </a:extLst>
          </p:cNvPr>
          <p:cNvSpPr>
            <a:spLocks noGrp="1"/>
          </p:cNvSpPr>
          <p:nvPr>
            <p:ph type="sldNum" sz="quarter" idx="12"/>
          </p:nvPr>
        </p:nvSpPr>
        <p:spPr>
          <a:xfrm>
            <a:off x="10919012" y="6356350"/>
            <a:ext cx="672354" cy="365125"/>
          </a:xfrm>
        </p:spPr>
        <p:txBody>
          <a:bodyPr/>
          <a:lstStyle>
            <a:lvl1pPr>
              <a:defRPr>
                <a:solidFill>
                  <a:schemeClr val="bg1"/>
                </a:solidFill>
                <a:effectLst>
                  <a:outerShdw blurRad="38100" dist="38100" dir="2700000" algn="tl">
                    <a:srgbClr val="000000">
                      <a:alpha val="43137"/>
                    </a:srgbClr>
                  </a:outerShdw>
                </a:effectLst>
              </a:defRPr>
            </a:lvl1pPr>
          </a:lstStyle>
          <a:p>
            <a:fld id="{A2AE2B76-F97F-4BE2-8670-72276A5F21A5}" type="slidenum">
              <a:rPr lang="en-US" smtClean="0"/>
              <a:pPr/>
              <a:t>‹#›</a:t>
            </a:fld>
            <a:endParaRPr lang="en-US"/>
          </a:p>
        </p:txBody>
      </p:sp>
      <p:cxnSp>
        <p:nvCxnSpPr>
          <p:cNvPr id="8" name="Straight Connector 7">
            <a:extLst>
              <a:ext uri="{FF2B5EF4-FFF2-40B4-BE49-F238E27FC236}">
                <a16:creationId xmlns:a16="http://schemas.microsoft.com/office/drawing/2014/main" id="{EBDF219B-DD0E-4D26-8B59-3FE43A252543}"/>
              </a:ext>
              <a:ext uri="{C183D7F6-B498-43B3-948B-1728B52AA6E4}">
                <adec:decorative xmlns:adec="http://schemas.microsoft.com/office/drawing/2017/decorative" val="1"/>
              </a:ext>
            </a:extLst>
          </p:cNvPr>
          <p:cNvCxnSpPr>
            <a:cxnSpLocks/>
          </p:cNvCxnSpPr>
          <p:nvPr userDrawn="1"/>
        </p:nvCxnSpPr>
        <p:spPr>
          <a:xfrm>
            <a:off x="800476" y="723900"/>
            <a:ext cx="10610474" cy="0"/>
          </a:xfrm>
          <a:prstGeom prst="line">
            <a:avLst/>
          </a:prstGeom>
          <a:ln w="44450">
            <a:solidFill>
              <a:srgbClr val="FFFFFF"/>
            </a:solidFill>
          </a:ln>
          <a:effectLst>
            <a:outerShdw blurRad="50800" dist="25400" dir="2700000" sx="99000" sy="99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3180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1DFFB204-6AE4-4FC9-9B60-312D7206B03F}"/>
              </a:ext>
            </a:extLst>
          </p:cNvPr>
          <p:cNvSpPr>
            <a:spLocks noGrp="1"/>
          </p:cNvSpPr>
          <p:nvPr>
            <p:ph type="title"/>
          </p:nvPr>
        </p:nvSpPr>
        <p:spPr>
          <a:xfrm>
            <a:off x="695325" y="888999"/>
            <a:ext cx="10798176" cy="1051914"/>
          </a:xfrm>
          <a:prstGeom prst="rect">
            <a:avLst/>
          </a:prstGeom>
        </p:spPr>
        <p:txBody>
          <a:body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9254F317-DDB0-4841-A973-FFC12960827B}"/>
              </a:ext>
            </a:extLst>
          </p:cNvPr>
          <p:cNvSpPr>
            <a:spLocks noGrp="1"/>
          </p:cNvSpPr>
          <p:nvPr>
            <p:ph sz="quarter" idx="13" hasCustomPrompt="1"/>
          </p:nvPr>
        </p:nvSpPr>
        <p:spPr>
          <a:xfrm>
            <a:off x="390669" y="1789993"/>
            <a:ext cx="11407487" cy="4351338"/>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p:txBody>
      </p:sp>
      <p:cxnSp>
        <p:nvCxnSpPr>
          <p:cNvPr id="10" name="Straight Connector 9">
            <a:extLst>
              <a:ext uri="{FF2B5EF4-FFF2-40B4-BE49-F238E27FC236}">
                <a16:creationId xmlns:a16="http://schemas.microsoft.com/office/drawing/2014/main" id="{E7B3A45C-71C1-4ADC-89E0-AF6924CA17F4}"/>
              </a:ext>
              <a:ext uri="{C183D7F6-B498-43B3-948B-1728B52AA6E4}">
                <adec:decorative xmlns:adec="http://schemas.microsoft.com/office/drawing/2017/decorative" val="1"/>
              </a:ext>
            </a:extLst>
          </p:cNvPr>
          <p:cNvCxnSpPr>
            <a:cxnSpLocks/>
          </p:cNvCxnSpPr>
          <p:nvPr userDrawn="1"/>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Footer Placeholder 9">
            <a:extLst>
              <a:ext uri="{FF2B5EF4-FFF2-40B4-BE49-F238E27FC236}">
                <a16:creationId xmlns:a16="http://schemas.microsoft.com/office/drawing/2014/main" id="{B9239148-0308-46C3-9FF0-4027CC8E85E7}"/>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13" name="Date Placeholder 8">
            <a:extLst>
              <a:ext uri="{FF2B5EF4-FFF2-40B4-BE49-F238E27FC236}">
                <a16:creationId xmlns:a16="http://schemas.microsoft.com/office/drawing/2014/main" id="{774C5953-38DD-4451-A5AA-9A578D59365B}"/>
              </a:ext>
            </a:extLst>
          </p:cNvPr>
          <p:cNvSpPr>
            <a:spLocks noGrp="1"/>
          </p:cNvSpPr>
          <p:nvPr>
            <p:ph type="dt" sz="half" idx="10"/>
          </p:nvPr>
        </p:nvSpPr>
        <p:spPr>
          <a:xfrm>
            <a:off x="8369448" y="6356350"/>
            <a:ext cx="2592594" cy="365125"/>
          </a:xfrm>
        </p:spPr>
        <p:txBody>
          <a:bodyPr/>
          <a:lstStyle/>
          <a:p>
            <a:r>
              <a:rPr lang="en-US"/>
              <a:t>2/11/20XX</a:t>
            </a:r>
          </a:p>
        </p:txBody>
      </p:sp>
      <p:sp>
        <p:nvSpPr>
          <p:cNvPr id="14" name="Slide Number Placeholder 10">
            <a:extLst>
              <a:ext uri="{FF2B5EF4-FFF2-40B4-BE49-F238E27FC236}">
                <a16:creationId xmlns:a16="http://schemas.microsoft.com/office/drawing/2014/main" id="{39D06D66-ACB3-4B9C-B4EB-FC3EC5BD75A6}"/>
              </a:ext>
            </a:extLst>
          </p:cNvPr>
          <p:cNvSpPr>
            <a:spLocks noGrp="1"/>
          </p:cNvSpPr>
          <p:nvPr>
            <p:ph type="sldNum" sz="quarter" idx="12"/>
          </p:nvPr>
        </p:nvSpPr>
        <p:spPr>
          <a:xfrm>
            <a:off x="10919012" y="6356350"/>
            <a:ext cx="672354" cy="365125"/>
          </a:xfrm>
        </p:spPr>
        <p:txBody>
          <a:bodyPr/>
          <a:lstStyle/>
          <a:p>
            <a:fld id="{0303F77D-1BEF-481A-B8C1-15974ED46EB7}" type="slidenum">
              <a:rPr lang="en-US" smtClean="0"/>
              <a:t>‹#›</a:t>
            </a:fld>
            <a:endParaRPr lang="en-US"/>
          </a:p>
        </p:txBody>
      </p:sp>
    </p:spTree>
    <p:extLst>
      <p:ext uri="{BB962C8B-B14F-4D97-AF65-F5344CB8AC3E}">
        <p14:creationId xmlns:p14="http://schemas.microsoft.com/office/powerpoint/2010/main" val="652202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BCC9BE23-A0EC-4866-A7A4-FD7255EF8F5E}"/>
              </a:ext>
            </a:extLst>
          </p:cNvPr>
          <p:cNvSpPr>
            <a:spLocks noGrp="1"/>
          </p:cNvSpPr>
          <p:nvPr>
            <p:ph type="title"/>
          </p:nvPr>
        </p:nvSpPr>
        <p:spPr>
          <a:xfrm>
            <a:off x="695325" y="888999"/>
            <a:ext cx="10798176" cy="1051914"/>
          </a:xfrm>
          <a:prstGeom prst="rect">
            <a:avLst/>
          </a:prstGeom>
        </p:spPr>
        <p:txBody>
          <a:bodyPr/>
          <a:lstStyle/>
          <a:p>
            <a:r>
              <a:rPr lang="en-US"/>
              <a:t>Click to edit Master title style</a:t>
            </a:r>
            <a:endParaRPr lang="en-US" dirty="0"/>
          </a:p>
        </p:txBody>
      </p:sp>
      <p:cxnSp>
        <p:nvCxnSpPr>
          <p:cNvPr id="9" name="Straight Connector 8">
            <a:extLst>
              <a:ext uri="{FF2B5EF4-FFF2-40B4-BE49-F238E27FC236}">
                <a16:creationId xmlns:a16="http://schemas.microsoft.com/office/drawing/2014/main" id="{203BC10E-3DDD-4EC5-BD6D-D8D180BF3990}"/>
              </a:ext>
              <a:ext uri="{C183D7F6-B498-43B3-948B-1728B52AA6E4}">
                <adec:decorative xmlns:adec="http://schemas.microsoft.com/office/drawing/2017/decorative" val="1"/>
              </a:ext>
            </a:extLst>
          </p:cNvPr>
          <p:cNvCxnSpPr>
            <a:cxnSpLocks/>
          </p:cNvCxnSpPr>
          <p:nvPr userDrawn="1"/>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Content Placeholder 2">
            <a:extLst>
              <a:ext uri="{FF2B5EF4-FFF2-40B4-BE49-F238E27FC236}">
                <a16:creationId xmlns:a16="http://schemas.microsoft.com/office/drawing/2014/main" id="{1FD4AD3C-6727-49EE-9625-F87A6B8AE0B7}"/>
              </a:ext>
            </a:extLst>
          </p:cNvPr>
          <p:cNvSpPr>
            <a:spLocks noGrp="1"/>
          </p:cNvSpPr>
          <p:nvPr>
            <p:ph sz="quarter" idx="13" hasCustomPrompt="1"/>
          </p:nvPr>
        </p:nvSpPr>
        <p:spPr>
          <a:xfrm>
            <a:off x="695326" y="1940913"/>
            <a:ext cx="10798176" cy="4021586"/>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p:txBody>
      </p:sp>
      <p:sp>
        <p:nvSpPr>
          <p:cNvPr id="10" name="Footer Placeholder 9">
            <a:extLst>
              <a:ext uri="{FF2B5EF4-FFF2-40B4-BE49-F238E27FC236}">
                <a16:creationId xmlns:a16="http://schemas.microsoft.com/office/drawing/2014/main" id="{4489FA96-DDCF-4A83-91EB-4F5F6179F0D0}"/>
              </a:ext>
            </a:extLst>
          </p:cNvPr>
          <p:cNvSpPr>
            <a:spLocks noGrp="1"/>
          </p:cNvSpPr>
          <p:nvPr>
            <p:ph type="ftr" sz="quarter" idx="11"/>
          </p:nvPr>
        </p:nvSpPr>
        <p:spPr>
          <a:xfrm>
            <a:off x="715383" y="6356350"/>
            <a:ext cx="4539727" cy="365125"/>
          </a:xfrm>
        </p:spPr>
        <p:txBody>
          <a:bodyPr/>
          <a:lstStyle>
            <a:lvl1pPr>
              <a:defRPr/>
            </a:lvl1pPr>
          </a:lstStyle>
          <a:p>
            <a:r>
              <a:rPr lang="en-US" dirty="0"/>
              <a:t>PRESENTATION TITLE</a:t>
            </a:r>
          </a:p>
        </p:txBody>
      </p:sp>
      <p:sp>
        <p:nvSpPr>
          <p:cNvPr id="11" name="Date Placeholder 8">
            <a:extLst>
              <a:ext uri="{FF2B5EF4-FFF2-40B4-BE49-F238E27FC236}">
                <a16:creationId xmlns:a16="http://schemas.microsoft.com/office/drawing/2014/main" id="{F7CC7848-0B2C-4FBE-96B0-0717CC5A9FF1}"/>
              </a:ext>
            </a:extLst>
          </p:cNvPr>
          <p:cNvSpPr>
            <a:spLocks noGrp="1"/>
          </p:cNvSpPr>
          <p:nvPr>
            <p:ph type="dt" sz="half" idx="10"/>
          </p:nvPr>
        </p:nvSpPr>
        <p:spPr>
          <a:xfrm>
            <a:off x="8369448" y="6356350"/>
            <a:ext cx="2592594" cy="365125"/>
          </a:xfrm>
        </p:spPr>
        <p:txBody>
          <a:bodyPr/>
          <a:lstStyle/>
          <a:p>
            <a:r>
              <a:rPr lang="en-US"/>
              <a:t>2/11/20XX</a:t>
            </a:r>
          </a:p>
        </p:txBody>
      </p:sp>
      <p:sp>
        <p:nvSpPr>
          <p:cNvPr id="12" name="Slide Number Placeholder 10">
            <a:extLst>
              <a:ext uri="{FF2B5EF4-FFF2-40B4-BE49-F238E27FC236}">
                <a16:creationId xmlns:a16="http://schemas.microsoft.com/office/drawing/2014/main" id="{4CD16377-DD1B-4262-BDAE-760577F5B81D}"/>
              </a:ext>
            </a:extLst>
          </p:cNvPr>
          <p:cNvSpPr>
            <a:spLocks noGrp="1"/>
          </p:cNvSpPr>
          <p:nvPr>
            <p:ph type="sldNum" sz="quarter" idx="12"/>
          </p:nvPr>
        </p:nvSpPr>
        <p:spPr>
          <a:xfrm>
            <a:off x="10919012" y="6356350"/>
            <a:ext cx="672354" cy="365125"/>
          </a:xfrm>
        </p:spPr>
        <p:txBody>
          <a:bodyPr/>
          <a:lstStyle/>
          <a:p>
            <a:fld id="{0303F77D-1BEF-481A-B8C1-15974ED46EB7}" type="slidenum">
              <a:rPr lang="en-US" smtClean="0"/>
              <a:t>‹#›</a:t>
            </a:fld>
            <a:endParaRPr lang="en-US"/>
          </a:p>
        </p:txBody>
      </p:sp>
    </p:spTree>
    <p:extLst>
      <p:ext uri="{BB962C8B-B14F-4D97-AF65-F5344CB8AC3E}">
        <p14:creationId xmlns:p14="http://schemas.microsoft.com/office/powerpoint/2010/main" val="369706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r>
              <a:rPr lang="en-US"/>
              <a:t>2/11/20XX</a:t>
            </a:r>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spTree>
    <p:extLst>
      <p:ext uri="{BB962C8B-B14F-4D97-AF65-F5344CB8AC3E}">
        <p14:creationId xmlns:p14="http://schemas.microsoft.com/office/powerpoint/2010/main" val="2866470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672">
          <p15:clr>
            <a:srgbClr val="F26B43"/>
          </p15:clr>
        </p15:guide>
        <p15:guide id="4" orient="horz" pos="912">
          <p15:clr>
            <a:srgbClr val="F26B43"/>
          </p15:clr>
        </p15:guide>
        <p15:guide id="5" pos="7176">
          <p15:clr>
            <a:srgbClr val="F26B43"/>
          </p15:clr>
        </p15:guide>
        <p15:guide id="6" pos="504">
          <p15:clr>
            <a:srgbClr val="F26B43"/>
          </p15:clr>
        </p15:guide>
        <p15:guide id="7" orient="horz" pos="3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3AE5B2F-2CD3-4E51-91D5-FEF8CE8FEFA9}"/>
              </a:ext>
            </a:extLst>
          </p:cNvPr>
          <p:cNvSpPr>
            <a:spLocks noGrp="1"/>
          </p:cNvSpPr>
          <p:nvPr>
            <p:ph type="ctrTitle"/>
          </p:nvPr>
        </p:nvSpPr>
        <p:spPr>
          <a:xfrm>
            <a:off x="285227" y="908651"/>
            <a:ext cx="4362274" cy="3640345"/>
          </a:xfrm>
        </p:spPr>
        <p:txBody>
          <a:bodyPr>
            <a:normAutofit/>
          </a:bodyPr>
          <a:lstStyle/>
          <a:p>
            <a:r>
              <a:rPr lang="en-US" sz="2800" b="1">
                <a:solidFill>
                  <a:srgbClr val="FFFF00"/>
                </a:solidFill>
                <a:latin typeface="+mn-lt"/>
              </a:rPr>
              <a:t>TRẮC ĐỊA ẢNH</a:t>
            </a:r>
            <a:br>
              <a:rPr lang="en-US" sz="2800" b="1">
                <a:solidFill>
                  <a:srgbClr val="FFFF00"/>
                </a:solidFill>
                <a:latin typeface="+mn-lt"/>
              </a:rPr>
            </a:br>
            <a:r>
              <a:rPr lang="en-US" sz="2800" b="1">
                <a:solidFill>
                  <a:srgbClr val="FFFF00"/>
                </a:solidFill>
                <a:latin typeface="+mn-lt"/>
              </a:rPr>
              <a:t>Photogrammetry</a:t>
            </a:r>
            <a:endParaRPr lang="en-US" sz="2800" b="1" dirty="0">
              <a:solidFill>
                <a:srgbClr val="FFFF00"/>
              </a:solidFill>
              <a:latin typeface="+mn-lt"/>
            </a:endParaRPr>
          </a:p>
        </p:txBody>
      </p:sp>
      <p:sp>
        <p:nvSpPr>
          <p:cNvPr id="8" name="Subtitle 7">
            <a:extLst>
              <a:ext uri="{FF2B5EF4-FFF2-40B4-BE49-F238E27FC236}">
                <a16:creationId xmlns:a16="http://schemas.microsoft.com/office/drawing/2014/main" id="{952DE27F-5BED-4BCC-887D-5872F796F65F}"/>
              </a:ext>
            </a:extLst>
          </p:cNvPr>
          <p:cNvSpPr>
            <a:spLocks noGrp="1"/>
          </p:cNvSpPr>
          <p:nvPr>
            <p:ph type="subTitle" idx="1"/>
          </p:nvPr>
        </p:nvSpPr>
        <p:spPr>
          <a:xfrm>
            <a:off x="554932" y="5378601"/>
            <a:ext cx="3380437" cy="570748"/>
          </a:xfrm>
        </p:spPr>
        <p:txBody>
          <a:bodyPr>
            <a:normAutofit/>
          </a:bodyPr>
          <a:lstStyle/>
          <a:p>
            <a:r>
              <a:rPr lang="en-US" b="1"/>
              <a:t>Dr. NGUYEN NGOC THANH </a:t>
            </a:r>
            <a:endParaRPr lang="en-US" b="1" dirty="0"/>
          </a:p>
        </p:txBody>
      </p:sp>
      <p:pic>
        <p:nvPicPr>
          <p:cNvPr id="5" name="Picture Placeholder 4" descr="A pair of glasses and a pencil on a drawing&#10;&#10;Description automatically generated">
            <a:extLst>
              <a:ext uri="{FF2B5EF4-FFF2-40B4-BE49-F238E27FC236}">
                <a16:creationId xmlns:a16="http://schemas.microsoft.com/office/drawing/2014/main" id="{701BAA89-119B-5C6D-BEB2-5C04A70AC728}"/>
              </a:ext>
            </a:extLst>
          </p:cNvPr>
          <p:cNvPicPr>
            <a:picLocks noGrp="1" noChangeAspect="1"/>
          </p:cNvPicPr>
          <p:nvPr>
            <p:ph type="pic" sz="quarter" idx="13"/>
          </p:nvPr>
        </p:nvPicPr>
        <p:blipFill>
          <a:blip r:embed="rId2"/>
          <a:srcRect l="14386" r="14386"/>
          <a:stretch>
            <a:fillRect/>
          </a:stretch>
        </p:blipFill>
        <p:spPr/>
      </p:pic>
      <p:sp>
        <p:nvSpPr>
          <p:cNvPr id="9" name="TextBox 8">
            <a:extLst>
              <a:ext uri="{FF2B5EF4-FFF2-40B4-BE49-F238E27FC236}">
                <a16:creationId xmlns:a16="http://schemas.microsoft.com/office/drawing/2014/main" id="{52E5FEB8-C6F2-7B76-A364-779A314BD009}"/>
              </a:ext>
            </a:extLst>
          </p:cNvPr>
          <p:cNvSpPr txBox="1"/>
          <p:nvPr/>
        </p:nvSpPr>
        <p:spPr>
          <a:xfrm>
            <a:off x="308690" y="3198167"/>
            <a:ext cx="3872920" cy="461665"/>
          </a:xfrm>
          <a:prstGeom prst="rect">
            <a:avLst/>
          </a:prstGeom>
          <a:noFill/>
        </p:spPr>
        <p:txBody>
          <a:bodyPr wrap="none" rtlCol="0">
            <a:spAutoFit/>
          </a:bodyPr>
          <a:lstStyle/>
          <a:p>
            <a:r>
              <a:rPr lang="en-US" sz="2400">
                <a:solidFill>
                  <a:srgbClr val="00B0F0"/>
                </a:solidFill>
              </a:rPr>
              <a:t>https://gishue.webnode.vn/</a:t>
            </a:r>
          </a:p>
        </p:txBody>
      </p:sp>
    </p:spTree>
    <p:extLst>
      <p:ext uri="{BB962C8B-B14F-4D97-AF65-F5344CB8AC3E}">
        <p14:creationId xmlns:p14="http://schemas.microsoft.com/office/powerpoint/2010/main" val="1633438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10</a:t>
            </a:fld>
            <a:endParaRPr lang="en-US"/>
          </a:p>
        </p:txBody>
      </p:sp>
      <p:sp>
        <p:nvSpPr>
          <p:cNvPr id="3" name="TextBox 2">
            <a:extLst>
              <a:ext uri="{FF2B5EF4-FFF2-40B4-BE49-F238E27FC236}">
                <a16:creationId xmlns:a16="http://schemas.microsoft.com/office/drawing/2014/main" id="{34BDF9AF-B3CC-9FCE-8208-C765C70504FA}"/>
              </a:ext>
            </a:extLst>
          </p:cNvPr>
          <p:cNvSpPr txBox="1"/>
          <p:nvPr/>
        </p:nvSpPr>
        <p:spPr>
          <a:xfrm>
            <a:off x="813732" y="891941"/>
            <a:ext cx="5721292" cy="4893647"/>
          </a:xfrm>
          <a:prstGeom prst="rect">
            <a:avLst/>
          </a:prstGeom>
          <a:noFill/>
        </p:spPr>
        <p:txBody>
          <a:bodyPr wrap="square">
            <a:spAutoFit/>
          </a:bodyPr>
          <a:lstStyle/>
          <a:p>
            <a:pPr algn="just"/>
            <a:r>
              <a:rPr lang="vi-VN" sz="2400"/>
              <a:t>Võng mạc (6) làm thành vách trong của mắt trên đó dầy đặc những tế bào thị giác, gồm những tế bào cảm thụ màu sắc hình nón và những tế bào cảm thụ ánh sáng hình que. Vùng có khả năng cảm thụ ảnh sáng tương đối mạnh trên võng mạc gọi là vùng điểm vàng (7), vùng này nằm giữa võng mạc có diện tích khoảng 0,81 mm2. Ổ võng mạc (8) là nơi nhạy cảm nhất với ánh sáng, có đường kính 0,3 đến 0,4mm. Ổ võng mạc nằm chính giữa vùng điểm vàng. Sức cảm thụ ánh sáng ở trung tâm ổ võng mạc lớn gấp 19 lần so với vùng biên. </a:t>
            </a:r>
            <a:endParaRPr lang="en-US" sz="2400"/>
          </a:p>
        </p:txBody>
      </p:sp>
      <p:pic>
        <p:nvPicPr>
          <p:cNvPr id="5" name="Picutre 231">
            <a:extLst>
              <a:ext uri="{FF2B5EF4-FFF2-40B4-BE49-F238E27FC236}">
                <a16:creationId xmlns:a16="http://schemas.microsoft.com/office/drawing/2014/main" id="{D0544CAA-5B35-5034-2B64-E61700C963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8166" y="1560298"/>
            <a:ext cx="5318760" cy="292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058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11</a:t>
            </a:fld>
            <a:endParaRPr lang="en-US"/>
          </a:p>
        </p:txBody>
      </p:sp>
      <p:sp>
        <p:nvSpPr>
          <p:cNvPr id="3" name="TextBox 2">
            <a:extLst>
              <a:ext uri="{FF2B5EF4-FFF2-40B4-BE49-F238E27FC236}">
                <a16:creationId xmlns:a16="http://schemas.microsoft.com/office/drawing/2014/main" id="{82D10E6D-15FE-0370-CBE1-59C968DD8014}"/>
              </a:ext>
            </a:extLst>
          </p:cNvPr>
          <p:cNvSpPr txBox="1"/>
          <p:nvPr/>
        </p:nvSpPr>
        <p:spPr>
          <a:xfrm>
            <a:off x="600634" y="1999936"/>
            <a:ext cx="11060063" cy="3046988"/>
          </a:xfrm>
          <a:prstGeom prst="rect">
            <a:avLst/>
          </a:prstGeom>
          <a:noFill/>
        </p:spPr>
        <p:txBody>
          <a:bodyPr wrap="square">
            <a:spAutoFit/>
          </a:bodyPr>
          <a:lstStyle/>
          <a:p>
            <a:pPr algn="just"/>
            <a:r>
              <a:rPr lang="en-US" sz="2400"/>
              <a:t>	</a:t>
            </a:r>
            <a:r>
              <a:rPr lang="vi-VN" sz="2400"/>
              <a:t>Đường thẳng qua tâm ổ võng mạc và tiếp điểm sau của thuỷ tinh thể gọi là trục nhìn của mắt. Khi nhìn 1 điểm bất kỳ, trục nhìn của mắt sẽ tự động định hướng về điểm đó, đồng thời thuỷ tinh thể tự động thay đổi tiêu cự của nó để thu được ảnh rõ nét trong võng mạc, lỗ đồng tử tự động thay đổi độ lớn để điều tiết một lượng ánh sáng cần thiết vào mắt. Kết quả là võng mạc thu được hình ảnh và các dây thần kinh thị giác (9) lập tức truyền các tín hiệu hình ảnh đó về trung tâm thần kinh thị giác ở vỏ não. Một số số liệu cơ bản của mắt người bình thường được chia ra ở bảng 4.1.</a:t>
            </a:r>
            <a:endParaRPr lang="en-US" sz="2400"/>
          </a:p>
        </p:txBody>
      </p:sp>
    </p:spTree>
    <p:extLst>
      <p:ext uri="{BB962C8B-B14F-4D97-AF65-F5344CB8AC3E}">
        <p14:creationId xmlns:p14="http://schemas.microsoft.com/office/powerpoint/2010/main" val="93061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12</a:t>
            </a:fld>
            <a:endParaRPr lang="en-US"/>
          </a:p>
        </p:txBody>
      </p:sp>
      <p:pic>
        <p:nvPicPr>
          <p:cNvPr id="8" name="Picture 7">
            <a:extLst>
              <a:ext uri="{FF2B5EF4-FFF2-40B4-BE49-F238E27FC236}">
                <a16:creationId xmlns:a16="http://schemas.microsoft.com/office/drawing/2014/main" id="{CD01D7EF-78B6-4B03-94BB-74287D80A774}"/>
              </a:ext>
            </a:extLst>
          </p:cNvPr>
          <p:cNvPicPr>
            <a:picLocks noChangeAspect="1"/>
          </p:cNvPicPr>
          <p:nvPr/>
        </p:nvPicPr>
        <p:blipFill>
          <a:blip r:embed="rId3"/>
          <a:stretch>
            <a:fillRect/>
          </a:stretch>
        </p:blipFill>
        <p:spPr>
          <a:xfrm>
            <a:off x="1825274" y="905069"/>
            <a:ext cx="9438583" cy="4562670"/>
          </a:xfrm>
          <a:prstGeom prst="rect">
            <a:avLst/>
          </a:prstGeom>
        </p:spPr>
      </p:pic>
    </p:spTree>
    <p:extLst>
      <p:ext uri="{BB962C8B-B14F-4D97-AF65-F5344CB8AC3E}">
        <p14:creationId xmlns:p14="http://schemas.microsoft.com/office/powerpoint/2010/main" val="1063759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13</a:t>
            </a:fld>
            <a:endParaRPr lang="en-US"/>
          </a:p>
        </p:txBody>
      </p:sp>
      <p:sp>
        <p:nvSpPr>
          <p:cNvPr id="3" name="TextBox 2">
            <a:extLst>
              <a:ext uri="{FF2B5EF4-FFF2-40B4-BE49-F238E27FC236}">
                <a16:creationId xmlns:a16="http://schemas.microsoft.com/office/drawing/2014/main" id="{D2BB8B29-AEF0-DF79-FED6-20D02BD7E60C}"/>
              </a:ext>
            </a:extLst>
          </p:cNvPr>
          <p:cNvSpPr txBox="1"/>
          <p:nvPr/>
        </p:nvSpPr>
        <p:spPr>
          <a:xfrm>
            <a:off x="729841" y="469785"/>
            <a:ext cx="10595295" cy="461665"/>
          </a:xfrm>
          <a:prstGeom prst="rect">
            <a:avLst/>
          </a:prstGeom>
          <a:noFill/>
        </p:spPr>
        <p:txBody>
          <a:bodyPr wrap="square">
            <a:spAutoFit/>
          </a:bodyPr>
          <a:lstStyle/>
          <a:p>
            <a:pPr algn="just">
              <a:spcBef>
                <a:spcPts val="600"/>
              </a:spcBef>
              <a:spcAft>
                <a:spcPts val="600"/>
              </a:spcAft>
              <a:tabLst>
                <a:tab pos="723900" algn="l"/>
              </a:tabLst>
            </a:pPr>
            <a:r>
              <a:rPr lang="en-US" sz="2400" b="1">
                <a:solidFill>
                  <a:srgbClr val="0000FF"/>
                </a:solidFill>
                <a:effectLst/>
                <a:latin typeface="Times New Roman" panose="02020603050405020304" pitchFamily="18" charset="0"/>
                <a:ea typeface="Times New Roman" panose="02020603050405020304" pitchFamily="18" charset="0"/>
              </a:rPr>
              <a:t>4.2. Thí nghiệm về sự hình thành cảm giác lập thể nhân tạo</a:t>
            </a:r>
          </a:p>
        </p:txBody>
      </p:sp>
      <p:pic>
        <p:nvPicPr>
          <p:cNvPr id="5" name="Picture 4">
            <a:extLst>
              <a:ext uri="{FF2B5EF4-FFF2-40B4-BE49-F238E27FC236}">
                <a16:creationId xmlns:a16="http://schemas.microsoft.com/office/drawing/2014/main" id="{B6EE2122-EE51-8F14-C75A-D972D8861B26}"/>
              </a:ext>
            </a:extLst>
          </p:cNvPr>
          <p:cNvPicPr>
            <a:picLocks noChangeAspect="1"/>
          </p:cNvPicPr>
          <p:nvPr/>
        </p:nvPicPr>
        <p:blipFill>
          <a:blip r:embed="rId3"/>
          <a:stretch>
            <a:fillRect/>
          </a:stretch>
        </p:blipFill>
        <p:spPr>
          <a:xfrm>
            <a:off x="2393910" y="1142206"/>
            <a:ext cx="8057322" cy="4950684"/>
          </a:xfrm>
          <a:prstGeom prst="rect">
            <a:avLst/>
          </a:prstGeom>
        </p:spPr>
      </p:pic>
    </p:spTree>
    <p:extLst>
      <p:ext uri="{BB962C8B-B14F-4D97-AF65-F5344CB8AC3E}">
        <p14:creationId xmlns:p14="http://schemas.microsoft.com/office/powerpoint/2010/main" val="1919326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14</a:t>
            </a:fld>
            <a:endParaRPr lang="en-US"/>
          </a:p>
        </p:txBody>
      </p:sp>
      <p:sp>
        <p:nvSpPr>
          <p:cNvPr id="3" name="TextBox 2">
            <a:extLst>
              <a:ext uri="{FF2B5EF4-FFF2-40B4-BE49-F238E27FC236}">
                <a16:creationId xmlns:a16="http://schemas.microsoft.com/office/drawing/2014/main" id="{81B820F0-3104-F297-4390-CDB34A07F7FE}"/>
              </a:ext>
            </a:extLst>
          </p:cNvPr>
          <p:cNvSpPr txBox="1"/>
          <p:nvPr/>
        </p:nvSpPr>
        <p:spPr>
          <a:xfrm>
            <a:off x="469783" y="411061"/>
            <a:ext cx="10939244" cy="6001643"/>
          </a:xfrm>
          <a:prstGeom prst="rect">
            <a:avLst/>
          </a:prstGeom>
          <a:noFill/>
        </p:spPr>
        <p:txBody>
          <a:bodyPr wrap="square">
            <a:spAutoFit/>
          </a:bodyPr>
          <a:lstStyle/>
          <a:p>
            <a:pPr algn="just"/>
            <a:r>
              <a:rPr lang="vi-VN" sz="2400"/>
              <a:t>1. Thí nghiệm</a:t>
            </a:r>
          </a:p>
          <a:p>
            <a:pPr algn="just"/>
            <a:r>
              <a:rPr lang="vi-VN" sz="2400"/>
              <a:t>Giả sử ta nhìn một khối hộp (hình</a:t>
            </a:r>
            <a:r>
              <a:rPr lang="en-US" sz="2400"/>
              <a:t> trên</a:t>
            </a:r>
            <a:r>
              <a:rPr lang="vi-VN" sz="2400"/>
              <a:t>) bằng 2 mắt, ta đặt trước mỗi mắt 1 tấm kính và ghi lại hình ảnh của vật thể trên 2 tấm kính, hình ảnh của vật thể nhìn từ mắt trái được ghi lại trên tấm kính trái, từ mắt phải được ghi lại trên tấm kính phải. Ta cất vật thể đi nhưng 2 mắt vẫn ghi lại hình ảnh của vật thể trên 2 tấm kính trái và phải với điều kiện mắt trái chỉ nhìn hình ảnh trên tấm kính trái, mắt phải chỉ nhìn hình ảnh trên tấm kính phải. Khi đó trên võng mạc của 2 mắt vẫn hình thành hình ảnh của vật thể như khi quan sát trực tiếp vật thể, tức là trên võng mạc mắt trái xuất hiện hình ảnh a1 b1 và trên võng mạc mắt phải xuất hiện hình ảnh a2 và b2. Các hình ảnh này sẽ tạo ra thị sai sinh lý như vật thể thực, tức là:</a:t>
            </a:r>
          </a:p>
          <a:p>
            <a:pPr algn="just"/>
            <a:endParaRPr lang="en-US" sz="2400"/>
          </a:p>
          <a:p>
            <a:pPr algn="ctr"/>
            <a:r>
              <a:rPr lang="vi-VN" sz="2400"/>
              <a:t>ơ = aibi - a2b2</a:t>
            </a:r>
            <a:endParaRPr lang="en-US" sz="2400"/>
          </a:p>
          <a:p>
            <a:pPr algn="just"/>
            <a:endParaRPr lang="vi-VN" sz="2400"/>
          </a:p>
          <a:p>
            <a:pPr algn="just"/>
            <a:r>
              <a:rPr lang="vi-VN" sz="2400"/>
              <a:t>Hiện tượng này được là cảm giác lập thể nhân tạo. Nó là cơ sở của phương pháp đo ảnh trong trắc địa ảnh.</a:t>
            </a:r>
          </a:p>
          <a:p>
            <a:pPr algn="just"/>
            <a:r>
              <a:rPr lang="vi-VN" sz="2400"/>
              <a:t> </a:t>
            </a:r>
          </a:p>
        </p:txBody>
      </p:sp>
    </p:spTree>
    <p:extLst>
      <p:ext uri="{BB962C8B-B14F-4D97-AF65-F5344CB8AC3E}">
        <p14:creationId xmlns:p14="http://schemas.microsoft.com/office/powerpoint/2010/main" val="4012450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15</a:t>
            </a:fld>
            <a:endParaRPr lang="en-US"/>
          </a:p>
        </p:txBody>
      </p:sp>
      <p:sp>
        <p:nvSpPr>
          <p:cNvPr id="3" name="TextBox 2">
            <a:extLst>
              <a:ext uri="{FF2B5EF4-FFF2-40B4-BE49-F238E27FC236}">
                <a16:creationId xmlns:a16="http://schemas.microsoft.com/office/drawing/2014/main" id="{E3373124-8D9C-FA5E-3819-96AD53A0E676}"/>
              </a:ext>
            </a:extLst>
          </p:cNvPr>
          <p:cNvSpPr txBox="1"/>
          <p:nvPr/>
        </p:nvSpPr>
        <p:spPr>
          <a:xfrm>
            <a:off x="595617" y="310122"/>
            <a:ext cx="10586907" cy="461665"/>
          </a:xfrm>
          <a:prstGeom prst="rect">
            <a:avLst/>
          </a:prstGeom>
          <a:noFill/>
        </p:spPr>
        <p:txBody>
          <a:bodyPr wrap="square">
            <a:spAutoFit/>
          </a:bodyPr>
          <a:lstStyle/>
          <a:p>
            <a:r>
              <a:rPr lang="en-US" sz="2400" b="1">
                <a:solidFill>
                  <a:srgbClr val="0000FF"/>
                </a:solidFill>
              </a:rPr>
              <a:t>4.3. Các hiệu ứng lập thể và các tính chất của hiệu ứng lập thể</a:t>
            </a:r>
          </a:p>
        </p:txBody>
      </p:sp>
      <p:sp>
        <p:nvSpPr>
          <p:cNvPr id="6" name="TextBox 5">
            <a:extLst>
              <a:ext uri="{FF2B5EF4-FFF2-40B4-BE49-F238E27FC236}">
                <a16:creationId xmlns:a16="http://schemas.microsoft.com/office/drawing/2014/main" id="{75CD5FE0-178B-4299-7108-3B05DF361659}"/>
              </a:ext>
            </a:extLst>
          </p:cNvPr>
          <p:cNvSpPr txBox="1"/>
          <p:nvPr/>
        </p:nvSpPr>
        <p:spPr>
          <a:xfrm>
            <a:off x="278235" y="954657"/>
            <a:ext cx="11635530" cy="4688784"/>
          </a:xfrm>
          <a:prstGeom prst="rect">
            <a:avLst/>
          </a:prstGeom>
          <a:noFill/>
        </p:spPr>
        <p:txBody>
          <a:bodyPr wrap="square">
            <a:spAutoFit/>
          </a:bodyPr>
          <a:lstStyle/>
          <a:p>
            <a:pPr lvl="0" algn="just">
              <a:lnSpc>
                <a:spcPct val="150000"/>
              </a:lnSpc>
              <a:spcAft>
                <a:spcPts val="600"/>
              </a:spcAft>
              <a:buClr>
                <a:srgbClr val="000000"/>
              </a:buClr>
              <a:buSzPts val="1100"/>
              <a:tabLst>
                <a:tab pos="233680" algn="l"/>
              </a:tabLst>
            </a:pPr>
            <a:r>
              <a:rPr lang="en-US" sz="2400" b="1" u="none" strike="noStrike" spc="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1. Hiệu ứng lập thể thuận</a:t>
            </a:r>
            <a:endParaRPr lang="en-US" sz="2400" u="none" strike="noStrike" spc="0">
              <a:solidFill>
                <a:srgbClr val="00008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endParaRPr>
          </a:p>
          <a:p>
            <a:pPr indent="431800" algn="just">
              <a:lnSpc>
                <a:spcPct val="150000"/>
              </a:lnSpc>
              <a:spcAft>
                <a:spcPts val="600"/>
              </a:spcAft>
            </a:pPr>
            <a:r>
              <a:rPr lang="en-US" sz="2400">
                <a:solidFill>
                  <a:srgbClr val="000000"/>
                </a:solidFill>
                <a:effectLst/>
                <a:highlight>
                  <a:srgbClr val="FFFFFF"/>
                </a:highlight>
                <a:latin typeface="Times New Roman" panose="02020603050405020304" pitchFamily="18" charset="0"/>
                <a:ea typeface="Times New Roman" panose="02020603050405020304" pitchFamily="18" charset="0"/>
              </a:rPr>
              <a:t>Nếu cảm giác lập thể nhân tạo hoàn toàn đồng nhất với không gian thực của vật thể thì cảm giác này được gọi là hiệu ứng lập thể thuận. </a:t>
            </a:r>
            <a:r>
              <a:rPr lang="en-US" sz="2400">
                <a:solidFill>
                  <a:srgbClr val="C00000"/>
                </a:solidFill>
                <a:effectLst/>
                <a:highlight>
                  <a:srgbClr val="FFFFFF"/>
                </a:highlight>
                <a:latin typeface="Times New Roman" panose="02020603050405020304" pitchFamily="18" charset="0"/>
                <a:ea typeface="Times New Roman" panose="02020603050405020304" pitchFamily="18" charset="0"/>
              </a:rPr>
              <a:t>Điều kiện để thu nhận hiệu ứng lập thể thuận là:</a:t>
            </a:r>
          </a:p>
          <a:p>
            <a:pPr marL="342900" lvl="0" indent="-342900" algn="just">
              <a:lnSpc>
                <a:spcPct val="150000"/>
              </a:lnSpc>
              <a:spcAft>
                <a:spcPts val="600"/>
              </a:spcAft>
              <a:buClr>
                <a:srgbClr val="000080"/>
              </a:buClr>
              <a:buSzPts val="1100"/>
              <a:buFont typeface="Symbol" panose="05050102010706020507" pitchFamily="18" charset="2"/>
              <a:buChar char="-"/>
              <a:tabLst>
                <a:tab pos="602615" algn="l"/>
              </a:tabLst>
            </a:pPr>
            <a:r>
              <a:rPr lang="en-US" sz="2400" u="none" strike="noStrike" spc="0">
                <a:solidFill>
                  <a:srgbClr val="C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Thoả mãn các điều kiện cơ bản để tạo nên cảm giác lập thể nhân tạo (như đã trình bày ở trên).</a:t>
            </a:r>
          </a:p>
          <a:p>
            <a:pPr marL="342900" lvl="0" indent="-342900" algn="just">
              <a:lnSpc>
                <a:spcPct val="150000"/>
              </a:lnSpc>
              <a:spcAft>
                <a:spcPts val="600"/>
              </a:spcAft>
              <a:buClr>
                <a:srgbClr val="000080"/>
              </a:buClr>
              <a:buSzPts val="1100"/>
              <a:buFont typeface="Symbol" panose="05050102010706020507" pitchFamily="18" charset="2"/>
              <a:buChar char="-"/>
              <a:tabLst>
                <a:tab pos="596265" algn="l"/>
              </a:tabLst>
            </a:pPr>
            <a:r>
              <a:rPr lang="en-US" sz="2400" u="none" strike="noStrike" spc="0">
                <a:solidFill>
                  <a:srgbClr val="C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Khi quan sát cặp ảnh lập thể mắt trái nhìn hình ảnh trên ảnh trái, mắt phải nhìn hình ảnh trên ảnh phải.</a:t>
            </a:r>
          </a:p>
        </p:txBody>
      </p:sp>
    </p:spTree>
    <p:extLst>
      <p:ext uri="{BB962C8B-B14F-4D97-AF65-F5344CB8AC3E}">
        <p14:creationId xmlns:p14="http://schemas.microsoft.com/office/powerpoint/2010/main" val="47202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16</a:t>
            </a:fld>
            <a:endParaRPr lang="en-US"/>
          </a:p>
        </p:txBody>
      </p:sp>
      <p:sp>
        <p:nvSpPr>
          <p:cNvPr id="3" name="TextBox 2">
            <a:extLst>
              <a:ext uri="{FF2B5EF4-FFF2-40B4-BE49-F238E27FC236}">
                <a16:creationId xmlns:a16="http://schemas.microsoft.com/office/drawing/2014/main" id="{5A712600-684E-60D3-0E82-822EC9B32D9E}"/>
              </a:ext>
            </a:extLst>
          </p:cNvPr>
          <p:cNvSpPr txBox="1"/>
          <p:nvPr/>
        </p:nvSpPr>
        <p:spPr>
          <a:xfrm>
            <a:off x="285226" y="211720"/>
            <a:ext cx="11306140" cy="4765728"/>
          </a:xfrm>
          <a:prstGeom prst="rect">
            <a:avLst/>
          </a:prstGeom>
          <a:noFill/>
        </p:spPr>
        <p:txBody>
          <a:bodyPr wrap="square">
            <a:spAutoFit/>
          </a:bodyPr>
          <a:lstStyle/>
          <a:p>
            <a:pPr indent="254000" algn="just">
              <a:lnSpc>
                <a:spcPct val="150000"/>
              </a:lnSpc>
              <a:spcAft>
                <a:spcPts val="600"/>
              </a:spcAft>
            </a:pPr>
            <a:r>
              <a:rPr lang="en-US" sz="2400" b="1">
                <a:solidFill>
                  <a:srgbClr val="000000"/>
                </a:solidFill>
                <a:effectLst/>
                <a:highlight>
                  <a:srgbClr val="FFFFFF"/>
                </a:highlight>
                <a:latin typeface="Times New Roman" panose="02020603050405020304" pitchFamily="18" charset="0"/>
                <a:ea typeface="Times New Roman" panose="02020603050405020304" pitchFamily="18" charset="0"/>
              </a:rPr>
              <a:t>2. Hiệu ứng lập thể nghịch</a:t>
            </a:r>
            <a:endParaRPr lang="en-US" sz="2400">
              <a:solidFill>
                <a:srgbClr val="000080"/>
              </a:solidFill>
              <a:effectLst/>
              <a:highlight>
                <a:srgbClr val="FFFFFF"/>
              </a:highlight>
              <a:latin typeface="Times New Roman" panose="02020603050405020304" pitchFamily="18" charset="0"/>
              <a:ea typeface="Times New Roman" panose="02020603050405020304" pitchFamily="18" charset="0"/>
            </a:endParaRPr>
          </a:p>
          <a:p>
            <a:pPr indent="431800" algn="just">
              <a:lnSpc>
                <a:spcPct val="150000"/>
              </a:lnSpc>
              <a:spcAft>
                <a:spcPts val="600"/>
              </a:spcAft>
            </a:pPr>
            <a:r>
              <a:rPr lang="en-US" sz="2400">
                <a:solidFill>
                  <a:srgbClr val="000000"/>
                </a:solidFill>
                <a:effectLst/>
                <a:highlight>
                  <a:srgbClr val="FFFFFF"/>
                </a:highlight>
                <a:latin typeface="Times New Roman" panose="02020603050405020304" pitchFamily="18" charset="0"/>
                <a:ea typeface="Times New Roman" panose="02020603050405020304" pitchFamily="18" charset="0"/>
              </a:rPr>
              <a:t> Cảm giác lập nhân tạo ngược với không gian thực của vật thể thì cảm giác lập thể này được gọi là hiệu ứng lập thể nghịch. </a:t>
            </a:r>
            <a:r>
              <a:rPr lang="en-US" sz="2400">
                <a:solidFill>
                  <a:srgbClr val="C00000"/>
                </a:solidFill>
                <a:effectLst/>
                <a:highlight>
                  <a:srgbClr val="FFFFFF"/>
                </a:highlight>
                <a:latin typeface="Times New Roman" panose="02020603050405020304" pitchFamily="18" charset="0"/>
                <a:ea typeface="Times New Roman" panose="02020603050405020304" pitchFamily="18" charset="0"/>
              </a:rPr>
              <a:t>Điều kiện để thu được hiệu ứng lập thể nghịch là:</a:t>
            </a:r>
          </a:p>
          <a:p>
            <a:pPr lvl="0" algn="just">
              <a:lnSpc>
                <a:spcPct val="150000"/>
              </a:lnSpc>
              <a:spcAft>
                <a:spcPts val="600"/>
              </a:spcAft>
              <a:buClr>
                <a:srgbClr val="000080"/>
              </a:buClr>
              <a:buSzPts val="1100"/>
              <a:tabLst>
                <a:tab pos="602615" algn="l"/>
              </a:tabLst>
            </a:pPr>
            <a:r>
              <a:rPr lang="en-US" sz="2400" u="none" strike="noStrike" spc="0">
                <a:solidFill>
                  <a:srgbClr val="C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 Xoay từng tấm ảnh của cặp ảnh lập thể quanh điểm chính ảnh O của nó đi 1 góc 180</a:t>
            </a:r>
            <a:r>
              <a:rPr lang="en-US" sz="2400" u="none" strike="noStrike" spc="0" baseline="30000">
                <a:solidFill>
                  <a:srgbClr val="C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0</a:t>
            </a:r>
            <a:r>
              <a:rPr lang="en-US" sz="2400" u="none" strike="noStrike" spc="0">
                <a:solidFill>
                  <a:srgbClr val="C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t>
            </a:r>
          </a:p>
          <a:p>
            <a:pPr indent="431800" algn="just">
              <a:lnSpc>
                <a:spcPct val="150000"/>
              </a:lnSpc>
              <a:spcAft>
                <a:spcPts val="600"/>
              </a:spcAft>
            </a:pPr>
            <a:r>
              <a:rPr lang="en-US" sz="2400">
                <a:solidFill>
                  <a:srgbClr val="C00000"/>
                </a:solidFill>
                <a:effectLst/>
                <a:highlight>
                  <a:srgbClr val="FFFFFF"/>
                </a:highlight>
                <a:latin typeface="Times New Roman" panose="02020603050405020304" pitchFamily="18" charset="0"/>
                <a:ea typeface="Times New Roman" panose="02020603050405020304" pitchFamily="18" charset="0"/>
              </a:rPr>
              <a:t> - Mắt trái nhìn ảnh trái, mắt phải nhìn ảnh phải.</a:t>
            </a:r>
          </a:p>
          <a:p>
            <a:pPr indent="431800" algn="just">
              <a:lnSpc>
                <a:spcPct val="150000"/>
              </a:lnSpc>
              <a:spcAft>
                <a:spcPts val="600"/>
              </a:spcAft>
            </a:pPr>
            <a:r>
              <a:rPr lang="en-US" sz="2400">
                <a:solidFill>
                  <a:srgbClr val="C00000"/>
                </a:solidFill>
                <a:effectLst/>
                <a:highlight>
                  <a:srgbClr val="FFFFFF"/>
                </a:highlight>
                <a:latin typeface="Times New Roman" panose="02020603050405020304" pitchFamily="18" charset="0"/>
                <a:ea typeface="Times New Roman" panose="02020603050405020304" pitchFamily="18" charset="0"/>
              </a:rPr>
              <a:t>Khi đó thị sai sinh lý nhân tạo sinh ra có dấu ngược với dấu của thị sai sinh lý khi quan sát cặp ảnh lập thể ở vị trí thuận.</a:t>
            </a:r>
          </a:p>
        </p:txBody>
      </p:sp>
    </p:spTree>
    <p:extLst>
      <p:ext uri="{BB962C8B-B14F-4D97-AF65-F5344CB8AC3E}">
        <p14:creationId xmlns:p14="http://schemas.microsoft.com/office/powerpoint/2010/main" val="2655451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17</a:t>
            </a:fld>
            <a:endParaRPr lang="en-US"/>
          </a:p>
        </p:txBody>
      </p:sp>
      <p:sp>
        <p:nvSpPr>
          <p:cNvPr id="3" name="TextBox 2">
            <a:extLst>
              <a:ext uri="{FF2B5EF4-FFF2-40B4-BE49-F238E27FC236}">
                <a16:creationId xmlns:a16="http://schemas.microsoft.com/office/drawing/2014/main" id="{2DBAA0C7-0446-4480-34FF-FB9AB08DF868}"/>
              </a:ext>
            </a:extLst>
          </p:cNvPr>
          <p:cNvSpPr txBox="1"/>
          <p:nvPr/>
        </p:nvSpPr>
        <p:spPr>
          <a:xfrm>
            <a:off x="796954" y="1413652"/>
            <a:ext cx="10794412" cy="2318905"/>
          </a:xfrm>
          <a:prstGeom prst="rect">
            <a:avLst/>
          </a:prstGeom>
          <a:noFill/>
        </p:spPr>
        <p:txBody>
          <a:bodyPr wrap="square">
            <a:spAutoFit/>
          </a:bodyPr>
          <a:lstStyle/>
          <a:p>
            <a:pPr lvl="0">
              <a:lnSpc>
                <a:spcPct val="150000"/>
              </a:lnSpc>
              <a:spcAft>
                <a:spcPts val="600"/>
              </a:spcAft>
              <a:buClr>
                <a:srgbClr val="000000"/>
              </a:buClr>
              <a:buSzPts val="1100"/>
              <a:tabLst>
                <a:tab pos="233680" algn="l"/>
              </a:tabLst>
            </a:pPr>
            <a:r>
              <a:rPr lang="en-US" sz="2400" b="1" u="none" strike="noStrike" spc="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3. Hiệu ứng lập thể không</a:t>
            </a:r>
            <a:endParaRPr lang="en-US" sz="2400" u="none" strike="noStrike" spc="0">
              <a:solidFill>
                <a:srgbClr val="00008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endParaRPr>
          </a:p>
          <a:p>
            <a:pPr indent="444500" algn="just">
              <a:lnSpc>
                <a:spcPct val="150000"/>
              </a:lnSpc>
              <a:spcAft>
                <a:spcPts val="600"/>
              </a:spcAft>
            </a:pPr>
            <a:r>
              <a:rPr lang="en-US" sz="2400">
                <a:solidFill>
                  <a:srgbClr val="000000"/>
                </a:solidFill>
                <a:effectLst/>
                <a:highlight>
                  <a:srgbClr val="FFFFFF"/>
                </a:highlight>
                <a:latin typeface="Times New Roman" panose="02020603050405020304" pitchFamily="18" charset="0"/>
                <a:ea typeface="Times New Roman" panose="02020603050405020304" pitchFamily="18" charset="0"/>
              </a:rPr>
              <a:t>Cảm giác lập thể nhân tạo được tạo nên dưới điều kiện trị số thị sai sinh lý của tất cả các điểm quan sát đều bằng không. Lúc đó không gian của vật thể được nhìn thấy là 1 mặt phẳng. Cảm giác này được gọi là hiệu ứng lập thể không.</a:t>
            </a:r>
            <a:endParaRPr lang="en-US" sz="2400">
              <a:solidFill>
                <a:srgbClr val="000080"/>
              </a:solidFill>
              <a:effectLst/>
              <a:highlight>
                <a:srgbClr val="FF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4625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18</a:t>
            </a:fld>
            <a:endParaRPr lang="en-US"/>
          </a:p>
        </p:txBody>
      </p:sp>
      <p:sp>
        <p:nvSpPr>
          <p:cNvPr id="3" name="TextBox 2">
            <a:extLst>
              <a:ext uri="{FF2B5EF4-FFF2-40B4-BE49-F238E27FC236}">
                <a16:creationId xmlns:a16="http://schemas.microsoft.com/office/drawing/2014/main" id="{76E6C263-E698-9AC6-A5A7-3869E6BD86B9}"/>
              </a:ext>
            </a:extLst>
          </p:cNvPr>
          <p:cNvSpPr txBox="1"/>
          <p:nvPr/>
        </p:nvSpPr>
        <p:spPr>
          <a:xfrm>
            <a:off x="160789" y="399256"/>
            <a:ext cx="11870422" cy="4920834"/>
          </a:xfrm>
          <a:prstGeom prst="rect">
            <a:avLst/>
          </a:prstGeom>
          <a:noFill/>
        </p:spPr>
        <p:txBody>
          <a:bodyPr wrap="square">
            <a:spAutoFit/>
          </a:bodyPr>
          <a:lstStyle/>
          <a:p>
            <a:pPr lvl="0">
              <a:lnSpc>
                <a:spcPct val="150000"/>
              </a:lnSpc>
              <a:spcAft>
                <a:spcPts val="600"/>
              </a:spcAft>
              <a:buClr>
                <a:srgbClr val="000000"/>
              </a:buClr>
              <a:buSzPts val="1100"/>
              <a:tabLst>
                <a:tab pos="233680" algn="l"/>
              </a:tabLst>
            </a:pPr>
            <a:r>
              <a:rPr lang="en-US" sz="1800" b="1" u="none" strike="noStrike" spc="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Các tính chất của hiệu ứng lập thể  </a:t>
            </a:r>
          </a:p>
          <a:p>
            <a:pPr lvl="0" indent="457200">
              <a:lnSpc>
                <a:spcPct val="150000"/>
              </a:lnSpc>
              <a:spcAft>
                <a:spcPts val="600"/>
              </a:spcAft>
              <a:buClr>
                <a:srgbClr val="000000"/>
              </a:buClr>
              <a:buSzPts val="1100"/>
              <a:tabLst>
                <a:tab pos="233680" algn="l"/>
              </a:tabLst>
            </a:pPr>
            <a:r>
              <a:rPr lang="en-US" sz="1800">
                <a:solidFill>
                  <a:srgbClr val="000000"/>
                </a:solidFill>
                <a:effectLst/>
                <a:highlight>
                  <a:srgbClr val="FFFFFF"/>
                </a:highlight>
                <a:latin typeface="Times New Roman" panose="02020603050405020304" pitchFamily="18" charset="0"/>
                <a:ea typeface="Times New Roman" panose="02020603050405020304" pitchFamily="18" charset="0"/>
              </a:rPr>
              <a:t>Mắt thường ta quan sát cặp ảnh lập thể p1p2 với đáy nhìn b' = 65mm. Khi đó ta thu được hình ảnh của vật thể là: ABCD. Nếu dùng một hệ thống quang học có cạnh đáy nhìn là b = nb' cũng quan sát cặp ảnh lập thể đó, ta thu được hình ảnh của vật thể là A'B'C'D'. Khi đó ta nhận thấy hình A'B'C'D' lớn hơn hình ABCD nhiều lần. Hiện tượng này gọi là sự mở rộng hiệu ứng lập thể bằng việc tăng đáy nhìn. Hệ số mở rộng tương ứng với hệ số phóng đại của cạnh đáy nhìn.</a:t>
            </a:r>
            <a:endParaRPr lang="en-US" sz="1100">
              <a:solidFill>
                <a:srgbClr val="000080"/>
              </a:solidFill>
              <a:effectLst/>
              <a:highlight>
                <a:srgbClr val="FFFFFF"/>
              </a:highlight>
              <a:latin typeface="Times New Roman" panose="02020603050405020304" pitchFamily="18" charset="0"/>
              <a:ea typeface="Times New Roman" panose="02020603050405020304" pitchFamily="18" charset="0"/>
            </a:endParaRPr>
          </a:p>
          <a:p>
            <a:pPr indent="444500" algn="just">
              <a:lnSpc>
                <a:spcPct val="150000"/>
              </a:lnSpc>
              <a:spcAft>
                <a:spcPts val="600"/>
              </a:spcAft>
            </a:pPr>
            <a:r>
              <a:rPr lang="en-US" sz="1800">
                <a:solidFill>
                  <a:srgbClr val="000000"/>
                </a:solidFill>
                <a:effectLst/>
                <a:highlight>
                  <a:srgbClr val="FFFFFF"/>
                </a:highlight>
                <a:latin typeface="Times New Roman" panose="02020603050405020304" pitchFamily="18" charset="0"/>
                <a:ea typeface="Times New Roman" panose="02020603050405020304" pitchFamily="18" charset="0"/>
              </a:rPr>
              <a:t>Giả sử thí nghiệm trên được tiếp tục thực hiện bằng hệ thống quan sát mới, trong đó khoảng cách nhìn từ tiếp điểm trước của mắt đến ảnh được mở rộng V lần so với tiêu cự của mắt, tức là:</a:t>
            </a:r>
            <a:endParaRPr lang="en-US" sz="1100">
              <a:solidFill>
                <a:srgbClr val="000080"/>
              </a:solidFill>
              <a:effectLst/>
              <a:highlight>
                <a:srgbClr val="FFFFFF"/>
              </a:highlight>
              <a:latin typeface="Times New Roman" panose="02020603050405020304" pitchFamily="18" charset="0"/>
              <a:ea typeface="Times New Roman" panose="02020603050405020304" pitchFamily="18" charset="0"/>
            </a:endParaRPr>
          </a:p>
          <a:p>
            <a:pPr marL="863600" indent="254000">
              <a:lnSpc>
                <a:spcPct val="150000"/>
              </a:lnSpc>
              <a:spcAft>
                <a:spcPts val="600"/>
              </a:spcAft>
            </a:pPr>
            <a:r>
              <a:rPr lang="en-US" sz="1800">
                <a:solidFill>
                  <a:srgbClr val="000000"/>
                </a:solidFill>
                <a:effectLst/>
                <a:highlight>
                  <a:srgbClr val="FFFFFF"/>
                </a:highlight>
                <a:latin typeface="Times New Roman" panose="02020603050405020304" pitchFamily="18" charset="0"/>
                <a:ea typeface="Times New Roman" panose="02020603050405020304" pitchFamily="18" charset="0"/>
              </a:rPr>
              <a:t>f = vf '</a:t>
            </a:r>
            <a:endParaRPr lang="en-US" sz="1100">
              <a:solidFill>
                <a:srgbClr val="000080"/>
              </a:solidFill>
              <a:effectLst/>
              <a:highlight>
                <a:srgbClr val="FFFFFF"/>
              </a:highlight>
              <a:latin typeface="Times New Roman" panose="02020603050405020304" pitchFamily="18" charset="0"/>
              <a:ea typeface="Times New Roman" panose="02020603050405020304" pitchFamily="18" charset="0"/>
            </a:endParaRPr>
          </a:p>
          <a:p>
            <a:pPr indent="444500" algn="just">
              <a:lnSpc>
                <a:spcPct val="150000"/>
              </a:lnSpc>
              <a:spcAft>
                <a:spcPts val="600"/>
              </a:spcAft>
            </a:pPr>
            <a:r>
              <a:rPr lang="en-US" sz="1800">
                <a:solidFill>
                  <a:srgbClr val="000000"/>
                </a:solidFill>
                <a:effectLst/>
                <a:highlight>
                  <a:srgbClr val="FFFFFF"/>
                </a:highlight>
                <a:latin typeface="Times New Roman" panose="02020603050405020304" pitchFamily="18" charset="0"/>
                <a:ea typeface="Times New Roman" panose="02020603050405020304" pitchFamily="18" charset="0"/>
              </a:rPr>
              <a:t>Với điều kiện nhìn này các tia nhìn tương ứng sẽ tạo nên hình ảnh mới của hình ABCD là hình A''B''C''D''. Hình A''B''C''D'' được mở rộng theo hướng y là V lần. Hiện tượng này được gọi là mở rộng hiệu ứng lập thể bằng việc tăng hệ số phóng đại của hệ thống quan sát.</a:t>
            </a:r>
            <a:endParaRPr lang="en-US" sz="1100">
              <a:solidFill>
                <a:srgbClr val="000080"/>
              </a:solidFill>
              <a:effectLst/>
              <a:highlight>
                <a:srgbClr val="FF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5789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19</a:t>
            </a:fld>
            <a:endParaRPr lang="en-US"/>
          </a:p>
        </p:txBody>
      </p:sp>
      <p:sp>
        <p:nvSpPr>
          <p:cNvPr id="3" name="TextBox 2">
            <a:extLst>
              <a:ext uri="{FF2B5EF4-FFF2-40B4-BE49-F238E27FC236}">
                <a16:creationId xmlns:a16="http://schemas.microsoft.com/office/drawing/2014/main" id="{BBCFE5E4-AB0A-3981-F436-31182CB2A5BB}"/>
              </a:ext>
            </a:extLst>
          </p:cNvPr>
          <p:cNvSpPr txBox="1"/>
          <p:nvPr/>
        </p:nvSpPr>
        <p:spPr>
          <a:xfrm>
            <a:off x="807440" y="410953"/>
            <a:ext cx="8722453" cy="461665"/>
          </a:xfrm>
          <a:prstGeom prst="rect">
            <a:avLst/>
          </a:prstGeom>
          <a:noFill/>
        </p:spPr>
        <p:txBody>
          <a:bodyPr wrap="square">
            <a:spAutoFit/>
          </a:bodyPr>
          <a:lstStyle/>
          <a:p>
            <a:r>
              <a:rPr lang="en-US" sz="2400" b="1">
                <a:solidFill>
                  <a:srgbClr val="0000FF"/>
                </a:solidFill>
              </a:rPr>
              <a:t>4.4. C</a:t>
            </a:r>
            <a:r>
              <a:rPr lang="vi-VN" sz="2400" b="1">
                <a:solidFill>
                  <a:srgbClr val="0000FF"/>
                </a:solidFill>
              </a:rPr>
              <a:t>ác phương pháp nhìn ảnh lập thể</a:t>
            </a:r>
            <a:endParaRPr lang="en-US" sz="2400" b="1">
              <a:solidFill>
                <a:srgbClr val="0000FF"/>
              </a:solidFill>
            </a:endParaRPr>
          </a:p>
        </p:txBody>
      </p:sp>
      <p:sp>
        <p:nvSpPr>
          <p:cNvPr id="6" name="TextBox 5">
            <a:extLst>
              <a:ext uri="{FF2B5EF4-FFF2-40B4-BE49-F238E27FC236}">
                <a16:creationId xmlns:a16="http://schemas.microsoft.com/office/drawing/2014/main" id="{6FAB280B-4828-EED0-8CE2-B9F53BBEF0AF}"/>
              </a:ext>
            </a:extLst>
          </p:cNvPr>
          <p:cNvSpPr txBox="1"/>
          <p:nvPr/>
        </p:nvSpPr>
        <p:spPr>
          <a:xfrm>
            <a:off x="576621" y="1055445"/>
            <a:ext cx="11014745" cy="4458593"/>
          </a:xfrm>
          <a:prstGeom prst="rect">
            <a:avLst/>
          </a:prstGeom>
          <a:noFill/>
        </p:spPr>
        <p:txBody>
          <a:bodyPr wrap="square">
            <a:spAutoFit/>
          </a:bodyPr>
          <a:lstStyle/>
          <a:p>
            <a:pPr algn="just">
              <a:lnSpc>
                <a:spcPct val="150000"/>
              </a:lnSpc>
            </a:pPr>
            <a:r>
              <a:rPr lang="vi-VN" sz="2400" b="1"/>
              <a:t>1. Phương pháp kính lập thể</a:t>
            </a:r>
          </a:p>
          <a:p>
            <a:pPr algn="just">
              <a:lnSpc>
                <a:spcPct val="150000"/>
              </a:lnSpc>
            </a:pPr>
            <a:r>
              <a:rPr lang="vi-VN" sz="2400" b="1"/>
              <a:t>a.</a:t>
            </a:r>
            <a:r>
              <a:rPr lang="en-US" sz="2400" b="1"/>
              <a:t> </a:t>
            </a:r>
            <a:r>
              <a:rPr lang="vi-VN" sz="2400" b="1"/>
              <a:t>Kính lập thể đơn giản</a:t>
            </a:r>
          </a:p>
          <a:p>
            <a:pPr algn="just">
              <a:lnSpc>
                <a:spcPct val="150000"/>
              </a:lnSpc>
            </a:pPr>
            <a:r>
              <a:rPr lang="vi-VN" sz="2400"/>
              <a:t>Cấu tạo của kính lập thể đơn giản chỉ gồm 2 thấu kính được đặt trên 2 giá nhỏ dùng để nhìn cặp ảnh có kích thước nhỏ. Kính lập thể đơn giản chủ yếu là tách tia ngắm để tạo nên hiệu ứng lập thể. Nhược điểm chủ yếu của loại kính này là khay đựng ảnh nhỏ không đặt được các ảnh có kích thước lớn và không mở rộng được hiệu ứng lập thể. Để khắc phục được các nhược điểm đó người ta chế tạo kính lập thể phản quang.</a:t>
            </a:r>
          </a:p>
        </p:txBody>
      </p:sp>
    </p:spTree>
    <p:extLst>
      <p:ext uri="{BB962C8B-B14F-4D97-AF65-F5344CB8AC3E}">
        <p14:creationId xmlns:p14="http://schemas.microsoft.com/office/powerpoint/2010/main" val="2630007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2</a:t>
            </a:fld>
            <a:endParaRPr lang="en-US"/>
          </a:p>
        </p:txBody>
      </p:sp>
      <p:sp>
        <p:nvSpPr>
          <p:cNvPr id="3" name="TextBox 2">
            <a:extLst>
              <a:ext uri="{FF2B5EF4-FFF2-40B4-BE49-F238E27FC236}">
                <a16:creationId xmlns:a16="http://schemas.microsoft.com/office/drawing/2014/main" id="{366F7D94-5432-00F9-97F4-E02343244122}"/>
              </a:ext>
            </a:extLst>
          </p:cNvPr>
          <p:cNvSpPr txBox="1"/>
          <p:nvPr/>
        </p:nvSpPr>
        <p:spPr>
          <a:xfrm>
            <a:off x="924886" y="431845"/>
            <a:ext cx="10342228" cy="461665"/>
          </a:xfrm>
          <a:prstGeom prst="rect">
            <a:avLst/>
          </a:prstGeom>
          <a:noFill/>
        </p:spPr>
        <p:txBody>
          <a:bodyPr wrap="square">
            <a:spAutoFit/>
          </a:bodyPr>
          <a:lstStyle/>
          <a:p>
            <a:pPr marL="457200" indent="-457200" algn="just">
              <a:spcBef>
                <a:spcPts val="600"/>
              </a:spcBef>
              <a:spcAft>
                <a:spcPts val="600"/>
              </a:spcAft>
              <a:tabLst>
                <a:tab pos="723900" algn="l"/>
              </a:tabLst>
            </a:pPr>
            <a:r>
              <a:rPr lang="en-US" sz="2400" b="1">
                <a:solidFill>
                  <a:srgbClr val="0000FF"/>
                </a:solidFill>
                <a:effectLst/>
                <a:latin typeface="Times New Roman" panose="02020603050405020304" pitchFamily="18" charset="0"/>
                <a:ea typeface="Times New Roman" panose="02020603050405020304" pitchFamily="18" charset="0"/>
              </a:rPr>
              <a:t>4.1. Khái niệm chung về nắn ảnh và các phương pháp nắn ảnh</a:t>
            </a:r>
          </a:p>
        </p:txBody>
      </p:sp>
      <p:sp>
        <p:nvSpPr>
          <p:cNvPr id="8" name="TextBox 7">
            <a:extLst>
              <a:ext uri="{FF2B5EF4-FFF2-40B4-BE49-F238E27FC236}">
                <a16:creationId xmlns:a16="http://schemas.microsoft.com/office/drawing/2014/main" id="{2F6C15A0-A890-12CE-3A42-7FF57A6B13B5}"/>
              </a:ext>
            </a:extLst>
          </p:cNvPr>
          <p:cNvSpPr txBox="1"/>
          <p:nvPr/>
        </p:nvSpPr>
        <p:spPr>
          <a:xfrm>
            <a:off x="983609" y="987804"/>
            <a:ext cx="10417030" cy="1938992"/>
          </a:xfrm>
          <a:prstGeom prst="rect">
            <a:avLst/>
          </a:prstGeom>
          <a:noFill/>
        </p:spPr>
        <p:txBody>
          <a:bodyPr wrap="square">
            <a:spAutoFit/>
          </a:bodyPr>
          <a:lstStyle/>
          <a:p>
            <a:pPr algn="just"/>
            <a:r>
              <a:rPr lang="en-US" sz="2400">
                <a:highlight>
                  <a:srgbClr val="FFFF00"/>
                </a:highlight>
              </a:rPr>
              <a:t>	</a:t>
            </a:r>
            <a:r>
              <a:rPr lang="vi-VN" sz="2400">
                <a:highlight>
                  <a:srgbClr val="FFFF00"/>
                </a:highlight>
              </a:rPr>
              <a:t>Nắn ảnh là công việc xử lý để loại trừ các sai số do ảnh nghiêng gây ra và hạn chế sai số do địa hình lồi lõm gây ra. Như vậy nắn ảnh là quá trình biến đổi hình ảnh của miền thực địa được chụp trên ảnh nghiêng thành hình ảnh tương ứng trên ảnh nằm ngang có tỷ lệ phù hợp với tỷ lệ bản đồ cần thành lập. </a:t>
            </a:r>
            <a:r>
              <a:rPr lang="vi-VN" sz="2400">
                <a:solidFill>
                  <a:srgbClr val="C00000"/>
                </a:solidFill>
              </a:rPr>
              <a:t>Vì vậy nhiệm vụ chủ yếu của công tác nắn ảnh là:</a:t>
            </a:r>
            <a:endParaRPr lang="en-US" sz="2400">
              <a:solidFill>
                <a:srgbClr val="C00000"/>
              </a:solidFill>
            </a:endParaRPr>
          </a:p>
        </p:txBody>
      </p:sp>
      <p:sp>
        <p:nvSpPr>
          <p:cNvPr id="15" name="TextBox 14">
            <a:extLst>
              <a:ext uri="{FF2B5EF4-FFF2-40B4-BE49-F238E27FC236}">
                <a16:creationId xmlns:a16="http://schemas.microsoft.com/office/drawing/2014/main" id="{84DC5E3D-BAF0-5287-3266-2A98FED065E5}"/>
              </a:ext>
            </a:extLst>
          </p:cNvPr>
          <p:cNvSpPr txBox="1"/>
          <p:nvPr/>
        </p:nvSpPr>
        <p:spPr>
          <a:xfrm>
            <a:off x="1098218" y="3021090"/>
            <a:ext cx="10156971" cy="1200329"/>
          </a:xfrm>
          <a:prstGeom prst="rect">
            <a:avLst/>
          </a:prstGeom>
          <a:noFill/>
        </p:spPr>
        <p:txBody>
          <a:bodyPr wrap="square">
            <a:spAutoFit/>
          </a:bodyPr>
          <a:lstStyle/>
          <a:p>
            <a:pPr algn="just"/>
            <a:r>
              <a:rPr lang="vi-VN" sz="2400">
                <a:solidFill>
                  <a:srgbClr val="C00000"/>
                </a:solidFill>
              </a:rPr>
              <a:t>- Thông qua các biến đổi phù hợp để biến hình ảnh trên ảnh nghiêng thành hình ảnh trên ảnh ngang tương ứng để loại trừ sai số vị trí điểm ảnh do ảnh nghiêng gây ra, tức là làm cho   </a:t>
            </a:r>
            <a:r>
              <a:rPr lang="en-US" sz="2400">
                <a:solidFill>
                  <a:srgbClr val="C00000"/>
                </a:solidFill>
              </a:rPr>
              <a:t>   </a:t>
            </a:r>
            <a:r>
              <a:rPr lang="vi-VN" sz="2400">
                <a:solidFill>
                  <a:srgbClr val="C00000"/>
                </a:solidFill>
              </a:rPr>
              <a:t>= 0.</a:t>
            </a:r>
            <a:endParaRPr lang="en-US" sz="2400">
              <a:solidFill>
                <a:srgbClr val="C00000"/>
              </a:solidFill>
            </a:endParaRPr>
          </a:p>
        </p:txBody>
      </p:sp>
      <p:pic>
        <p:nvPicPr>
          <p:cNvPr id="1033" name="Picture 9">
            <a:extLst>
              <a:ext uri="{FF2B5EF4-FFF2-40B4-BE49-F238E27FC236}">
                <a16:creationId xmlns:a16="http://schemas.microsoft.com/office/drawing/2014/main" id="{D5DFB872-7F68-77EB-4AA8-497C31ADB3B7}"/>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89159" y="3816279"/>
            <a:ext cx="355964" cy="35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a:extLst>
              <a:ext uri="{FF2B5EF4-FFF2-40B4-BE49-F238E27FC236}">
                <a16:creationId xmlns:a16="http://schemas.microsoft.com/office/drawing/2014/main" id="{34DF58FA-48AF-F8A1-7DE9-E4845ED2DDA6}"/>
              </a:ext>
            </a:extLst>
          </p:cNvPr>
          <p:cNvSpPr txBox="1"/>
          <p:nvPr/>
        </p:nvSpPr>
        <p:spPr>
          <a:xfrm>
            <a:off x="1098217" y="4285813"/>
            <a:ext cx="10156971" cy="830997"/>
          </a:xfrm>
          <a:prstGeom prst="rect">
            <a:avLst/>
          </a:prstGeom>
          <a:noFill/>
        </p:spPr>
        <p:txBody>
          <a:bodyPr wrap="square">
            <a:spAutoFit/>
          </a:bodyPr>
          <a:lstStyle/>
          <a:p>
            <a:pPr algn="just"/>
            <a:r>
              <a:rPr lang="vi-VN" sz="2400">
                <a:solidFill>
                  <a:srgbClr val="C00000"/>
                </a:solidFill>
              </a:rPr>
              <a:t>- Lựa chọn phương pháp thích hợp để hạn chế sai số vị trí điểm do địa hình lồi lõm gây ra, tức là làm cho  cho phép.</a:t>
            </a:r>
            <a:endParaRPr lang="en-US" sz="2400">
              <a:solidFill>
                <a:srgbClr val="C00000"/>
              </a:solidFill>
            </a:endParaRPr>
          </a:p>
        </p:txBody>
      </p:sp>
      <p:sp>
        <p:nvSpPr>
          <p:cNvPr id="19" name="TextBox 18">
            <a:extLst>
              <a:ext uri="{FF2B5EF4-FFF2-40B4-BE49-F238E27FC236}">
                <a16:creationId xmlns:a16="http://schemas.microsoft.com/office/drawing/2014/main" id="{CB63BD75-5792-9324-3F50-63B8BCAE086E}"/>
              </a:ext>
            </a:extLst>
          </p:cNvPr>
          <p:cNvSpPr txBox="1"/>
          <p:nvPr/>
        </p:nvSpPr>
        <p:spPr>
          <a:xfrm>
            <a:off x="1098217" y="5208094"/>
            <a:ext cx="10302422" cy="461665"/>
          </a:xfrm>
          <a:prstGeom prst="rect">
            <a:avLst/>
          </a:prstGeom>
          <a:noFill/>
        </p:spPr>
        <p:txBody>
          <a:bodyPr wrap="square">
            <a:spAutoFit/>
          </a:bodyPr>
          <a:lstStyle/>
          <a:p>
            <a:r>
              <a:rPr lang="en-US" sz="2400">
                <a:solidFill>
                  <a:srgbClr val="C00000"/>
                </a:solidFill>
              </a:rPr>
              <a:t>- Xác định tỷ lệ ảnh nắn phù hợp với tỷ lệ bản đồ hoặc bình đồ cần thành lập.</a:t>
            </a:r>
          </a:p>
        </p:txBody>
      </p:sp>
      <p:sp>
        <p:nvSpPr>
          <p:cNvPr id="5" name="TextBox 4">
            <a:extLst>
              <a:ext uri="{FF2B5EF4-FFF2-40B4-BE49-F238E27FC236}">
                <a16:creationId xmlns:a16="http://schemas.microsoft.com/office/drawing/2014/main" id="{02B8E156-A543-817D-9200-12E767CDBE64}"/>
              </a:ext>
            </a:extLst>
          </p:cNvPr>
          <p:cNvSpPr txBox="1"/>
          <p:nvPr/>
        </p:nvSpPr>
        <p:spPr>
          <a:xfrm>
            <a:off x="3392337" y="62513"/>
            <a:ext cx="6094562" cy="369332"/>
          </a:xfrm>
          <a:prstGeom prst="rect">
            <a:avLst/>
          </a:prstGeom>
          <a:noFill/>
        </p:spPr>
        <p:txBody>
          <a:bodyPr wrap="square">
            <a:spAutoFit/>
          </a:bodyPr>
          <a:lstStyle/>
          <a:p>
            <a:r>
              <a:rPr lang="vi-VN"/>
              <a:t>Chương 4: NGUYÊN LÝ NHÌN VÀ ĐO LẬP THỂ</a:t>
            </a:r>
          </a:p>
        </p:txBody>
      </p:sp>
    </p:spTree>
    <p:extLst>
      <p:ext uri="{BB962C8B-B14F-4D97-AF65-F5344CB8AC3E}">
        <p14:creationId xmlns:p14="http://schemas.microsoft.com/office/powerpoint/2010/main" val="1695579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20</a:t>
            </a:fld>
            <a:endParaRPr lang="en-US"/>
          </a:p>
        </p:txBody>
      </p:sp>
      <p:sp>
        <p:nvSpPr>
          <p:cNvPr id="6" name="TextBox 5">
            <a:extLst>
              <a:ext uri="{FF2B5EF4-FFF2-40B4-BE49-F238E27FC236}">
                <a16:creationId xmlns:a16="http://schemas.microsoft.com/office/drawing/2014/main" id="{6FAB280B-4828-EED0-8CE2-B9F53BBEF0AF}"/>
              </a:ext>
            </a:extLst>
          </p:cNvPr>
          <p:cNvSpPr txBox="1"/>
          <p:nvPr/>
        </p:nvSpPr>
        <p:spPr>
          <a:xfrm>
            <a:off x="576621" y="1315504"/>
            <a:ext cx="11014745" cy="2796599"/>
          </a:xfrm>
          <a:prstGeom prst="rect">
            <a:avLst/>
          </a:prstGeom>
          <a:noFill/>
        </p:spPr>
        <p:txBody>
          <a:bodyPr wrap="square">
            <a:spAutoFit/>
          </a:bodyPr>
          <a:lstStyle/>
          <a:p>
            <a:pPr>
              <a:lnSpc>
                <a:spcPct val="150000"/>
              </a:lnSpc>
            </a:pPr>
            <a:r>
              <a:rPr lang="vi-VN" sz="2400" b="1"/>
              <a:t>b.</a:t>
            </a:r>
            <a:r>
              <a:rPr lang="en-US" sz="2400" b="1"/>
              <a:t> </a:t>
            </a:r>
            <a:r>
              <a:rPr lang="vi-VN" sz="2400" b="1"/>
              <a:t>Kính lập thể phản quang</a:t>
            </a:r>
          </a:p>
          <a:p>
            <a:pPr>
              <a:lnSpc>
                <a:spcPct val="150000"/>
              </a:lnSpc>
            </a:pPr>
            <a:r>
              <a:rPr lang="vi-VN" sz="2400"/>
              <a:t>Trong hệ thống kính lập thể phản quang ngoài các thấu kính có tác dụng tăng hệ số phóng đại hình ảnh quan sát còn có các kính phản quang được đặt song song từng đôi một với góc nghiêng 450 so với trục nhìn thẳng đứng có tác dụng mở rộng cạnh đáy nhìn để tăng khoảng cách giữa 2 tấm ảnh của cặp ảnh lập thể.</a:t>
            </a:r>
          </a:p>
        </p:txBody>
      </p:sp>
    </p:spTree>
    <p:extLst>
      <p:ext uri="{BB962C8B-B14F-4D97-AF65-F5344CB8AC3E}">
        <p14:creationId xmlns:p14="http://schemas.microsoft.com/office/powerpoint/2010/main" val="995795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21</a:t>
            </a:fld>
            <a:endParaRPr lang="en-US"/>
          </a:p>
        </p:txBody>
      </p:sp>
      <p:sp>
        <p:nvSpPr>
          <p:cNvPr id="3" name="TextBox 2">
            <a:extLst>
              <a:ext uri="{FF2B5EF4-FFF2-40B4-BE49-F238E27FC236}">
                <a16:creationId xmlns:a16="http://schemas.microsoft.com/office/drawing/2014/main" id="{96D8C444-032E-6114-71FB-960AD73951EE}"/>
              </a:ext>
            </a:extLst>
          </p:cNvPr>
          <p:cNvSpPr txBox="1"/>
          <p:nvPr/>
        </p:nvSpPr>
        <p:spPr>
          <a:xfrm>
            <a:off x="536895" y="136525"/>
            <a:ext cx="10956022" cy="3503844"/>
          </a:xfrm>
          <a:prstGeom prst="rect">
            <a:avLst/>
          </a:prstGeom>
          <a:noFill/>
        </p:spPr>
        <p:txBody>
          <a:bodyPr wrap="square">
            <a:spAutoFit/>
          </a:bodyPr>
          <a:lstStyle/>
          <a:p>
            <a:pPr indent="254000" algn="just">
              <a:lnSpc>
                <a:spcPct val="150000"/>
              </a:lnSpc>
              <a:spcAft>
                <a:spcPts val="600"/>
              </a:spcAft>
            </a:pPr>
            <a:r>
              <a:rPr lang="en-US" sz="2400" b="1">
                <a:solidFill>
                  <a:srgbClr val="000000"/>
                </a:solidFill>
                <a:effectLst/>
                <a:highlight>
                  <a:srgbClr val="FFFFFF"/>
                </a:highlight>
                <a:latin typeface="Times New Roman" panose="02020603050405020304" pitchFamily="18" charset="0"/>
                <a:ea typeface="Times New Roman" panose="02020603050405020304" pitchFamily="18" charset="0"/>
              </a:rPr>
              <a:t>2. Phương pháp kính lọc</a:t>
            </a:r>
            <a:endParaRPr lang="en-US" sz="2400">
              <a:solidFill>
                <a:srgbClr val="000080"/>
              </a:solidFill>
              <a:effectLst/>
              <a:highlight>
                <a:srgbClr val="FFFFFF"/>
              </a:highlight>
              <a:latin typeface="Times New Roman" panose="02020603050405020304" pitchFamily="18" charset="0"/>
              <a:ea typeface="Times New Roman" panose="02020603050405020304" pitchFamily="18" charset="0"/>
            </a:endParaRPr>
          </a:p>
          <a:p>
            <a:pPr indent="444500" algn="just">
              <a:lnSpc>
                <a:spcPct val="150000"/>
              </a:lnSpc>
              <a:spcAft>
                <a:spcPts val="600"/>
              </a:spcAft>
            </a:pPr>
            <a:r>
              <a:rPr lang="en-US" sz="2400" b="1">
                <a:solidFill>
                  <a:srgbClr val="000000"/>
                </a:solidFill>
                <a:effectLst/>
                <a:highlight>
                  <a:srgbClr val="FFFFFF"/>
                </a:highlight>
                <a:latin typeface="Times New Roman" panose="02020603050405020304" pitchFamily="18" charset="0"/>
                <a:ea typeface="Times New Roman" panose="02020603050405020304" pitchFamily="18" charset="0"/>
              </a:rPr>
              <a:t>a. Phương pháp kính lọc màu</a:t>
            </a:r>
            <a:endParaRPr lang="en-US" sz="2400">
              <a:solidFill>
                <a:srgbClr val="000080"/>
              </a:solidFill>
              <a:effectLst/>
              <a:highlight>
                <a:srgbClr val="FFFFFF"/>
              </a:highlight>
              <a:latin typeface="Times New Roman" panose="02020603050405020304" pitchFamily="18" charset="0"/>
              <a:ea typeface="Times New Roman" panose="02020603050405020304" pitchFamily="18" charset="0"/>
            </a:endParaRPr>
          </a:p>
          <a:p>
            <a:pPr indent="444500" algn="just">
              <a:lnSpc>
                <a:spcPct val="150000"/>
              </a:lnSpc>
              <a:spcAft>
                <a:spcPts val="600"/>
              </a:spcAft>
            </a:pPr>
            <a:r>
              <a:rPr lang="en-US" sz="2400">
                <a:solidFill>
                  <a:srgbClr val="000000"/>
                </a:solidFill>
                <a:effectLst/>
                <a:highlight>
                  <a:srgbClr val="FFFFFF"/>
                </a:highlight>
                <a:latin typeface="Times New Roman" panose="02020603050405020304" pitchFamily="18" charset="0"/>
                <a:ea typeface="Times New Roman" panose="02020603050405020304" pitchFamily="18" charset="0"/>
              </a:rPr>
              <a:t>Đặc điểm của phương pháp này là dùng 2 loại màu đặc biệt để nhuộm 2 chùm tia chiếu của cặp ảnh lập thể đồng thời dùng 1 kính có 2 màu tương ứng để nhìn chùm tia đã được nhuộm màu. Do tính chất đặc biệt của các loại màu này mà mỗi mắt chỉ nhìn thấy một loại tia sáng có màu tương ứng do đó tạo nên hiệu ứng lập thể nhân tạo.</a:t>
            </a:r>
            <a:endParaRPr lang="en-US" sz="2400">
              <a:solidFill>
                <a:srgbClr val="000080"/>
              </a:solidFill>
              <a:effectLst/>
              <a:highlight>
                <a:srgbClr val="FFFFFF"/>
              </a:highligh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2A18EE83-0BE8-BC9B-27C6-869364BC944F}"/>
              </a:ext>
            </a:extLst>
          </p:cNvPr>
          <p:cNvSpPr txBox="1"/>
          <p:nvPr/>
        </p:nvSpPr>
        <p:spPr>
          <a:xfrm>
            <a:off x="536895" y="3640369"/>
            <a:ext cx="10956022" cy="2241960"/>
          </a:xfrm>
          <a:prstGeom prst="rect">
            <a:avLst/>
          </a:prstGeom>
          <a:noFill/>
        </p:spPr>
        <p:txBody>
          <a:bodyPr wrap="square">
            <a:spAutoFit/>
          </a:bodyPr>
          <a:lstStyle/>
          <a:p>
            <a:pPr indent="444500" algn="just">
              <a:lnSpc>
                <a:spcPct val="150000"/>
              </a:lnSpc>
              <a:spcAft>
                <a:spcPts val="600"/>
              </a:spcAft>
            </a:pPr>
            <a:r>
              <a:rPr lang="vi-VN" sz="2400">
                <a:solidFill>
                  <a:srgbClr val="000000"/>
                </a:solidFill>
                <a:effectLst/>
                <a:highlight>
                  <a:srgbClr val="FFFFFF"/>
                </a:highlight>
                <a:latin typeface="Times New Roman" panose="02020603050405020304" pitchFamily="18" charset="0"/>
                <a:ea typeface="Times New Roman" panose="02020603050405020304" pitchFamily="18" charset="0"/>
              </a:rPr>
              <a:t>Nhược điểm chủ yếu của phương pháp nhìn lập thể bằng kính lọc màu là sự tổn thất ánh sáng quá lớn của chùm tia chiếu sau khi qua kính lọc màu. Vì vậy để đảm bảo khả năng nhìn rõ hình ảnh cần phải làm việc trong buồng tối. Do đó ảnh hưởng đến hiệu suất công tác và ảnh hưởng đến sức khoẻ của người công tác.</a:t>
            </a:r>
            <a:endParaRPr lang="en-US" sz="2400">
              <a:solidFill>
                <a:srgbClr val="000080"/>
              </a:solidFill>
              <a:effectLst/>
              <a:highlight>
                <a:srgbClr val="FF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96734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22</a:t>
            </a:fld>
            <a:endParaRPr lang="en-US"/>
          </a:p>
        </p:txBody>
      </p:sp>
      <p:sp>
        <p:nvSpPr>
          <p:cNvPr id="6" name="TextBox 5">
            <a:extLst>
              <a:ext uri="{FF2B5EF4-FFF2-40B4-BE49-F238E27FC236}">
                <a16:creationId xmlns:a16="http://schemas.microsoft.com/office/drawing/2014/main" id="{7E7883D5-65A9-545C-D6B3-2E65F2B5D7A1}"/>
              </a:ext>
            </a:extLst>
          </p:cNvPr>
          <p:cNvSpPr txBox="1"/>
          <p:nvPr/>
        </p:nvSpPr>
        <p:spPr>
          <a:xfrm>
            <a:off x="417229" y="431033"/>
            <a:ext cx="11174137" cy="5012591"/>
          </a:xfrm>
          <a:prstGeom prst="rect">
            <a:avLst/>
          </a:prstGeom>
          <a:noFill/>
        </p:spPr>
        <p:txBody>
          <a:bodyPr wrap="square">
            <a:spAutoFit/>
          </a:bodyPr>
          <a:lstStyle/>
          <a:p>
            <a:pPr algn="just">
              <a:lnSpc>
                <a:spcPct val="150000"/>
              </a:lnSpc>
            </a:pPr>
            <a:r>
              <a:rPr lang="en-US" sz="2400" b="1"/>
              <a:t>b</a:t>
            </a:r>
            <a:r>
              <a:rPr lang="vi-VN" sz="2400" b="1"/>
              <a:t>. Phương pháp kính phân cực ánh sáng</a:t>
            </a:r>
          </a:p>
          <a:p>
            <a:pPr algn="just">
              <a:lnSpc>
                <a:spcPct val="150000"/>
              </a:lnSpc>
            </a:pPr>
            <a:r>
              <a:rPr lang="vi-VN" sz="2400"/>
              <a:t>Nguyên lý của phương pháp nhìn lập thể bằng kính phân cực ánh sáng là:</a:t>
            </a:r>
          </a:p>
          <a:p>
            <a:pPr algn="just">
              <a:lnSpc>
                <a:spcPct val="150000"/>
              </a:lnSpc>
            </a:pPr>
            <a:r>
              <a:rPr lang="vi-VN" sz="2400"/>
              <a:t>Các tia chiếu của cặp ảnh lập thể được biến thành các chùm tia sáng có sóng giao động theo 1 hướng nhất định sau khi đi qua một kính lọc đặc biệt. Quá trình này được gọi là sự phân cực ánh sáng và kính lọc đặc biệt được gọi là kính phân cực. Do tính chất đặc biệt của sóng ánh sáng phân cực, nó chỉ đi qua được kính phân cực có hướng song song với mặt phẳng giao động của chùm tia sáng phân cực và hoàn toàn không đi qua được những kính phân cực có hướng vuông góc với mặt phẳng giao động của nó</a:t>
            </a:r>
          </a:p>
        </p:txBody>
      </p:sp>
    </p:spTree>
    <p:extLst>
      <p:ext uri="{BB962C8B-B14F-4D97-AF65-F5344CB8AC3E}">
        <p14:creationId xmlns:p14="http://schemas.microsoft.com/office/powerpoint/2010/main" val="2268692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23</a:t>
            </a:fld>
            <a:endParaRPr lang="en-US"/>
          </a:p>
        </p:txBody>
      </p:sp>
      <p:sp>
        <p:nvSpPr>
          <p:cNvPr id="3" name="TextBox 2">
            <a:extLst>
              <a:ext uri="{FF2B5EF4-FFF2-40B4-BE49-F238E27FC236}">
                <a16:creationId xmlns:a16="http://schemas.microsoft.com/office/drawing/2014/main" id="{DA236CD7-E45E-AE5F-7098-EDD01B4CE37F}"/>
              </a:ext>
            </a:extLst>
          </p:cNvPr>
          <p:cNvSpPr txBox="1"/>
          <p:nvPr/>
        </p:nvSpPr>
        <p:spPr>
          <a:xfrm>
            <a:off x="1059111" y="318674"/>
            <a:ext cx="6094602" cy="461665"/>
          </a:xfrm>
          <a:prstGeom prst="rect">
            <a:avLst/>
          </a:prstGeom>
          <a:noFill/>
        </p:spPr>
        <p:txBody>
          <a:bodyPr wrap="square">
            <a:spAutoFit/>
          </a:bodyPr>
          <a:lstStyle/>
          <a:p>
            <a:pPr marL="457200" indent="-457200" algn="just">
              <a:spcBef>
                <a:spcPts val="600"/>
              </a:spcBef>
              <a:spcAft>
                <a:spcPts val="600"/>
              </a:spcAft>
              <a:tabLst>
                <a:tab pos="723900" algn="l"/>
              </a:tabLst>
            </a:pPr>
            <a:r>
              <a:rPr lang="en-US" sz="2400" b="1">
                <a:solidFill>
                  <a:srgbClr val="0000FF"/>
                </a:solidFill>
                <a:effectLst/>
                <a:latin typeface="Times New Roman" panose="02020603050405020304" pitchFamily="18" charset="0"/>
                <a:ea typeface="Times New Roman" panose="02020603050405020304" pitchFamily="18" charset="0"/>
              </a:rPr>
              <a:t>4.5. Nguyên lý đo ảnh lập thể</a:t>
            </a:r>
          </a:p>
        </p:txBody>
      </p:sp>
      <p:sp>
        <p:nvSpPr>
          <p:cNvPr id="6" name="TextBox 5">
            <a:extLst>
              <a:ext uri="{FF2B5EF4-FFF2-40B4-BE49-F238E27FC236}">
                <a16:creationId xmlns:a16="http://schemas.microsoft.com/office/drawing/2014/main" id="{3159DAB9-F241-C14B-7E30-A31F9D60A6E0}"/>
              </a:ext>
            </a:extLst>
          </p:cNvPr>
          <p:cNvSpPr txBox="1"/>
          <p:nvPr/>
        </p:nvSpPr>
        <p:spPr>
          <a:xfrm>
            <a:off x="1059111" y="1036773"/>
            <a:ext cx="10402348" cy="4345870"/>
          </a:xfrm>
          <a:prstGeom prst="rect">
            <a:avLst/>
          </a:prstGeom>
          <a:noFill/>
        </p:spPr>
        <p:txBody>
          <a:bodyPr wrap="square">
            <a:spAutoFit/>
          </a:bodyPr>
          <a:lstStyle/>
          <a:p>
            <a:pPr lvl="0" algn="just">
              <a:lnSpc>
                <a:spcPct val="150000"/>
              </a:lnSpc>
              <a:spcAft>
                <a:spcPts val="600"/>
              </a:spcAft>
              <a:buSzPts val="1100"/>
              <a:tabLst>
                <a:tab pos="666115" algn="l"/>
              </a:tabLst>
            </a:pPr>
            <a:r>
              <a:rPr lang="en-US" sz="2000" b="1" u="none" strike="noStrike" spc="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Nguyên lý đo lập thể bằng tiêu đo thực</a:t>
            </a:r>
            <a:endParaRPr lang="en-US" sz="2000" u="none" strike="noStrike" spc="0">
              <a:solidFill>
                <a:srgbClr val="00008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endParaRPr>
          </a:p>
          <a:p>
            <a:pPr indent="444500" algn="just">
              <a:lnSpc>
                <a:spcPct val="150000"/>
              </a:lnSpc>
              <a:spcAft>
                <a:spcPts val="600"/>
              </a:spcAft>
            </a:pPr>
            <a:r>
              <a:rPr lang="en-US" sz="2000">
                <a:solidFill>
                  <a:srgbClr val="000000"/>
                </a:solidFill>
                <a:effectLst/>
                <a:highlight>
                  <a:srgbClr val="FFFFFF"/>
                </a:highlight>
                <a:latin typeface="Times New Roman" panose="02020603050405020304" pitchFamily="18" charset="0"/>
                <a:ea typeface="Times New Roman" panose="02020603050405020304" pitchFamily="18" charset="0"/>
              </a:rPr>
              <a:t>Nguyên lý đo lập thể bằng tiêu đo thực là vật chuẩn dùng làm tiêu đo (tiêu đo thực) được đặt ngay trên bàn đo và có thể vận động trực tiếp trong không gian của mô hình lập thể để xác định vị trí của giao điểm 2 tia ngắm cùng tên trên mô hình lập thể.</a:t>
            </a:r>
            <a:endParaRPr lang="en-US" sz="2000">
              <a:solidFill>
                <a:srgbClr val="000080"/>
              </a:solidFill>
              <a:effectLst/>
              <a:highlight>
                <a:srgbClr val="FFFFFF"/>
              </a:highlight>
              <a:latin typeface="Times New Roman" panose="02020603050405020304" pitchFamily="18" charset="0"/>
              <a:ea typeface="Times New Roman" panose="02020603050405020304" pitchFamily="18" charset="0"/>
            </a:endParaRPr>
          </a:p>
          <a:p>
            <a:pPr indent="444500" algn="just">
              <a:lnSpc>
                <a:spcPct val="150000"/>
              </a:lnSpc>
              <a:spcAft>
                <a:spcPts val="600"/>
              </a:spcAft>
            </a:pPr>
            <a:r>
              <a:rPr lang="en-US" sz="2000">
                <a:solidFill>
                  <a:srgbClr val="000000"/>
                </a:solidFill>
                <a:effectLst/>
                <a:highlight>
                  <a:srgbClr val="FFFFFF"/>
                </a:highlight>
                <a:latin typeface="Times New Roman" panose="02020603050405020304" pitchFamily="18" charset="0"/>
                <a:ea typeface="Times New Roman" panose="02020603050405020304" pitchFamily="18" charset="0"/>
              </a:rPr>
              <a:t>Giả sử cần xác định vị trí không gian (XYZ) của điểm A trên mô hình lập thể được tạo nên từ cặp ảnh lập thể P1, P2. Ta dùng 1 bàn đo trên đó có tiêu đo thực M xê dịch trong không gian của mô hình để hứng nhận ảnh của 2 tia chiếu cùng tên a1S1 và a2S2 đồng thời luôn thay đổi độ cao của bàn đo sao cho 2 hình ảnh cùng tên giao nhau tại tiêu đo M. Khi đó trên các thang số của hệ toạ độ XYZ sẽ xác định được toạ độ không gian của điểm A trên mô hình lập thể.</a:t>
            </a:r>
            <a:endParaRPr lang="en-US" sz="2000">
              <a:solidFill>
                <a:srgbClr val="000080"/>
              </a:solidFill>
              <a:effectLst/>
              <a:highlight>
                <a:srgbClr val="FF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17934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24</a:t>
            </a:fld>
            <a:endParaRPr lang="en-US"/>
          </a:p>
        </p:txBody>
      </p:sp>
      <p:sp>
        <p:nvSpPr>
          <p:cNvPr id="3" name="TextBox 2">
            <a:extLst>
              <a:ext uri="{FF2B5EF4-FFF2-40B4-BE49-F238E27FC236}">
                <a16:creationId xmlns:a16="http://schemas.microsoft.com/office/drawing/2014/main" id="{606017EE-A0D2-B895-65FF-0792D5B64E13}"/>
              </a:ext>
            </a:extLst>
          </p:cNvPr>
          <p:cNvSpPr txBox="1"/>
          <p:nvPr/>
        </p:nvSpPr>
        <p:spPr>
          <a:xfrm>
            <a:off x="444616" y="234892"/>
            <a:ext cx="11504103" cy="5165838"/>
          </a:xfrm>
          <a:prstGeom prst="rect">
            <a:avLst/>
          </a:prstGeom>
          <a:noFill/>
        </p:spPr>
        <p:txBody>
          <a:bodyPr wrap="square">
            <a:spAutoFit/>
          </a:bodyPr>
          <a:lstStyle/>
          <a:p>
            <a:pPr lvl="0" algn="just">
              <a:lnSpc>
                <a:spcPct val="150000"/>
              </a:lnSpc>
              <a:spcAft>
                <a:spcPts val="600"/>
              </a:spcAft>
              <a:buSzPts val="1100"/>
              <a:tabLst>
                <a:tab pos="666115" algn="l"/>
              </a:tabLst>
            </a:pPr>
            <a:r>
              <a:rPr lang="en-US" sz="2400" b="1" u="none" strike="noStrike" spc="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Nguyên lý đo lập thể bằng tiêu đo ảo</a:t>
            </a:r>
            <a:endParaRPr lang="en-US" sz="2400" u="none" strike="noStrike" spc="0">
              <a:solidFill>
                <a:srgbClr val="00008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endParaRPr>
          </a:p>
          <a:p>
            <a:pPr indent="444500" algn="just">
              <a:lnSpc>
                <a:spcPct val="150000"/>
              </a:lnSpc>
              <a:spcAft>
                <a:spcPts val="600"/>
              </a:spcAft>
            </a:pPr>
            <a:r>
              <a:rPr lang="en-US" sz="2400">
                <a:solidFill>
                  <a:srgbClr val="000000"/>
                </a:solidFill>
                <a:effectLst/>
                <a:highlight>
                  <a:srgbClr val="FFFFFF"/>
                </a:highlight>
                <a:latin typeface="Times New Roman" panose="02020603050405020304" pitchFamily="18" charset="0"/>
                <a:ea typeface="Times New Roman" panose="02020603050405020304" pitchFamily="18" charset="0"/>
              </a:rPr>
              <a:t>Tiêu đo ảo thực chất là hình ảnh lập thể của 2 tiêu đo thực được đặt trên mặt phẳng ảnh.</a:t>
            </a:r>
            <a:endParaRPr lang="en-US" sz="2400">
              <a:solidFill>
                <a:srgbClr val="000080"/>
              </a:solidFill>
              <a:effectLst/>
              <a:highlight>
                <a:srgbClr val="FFFFFF"/>
              </a:highlight>
              <a:latin typeface="Times New Roman" panose="02020603050405020304" pitchFamily="18" charset="0"/>
              <a:ea typeface="Times New Roman" panose="02020603050405020304" pitchFamily="18" charset="0"/>
            </a:endParaRPr>
          </a:p>
          <a:p>
            <a:pPr indent="444500" algn="just">
              <a:lnSpc>
                <a:spcPct val="150000"/>
              </a:lnSpc>
              <a:spcAft>
                <a:spcPts val="600"/>
              </a:spcAft>
            </a:pPr>
            <a:r>
              <a:rPr lang="en-US" sz="2400">
                <a:solidFill>
                  <a:srgbClr val="000000"/>
                </a:solidFill>
                <a:effectLst/>
                <a:highlight>
                  <a:srgbClr val="FFFFFF"/>
                </a:highlight>
                <a:latin typeface="Times New Roman" panose="02020603050405020304" pitchFamily="18" charset="0"/>
                <a:ea typeface="Times New Roman" panose="02020603050405020304" pitchFamily="18" charset="0"/>
              </a:rPr>
              <a:t>Giả sử cần đo điểm A trên mô hình lập thể được tạo nên từ cặp ảnh lập thể P1P2. Ta dùng 2 tiêu đo hoặc hoàn toàn giống nhau về hình dạng và kích thước M1, M2 đặt trên mặt phẳng ảnh trái và ảnh phải. Các tiêu đo này được gắn vào các thước đo. Khi tiến hành đo lập thể ta xác định 2 tiêu đo theo các hướng toạ độ X và Y cho đến khi tiêu đo M1 trùng với điểm ảnh a1, tiêu đo M2 trùng với điểm ảnh a2. Khi đó nhờ hiệu ứng lập thể của mắt ta đồng thời nhìn thấy điểm mô hình A và tiêu đo ảo M hoàn toàn trùng khít lên nhau. Toạ độ của điểm A được xác định khi điểm A trùng với tiêu đo ảo M là toạ độ chính xác của A.</a:t>
            </a:r>
            <a:endParaRPr lang="en-US" sz="2400">
              <a:solidFill>
                <a:srgbClr val="000080"/>
              </a:solidFill>
              <a:effectLst/>
              <a:highlight>
                <a:srgbClr val="FF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7609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0E66B-357D-4937-B92F-BDC71B7BD9DB}"/>
              </a:ext>
            </a:extLst>
          </p:cNvPr>
          <p:cNvSpPr>
            <a:spLocks noGrp="1"/>
          </p:cNvSpPr>
          <p:nvPr>
            <p:ph type="ctrTitle"/>
          </p:nvPr>
        </p:nvSpPr>
        <p:spPr>
          <a:xfrm>
            <a:off x="695325" y="4296094"/>
            <a:ext cx="10782299" cy="1100621"/>
          </a:xfrm>
        </p:spPr>
        <p:txBody>
          <a:bodyPr/>
          <a:lstStyle/>
          <a:p>
            <a:r>
              <a:rPr lang="en-US" dirty="0"/>
              <a:t>Thank you</a:t>
            </a:r>
          </a:p>
        </p:txBody>
      </p:sp>
      <p:sp>
        <p:nvSpPr>
          <p:cNvPr id="3" name="Subtitle 2">
            <a:extLst>
              <a:ext uri="{FF2B5EF4-FFF2-40B4-BE49-F238E27FC236}">
                <a16:creationId xmlns:a16="http://schemas.microsoft.com/office/drawing/2014/main" id="{8933B907-C059-432D-9E6C-B6A08FA776A9}"/>
              </a:ext>
            </a:extLst>
          </p:cNvPr>
          <p:cNvSpPr>
            <a:spLocks noGrp="1"/>
          </p:cNvSpPr>
          <p:nvPr>
            <p:ph type="subTitle" idx="1"/>
          </p:nvPr>
        </p:nvSpPr>
        <p:spPr>
          <a:xfrm>
            <a:off x="695324" y="5533242"/>
            <a:ext cx="9972675" cy="543505"/>
          </a:xfrm>
        </p:spPr>
        <p:txBody>
          <a:bodyPr/>
          <a:lstStyle/>
          <a:p>
            <a:r>
              <a:rPr lang="en-US" dirty="0"/>
              <a:t>Presenter Name | Email | Website</a:t>
            </a:r>
          </a:p>
        </p:txBody>
      </p:sp>
      <p:pic>
        <p:nvPicPr>
          <p:cNvPr id="17" name="Picture Placeholder 16" descr="Weathered piece of wood">
            <a:extLst>
              <a:ext uri="{FF2B5EF4-FFF2-40B4-BE49-F238E27FC236}">
                <a16:creationId xmlns:a16="http://schemas.microsoft.com/office/drawing/2014/main" id="{768A4AA5-1799-4AB4-A6D6-6E2D7791C172}"/>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a:ext>
            </a:extLst>
          </a:blip>
          <a:srcRect/>
          <a:stretch/>
        </p:blipFill>
        <p:spPr>
          <a:xfrm>
            <a:off x="800100" y="727075"/>
            <a:ext cx="5176838" cy="3071813"/>
          </a:xfrm>
        </p:spPr>
      </p:pic>
      <p:pic>
        <p:nvPicPr>
          <p:cNvPr id="11" name="Picture Placeholder 10" descr="Moss and mushrooms">
            <a:extLst>
              <a:ext uri="{FF2B5EF4-FFF2-40B4-BE49-F238E27FC236}">
                <a16:creationId xmlns:a16="http://schemas.microsoft.com/office/drawing/2014/main" id="{C6C7C533-8A44-4C93-904C-F4F963D800E5}"/>
              </a:ext>
            </a:extLst>
          </p:cNvPr>
          <p:cNvPicPr>
            <a:picLocks noGrp="1" noChangeAspect="1"/>
          </p:cNvPicPr>
          <p:nvPr>
            <p:ph type="pic" sz="quarter" idx="14"/>
          </p:nvPr>
        </p:nvPicPr>
        <p:blipFill rotWithShape="1">
          <a:blip r:embed="rId4" cstate="screen">
            <a:extLst>
              <a:ext uri="{28A0092B-C50C-407E-A947-70E740481C1C}">
                <a14:useLocalDpi xmlns:a14="http://schemas.microsoft.com/office/drawing/2010/main"/>
              </a:ext>
            </a:extLst>
          </a:blip>
          <a:srcRect/>
          <a:stretch/>
        </p:blipFill>
        <p:spPr>
          <a:xfrm>
            <a:off x="6146800" y="727075"/>
            <a:ext cx="5245100" cy="3070225"/>
          </a:xfrm>
        </p:spPr>
      </p:pic>
      <p:sp>
        <p:nvSpPr>
          <p:cNvPr id="5" name="Footer Placeholder 4">
            <a:extLst>
              <a:ext uri="{FF2B5EF4-FFF2-40B4-BE49-F238E27FC236}">
                <a16:creationId xmlns:a16="http://schemas.microsoft.com/office/drawing/2014/main" id="{9211888C-69E3-41DE-8265-95D76F4FFC55}"/>
              </a:ext>
            </a:extLst>
          </p:cNvPr>
          <p:cNvSpPr>
            <a:spLocks noGrp="1"/>
          </p:cNvSpPr>
          <p:nvPr>
            <p:ph type="ftr" sz="quarter" idx="11"/>
          </p:nvPr>
        </p:nvSpPr>
        <p:spPr>
          <a:xfrm>
            <a:off x="715383" y="6356350"/>
            <a:ext cx="4539727" cy="365125"/>
          </a:xfrm>
        </p:spPr>
        <p:txBody>
          <a:bodyPr/>
          <a:lstStyle/>
          <a:p>
            <a:r>
              <a:rPr lang="en-US"/>
              <a:t>PRESENTATION TITLE</a:t>
            </a:r>
            <a:endParaRPr lang="en-US" dirty="0"/>
          </a:p>
        </p:txBody>
      </p:sp>
      <p:sp>
        <p:nvSpPr>
          <p:cNvPr id="4" name="Date Placeholder 3">
            <a:extLst>
              <a:ext uri="{FF2B5EF4-FFF2-40B4-BE49-F238E27FC236}">
                <a16:creationId xmlns:a16="http://schemas.microsoft.com/office/drawing/2014/main" id="{B0CDAE7A-6B1B-4C3F-85DB-89A4594438B9}"/>
              </a:ext>
            </a:extLst>
          </p:cNvPr>
          <p:cNvSpPr>
            <a:spLocks noGrp="1"/>
          </p:cNvSpPr>
          <p:nvPr>
            <p:ph type="dt" sz="half" idx="10"/>
          </p:nvPr>
        </p:nvSpPr>
        <p:spPr>
          <a:xfrm>
            <a:off x="8369448" y="6356350"/>
            <a:ext cx="2592594" cy="365125"/>
          </a:xfrm>
        </p:spPr>
        <p:txBody>
          <a:bodyPr/>
          <a:lstStyle/>
          <a:p>
            <a:r>
              <a:rPr lang="en-US"/>
              <a:t>2/11/20XX</a:t>
            </a:r>
            <a:endParaRPr lang="en-US" dirty="0"/>
          </a:p>
        </p:txBody>
      </p:sp>
      <p:sp>
        <p:nvSpPr>
          <p:cNvPr id="6" name="Slide Number Placeholder 5">
            <a:extLst>
              <a:ext uri="{FF2B5EF4-FFF2-40B4-BE49-F238E27FC236}">
                <a16:creationId xmlns:a16="http://schemas.microsoft.com/office/drawing/2014/main" id="{39ECCF82-DD52-4DF2-A97B-A6A198D3EC8E}"/>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25</a:t>
            </a:fld>
            <a:endParaRPr lang="en-US" dirty="0"/>
          </a:p>
        </p:txBody>
      </p:sp>
    </p:spTree>
    <p:extLst>
      <p:ext uri="{BB962C8B-B14F-4D97-AF65-F5344CB8AC3E}">
        <p14:creationId xmlns:p14="http://schemas.microsoft.com/office/powerpoint/2010/main" val="239422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3</a:t>
            </a:fld>
            <a:endParaRPr lang="en-US"/>
          </a:p>
        </p:txBody>
      </p:sp>
      <p:sp>
        <p:nvSpPr>
          <p:cNvPr id="3" name="TextBox 2">
            <a:extLst>
              <a:ext uri="{FF2B5EF4-FFF2-40B4-BE49-F238E27FC236}">
                <a16:creationId xmlns:a16="http://schemas.microsoft.com/office/drawing/2014/main" id="{A64317E5-47D7-6F38-EE58-833A31CF4E80}"/>
              </a:ext>
            </a:extLst>
          </p:cNvPr>
          <p:cNvSpPr txBox="1"/>
          <p:nvPr/>
        </p:nvSpPr>
        <p:spPr>
          <a:xfrm>
            <a:off x="2493627" y="2873040"/>
            <a:ext cx="8160391" cy="369332"/>
          </a:xfrm>
          <a:prstGeom prst="rect">
            <a:avLst/>
          </a:prstGeom>
          <a:noFill/>
        </p:spPr>
        <p:txBody>
          <a:bodyPr wrap="square">
            <a:spAutoFit/>
          </a:bodyPr>
          <a:lstStyle/>
          <a:p>
            <a:r>
              <a:rPr lang="en-US">
                <a:solidFill>
                  <a:srgbClr val="0000FF"/>
                </a:solidFill>
              </a:rPr>
              <a:t>https://www.youtube.com/watch?app=desktop&amp;v=po4lt6kiT_I</a:t>
            </a:r>
          </a:p>
        </p:txBody>
      </p:sp>
      <p:sp>
        <p:nvSpPr>
          <p:cNvPr id="5" name="TextBox 4">
            <a:extLst>
              <a:ext uri="{FF2B5EF4-FFF2-40B4-BE49-F238E27FC236}">
                <a16:creationId xmlns:a16="http://schemas.microsoft.com/office/drawing/2014/main" id="{B56E9773-AB72-66AD-7236-8A86ED2DC335}"/>
              </a:ext>
            </a:extLst>
          </p:cNvPr>
          <p:cNvSpPr txBox="1"/>
          <p:nvPr/>
        </p:nvSpPr>
        <p:spPr>
          <a:xfrm>
            <a:off x="4597167" y="2189527"/>
            <a:ext cx="2141868" cy="369332"/>
          </a:xfrm>
          <a:prstGeom prst="rect">
            <a:avLst/>
          </a:prstGeom>
          <a:noFill/>
        </p:spPr>
        <p:txBody>
          <a:bodyPr wrap="none" rtlCol="0">
            <a:spAutoFit/>
          </a:bodyPr>
          <a:lstStyle/>
          <a:p>
            <a:r>
              <a:rPr lang="en-US"/>
              <a:t>Video nắn ảnh Scan</a:t>
            </a:r>
          </a:p>
        </p:txBody>
      </p:sp>
      <p:sp>
        <p:nvSpPr>
          <p:cNvPr id="7" name="TextBox 6">
            <a:extLst>
              <a:ext uri="{FF2B5EF4-FFF2-40B4-BE49-F238E27FC236}">
                <a16:creationId xmlns:a16="http://schemas.microsoft.com/office/drawing/2014/main" id="{62D5C83D-9187-E468-02CC-955DFDB95485}"/>
              </a:ext>
            </a:extLst>
          </p:cNvPr>
          <p:cNvSpPr txBox="1"/>
          <p:nvPr/>
        </p:nvSpPr>
        <p:spPr>
          <a:xfrm>
            <a:off x="2493627" y="3766549"/>
            <a:ext cx="6094602" cy="369332"/>
          </a:xfrm>
          <a:prstGeom prst="rect">
            <a:avLst/>
          </a:prstGeom>
          <a:noFill/>
        </p:spPr>
        <p:txBody>
          <a:bodyPr wrap="square">
            <a:spAutoFit/>
          </a:bodyPr>
          <a:lstStyle/>
          <a:p>
            <a:r>
              <a:rPr lang="en-US">
                <a:solidFill>
                  <a:srgbClr val="C00000"/>
                </a:solidFill>
              </a:rPr>
              <a:t>https://www.youtube.com/watch?v=nsrswICM-9k</a:t>
            </a:r>
          </a:p>
        </p:txBody>
      </p:sp>
    </p:spTree>
    <p:extLst>
      <p:ext uri="{BB962C8B-B14F-4D97-AF65-F5344CB8AC3E}">
        <p14:creationId xmlns:p14="http://schemas.microsoft.com/office/powerpoint/2010/main" val="3069799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4</a:t>
            </a:fld>
            <a:endParaRPr lang="en-US"/>
          </a:p>
        </p:txBody>
      </p:sp>
      <p:sp>
        <p:nvSpPr>
          <p:cNvPr id="3" name="TextBox 2">
            <a:extLst>
              <a:ext uri="{FF2B5EF4-FFF2-40B4-BE49-F238E27FC236}">
                <a16:creationId xmlns:a16="http://schemas.microsoft.com/office/drawing/2014/main" id="{64031449-3E36-221C-AACD-BDD69951A1A8}"/>
              </a:ext>
            </a:extLst>
          </p:cNvPr>
          <p:cNvSpPr txBox="1"/>
          <p:nvPr/>
        </p:nvSpPr>
        <p:spPr>
          <a:xfrm>
            <a:off x="832608" y="343841"/>
            <a:ext cx="6094602" cy="461665"/>
          </a:xfrm>
          <a:prstGeom prst="rect">
            <a:avLst/>
          </a:prstGeom>
          <a:noFill/>
        </p:spPr>
        <p:txBody>
          <a:bodyPr wrap="square">
            <a:spAutoFit/>
          </a:bodyPr>
          <a:lstStyle/>
          <a:p>
            <a:r>
              <a:rPr lang="en-US" sz="2400">
                <a:solidFill>
                  <a:srgbClr val="000000"/>
                </a:solidFill>
                <a:effectLst/>
                <a:latin typeface="Times New Roman" panose="02020603050405020304" pitchFamily="18" charset="0"/>
                <a:ea typeface="Courier New" panose="02070309020205020404" pitchFamily="49" charset="0"/>
              </a:rPr>
              <a:t>Các </a:t>
            </a:r>
            <a:r>
              <a:rPr lang="vi-VN" sz="2400">
                <a:solidFill>
                  <a:srgbClr val="000000"/>
                </a:solidFill>
                <a:effectLst/>
                <a:latin typeface="Times New Roman" panose="02020603050405020304" pitchFamily="18" charset="0"/>
                <a:ea typeface="Courier New" panose="02070309020205020404" pitchFamily="49" charset="0"/>
              </a:rPr>
              <a:t>phương pháp nắn ảnh </a:t>
            </a:r>
            <a:endParaRPr lang="en-US" sz="2400"/>
          </a:p>
        </p:txBody>
      </p:sp>
      <p:sp>
        <p:nvSpPr>
          <p:cNvPr id="6" name="TextBox 5">
            <a:extLst>
              <a:ext uri="{FF2B5EF4-FFF2-40B4-BE49-F238E27FC236}">
                <a16:creationId xmlns:a16="http://schemas.microsoft.com/office/drawing/2014/main" id="{0FEBD90A-6B49-8C77-689E-364E25D10E99}"/>
              </a:ext>
            </a:extLst>
          </p:cNvPr>
          <p:cNvSpPr txBox="1"/>
          <p:nvPr/>
        </p:nvSpPr>
        <p:spPr>
          <a:xfrm>
            <a:off x="832608" y="1199518"/>
            <a:ext cx="6094602" cy="461665"/>
          </a:xfrm>
          <a:prstGeom prst="rect">
            <a:avLst/>
          </a:prstGeom>
          <a:noFill/>
        </p:spPr>
        <p:txBody>
          <a:bodyPr wrap="square">
            <a:spAutoFit/>
          </a:bodyPr>
          <a:lstStyle/>
          <a:p>
            <a:r>
              <a:rPr lang="en-US" sz="2400" b="1">
                <a:solidFill>
                  <a:srgbClr val="000000"/>
                </a:solidFill>
                <a:effectLst/>
                <a:latin typeface="Times New Roman" panose="02020603050405020304" pitchFamily="18" charset="0"/>
                <a:ea typeface="Courier New" panose="02070309020205020404" pitchFamily="49" charset="0"/>
              </a:rPr>
              <a:t>1. </a:t>
            </a:r>
            <a:r>
              <a:rPr lang="vi-VN" sz="2400" b="1">
                <a:solidFill>
                  <a:srgbClr val="000000"/>
                </a:solidFill>
                <a:effectLst/>
                <a:latin typeface="Times New Roman" panose="02020603050405020304" pitchFamily="18" charset="0"/>
                <a:ea typeface="Courier New" panose="02070309020205020404" pitchFamily="49" charset="0"/>
              </a:rPr>
              <a:t>Phương pháp nắn ảnh đồ giải</a:t>
            </a:r>
            <a:endParaRPr lang="en-US" sz="2400"/>
          </a:p>
        </p:txBody>
      </p:sp>
      <p:sp>
        <p:nvSpPr>
          <p:cNvPr id="8" name="TextBox 7">
            <a:extLst>
              <a:ext uri="{FF2B5EF4-FFF2-40B4-BE49-F238E27FC236}">
                <a16:creationId xmlns:a16="http://schemas.microsoft.com/office/drawing/2014/main" id="{680FDC5E-81B8-A890-CDC8-F2CD62E3FFB8}"/>
              </a:ext>
            </a:extLst>
          </p:cNvPr>
          <p:cNvSpPr txBox="1"/>
          <p:nvPr/>
        </p:nvSpPr>
        <p:spPr>
          <a:xfrm>
            <a:off x="1067499" y="2125438"/>
            <a:ext cx="4846740" cy="1719060"/>
          </a:xfrm>
          <a:prstGeom prst="rect">
            <a:avLst/>
          </a:prstGeom>
          <a:noFill/>
        </p:spPr>
        <p:txBody>
          <a:bodyPr wrap="square">
            <a:spAutoFit/>
          </a:bodyPr>
          <a:lstStyle/>
          <a:p>
            <a:pPr indent="457200" algn="just">
              <a:lnSpc>
                <a:spcPct val="150000"/>
              </a:lnSpc>
            </a:pPr>
            <a:r>
              <a:rPr lang="vi-VN" sz="1800">
                <a:solidFill>
                  <a:srgbClr val="000000"/>
                </a:solidFill>
                <a:effectLst/>
                <a:latin typeface="Times New Roman" panose="02020603050405020304" pitchFamily="18" charset="0"/>
                <a:ea typeface="Courier New" panose="02070309020205020404" pitchFamily="49" charset="0"/>
              </a:rPr>
              <a:t>Trong phương pháp nắn ảnh đồ giải hình ảnh được nắn theo phương thức đồ giải trên cơ sở lưới chiếu phối cảnh tương ứng được xác lập trên ảnh và trên mặt nắn.</a:t>
            </a:r>
            <a:endParaRPr lang="en-US" sz="1600">
              <a:solidFill>
                <a:srgbClr val="000000"/>
              </a:solidFill>
              <a:effectLst/>
              <a:latin typeface="Courier New" panose="02070309020205020404" pitchFamily="49" charset="0"/>
              <a:ea typeface="Courier New" panose="02070309020205020404" pitchFamily="49" charset="0"/>
            </a:endParaRPr>
          </a:p>
        </p:txBody>
      </p:sp>
      <p:sp>
        <p:nvSpPr>
          <p:cNvPr id="10" name="TextBox 9">
            <a:extLst>
              <a:ext uri="{FF2B5EF4-FFF2-40B4-BE49-F238E27FC236}">
                <a16:creationId xmlns:a16="http://schemas.microsoft.com/office/drawing/2014/main" id="{86D5CB25-B8E7-0F07-E973-EC0A8A4D48B6}"/>
              </a:ext>
            </a:extLst>
          </p:cNvPr>
          <p:cNvSpPr txBox="1"/>
          <p:nvPr/>
        </p:nvSpPr>
        <p:spPr>
          <a:xfrm>
            <a:off x="6442743" y="343841"/>
            <a:ext cx="5276677" cy="2308324"/>
          </a:xfrm>
          <a:prstGeom prst="rect">
            <a:avLst/>
          </a:prstGeom>
          <a:noFill/>
        </p:spPr>
        <p:txBody>
          <a:bodyPr wrap="square">
            <a:spAutoFit/>
          </a:bodyPr>
          <a:lstStyle/>
          <a:p>
            <a:pPr algn="just"/>
            <a:r>
              <a:rPr lang="vi-VN">
                <a:solidFill>
                  <a:srgbClr val="C00000"/>
                </a:solidFill>
              </a:rPr>
              <a:t>Phương pháp nắn ảnh đồ giải trong trắc địa ảnh là quá trình điều chỉnh và biến đổi các ảnh chụp từ không gian (thường là từ máy bay hoặc vệ tinh) để chúng trở thành ảnh có đúng tỷ lệ, giống như được nhìn từ phía trên xuống và vuông góc với bề mặt Trái Đất. Mục đích là để loại bỏ các hiệu ứng của góc chụp và địa hình, khiến cho ảnh được sử dụng như một bản đồ chính xác.</a:t>
            </a:r>
          </a:p>
        </p:txBody>
      </p:sp>
      <p:sp>
        <p:nvSpPr>
          <p:cNvPr id="13" name="TextBox 12">
            <a:extLst>
              <a:ext uri="{FF2B5EF4-FFF2-40B4-BE49-F238E27FC236}">
                <a16:creationId xmlns:a16="http://schemas.microsoft.com/office/drawing/2014/main" id="{6122464F-31A0-5EFB-962B-054A0DD7234F}"/>
              </a:ext>
            </a:extLst>
          </p:cNvPr>
          <p:cNvSpPr txBox="1"/>
          <p:nvPr/>
        </p:nvSpPr>
        <p:spPr>
          <a:xfrm>
            <a:off x="6442743" y="2719006"/>
            <a:ext cx="5276676" cy="2031325"/>
          </a:xfrm>
          <a:prstGeom prst="rect">
            <a:avLst/>
          </a:prstGeom>
          <a:noFill/>
        </p:spPr>
        <p:txBody>
          <a:bodyPr wrap="square">
            <a:spAutoFit/>
          </a:bodyPr>
          <a:lstStyle/>
          <a:p>
            <a:r>
              <a:rPr lang="vi-VN"/>
              <a:t>Ví dụ:</a:t>
            </a:r>
          </a:p>
          <a:p>
            <a:pPr algn="just"/>
            <a:r>
              <a:rPr lang="vi-VN">
                <a:solidFill>
                  <a:srgbClr val="C00000"/>
                </a:solidFill>
              </a:rPr>
              <a:t>Hãy tưởng tượng bạn có một ảnh chụp từ máy bay cho một khu vực đồi núi. Trong ảnh gốc, các đường địa hình và các đối tượng như cây cối có thể bị méo mó do góc chụp và do độ cao khác nhau của địa hình. Quá trình nắn ảnh đồ giải sẽ bao gồm các bước sau:</a:t>
            </a:r>
            <a:endParaRPr lang="en-US">
              <a:solidFill>
                <a:srgbClr val="C00000"/>
              </a:solidFill>
            </a:endParaRPr>
          </a:p>
        </p:txBody>
      </p:sp>
    </p:spTree>
    <p:extLst>
      <p:ext uri="{BB962C8B-B14F-4D97-AF65-F5344CB8AC3E}">
        <p14:creationId xmlns:p14="http://schemas.microsoft.com/office/powerpoint/2010/main" val="1470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5</a:t>
            </a:fld>
            <a:endParaRPr lang="en-US"/>
          </a:p>
        </p:txBody>
      </p:sp>
      <p:sp>
        <p:nvSpPr>
          <p:cNvPr id="3" name="TextBox 2">
            <a:extLst>
              <a:ext uri="{FF2B5EF4-FFF2-40B4-BE49-F238E27FC236}">
                <a16:creationId xmlns:a16="http://schemas.microsoft.com/office/drawing/2014/main" id="{E9B605AB-B3F6-806A-7DCD-8EC98B220100}"/>
              </a:ext>
            </a:extLst>
          </p:cNvPr>
          <p:cNvSpPr txBox="1"/>
          <p:nvPr/>
        </p:nvSpPr>
        <p:spPr>
          <a:xfrm>
            <a:off x="648049" y="266084"/>
            <a:ext cx="11079759" cy="4477316"/>
          </a:xfrm>
          <a:prstGeom prst="rect">
            <a:avLst/>
          </a:prstGeom>
          <a:noFill/>
        </p:spPr>
        <p:txBody>
          <a:bodyPr wrap="square">
            <a:spAutoFit/>
          </a:bodyPr>
          <a:lstStyle/>
          <a:p>
            <a:pPr indent="457200" algn="just">
              <a:lnSpc>
                <a:spcPct val="150000"/>
              </a:lnSpc>
            </a:pPr>
            <a:r>
              <a:rPr lang="en-US" sz="2400" b="1">
                <a:solidFill>
                  <a:srgbClr val="000000"/>
                </a:solidFill>
                <a:effectLst/>
                <a:latin typeface="Times New Roman" panose="02020603050405020304" pitchFamily="18" charset="0"/>
                <a:ea typeface="Courier New" panose="02070309020205020404" pitchFamily="49" charset="0"/>
              </a:rPr>
              <a:t>2. </a:t>
            </a:r>
            <a:r>
              <a:rPr lang="vi-VN" sz="2400" b="1">
                <a:solidFill>
                  <a:srgbClr val="000000"/>
                </a:solidFill>
                <a:effectLst/>
                <a:latin typeface="Times New Roman" panose="02020603050405020304" pitchFamily="18" charset="0"/>
                <a:ea typeface="Courier New" panose="02070309020205020404" pitchFamily="49" charset="0"/>
              </a:rPr>
              <a:t>Phương pháp nắn ảnh quang cơ</a:t>
            </a:r>
            <a:endParaRPr lang="en-US" sz="2400">
              <a:solidFill>
                <a:srgbClr val="000000"/>
              </a:solidFill>
              <a:effectLst/>
              <a:latin typeface="Courier New" panose="02070309020205020404" pitchFamily="49" charset="0"/>
              <a:ea typeface="Courier New" panose="02070309020205020404" pitchFamily="49" charset="0"/>
            </a:endParaRPr>
          </a:p>
          <a:p>
            <a:pPr indent="457200" algn="just">
              <a:lnSpc>
                <a:spcPct val="150000"/>
              </a:lnSpc>
            </a:pPr>
            <a:r>
              <a:rPr lang="vi-VN" sz="2400">
                <a:solidFill>
                  <a:srgbClr val="000000"/>
                </a:solidFill>
                <a:effectLst/>
                <a:latin typeface="Times New Roman" panose="02020603050405020304" pitchFamily="18" charset="0"/>
                <a:ea typeface="Courier New" panose="02070309020205020404" pitchFamily="49" charset="0"/>
              </a:rPr>
              <a:t>Trong phương pháp nắn ảnh quang cơ quá trình nắn ảnh được thực hiện nhờ các thiết bị nắn ảnh chuyên dụng được gọi là máy nắn ảnh quang cơ. Tuỳ thuộc vào đặc trưng địa hình khi đo, điều kiện thiết bị phương pháp nắn ảnh quang cơ được thực hiện theo 3 phương thức sau:</a:t>
            </a:r>
            <a:endParaRPr lang="en-US" sz="2400">
              <a:solidFill>
                <a:srgbClr val="000000"/>
              </a:solidFill>
              <a:effectLst/>
              <a:latin typeface="Courier New" panose="02070309020205020404" pitchFamily="49" charset="0"/>
              <a:ea typeface="Courier New" panose="02070309020205020404" pitchFamily="49" charset="0"/>
            </a:endParaRPr>
          </a:p>
          <a:p>
            <a:pPr indent="457200" algn="just">
              <a:lnSpc>
                <a:spcPct val="150000"/>
              </a:lnSpc>
            </a:pPr>
            <a:r>
              <a:rPr lang="vi-VN" sz="2400">
                <a:solidFill>
                  <a:srgbClr val="000000"/>
                </a:solidFill>
                <a:effectLst/>
                <a:latin typeface="Times New Roman" panose="02020603050405020304" pitchFamily="18" charset="0"/>
                <a:ea typeface="Courier New" panose="02070309020205020404" pitchFamily="49" charset="0"/>
              </a:rPr>
              <a:t>Nắn ảnh mặt phẳng</a:t>
            </a:r>
            <a:endParaRPr lang="en-US" sz="2400">
              <a:solidFill>
                <a:srgbClr val="000000"/>
              </a:solidFill>
              <a:effectLst/>
              <a:latin typeface="Courier New" panose="02070309020205020404" pitchFamily="49" charset="0"/>
              <a:ea typeface="Courier New" panose="02070309020205020404" pitchFamily="49" charset="0"/>
            </a:endParaRPr>
          </a:p>
          <a:p>
            <a:pPr indent="457200" algn="just">
              <a:lnSpc>
                <a:spcPct val="150000"/>
              </a:lnSpc>
            </a:pPr>
            <a:r>
              <a:rPr lang="vi-VN" sz="2400">
                <a:solidFill>
                  <a:srgbClr val="000000"/>
                </a:solidFill>
                <a:effectLst/>
                <a:latin typeface="Times New Roman" panose="02020603050405020304" pitchFamily="18" charset="0"/>
                <a:ea typeface="Courier New" panose="02070309020205020404" pitchFamily="49" charset="0"/>
              </a:rPr>
              <a:t>Nắn ảnh phân vùng</a:t>
            </a:r>
            <a:endParaRPr lang="en-US" sz="2400">
              <a:solidFill>
                <a:srgbClr val="000000"/>
              </a:solidFill>
              <a:effectLst/>
              <a:latin typeface="Courier New" panose="02070309020205020404" pitchFamily="49" charset="0"/>
              <a:ea typeface="Courier New" panose="02070309020205020404" pitchFamily="49" charset="0"/>
            </a:endParaRPr>
          </a:p>
          <a:p>
            <a:pPr indent="457200" algn="just">
              <a:lnSpc>
                <a:spcPct val="150000"/>
              </a:lnSpc>
            </a:pPr>
            <a:r>
              <a:rPr lang="vi-VN" sz="2400">
                <a:solidFill>
                  <a:srgbClr val="000000"/>
                </a:solidFill>
                <a:effectLst/>
                <a:latin typeface="Times New Roman" panose="02020603050405020304" pitchFamily="18" charset="0"/>
                <a:ea typeface="Courier New" panose="02070309020205020404" pitchFamily="49" charset="0"/>
              </a:rPr>
              <a:t>Nắn ảnh vi phân.</a:t>
            </a:r>
            <a:endParaRPr lang="en-US" sz="240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240400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6</a:t>
            </a:fld>
            <a:endParaRPr lang="en-US"/>
          </a:p>
        </p:txBody>
      </p:sp>
      <p:sp>
        <p:nvSpPr>
          <p:cNvPr id="3" name="TextBox 2">
            <a:extLst>
              <a:ext uri="{FF2B5EF4-FFF2-40B4-BE49-F238E27FC236}">
                <a16:creationId xmlns:a16="http://schemas.microsoft.com/office/drawing/2014/main" id="{AB987A4F-5492-2D7D-0D10-78C4C033A6CC}"/>
              </a:ext>
            </a:extLst>
          </p:cNvPr>
          <p:cNvSpPr txBox="1"/>
          <p:nvPr/>
        </p:nvSpPr>
        <p:spPr>
          <a:xfrm>
            <a:off x="991999" y="367238"/>
            <a:ext cx="10031136" cy="2261325"/>
          </a:xfrm>
          <a:prstGeom prst="rect">
            <a:avLst/>
          </a:prstGeom>
          <a:noFill/>
        </p:spPr>
        <p:txBody>
          <a:bodyPr wrap="square">
            <a:spAutoFit/>
          </a:bodyPr>
          <a:lstStyle/>
          <a:p>
            <a:pPr indent="457200" algn="just">
              <a:lnSpc>
                <a:spcPct val="150000"/>
              </a:lnSpc>
            </a:pPr>
            <a:r>
              <a:rPr lang="en-US" sz="2400" b="1">
                <a:solidFill>
                  <a:srgbClr val="000000"/>
                </a:solidFill>
                <a:effectLst/>
                <a:latin typeface="Times New Roman" panose="02020603050405020304" pitchFamily="18" charset="0"/>
                <a:ea typeface="Courier New" panose="02070309020205020404" pitchFamily="49" charset="0"/>
              </a:rPr>
              <a:t>3. </a:t>
            </a:r>
            <a:r>
              <a:rPr lang="vi-VN" sz="2400" b="1">
                <a:solidFill>
                  <a:srgbClr val="000000"/>
                </a:solidFill>
                <a:effectLst/>
                <a:latin typeface="Times New Roman" panose="02020603050405020304" pitchFamily="18" charset="0"/>
                <a:ea typeface="Courier New" panose="02070309020205020404" pitchFamily="49" charset="0"/>
              </a:rPr>
              <a:t>Phương pháp nắn ảnh giải tích</a:t>
            </a:r>
            <a:endParaRPr lang="en-US" sz="2400">
              <a:solidFill>
                <a:srgbClr val="000000"/>
              </a:solidFill>
              <a:effectLst/>
              <a:latin typeface="Courier New" panose="02070309020205020404" pitchFamily="49" charset="0"/>
              <a:ea typeface="Courier New" panose="02070309020205020404" pitchFamily="49" charset="0"/>
            </a:endParaRPr>
          </a:p>
          <a:p>
            <a:pPr indent="457200" algn="just">
              <a:lnSpc>
                <a:spcPct val="150000"/>
              </a:lnSpc>
            </a:pPr>
            <a:r>
              <a:rPr lang="vi-VN" sz="2400">
                <a:solidFill>
                  <a:srgbClr val="000000"/>
                </a:solidFill>
                <a:effectLst/>
                <a:latin typeface="Times New Roman" panose="02020603050405020304" pitchFamily="18" charset="0"/>
                <a:ea typeface="Courier New" panose="02070309020205020404" pitchFamily="49" charset="0"/>
              </a:rPr>
              <a:t>Phương pháp nắn ảnh giải tích là phương pháp tính toán, biến đổi từng điểm ảnh trên mặt ảnh nghiêng thành điểm ảnh tương ứng trên mặt ảnh nằm ngang thông qua mối quan hệ toán học chặt chẽ.</a:t>
            </a:r>
            <a:endParaRPr lang="en-US" sz="240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3339992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7</a:t>
            </a:fld>
            <a:endParaRPr lang="en-US"/>
          </a:p>
        </p:txBody>
      </p:sp>
      <p:sp>
        <p:nvSpPr>
          <p:cNvPr id="3" name="TextBox 2">
            <a:extLst>
              <a:ext uri="{FF2B5EF4-FFF2-40B4-BE49-F238E27FC236}">
                <a16:creationId xmlns:a16="http://schemas.microsoft.com/office/drawing/2014/main" id="{670FD7BA-DABD-D57A-2F8E-C9E721FB4963}"/>
              </a:ext>
            </a:extLst>
          </p:cNvPr>
          <p:cNvSpPr txBox="1"/>
          <p:nvPr/>
        </p:nvSpPr>
        <p:spPr>
          <a:xfrm>
            <a:off x="536894" y="376911"/>
            <a:ext cx="10863743" cy="3242875"/>
          </a:xfrm>
          <a:prstGeom prst="rect">
            <a:avLst/>
          </a:prstGeom>
          <a:noFill/>
        </p:spPr>
        <p:txBody>
          <a:bodyPr wrap="square">
            <a:spAutoFit/>
          </a:bodyPr>
          <a:lstStyle/>
          <a:p>
            <a:pPr algn="just"/>
            <a:r>
              <a:rPr lang="en-US" sz="2400" b="1"/>
              <a:t>4. </a:t>
            </a:r>
            <a:r>
              <a:rPr lang="vi-VN" sz="2400" b="1"/>
              <a:t>Phương pháp nắn ảnh số</a:t>
            </a:r>
            <a:endParaRPr lang="en-US" sz="2400" b="1"/>
          </a:p>
          <a:p>
            <a:pPr algn="just">
              <a:lnSpc>
                <a:spcPct val="150000"/>
              </a:lnSpc>
              <a:spcBef>
                <a:spcPts val="600"/>
              </a:spcBef>
              <a:spcAft>
                <a:spcPts val="600"/>
              </a:spcAft>
            </a:pPr>
            <a:r>
              <a:rPr lang="en-US" sz="2400"/>
              <a:t>	</a:t>
            </a:r>
            <a:r>
              <a:rPr lang="vi-VN" sz="2400"/>
              <a:t>Phương pháp nắn ảnh số là phương pháp nắn ảnh trong phương pháp đo ảnh số để tạo nên ảnh trực chiếu, trong đó hình ảnh trên ảnh nghiêng sẽ được biến đổi từng phần tử ảnh (gọi là pixel) trên ảnh nghiêng thành pixel ảnh tương ứng trên ảnh nắn theo toạ độ được tính toán dựa trên quan hệ phối cảnh và độ xám của nó.</a:t>
            </a:r>
          </a:p>
        </p:txBody>
      </p:sp>
    </p:spTree>
    <p:extLst>
      <p:ext uri="{BB962C8B-B14F-4D97-AF65-F5344CB8AC3E}">
        <p14:creationId xmlns:p14="http://schemas.microsoft.com/office/powerpoint/2010/main" val="146774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8</a:t>
            </a:fld>
            <a:endParaRPr lang="en-US"/>
          </a:p>
        </p:txBody>
      </p:sp>
      <p:sp>
        <p:nvSpPr>
          <p:cNvPr id="3" name="TextBox 2">
            <a:extLst>
              <a:ext uri="{FF2B5EF4-FFF2-40B4-BE49-F238E27FC236}">
                <a16:creationId xmlns:a16="http://schemas.microsoft.com/office/drawing/2014/main" id="{72A60E9A-F525-A100-F997-B7CAE6D5BF48}"/>
              </a:ext>
            </a:extLst>
          </p:cNvPr>
          <p:cNvSpPr txBox="1"/>
          <p:nvPr/>
        </p:nvSpPr>
        <p:spPr>
          <a:xfrm>
            <a:off x="1008776" y="632853"/>
            <a:ext cx="10014358" cy="461665"/>
          </a:xfrm>
          <a:prstGeom prst="rect">
            <a:avLst/>
          </a:prstGeom>
          <a:noFill/>
        </p:spPr>
        <p:txBody>
          <a:bodyPr wrap="square">
            <a:spAutoFit/>
          </a:bodyPr>
          <a:lstStyle/>
          <a:p>
            <a:pPr algn="just">
              <a:spcBef>
                <a:spcPts val="600"/>
              </a:spcBef>
              <a:spcAft>
                <a:spcPts val="600"/>
              </a:spcAft>
              <a:tabLst>
                <a:tab pos="723900" algn="l"/>
              </a:tabLst>
            </a:pPr>
            <a:r>
              <a:rPr lang="en-US" sz="2400">
                <a:solidFill>
                  <a:srgbClr val="0000FF"/>
                </a:solidFill>
                <a:effectLst/>
                <a:latin typeface="Times New Roman" panose="02020603050405020304" pitchFamily="18" charset="0"/>
                <a:ea typeface="Times New Roman" panose="02020603050405020304" pitchFamily="18" charset="0"/>
              </a:rPr>
              <a:t>Cấu tạo của mắt người và các số liệu cơ bản của mắt người bình thường?</a:t>
            </a:r>
          </a:p>
        </p:txBody>
      </p:sp>
      <p:sp>
        <p:nvSpPr>
          <p:cNvPr id="6" name="TextBox 5">
            <a:extLst>
              <a:ext uri="{FF2B5EF4-FFF2-40B4-BE49-F238E27FC236}">
                <a16:creationId xmlns:a16="http://schemas.microsoft.com/office/drawing/2014/main" id="{B74285D1-3EA9-1C6F-2047-A4639DAFACEA}"/>
              </a:ext>
            </a:extLst>
          </p:cNvPr>
          <p:cNvSpPr txBox="1"/>
          <p:nvPr/>
        </p:nvSpPr>
        <p:spPr>
          <a:xfrm>
            <a:off x="916498" y="1522709"/>
            <a:ext cx="10475752" cy="2318905"/>
          </a:xfrm>
          <a:prstGeom prst="rect">
            <a:avLst/>
          </a:prstGeom>
          <a:noFill/>
        </p:spPr>
        <p:txBody>
          <a:bodyPr wrap="square">
            <a:spAutoFit/>
          </a:bodyPr>
          <a:lstStyle/>
          <a:p>
            <a:pPr indent="254000" algn="just">
              <a:lnSpc>
                <a:spcPct val="150000"/>
              </a:lnSpc>
              <a:spcAft>
                <a:spcPts val="600"/>
              </a:spcAft>
            </a:pPr>
            <a:r>
              <a:rPr lang="vi-VN" sz="2400" b="1">
                <a:solidFill>
                  <a:srgbClr val="C00000"/>
                </a:solidFill>
                <a:effectLst/>
                <a:highlight>
                  <a:srgbClr val="FFFFFF"/>
                </a:highlight>
                <a:latin typeface="Times New Roman" panose="02020603050405020304" pitchFamily="18" charset="0"/>
                <a:ea typeface="Times New Roman" panose="02020603050405020304" pitchFamily="18" charset="0"/>
              </a:rPr>
              <a:t>4.</a:t>
            </a:r>
            <a:r>
              <a:rPr lang="en-US" sz="2400" b="1">
                <a:solidFill>
                  <a:srgbClr val="C00000"/>
                </a:solidFill>
                <a:effectLst/>
                <a:highlight>
                  <a:srgbClr val="FFFFFF"/>
                </a:highlight>
                <a:latin typeface="Times New Roman" panose="02020603050405020304" pitchFamily="18" charset="0"/>
                <a:ea typeface="Times New Roman" panose="02020603050405020304" pitchFamily="18" charset="0"/>
              </a:rPr>
              <a:t>2</a:t>
            </a:r>
            <a:r>
              <a:rPr lang="vi-VN" sz="2400" b="1">
                <a:solidFill>
                  <a:srgbClr val="C00000"/>
                </a:solidFill>
                <a:effectLst/>
                <a:highlight>
                  <a:srgbClr val="FFFFFF"/>
                </a:highlight>
                <a:latin typeface="Times New Roman" panose="02020603050405020304" pitchFamily="18" charset="0"/>
                <a:ea typeface="Times New Roman" panose="02020603050405020304" pitchFamily="18" charset="0"/>
              </a:rPr>
              <a:t>. Mắt người và khả năng của mắt người</a:t>
            </a:r>
            <a:endParaRPr lang="en-US" sz="2400">
              <a:solidFill>
                <a:srgbClr val="C00000"/>
              </a:solidFill>
              <a:effectLst/>
              <a:highlight>
                <a:srgbClr val="FFFFFF"/>
              </a:highlight>
              <a:latin typeface="Times New Roman" panose="02020603050405020304" pitchFamily="18" charset="0"/>
              <a:ea typeface="Times New Roman" panose="02020603050405020304" pitchFamily="18" charset="0"/>
            </a:endParaRPr>
          </a:p>
          <a:p>
            <a:pPr indent="431800" algn="just">
              <a:lnSpc>
                <a:spcPct val="150000"/>
              </a:lnSpc>
              <a:spcAft>
                <a:spcPts val="600"/>
              </a:spcAft>
            </a:pPr>
            <a:r>
              <a:rPr lang="vi-VN" sz="2400">
                <a:solidFill>
                  <a:srgbClr val="C00000"/>
                </a:solidFill>
                <a:effectLst/>
                <a:highlight>
                  <a:srgbClr val="FFFFFF"/>
                </a:highlight>
                <a:latin typeface="Times New Roman" panose="02020603050405020304" pitchFamily="18" charset="0"/>
                <a:ea typeface="Times New Roman" panose="02020603050405020304" pitchFamily="18" charset="0"/>
              </a:rPr>
              <a:t>Mắt người là 1 hệ thống quang học tự nhiên rất hoàn chỉnh, có cấu tạo phức tạp, có tính năng tuyệt vời. Trong công tác đo ảnh để sử dụng các máy móc, thiết bị đo được tốt, trước hết cần nghiên cứu cấu tạo của mắt người.</a:t>
            </a:r>
            <a:endParaRPr lang="en-US" sz="2400">
              <a:solidFill>
                <a:srgbClr val="C00000"/>
              </a:solidFill>
              <a:effectLst/>
              <a:highlight>
                <a:srgbClr val="FFFFFF"/>
              </a:highligh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DC3D296B-AE02-14C6-5E71-0A927DE990EB}"/>
              </a:ext>
            </a:extLst>
          </p:cNvPr>
          <p:cNvSpPr txBox="1"/>
          <p:nvPr/>
        </p:nvSpPr>
        <p:spPr>
          <a:xfrm>
            <a:off x="681605" y="6356350"/>
            <a:ext cx="6094602" cy="369332"/>
          </a:xfrm>
          <a:prstGeom prst="rect">
            <a:avLst/>
          </a:prstGeom>
          <a:noFill/>
        </p:spPr>
        <p:txBody>
          <a:bodyPr wrap="square">
            <a:spAutoFit/>
          </a:bodyPr>
          <a:lstStyle/>
          <a:p>
            <a:pPr algn="just"/>
            <a:r>
              <a:rPr lang="en-US">
                <a:solidFill>
                  <a:srgbClr val="C00000"/>
                </a:solidFill>
              </a:rPr>
              <a:t>Chữ màu đỏ không cần phải học</a:t>
            </a:r>
            <a:endParaRPr lang="vi-VN">
              <a:solidFill>
                <a:srgbClr val="C00000"/>
              </a:solidFill>
            </a:endParaRPr>
          </a:p>
        </p:txBody>
      </p:sp>
      <p:pic>
        <p:nvPicPr>
          <p:cNvPr id="2050" name="Picutre 231">
            <a:extLst>
              <a:ext uri="{FF2B5EF4-FFF2-40B4-BE49-F238E27FC236}">
                <a16:creationId xmlns:a16="http://schemas.microsoft.com/office/drawing/2014/main" id="{74D1AD62-64E2-16B5-0F57-ECE980EDB4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9648" y="3934437"/>
            <a:ext cx="5318760" cy="292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1658EBB8-0AA4-A214-996B-60515457D70E}"/>
              </a:ext>
            </a:extLst>
          </p:cNvPr>
          <p:cNvSpPr txBox="1"/>
          <p:nvPr/>
        </p:nvSpPr>
        <p:spPr>
          <a:xfrm>
            <a:off x="857774" y="4236332"/>
            <a:ext cx="3328332" cy="646331"/>
          </a:xfrm>
          <a:prstGeom prst="rect">
            <a:avLst/>
          </a:prstGeom>
          <a:noFill/>
        </p:spPr>
        <p:txBody>
          <a:bodyPr wrap="square">
            <a:spAutoFit/>
          </a:bodyPr>
          <a:lstStyle/>
          <a:p>
            <a:r>
              <a:rPr lang="en-US">
                <a:solidFill>
                  <a:srgbClr val="0000FF"/>
                </a:solidFill>
              </a:rPr>
              <a:t>https://www.youtube.com/watch?v=zc0rOoMBQug</a:t>
            </a:r>
          </a:p>
        </p:txBody>
      </p:sp>
    </p:spTree>
    <p:extLst>
      <p:ext uri="{BB962C8B-B14F-4D97-AF65-F5344CB8AC3E}">
        <p14:creationId xmlns:p14="http://schemas.microsoft.com/office/powerpoint/2010/main" val="1866263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BB3454-C461-4318-8C59-919AC8FD3CDF}"/>
              </a:ext>
            </a:extLst>
          </p:cNvPr>
          <p:cNvSpPr>
            <a:spLocks noGrp="1"/>
          </p:cNvSpPr>
          <p:nvPr>
            <p:ph type="sldNum" sz="quarter" idx="12"/>
          </p:nvPr>
        </p:nvSpPr>
        <p:spPr>
          <a:xfrm>
            <a:off x="10919012" y="6356350"/>
            <a:ext cx="672354" cy="365125"/>
          </a:xfrm>
        </p:spPr>
        <p:txBody>
          <a:bodyPr/>
          <a:lstStyle/>
          <a:p>
            <a:fld id="{A53D7EE4-1EDB-42FD-B6B7-A82C9F31F0F4}" type="slidenum">
              <a:rPr lang="en-US" smtClean="0"/>
              <a:pPr/>
              <a:t>9</a:t>
            </a:fld>
            <a:endParaRPr lang="en-US"/>
          </a:p>
        </p:txBody>
      </p:sp>
      <p:sp>
        <p:nvSpPr>
          <p:cNvPr id="3" name="TextBox 2">
            <a:extLst>
              <a:ext uri="{FF2B5EF4-FFF2-40B4-BE49-F238E27FC236}">
                <a16:creationId xmlns:a16="http://schemas.microsoft.com/office/drawing/2014/main" id="{34BDF9AF-B3CC-9FCE-8208-C765C70504FA}"/>
              </a:ext>
            </a:extLst>
          </p:cNvPr>
          <p:cNvSpPr txBox="1"/>
          <p:nvPr/>
        </p:nvSpPr>
        <p:spPr>
          <a:xfrm>
            <a:off x="813732" y="891941"/>
            <a:ext cx="5282268" cy="4893647"/>
          </a:xfrm>
          <a:prstGeom prst="rect">
            <a:avLst/>
          </a:prstGeom>
          <a:noFill/>
        </p:spPr>
        <p:txBody>
          <a:bodyPr wrap="square">
            <a:spAutoFit/>
          </a:bodyPr>
          <a:lstStyle/>
          <a:p>
            <a:pPr algn="just"/>
            <a:r>
              <a:rPr lang="vi-VN" sz="2400"/>
              <a:t>Mắt người có hình dạng gần giống 1 quả cầu có đường kính khoảng 25mm, phần sau của quả cầu được bao bọc hởi 1 lớp màng mỏng gọi là cũng mạc (5). Phần trước võng mạc là giác mạc (1) hoàn toàn trong suốt. Phía trong giác mạc là thuỷ tinh dịch (3) và thuỷ tinh thể (4). Xung quanh thuỷ tinh thể là lớp cơ vòng có khả năng làm thay đổi độ lớn của lỗ đồng tử (2) có tác dụng điều tiết lượng ánh sáng vào mắt giống như cửa mở của hệ thống kính vật máy chụp ảnh. </a:t>
            </a:r>
            <a:endParaRPr lang="en-US" sz="2400"/>
          </a:p>
        </p:txBody>
      </p:sp>
      <p:pic>
        <p:nvPicPr>
          <p:cNvPr id="5" name="Picutre 231">
            <a:extLst>
              <a:ext uri="{FF2B5EF4-FFF2-40B4-BE49-F238E27FC236}">
                <a16:creationId xmlns:a16="http://schemas.microsoft.com/office/drawing/2014/main" id="{D0544CAA-5B35-5034-2B64-E61700C963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2606" y="1876982"/>
            <a:ext cx="5318760" cy="292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70B35BF0-1AB1-B03D-4FC3-6D370DB34C6B}"/>
              </a:ext>
            </a:extLst>
          </p:cNvPr>
          <p:cNvSpPr txBox="1"/>
          <p:nvPr/>
        </p:nvSpPr>
        <p:spPr>
          <a:xfrm>
            <a:off x="813732" y="214515"/>
            <a:ext cx="6094602" cy="579967"/>
          </a:xfrm>
          <a:prstGeom prst="rect">
            <a:avLst/>
          </a:prstGeom>
          <a:noFill/>
        </p:spPr>
        <p:txBody>
          <a:bodyPr wrap="square">
            <a:spAutoFit/>
          </a:bodyPr>
          <a:lstStyle/>
          <a:p>
            <a:pPr lvl="0">
              <a:lnSpc>
                <a:spcPct val="150000"/>
              </a:lnSpc>
              <a:spcAft>
                <a:spcPts val="600"/>
              </a:spcAft>
              <a:buClr>
                <a:srgbClr val="000000"/>
              </a:buClr>
              <a:buSzPts val="1100"/>
              <a:tabLst>
                <a:tab pos="405765" algn="l"/>
              </a:tabLst>
            </a:pPr>
            <a:r>
              <a:rPr lang="vi-VN" sz="2400" b="1" u="none" strike="noStrike" spc="0">
                <a:solidFill>
                  <a:srgbClr val="00008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Cấu tạo của mắt người</a:t>
            </a:r>
            <a:endParaRPr lang="en-US" sz="2400" b="1" u="none" strike="noStrike" spc="0">
              <a:solidFill>
                <a:srgbClr val="00008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2943899"/>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Custom 9">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159187C1-630C-405A-830B-EED062A49695}">
  <ds:schemaRefs>
    <ds:schemaRef ds:uri="http://schemas.microsoft.com/sharepoint/v3/contenttype/forms"/>
  </ds:schemaRefs>
</ds:datastoreItem>
</file>

<file path=customXml/itemProps2.xml><?xml version="1.0" encoding="utf-8"?>
<ds:datastoreItem xmlns:ds="http://schemas.openxmlformats.org/officeDocument/2006/customXml" ds:itemID="{4EC785CC-7DC7-486B-AC4F-90AD768E96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0F876D-ECAD-49DD-95DE-E4DA3D4E9CA1}">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{7DF83698-DB15-4B46-859B-33339E37A855}tf67498733_win32</Template>
  <TotalTime>1132</TotalTime>
  <Words>2891</Words>
  <Application>Microsoft Office PowerPoint</Application>
  <PresentationFormat>Widescreen</PresentationFormat>
  <Paragraphs>133</Paragraphs>
  <Slides>25</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Calisto MT</vt:lpstr>
      <vt:lpstr>Courier New</vt:lpstr>
      <vt:lpstr>Symbol</vt:lpstr>
      <vt:lpstr>Times New Roman</vt:lpstr>
      <vt:lpstr>Univers Condensed</vt:lpstr>
      <vt:lpstr>ChronicleVTI</vt:lpstr>
      <vt:lpstr>TRẮC ĐỊA ẢNH Photogrammetry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Ngoc thanh Nguyen</dc:creator>
  <cp:lastModifiedBy>HP</cp:lastModifiedBy>
  <cp:revision>156</cp:revision>
  <dcterms:created xsi:type="dcterms:W3CDTF">2024-01-29T02:28:26Z</dcterms:created>
  <dcterms:modified xsi:type="dcterms:W3CDTF">2024-07-11T09:24:56Z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