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1"/>
  </p:notesMasterIdLst>
  <p:handoutMasterIdLst>
    <p:handoutMasterId r:id="rId22"/>
  </p:handoutMasterIdLst>
  <p:sldIdLst>
    <p:sldId id="256" r:id="rId5"/>
    <p:sldId id="334" r:id="rId6"/>
    <p:sldId id="335" r:id="rId7"/>
    <p:sldId id="336" r:id="rId8"/>
    <p:sldId id="337" r:id="rId9"/>
    <p:sldId id="338" r:id="rId10"/>
    <p:sldId id="339" r:id="rId11"/>
    <p:sldId id="340" r:id="rId12"/>
    <p:sldId id="341" r:id="rId13"/>
    <p:sldId id="342" r:id="rId14"/>
    <p:sldId id="343" r:id="rId15"/>
    <p:sldId id="344" r:id="rId16"/>
    <p:sldId id="345" r:id="rId17"/>
    <p:sldId id="346" r:id="rId18"/>
    <p:sldId id="347" r:id="rId19"/>
    <p:sldId id="30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A1606"/>
    <a:srgbClr val="FF9933"/>
    <a:srgbClr val="FFCC66"/>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357" autoAdjust="0"/>
  </p:normalViewPr>
  <p:slideViewPr>
    <p:cSldViewPr snapToGrid="0">
      <p:cViewPr varScale="1">
        <p:scale>
          <a:sx n="111" d="100"/>
          <a:sy n="111" d="100"/>
        </p:scale>
        <p:origin x="534" y="96"/>
      </p:cViewPr>
      <p:guideLst>
        <p:guide orient="horz" pos="2160"/>
        <p:guide pos="3840"/>
      </p:guideLst>
    </p:cSldViewPr>
  </p:slideViewPr>
  <p:outlineViewPr>
    <p:cViewPr>
      <p:scale>
        <a:sx n="33" d="100"/>
        <a:sy n="33" d="100"/>
      </p:scale>
      <p:origin x="0" y="-586"/>
    </p:cViewPr>
  </p:outlineViewPr>
  <p:notesTextViewPr>
    <p:cViewPr>
      <p:scale>
        <a:sx n="1" d="1"/>
        <a:sy n="1" d="1"/>
      </p:scale>
      <p:origin x="0" y="0"/>
    </p:cViewPr>
  </p:notesTextViewPr>
  <p:sorterViewPr>
    <p:cViewPr>
      <p:scale>
        <a:sx n="100" d="100"/>
        <a:sy n="100" d="100"/>
      </p:scale>
      <p:origin x="0" y="-485"/>
    </p:cViewPr>
  </p:sorterViewPr>
  <p:notesViewPr>
    <p:cSldViewPr snapToGrid="0">
      <p:cViewPr varScale="1">
        <p:scale>
          <a:sx n="65" d="100"/>
          <a:sy n="65" d="100"/>
        </p:scale>
        <p:origin x="3154"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8E7403-EB4A-4177-AFCE-6A9D7B160C6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AC49177-C030-4043-9380-EA6E4C94A16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7C7415F-6970-4DE4-93F1-94FEF07D0F1C}" type="datetimeFigureOut">
              <a:rPr lang="en-US" smtClean="0"/>
              <a:t>7/11/2024</a:t>
            </a:fld>
            <a:endParaRPr lang="en-US"/>
          </a:p>
        </p:txBody>
      </p:sp>
      <p:sp>
        <p:nvSpPr>
          <p:cNvPr id="4" name="Footer Placeholder 3">
            <a:extLst>
              <a:ext uri="{FF2B5EF4-FFF2-40B4-BE49-F238E27FC236}">
                <a16:creationId xmlns:a16="http://schemas.microsoft.com/office/drawing/2014/main" id="{BC4C83CE-EC9B-40C4-BD7A-48797AE5B1D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EE9A75D-9B4E-4704-98C7-2A42472F118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4CC6D6D-E986-427F-AD9C-4E9408DDBE53}" type="slidenum">
              <a:rPr lang="en-US" smtClean="0"/>
              <a:t>‹#›</a:t>
            </a:fld>
            <a:endParaRPr lang="en-US"/>
          </a:p>
        </p:txBody>
      </p:sp>
    </p:spTree>
    <p:extLst>
      <p:ext uri="{BB962C8B-B14F-4D97-AF65-F5344CB8AC3E}">
        <p14:creationId xmlns:p14="http://schemas.microsoft.com/office/powerpoint/2010/main" val="29987748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86E6E5-5A19-4AE7-8D4E-049C5315C9A0}" type="datetimeFigureOut">
              <a:rPr lang="en-US" smtClean="0"/>
              <a:t>7/11/2024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5A580F-E35D-42E1-AF82-E41CC201EA91}" type="slidenum">
              <a:rPr lang="en-US" smtClean="0"/>
              <a:t>‹#›</a:t>
            </a:fld>
            <a:endParaRPr lang="en-US"/>
          </a:p>
        </p:txBody>
      </p:sp>
    </p:spTree>
    <p:extLst>
      <p:ext uri="{BB962C8B-B14F-4D97-AF65-F5344CB8AC3E}">
        <p14:creationId xmlns:p14="http://schemas.microsoft.com/office/powerpoint/2010/main" val="1453680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2</a:t>
            </a:fld>
            <a:endParaRPr lang="en-US"/>
          </a:p>
        </p:txBody>
      </p:sp>
    </p:spTree>
    <p:extLst>
      <p:ext uri="{BB962C8B-B14F-4D97-AF65-F5344CB8AC3E}">
        <p14:creationId xmlns:p14="http://schemas.microsoft.com/office/powerpoint/2010/main" val="20036206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11</a:t>
            </a:fld>
            <a:endParaRPr lang="en-US"/>
          </a:p>
        </p:txBody>
      </p:sp>
    </p:spTree>
    <p:extLst>
      <p:ext uri="{BB962C8B-B14F-4D97-AF65-F5344CB8AC3E}">
        <p14:creationId xmlns:p14="http://schemas.microsoft.com/office/powerpoint/2010/main" val="10643193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12</a:t>
            </a:fld>
            <a:endParaRPr lang="en-US"/>
          </a:p>
        </p:txBody>
      </p:sp>
    </p:spTree>
    <p:extLst>
      <p:ext uri="{BB962C8B-B14F-4D97-AF65-F5344CB8AC3E}">
        <p14:creationId xmlns:p14="http://schemas.microsoft.com/office/powerpoint/2010/main" val="26222304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13</a:t>
            </a:fld>
            <a:endParaRPr lang="en-US"/>
          </a:p>
        </p:txBody>
      </p:sp>
    </p:spTree>
    <p:extLst>
      <p:ext uri="{BB962C8B-B14F-4D97-AF65-F5344CB8AC3E}">
        <p14:creationId xmlns:p14="http://schemas.microsoft.com/office/powerpoint/2010/main" val="13193335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14</a:t>
            </a:fld>
            <a:endParaRPr lang="en-US"/>
          </a:p>
        </p:txBody>
      </p:sp>
    </p:spTree>
    <p:extLst>
      <p:ext uri="{BB962C8B-B14F-4D97-AF65-F5344CB8AC3E}">
        <p14:creationId xmlns:p14="http://schemas.microsoft.com/office/powerpoint/2010/main" val="26849037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15</a:t>
            </a:fld>
            <a:endParaRPr lang="en-US"/>
          </a:p>
        </p:txBody>
      </p:sp>
    </p:spTree>
    <p:extLst>
      <p:ext uri="{BB962C8B-B14F-4D97-AF65-F5344CB8AC3E}">
        <p14:creationId xmlns:p14="http://schemas.microsoft.com/office/powerpoint/2010/main" val="16864128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224DCA5-A7A8-4689-8651-5E03C020EB30}" type="slidenum">
              <a:rPr lang="en-US" smtClean="0"/>
              <a:t>16</a:t>
            </a:fld>
            <a:endParaRPr lang="en-US"/>
          </a:p>
        </p:txBody>
      </p:sp>
    </p:spTree>
    <p:extLst>
      <p:ext uri="{BB962C8B-B14F-4D97-AF65-F5344CB8AC3E}">
        <p14:creationId xmlns:p14="http://schemas.microsoft.com/office/powerpoint/2010/main" val="4223029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3</a:t>
            </a:fld>
            <a:endParaRPr lang="en-US"/>
          </a:p>
        </p:txBody>
      </p:sp>
    </p:spTree>
    <p:extLst>
      <p:ext uri="{BB962C8B-B14F-4D97-AF65-F5344CB8AC3E}">
        <p14:creationId xmlns:p14="http://schemas.microsoft.com/office/powerpoint/2010/main" val="1728504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4</a:t>
            </a:fld>
            <a:endParaRPr lang="en-US"/>
          </a:p>
        </p:txBody>
      </p:sp>
    </p:spTree>
    <p:extLst>
      <p:ext uri="{BB962C8B-B14F-4D97-AF65-F5344CB8AC3E}">
        <p14:creationId xmlns:p14="http://schemas.microsoft.com/office/powerpoint/2010/main" val="19485974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5</a:t>
            </a:fld>
            <a:endParaRPr lang="en-US"/>
          </a:p>
        </p:txBody>
      </p:sp>
    </p:spTree>
    <p:extLst>
      <p:ext uri="{BB962C8B-B14F-4D97-AF65-F5344CB8AC3E}">
        <p14:creationId xmlns:p14="http://schemas.microsoft.com/office/powerpoint/2010/main" val="18613057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6</a:t>
            </a:fld>
            <a:endParaRPr lang="en-US"/>
          </a:p>
        </p:txBody>
      </p:sp>
    </p:spTree>
    <p:extLst>
      <p:ext uri="{BB962C8B-B14F-4D97-AF65-F5344CB8AC3E}">
        <p14:creationId xmlns:p14="http://schemas.microsoft.com/office/powerpoint/2010/main" val="13261479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7</a:t>
            </a:fld>
            <a:endParaRPr lang="en-US"/>
          </a:p>
        </p:txBody>
      </p:sp>
    </p:spTree>
    <p:extLst>
      <p:ext uri="{BB962C8B-B14F-4D97-AF65-F5344CB8AC3E}">
        <p14:creationId xmlns:p14="http://schemas.microsoft.com/office/powerpoint/2010/main" val="3572271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8</a:t>
            </a:fld>
            <a:endParaRPr lang="en-US"/>
          </a:p>
        </p:txBody>
      </p:sp>
    </p:spTree>
    <p:extLst>
      <p:ext uri="{BB962C8B-B14F-4D97-AF65-F5344CB8AC3E}">
        <p14:creationId xmlns:p14="http://schemas.microsoft.com/office/powerpoint/2010/main" val="41479591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9</a:t>
            </a:fld>
            <a:endParaRPr lang="en-US"/>
          </a:p>
        </p:txBody>
      </p:sp>
    </p:spTree>
    <p:extLst>
      <p:ext uri="{BB962C8B-B14F-4D97-AF65-F5344CB8AC3E}">
        <p14:creationId xmlns:p14="http://schemas.microsoft.com/office/powerpoint/2010/main" val="12370130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10</a:t>
            </a:fld>
            <a:endParaRPr lang="en-US"/>
          </a:p>
        </p:txBody>
      </p:sp>
    </p:spTree>
    <p:extLst>
      <p:ext uri="{BB962C8B-B14F-4D97-AF65-F5344CB8AC3E}">
        <p14:creationId xmlns:p14="http://schemas.microsoft.com/office/powerpoint/2010/main" val="6604905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tx1"/>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0439D4E6-49E3-4273-9EDF-AD58558B9F7E}"/>
              </a:ext>
            </a:extLst>
          </p:cNvPr>
          <p:cNvSpPr>
            <a:spLocks noGrp="1"/>
          </p:cNvSpPr>
          <p:nvPr>
            <p:ph type="ctrTitle"/>
          </p:nvPr>
        </p:nvSpPr>
        <p:spPr>
          <a:xfrm>
            <a:off x="685800" y="908651"/>
            <a:ext cx="3620882" cy="3640345"/>
          </a:xfrm>
          <a:prstGeom prst="rect">
            <a:avLst/>
          </a:prstGeom>
        </p:spPr>
        <p:txBody>
          <a:bodyPr anchor="t">
            <a:normAutofit/>
          </a:bodyPr>
          <a:lstStyle>
            <a:lvl1pPr>
              <a:defRPr>
                <a:solidFill>
                  <a:schemeClr val="bg1"/>
                </a:solidFill>
              </a:defRPr>
            </a:lvl1pPr>
          </a:lstStyle>
          <a:p>
            <a:r>
              <a:rPr lang="en-US" sz="4000">
                <a:solidFill>
                  <a:schemeClr val="bg1"/>
                </a:solidFill>
              </a:rPr>
              <a:t>Click to edit Master title style</a:t>
            </a:r>
            <a:endParaRPr lang="en-US" sz="4000" dirty="0">
              <a:solidFill>
                <a:schemeClr val="bg1"/>
              </a:solidFill>
            </a:endParaRPr>
          </a:p>
        </p:txBody>
      </p:sp>
      <p:sp>
        <p:nvSpPr>
          <p:cNvPr id="10" name="Subtitle 2">
            <a:extLst>
              <a:ext uri="{FF2B5EF4-FFF2-40B4-BE49-F238E27FC236}">
                <a16:creationId xmlns:a16="http://schemas.microsoft.com/office/drawing/2014/main" id="{FE9D8936-4795-43B2-9C32-4BE93A672131}"/>
              </a:ext>
            </a:extLst>
          </p:cNvPr>
          <p:cNvSpPr>
            <a:spLocks noGrp="1"/>
          </p:cNvSpPr>
          <p:nvPr>
            <p:ph type="subTitle" idx="1" hasCustomPrompt="1"/>
          </p:nvPr>
        </p:nvSpPr>
        <p:spPr>
          <a:xfrm>
            <a:off x="705934" y="5220450"/>
            <a:ext cx="3380437" cy="570748"/>
          </a:xfrm>
          <a:prstGeom prst="rect">
            <a:avLst/>
          </a:prstGeom>
        </p:spPr>
        <p:txBody>
          <a:bodyPr anchor="b">
            <a:normAutofit/>
          </a:bodyPr>
          <a:lstStyle>
            <a:lvl1pPr marL="0" indent="0">
              <a:buNone/>
              <a:defRPr sz="1800">
                <a:solidFill>
                  <a:schemeClr val="bg1"/>
                </a:solidFill>
              </a:defRPr>
            </a:lvl1pPr>
          </a:lstStyle>
          <a:p>
            <a:r>
              <a:rPr lang="en-US" sz="1800" dirty="0">
                <a:solidFill>
                  <a:schemeClr val="bg1"/>
                </a:solidFill>
              </a:rPr>
              <a:t>Insert subtitle here</a:t>
            </a:r>
          </a:p>
        </p:txBody>
      </p:sp>
      <p:sp>
        <p:nvSpPr>
          <p:cNvPr id="18" name="Picture Placeholder 16">
            <a:extLst>
              <a:ext uri="{FF2B5EF4-FFF2-40B4-BE49-F238E27FC236}">
                <a16:creationId xmlns:a16="http://schemas.microsoft.com/office/drawing/2014/main" id="{6C8B8511-EE4E-4935-ABB8-E8C2FCB1C46F}"/>
              </a:ext>
            </a:extLst>
          </p:cNvPr>
          <p:cNvSpPr>
            <a:spLocks noGrp="1"/>
          </p:cNvSpPr>
          <p:nvPr>
            <p:ph type="pic" sz="quarter" idx="13" hasCustomPrompt="1"/>
          </p:nvPr>
        </p:nvSpPr>
        <p:spPr>
          <a:xfrm>
            <a:off x="4876158" y="0"/>
            <a:ext cx="7315841" cy="6858000"/>
          </a:xfrm>
          <a:prstGeom prst="rect">
            <a:avLst/>
          </a:prstGeom>
        </p:spPr>
        <p:txBody>
          <a:bodyPr anchor="t"/>
          <a:lstStyle>
            <a:lvl1pPr marL="0" indent="0" algn="ctr">
              <a:buNone/>
              <a:defRPr>
                <a:solidFill>
                  <a:schemeClr val="bg1"/>
                </a:solidFill>
              </a:defRPr>
            </a:lvl1pPr>
          </a:lstStyle>
          <a:p>
            <a:r>
              <a:rPr lang="en-US" dirty="0"/>
              <a:t>Insert photo here</a:t>
            </a:r>
          </a:p>
        </p:txBody>
      </p:sp>
      <p:cxnSp>
        <p:nvCxnSpPr>
          <p:cNvPr id="11" name="Straight Connector 10">
            <a:extLst>
              <a:ext uri="{FF2B5EF4-FFF2-40B4-BE49-F238E27FC236}">
                <a16:creationId xmlns:a16="http://schemas.microsoft.com/office/drawing/2014/main" id="{8239FAB6-0B6C-402C-A107-EFFF82281DAE}"/>
              </a:ext>
              <a:ext uri="{C183D7F6-B498-43B3-948B-1728B52AA6E4}">
                <adec:decorative xmlns:adec="http://schemas.microsoft.com/office/drawing/2017/decorative" val="1"/>
              </a:ext>
            </a:extLst>
          </p:cNvPr>
          <p:cNvCxnSpPr>
            <a:cxnSpLocks/>
          </p:cNvCxnSpPr>
          <p:nvPr userDrawn="1"/>
        </p:nvCxnSpPr>
        <p:spPr>
          <a:xfrm>
            <a:off x="800100" y="723900"/>
            <a:ext cx="16383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Footer Placeholder 6">
            <a:extLst>
              <a:ext uri="{FF2B5EF4-FFF2-40B4-BE49-F238E27FC236}">
                <a16:creationId xmlns:a16="http://schemas.microsoft.com/office/drawing/2014/main" id="{DBE487E6-4032-4195-9823-685A39371B0C}"/>
              </a:ext>
            </a:extLst>
          </p:cNvPr>
          <p:cNvSpPr>
            <a:spLocks noGrp="1"/>
          </p:cNvSpPr>
          <p:nvPr>
            <p:ph type="ftr" sz="quarter" idx="11"/>
          </p:nvPr>
        </p:nvSpPr>
        <p:spPr>
          <a:xfrm>
            <a:off x="715383" y="6356350"/>
            <a:ext cx="4539727" cy="365125"/>
          </a:xfrm>
          <a:prstGeom prst="rect">
            <a:avLst/>
          </a:prstGeom>
        </p:spPr>
        <p:txBody>
          <a:bodyPr/>
          <a:lstStyle>
            <a:lvl1pPr>
              <a:defRPr>
                <a:solidFill>
                  <a:schemeClr val="bg1"/>
                </a:solidFill>
              </a:defRPr>
            </a:lvl1pPr>
          </a:lstStyle>
          <a:p>
            <a:r>
              <a:rPr lang="en-US"/>
              <a:t>PRESENTATION TITLE</a:t>
            </a:r>
          </a:p>
        </p:txBody>
      </p:sp>
      <p:sp>
        <p:nvSpPr>
          <p:cNvPr id="14" name="Date Placeholder 5">
            <a:extLst>
              <a:ext uri="{FF2B5EF4-FFF2-40B4-BE49-F238E27FC236}">
                <a16:creationId xmlns:a16="http://schemas.microsoft.com/office/drawing/2014/main" id="{C71E06DF-BA1B-43E6-A74C-85231D2EC37E}"/>
              </a:ext>
            </a:extLst>
          </p:cNvPr>
          <p:cNvSpPr>
            <a:spLocks noGrp="1"/>
          </p:cNvSpPr>
          <p:nvPr>
            <p:ph type="dt" sz="half" idx="10"/>
          </p:nvPr>
        </p:nvSpPr>
        <p:spPr>
          <a:xfrm>
            <a:off x="8369448" y="6356350"/>
            <a:ext cx="2592594" cy="365125"/>
          </a:xfrm>
          <a:prstGeom prst="rect">
            <a:avLst/>
          </a:prstGeom>
        </p:spPr>
        <p:txBody>
          <a:bodyPr/>
          <a:lstStyle/>
          <a:p>
            <a:r>
              <a:rPr lang="en-US">
                <a:solidFill>
                  <a:srgbClr val="FFFFFF"/>
                </a:solidFill>
                <a:effectLst>
                  <a:outerShdw blurRad="38100" dist="38100" dir="2700000" algn="tl">
                    <a:srgbClr val="000000">
                      <a:alpha val="43137"/>
                    </a:srgbClr>
                  </a:outerShdw>
                </a:effectLst>
              </a:rPr>
              <a:t>2/11/20XX</a:t>
            </a:r>
            <a:endParaRPr lang="en-US" dirty="0">
              <a:solidFill>
                <a:srgbClr val="FFFFFF"/>
              </a:solidFill>
              <a:effectLst>
                <a:outerShdw blurRad="38100" dist="38100" dir="2700000" algn="tl">
                  <a:srgbClr val="000000">
                    <a:alpha val="43137"/>
                  </a:srgbClr>
                </a:outerShdw>
              </a:effectLst>
            </a:endParaRPr>
          </a:p>
        </p:txBody>
      </p:sp>
      <p:sp>
        <p:nvSpPr>
          <p:cNvPr id="15" name="Slide Number Placeholder 7">
            <a:extLst>
              <a:ext uri="{FF2B5EF4-FFF2-40B4-BE49-F238E27FC236}">
                <a16:creationId xmlns:a16="http://schemas.microsoft.com/office/drawing/2014/main" id="{0BD36B16-3F07-4955-8D4D-BC0FD17C1CE4}"/>
              </a:ext>
            </a:extLst>
          </p:cNvPr>
          <p:cNvSpPr>
            <a:spLocks noGrp="1"/>
          </p:cNvSpPr>
          <p:nvPr>
            <p:ph type="sldNum" sz="quarter" idx="12"/>
          </p:nvPr>
        </p:nvSpPr>
        <p:spPr>
          <a:xfrm>
            <a:off x="10919012" y="6356350"/>
            <a:ext cx="672354" cy="365125"/>
          </a:xfrm>
          <a:prstGeom prst="rect">
            <a:avLst/>
          </a:prstGeom>
        </p:spPr>
        <p:txBody>
          <a:bodyPr/>
          <a:lstStyle/>
          <a:p>
            <a:fld id="{E30AF5A0-43BB-4336-8627-9123B9144D80}" type="slidenum">
              <a:rPr lang="en-US" smtClean="0">
                <a:solidFill>
                  <a:srgbClr val="FFFFFF"/>
                </a:solidFill>
                <a:effectLst>
                  <a:outerShdw blurRad="38100" dist="38100" dir="2700000" algn="tl">
                    <a:srgbClr val="000000">
                      <a:alpha val="43137"/>
                    </a:srgbClr>
                  </a:outerShdw>
                </a:effectLst>
              </a:rPr>
              <a:t>‹#›</a:t>
            </a:fld>
            <a:endParaRPr lang="en-US">
              <a:solidFill>
                <a:srgbClr val="FFFFFF"/>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42735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2 Column">
    <p:spTree>
      <p:nvGrpSpPr>
        <p:cNvPr id="1" name=""/>
        <p:cNvGrpSpPr/>
        <p:nvPr/>
      </p:nvGrpSpPr>
      <p:grpSpPr>
        <a:xfrm>
          <a:off x="0" y="0"/>
          <a:ext cx="0" cy="0"/>
          <a:chOff x="0" y="0"/>
          <a:chExt cx="0" cy="0"/>
        </a:xfrm>
      </p:grpSpPr>
      <p:sp>
        <p:nvSpPr>
          <p:cNvPr id="8" name="Title 9">
            <a:extLst>
              <a:ext uri="{FF2B5EF4-FFF2-40B4-BE49-F238E27FC236}">
                <a16:creationId xmlns:a16="http://schemas.microsoft.com/office/drawing/2014/main" id="{4246B94A-8C64-4FBA-B409-1F9487E19CF3}"/>
              </a:ext>
            </a:extLst>
          </p:cNvPr>
          <p:cNvSpPr>
            <a:spLocks noGrp="1"/>
          </p:cNvSpPr>
          <p:nvPr>
            <p:ph type="title"/>
          </p:nvPr>
        </p:nvSpPr>
        <p:spPr>
          <a:xfrm>
            <a:off x="700087" y="909638"/>
            <a:ext cx="10691813" cy="810192"/>
          </a:xfrm>
          <a:prstGeom prst="rect">
            <a:avLst/>
          </a:prstGeom>
        </p:spPr>
        <p:txBody>
          <a:bodyPr/>
          <a:lstStyle/>
          <a:p>
            <a:r>
              <a:rPr lang="en-US"/>
              <a:t>Click to edit Master title style</a:t>
            </a:r>
            <a:endParaRPr lang="en-US" dirty="0"/>
          </a:p>
        </p:txBody>
      </p:sp>
      <p:cxnSp>
        <p:nvCxnSpPr>
          <p:cNvPr id="9" name="Straight Connector 8">
            <a:extLst>
              <a:ext uri="{FF2B5EF4-FFF2-40B4-BE49-F238E27FC236}">
                <a16:creationId xmlns:a16="http://schemas.microsoft.com/office/drawing/2014/main" id="{866F075D-9008-4BD3-A772-7AF7AD667D5A}"/>
              </a:ext>
              <a:ext uri="{C183D7F6-B498-43B3-948B-1728B52AA6E4}">
                <adec:decorative xmlns:adec="http://schemas.microsoft.com/office/drawing/2017/decorative" val="1"/>
              </a:ext>
            </a:extLst>
          </p:cNvPr>
          <p:cNvCxnSpPr>
            <a:cxnSpLocks/>
          </p:cNvCxnSpPr>
          <p:nvPr userDrawn="1"/>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 Placeholder 2">
            <a:extLst>
              <a:ext uri="{FF2B5EF4-FFF2-40B4-BE49-F238E27FC236}">
                <a16:creationId xmlns:a16="http://schemas.microsoft.com/office/drawing/2014/main" id="{4C185B95-5C0F-400E-B7DF-8FF843290737}"/>
              </a:ext>
            </a:extLst>
          </p:cNvPr>
          <p:cNvSpPr>
            <a:spLocks noGrp="1"/>
          </p:cNvSpPr>
          <p:nvPr>
            <p:ph type="body" sz="quarter" idx="15" hasCustomPrompt="1"/>
          </p:nvPr>
        </p:nvSpPr>
        <p:spPr>
          <a:xfrm>
            <a:off x="800100" y="2003375"/>
            <a:ext cx="5094288" cy="526767"/>
          </a:xfrm>
          <a:prstGeom prst="rect">
            <a:avLst/>
          </a:prstGeom>
        </p:spPr>
        <p:txBody>
          <a:bodyPr/>
          <a:lstStyle>
            <a:lvl1pPr marL="0" indent="0">
              <a:buNone/>
              <a:defRPr b="1">
                <a:solidFill>
                  <a:schemeClr val="accent4"/>
                </a:solidFill>
              </a:defRPr>
            </a:lvl1pPr>
          </a:lstStyle>
          <a:p>
            <a:pPr lvl="0"/>
            <a:r>
              <a:rPr lang="en-US" dirty="0"/>
              <a:t>Insert subtitle here</a:t>
            </a:r>
          </a:p>
        </p:txBody>
      </p:sp>
      <p:sp>
        <p:nvSpPr>
          <p:cNvPr id="11" name="Content Placeholder 10">
            <a:extLst>
              <a:ext uri="{FF2B5EF4-FFF2-40B4-BE49-F238E27FC236}">
                <a16:creationId xmlns:a16="http://schemas.microsoft.com/office/drawing/2014/main" id="{BC725AFD-5A48-451D-B91D-9E63953F8E8B}"/>
              </a:ext>
            </a:extLst>
          </p:cNvPr>
          <p:cNvSpPr>
            <a:spLocks noGrp="1"/>
          </p:cNvSpPr>
          <p:nvPr>
            <p:ph idx="1" hasCustomPrompt="1"/>
          </p:nvPr>
        </p:nvSpPr>
        <p:spPr>
          <a:xfrm>
            <a:off x="800099" y="2551176"/>
            <a:ext cx="5094673" cy="3273552"/>
          </a:xfrm>
          <a:prstGeom prst="rect">
            <a:avLst/>
          </a:prstGeom>
        </p:spPr>
        <p:txBody>
          <a:bodyPr>
            <a:normAutofit/>
          </a:bodyPr>
          <a:lstStyle>
            <a:lvl1pPr>
              <a:lnSpc>
                <a:spcPct val="100000"/>
              </a:lnSpc>
              <a:defRPr sz="1800"/>
            </a:lvl1pPr>
          </a:lstStyle>
          <a:p>
            <a:r>
              <a:rPr lang="en-US" dirty="0"/>
              <a:t>Insert text here</a:t>
            </a:r>
          </a:p>
        </p:txBody>
      </p:sp>
      <p:sp>
        <p:nvSpPr>
          <p:cNvPr id="18" name="Text Placeholder 2">
            <a:extLst>
              <a:ext uri="{FF2B5EF4-FFF2-40B4-BE49-F238E27FC236}">
                <a16:creationId xmlns:a16="http://schemas.microsoft.com/office/drawing/2014/main" id="{6ACDC650-288E-4CF5-8546-9F2D5CEC8868}"/>
              </a:ext>
            </a:extLst>
          </p:cNvPr>
          <p:cNvSpPr>
            <a:spLocks noGrp="1"/>
          </p:cNvSpPr>
          <p:nvPr>
            <p:ph type="body" sz="quarter" idx="16" hasCustomPrompt="1"/>
          </p:nvPr>
        </p:nvSpPr>
        <p:spPr>
          <a:xfrm>
            <a:off x="6297611" y="2003375"/>
            <a:ext cx="5094288" cy="526767"/>
          </a:xfrm>
          <a:prstGeom prst="rect">
            <a:avLst/>
          </a:prstGeom>
        </p:spPr>
        <p:txBody>
          <a:bodyPr/>
          <a:lstStyle>
            <a:lvl1pPr marL="0" indent="0">
              <a:buNone/>
              <a:defRPr b="1">
                <a:solidFill>
                  <a:schemeClr val="accent4"/>
                </a:solidFill>
              </a:defRPr>
            </a:lvl1pPr>
          </a:lstStyle>
          <a:p>
            <a:pPr lvl="0"/>
            <a:r>
              <a:rPr lang="en-US" dirty="0"/>
              <a:t>Insert subtitle here</a:t>
            </a:r>
          </a:p>
        </p:txBody>
      </p:sp>
      <p:sp>
        <p:nvSpPr>
          <p:cNvPr id="17" name="Content Placeholder 10">
            <a:extLst>
              <a:ext uri="{FF2B5EF4-FFF2-40B4-BE49-F238E27FC236}">
                <a16:creationId xmlns:a16="http://schemas.microsoft.com/office/drawing/2014/main" id="{956E1F7E-0B80-40DB-8F21-F06D9DD56264}"/>
              </a:ext>
            </a:extLst>
          </p:cNvPr>
          <p:cNvSpPr>
            <a:spLocks noGrp="1"/>
          </p:cNvSpPr>
          <p:nvPr>
            <p:ph idx="13" hasCustomPrompt="1"/>
          </p:nvPr>
        </p:nvSpPr>
        <p:spPr>
          <a:xfrm>
            <a:off x="6297226" y="2551176"/>
            <a:ext cx="5094673" cy="3273552"/>
          </a:xfrm>
          <a:prstGeom prst="rect">
            <a:avLst/>
          </a:prstGeom>
        </p:spPr>
        <p:txBody>
          <a:bodyPr>
            <a:normAutofit/>
          </a:bodyPr>
          <a:lstStyle>
            <a:lvl1pPr>
              <a:lnSpc>
                <a:spcPct val="100000"/>
              </a:lnSpc>
              <a:defRPr sz="1800"/>
            </a:lvl1pPr>
          </a:lstStyle>
          <a:p>
            <a:r>
              <a:rPr lang="en-US" dirty="0"/>
              <a:t>Insert text here</a:t>
            </a:r>
          </a:p>
        </p:txBody>
      </p:sp>
      <p:cxnSp>
        <p:nvCxnSpPr>
          <p:cNvPr id="12" name="Straight Connector 11">
            <a:extLst>
              <a:ext uri="{FF2B5EF4-FFF2-40B4-BE49-F238E27FC236}">
                <a16:creationId xmlns:a16="http://schemas.microsoft.com/office/drawing/2014/main" id="{D91B92C0-6B36-412A-9A49-16AB59FFBEEC}"/>
              </a:ext>
              <a:ext uri="{C183D7F6-B498-43B3-948B-1728B52AA6E4}">
                <adec:decorative xmlns:adec="http://schemas.microsoft.com/office/drawing/2017/decorative" val="1"/>
              </a:ext>
            </a:extLst>
          </p:cNvPr>
          <p:cNvCxnSpPr>
            <a:cxnSpLocks/>
          </p:cNvCxnSpPr>
          <p:nvPr userDrawn="1"/>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Footer Placeholder 7">
            <a:extLst>
              <a:ext uri="{FF2B5EF4-FFF2-40B4-BE49-F238E27FC236}">
                <a16:creationId xmlns:a16="http://schemas.microsoft.com/office/drawing/2014/main" id="{B4EFB36A-E4FD-4966-A091-9BDAF29916F8}"/>
              </a:ext>
            </a:extLst>
          </p:cNvPr>
          <p:cNvSpPr>
            <a:spLocks noGrp="1"/>
          </p:cNvSpPr>
          <p:nvPr>
            <p:ph type="ftr" sz="quarter" idx="11"/>
          </p:nvPr>
        </p:nvSpPr>
        <p:spPr>
          <a:xfrm>
            <a:off x="715383" y="6356350"/>
            <a:ext cx="4539727" cy="365125"/>
          </a:xfrm>
        </p:spPr>
        <p:txBody>
          <a:bodyPr/>
          <a:lstStyle>
            <a:lvl1pPr>
              <a:defRPr/>
            </a:lvl1pPr>
          </a:lstStyle>
          <a:p>
            <a:r>
              <a:rPr lang="en-US" dirty="0"/>
              <a:t>PRESENTATION TITLE</a:t>
            </a:r>
          </a:p>
        </p:txBody>
      </p:sp>
      <p:sp>
        <p:nvSpPr>
          <p:cNvPr id="14" name="Date Placeholder 6">
            <a:extLst>
              <a:ext uri="{FF2B5EF4-FFF2-40B4-BE49-F238E27FC236}">
                <a16:creationId xmlns:a16="http://schemas.microsoft.com/office/drawing/2014/main" id="{9B52EA1F-D8D0-4F42-B00A-F0E943F82E57}"/>
              </a:ext>
            </a:extLst>
          </p:cNvPr>
          <p:cNvSpPr>
            <a:spLocks noGrp="1"/>
          </p:cNvSpPr>
          <p:nvPr>
            <p:ph type="dt" sz="half" idx="10"/>
          </p:nvPr>
        </p:nvSpPr>
        <p:spPr>
          <a:xfrm>
            <a:off x="8369448" y="6356350"/>
            <a:ext cx="2592594" cy="365125"/>
          </a:xfrm>
        </p:spPr>
        <p:txBody>
          <a:bodyPr/>
          <a:lstStyle/>
          <a:p>
            <a:r>
              <a:rPr lang="en-US"/>
              <a:t>2/11/20XX</a:t>
            </a:r>
          </a:p>
        </p:txBody>
      </p:sp>
      <p:sp>
        <p:nvSpPr>
          <p:cNvPr id="15" name="Slide Number Placeholder 8">
            <a:extLst>
              <a:ext uri="{FF2B5EF4-FFF2-40B4-BE49-F238E27FC236}">
                <a16:creationId xmlns:a16="http://schemas.microsoft.com/office/drawing/2014/main" id="{498A6230-35B8-4147-9494-90708BFC3330}"/>
              </a:ext>
            </a:extLst>
          </p:cNvPr>
          <p:cNvSpPr>
            <a:spLocks noGrp="1"/>
          </p:cNvSpPr>
          <p:nvPr>
            <p:ph type="sldNum" sz="quarter" idx="12"/>
          </p:nvPr>
        </p:nvSpPr>
        <p:spPr>
          <a:xfrm>
            <a:off x="10919012" y="6356350"/>
            <a:ext cx="672354" cy="365125"/>
          </a:xfrm>
        </p:spPr>
        <p:txBody>
          <a:bodyPr/>
          <a:lstStyle/>
          <a:p>
            <a:fld id="{E30AF5A0-43BB-4336-8627-9123B9144D80}" type="slidenum">
              <a:rPr lang="en-US" smtClean="0"/>
              <a:t>‹#›</a:t>
            </a:fld>
            <a:endParaRPr lang="en-US"/>
          </a:p>
        </p:txBody>
      </p:sp>
    </p:spTree>
    <p:extLst>
      <p:ext uri="{BB962C8B-B14F-4D97-AF65-F5344CB8AC3E}">
        <p14:creationId xmlns:p14="http://schemas.microsoft.com/office/powerpoint/2010/main" val="101932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3 Column">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CC332FB-CD3F-4398-958A-CBE45129A19A}"/>
              </a:ext>
              <a:ext uri="{C183D7F6-B498-43B3-948B-1728B52AA6E4}">
                <adec:decorative xmlns:adec="http://schemas.microsoft.com/office/drawing/2017/decorative" val="1"/>
              </a:ext>
            </a:extLst>
          </p:cNvPr>
          <p:cNvCxnSpPr>
            <a:cxnSpLocks/>
          </p:cNvCxnSpPr>
          <p:nvPr userDrawn="1"/>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itle 9">
            <a:extLst>
              <a:ext uri="{FF2B5EF4-FFF2-40B4-BE49-F238E27FC236}">
                <a16:creationId xmlns:a16="http://schemas.microsoft.com/office/drawing/2014/main" id="{E566CA14-5018-43EE-BB8F-E12209B2C3BD}"/>
              </a:ext>
            </a:extLst>
          </p:cNvPr>
          <p:cNvSpPr>
            <a:spLocks noGrp="1"/>
          </p:cNvSpPr>
          <p:nvPr>
            <p:ph type="title"/>
          </p:nvPr>
        </p:nvSpPr>
        <p:spPr>
          <a:xfrm>
            <a:off x="700087" y="909638"/>
            <a:ext cx="10691813" cy="810192"/>
          </a:xfrm>
          <a:prstGeom prst="rect">
            <a:avLst/>
          </a:prstGeom>
        </p:spPr>
        <p:txBody>
          <a:bodyPr/>
          <a:lstStyle/>
          <a:p>
            <a:r>
              <a:rPr lang="en-US"/>
              <a:t>Click to edit Master title style</a:t>
            </a:r>
            <a:endParaRPr lang="en-US" dirty="0"/>
          </a:p>
        </p:txBody>
      </p:sp>
      <p:sp>
        <p:nvSpPr>
          <p:cNvPr id="14" name="Text Placeholder 2">
            <a:extLst>
              <a:ext uri="{FF2B5EF4-FFF2-40B4-BE49-F238E27FC236}">
                <a16:creationId xmlns:a16="http://schemas.microsoft.com/office/drawing/2014/main" id="{1A76201F-C7C2-400C-BE9B-F185A832CC24}"/>
              </a:ext>
            </a:extLst>
          </p:cNvPr>
          <p:cNvSpPr>
            <a:spLocks noGrp="1"/>
          </p:cNvSpPr>
          <p:nvPr>
            <p:ph type="body" sz="quarter" idx="15" hasCustomPrompt="1"/>
          </p:nvPr>
        </p:nvSpPr>
        <p:spPr>
          <a:xfrm>
            <a:off x="800099" y="2005870"/>
            <a:ext cx="3390161" cy="526756"/>
          </a:xfrm>
          <a:prstGeom prst="rect">
            <a:avLst/>
          </a:prstGeom>
        </p:spPr>
        <p:txBody>
          <a:bodyPr/>
          <a:lstStyle>
            <a:lvl1pPr marL="0" indent="0">
              <a:buNone/>
              <a:defRPr b="1">
                <a:solidFill>
                  <a:schemeClr val="accent4"/>
                </a:solidFill>
              </a:defRPr>
            </a:lvl1pPr>
          </a:lstStyle>
          <a:p>
            <a:pPr lvl="0"/>
            <a:r>
              <a:rPr lang="en-US" dirty="0"/>
              <a:t>Insert subtitle here</a:t>
            </a:r>
          </a:p>
        </p:txBody>
      </p:sp>
      <p:sp>
        <p:nvSpPr>
          <p:cNvPr id="9" name="Content Placeholder 10">
            <a:extLst>
              <a:ext uri="{FF2B5EF4-FFF2-40B4-BE49-F238E27FC236}">
                <a16:creationId xmlns:a16="http://schemas.microsoft.com/office/drawing/2014/main" id="{A742F7E8-0787-4D2C-B53F-B62C309ED6D6}"/>
              </a:ext>
            </a:extLst>
          </p:cNvPr>
          <p:cNvSpPr>
            <a:spLocks noGrp="1"/>
          </p:cNvSpPr>
          <p:nvPr>
            <p:ph idx="1" hasCustomPrompt="1"/>
          </p:nvPr>
        </p:nvSpPr>
        <p:spPr>
          <a:xfrm>
            <a:off x="800099" y="2552345"/>
            <a:ext cx="3390161" cy="3272810"/>
          </a:xfrm>
          <a:prstGeom prst="rect">
            <a:avLst/>
          </a:prstGeom>
        </p:spPr>
        <p:txBody>
          <a:bodyPr>
            <a:normAutofit/>
          </a:bodyPr>
          <a:lstStyle>
            <a:lvl1pPr>
              <a:lnSpc>
                <a:spcPct val="100000"/>
              </a:lnSpc>
              <a:defRPr sz="1800"/>
            </a:lvl1pPr>
          </a:lstStyle>
          <a:p>
            <a:r>
              <a:rPr lang="en-US" dirty="0"/>
              <a:t>Insert text here</a:t>
            </a:r>
          </a:p>
        </p:txBody>
      </p:sp>
      <p:sp>
        <p:nvSpPr>
          <p:cNvPr id="17" name="Text Placeholder 2">
            <a:extLst>
              <a:ext uri="{FF2B5EF4-FFF2-40B4-BE49-F238E27FC236}">
                <a16:creationId xmlns:a16="http://schemas.microsoft.com/office/drawing/2014/main" id="{ED178B9A-B987-49A0-B73F-70B855C42403}"/>
              </a:ext>
            </a:extLst>
          </p:cNvPr>
          <p:cNvSpPr>
            <a:spLocks noGrp="1"/>
          </p:cNvSpPr>
          <p:nvPr>
            <p:ph type="body" sz="quarter" idx="16" hasCustomPrompt="1"/>
          </p:nvPr>
        </p:nvSpPr>
        <p:spPr>
          <a:xfrm>
            <a:off x="4400919" y="2005870"/>
            <a:ext cx="3390161" cy="526756"/>
          </a:xfrm>
          <a:prstGeom prst="rect">
            <a:avLst/>
          </a:prstGeom>
        </p:spPr>
        <p:txBody>
          <a:bodyPr/>
          <a:lstStyle>
            <a:lvl1pPr marL="0" indent="0">
              <a:buNone/>
              <a:defRPr b="1">
                <a:solidFill>
                  <a:schemeClr val="accent4"/>
                </a:solidFill>
              </a:defRPr>
            </a:lvl1pPr>
          </a:lstStyle>
          <a:p>
            <a:pPr lvl="0"/>
            <a:r>
              <a:rPr lang="en-US" dirty="0"/>
              <a:t>Insert subtitle here</a:t>
            </a:r>
          </a:p>
        </p:txBody>
      </p:sp>
      <p:sp>
        <p:nvSpPr>
          <p:cNvPr id="15" name="Content Placeholder 10">
            <a:extLst>
              <a:ext uri="{FF2B5EF4-FFF2-40B4-BE49-F238E27FC236}">
                <a16:creationId xmlns:a16="http://schemas.microsoft.com/office/drawing/2014/main" id="{407D5990-6E05-4ECC-B930-EA5CF0774CFB}"/>
              </a:ext>
            </a:extLst>
          </p:cNvPr>
          <p:cNvSpPr>
            <a:spLocks noGrp="1"/>
          </p:cNvSpPr>
          <p:nvPr>
            <p:ph idx="13" hasCustomPrompt="1"/>
          </p:nvPr>
        </p:nvSpPr>
        <p:spPr>
          <a:xfrm>
            <a:off x="4400919" y="2552345"/>
            <a:ext cx="3390161" cy="3272810"/>
          </a:xfrm>
          <a:prstGeom prst="rect">
            <a:avLst/>
          </a:prstGeom>
        </p:spPr>
        <p:txBody>
          <a:bodyPr>
            <a:normAutofit/>
          </a:bodyPr>
          <a:lstStyle>
            <a:lvl1pPr>
              <a:lnSpc>
                <a:spcPct val="100000"/>
              </a:lnSpc>
              <a:defRPr sz="1800"/>
            </a:lvl1pPr>
          </a:lstStyle>
          <a:p>
            <a:r>
              <a:rPr lang="en-US" dirty="0"/>
              <a:t>Insert text here</a:t>
            </a:r>
          </a:p>
        </p:txBody>
      </p:sp>
      <p:sp>
        <p:nvSpPr>
          <p:cNvPr id="18" name="Text Placeholder 2">
            <a:extLst>
              <a:ext uri="{FF2B5EF4-FFF2-40B4-BE49-F238E27FC236}">
                <a16:creationId xmlns:a16="http://schemas.microsoft.com/office/drawing/2014/main" id="{C6A58550-98E5-4548-82F6-EE971733A79D}"/>
              </a:ext>
            </a:extLst>
          </p:cNvPr>
          <p:cNvSpPr>
            <a:spLocks noGrp="1"/>
          </p:cNvSpPr>
          <p:nvPr>
            <p:ph type="body" sz="quarter" idx="17" hasCustomPrompt="1"/>
          </p:nvPr>
        </p:nvSpPr>
        <p:spPr>
          <a:xfrm>
            <a:off x="8001739" y="2005870"/>
            <a:ext cx="3390161" cy="526756"/>
          </a:xfrm>
          <a:prstGeom prst="rect">
            <a:avLst/>
          </a:prstGeom>
        </p:spPr>
        <p:txBody>
          <a:bodyPr/>
          <a:lstStyle>
            <a:lvl1pPr marL="0" indent="0">
              <a:buNone/>
              <a:defRPr b="1">
                <a:solidFill>
                  <a:schemeClr val="accent4"/>
                </a:solidFill>
              </a:defRPr>
            </a:lvl1pPr>
          </a:lstStyle>
          <a:p>
            <a:pPr lvl="0"/>
            <a:r>
              <a:rPr lang="en-US" dirty="0"/>
              <a:t>Insert subtitle here</a:t>
            </a:r>
          </a:p>
        </p:txBody>
      </p:sp>
      <p:sp>
        <p:nvSpPr>
          <p:cNvPr id="16" name="Content Placeholder 10">
            <a:extLst>
              <a:ext uri="{FF2B5EF4-FFF2-40B4-BE49-F238E27FC236}">
                <a16:creationId xmlns:a16="http://schemas.microsoft.com/office/drawing/2014/main" id="{6B90AFA0-EDA3-4F21-A480-F56AA1D0BEB6}"/>
              </a:ext>
            </a:extLst>
          </p:cNvPr>
          <p:cNvSpPr>
            <a:spLocks noGrp="1"/>
          </p:cNvSpPr>
          <p:nvPr>
            <p:ph idx="14" hasCustomPrompt="1"/>
          </p:nvPr>
        </p:nvSpPr>
        <p:spPr>
          <a:xfrm>
            <a:off x="8001739" y="2552345"/>
            <a:ext cx="3390161" cy="3272810"/>
          </a:xfrm>
          <a:prstGeom prst="rect">
            <a:avLst/>
          </a:prstGeom>
        </p:spPr>
        <p:txBody>
          <a:bodyPr>
            <a:normAutofit/>
          </a:bodyPr>
          <a:lstStyle>
            <a:lvl1pPr>
              <a:lnSpc>
                <a:spcPct val="100000"/>
              </a:lnSpc>
              <a:defRPr sz="1800"/>
            </a:lvl1pPr>
          </a:lstStyle>
          <a:p>
            <a:r>
              <a:rPr lang="en-US" dirty="0"/>
              <a:t>Insert text here</a:t>
            </a:r>
          </a:p>
        </p:txBody>
      </p:sp>
      <p:cxnSp>
        <p:nvCxnSpPr>
          <p:cNvPr id="10" name="Straight Connector 9">
            <a:extLst>
              <a:ext uri="{FF2B5EF4-FFF2-40B4-BE49-F238E27FC236}">
                <a16:creationId xmlns:a16="http://schemas.microsoft.com/office/drawing/2014/main" id="{9346E7C8-F905-4B13-8FD6-185A0418404C}"/>
              </a:ext>
              <a:ext uri="{C183D7F6-B498-43B3-948B-1728B52AA6E4}">
                <adec:decorative xmlns:adec="http://schemas.microsoft.com/office/drawing/2017/decorative" val="1"/>
              </a:ext>
            </a:extLst>
          </p:cNvPr>
          <p:cNvCxnSpPr>
            <a:cxnSpLocks/>
          </p:cNvCxnSpPr>
          <p:nvPr userDrawn="1"/>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Footer Placeholder 7">
            <a:extLst>
              <a:ext uri="{FF2B5EF4-FFF2-40B4-BE49-F238E27FC236}">
                <a16:creationId xmlns:a16="http://schemas.microsoft.com/office/drawing/2014/main" id="{A0E3EE3A-87F3-4F60-90D8-938E4BBC2B4D}"/>
              </a:ext>
            </a:extLst>
          </p:cNvPr>
          <p:cNvSpPr>
            <a:spLocks noGrp="1"/>
          </p:cNvSpPr>
          <p:nvPr>
            <p:ph type="ftr" sz="quarter" idx="11"/>
          </p:nvPr>
        </p:nvSpPr>
        <p:spPr>
          <a:xfrm>
            <a:off x="715383" y="6356350"/>
            <a:ext cx="4539727" cy="365125"/>
          </a:xfrm>
        </p:spPr>
        <p:txBody>
          <a:bodyPr/>
          <a:lstStyle>
            <a:lvl1pPr>
              <a:defRPr/>
            </a:lvl1pPr>
          </a:lstStyle>
          <a:p>
            <a:r>
              <a:rPr lang="en-US" dirty="0"/>
              <a:t>PRESENTATION TITLE</a:t>
            </a:r>
          </a:p>
        </p:txBody>
      </p:sp>
      <p:sp>
        <p:nvSpPr>
          <p:cNvPr id="12" name="Date Placeholder 6">
            <a:extLst>
              <a:ext uri="{FF2B5EF4-FFF2-40B4-BE49-F238E27FC236}">
                <a16:creationId xmlns:a16="http://schemas.microsoft.com/office/drawing/2014/main" id="{F1449B0C-8214-4186-9666-E63CCA09094E}"/>
              </a:ext>
            </a:extLst>
          </p:cNvPr>
          <p:cNvSpPr>
            <a:spLocks noGrp="1"/>
          </p:cNvSpPr>
          <p:nvPr>
            <p:ph type="dt" sz="half" idx="10"/>
          </p:nvPr>
        </p:nvSpPr>
        <p:spPr>
          <a:xfrm>
            <a:off x="8369448" y="6356350"/>
            <a:ext cx="2592594" cy="365125"/>
          </a:xfrm>
        </p:spPr>
        <p:txBody>
          <a:bodyPr/>
          <a:lstStyle/>
          <a:p>
            <a:r>
              <a:rPr lang="en-US"/>
              <a:t>2/11/20XX</a:t>
            </a:r>
          </a:p>
        </p:txBody>
      </p:sp>
      <p:sp>
        <p:nvSpPr>
          <p:cNvPr id="13" name="Slide Number Placeholder 8">
            <a:extLst>
              <a:ext uri="{FF2B5EF4-FFF2-40B4-BE49-F238E27FC236}">
                <a16:creationId xmlns:a16="http://schemas.microsoft.com/office/drawing/2014/main" id="{F5DDBFC0-CC80-4B03-B5F5-3C57166DCA88}"/>
              </a:ext>
            </a:extLst>
          </p:cNvPr>
          <p:cNvSpPr>
            <a:spLocks noGrp="1"/>
          </p:cNvSpPr>
          <p:nvPr>
            <p:ph type="sldNum" sz="quarter" idx="12"/>
          </p:nvPr>
        </p:nvSpPr>
        <p:spPr>
          <a:xfrm>
            <a:off x="10919012" y="6356350"/>
            <a:ext cx="672354" cy="365125"/>
          </a:xfrm>
        </p:spPr>
        <p:txBody>
          <a:bodyPr/>
          <a:lstStyle/>
          <a:p>
            <a:fld id="{E30AF5A0-43BB-4336-8627-9123B9144D80}" type="slidenum">
              <a:rPr lang="en-US" smtClean="0"/>
              <a:t>‹#›</a:t>
            </a:fld>
            <a:endParaRPr lang="en-US"/>
          </a:p>
        </p:txBody>
      </p:sp>
    </p:spTree>
    <p:extLst>
      <p:ext uri="{BB962C8B-B14F-4D97-AF65-F5344CB8AC3E}">
        <p14:creationId xmlns:p14="http://schemas.microsoft.com/office/powerpoint/2010/main" val="29864520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cxnSp>
        <p:nvCxnSpPr>
          <p:cNvPr id="28" name="Straight Connector 27">
            <a:extLst>
              <a:ext uri="{FF2B5EF4-FFF2-40B4-BE49-F238E27FC236}">
                <a16:creationId xmlns:a16="http://schemas.microsoft.com/office/drawing/2014/main" id="{F01BF5DB-2BF3-4196-B1CF-82B7CDCC02DC}"/>
              </a:ext>
              <a:ext uri="{C183D7F6-B498-43B3-948B-1728B52AA6E4}">
                <adec:decorative xmlns:adec="http://schemas.microsoft.com/office/drawing/2017/decorative" val="1"/>
              </a:ext>
            </a:extLst>
          </p:cNvPr>
          <p:cNvCxnSpPr>
            <a:cxnSpLocks/>
          </p:cNvCxnSpPr>
          <p:nvPr userDrawn="1"/>
        </p:nvCxnSpPr>
        <p:spPr>
          <a:xfrm>
            <a:off x="7987523" y="729692"/>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itle 12">
            <a:extLst>
              <a:ext uri="{FF2B5EF4-FFF2-40B4-BE49-F238E27FC236}">
                <a16:creationId xmlns:a16="http://schemas.microsoft.com/office/drawing/2014/main" id="{168DC13D-FFC6-4CC5-B9F8-B3B0961093A9}"/>
              </a:ext>
            </a:extLst>
          </p:cNvPr>
          <p:cNvSpPr>
            <a:spLocks noGrp="1"/>
          </p:cNvSpPr>
          <p:nvPr>
            <p:ph type="title"/>
          </p:nvPr>
        </p:nvSpPr>
        <p:spPr>
          <a:xfrm>
            <a:off x="7887511" y="909639"/>
            <a:ext cx="3703856" cy="1290636"/>
          </a:xfrm>
          <a:prstGeom prst="rect">
            <a:avLst/>
          </a:prstGeom>
        </p:spPr>
        <p:txBody>
          <a:bodyPr>
            <a:normAutofit/>
          </a:bodyPr>
          <a:lstStyle/>
          <a:p>
            <a:r>
              <a:rPr lang="en-US"/>
              <a:t>Click to edit Master title style</a:t>
            </a:r>
            <a:endParaRPr lang="en-US" dirty="0"/>
          </a:p>
        </p:txBody>
      </p:sp>
      <p:sp>
        <p:nvSpPr>
          <p:cNvPr id="51" name="Picture Placeholder 37">
            <a:extLst>
              <a:ext uri="{FF2B5EF4-FFF2-40B4-BE49-F238E27FC236}">
                <a16:creationId xmlns:a16="http://schemas.microsoft.com/office/drawing/2014/main" id="{F1AD5C34-DDA9-421B-A3C2-4D014B3D3FBD}"/>
              </a:ext>
            </a:extLst>
          </p:cNvPr>
          <p:cNvSpPr>
            <a:spLocks noGrp="1"/>
          </p:cNvSpPr>
          <p:nvPr>
            <p:ph type="pic" sz="quarter" idx="13" hasCustomPrompt="1"/>
          </p:nvPr>
        </p:nvSpPr>
        <p:spPr>
          <a:xfrm>
            <a:off x="715383" y="723900"/>
            <a:ext cx="3179762" cy="2160588"/>
          </a:xfrm>
          <a:prstGeom prst="rect">
            <a:avLst/>
          </a:prstGeom>
        </p:spPr>
        <p:txBody>
          <a:bodyPr/>
          <a:lstStyle>
            <a:lvl1pPr marL="0" indent="0" algn="ctr">
              <a:buNone/>
              <a:defRPr/>
            </a:lvl1pPr>
          </a:lstStyle>
          <a:p>
            <a:r>
              <a:rPr lang="en-US" dirty="0"/>
              <a:t>Insert photo here</a:t>
            </a:r>
          </a:p>
        </p:txBody>
      </p:sp>
      <p:sp>
        <p:nvSpPr>
          <p:cNvPr id="53" name="Picture Placeholder 43">
            <a:extLst>
              <a:ext uri="{FF2B5EF4-FFF2-40B4-BE49-F238E27FC236}">
                <a16:creationId xmlns:a16="http://schemas.microsoft.com/office/drawing/2014/main" id="{11508423-C6F4-4605-9E6D-1ED73334D0F5}"/>
              </a:ext>
            </a:extLst>
          </p:cNvPr>
          <p:cNvSpPr>
            <a:spLocks noGrp="1"/>
          </p:cNvSpPr>
          <p:nvPr>
            <p:ph type="pic" sz="quarter" idx="15" hasCustomPrompt="1"/>
          </p:nvPr>
        </p:nvSpPr>
        <p:spPr>
          <a:xfrm>
            <a:off x="715383" y="3048000"/>
            <a:ext cx="3178175" cy="3086100"/>
          </a:xfrm>
          <a:prstGeom prst="rect">
            <a:avLst/>
          </a:prstGeom>
        </p:spPr>
        <p:txBody>
          <a:bodyPr/>
          <a:lstStyle>
            <a:lvl1pPr marL="0" indent="0" algn="ctr">
              <a:buNone/>
              <a:defRPr/>
            </a:lvl1pPr>
          </a:lstStyle>
          <a:p>
            <a:r>
              <a:rPr lang="en-US" dirty="0"/>
              <a:t>Insert photo here</a:t>
            </a:r>
          </a:p>
        </p:txBody>
      </p:sp>
      <p:sp>
        <p:nvSpPr>
          <p:cNvPr id="57" name="Picture Placeholder 55">
            <a:extLst>
              <a:ext uri="{FF2B5EF4-FFF2-40B4-BE49-F238E27FC236}">
                <a16:creationId xmlns:a16="http://schemas.microsoft.com/office/drawing/2014/main" id="{1692DD91-8169-4A90-9D17-8A60286225FF}"/>
              </a:ext>
            </a:extLst>
          </p:cNvPr>
          <p:cNvSpPr>
            <a:spLocks noGrp="1"/>
          </p:cNvSpPr>
          <p:nvPr>
            <p:ph type="pic" sz="quarter" idx="17" hasCustomPrompt="1"/>
          </p:nvPr>
        </p:nvSpPr>
        <p:spPr>
          <a:xfrm>
            <a:off x="4040188" y="723900"/>
            <a:ext cx="3371850" cy="3159125"/>
          </a:xfrm>
          <a:prstGeom prst="rect">
            <a:avLst/>
          </a:prstGeom>
        </p:spPr>
        <p:txBody>
          <a:bodyPr/>
          <a:lstStyle>
            <a:lvl1pPr marL="0" indent="0" algn="ctr">
              <a:buNone/>
              <a:defRPr/>
            </a:lvl1pPr>
          </a:lstStyle>
          <a:p>
            <a:r>
              <a:rPr lang="en-US" dirty="0"/>
              <a:t>Insert photo here</a:t>
            </a:r>
          </a:p>
        </p:txBody>
      </p:sp>
      <p:sp>
        <p:nvSpPr>
          <p:cNvPr id="54" name="Picture Placeholder 45">
            <a:extLst>
              <a:ext uri="{FF2B5EF4-FFF2-40B4-BE49-F238E27FC236}">
                <a16:creationId xmlns:a16="http://schemas.microsoft.com/office/drawing/2014/main" id="{30A5BEAE-CA80-4FFD-8DD4-5B7413AF51D2}"/>
              </a:ext>
            </a:extLst>
          </p:cNvPr>
          <p:cNvSpPr>
            <a:spLocks noGrp="1"/>
          </p:cNvSpPr>
          <p:nvPr>
            <p:ph type="pic" sz="quarter" idx="16" hasCustomPrompt="1"/>
          </p:nvPr>
        </p:nvSpPr>
        <p:spPr>
          <a:xfrm>
            <a:off x="4039608" y="4038600"/>
            <a:ext cx="3371659" cy="2095500"/>
          </a:xfrm>
          <a:prstGeom prst="rect">
            <a:avLst/>
          </a:prstGeom>
        </p:spPr>
        <p:txBody>
          <a:bodyPr/>
          <a:lstStyle>
            <a:lvl1pPr marL="0" indent="0" algn="ctr">
              <a:buNone/>
              <a:defRPr/>
            </a:lvl1pPr>
          </a:lstStyle>
          <a:p>
            <a:r>
              <a:rPr lang="en-US" dirty="0"/>
              <a:t>Insert photo here</a:t>
            </a:r>
          </a:p>
        </p:txBody>
      </p:sp>
      <p:sp>
        <p:nvSpPr>
          <p:cNvPr id="29" name="Content Placeholder 14">
            <a:extLst>
              <a:ext uri="{FF2B5EF4-FFF2-40B4-BE49-F238E27FC236}">
                <a16:creationId xmlns:a16="http://schemas.microsoft.com/office/drawing/2014/main" id="{4B2044C0-1C45-402D-BC20-0EB82BDB4F68}"/>
              </a:ext>
            </a:extLst>
          </p:cNvPr>
          <p:cNvSpPr>
            <a:spLocks noGrp="1"/>
          </p:cNvSpPr>
          <p:nvPr>
            <p:ph idx="1"/>
          </p:nvPr>
        </p:nvSpPr>
        <p:spPr>
          <a:xfrm>
            <a:off x="7887510" y="2380221"/>
            <a:ext cx="3703856" cy="3866403"/>
          </a:xfrm>
          <a:prstGeom prst="rect">
            <a:avLst/>
          </a:prstGeom>
        </p:spPr>
        <p:txBody>
          <a:bodyPr>
            <a:normAutofit/>
          </a:bodyPr>
          <a:lstStyle>
            <a:lvl1pPr marL="0" indent="0">
              <a:lnSpc>
                <a:spcPct val="100000"/>
              </a:lnSpc>
              <a:buNone/>
              <a:defRPr sz="1800"/>
            </a:lvl1pPr>
          </a:lstStyle>
          <a:p>
            <a:pPr lvl="0"/>
            <a:r>
              <a:rPr lang="en-US"/>
              <a:t>Click to edit Master text styles</a:t>
            </a:r>
          </a:p>
        </p:txBody>
      </p:sp>
      <p:sp>
        <p:nvSpPr>
          <p:cNvPr id="34" name="Footer Placeholder 7">
            <a:extLst>
              <a:ext uri="{FF2B5EF4-FFF2-40B4-BE49-F238E27FC236}">
                <a16:creationId xmlns:a16="http://schemas.microsoft.com/office/drawing/2014/main" id="{30EE29E3-4F8E-469E-9B99-E29176094DE4}"/>
              </a:ext>
            </a:extLst>
          </p:cNvPr>
          <p:cNvSpPr>
            <a:spLocks noGrp="1"/>
          </p:cNvSpPr>
          <p:nvPr>
            <p:ph type="ftr" sz="quarter" idx="11"/>
          </p:nvPr>
        </p:nvSpPr>
        <p:spPr>
          <a:xfrm>
            <a:off x="715383" y="6356350"/>
            <a:ext cx="4539727" cy="365125"/>
          </a:xfrm>
        </p:spPr>
        <p:txBody>
          <a:bodyPr/>
          <a:lstStyle>
            <a:lvl1pPr>
              <a:defRPr/>
            </a:lvl1pPr>
          </a:lstStyle>
          <a:p>
            <a:r>
              <a:rPr lang="en-US" dirty="0"/>
              <a:t>PRESENTATION TITLE</a:t>
            </a:r>
          </a:p>
        </p:txBody>
      </p:sp>
      <p:sp>
        <p:nvSpPr>
          <p:cNvPr id="35" name="Date Placeholder 6">
            <a:extLst>
              <a:ext uri="{FF2B5EF4-FFF2-40B4-BE49-F238E27FC236}">
                <a16:creationId xmlns:a16="http://schemas.microsoft.com/office/drawing/2014/main" id="{58513823-D81E-4B8B-85E6-EB11EA54DF40}"/>
              </a:ext>
            </a:extLst>
          </p:cNvPr>
          <p:cNvSpPr>
            <a:spLocks noGrp="1"/>
          </p:cNvSpPr>
          <p:nvPr>
            <p:ph type="dt" sz="half" idx="10"/>
          </p:nvPr>
        </p:nvSpPr>
        <p:spPr>
          <a:xfrm>
            <a:off x="8369448" y="6356350"/>
            <a:ext cx="2592594" cy="365125"/>
          </a:xfrm>
        </p:spPr>
        <p:txBody>
          <a:bodyPr/>
          <a:lstStyle/>
          <a:p>
            <a:r>
              <a:rPr lang="en-US"/>
              <a:t>2/11/20XX</a:t>
            </a:r>
          </a:p>
        </p:txBody>
      </p:sp>
      <p:sp>
        <p:nvSpPr>
          <p:cNvPr id="36" name="Slide Number Placeholder 8">
            <a:extLst>
              <a:ext uri="{FF2B5EF4-FFF2-40B4-BE49-F238E27FC236}">
                <a16:creationId xmlns:a16="http://schemas.microsoft.com/office/drawing/2014/main" id="{9D43A613-4A7D-4C9F-B407-154A1FB83858}"/>
              </a:ext>
            </a:extLst>
          </p:cNvPr>
          <p:cNvSpPr>
            <a:spLocks noGrp="1"/>
          </p:cNvSpPr>
          <p:nvPr>
            <p:ph type="sldNum" sz="quarter" idx="12"/>
          </p:nvPr>
        </p:nvSpPr>
        <p:spPr>
          <a:xfrm>
            <a:off x="10919012" y="6356350"/>
            <a:ext cx="672354" cy="365125"/>
          </a:xfrm>
        </p:spPr>
        <p:txBody>
          <a:bodyPr/>
          <a:lstStyle/>
          <a:p>
            <a:fld id="{DE330D17-32E5-404A-9262-6A998ABC0878}" type="slidenum">
              <a:rPr lang="en-US" smtClean="0"/>
              <a:t>‹#›</a:t>
            </a:fld>
            <a:endParaRPr lang="en-US"/>
          </a:p>
        </p:txBody>
      </p:sp>
    </p:spTree>
    <p:extLst>
      <p:ext uri="{BB962C8B-B14F-4D97-AF65-F5344CB8AC3E}">
        <p14:creationId xmlns:p14="http://schemas.microsoft.com/office/powerpoint/2010/main" val="25227067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losing">
    <p:bg>
      <p:bgPr>
        <a:solidFill>
          <a:schemeClr val="tx1"/>
        </a:solid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CA2404A1-BF4E-4858-BD1C-1BEFE71B63DE}"/>
              </a:ext>
            </a:extLst>
          </p:cNvPr>
          <p:cNvSpPr>
            <a:spLocks noGrp="1"/>
          </p:cNvSpPr>
          <p:nvPr>
            <p:ph type="ctrTitle" hasCustomPrompt="1"/>
          </p:nvPr>
        </p:nvSpPr>
        <p:spPr>
          <a:xfrm>
            <a:off x="695325" y="4296094"/>
            <a:ext cx="10782299" cy="1100621"/>
          </a:xfrm>
          <a:prstGeom prst="rect">
            <a:avLst/>
          </a:prstGeom>
        </p:spPr>
        <p:txBody>
          <a:bodyPr>
            <a:normAutofit/>
          </a:bodyPr>
          <a:lstStyle>
            <a:lvl1pPr>
              <a:defRPr>
                <a:solidFill>
                  <a:schemeClr val="bg1"/>
                </a:solidFill>
              </a:defRPr>
            </a:lvl1pPr>
          </a:lstStyle>
          <a:p>
            <a:r>
              <a:rPr lang="en-US" dirty="0"/>
              <a:t>Click to add title</a:t>
            </a:r>
          </a:p>
        </p:txBody>
      </p:sp>
      <p:sp>
        <p:nvSpPr>
          <p:cNvPr id="9" name="Subtitle 2">
            <a:extLst>
              <a:ext uri="{FF2B5EF4-FFF2-40B4-BE49-F238E27FC236}">
                <a16:creationId xmlns:a16="http://schemas.microsoft.com/office/drawing/2014/main" id="{B0053544-3012-4C81-98D6-E2665A3A3F5D}"/>
              </a:ext>
            </a:extLst>
          </p:cNvPr>
          <p:cNvSpPr>
            <a:spLocks noGrp="1"/>
          </p:cNvSpPr>
          <p:nvPr>
            <p:ph type="subTitle" idx="1" hasCustomPrompt="1"/>
          </p:nvPr>
        </p:nvSpPr>
        <p:spPr>
          <a:xfrm>
            <a:off x="695324" y="5533242"/>
            <a:ext cx="9972675" cy="543505"/>
          </a:xfrm>
          <a:prstGeom prst="rect">
            <a:avLst/>
          </a:prstGeom>
        </p:spPr>
        <p:txBody>
          <a:bodyPr anchor="t"/>
          <a:lstStyle>
            <a:lvl1pPr marL="0" indent="0">
              <a:buNone/>
              <a:defRPr sz="1800">
                <a:solidFill>
                  <a:schemeClr val="bg1"/>
                </a:solidFill>
              </a:defRPr>
            </a:lvl1pPr>
          </a:lstStyle>
          <a:p>
            <a:r>
              <a:rPr lang="en-US" dirty="0"/>
              <a:t>Click to add subtitle</a:t>
            </a:r>
          </a:p>
        </p:txBody>
      </p:sp>
      <p:sp>
        <p:nvSpPr>
          <p:cNvPr id="20" name="Picture Placeholder 16">
            <a:extLst>
              <a:ext uri="{FF2B5EF4-FFF2-40B4-BE49-F238E27FC236}">
                <a16:creationId xmlns:a16="http://schemas.microsoft.com/office/drawing/2014/main" id="{C177CBDB-952D-484B-B43B-F988558931C5}"/>
              </a:ext>
            </a:extLst>
          </p:cNvPr>
          <p:cNvSpPr>
            <a:spLocks noGrp="1"/>
          </p:cNvSpPr>
          <p:nvPr>
            <p:ph type="pic" sz="quarter" idx="13" hasCustomPrompt="1"/>
          </p:nvPr>
        </p:nvSpPr>
        <p:spPr>
          <a:xfrm>
            <a:off x="800100" y="727075"/>
            <a:ext cx="5176838" cy="3071813"/>
          </a:xfrm>
          <a:prstGeom prst="rect">
            <a:avLst/>
          </a:prstGeom>
        </p:spPr>
        <p:txBody>
          <a:bodyPr/>
          <a:lstStyle>
            <a:lvl1pPr marL="0" indent="0" algn="ctr">
              <a:buNone/>
              <a:defRPr>
                <a:solidFill>
                  <a:schemeClr val="bg1"/>
                </a:solidFill>
              </a:defRPr>
            </a:lvl1pPr>
          </a:lstStyle>
          <a:p>
            <a:r>
              <a:rPr lang="en-US" dirty="0"/>
              <a:t>Insert photo here</a:t>
            </a:r>
          </a:p>
        </p:txBody>
      </p:sp>
      <p:sp>
        <p:nvSpPr>
          <p:cNvPr id="21" name="Picture Placeholder 18">
            <a:extLst>
              <a:ext uri="{FF2B5EF4-FFF2-40B4-BE49-F238E27FC236}">
                <a16:creationId xmlns:a16="http://schemas.microsoft.com/office/drawing/2014/main" id="{D789E88D-76E7-4745-B062-102E233A6722}"/>
              </a:ext>
            </a:extLst>
          </p:cNvPr>
          <p:cNvSpPr>
            <a:spLocks noGrp="1"/>
          </p:cNvSpPr>
          <p:nvPr>
            <p:ph type="pic" sz="quarter" idx="14" hasCustomPrompt="1"/>
          </p:nvPr>
        </p:nvSpPr>
        <p:spPr>
          <a:xfrm>
            <a:off x="6146800" y="727075"/>
            <a:ext cx="5245100" cy="3070225"/>
          </a:xfrm>
          <a:prstGeom prst="rect">
            <a:avLst/>
          </a:prstGeom>
        </p:spPr>
        <p:txBody>
          <a:bodyPr/>
          <a:lstStyle>
            <a:lvl1pPr marL="0" indent="0" algn="ctr">
              <a:buNone/>
              <a:defRPr>
                <a:solidFill>
                  <a:schemeClr val="bg1"/>
                </a:solidFill>
              </a:defRPr>
            </a:lvl1pPr>
          </a:lstStyle>
          <a:p>
            <a:r>
              <a:rPr lang="en-US" dirty="0"/>
              <a:t>Insert photo here</a:t>
            </a:r>
          </a:p>
        </p:txBody>
      </p:sp>
      <p:cxnSp>
        <p:nvCxnSpPr>
          <p:cNvPr id="12" name="Straight Connector 11">
            <a:extLst>
              <a:ext uri="{FF2B5EF4-FFF2-40B4-BE49-F238E27FC236}">
                <a16:creationId xmlns:a16="http://schemas.microsoft.com/office/drawing/2014/main" id="{433A5CE3-0C01-4DBF-926A-2F9BFD0432AB}"/>
              </a:ext>
              <a:ext uri="{C183D7F6-B498-43B3-948B-1728B52AA6E4}">
                <adec:decorative xmlns:adec="http://schemas.microsoft.com/office/drawing/2017/decorative" val="1"/>
              </a:ext>
            </a:extLst>
          </p:cNvPr>
          <p:cNvCxnSpPr>
            <a:cxnSpLocks/>
          </p:cNvCxnSpPr>
          <p:nvPr userDrawn="1"/>
        </p:nvCxnSpPr>
        <p:spPr>
          <a:xfrm>
            <a:off x="800100" y="4144434"/>
            <a:ext cx="106299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Footer Placeholder 11">
            <a:extLst>
              <a:ext uri="{FF2B5EF4-FFF2-40B4-BE49-F238E27FC236}">
                <a16:creationId xmlns:a16="http://schemas.microsoft.com/office/drawing/2014/main" id="{083D82F8-F43B-4D01-891B-F77BC6F6F877}"/>
              </a:ext>
            </a:extLst>
          </p:cNvPr>
          <p:cNvSpPr>
            <a:spLocks noGrp="1"/>
          </p:cNvSpPr>
          <p:nvPr>
            <p:ph type="ftr" sz="quarter" idx="11"/>
          </p:nvPr>
        </p:nvSpPr>
        <p:spPr>
          <a:xfrm>
            <a:off x="715383" y="6356350"/>
            <a:ext cx="4539727" cy="365125"/>
          </a:xfrm>
        </p:spPr>
        <p:txBody>
          <a:bodyPr/>
          <a:lstStyle>
            <a:lvl1pPr>
              <a:defRPr>
                <a:solidFill>
                  <a:schemeClr val="bg1"/>
                </a:solidFill>
              </a:defRPr>
            </a:lvl1pPr>
          </a:lstStyle>
          <a:p>
            <a:r>
              <a:rPr lang="en-US" dirty="0"/>
              <a:t>PRESENTATION TITLE</a:t>
            </a:r>
          </a:p>
        </p:txBody>
      </p:sp>
      <p:sp>
        <p:nvSpPr>
          <p:cNvPr id="14" name="Date Placeholder 6">
            <a:extLst>
              <a:ext uri="{FF2B5EF4-FFF2-40B4-BE49-F238E27FC236}">
                <a16:creationId xmlns:a16="http://schemas.microsoft.com/office/drawing/2014/main" id="{B8CBC856-A31F-40C2-B7EA-91B860D3066C}"/>
              </a:ext>
            </a:extLst>
          </p:cNvPr>
          <p:cNvSpPr>
            <a:spLocks noGrp="1"/>
          </p:cNvSpPr>
          <p:nvPr>
            <p:ph type="dt" sz="half" idx="10"/>
          </p:nvPr>
        </p:nvSpPr>
        <p:spPr>
          <a:xfrm>
            <a:off x="8369448" y="6356350"/>
            <a:ext cx="2592594" cy="365125"/>
          </a:xfrm>
        </p:spPr>
        <p:txBody>
          <a:bodyPr/>
          <a:lstStyle>
            <a:lvl1pPr>
              <a:defRPr>
                <a:solidFill>
                  <a:schemeClr val="bg1"/>
                </a:solidFill>
              </a:defRPr>
            </a:lvl1pPr>
          </a:lstStyle>
          <a:p>
            <a:r>
              <a:rPr lang="en-US"/>
              <a:t>2/11/20XX</a:t>
            </a:r>
            <a:endParaRPr lang="en-US" dirty="0"/>
          </a:p>
        </p:txBody>
      </p:sp>
      <p:sp>
        <p:nvSpPr>
          <p:cNvPr id="15" name="Slide Number Placeholder 10">
            <a:extLst>
              <a:ext uri="{FF2B5EF4-FFF2-40B4-BE49-F238E27FC236}">
                <a16:creationId xmlns:a16="http://schemas.microsoft.com/office/drawing/2014/main" id="{966FFB51-C55B-469E-B3C6-1A6369920BE5}"/>
              </a:ext>
            </a:extLst>
          </p:cNvPr>
          <p:cNvSpPr>
            <a:spLocks noGrp="1"/>
          </p:cNvSpPr>
          <p:nvPr>
            <p:ph type="sldNum" sz="quarter" idx="12"/>
          </p:nvPr>
        </p:nvSpPr>
        <p:spPr>
          <a:xfrm>
            <a:off x="10919012" y="6356350"/>
            <a:ext cx="672354" cy="365125"/>
          </a:xfrm>
        </p:spPr>
        <p:txBody>
          <a:bodyPr/>
          <a:lstStyle>
            <a:lvl1pPr>
              <a:defRPr>
                <a:solidFill>
                  <a:schemeClr val="bg1"/>
                </a:solidFill>
              </a:defRPr>
            </a:lvl1pPr>
          </a:lstStyle>
          <a:p>
            <a:fld id="{A53D7EE4-1EDB-42FD-B6B7-A82C9F31F0F4}" type="slidenum">
              <a:rPr lang="en-US" smtClean="0"/>
              <a:pPr/>
              <a:t>‹#›</a:t>
            </a:fld>
            <a:endParaRPr lang="en-US" dirty="0"/>
          </a:p>
        </p:txBody>
      </p:sp>
    </p:spTree>
    <p:extLst>
      <p:ext uri="{BB962C8B-B14F-4D97-AF65-F5344CB8AC3E}">
        <p14:creationId xmlns:p14="http://schemas.microsoft.com/office/powerpoint/2010/main" val="3370977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8695A76E-1EF3-4F47-9E87-6FCAB7D5DFE2}"/>
              </a:ext>
            </a:extLst>
          </p:cNvPr>
          <p:cNvSpPr>
            <a:spLocks noGrp="1"/>
          </p:cNvSpPr>
          <p:nvPr>
            <p:ph type="title"/>
          </p:nvPr>
        </p:nvSpPr>
        <p:spPr>
          <a:xfrm>
            <a:off x="5604846" y="860615"/>
            <a:ext cx="5922279" cy="1272986"/>
          </a:xfrm>
          <a:prstGeom prst="rect">
            <a:avLst/>
          </a:prstGeom>
        </p:spPr>
        <p:txBody>
          <a:bodyPr>
            <a:normAutofit/>
          </a:bodyPr>
          <a:lstStyle/>
          <a:p>
            <a:r>
              <a:rPr lang="en-US" sz="4000"/>
              <a:t>Click to edit Master title style</a:t>
            </a:r>
            <a:endParaRPr lang="en-US" sz="4000" dirty="0"/>
          </a:p>
        </p:txBody>
      </p:sp>
      <p:sp>
        <p:nvSpPr>
          <p:cNvPr id="18" name="Picture Placeholder 16">
            <a:extLst>
              <a:ext uri="{FF2B5EF4-FFF2-40B4-BE49-F238E27FC236}">
                <a16:creationId xmlns:a16="http://schemas.microsoft.com/office/drawing/2014/main" id="{EAD023B5-9ABC-4D4A-A1AD-D4D83D662192}"/>
              </a:ext>
            </a:extLst>
          </p:cNvPr>
          <p:cNvSpPr>
            <a:spLocks noGrp="1"/>
          </p:cNvSpPr>
          <p:nvPr>
            <p:ph type="pic" sz="quarter" idx="13" hasCustomPrompt="1"/>
          </p:nvPr>
        </p:nvSpPr>
        <p:spPr>
          <a:xfrm>
            <a:off x="-1" y="1"/>
            <a:ext cx="4876799" cy="6858000"/>
          </a:xfrm>
          <a:prstGeom prst="rect">
            <a:avLst/>
          </a:prstGeom>
        </p:spPr>
        <p:txBody>
          <a:bodyPr/>
          <a:lstStyle>
            <a:lvl1pPr marL="0" indent="0" algn="ctr">
              <a:buNone/>
              <a:defRPr/>
            </a:lvl1pPr>
          </a:lstStyle>
          <a:p>
            <a:r>
              <a:rPr lang="en-US" dirty="0"/>
              <a:t>Insert photo here</a:t>
            </a:r>
          </a:p>
        </p:txBody>
      </p:sp>
      <p:cxnSp>
        <p:nvCxnSpPr>
          <p:cNvPr id="10" name="Straight Connector 9">
            <a:extLst>
              <a:ext uri="{FF2B5EF4-FFF2-40B4-BE49-F238E27FC236}">
                <a16:creationId xmlns:a16="http://schemas.microsoft.com/office/drawing/2014/main" id="{C0AFB647-646C-4130-9EF5-C19C686B184A}"/>
              </a:ext>
              <a:ext uri="{C183D7F6-B498-43B3-948B-1728B52AA6E4}">
                <adec:decorative xmlns:adec="http://schemas.microsoft.com/office/drawing/2017/decorative" val="1"/>
              </a:ext>
            </a:extLst>
          </p:cNvPr>
          <p:cNvCxnSpPr>
            <a:cxnSpLocks/>
          </p:cNvCxnSpPr>
          <p:nvPr userDrawn="1"/>
        </p:nvCxnSpPr>
        <p:spPr>
          <a:xfrm>
            <a:off x="5715000" y="738013"/>
            <a:ext cx="56769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A09D5546-AD01-4B29-B174-EDA7105100BE}"/>
              </a:ext>
            </a:extLst>
          </p:cNvPr>
          <p:cNvSpPr>
            <a:spLocks noGrp="1"/>
          </p:cNvSpPr>
          <p:nvPr>
            <p:ph idx="1"/>
          </p:nvPr>
        </p:nvSpPr>
        <p:spPr>
          <a:xfrm>
            <a:off x="5566943" y="2133600"/>
            <a:ext cx="6005933" cy="3774464"/>
          </a:xfrm>
          <a:prstGeom prst="rect">
            <a:avLst/>
          </a:prstGeom>
        </p:spPr>
        <p:txBody>
          <a:bodyPr>
            <a:normAutofit/>
          </a:bodyPr>
          <a:lstStyle>
            <a:lvl1pPr marL="0" indent="0">
              <a:lnSpc>
                <a:spcPct val="100000"/>
              </a:lnSpc>
              <a:buNone/>
              <a:defRPr sz="1800"/>
            </a:lvl1pPr>
          </a:lstStyle>
          <a:p>
            <a:pPr lvl="0"/>
            <a:r>
              <a:rPr lang="en-US"/>
              <a:t>Click to edit Master text styles</a:t>
            </a:r>
          </a:p>
        </p:txBody>
      </p:sp>
      <p:cxnSp>
        <p:nvCxnSpPr>
          <p:cNvPr id="12" name="Straight Connector 11">
            <a:extLst>
              <a:ext uri="{FF2B5EF4-FFF2-40B4-BE49-F238E27FC236}">
                <a16:creationId xmlns:a16="http://schemas.microsoft.com/office/drawing/2014/main" id="{5C0A0972-FD9A-4E9D-A0A3-BD0AF8C7B74C}"/>
              </a:ext>
              <a:ext uri="{C183D7F6-B498-43B3-948B-1728B52AA6E4}">
                <adec:decorative xmlns:adec="http://schemas.microsoft.com/office/drawing/2017/decorative" val="1"/>
              </a:ext>
            </a:extLst>
          </p:cNvPr>
          <p:cNvCxnSpPr>
            <a:cxnSpLocks/>
          </p:cNvCxnSpPr>
          <p:nvPr userDrawn="1"/>
        </p:nvCxnSpPr>
        <p:spPr>
          <a:xfrm>
            <a:off x="5715000" y="6134100"/>
            <a:ext cx="5676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F3B2F557-7BE5-4154-A82F-928EE54A585D}"/>
              </a:ext>
            </a:extLst>
          </p:cNvPr>
          <p:cNvSpPr>
            <a:spLocks noGrp="1"/>
          </p:cNvSpPr>
          <p:nvPr>
            <p:ph type="ftr" sz="quarter" idx="11"/>
          </p:nvPr>
        </p:nvSpPr>
        <p:spPr>
          <a:xfrm>
            <a:off x="715383" y="6356350"/>
            <a:ext cx="4539727" cy="365125"/>
          </a:xfrm>
          <a:prstGeom prst="rect">
            <a:avLst/>
          </a:prstGeom>
        </p:spPr>
        <p:txBody>
          <a:bodyPr/>
          <a:lstStyle>
            <a:lvl1pPr>
              <a:defRPr>
                <a:solidFill>
                  <a:schemeClr val="bg1"/>
                </a:solidFill>
                <a:effectLst/>
              </a:defRPr>
            </a:lvl1pPr>
          </a:lstStyle>
          <a:p>
            <a:r>
              <a:rPr lang="en-US"/>
              <a:t>PRESENTATION TITLE</a:t>
            </a:r>
            <a:endParaRPr lang="en-US" dirty="0"/>
          </a:p>
        </p:txBody>
      </p:sp>
      <p:sp>
        <p:nvSpPr>
          <p:cNvPr id="14" name="Date Placeholder 3">
            <a:extLst>
              <a:ext uri="{FF2B5EF4-FFF2-40B4-BE49-F238E27FC236}">
                <a16:creationId xmlns:a16="http://schemas.microsoft.com/office/drawing/2014/main" id="{DE54A7E3-1026-464C-BB67-2D7F714067E7}"/>
              </a:ext>
            </a:extLst>
          </p:cNvPr>
          <p:cNvSpPr>
            <a:spLocks noGrp="1"/>
          </p:cNvSpPr>
          <p:nvPr>
            <p:ph type="dt" sz="half" idx="10"/>
          </p:nvPr>
        </p:nvSpPr>
        <p:spPr>
          <a:xfrm>
            <a:off x="8369448" y="6356350"/>
            <a:ext cx="2592594" cy="365125"/>
          </a:xfrm>
          <a:prstGeom prst="rect">
            <a:avLst/>
          </a:prstGeom>
        </p:spPr>
        <p:txBody>
          <a:bodyPr/>
          <a:lstStyle/>
          <a:p>
            <a:r>
              <a:rPr lang="en-US"/>
              <a:t>2/11/20XX</a:t>
            </a:r>
          </a:p>
        </p:txBody>
      </p:sp>
      <p:sp>
        <p:nvSpPr>
          <p:cNvPr id="15" name="Slide Number Placeholder 5">
            <a:extLst>
              <a:ext uri="{FF2B5EF4-FFF2-40B4-BE49-F238E27FC236}">
                <a16:creationId xmlns:a16="http://schemas.microsoft.com/office/drawing/2014/main" id="{F1723F54-B646-4D12-AEA1-08269C254710}"/>
              </a:ext>
            </a:extLst>
          </p:cNvPr>
          <p:cNvSpPr>
            <a:spLocks noGrp="1"/>
          </p:cNvSpPr>
          <p:nvPr>
            <p:ph type="sldNum" sz="quarter" idx="12"/>
          </p:nvPr>
        </p:nvSpPr>
        <p:spPr>
          <a:xfrm>
            <a:off x="10919012" y="6356350"/>
            <a:ext cx="672354" cy="365125"/>
          </a:xfrm>
          <a:prstGeom prst="rect">
            <a:avLst/>
          </a:prstGeom>
        </p:spPr>
        <p:txBody>
          <a:bodyPr/>
          <a:lstStyle/>
          <a:p>
            <a:fld id="{E30AF5A0-43BB-4336-8627-9123B9144D80}" type="slidenum">
              <a:rPr lang="en-US" smtClean="0"/>
              <a:t>‹#›</a:t>
            </a:fld>
            <a:endParaRPr lang="en-US"/>
          </a:p>
        </p:txBody>
      </p:sp>
    </p:spTree>
    <p:extLst>
      <p:ext uri="{BB962C8B-B14F-4D97-AF65-F5344CB8AC3E}">
        <p14:creationId xmlns:p14="http://schemas.microsoft.com/office/powerpoint/2010/main" val="3134648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8" name="Title 9">
            <a:extLst>
              <a:ext uri="{FF2B5EF4-FFF2-40B4-BE49-F238E27FC236}">
                <a16:creationId xmlns:a16="http://schemas.microsoft.com/office/drawing/2014/main" id="{C8837BA0-445B-4D04-ADA9-C65084B15F90}"/>
              </a:ext>
            </a:extLst>
          </p:cNvPr>
          <p:cNvSpPr>
            <a:spLocks noGrp="1"/>
          </p:cNvSpPr>
          <p:nvPr>
            <p:ph type="title"/>
          </p:nvPr>
        </p:nvSpPr>
        <p:spPr>
          <a:xfrm>
            <a:off x="800099" y="904730"/>
            <a:ext cx="4152900" cy="1652590"/>
          </a:xfrm>
          <a:prstGeom prst="rect">
            <a:avLst/>
          </a:prstGeom>
        </p:spPr>
        <p:txBody>
          <a:bodyPr>
            <a:normAutofit/>
          </a:bodyPr>
          <a:lstStyle/>
          <a:p>
            <a:r>
              <a:rPr lang="en-US"/>
              <a:t>Click to edit Master title style</a:t>
            </a:r>
            <a:endParaRPr lang="en-US" dirty="0"/>
          </a:p>
        </p:txBody>
      </p:sp>
      <p:sp>
        <p:nvSpPr>
          <p:cNvPr id="10" name="Content Placeholder 10">
            <a:extLst>
              <a:ext uri="{FF2B5EF4-FFF2-40B4-BE49-F238E27FC236}">
                <a16:creationId xmlns:a16="http://schemas.microsoft.com/office/drawing/2014/main" id="{0CFA4CCF-323F-4998-B6BF-56207329CDA8}"/>
              </a:ext>
            </a:extLst>
          </p:cNvPr>
          <p:cNvSpPr>
            <a:spLocks noGrp="1"/>
          </p:cNvSpPr>
          <p:nvPr>
            <p:ph idx="1"/>
          </p:nvPr>
        </p:nvSpPr>
        <p:spPr>
          <a:xfrm>
            <a:off x="5133975" y="952368"/>
            <a:ext cx="6257926" cy="1773893"/>
          </a:xfrm>
          <a:prstGeom prst="rect">
            <a:avLst/>
          </a:prstGeom>
        </p:spPr>
        <p:txBody>
          <a:bodyPr>
            <a:normAutofit/>
          </a:bodyPr>
          <a:lstStyle>
            <a:lvl1pPr marL="0" indent="0">
              <a:lnSpc>
                <a:spcPct val="100000"/>
              </a:lnSpc>
              <a:buNone/>
              <a:defRPr sz="1800"/>
            </a:lvl1pPr>
          </a:lstStyle>
          <a:p>
            <a:pPr lvl="0"/>
            <a:r>
              <a:rPr lang="en-US"/>
              <a:t>Click to edit Master text styles</a:t>
            </a:r>
          </a:p>
        </p:txBody>
      </p:sp>
      <p:cxnSp>
        <p:nvCxnSpPr>
          <p:cNvPr id="13" name="Straight Connector 12">
            <a:extLst>
              <a:ext uri="{FF2B5EF4-FFF2-40B4-BE49-F238E27FC236}">
                <a16:creationId xmlns:a16="http://schemas.microsoft.com/office/drawing/2014/main" id="{DFFFF70A-3EED-4002-B2F8-FB8301C80C77}"/>
              </a:ext>
              <a:ext uri="{C183D7F6-B498-43B3-948B-1728B52AA6E4}">
                <adec:decorative xmlns:adec="http://schemas.microsoft.com/office/drawing/2017/decorative" val="1"/>
              </a:ext>
            </a:extLst>
          </p:cNvPr>
          <p:cNvCxnSpPr>
            <a:cxnSpLocks/>
          </p:cNvCxnSpPr>
          <p:nvPr userDrawn="1"/>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Picture Placeholder 17">
            <a:extLst>
              <a:ext uri="{FF2B5EF4-FFF2-40B4-BE49-F238E27FC236}">
                <a16:creationId xmlns:a16="http://schemas.microsoft.com/office/drawing/2014/main" id="{DD78C1EE-0224-4362-B796-4CC7B06992BD}"/>
              </a:ext>
            </a:extLst>
          </p:cNvPr>
          <p:cNvSpPr>
            <a:spLocks noGrp="1"/>
          </p:cNvSpPr>
          <p:nvPr>
            <p:ph type="pic" sz="quarter" idx="13" hasCustomPrompt="1"/>
          </p:nvPr>
        </p:nvSpPr>
        <p:spPr>
          <a:xfrm>
            <a:off x="800099" y="3048000"/>
            <a:ext cx="5133990" cy="2737531"/>
          </a:xfrm>
          <a:prstGeom prst="rect">
            <a:avLst/>
          </a:prstGeom>
        </p:spPr>
        <p:txBody>
          <a:bodyPr/>
          <a:lstStyle>
            <a:lvl1pPr marL="0" indent="0" algn="ctr">
              <a:buNone/>
              <a:defRPr/>
            </a:lvl1pPr>
          </a:lstStyle>
          <a:p>
            <a:r>
              <a:rPr lang="en-US" dirty="0"/>
              <a:t>Insert photo here</a:t>
            </a:r>
          </a:p>
        </p:txBody>
      </p:sp>
      <p:sp>
        <p:nvSpPr>
          <p:cNvPr id="21" name="Picture Placeholder 17">
            <a:extLst>
              <a:ext uri="{FF2B5EF4-FFF2-40B4-BE49-F238E27FC236}">
                <a16:creationId xmlns:a16="http://schemas.microsoft.com/office/drawing/2014/main" id="{2C1748F4-2D05-4407-8CB0-D854F9602DA3}"/>
              </a:ext>
            </a:extLst>
          </p:cNvPr>
          <p:cNvSpPr>
            <a:spLocks noGrp="1"/>
          </p:cNvSpPr>
          <p:nvPr>
            <p:ph type="pic" sz="quarter" idx="14" hasCustomPrompt="1"/>
          </p:nvPr>
        </p:nvSpPr>
        <p:spPr>
          <a:xfrm>
            <a:off x="6209621" y="3048000"/>
            <a:ext cx="5182278" cy="2737531"/>
          </a:xfrm>
          <a:prstGeom prst="rect">
            <a:avLst/>
          </a:prstGeom>
        </p:spPr>
        <p:txBody>
          <a:bodyPr/>
          <a:lstStyle>
            <a:lvl1pPr marL="0" indent="0" algn="ctr">
              <a:buNone/>
              <a:defRPr/>
            </a:lvl1pPr>
          </a:lstStyle>
          <a:p>
            <a:r>
              <a:rPr lang="en-US" dirty="0"/>
              <a:t>Insert photo here</a:t>
            </a:r>
          </a:p>
        </p:txBody>
      </p:sp>
      <p:sp>
        <p:nvSpPr>
          <p:cNvPr id="14" name="Footer Placeholder 7">
            <a:extLst>
              <a:ext uri="{FF2B5EF4-FFF2-40B4-BE49-F238E27FC236}">
                <a16:creationId xmlns:a16="http://schemas.microsoft.com/office/drawing/2014/main" id="{59837BA4-E3C3-4F0D-A113-75128BC03EF4}"/>
              </a:ext>
            </a:extLst>
          </p:cNvPr>
          <p:cNvSpPr>
            <a:spLocks noGrp="1"/>
          </p:cNvSpPr>
          <p:nvPr>
            <p:ph type="ftr" sz="quarter" idx="11"/>
          </p:nvPr>
        </p:nvSpPr>
        <p:spPr>
          <a:xfrm>
            <a:off x="715383" y="6356350"/>
            <a:ext cx="4539727" cy="365125"/>
          </a:xfrm>
          <a:prstGeom prst="rect">
            <a:avLst/>
          </a:prstGeom>
        </p:spPr>
        <p:txBody>
          <a:bodyPr/>
          <a:lstStyle>
            <a:lvl1pPr>
              <a:defRPr/>
            </a:lvl1pPr>
          </a:lstStyle>
          <a:p>
            <a:r>
              <a:rPr lang="en-US" dirty="0"/>
              <a:t>PRESENTATION TITLE</a:t>
            </a:r>
          </a:p>
        </p:txBody>
      </p:sp>
      <p:sp>
        <p:nvSpPr>
          <p:cNvPr id="15" name="Date Placeholder 1">
            <a:extLst>
              <a:ext uri="{FF2B5EF4-FFF2-40B4-BE49-F238E27FC236}">
                <a16:creationId xmlns:a16="http://schemas.microsoft.com/office/drawing/2014/main" id="{5DA65157-50C9-4A85-912D-6DC9A606192F}"/>
              </a:ext>
            </a:extLst>
          </p:cNvPr>
          <p:cNvSpPr>
            <a:spLocks noGrp="1"/>
          </p:cNvSpPr>
          <p:nvPr>
            <p:ph type="dt" sz="half" idx="10"/>
          </p:nvPr>
        </p:nvSpPr>
        <p:spPr>
          <a:xfrm>
            <a:off x="8369448" y="6356350"/>
            <a:ext cx="2592594" cy="365125"/>
          </a:xfrm>
          <a:prstGeom prst="rect">
            <a:avLst/>
          </a:prstGeom>
        </p:spPr>
        <p:txBody>
          <a:bodyPr/>
          <a:lstStyle/>
          <a:p>
            <a:r>
              <a:rPr lang="en-US"/>
              <a:t>2/11/20XX</a:t>
            </a:r>
          </a:p>
        </p:txBody>
      </p:sp>
      <p:sp>
        <p:nvSpPr>
          <p:cNvPr id="16" name="Slide Number Placeholder 6">
            <a:extLst>
              <a:ext uri="{FF2B5EF4-FFF2-40B4-BE49-F238E27FC236}">
                <a16:creationId xmlns:a16="http://schemas.microsoft.com/office/drawing/2014/main" id="{9DE415B0-F0C3-4971-8C76-0D54D6407C42}"/>
              </a:ext>
            </a:extLst>
          </p:cNvPr>
          <p:cNvSpPr>
            <a:spLocks noGrp="1"/>
          </p:cNvSpPr>
          <p:nvPr>
            <p:ph type="sldNum" sz="quarter" idx="12"/>
          </p:nvPr>
        </p:nvSpPr>
        <p:spPr>
          <a:xfrm>
            <a:off x="10919012" y="6356350"/>
            <a:ext cx="672354" cy="365125"/>
          </a:xfrm>
          <a:prstGeom prst="rect">
            <a:avLst/>
          </a:prstGeom>
        </p:spPr>
        <p:txBody>
          <a:bodyPr/>
          <a:lstStyle/>
          <a:p>
            <a:fld id="{A53D7EE4-1EDB-42FD-B6B7-A82C9F31F0F4}" type="slidenum">
              <a:rPr lang="en-US" smtClean="0"/>
              <a:t>‹#›</a:t>
            </a:fld>
            <a:endParaRPr lang="en-US"/>
          </a:p>
        </p:txBody>
      </p:sp>
    </p:spTree>
    <p:extLst>
      <p:ext uri="{BB962C8B-B14F-4D97-AF65-F5344CB8AC3E}">
        <p14:creationId xmlns:p14="http://schemas.microsoft.com/office/powerpoint/2010/main" val="1251209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20" name="Title 10">
            <a:extLst>
              <a:ext uri="{FF2B5EF4-FFF2-40B4-BE49-F238E27FC236}">
                <a16:creationId xmlns:a16="http://schemas.microsoft.com/office/drawing/2014/main" id="{6DC3399C-8B0E-4D7D-A955-FB1F37CF3672}"/>
              </a:ext>
            </a:extLst>
          </p:cNvPr>
          <p:cNvSpPr>
            <a:spLocks noGrp="1"/>
          </p:cNvSpPr>
          <p:nvPr>
            <p:ph type="ctrTitle"/>
          </p:nvPr>
        </p:nvSpPr>
        <p:spPr>
          <a:xfrm>
            <a:off x="684643" y="871758"/>
            <a:ext cx="5227171" cy="3871143"/>
          </a:xfrm>
          <a:prstGeom prst="rect">
            <a:avLst/>
          </a:prstGeom>
        </p:spPr>
        <p:txBody>
          <a:bodyPr/>
          <a:lstStyle/>
          <a:p>
            <a:r>
              <a:rPr lang="en-US"/>
              <a:t>Click to edit Master title style</a:t>
            </a:r>
            <a:endParaRPr lang="en-US" dirty="0"/>
          </a:p>
        </p:txBody>
      </p:sp>
      <p:sp>
        <p:nvSpPr>
          <p:cNvPr id="21" name="Subtitle 11">
            <a:extLst>
              <a:ext uri="{FF2B5EF4-FFF2-40B4-BE49-F238E27FC236}">
                <a16:creationId xmlns:a16="http://schemas.microsoft.com/office/drawing/2014/main" id="{13C3C1EB-2C5B-4710-893A-9DD6284D5CB0}"/>
              </a:ext>
            </a:extLst>
          </p:cNvPr>
          <p:cNvSpPr>
            <a:spLocks noGrp="1"/>
          </p:cNvSpPr>
          <p:nvPr>
            <p:ph type="subTitle" idx="1"/>
          </p:nvPr>
        </p:nvSpPr>
        <p:spPr>
          <a:xfrm>
            <a:off x="695325" y="4785543"/>
            <a:ext cx="4857857" cy="1005657"/>
          </a:xfrm>
          <a:prstGeom prst="rect">
            <a:avLst/>
          </a:prstGeom>
        </p:spPr>
        <p:txBody>
          <a:bodyPr/>
          <a:lstStyle>
            <a:lvl1pPr marL="0" indent="0">
              <a:buNone/>
              <a:defRPr sz="1800"/>
            </a:lvl1pPr>
          </a:lstStyle>
          <a:p>
            <a:r>
              <a:rPr lang="en-US"/>
              <a:t>Click to edit Master subtitle style</a:t>
            </a:r>
            <a:endParaRPr lang="en-US" dirty="0"/>
          </a:p>
        </p:txBody>
      </p:sp>
      <p:sp>
        <p:nvSpPr>
          <p:cNvPr id="30" name="Picture Placeholder 28">
            <a:extLst>
              <a:ext uri="{FF2B5EF4-FFF2-40B4-BE49-F238E27FC236}">
                <a16:creationId xmlns:a16="http://schemas.microsoft.com/office/drawing/2014/main" id="{E335E712-C7FD-4BAC-B89C-58AF6594A4E7}"/>
              </a:ext>
            </a:extLst>
          </p:cNvPr>
          <p:cNvSpPr>
            <a:spLocks noGrp="1"/>
          </p:cNvSpPr>
          <p:nvPr>
            <p:ph type="pic" sz="quarter" idx="13" hasCustomPrompt="1"/>
          </p:nvPr>
        </p:nvSpPr>
        <p:spPr>
          <a:xfrm>
            <a:off x="6515100" y="0"/>
            <a:ext cx="5676900" cy="6858000"/>
          </a:xfrm>
          <a:prstGeom prst="rect">
            <a:avLst/>
          </a:prstGeom>
        </p:spPr>
        <p:txBody>
          <a:bodyPr/>
          <a:lstStyle>
            <a:lvl1pPr marL="0" indent="0" algn="ctr">
              <a:buNone/>
              <a:defRPr/>
            </a:lvl1pPr>
          </a:lstStyle>
          <a:p>
            <a:r>
              <a:rPr lang="en-US" dirty="0"/>
              <a:t>Insert photo here</a:t>
            </a:r>
          </a:p>
        </p:txBody>
      </p:sp>
      <p:cxnSp>
        <p:nvCxnSpPr>
          <p:cNvPr id="22" name="Straight Connector 21">
            <a:extLst>
              <a:ext uri="{FF2B5EF4-FFF2-40B4-BE49-F238E27FC236}">
                <a16:creationId xmlns:a16="http://schemas.microsoft.com/office/drawing/2014/main" id="{51E8A8BA-B48F-4CEA-A820-8955D55D05DC}"/>
              </a:ext>
              <a:ext uri="{C183D7F6-B498-43B3-948B-1728B52AA6E4}">
                <adec:decorative xmlns:adec="http://schemas.microsoft.com/office/drawing/2017/decorative" val="1"/>
              </a:ext>
            </a:extLst>
          </p:cNvPr>
          <p:cNvCxnSpPr>
            <a:cxnSpLocks/>
          </p:cNvCxnSpPr>
          <p:nvPr userDrawn="1"/>
        </p:nvCxnSpPr>
        <p:spPr>
          <a:xfrm>
            <a:off x="800100" y="723900"/>
            <a:ext cx="49149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894FBB1-EC2B-4CAB-AE4E-A7A156244F26}"/>
              </a:ext>
              <a:ext uri="{C183D7F6-B498-43B3-948B-1728B52AA6E4}">
                <adec:decorative xmlns:adec="http://schemas.microsoft.com/office/drawing/2017/decorative" val="1"/>
              </a:ext>
            </a:extLst>
          </p:cNvPr>
          <p:cNvCxnSpPr>
            <a:cxnSpLocks/>
          </p:cNvCxnSpPr>
          <p:nvPr userDrawn="1"/>
        </p:nvCxnSpPr>
        <p:spPr>
          <a:xfrm>
            <a:off x="800100" y="6134100"/>
            <a:ext cx="4914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3555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17" name="Title 2">
            <a:extLst>
              <a:ext uri="{FF2B5EF4-FFF2-40B4-BE49-F238E27FC236}">
                <a16:creationId xmlns:a16="http://schemas.microsoft.com/office/drawing/2014/main" id="{9D49AB0A-D330-4415-9B9C-C769A852DF2D}"/>
              </a:ext>
            </a:extLst>
          </p:cNvPr>
          <p:cNvSpPr>
            <a:spLocks noGrp="1"/>
          </p:cNvSpPr>
          <p:nvPr>
            <p:ph type="title" hasCustomPrompt="1"/>
          </p:nvPr>
        </p:nvSpPr>
        <p:spPr>
          <a:xfrm>
            <a:off x="695325" y="888999"/>
            <a:ext cx="10798176" cy="1051914"/>
          </a:xfrm>
          <a:prstGeom prst="rect">
            <a:avLst/>
          </a:prstGeom>
        </p:spPr>
        <p:txBody>
          <a:bodyPr/>
          <a:lstStyle>
            <a:lvl1pPr algn="r">
              <a:defRPr/>
            </a:lvl1pPr>
          </a:lstStyle>
          <a:p>
            <a:r>
              <a:rPr lang="en-US" dirty="0" err="1"/>
              <a:t>ClICK</a:t>
            </a:r>
            <a:r>
              <a:rPr lang="en-US" dirty="0"/>
              <a:t> TO ADD TITLE</a:t>
            </a:r>
          </a:p>
        </p:txBody>
      </p:sp>
      <p:cxnSp>
        <p:nvCxnSpPr>
          <p:cNvPr id="18" name="Straight Connector 17">
            <a:extLst>
              <a:ext uri="{FF2B5EF4-FFF2-40B4-BE49-F238E27FC236}">
                <a16:creationId xmlns:a16="http://schemas.microsoft.com/office/drawing/2014/main" id="{37EFB8CD-537B-4E5E-8F93-82EED2C8412C}"/>
              </a:ext>
              <a:ext uri="{C183D7F6-B498-43B3-948B-1728B52AA6E4}">
                <adec:decorative xmlns:adec="http://schemas.microsoft.com/office/drawing/2017/decorative" val="1"/>
              </a:ext>
            </a:extLst>
          </p:cNvPr>
          <p:cNvCxnSpPr>
            <a:cxnSpLocks/>
          </p:cNvCxnSpPr>
          <p:nvPr userDrawn="1"/>
        </p:nvCxnSpPr>
        <p:spPr>
          <a:xfrm>
            <a:off x="9751536"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20CA687-1C2C-48EE-99B9-EC8CF30289F1}"/>
              </a:ext>
            </a:extLst>
          </p:cNvPr>
          <p:cNvSpPr>
            <a:spLocks noGrp="1"/>
          </p:cNvSpPr>
          <p:nvPr>
            <p:ph sz="quarter" idx="13" hasCustomPrompt="1"/>
          </p:nvPr>
        </p:nvSpPr>
        <p:spPr>
          <a:xfrm>
            <a:off x="1335088" y="1995488"/>
            <a:ext cx="9521825" cy="4051300"/>
          </a:xfrm>
          <a:prstGeom prst="rect">
            <a:avLst/>
          </a:prstGeo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add content</a:t>
            </a:r>
          </a:p>
        </p:txBody>
      </p:sp>
      <p:sp>
        <p:nvSpPr>
          <p:cNvPr id="19" name="Footer Placeholder 9">
            <a:extLst>
              <a:ext uri="{FF2B5EF4-FFF2-40B4-BE49-F238E27FC236}">
                <a16:creationId xmlns:a16="http://schemas.microsoft.com/office/drawing/2014/main" id="{8135C37F-29C2-41B0-B777-64FAC1F70FE4}"/>
              </a:ext>
            </a:extLst>
          </p:cNvPr>
          <p:cNvSpPr>
            <a:spLocks noGrp="1"/>
          </p:cNvSpPr>
          <p:nvPr>
            <p:ph type="ftr" sz="quarter" idx="11"/>
          </p:nvPr>
        </p:nvSpPr>
        <p:spPr>
          <a:xfrm>
            <a:off x="715383" y="6356350"/>
            <a:ext cx="4539727" cy="365125"/>
          </a:xfrm>
        </p:spPr>
        <p:txBody>
          <a:bodyPr/>
          <a:lstStyle>
            <a:lvl1pPr>
              <a:defRPr/>
            </a:lvl1pPr>
          </a:lstStyle>
          <a:p>
            <a:r>
              <a:rPr lang="en-US" dirty="0"/>
              <a:t>PRESENTATION TITLE</a:t>
            </a:r>
          </a:p>
        </p:txBody>
      </p:sp>
      <p:sp>
        <p:nvSpPr>
          <p:cNvPr id="20" name="Date Placeholder 8">
            <a:extLst>
              <a:ext uri="{FF2B5EF4-FFF2-40B4-BE49-F238E27FC236}">
                <a16:creationId xmlns:a16="http://schemas.microsoft.com/office/drawing/2014/main" id="{FAC325DA-0D81-49D1-BDBC-680AF5D62C71}"/>
              </a:ext>
            </a:extLst>
          </p:cNvPr>
          <p:cNvSpPr>
            <a:spLocks noGrp="1"/>
          </p:cNvSpPr>
          <p:nvPr>
            <p:ph type="dt" sz="half" idx="10"/>
          </p:nvPr>
        </p:nvSpPr>
        <p:spPr>
          <a:xfrm>
            <a:off x="8369448" y="6356350"/>
            <a:ext cx="2592594" cy="365125"/>
          </a:xfrm>
        </p:spPr>
        <p:txBody>
          <a:bodyPr/>
          <a:lstStyle/>
          <a:p>
            <a:r>
              <a:rPr lang="en-US"/>
              <a:t>2/11/20XX</a:t>
            </a:r>
          </a:p>
        </p:txBody>
      </p:sp>
      <p:sp>
        <p:nvSpPr>
          <p:cNvPr id="21" name="Slide Number Placeholder 10">
            <a:extLst>
              <a:ext uri="{FF2B5EF4-FFF2-40B4-BE49-F238E27FC236}">
                <a16:creationId xmlns:a16="http://schemas.microsoft.com/office/drawing/2014/main" id="{13980C1F-6344-4AC2-8573-0D9F35314B84}"/>
              </a:ext>
            </a:extLst>
          </p:cNvPr>
          <p:cNvSpPr>
            <a:spLocks noGrp="1"/>
          </p:cNvSpPr>
          <p:nvPr>
            <p:ph type="sldNum" sz="quarter" idx="12"/>
          </p:nvPr>
        </p:nvSpPr>
        <p:spPr>
          <a:xfrm>
            <a:off x="10919012" y="6356350"/>
            <a:ext cx="672354" cy="365125"/>
          </a:xfrm>
        </p:spPr>
        <p:txBody>
          <a:bodyPr/>
          <a:lstStyle/>
          <a:p>
            <a:fld id="{0303F77D-1BEF-481A-B8C1-15974ED46EB7}" type="slidenum">
              <a:rPr lang="en-US" smtClean="0"/>
              <a:t>‹#›</a:t>
            </a:fld>
            <a:endParaRPr lang="en-US"/>
          </a:p>
        </p:txBody>
      </p:sp>
    </p:spTree>
    <p:extLst>
      <p:ext uri="{BB962C8B-B14F-4D97-AF65-F5344CB8AC3E}">
        <p14:creationId xmlns:p14="http://schemas.microsoft.com/office/powerpoint/2010/main" val="1678275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6" name="Title 2">
            <a:extLst>
              <a:ext uri="{FF2B5EF4-FFF2-40B4-BE49-F238E27FC236}">
                <a16:creationId xmlns:a16="http://schemas.microsoft.com/office/drawing/2014/main" id="{D5221BF9-9559-4D62-ADC6-2362970143F9}"/>
              </a:ext>
            </a:extLst>
          </p:cNvPr>
          <p:cNvSpPr>
            <a:spLocks noGrp="1"/>
          </p:cNvSpPr>
          <p:nvPr>
            <p:ph type="title" hasCustomPrompt="1"/>
          </p:nvPr>
        </p:nvSpPr>
        <p:spPr>
          <a:xfrm>
            <a:off x="695325" y="888999"/>
            <a:ext cx="10798176" cy="1051914"/>
          </a:xfrm>
          <a:prstGeom prst="rect">
            <a:avLst/>
          </a:prstGeom>
        </p:spPr>
        <p:txBody>
          <a:bodyPr/>
          <a:lstStyle>
            <a:lvl1pPr algn="r">
              <a:defRPr/>
            </a:lvl1pPr>
          </a:lstStyle>
          <a:p>
            <a:r>
              <a:rPr lang="en-US" dirty="0" err="1"/>
              <a:t>ClICK</a:t>
            </a:r>
            <a:r>
              <a:rPr lang="en-US" dirty="0"/>
              <a:t> TO ADD TITLE</a:t>
            </a:r>
          </a:p>
        </p:txBody>
      </p:sp>
      <p:cxnSp>
        <p:nvCxnSpPr>
          <p:cNvPr id="7" name="Straight Connector 6">
            <a:extLst>
              <a:ext uri="{FF2B5EF4-FFF2-40B4-BE49-F238E27FC236}">
                <a16:creationId xmlns:a16="http://schemas.microsoft.com/office/drawing/2014/main" id="{7FB4C3E1-495D-437D-A1DB-87F3028BBA42}"/>
              </a:ext>
              <a:ext uri="{C183D7F6-B498-43B3-948B-1728B52AA6E4}">
                <adec:decorative xmlns:adec="http://schemas.microsoft.com/office/drawing/2017/decorative" val="1"/>
              </a:ext>
            </a:extLst>
          </p:cNvPr>
          <p:cNvCxnSpPr>
            <a:cxnSpLocks/>
          </p:cNvCxnSpPr>
          <p:nvPr userDrawn="1"/>
        </p:nvCxnSpPr>
        <p:spPr>
          <a:xfrm>
            <a:off x="9751536"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Content Placeholder 2">
            <a:extLst>
              <a:ext uri="{FF2B5EF4-FFF2-40B4-BE49-F238E27FC236}">
                <a16:creationId xmlns:a16="http://schemas.microsoft.com/office/drawing/2014/main" id="{6AAB131D-0F50-4923-96D1-8C59A3D8EEC3}"/>
              </a:ext>
            </a:extLst>
          </p:cNvPr>
          <p:cNvSpPr>
            <a:spLocks noGrp="1"/>
          </p:cNvSpPr>
          <p:nvPr>
            <p:ph sz="quarter" idx="13" hasCustomPrompt="1"/>
          </p:nvPr>
        </p:nvSpPr>
        <p:spPr>
          <a:xfrm>
            <a:off x="1762875" y="2386654"/>
            <a:ext cx="8663075" cy="3310890"/>
          </a:xfrm>
          <a:prstGeom prst="rect">
            <a:avLst/>
          </a:prstGeo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add content</a:t>
            </a:r>
          </a:p>
        </p:txBody>
      </p:sp>
      <p:sp>
        <p:nvSpPr>
          <p:cNvPr id="8" name="Footer Placeholder 9">
            <a:extLst>
              <a:ext uri="{FF2B5EF4-FFF2-40B4-BE49-F238E27FC236}">
                <a16:creationId xmlns:a16="http://schemas.microsoft.com/office/drawing/2014/main" id="{F30DBE8A-9D17-4F79-86F8-9FEA11DF06E9}"/>
              </a:ext>
            </a:extLst>
          </p:cNvPr>
          <p:cNvSpPr>
            <a:spLocks noGrp="1"/>
          </p:cNvSpPr>
          <p:nvPr>
            <p:ph type="ftr" sz="quarter" idx="11"/>
          </p:nvPr>
        </p:nvSpPr>
        <p:spPr>
          <a:xfrm>
            <a:off x="715383" y="6356350"/>
            <a:ext cx="4539727" cy="365125"/>
          </a:xfrm>
        </p:spPr>
        <p:txBody>
          <a:bodyPr/>
          <a:lstStyle>
            <a:lvl1pPr>
              <a:defRPr/>
            </a:lvl1pPr>
          </a:lstStyle>
          <a:p>
            <a:r>
              <a:rPr lang="en-US" dirty="0"/>
              <a:t>PRESENTATION TITLE</a:t>
            </a:r>
          </a:p>
        </p:txBody>
      </p:sp>
      <p:sp>
        <p:nvSpPr>
          <p:cNvPr id="9" name="Date Placeholder 8">
            <a:extLst>
              <a:ext uri="{FF2B5EF4-FFF2-40B4-BE49-F238E27FC236}">
                <a16:creationId xmlns:a16="http://schemas.microsoft.com/office/drawing/2014/main" id="{FC9023F8-E1A8-4C1E-B745-6658DCD6718F}"/>
              </a:ext>
            </a:extLst>
          </p:cNvPr>
          <p:cNvSpPr>
            <a:spLocks noGrp="1"/>
          </p:cNvSpPr>
          <p:nvPr>
            <p:ph type="dt" sz="half" idx="10"/>
          </p:nvPr>
        </p:nvSpPr>
        <p:spPr>
          <a:xfrm>
            <a:off x="8369448" y="6356350"/>
            <a:ext cx="2592594" cy="365125"/>
          </a:xfrm>
        </p:spPr>
        <p:txBody>
          <a:bodyPr/>
          <a:lstStyle/>
          <a:p>
            <a:r>
              <a:rPr lang="en-US"/>
              <a:t>2/11/20XX</a:t>
            </a:r>
          </a:p>
        </p:txBody>
      </p:sp>
      <p:sp>
        <p:nvSpPr>
          <p:cNvPr id="10" name="Slide Number Placeholder 10">
            <a:extLst>
              <a:ext uri="{FF2B5EF4-FFF2-40B4-BE49-F238E27FC236}">
                <a16:creationId xmlns:a16="http://schemas.microsoft.com/office/drawing/2014/main" id="{E51CCEBF-A77A-4DDA-94D4-73646D552252}"/>
              </a:ext>
            </a:extLst>
          </p:cNvPr>
          <p:cNvSpPr>
            <a:spLocks noGrp="1"/>
          </p:cNvSpPr>
          <p:nvPr>
            <p:ph type="sldNum" sz="quarter" idx="12"/>
          </p:nvPr>
        </p:nvSpPr>
        <p:spPr>
          <a:xfrm>
            <a:off x="10919012" y="6356350"/>
            <a:ext cx="672354" cy="365125"/>
          </a:xfrm>
        </p:spPr>
        <p:txBody>
          <a:bodyPr/>
          <a:lstStyle/>
          <a:p>
            <a:fld id="{0303F77D-1BEF-481A-B8C1-15974ED46EB7}" type="slidenum">
              <a:rPr lang="en-US" smtClean="0"/>
              <a:t>‹#›</a:t>
            </a:fld>
            <a:endParaRPr lang="en-US"/>
          </a:p>
        </p:txBody>
      </p:sp>
    </p:spTree>
    <p:extLst>
      <p:ext uri="{BB962C8B-B14F-4D97-AF65-F5344CB8AC3E}">
        <p14:creationId xmlns:p14="http://schemas.microsoft.com/office/powerpoint/2010/main" val="3544094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6371D84D-B708-4A20-8D50-CDA4E3EC6F9C}"/>
              </a:ext>
            </a:extLst>
          </p:cNvPr>
          <p:cNvSpPr>
            <a:spLocks noGrp="1"/>
          </p:cNvSpPr>
          <p:nvPr>
            <p:ph type="pic" sz="quarter" idx="13" hasCustomPrompt="1"/>
          </p:nvPr>
        </p:nvSpPr>
        <p:spPr>
          <a:xfrm>
            <a:off x="0" y="0"/>
            <a:ext cx="12192000" cy="6858000"/>
          </a:xfrm>
          <a:custGeom>
            <a:avLst/>
            <a:gdLst>
              <a:gd name="connsiteX0" fmla="*/ 800476 w 12192000"/>
              <a:gd name="connsiteY0" fmla="*/ 6126480 h 6858000"/>
              <a:gd name="connsiteX1" fmla="*/ 800476 w 12192000"/>
              <a:gd name="connsiteY1" fmla="*/ 6144768 h 6858000"/>
              <a:gd name="connsiteX2" fmla="*/ 11407516 w 12192000"/>
              <a:gd name="connsiteY2" fmla="*/ 6144768 h 6858000"/>
              <a:gd name="connsiteX3" fmla="*/ 11407516 w 12192000"/>
              <a:gd name="connsiteY3" fmla="*/ 6126480 h 6858000"/>
              <a:gd name="connsiteX4" fmla="*/ 800476 w 12192000"/>
              <a:gd name="connsiteY4" fmla="*/ 701040 h 6858000"/>
              <a:gd name="connsiteX5" fmla="*/ 800476 w 12192000"/>
              <a:gd name="connsiteY5" fmla="*/ 746759 h 6858000"/>
              <a:gd name="connsiteX6" fmla="*/ 11407516 w 12192000"/>
              <a:gd name="connsiteY6" fmla="*/ 746759 h 6858000"/>
              <a:gd name="connsiteX7" fmla="*/ 11407516 w 12192000"/>
              <a:gd name="connsiteY7" fmla="*/ 701040 h 6858000"/>
              <a:gd name="connsiteX8" fmla="*/ 0 w 12192000"/>
              <a:gd name="connsiteY8" fmla="*/ 0 h 6858000"/>
              <a:gd name="connsiteX9" fmla="*/ 12192000 w 12192000"/>
              <a:gd name="connsiteY9" fmla="*/ 0 h 6858000"/>
              <a:gd name="connsiteX10" fmla="*/ 12192000 w 12192000"/>
              <a:gd name="connsiteY10" fmla="*/ 6858000 h 6858000"/>
              <a:gd name="connsiteX11" fmla="*/ 0 w 12192000"/>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92000" h="6858000">
                <a:moveTo>
                  <a:pt x="800476" y="6126480"/>
                </a:moveTo>
                <a:lnTo>
                  <a:pt x="800476" y="6144768"/>
                </a:lnTo>
                <a:lnTo>
                  <a:pt x="11407516" y="6144768"/>
                </a:lnTo>
                <a:lnTo>
                  <a:pt x="11407516" y="6126480"/>
                </a:lnTo>
                <a:close/>
                <a:moveTo>
                  <a:pt x="800476" y="701040"/>
                </a:moveTo>
                <a:lnTo>
                  <a:pt x="800476" y="746759"/>
                </a:lnTo>
                <a:lnTo>
                  <a:pt x="11407516" y="746759"/>
                </a:lnTo>
                <a:lnTo>
                  <a:pt x="11407516" y="701040"/>
                </a:lnTo>
                <a:close/>
                <a:moveTo>
                  <a:pt x="0" y="0"/>
                </a:moveTo>
                <a:lnTo>
                  <a:pt x="12192000" y="0"/>
                </a:lnTo>
                <a:lnTo>
                  <a:pt x="12192000" y="6858000"/>
                </a:lnTo>
                <a:lnTo>
                  <a:pt x="0" y="6858000"/>
                </a:lnTo>
                <a:close/>
              </a:path>
            </a:pathLst>
          </a:custGeom>
        </p:spPr>
        <p:txBody>
          <a:bodyPr wrap="square">
            <a:noAutofit/>
          </a:bodyPr>
          <a:lstStyle>
            <a:lvl1pPr marL="0" indent="0" algn="ctr">
              <a:buNone/>
              <a:defRPr/>
            </a:lvl1pPr>
          </a:lstStyle>
          <a:p>
            <a:r>
              <a:rPr lang="en-US" dirty="0"/>
              <a:t>Insert photo here</a:t>
            </a:r>
          </a:p>
        </p:txBody>
      </p:sp>
      <p:sp>
        <p:nvSpPr>
          <p:cNvPr id="2" name="Title 1">
            <a:extLst>
              <a:ext uri="{FF2B5EF4-FFF2-40B4-BE49-F238E27FC236}">
                <a16:creationId xmlns:a16="http://schemas.microsoft.com/office/drawing/2014/main" id="{21A03AD3-C316-411C-9844-6C8D950DC403}"/>
              </a:ext>
            </a:extLst>
          </p:cNvPr>
          <p:cNvSpPr>
            <a:spLocks noGrp="1"/>
          </p:cNvSpPr>
          <p:nvPr>
            <p:ph type="title" hasCustomPrompt="1"/>
          </p:nvPr>
        </p:nvSpPr>
        <p:spPr>
          <a:xfrm>
            <a:off x="6601766" y="1837677"/>
            <a:ext cx="4930901" cy="2334828"/>
          </a:xfrm>
          <a:prstGeom prst="rect">
            <a:avLst/>
          </a:prstGeom>
        </p:spPr>
        <p:txBody>
          <a:bodyPr/>
          <a:lstStyle>
            <a:lvl1pPr algn="r">
              <a:defRPr cap="none">
                <a:solidFill>
                  <a:schemeClr val="bg1"/>
                </a:solidFill>
                <a:effectLst>
                  <a:outerShdw blurRad="38100" dist="38100" dir="2700000" algn="tl">
                    <a:srgbClr val="000000">
                      <a:alpha val="43137"/>
                    </a:srgbClr>
                  </a:outerShdw>
                </a:effectLst>
              </a:defRPr>
            </a:lvl1pPr>
          </a:lstStyle>
          <a:p>
            <a:r>
              <a:rPr lang="en-US" dirty="0"/>
              <a:t>Insert text here</a:t>
            </a:r>
          </a:p>
        </p:txBody>
      </p:sp>
      <p:sp>
        <p:nvSpPr>
          <p:cNvPr id="25" name="Subtitle 2">
            <a:extLst>
              <a:ext uri="{FF2B5EF4-FFF2-40B4-BE49-F238E27FC236}">
                <a16:creationId xmlns:a16="http://schemas.microsoft.com/office/drawing/2014/main" id="{F00A8C60-C81E-4C2C-AB11-00AE1AC04ECE}"/>
              </a:ext>
            </a:extLst>
          </p:cNvPr>
          <p:cNvSpPr>
            <a:spLocks noGrp="1"/>
          </p:cNvSpPr>
          <p:nvPr>
            <p:ph type="subTitle" idx="1" hasCustomPrompt="1"/>
          </p:nvPr>
        </p:nvSpPr>
        <p:spPr>
          <a:xfrm>
            <a:off x="6347532" y="4408305"/>
            <a:ext cx="5175797" cy="909420"/>
          </a:xfrm>
          <a:prstGeom prst="rect">
            <a:avLst/>
          </a:prstGeom>
        </p:spPr>
        <p:txBody>
          <a:bodyPr anchor="t">
            <a:normAutofit/>
          </a:bodyPr>
          <a:lstStyle>
            <a:lvl1pPr marL="0" indent="0" algn="r">
              <a:buNone/>
              <a:defRPr sz="2800">
                <a:solidFill>
                  <a:schemeClr val="bg1"/>
                </a:solidFill>
                <a:effectLst>
                  <a:outerShdw blurRad="38100" dist="38100" dir="2700000" algn="tl">
                    <a:srgbClr val="000000">
                      <a:alpha val="43137"/>
                    </a:srgbClr>
                  </a:outerShdw>
                </a:effectLst>
              </a:defRPr>
            </a:lvl1pPr>
          </a:lstStyle>
          <a:p>
            <a:r>
              <a:rPr lang="en-US" sz="1800" dirty="0">
                <a:solidFill>
                  <a:schemeClr val="bg1"/>
                </a:solidFill>
              </a:rPr>
              <a:t>Insert subtitle here</a:t>
            </a:r>
          </a:p>
        </p:txBody>
      </p:sp>
      <p:sp>
        <p:nvSpPr>
          <p:cNvPr id="14" name="Footer Placeholder 4">
            <a:extLst>
              <a:ext uri="{FF2B5EF4-FFF2-40B4-BE49-F238E27FC236}">
                <a16:creationId xmlns:a16="http://schemas.microsoft.com/office/drawing/2014/main" id="{9F7D24C8-FDC6-4FCE-85C6-520D6469380F}"/>
              </a:ext>
            </a:extLst>
          </p:cNvPr>
          <p:cNvSpPr>
            <a:spLocks noGrp="1"/>
          </p:cNvSpPr>
          <p:nvPr>
            <p:ph type="ftr" sz="quarter" idx="11"/>
          </p:nvPr>
        </p:nvSpPr>
        <p:spPr>
          <a:xfrm>
            <a:off x="715383" y="6356350"/>
            <a:ext cx="4539727" cy="365125"/>
          </a:xfrm>
        </p:spPr>
        <p:txBody>
          <a:bodyPr/>
          <a:lstStyle>
            <a:lvl1pPr>
              <a:defRPr>
                <a:solidFill>
                  <a:schemeClr val="bg1"/>
                </a:solidFill>
                <a:effectLst>
                  <a:outerShdw blurRad="38100" dist="38100" dir="2700000" algn="tl">
                    <a:srgbClr val="000000">
                      <a:alpha val="43137"/>
                    </a:srgbClr>
                  </a:outerShdw>
                </a:effectLst>
              </a:defRPr>
            </a:lvl1pPr>
          </a:lstStyle>
          <a:p>
            <a:r>
              <a:rPr lang="en-US"/>
              <a:t>PRESENTATION TITLE</a:t>
            </a:r>
            <a:endParaRPr lang="en-US" dirty="0"/>
          </a:p>
        </p:txBody>
      </p:sp>
      <p:sp>
        <p:nvSpPr>
          <p:cNvPr id="15" name="Date Placeholder 3">
            <a:extLst>
              <a:ext uri="{FF2B5EF4-FFF2-40B4-BE49-F238E27FC236}">
                <a16:creationId xmlns:a16="http://schemas.microsoft.com/office/drawing/2014/main" id="{450E2155-DD21-4098-82EF-B19C466B239E}"/>
              </a:ext>
            </a:extLst>
          </p:cNvPr>
          <p:cNvSpPr>
            <a:spLocks noGrp="1"/>
          </p:cNvSpPr>
          <p:nvPr>
            <p:ph type="dt" sz="half" idx="10"/>
          </p:nvPr>
        </p:nvSpPr>
        <p:spPr>
          <a:xfrm>
            <a:off x="8369448" y="6356350"/>
            <a:ext cx="2592594" cy="365125"/>
          </a:xfrm>
        </p:spPr>
        <p:txBody>
          <a:bodyPr/>
          <a:lstStyle>
            <a:lvl1pPr>
              <a:defRPr>
                <a:solidFill>
                  <a:schemeClr val="bg1"/>
                </a:solidFill>
                <a:effectLst>
                  <a:outerShdw blurRad="38100" dist="38100" dir="2700000" algn="tl">
                    <a:srgbClr val="000000">
                      <a:alpha val="43137"/>
                    </a:srgbClr>
                  </a:outerShdw>
                </a:effectLst>
              </a:defRPr>
            </a:lvl1pPr>
          </a:lstStyle>
          <a:p>
            <a:r>
              <a:rPr lang="en-US"/>
              <a:t>2/11/20XX</a:t>
            </a:r>
          </a:p>
        </p:txBody>
      </p:sp>
      <p:sp>
        <p:nvSpPr>
          <p:cNvPr id="16" name="Slide Number Placeholder 5">
            <a:extLst>
              <a:ext uri="{FF2B5EF4-FFF2-40B4-BE49-F238E27FC236}">
                <a16:creationId xmlns:a16="http://schemas.microsoft.com/office/drawing/2014/main" id="{130CB194-35B9-4229-9CFE-5C3B911EC2A3}"/>
              </a:ext>
            </a:extLst>
          </p:cNvPr>
          <p:cNvSpPr>
            <a:spLocks noGrp="1"/>
          </p:cNvSpPr>
          <p:nvPr>
            <p:ph type="sldNum" sz="quarter" idx="12"/>
          </p:nvPr>
        </p:nvSpPr>
        <p:spPr>
          <a:xfrm>
            <a:off x="10919012" y="6356350"/>
            <a:ext cx="672354" cy="365125"/>
          </a:xfrm>
        </p:spPr>
        <p:txBody>
          <a:bodyPr/>
          <a:lstStyle>
            <a:lvl1pPr>
              <a:defRPr>
                <a:solidFill>
                  <a:schemeClr val="bg1"/>
                </a:solidFill>
                <a:effectLst>
                  <a:outerShdw blurRad="38100" dist="38100" dir="2700000" algn="tl">
                    <a:srgbClr val="000000">
                      <a:alpha val="43137"/>
                    </a:srgbClr>
                  </a:outerShdw>
                </a:effectLst>
              </a:defRPr>
            </a:lvl1pPr>
          </a:lstStyle>
          <a:p>
            <a:fld id="{A2AE2B76-F97F-4BE2-8670-72276A5F21A5}" type="slidenum">
              <a:rPr lang="en-US" smtClean="0"/>
              <a:pPr/>
              <a:t>‹#›</a:t>
            </a:fld>
            <a:endParaRPr lang="en-US"/>
          </a:p>
        </p:txBody>
      </p:sp>
      <p:cxnSp>
        <p:nvCxnSpPr>
          <p:cNvPr id="8" name="Straight Connector 7">
            <a:extLst>
              <a:ext uri="{FF2B5EF4-FFF2-40B4-BE49-F238E27FC236}">
                <a16:creationId xmlns:a16="http://schemas.microsoft.com/office/drawing/2014/main" id="{EBDF219B-DD0E-4D26-8B59-3FE43A252543}"/>
              </a:ext>
              <a:ext uri="{C183D7F6-B498-43B3-948B-1728B52AA6E4}">
                <adec:decorative xmlns:adec="http://schemas.microsoft.com/office/drawing/2017/decorative" val="1"/>
              </a:ext>
            </a:extLst>
          </p:cNvPr>
          <p:cNvCxnSpPr>
            <a:cxnSpLocks/>
          </p:cNvCxnSpPr>
          <p:nvPr userDrawn="1"/>
        </p:nvCxnSpPr>
        <p:spPr>
          <a:xfrm>
            <a:off x="800476" y="723900"/>
            <a:ext cx="10610474" cy="0"/>
          </a:xfrm>
          <a:prstGeom prst="line">
            <a:avLst/>
          </a:prstGeom>
          <a:ln w="44450">
            <a:solidFill>
              <a:srgbClr val="FFFFFF"/>
            </a:solidFill>
          </a:ln>
          <a:effectLst>
            <a:outerShdw blurRad="50800" dist="25400" dir="2700000" sx="99000" sy="99000" algn="tl"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3180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9" name="Title 2">
            <a:extLst>
              <a:ext uri="{FF2B5EF4-FFF2-40B4-BE49-F238E27FC236}">
                <a16:creationId xmlns:a16="http://schemas.microsoft.com/office/drawing/2014/main" id="{1DFFB204-6AE4-4FC9-9B60-312D7206B03F}"/>
              </a:ext>
            </a:extLst>
          </p:cNvPr>
          <p:cNvSpPr>
            <a:spLocks noGrp="1"/>
          </p:cNvSpPr>
          <p:nvPr>
            <p:ph type="title"/>
          </p:nvPr>
        </p:nvSpPr>
        <p:spPr>
          <a:xfrm>
            <a:off x="695325" y="888999"/>
            <a:ext cx="10798176" cy="1051914"/>
          </a:xfrm>
          <a:prstGeom prst="rect">
            <a:avLst/>
          </a:prstGeom>
        </p:spPr>
        <p:txBody>
          <a:bodyPr/>
          <a:lstStyle/>
          <a:p>
            <a:r>
              <a:rPr lang="en-US"/>
              <a:t>Click to edit Master title style</a:t>
            </a:r>
            <a:endParaRPr lang="en-US" dirty="0"/>
          </a:p>
        </p:txBody>
      </p:sp>
      <p:sp>
        <p:nvSpPr>
          <p:cNvPr id="8" name="Content Placeholder 2">
            <a:extLst>
              <a:ext uri="{FF2B5EF4-FFF2-40B4-BE49-F238E27FC236}">
                <a16:creationId xmlns:a16="http://schemas.microsoft.com/office/drawing/2014/main" id="{9254F317-DDB0-4841-A973-FFC12960827B}"/>
              </a:ext>
            </a:extLst>
          </p:cNvPr>
          <p:cNvSpPr>
            <a:spLocks noGrp="1"/>
          </p:cNvSpPr>
          <p:nvPr>
            <p:ph sz="quarter" idx="13" hasCustomPrompt="1"/>
          </p:nvPr>
        </p:nvSpPr>
        <p:spPr>
          <a:xfrm>
            <a:off x="390669" y="1789993"/>
            <a:ext cx="11407487" cy="4351338"/>
          </a:xfrm>
          <a:prstGeom prst="rect">
            <a:avLst/>
          </a:prstGeo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add content</a:t>
            </a:r>
          </a:p>
        </p:txBody>
      </p:sp>
      <p:cxnSp>
        <p:nvCxnSpPr>
          <p:cNvPr id="10" name="Straight Connector 9">
            <a:extLst>
              <a:ext uri="{FF2B5EF4-FFF2-40B4-BE49-F238E27FC236}">
                <a16:creationId xmlns:a16="http://schemas.microsoft.com/office/drawing/2014/main" id="{E7B3A45C-71C1-4ADC-89E0-AF6924CA17F4}"/>
              </a:ext>
              <a:ext uri="{C183D7F6-B498-43B3-948B-1728B52AA6E4}">
                <adec:decorative xmlns:adec="http://schemas.microsoft.com/office/drawing/2017/decorative" val="1"/>
              </a:ext>
            </a:extLst>
          </p:cNvPr>
          <p:cNvCxnSpPr>
            <a:cxnSpLocks/>
          </p:cNvCxnSpPr>
          <p:nvPr userDrawn="1"/>
        </p:nvCxnSpPr>
        <p:spPr>
          <a:xfrm>
            <a:off x="8001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Footer Placeholder 9">
            <a:extLst>
              <a:ext uri="{FF2B5EF4-FFF2-40B4-BE49-F238E27FC236}">
                <a16:creationId xmlns:a16="http://schemas.microsoft.com/office/drawing/2014/main" id="{B9239148-0308-46C3-9FF0-4027CC8E85E7}"/>
              </a:ext>
            </a:extLst>
          </p:cNvPr>
          <p:cNvSpPr>
            <a:spLocks noGrp="1"/>
          </p:cNvSpPr>
          <p:nvPr>
            <p:ph type="ftr" sz="quarter" idx="11"/>
          </p:nvPr>
        </p:nvSpPr>
        <p:spPr>
          <a:xfrm>
            <a:off x="715383" y="6356350"/>
            <a:ext cx="4539727" cy="365125"/>
          </a:xfrm>
        </p:spPr>
        <p:txBody>
          <a:bodyPr/>
          <a:lstStyle>
            <a:lvl1pPr>
              <a:defRPr/>
            </a:lvl1pPr>
          </a:lstStyle>
          <a:p>
            <a:r>
              <a:rPr lang="en-US" dirty="0"/>
              <a:t>PRESENTATION TITLE</a:t>
            </a:r>
          </a:p>
        </p:txBody>
      </p:sp>
      <p:sp>
        <p:nvSpPr>
          <p:cNvPr id="13" name="Date Placeholder 8">
            <a:extLst>
              <a:ext uri="{FF2B5EF4-FFF2-40B4-BE49-F238E27FC236}">
                <a16:creationId xmlns:a16="http://schemas.microsoft.com/office/drawing/2014/main" id="{774C5953-38DD-4451-A5AA-9A578D59365B}"/>
              </a:ext>
            </a:extLst>
          </p:cNvPr>
          <p:cNvSpPr>
            <a:spLocks noGrp="1"/>
          </p:cNvSpPr>
          <p:nvPr>
            <p:ph type="dt" sz="half" idx="10"/>
          </p:nvPr>
        </p:nvSpPr>
        <p:spPr>
          <a:xfrm>
            <a:off x="8369448" y="6356350"/>
            <a:ext cx="2592594" cy="365125"/>
          </a:xfrm>
        </p:spPr>
        <p:txBody>
          <a:bodyPr/>
          <a:lstStyle/>
          <a:p>
            <a:r>
              <a:rPr lang="en-US"/>
              <a:t>2/11/20XX</a:t>
            </a:r>
          </a:p>
        </p:txBody>
      </p:sp>
      <p:sp>
        <p:nvSpPr>
          <p:cNvPr id="14" name="Slide Number Placeholder 10">
            <a:extLst>
              <a:ext uri="{FF2B5EF4-FFF2-40B4-BE49-F238E27FC236}">
                <a16:creationId xmlns:a16="http://schemas.microsoft.com/office/drawing/2014/main" id="{39D06D66-ACB3-4B9C-B4EB-FC3EC5BD75A6}"/>
              </a:ext>
            </a:extLst>
          </p:cNvPr>
          <p:cNvSpPr>
            <a:spLocks noGrp="1"/>
          </p:cNvSpPr>
          <p:nvPr>
            <p:ph type="sldNum" sz="quarter" idx="12"/>
          </p:nvPr>
        </p:nvSpPr>
        <p:spPr>
          <a:xfrm>
            <a:off x="10919012" y="6356350"/>
            <a:ext cx="672354" cy="365125"/>
          </a:xfrm>
        </p:spPr>
        <p:txBody>
          <a:bodyPr/>
          <a:lstStyle/>
          <a:p>
            <a:fld id="{0303F77D-1BEF-481A-B8C1-15974ED46EB7}" type="slidenum">
              <a:rPr lang="en-US" smtClean="0"/>
              <a:t>‹#›</a:t>
            </a:fld>
            <a:endParaRPr lang="en-US"/>
          </a:p>
        </p:txBody>
      </p:sp>
    </p:spTree>
    <p:extLst>
      <p:ext uri="{BB962C8B-B14F-4D97-AF65-F5344CB8AC3E}">
        <p14:creationId xmlns:p14="http://schemas.microsoft.com/office/powerpoint/2010/main" val="652202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8" name="Title 2">
            <a:extLst>
              <a:ext uri="{FF2B5EF4-FFF2-40B4-BE49-F238E27FC236}">
                <a16:creationId xmlns:a16="http://schemas.microsoft.com/office/drawing/2014/main" id="{BCC9BE23-A0EC-4866-A7A4-FD7255EF8F5E}"/>
              </a:ext>
            </a:extLst>
          </p:cNvPr>
          <p:cNvSpPr>
            <a:spLocks noGrp="1"/>
          </p:cNvSpPr>
          <p:nvPr>
            <p:ph type="title"/>
          </p:nvPr>
        </p:nvSpPr>
        <p:spPr>
          <a:xfrm>
            <a:off x="695325" y="888999"/>
            <a:ext cx="10798176" cy="1051914"/>
          </a:xfrm>
          <a:prstGeom prst="rect">
            <a:avLst/>
          </a:prstGeom>
        </p:spPr>
        <p:txBody>
          <a:bodyPr/>
          <a:lstStyle/>
          <a:p>
            <a:r>
              <a:rPr lang="en-US"/>
              <a:t>Click to edit Master title style</a:t>
            </a:r>
            <a:endParaRPr lang="en-US" dirty="0"/>
          </a:p>
        </p:txBody>
      </p:sp>
      <p:cxnSp>
        <p:nvCxnSpPr>
          <p:cNvPr id="9" name="Straight Connector 8">
            <a:extLst>
              <a:ext uri="{FF2B5EF4-FFF2-40B4-BE49-F238E27FC236}">
                <a16:creationId xmlns:a16="http://schemas.microsoft.com/office/drawing/2014/main" id="{203BC10E-3DDD-4EC5-BD6D-D8D180BF3990}"/>
              </a:ext>
              <a:ext uri="{C183D7F6-B498-43B3-948B-1728B52AA6E4}">
                <adec:decorative xmlns:adec="http://schemas.microsoft.com/office/drawing/2017/decorative" val="1"/>
              </a:ext>
            </a:extLst>
          </p:cNvPr>
          <p:cNvCxnSpPr>
            <a:cxnSpLocks/>
          </p:cNvCxnSpPr>
          <p:nvPr userDrawn="1"/>
        </p:nvCxnSpPr>
        <p:spPr>
          <a:xfrm>
            <a:off x="8001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Content Placeholder 2">
            <a:extLst>
              <a:ext uri="{FF2B5EF4-FFF2-40B4-BE49-F238E27FC236}">
                <a16:creationId xmlns:a16="http://schemas.microsoft.com/office/drawing/2014/main" id="{1FD4AD3C-6727-49EE-9625-F87A6B8AE0B7}"/>
              </a:ext>
            </a:extLst>
          </p:cNvPr>
          <p:cNvSpPr>
            <a:spLocks noGrp="1"/>
          </p:cNvSpPr>
          <p:nvPr>
            <p:ph sz="quarter" idx="13" hasCustomPrompt="1"/>
          </p:nvPr>
        </p:nvSpPr>
        <p:spPr>
          <a:xfrm>
            <a:off x="695326" y="1940913"/>
            <a:ext cx="10798176" cy="4021586"/>
          </a:xfrm>
          <a:prstGeom prst="rect">
            <a:avLst/>
          </a:prstGeo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add content</a:t>
            </a:r>
          </a:p>
        </p:txBody>
      </p:sp>
      <p:sp>
        <p:nvSpPr>
          <p:cNvPr id="10" name="Footer Placeholder 9">
            <a:extLst>
              <a:ext uri="{FF2B5EF4-FFF2-40B4-BE49-F238E27FC236}">
                <a16:creationId xmlns:a16="http://schemas.microsoft.com/office/drawing/2014/main" id="{4489FA96-DDCF-4A83-91EB-4F5F6179F0D0}"/>
              </a:ext>
            </a:extLst>
          </p:cNvPr>
          <p:cNvSpPr>
            <a:spLocks noGrp="1"/>
          </p:cNvSpPr>
          <p:nvPr>
            <p:ph type="ftr" sz="quarter" idx="11"/>
          </p:nvPr>
        </p:nvSpPr>
        <p:spPr>
          <a:xfrm>
            <a:off x="715383" y="6356350"/>
            <a:ext cx="4539727" cy="365125"/>
          </a:xfrm>
        </p:spPr>
        <p:txBody>
          <a:bodyPr/>
          <a:lstStyle>
            <a:lvl1pPr>
              <a:defRPr/>
            </a:lvl1pPr>
          </a:lstStyle>
          <a:p>
            <a:r>
              <a:rPr lang="en-US" dirty="0"/>
              <a:t>PRESENTATION TITLE</a:t>
            </a:r>
          </a:p>
        </p:txBody>
      </p:sp>
      <p:sp>
        <p:nvSpPr>
          <p:cNvPr id="11" name="Date Placeholder 8">
            <a:extLst>
              <a:ext uri="{FF2B5EF4-FFF2-40B4-BE49-F238E27FC236}">
                <a16:creationId xmlns:a16="http://schemas.microsoft.com/office/drawing/2014/main" id="{F7CC7848-0B2C-4FBE-96B0-0717CC5A9FF1}"/>
              </a:ext>
            </a:extLst>
          </p:cNvPr>
          <p:cNvSpPr>
            <a:spLocks noGrp="1"/>
          </p:cNvSpPr>
          <p:nvPr>
            <p:ph type="dt" sz="half" idx="10"/>
          </p:nvPr>
        </p:nvSpPr>
        <p:spPr>
          <a:xfrm>
            <a:off x="8369448" y="6356350"/>
            <a:ext cx="2592594" cy="365125"/>
          </a:xfrm>
        </p:spPr>
        <p:txBody>
          <a:bodyPr/>
          <a:lstStyle/>
          <a:p>
            <a:r>
              <a:rPr lang="en-US"/>
              <a:t>2/11/20XX</a:t>
            </a:r>
          </a:p>
        </p:txBody>
      </p:sp>
      <p:sp>
        <p:nvSpPr>
          <p:cNvPr id="12" name="Slide Number Placeholder 10">
            <a:extLst>
              <a:ext uri="{FF2B5EF4-FFF2-40B4-BE49-F238E27FC236}">
                <a16:creationId xmlns:a16="http://schemas.microsoft.com/office/drawing/2014/main" id="{4CD16377-DD1B-4262-BDAE-760577F5B81D}"/>
              </a:ext>
            </a:extLst>
          </p:cNvPr>
          <p:cNvSpPr>
            <a:spLocks noGrp="1"/>
          </p:cNvSpPr>
          <p:nvPr>
            <p:ph type="sldNum" sz="quarter" idx="12"/>
          </p:nvPr>
        </p:nvSpPr>
        <p:spPr>
          <a:xfrm>
            <a:off x="10919012" y="6356350"/>
            <a:ext cx="672354" cy="365125"/>
          </a:xfrm>
        </p:spPr>
        <p:txBody>
          <a:bodyPr/>
          <a:lstStyle/>
          <a:p>
            <a:fld id="{0303F77D-1BEF-481A-B8C1-15974ED46EB7}" type="slidenum">
              <a:rPr lang="en-US" smtClean="0"/>
              <a:t>‹#›</a:t>
            </a:fld>
            <a:endParaRPr lang="en-US"/>
          </a:p>
        </p:txBody>
      </p:sp>
    </p:spTree>
    <p:extLst>
      <p:ext uri="{BB962C8B-B14F-4D97-AF65-F5344CB8AC3E}">
        <p14:creationId xmlns:p14="http://schemas.microsoft.com/office/powerpoint/2010/main" val="3697066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1DD1378-7C96-4079-B44C-3D86B4657596}"/>
              </a:ext>
            </a:extLst>
          </p:cNvPr>
          <p:cNvSpPr>
            <a:spLocks noGrp="1"/>
          </p:cNvSpPr>
          <p:nvPr>
            <p:ph type="dt" sz="half" idx="2"/>
          </p:nvPr>
        </p:nvSpPr>
        <p:spPr>
          <a:xfrm>
            <a:off x="8369448" y="6356350"/>
            <a:ext cx="2592594" cy="365125"/>
          </a:xfrm>
          <a:prstGeom prst="rect">
            <a:avLst/>
          </a:prstGeom>
        </p:spPr>
        <p:txBody>
          <a:bodyPr vert="horz" lIns="91440" tIns="45720" rIns="91440" bIns="45720" rtlCol="0" anchor="ctr"/>
          <a:lstStyle>
            <a:lvl1pPr algn="r">
              <a:defRPr sz="1050">
                <a:solidFill>
                  <a:schemeClr val="tx1"/>
                </a:solidFill>
                <a:latin typeface="+mj-lt"/>
              </a:defRPr>
            </a:lvl1pPr>
          </a:lstStyle>
          <a:p>
            <a:r>
              <a:rPr lang="en-US"/>
              <a:t>2/11/20XX</a:t>
            </a:r>
            <a:endParaRPr lang="en-US" dirty="0"/>
          </a:p>
        </p:txBody>
      </p:sp>
      <p:sp>
        <p:nvSpPr>
          <p:cNvPr id="5" name="Footer Placeholder 4">
            <a:extLst>
              <a:ext uri="{FF2B5EF4-FFF2-40B4-BE49-F238E27FC236}">
                <a16:creationId xmlns:a16="http://schemas.microsoft.com/office/drawing/2014/main" id="{D19B6B78-577F-43F5-BAEE-BF72484C9850}"/>
              </a:ext>
            </a:extLst>
          </p:cNvPr>
          <p:cNvSpPr>
            <a:spLocks noGrp="1"/>
          </p:cNvSpPr>
          <p:nvPr>
            <p:ph type="ftr" sz="quarter" idx="3"/>
          </p:nvPr>
        </p:nvSpPr>
        <p:spPr>
          <a:xfrm>
            <a:off x="715383"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r>
              <a:rPr lang="en-US"/>
              <a:t>PRESENTATION TITLE</a:t>
            </a:r>
            <a:endParaRPr lang="en-US" dirty="0"/>
          </a:p>
        </p:txBody>
      </p:sp>
      <p:sp>
        <p:nvSpPr>
          <p:cNvPr id="6" name="Slide Number Placeholder 5">
            <a:extLst>
              <a:ext uri="{FF2B5EF4-FFF2-40B4-BE49-F238E27FC236}">
                <a16:creationId xmlns:a16="http://schemas.microsoft.com/office/drawing/2014/main" id="{A8CC75B8-AF8F-4D8A-9B3D-D1951A64BADB}"/>
              </a:ext>
            </a:extLst>
          </p:cNvPr>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C3DB2ADC-AF19-4574-8C10-79B5B04FCA27}" type="slidenum">
              <a:rPr lang="en-US" smtClean="0"/>
              <a:pPr/>
              <a:t>‹#›</a:t>
            </a:fld>
            <a:endParaRPr lang="en-US" dirty="0"/>
          </a:p>
        </p:txBody>
      </p:sp>
    </p:spTree>
    <p:extLst>
      <p:ext uri="{BB962C8B-B14F-4D97-AF65-F5344CB8AC3E}">
        <p14:creationId xmlns:p14="http://schemas.microsoft.com/office/powerpoint/2010/main" val="2866470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672">
          <p15:clr>
            <a:srgbClr val="F26B43"/>
          </p15:clr>
        </p15:guide>
        <p15:guide id="4" orient="horz" pos="912">
          <p15:clr>
            <a:srgbClr val="F26B43"/>
          </p15:clr>
        </p15:guide>
        <p15:guide id="5" pos="7176">
          <p15:clr>
            <a:srgbClr val="F26B43"/>
          </p15:clr>
        </p15:guide>
        <p15:guide id="6" pos="504">
          <p15:clr>
            <a:srgbClr val="F26B43"/>
          </p15:clr>
        </p15:guide>
        <p15:guide id="7" orient="horz" pos="3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5.xml"/><Relationship Id="rId1" Type="http://schemas.openxmlformats.org/officeDocument/2006/relationships/slideLayout" Target="../slideLayouts/slideLayout13.xml"/><Relationship Id="rId4" Type="http://schemas.openxmlformats.org/officeDocument/2006/relationships/image" Target="../media/image18.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3AE5B2F-2CD3-4E51-91D5-FEF8CE8FEFA9}"/>
              </a:ext>
            </a:extLst>
          </p:cNvPr>
          <p:cNvSpPr>
            <a:spLocks noGrp="1"/>
          </p:cNvSpPr>
          <p:nvPr>
            <p:ph type="ctrTitle"/>
          </p:nvPr>
        </p:nvSpPr>
        <p:spPr>
          <a:xfrm>
            <a:off x="285227" y="908651"/>
            <a:ext cx="4362274" cy="3640345"/>
          </a:xfrm>
        </p:spPr>
        <p:txBody>
          <a:bodyPr>
            <a:normAutofit/>
          </a:bodyPr>
          <a:lstStyle/>
          <a:p>
            <a:r>
              <a:rPr lang="en-US" sz="2800" b="1">
                <a:solidFill>
                  <a:srgbClr val="FFFF00"/>
                </a:solidFill>
                <a:latin typeface="+mn-lt"/>
              </a:rPr>
              <a:t>TRẮC ĐỊA ẢNH</a:t>
            </a:r>
            <a:br>
              <a:rPr lang="en-US" sz="2800" b="1">
                <a:solidFill>
                  <a:srgbClr val="FFFF00"/>
                </a:solidFill>
                <a:latin typeface="+mn-lt"/>
              </a:rPr>
            </a:br>
            <a:r>
              <a:rPr lang="en-US" sz="2800" b="1">
                <a:solidFill>
                  <a:srgbClr val="FFFF00"/>
                </a:solidFill>
                <a:latin typeface="+mn-lt"/>
              </a:rPr>
              <a:t>Photogrammetry</a:t>
            </a:r>
            <a:endParaRPr lang="en-US" sz="2800" b="1" dirty="0">
              <a:solidFill>
                <a:srgbClr val="FFFF00"/>
              </a:solidFill>
              <a:latin typeface="+mn-lt"/>
            </a:endParaRPr>
          </a:p>
        </p:txBody>
      </p:sp>
      <p:sp>
        <p:nvSpPr>
          <p:cNvPr id="8" name="Subtitle 7">
            <a:extLst>
              <a:ext uri="{FF2B5EF4-FFF2-40B4-BE49-F238E27FC236}">
                <a16:creationId xmlns:a16="http://schemas.microsoft.com/office/drawing/2014/main" id="{952DE27F-5BED-4BCC-887D-5872F796F65F}"/>
              </a:ext>
            </a:extLst>
          </p:cNvPr>
          <p:cNvSpPr>
            <a:spLocks noGrp="1"/>
          </p:cNvSpPr>
          <p:nvPr>
            <p:ph type="subTitle" idx="1"/>
          </p:nvPr>
        </p:nvSpPr>
        <p:spPr>
          <a:xfrm>
            <a:off x="554932" y="5378601"/>
            <a:ext cx="3380437" cy="570748"/>
          </a:xfrm>
        </p:spPr>
        <p:txBody>
          <a:bodyPr>
            <a:normAutofit/>
          </a:bodyPr>
          <a:lstStyle/>
          <a:p>
            <a:r>
              <a:rPr lang="en-US" b="1"/>
              <a:t>Dr. NGUYEN NGOC THANH </a:t>
            </a:r>
            <a:endParaRPr lang="en-US" b="1" dirty="0"/>
          </a:p>
        </p:txBody>
      </p:sp>
      <p:pic>
        <p:nvPicPr>
          <p:cNvPr id="5" name="Picture Placeholder 4" descr="A pair of glasses and a pencil on a drawing&#10;&#10;Description automatically generated">
            <a:extLst>
              <a:ext uri="{FF2B5EF4-FFF2-40B4-BE49-F238E27FC236}">
                <a16:creationId xmlns:a16="http://schemas.microsoft.com/office/drawing/2014/main" id="{701BAA89-119B-5C6D-BEB2-5C04A70AC728}"/>
              </a:ext>
            </a:extLst>
          </p:cNvPr>
          <p:cNvPicPr>
            <a:picLocks noGrp="1" noChangeAspect="1"/>
          </p:cNvPicPr>
          <p:nvPr>
            <p:ph type="pic" sz="quarter" idx="13"/>
          </p:nvPr>
        </p:nvPicPr>
        <p:blipFill>
          <a:blip r:embed="rId2"/>
          <a:srcRect l="14386" r="14386"/>
          <a:stretch>
            <a:fillRect/>
          </a:stretch>
        </p:blipFill>
        <p:spPr/>
      </p:pic>
      <p:sp>
        <p:nvSpPr>
          <p:cNvPr id="9" name="TextBox 8">
            <a:extLst>
              <a:ext uri="{FF2B5EF4-FFF2-40B4-BE49-F238E27FC236}">
                <a16:creationId xmlns:a16="http://schemas.microsoft.com/office/drawing/2014/main" id="{52E5FEB8-C6F2-7B76-A364-779A314BD009}"/>
              </a:ext>
            </a:extLst>
          </p:cNvPr>
          <p:cNvSpPr txBox="1"/>
          <p:nvPr/>
        </p:nvSpPr>
        <p:spPr>
          <a:xfrm>
            <a:off x="308690" y="3198167"/>
            <a:ext cx="3872920" cy="461665"/>
          </a:xfrm>
          <a:prstGeom prst="rect">
            <a:avLst/>
          </a:prstGeom>
          <a:noFill/>
        </p:spPr>
        <p:txBody>
          <a:bodyPr wrap="none" rtlCol="0">
            <a:spAutoFit/>
          </a:bodyPr>
          <a:lstStyle/>
          <a:p>
            <a:r>
              <a:rPr lang="en-US" sz="2400">
                <a:solidFill>
                  <a:srgbClr val="00B0F0"/>
                </a:solidFill>
              </a:rPr>
              <a:t>https://gishue.webnode.vn/</a:t>
            </a:r>
          </a:p>
        </p:txBody>
      </p:sp>
    </p:spTree>
    <p:extLst>
      <p:ext uri="{BB962C8B-B14F-4D97-AF65-F5344CB8AC3E}">
        <p14:creationId xmlns:p14="http://schemas.microsoft.com/office/powerpoint/2010/main" val="1633438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10</a:t>
            </a:fld>
            <a:endParaRPr lang="en-US"/>
          </a:p>
        </p:txBody>
      </p:sp>
      <p:pic>
        <p:nvPicPr>
          <p:cNvPr id="3" name="Picture 2">
            <a:extLst>
              <a:ext uri="{FF2B5EF4-FFF2-40B4-BE49-F238E27FC236}">
                <a16:creationId xmlns:a16="http://schemas.microsoft.com/office/drawing/2014/main" id="{C0899701-AC70-050E-84A2-4AED5358354B}"/>
              </a:ext>
            </a:extLst>
          </p:cNvPr>
          <p:cNvPicPr>
            <a:picLocks noChangeAspect="1"/>
          </p:cNvPicPr>
          <p:nvPr/>
        </p:nvPicPr>
        <p:blipFill>
          <a:blip r:embed="rId3"/>
          <a:stretch>
            <a:fillRect/>
          </a:stretch>
        </p:blipFill>
        <p:spPr>
          <a:xfrm>
            <a:off x="409672" y="203815"/>
            <a:ext cx="7685954" cy="5721124"/>
          </a:xfrm>
          <a:prstGeom prst="rect">
            <a:avLst/>
          </a:prstGeom>
        </p:spPr>
      </p:pic>
    </p:spTree>
    <p:extLst>
      <p:ext uri="{BB962C8B-B14F-4D97-AF65-F5344CB8AC3E}">
        <p14:creationId xmlns:p14="http://schemas.microsoft.com/office/powerpoint/2010/main" val="2512607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11</a:t>
            </a:fld>
            <a:endParaRPr lang="en-US"/>
          </a:p>
        </p:txBody>
      </p:sp>
      <p:sp>
        <p:nvSpPr>
          <p:cNvPr id="6" name="TextBox 5">
            <a:extLst>
              <a:ext uri="{FF2B5EF4-FFF2-40B4-BE49-F238E27FC236}">
                <a16:creationId xmlns:a16="http://schemas.microsoft.com/office/drawing/2014/main" id="{EF06274A-0313-000F-D0D5-44A0A9A0166C}"/>
              </a:ext>
            </a:extLst>
          </p:cNvPr>
          <p:cNvSpPr txBox="1"/>
          <p:nvPr/>
        </p:nvSpPr>
        <p:spPr>
          <a:xfrm>
            <a:off x="562260" y="735418"/>
            <a:ext cx="8001000" cy="400110"/>
          </a:xfrm>
          <a:prstGeom prst="rect">
            <a:avLst/>
          </a:prstGeom>
          <a:noFill/>
        </p:spPr>
        <p:txBody>
          <a:bodyPr wrap="square">
            <a:spAutoFit/>
          </a:bodyPr>
          <a:lstStyle/>
          <a:p>
            <a:r>
              <a:rPr lang="vi-VN" sz="2000" b="1"/>
              <a:t>3.</a:t>
            </a:r>
            <a:r>
              <a:rPr lang="en-US" sz="2000" b="1"/>
              <a:t>3</a:t>
            </a:r>
            <a:r>
              <a:rPr lang="vi-VN" sz="2000" b="1"/>
              <a:t>. Khái niệm chung về biến dạng hình học trên ảnh đơn</a:t>
            </a:r>
            <a:endParaRPr lang="en-US" sz="2000" b="1"/>
          </a:p>
        </p:txBody>
      </p:sp>
      <p:sp>
        <p:nvSpPr>
          <p:cNvPr id="8" name="TextBox 7">
            <a:extLst>
              <a:ext uri="{FF2B5EF4-FFF2-40B4-BE49-F238E27FC236}">
                <a16:creationId xmlns:a16="http://schemas.microsoft.com/office/drawing/2014/main" id="{282FB0C2-87C1-5EDF-A8DD-7676035F9677}"/>
              </a:ext>
            </a:extLst>
          </p:cNvPr>
          <p:cNvSpPr txBox="1"/>
          <p:nvPr/>
        </p:nvSpPr>
        <p:spPr>
          <a:xfrm>
            <a:off x="631272" y="1458400"/>
            <a:ext cx="10287740" cy="3477875"/>
          </a:xfrm>
          <a:prstGeom prst="rect">
            <a:avLst/>
          </a:prstGeom>
          <a:noFill/>
        </p:spPr>
        <p:txBody>
          <a:bodyPr wrap="square">
            <a:spAutoFit/>
          </a:bodyPr>
          <a:lstStyle/>
          <a:p>
            <a:pPr algn="just"/>
            <a:r>
              <a:rPr lang="en-US" sz="2000"/>
              <a:t>	</a:t>
            </a:r>
            <a:r>
              <a:rPr lang="vi-VN" sz="2000"/>
              <a:t>Các hình ảnh chụp được trên ảnh đo thường bị biến dạng do nhiều nguyên nhân gây ra. Những biến dạng này có ảnh hưởng đến tính chất đo của ảnh. Vì vậy cần nghiên cứu nguyên nhân làm biến dạng ảnh đo, đó là:</a:t>
            </a:r>
          </a:p>
          <a:p>
            <a:pPr algn="just"/>
            <a:r>
              <a:rPr lang="vi-VN" sz="2000"/>
              <a:t>Theo quy luật chiếu hình trong phép chiếu xuyên tâm hình chiếu không đồng dạng với vật là do 2 nguyên nhân cơ bản sau:</a:t>
            </a:r>
          </a:p>
          <a:p>
            <a:pPr algn="just"/>
            <a:r>
              <a:rPr lang="en-US" sz="2000"/>
              <a:t> 	</a:t>
            </a:r>
            <a:r>
              <a:rPr lang="vi-VN" sz="2000"/>
              <a:t>Mặt phẳng ảnh bị nghiêng, tức là khi chụp ảnh góc nghiêng của ảnh a   0 làm cho vị trí điểm ảnh bị xê dịch.</a:t>
            </a:r>
          </a:p>
          <a:p>
            <a:pPr algn="just"/>
            <a:r>
              <a:rPr lang="en-US" sz="2000"/>
              <a:t>	</a:t>
            </a:r>
            <a:r>
              <a:rPr lang="vi-VN" sz="2000"/>
              <a:t>Do tính không gian của vật thể. Trong trắc địa đó là khi chụp ảnh bề mặt trái đất địa hình bề mặt chụp luôn thay đổi (nhất là đối với khu vực đồi núi) làm cho vị trí điểm ảnh bị xê dịch. Ngoài ra còn do ảnh hưởng độ cong của bề mặt trái đất cũng làm cho hình ảnh thu được không thực sự đồng dạng với vật.</a:t>
            </a:r>
          </a:p>
        </p:txBody>
      </p:sp>
    </p:spTree>
    <p:extLst>
      <p:ext uri="{BB962C8B-B14F-4D97-AF65-F5344CB8AC3E}">
        <p14:creationId xmlns:p14="http://schemas.microsoft.com/office/powerpoint/2010/main" val="3381089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12</a:t>
            </a:fld>
            <a:endParaRPr lang="en-US"/>
          </a:p>
        </p:txBody>
      </p:sp>
      <p:sp>
        <p:nvSpPr>
          <p:cNvPr id="6" name="TextBox 5">
            <a:extLst>
              <a:ext uri="{FF2B5EF4-FFF2-40B4-BE49-F238E27FC236}">
                <a16:creationId xmlns:a16="http://schemas.microsoft.com/office/drawing/2014/main" id="{D8E37821-BCA8-86E5-A842-FC1F6D46F4C3}"/>
              </a:ext>
            </a:extLst>
          </p:cNvPr>
          <p:cNvSpPr txBox="1"/>
          <p:nvPr/>
        </p:nvSpPr>
        <p:spPr>
          <a:xfrm>
            <a:off x="692913" y="678589"/>
            <a:ext cx="11194287" cy="5566588"/>
          </a:xfrm>
          <a:prstGeom prst="rect">
            <a:avLst/>
          </a:prstGeom>
          <a:noFill/>
        </p:spPr>
        <p:txBody>
          <a:bodyPr wrap="square">
            <a:spAutoFit/>
          </a:bodyPr>
          <a:lstStyle/>
          <a:p>
            <a:pPr algn="just">
              <a:lnSpc>
                <a:spcPct val="150000"/>
              </a:lnSpc>
            </a:pPr>
            <a:r>
              <a:rPr lang="vi-VN" sz="2400"/>
              <a:t> </a:t>
            </a:r>
            <a:r>
              <a:rPr lang="en-US" sz="2400"/>
              <a:t> </a:t>
            </a:r>
            <a:r>
              <a:rPr lang="vi-VN" sz="2400"/>
              <a:t>Do tính chất vật lý của quá trình chụp ảnh gồm:</a:t>
            </a:r>
          </a:p>
          <a:p>
            <a:pPr algn="just">
              <a:lnSpc>
                <a:spcPct val="150000"/>
              </a:lnSpc>
            </a:pPr>
            <a:r>
              <a:rPr lang="vi-VN" sz="2400"/>
              <a:t>+ Sai số méo hình của hệ thống kính trong máy chụp ảnh.</a:t>
            </a:r>
          </a:p>
          <a:p>
            <a:pPr algn="just">
              <a:lnSpc>
                <a:spcPct val="150000"/>
              </a:lnSpc>
            </a:pPr>
            <a:r>
              <a:rPr lang="vi-VN" sz="2400"/>
              <a:t>+ Sai số chiết quang của môi trường truyền ánh sáng.</a:t>
            </a:r>
          </a:p>
          <a:p>
            <a:pPr algn="just">
              <a:lnSpc>
                <a:spcPct val="150000"/>
              </a:lnSpc>
            </a:pPr>
            <a:r>
              <a:rPr lang="vi-VN" sz="2400"/>
              <a:t>+ Sai số biến dạng của vật liệu chụp ảnh</a:t>
            </a:r>
          </a:p>
          <a:p>
            <a:pPr algn="just">
              <a:lnSpc>
                <a:spcPct val="150000"/>
              </a:lnSpc>
            </a:pPr>
            <a:r>
              <a:rPr lang="en-US" sz="2400"/>
              <a:t> </a:t>
            </a:r>
            <a:r>
              <a:rPr lang="vi-VN" sz="2400"/>
              <a:t>Tất cả các nguyên nhân kể trên đã gây ra sai số xê dịch vị trí điểm ảnh và sai số phương hướng của đường thẳng trên ảnh.</a:t>
            </a:r>
          </a:p>
          <a:p>
            <a:pPr algn="just">
              <a:lnSpc>
                <a:spcPct val="150000"/>
              </a:lnSpc>
            </a:pPr>
            <a:r>
              <a:rPr lang="en-US" sz="2400"/>
              <a:t> </a:t>
            </a:r>
            <a:r>
              <a:rPr lang="vi-VN" sz="2400"/>
              <a:t>Trong giáo trình này chúng ta đi sâu nghiên cứu 2 nguyên nhân làm xê dịch vị trí điểm ảnh, đó là:</a:t>
            </a:r>
          </a:p>
          <a:p>
            <a:pPr algn="just">
              <a:lnSpc>
                <a:spcPct val="150000"/>
              </a:lnSpc>
            </a:pPr>
            <a:r>
              <a:rPr lang="vi-VN" sz="2400"/>
              <a:t>- Sự xê dịch vị trí điểm ảnh do ảnh nghiêng gây ra.</a:t>
            </a:r>
          </a:p>
          <a:p>
            <a:pPr algn="just">
              <a:lnSpc>
                <a:spcPct val="150000"/>
              </a:lnSpc>
            </a:pPr>
            <a:r>
              <a:rPr lang="vi-VN" sz="2400"/>
              <a:t>- Sự xê dịch vị trí điểm ảnh do địa hình gây ra.</a:t>
            </a:r>
          </a:p>
        </p:txBody>
      </p:sp>
    </p:spTree>
    <p:extLst>
      <p:ext uri="{BB962C8B-B14F-4D97-AF65-F5344CB8AC3E}">
        <p14:creationId xmlns:p14="http://schemas.microsoft.com/office/powerpoint/2010/main" val="1300079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13</a:t>
            </a:fld>
            <a:endParaRPr lang="en-US"/>
          </a:p>
        </p:txBody>
      </p:sp>
      <p:sp>
        <p:nvSpPr>
          <p:cNvPr id="3" name="TextBox 2">
            <a:extLst>
              <a:ext uri="{FF2B5EF4-FFF2-40B4-BE49-F238E27FC236}">
                <a16:creationId xmlns:a16="http://schemas.microsoft.com/office/drawing/2014/main" id="{2D879911-AB91-811F-0159-1A6F48CBDD78}"/>
              </a:ext>
            </a:extLst>
          </p:cNvPr>
          <p:cNvSpPr txBox="1"/>
          <p:nvPr/>
        </p:nvSpPr>
        <p:spPr>
          <a:xfrm>
            <a:off x="1453392" y="2298475"/>
            <a:ext cx="6094602" cy="369332"/>
          </a:xfrm>
          <a:prstGeom prst="rect">
            <a:avLst/>
          </a:prstGeom>
          <a:noFill/>
        </p:spPr>
        <p:txBody>
          <a:bodyPr wrap="square">
            <a:spAutoFit/>
          </a:bodyPr>
          <a:lstStyle/>
          <a:p>
            <a:r>
              <a:rPr lang="en-US"/>
              <a:t>Sự xê dịch vị trí điểm ảnh do ảnh nghiêng gây ra</a:t>
            </a:r>
          </a:p>
        </p:txBody>
      </p:sp>
      <p:sp>
        <p:nvSpPr>
          <p:cNvPr id="6" name="TextBox 5">
            <a:extLst>
              <a:ext uri="{FF2B5EF4-FFF2-40B4-BE49-F238E27FC236}">
                <a16:creationId xmlns:a16="http://schemas.microsoft.com/office/drawing/2014/main" id="{BA145691-26CB-24D3-8439-A06A5CD08E78}"/>
              </a:ext>
            </a:extLst>
          </p:cNvPr>
          <p:cNvSpPr txBox="1"/>
          <p:nvPr/>
        </p:nvSpPr>
        <p:spPr>
          <a:xfrm>
            <a:off x="1453392" y="2835371"/>
            <a:ext cx="6094602" cy="369332"/>
          </a:xfrm>
          <a:prstGeom prst="rect">
            <a:avLst/>
          </a:prstGeom>
          <a:noFill/>
        </p:spPr>
        <p:txBody>
          <a:bodyPr wrap="square">
            <a:spAutoFit/>
          </a:bodyPr>
          <a:lstStyle/>
          <a:p>
            <a:r>
              <a:rPr lang="en-US"/>
              <a:t>Sự xê dịch vị trí điểm ảnh đo địa hình gây ra</a:t>
            </a:r>
          </a:p>
        </p:txBody>
      </p:sp>
      <p:sp>
        <p:nvSpPr>
          <p:cNvPr id="8" name="TextBox 7">
            <a:extLst>
              <a:ext uri="{FF2B5EF4-FFF2-40B4-BE49-F238E27FC236}">
                <a16:creationId xmlns:a16="http://schemas.microsoft.com/office/drawing/2014/main" id="{7A33397E-8E25-3D92-2AD5-F05619F71F11}"/>
              </a:ext>
            </a:extLst>
          </p:cNvPr>
          <p:cNvSpPr txBox="1"/>
          <p:nvPr/>
        </p:nvSpPr>
        <p:spPr>
          <a:xfrm>
            <a:off x="1453392" y="1384076"/>
            <a:ext cx="6094602" cy="369332"/>
          </a:xfrm>
          <a:prstGeom prst="rect">
            <a:avLst/>
          </a:prstGeom>
          <a:noFill/>
        </p:spPr>
        <p:txBody>
          <a:bodyPr wrap="square">
            <a:spAutoFit/>
          </a:bodyPr>
          <a:lstStyle/>
          <a:p>
            <a:r>
              <a:rPr lang="vi-VN" sz="1800">
                <a:solidFill>
                  <a:srgbClr val="FF0000"/>
                </a:solidFill>
              </a:rPr>
              <a:t>Nguyên nhân chính nào làm xê dịch vị trí điểm ảnh?</a:t>
            </a:r>
            <a:endParaRPr lang="en-US"/>
          </a:p>
        </p:txBody>
      </p:sp>
    </p:spTree>
    <p:extLst>
      <p:ext uri="{BB962C8B-B14F-4D97-AF65-F5344CB8AC3E}">
        <p14:creationId xmlns:p14="http://schemas.microsoft.com/office/powerpoint/2010/main" val="384770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14</a:t>
            </a:fld>
            <a:endParaRPr lang="en-US"/>
          </a:p>
        </p:txBody>
      </p:sp>
      <p:sp>
        <p:nvSpPr>
          <p:cNvPr id="8" name="TextBox 7">
            <a:extLst>
              <a:ext uri="{FF2B5EF4-FFF2-40B4-BE49-F238E27FC236}">
                <a16:creationId xmlns:a16="http://schemas.microsoft.com/office/drawing/2014/main" id="{EC605253-5ACD-E7AD-81C2-F30C9A7E5D22}"/>
              </a:ext>
            </a:extLst>
          </p:cNvPr>
          <p:cNvSpPr txBox="1"/>
          <p:nvPr/>
        </p:nvSpPr>
        <p:spPr>
          <a:xfrm>
            <a:off x="958441" y="1476354"/>
            <a:ext cx="6094602" cy="369332"/>
          </a:xfrm>
          <a:prstGeom prst="rect">
            <a:avLst/>
          </a:prstGeom>
          <a:noFill/>
        </p:spPr>
        <p:txBody>
          <a:bodyPr wrap="square">
            <a:spAutoFit/>
          </a:bodyPr>
          <a:lstStyle/>
          <a:p>
            <a:r>
              <a:rPr lang="vi-VN"/>
              <a:t>- Phương pháp tăng dày điểm khống chế ảnh</a:t>
            </a:r>
            <a:endParaRPr lang="en-US"/>
          </a:p>
        </p:txBody>
      </p:sp>
      <p:sp>
        <p:nvSpPr>
          <p:cNvPr id="12" name="TextBox 11">
            <a:extLst>
              <a:ext uri="{FF2B5EF4-FFF2-40B4-BE49-F238E27FC236}">
                <a16:creationId xmlns:a16="http://schemas.microsoft.com/office/drawing/2014/main" id="{EBD9CB35-B87A-0E72-FD76-01671742B578}"/>
              </a:ext>
            </a:extLst>
          </p:cNvPr>
          <p:cNvSpPr txBox="1"/>
          <p:nvPr/>
        </p:nvSpPr>
        <p:spPr>
          <a:xfrm>
            <a:off x="746620" y="1845686"/>
            <a:ext cx="10922466" cy="923330"/>
          </a:xfrm>
          <a:prstGeom prst="rect">
            <a:avLst/>
          </a:prstGeom>
          <a:noFill/>
        </p:spPr>
        <p:txBody>
          <a:bodyPr wrap="square">
            <a:spAutoFit/>
          </a:bodyPr>
          <a:lstStyle/>
          <a:p>
            <a:pPr algn="just"/>
            <a:r>
              <a:rPr lang="vi-VN"/>
              <a:t>Trong đo vẽ ảnh hàng không các điểm khống chế ảnh là cơ sở cho việc xác định vị trí không gian của chùm tia chụp hoặc mô hình lập thể của ảnh đo trong hệ toạ độ trắc địa. Các điểm khống chế ảnh là những điểm địa vật được đánh dấu vị trí trên ảnh đo và đồng thời được xác định toạ độ của chúng trong hệ toạ độ trắc địa.</a:t>
            </a:r>
            <a:endParaRPr lang="en-US"/>
          </a:p>
        </p:txBody>
      </p:sp>
      <p:sp>
        <p:nvSpPr>
          <p:cNvPr id="14" name="TextBox 13">
            <a:extLst>
              <a:ext uri="{FF2B5EF4-FFF2-40B4-BE49-F238E27FC236}">
                <a16:creationId xmlns:a16="http://schemas.microsoft.com/office/drawing/2014/main" id="{A6D25039-AFA4-A72F-06B6-7BC8532DF945}"/>
              </a:ext>
            </a:extLst>
          </p:cNvPr>
          <p:cNvSpPr txBox="1"/>
          <p:nvPr/>
        </p:nvSpPr>
        <p:spPr>
          <a:xfrm>
            <a:off x="746620" y="3073322"/>
            <a:ext cx="10922466" cy="1477328"/>
          </a:xfrm>
          <a:prstGeom prst="rect">
            <a:avLst/>
          </a:prstGeom>
          <a:noFill/>
        </p:spPr>
        <p:txBody>
          <a:bodyPr wrap="square">
            <a:spAutoFit/>
          </a:bodyPr>
          <a:lstStyle/>
          <a:p>
            <a:pPr algn="just"/>
            <a:r>
              <a:rPr lang="vi-VN"/>
              <a:t>Nếu tất cả các điểm khống chế ảnh đều được tiến hành đo đạc ngoài thực địa thì khối lượng công tác tăng dày rất lớn. Vì vậy trong phương pháp đo ảnh người ta dựa trên các tính chất cơ bản của ảnh đo và nguyên lý cơ bản về mối quan hệ giữa ảnh đo, mô hình lập thể và toạ độ trắc địa của các điểm khống chế ảnh. Việc tăng dầy các điểm khống chế ảnh bằng cách thay thế việc đo đạc ngoài thực địa, được gọi là công tác tăng dầy điểm khống chế ảnh.</a:t>
            </a:r>
            <a:endParaRPr lang="en-US"/>
          </a:p>
        </p:txBody>
      </p:sp>
      <p:sp>
        <p:nvSpPr>
          <p:cNvPr id="16" name="TextBox 15">
            <a:extLst>
              <a:ext uri="{FF2B5EF4-FFF2-40B4-BE49-F238E27FC236}">
                <a16:creationId xmlns:a16="http://schemas.microsoft.com/office/drawing/2014/main" id="{06BDE719-31CE-CA1A-1E6C-4F5239482986}"/>
              </a:ext>
            </a:extLst>
          </p:cNvPr>
          <p:cNvSpPr txBox="1"/>
          <p:nvPr/>
        </p:nvSpPr>
        <p:spPr>
          <a:xfrm>
            <a:off x="746619" y="4778193"/>
            <a:ext cx="10922465" cy="1200329"/>
          </a:xfrm>
          <a:prstGeom prst="rect">
            <a:avLst/>
          </a:prstGeom>
          <a:noFill/>
        </p:spPr>
        <p:txBody>
          <a:bodyPr wrap="square">
            <a:spAutoFit/>
          </a:bodyPr>
          <a:lstStyle/>
          <a:p>
            <a:pPr algn="just"/>
            <a:r>
              <a:rPr lang="vi-VN"/>
              <a:t>Nhiệm vụ của công tác tăng dầy điểm khống chế ảnh là xác định toạ độ trắc địa của điểm khống chế đo vẽ ảnh được chọn và đánh dấu ở vị trí thích hợp trên ảnh nhằm làm cơ sở cho việc liên kết các đối tượng đo vẽ trong phòng với miền thực địa. Do vậy điểm tăng dầy phải thoả mãn một số điều kiện nhất định trong công tác đo ảnh.</a:t>
            </a:r>
            <a:endParaRPr lang="en-US"/>
          </a:p>
        </p:txBody>
      </p:sp>
    </p:spTree>
    <p:extLst>
      <p:ext uri="{BB962C8B-B14F-4D97-AF65-F5344CB8AC3E}">
        <p14:creationId xmlns:p14="http://schemas.microsoft.com/office/powerpoint/2010/main" val="9515990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15</a:t>
            </a:fld>
            <a:endParaRPr lang="en-US"/>
          </a:p>
        </p:txBody>
      </p:sp>
      <p:sp>
        <p:nvSpPr>
          <p:cNvPr id="10" name="TextBox 9">
            <a:extLst>
              <a:ext uri="{FF2B5EF4-FFF2-40B4-BE49-F238E27FC236}">
                <a16:creationId xmlns:a16="http://schemas.microsoft.com/office/drawing/2014/main" id="{9725CA37-BE2C-CC59-B846-EE1C6962AD07}"/>
              </a:ext>
            </a:extLst>
          </p:cNvPr>
          <p:cNvSpPr txBox="1"/>
          <p:nvPr/>
        </p:nvSpPr>
        <p:spPr>
          <a:xfrm>
            <a:off x="2518793" y="459297"/>
            <a:ext cx="7287936" cy="369332"/>
          </a:xfrm>
          <a:prstGeom prst="rect">
            <a:avLst/>
          </a:prstGeom>
          <a:noFill/>
        </p:spPr>
        <p:txBody>
          <a:bodyPr wrap="square">
            <a:spAutoFit/>
          </a:bodyPr>
          <a:lstStyle/>
          <a:p>
            <a:r>
              <a:rPr lang="en-US"/>
              <a:t>- Sai số trung bình cho phép của toạ độ và độ cao điểm khống chế ảnh</a:t>
            </a:r>
          </a:p>
        </p:txBody>
      </p:sp>
      <p:pic>
        <p:nvPicPr>
          <p:cNvPr id="3" name="Picture 2">
            <a:extLst>
              <a:ext uri="{FF2B5EF4-FFF2-40B4-BE49-F238E27FC236}">
                <a16:creationId xmlns:a16="http://schemas.microsoft.com/office/drawing/2014/main" id="{F0DD832C-74E2-5E2B-5934-59B3BF2B6070}"/>
              </a:ext>
            </a:extLst>
          </p:cNvPr>
          <p:cNvPicPr>
            <a:picLocks noChangeAspect="1"/>
          </p:cNvPicPr>
          <p:nvPr/>
        </p:nvPicPr>
        <p:blipFill rotWithShape="1">
          <a:blip r:embed="rId3"/>
          <a:srcRect t="2681"/>
          <a:stretch/>
        </p:blipFill>
        <p:spPr>
          <a:xfrm>
            <a:off x="1777384" y="1328203"/>
            <a:ext cx="8373322" cy="4201594"/>
          </a:xfrm>
          <a:prstGeom prst="rect">
            <a:avLst/>
          </a:prstGeom>
        </p:spPr>
      </p:pic>
    </p:spTree>
    <p:extLst>
      <p:ext uri="{BB962C8B-B14F-4D97-AF65-F5344CB8AC3E}">
        <p14:creationId xmlns:p14="http://schemas.microsoft.com/office/powerpoint/2010/main" val="21165088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0E66B-357D-4937-B92F-BDC71B7BD9DB}"/>
              </a:ext>
            </a:extLst>
          </p:cNvPr>
          <p:cNvSpPr>
            <a:spLocks noGrp="1"/>
          </p:cNvSpPr>
          <p:nvPr>
            <p:ph type="ctrTitle"/>
          </p:nvPr>
        </p:nvSpPr>
        <p:spPr>
          <a:xfrm>
            <a:off x="695325" y="4296094"/>
            <a:ext cx="10782299" cy="1100621"/>
          </a:xfrm>
        </p:spPr>
        <p:txBody>
          <a:bodyPr/>
          <a:lstStyle/>
          <a:p>
            <a:r>
              <a:rPr lang="en-US" dirty="0"/>
              <a:t>Thank you</a:t>
            </a:r>
          </a:p>
        </p:txBody>
      </p:sp>
      <p:sp>
        <p:nvSpPr>
          <p:cNvPr id="3" name="Subtitle 2">
            <a:extLst>
              <a:ext uri="{FF2B5EF4-FFF2-40B4-BE49-F238E27FC236}">
                <a16:creationId xmlns:a16="http://schemas.microsoft.com/office/drawing/2014/main" id="{8933B907-C059-432D-9E6C-B6A08FA776A9}"/>
              </a:ext>
            </a:extLst>
          </p:cNvPr>
          <p:cNvSpPr>
            <a:spLocks noGrp="1"/>
          </p:cNvSpPr>
          <p:nvPr>
            <p:ph type="subTitle" idx="1"/>
          </p:nvPr>
        </p:nvSpPr>
        <p:spPr>
          <a:xfrm>
            <a:off x="695324" y="5533242"/>
            <a:ext cx="9972675" cy="543505"/>
          </a:xfrm>
        </p:spPr>
        <p:txBody>
          <a:bodyPr/>
          <a:lstStyle/>
          <a:p>
            <a:r>
              <a:rPr lang="en-US" dirty="0"/>
              <a:t>Presenter Name | Email | Website</a:t>
            </a:r>
          </a:p>
        </p:txBody>
      </p:sp>
      <p:pic>
        <p:nvPicPr>
          <p:cNvPr id="17" name="Picture Placeholder 16" descr="Weathered piece of wood">
            <a:extLst>
              <a:ext uri="{FF2B5EF4-FFF2-40B4-BE49-F238E27FC236}">
                <a16:creationId xmlns:a16="http://schemas.microsoft.com/office/drawing/2014/main" id="{768A4AA5-1799-4AB4-A6D6-6E2D7791C172}"/>
              </a:ext>
            </a:extLst>
          </p:cNvPr>
          <p:cNvPicPr>
            <a:picLocks noGrp="1" noChangeAspect="1"/>
          </p:cNvPicPr>
          <p:nvPr>
            <p:ph type="pic" sz="quarter" idx="13"/>
          </p:nvPr>
        </p:nvPicPr>
        <p:blipFill rotWithShape="1">
          <a:blip r:embed="rId3" cstate="screen">
            <a:extLst>
              <a:ext uri="{28A0092B-C50C-407E-A947-70E740481C1C}">
                <a14:useLocalDpi xmlns:a14="http://schemas.microsoft.com/office/drawing/2010/main"/>
              </a:ext>
            </a:extLst>
          </a:blip>
          <a:srcRect/>
          <a:stretch/>
        </p:blipFill>
        <p:spPr>
          <a:xfrm>
            <a:off x="800100" y="727075"/>
            <a:ext cx="5176838" cy="3071813"/>
          </a:xfrm>
        </p:spPr>
      </p:pic>
      <p:pic>
        <p:nvPicPr>
          <p:cNvPr id="11" name="Picture Placeholder 10" descr="Moss and mushrooms">
            <a:extLst>
              <a:ext uri="{FF2B5EF4-FFF2-40B4-BE49-F238E27FC236}">
                <a16:creationId xmlns:a16="http://schemas.microsoft.com/office/drawing/2014/main" id="{C6C7C533-8A44-4C93-904C-F4F963D800E5}"/>
              </a:ext>
            </a:extLst>
          </p:cNvPr>
          <p:cNvPicPr>
            <a:picLocks noGrp="1" noChangeAspect="1"/>
          </p:cNvPicPr>
          <p:nvPr>
            <p:ph type="pic" sz="quarter" idx="14"/>
          </p:nvPr>
        </p:nvPicPr>
        <p:blipFill rotWithShape="1">
          <a:blip r:embed="rId4" cstate="screen">
            <a:extLst>
              <a:ext uri="{28A0092B-C50C-407E-A947-70E740481C1C}">
                <a14:useLocalDpi xmlns:a14="http://schemas.microsoft.com/office/drawing/2010/main"/>
              </a:ext>
            </a:extLst>
          </a:blip>
          <a:srcRect/>
          <a:stretch/>
        </p:blipFill>
        <p:spPr>
          <a:xfrm>
            <a:off x="6146800" y="727075"/>
            <a:ext cx="5245100" cy="3070225"/>
          </a:xfrm>
        </p:spPr>
      </p:pic>
      <p:sp>
        <p:nvSpPr>
          <p:cNvPr id="5" name="Footer Placeholder 4">
            <a:extLst>
              <a:ext uri="{FF2B5EF4-FFF2-40B4-BE49-F238E27FC236}">
                <a16:creationId xmlns:a16="http://schemas.microsoft.com/office/drawing/2014/main" id="{9211888C-69E3-41DE-8265-95D76F4FFC55}"/>
              </a:ext>
            </a:extLst>
          </p:cNvPr>
          <p:cNvSpPr>
            <a:spLocks noGrp="1"/>
          </p:cNvSpPr>
          <p:nvPr>
            <p:ph type="ftr" sz="quarter" idx="11"/>
          </p:nvPr>
        </p:nvSpPr>
        <p:spPr>
          <a:xfrm>
            <a:off x="715383" y="6356350"/>
            <a:ext cx="4539727" cy="365125"/>
          </a:xfrm>
        </p:spPr>
        <p:txBody>
          <a:bodyPr/>
          <a:lstStyle/>
          <a:p>
            <a:r>
              <a:rPr lang="en-US"/>
              <a:t>PRESENTATION TITLE</a:t>
            </a:r>
            <a:endParaRPr lang="en-US" dirty="0"/>
          </a:p>
        </p:txBody>
      </p:sp>
      <p:sp>
        <p:nvSpPr>
          <p:cNvPr id="4" name="Date Placeholder 3">
            <a:extLst>
              <a:ext uri="{FF2B5EF4-FFF2-40B4-BE49-F238E27FC236}">
                <a16:creationId xmlns:a16="http://schemas.microsoft.com/office/drawing/2014/main" id="{B0CDAE7A-6B1B-4C3F-85DB-89A4594438B9}"/>
              </a:ext>
            </a:extLst>
          </p:cNvPr>
          <p:cNvSpPr>
            <a:spLocks noGrp="1"/>
          </p:cNvSpPr>
          <p:nvPr>
            <p:ph type="dt" sz="half" idx="10"/>
          </p:nvPr>
        </p:nvSpPr>
        <p:spPr>
          <a:xfrm>
            <a:off x="8369448" y="6356350"/>
            <a:ext cx="2592594" cy="365125"/>
          </a:xfrm>
        </p:spPr>
        <p:txBody>
          <a:bodyPr/>
          <a:lstStyle/>
          <a:p>
            <a:r>
              <a:rPr lang="en-US"/>
              <a:t>2/11/20XX</a:t>
            </a:r>
            <a:endParaRPr lang="en-US" dirty="0"/>
          </a:p>
        </p:txBody>
      </p:sp>
      <p:sp>
        <p:nvSpPr>
          <p:cNvPr id="6" name="Slide Number Placeholder 5">
            <a:extLst>
              <a:ext uri="{FF2B5EF4-FFF2-40B4-BE49-F238E27FC236}">
                <a16:creationId xmlns:a16="http://schemas.microsoft.com/office/drawing/2014/main" id="{39ECCF82-DD52-4DF2-A97B-A6A198D3EC8E}"/>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16</a:t>
            </a:fld>
            <a:endParaRPr lang="en-US" dirty="0"/>
          </a:p>
        </p:txBody>
      </p:sp>
    </p:spTree>
    <p:extLst>
      <p:ext uri="{BB962C8B-B14F-4D97-AF65-F5344CB8AC3E}">
        <p14:creationId xmlns:p14="http://schemas.microsoft.com/office/powerpoint/2010/main" val="2394221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2</a:t>
            </a:fld>
            <a:endParaRPr lang="en-US"/>
          </a:p>
        </p:txBody>
      </p:sp>
      <p:sp>
        <p:nvSpPr>
          <p:cNvPr id="10" name="TextBox 9">
            <a:extLst>
              <a:ext uri="{FF2B5EF4-FFF2-40B4-BE49-F238E27FC236}">
                <a16:creationId xmlns:a16="http://schemas.microsoft.com/office/drawing/2014/main" id="{E209E5C6-B902-32FE-77A3-F3576CE03C48}"/>
              </a:ext>
            </a:extLst>
          </p:cNvPr>
          <p:cNvSpPr txBox="1"/>
          <p:nvPr/>
        </p:nvSpPr>
        <p:spPr>
          <a:xfrm>
            <a:off x="648048" y="818301"/>
            <a:ext cx="6094602" cy="400110"/>
          </a:xfrm>
          <a:prstGeom prst="rect">
            <a:avLst/>
          </a:prstGeom>
          <a:noFill/>
        </p:spPr>
        <p:txBody>
          <a:bodyPr wrap="square">
            <a:spAutoFit/>
          </a:bodyPr>
          <a:lstStyle/>
          <a:p>
            <a:r>
              <a:rPr lang="vi-VN" sz="2000"/>
              <a:t>3.1. Các loại ảnh đơn trong chụp ảnh hàng không</a:t>
            </a:r>
            <a:endParaRPr lang="en-US" sz="2000"/>
          </a:p>
        </p:txBody>
      </p:sp>
      <p:sp>
        <p:nvSpPr>
          <p:cNvPr id="14" name="TextBox 13">
            <a:extLst>
              <a:ext uri="{FF2B5EF4-FFF2-40B4-BE49-F238E27FC236}">
                <a16:creationId xmlns:a16="http://schemas.microsoft.com/office/drawing/2014/main" id="{CDCDE1B9-D305-9C8B-1B92-BEA95A3A31FD}"/>
              </a:ext>
            </a:extLst>
          </p:cNvPr>
          <p:cNvSpPr txBox="1"/>
          <p:nvPr/>
        </p:nvSpPr>
        <p:spPr>
          <a:xfrm>
            <a:off x="782273" y="1558474"/>
            <a:ext cx="6558094" cy="1477328"/>
          </a:xfrm>
          <a:prstGeom prst="rect">
            <a:avLst/>
          </a:prstGeom>
          <a:noFill/>
        </p:spPr>
        <p:txBody>
          <a:bodyPr wrap="square">
            <a:spAutoFit/>
          </a:bodyPr>
          <a:lstStyle/>
          <a:p>
            <a:pPr indent="457200" algn="just"/>
            <a:r>
              <a:rPr lang="vi-VN"/>
              <a:t>Trong chụp ảnh hàng không, ảnh đo được chụp trong điều kiện đặc biệt như máy ảnh luôn di động và không ổn định trong quá trình chụp. Điều đó đã làm cho các nguyên tố định hướng ngoài của ảnh luôn thay đổi. Căn cứ vào đặc tính này của ảnh người ta thường phân các ảnh hàng không thành 3 loại sau:</a:t>
            </a:r>
            <a:endParaRPr lang="en-US"/>
          </a:p>
        </p:txBody>
      </p:sp>
      <p:sp>
        <p:nvSpPr>
          <p:cNvPr id="19" name="TextBox 18">
            <a:extLst>
              <a:ext uri="{FF2B5EF4-FFF2-40B4-BE49-F238E27FC236}">
                <a16:creationId xmlns:a16="http://schemas.microsoft.com/office/drawing/2014/main" id="{B3171CB2-DCDB-AA7B-AEB5-9F33CE867E10}"/>
              </a:ext>
            </a:extLst>
          </p:cNvPr>
          <p:cNvSpPr txBox="1"/>
          <p:nvPr/>
        </p:nvSpPr>
        <p:spPr>
          <a:xfrm>
            <a:off x="891331" y="3193241"/>
            <a:ext cx="6339979" cy="923330"/>
          </a:xfrm>
          <a:prstGeom prst="rect">
            <a:avLst/>
          </a:prstGeom>
          <a:noFill/>
        </p:spPr>
        <p:txBody>
          <a:bodyPr wrap="square">
            <a:spAutoFit/>
          </a:bodyPr>
          <a:lstStyle/>
          <a:p>
            <a:pPr algn="just"/>
            <a:r>
              <a:rPr lang="vi-VN"/>
              <a:t>- Ảnh nằm ngang: Ảnh nằm ngang là ảnh chụp trong điều kiện lý tưởng, là ảnh được chụp với nguyên tố đượcđịnh hướng ngoài của ảnh bằng 0, tức là   </a:t>
            </a:r>
            <a:r>
              <a:rPr lang="en-US"/>
              <a:t>                </a:t>
            </a:r>
            <a:r>
              <a:rPr lang="vi-VN"/>
              <a:t>hoặc  </a:t>
            </a:r>
            <a:r>
              <a:rPr lang="en-US"/>
              <a:t>                  </a:t>
            </a:r>
            <a:r>
              <a:rPr lang="vi-VN"/>
              <a:t>.</a:t>
            </a:r>
            <a:endParaRPr lang="en-US"/>
          </a:p>
        </p:txBody>
      </p:sp>
      <p:pic>
        <p:nvPicPr>
          <p:cNvPr id="1030" name="Picture 6">
            <a:extLst>
              <a:ext uri="{FF2B5EF4-FFF2-40B4-BE49-F238E27FC236}">
                <a16:creationId xmlns:a16="http://schemas.microsoft.com/office/drawing/2014/main" id="{1280A184-4DB3-C65B-3269-C8AAC67E4C29}"/>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738848" y="3829684"/>
            <a:ext cx="1052988"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Rectangle 8">
            <a:extLst>
              <a:ext uri="{FF2B5EF4-FFF2-40B4-BE49-F238E27FC236}">
                <a16:creationId xmlns:a16="http://schemas.microsoft.com/office/drawing/2014/main" id="{46A1E0C5-E363-A0FF-5537-8A05C048F97E}"/>
              </a:ext>
            </a:extLst>
          </p:cNvPr>
          <p:cNvSpPr>
            <a:spLocks noChangeArrowheads="1"/>
          </p:cNvSpPr>
          <p:nvPr/>
        </p:nvSpPr>
        <p:spPr bwMode="auto">
          <a:xfrm>
            <a:off x="184558" y="20648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31" name="Picture 7">
            <a:extLst>
              <a:ext uri="{FF2B5EF4-FFF2-40B4-BE49-F238E27FC236}">
                <a16:creationId xmlns:a16="http://schemas.microsoft.com/office/drawing/2014/main" id="{0C974196-2536-507D-E987-C977205B20BF}"/>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65809" y="3830820"/>
            <a:ext cx="1066800" cy="190500"/>
          </a:xfrm>
          <a:prstGeom prst="rect">
            <a:avLst/>
          </a:prstGeom>
          <a:noFill/>
          <a:extLst>
            <a:ext uri="{909E8E84-426E-40DD-AFC4-6F175D3DCCD1}">
              <a14:hiddenFill xmlns:a14="http://schemas.microsoft.com/office/drawing/2010/main">
                <a:solidFill>
                  <a:srgbClr val="FFFFFF"/>
                </a:solidFill>
              </a14:hiddenFill>
            </a:ext>
          </a:extLst>
        </p:spPr>
      </p:pic>
      <p:sp>
        <p:nvSpPr>
          <p:cNvPr id="21" name="Rectangle 9">
            <a:extLst>
              <a:ext uri="{FF2B5EF4-FFF2-40B4-BE49-F238E27FC236}">
                <a16:creationId xmlns:a16="http://schemas.microsoft.com/office/drawing/2014/main" id="{992DEB69-7E60-ACE1-FB52-8825E1BE3519}"/>
              </a:ext>
            </a:extLst>
          </p:cNvPr>
          <p:cNvSpPr>
            <a:spLocks noChangeArrowheads="1"/>
          </p:cNvSpPr>
          <p:nvPr/>
        </p:nvSpPr>
        <p:spPr bwMode="auto">
          <a:xfrm>
            <a:off x="184558" y="39698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1300" b="0" i="0" u="none" strike="noStrike" cap="none" normalizeH="0" baseline="0">
                <a:ln>
                  <a:noFill/>
                </a:ln>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rPr>
              <a:t>.</a:t>
            </a:r>
            <a:r>
              <a:rPr kumimoji="0" lang="en-US" altLang="en-US" sz="8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5" name="TextBox 24">
            <a:extLst>
              <a:ext uri="{FF2B5EF4-FFF2-40B4-BE49-F238E27FC236}">
                <a16:creationId xmlns:a16="http://schemas.microsoft.com/office/drawing/2014/main" id="{88996AA7-AE3F-D5C5-B47C-CBA9BC00C286}"/>
              </a:ext>
            </a:extLst>
          </p:cNvPr>
          <p:cNvSpPr txBox="1"/>
          <p:nvPr/>
        </p:nvSpPr>
        <p:spPr>
          <a:xfrm>
            <a:off x="891331" y="4427933"/>
            <a:ext cx="6094602" cy="646331"/>
          </a:xfrm>
          <a:prstGeom prst="rect">
            <a:avLst/>
          </a:prstGeom>
          <a:noFill/>
        </p:spPr>
        <p:txBody>
          <a:bodyPr wrap="square">
            <a:spAutoFit/>
          </a:bodyPr>
          <a:lstStyle/>
          <a:p>
            <a:r>
              <a:rPr lang="vi-VN"/>
              <a:t>- Ảnh nghiêng: Ảnh nghiêng là ảnh được chụp với các giá trị bất kỳ của các nguyên tố định hướng ngoài của ảnh, tức là:</a:t>
            </a:r>
            <a:endParaRPr lang="en-US"/>
          </a:p>
        </p:txBody>
      </p:sp>
      <p:pic>
        <p:nvPicPr>
          <p:cNvPr id="1034" name="Picture 10">
            <a:extLst>
              <a:ext uri="{FF2B5EF4-FFF2-40B4-BE49-F238E27FC236}">
                <a16:creationId xmlns:a16="http://schemas.microsoft.com/office/drawing/2014/main" id="{D0AC0F1B-016D-2639-953A-4BE6F45BEF34}"/>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61108" y="5163491"/>
            <a:ext cx="127635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Picture 11">
            <a:extLst>
              <a:ext uri="{FF2B5EF4-FFF2-40B4-BE49-F238E27FC236}">
                <a16:creationId xmlns:a16="http://schemas.microsoft.com/office/drawing/2014/main" id="{C37F2AF9-4CB7-1066-B174-65AC070F5BFA}"/>
              </a:ext>
            </a:extLst>
          </p:cNvPr>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9549" y="5163491"/>
            <a:ext cx="13716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Box 26">
            <a:extLst>
              <a:ext uri="{FF2B5EF4-FFF2-40B4-BE49-F238E27FC236}">
                <a16:creationId xmlns:a16="http://schemas.microsoft.com/office/drawing/2014/main" id="{C868DEF2-81AD-D521-8084-D71D50DC7289}"/>
              </a:ext>
            </a:extLst>
          </p:cNvPr>
          <p:cNvSpPr txBox="1"/>
          <p:nvPr/>
        </p:nvSpPr>
        <p:spPr>
          <a:xfrm>
            <a:off x="2237458" y="5071851"/>
            <a:ext cx="925192" cy="369332"/>
          </a:xfrm>
          <a:prstGeom prst="rect">
            <a:avLst/>
          </a:prstGeom>
          <a:noFill/>
        </p:spPr>
        <p:txBody>
          <a:bodyPr wrap="square">
            <a:spAutoFit/>
          </a:bodyPr>
          <a:lstStyle/>
          <a:p>
            <a:r>
              <a:rPr lang="en-US"/>
              <a:t>Hoặc </a:t>
            </a:r>
          </a:p>
        </p:txBody>
      </p:sp>
      <p:sp>
        <p:nvSpPr>
          <p:cNvPr id="3" name="TextBox 2">
            <a:extLst>
              <a:ext uri="{FF2B5EF4-FFF2-40B4-BE49-F238E27FC236}">
                <a16:creationId xmlns:a16="http://schemas.microsoft.com/office/drawing/2014/main" id="{D061124E-6191-047A-BFA0-AAF2C7B510C7}"/>
              </a:ext>
            </a:extLst>
          </p:cNvPr>
          <p:cNvSpPr txBox="1"/>
          <p:nvPr/>
        </p:nvSpPr>
        <p:spPr>
          <a:xfrm>
            <a:off x="283763" y="167720"/>
            <a:ext cx="11230892" cy="458523"/>
          </a:xfrm>
          <a:prstGeom prst="rect">
            <a:avLst/>
          </a:prstGeom>
          <a:noFill/>
        </p:spPr>
        <p:txBody>
          <a:bodyPr wrap="square">
            <a:spAutoFit/>
          </a:bodyPr>
          <a:lstStyle/>
          <a:p>
            <a:pPr algn="just">
              <a:lnSpc>
                <a:spcPct val="150000"/>
              </a:lnSpc>
              <a:spcBef>
                <a:spcPts val="600"/>
              </a:spcBef>
              <a:spcAft>
                <a:spcPts val="600"/>
              </a:spcAft>
            </a:pPr>
            <a:r>
              <a:rPr lang="en-US" sz="1800">
                <a:solidFill>
                  <a:srgbClr val="0000FF"/>
                </a:solidFill>
              </a:rPr>
              <a:t>Chương 3: </a:t>
            </a:r>
            <a:r>
              <a:rPr lang="vi-VN" sz="1800">
                <a:solidFill>
                  <a:srgbClr val="0000FF"/>
                </a:solidFill>
              </a:rPr>
              <a:t>NHỮNG TÍNH CHẤT HÌNH HỌC CƠ BẢN CỦA BẢN ĐỒ TRONG CHỤP ẢNH HÀNG KHÔNG</a:t>
            </a:r>
            <a:endParaRPr lang="en-US" sz="1800" dirty="0">
              <a:solidFill>
                <a:srgbClr val="0000FF"/>
              </a:solidFill>
            </a:endParaRPr>
          </a:p>
        </p:txBody>
      </p:sp>
    </p:spTree>
    <p:extLst>
      <p:ext uri="{BB962C8B-B14F-4D97-AF65-F5344CB8AC3E}">
        <p14:creationId xmlns:p14="http://schemas.microsoft.com/office/powerpoint/2010/main" val="3330292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3</a:t>
            </a:fld>
            <a:endParaRPr lang="en-US"/>
          </a:p>
        </p:txBody>
      </p:sp>
      <p:sp>
        <p:nvSpPr>
          <p:cNvPr id="3" name="TextBox 2">
            <a:extLst>
              <a:ext uri="{FF2B5EF4-FFF2-40B4-BE49-F238E27FC236}">
                <a16:creationId xmlns:a16="http://schemas.microsoft.com/office/drawing/2014/main" id="{DF95FBD1-2800-6400-39A7-A0C67201EC23}"/>
              </a:ext>
            </a:extLst>
          </p:cNvPr>
          <p:cNvSpPr txBox="1"/>
          <p:nvPr/>
        </p:nvSpPr>
        <p:spPr>
          <a:xfrm>
            <a:off x="908107" y="326738"/>
            <a:ext cx="10307973" cy="1323439"/>
          </a:xfrm>
          <a:prstGeom prst="rect">
            <a:avLst/>
          </a:prstGeom>
          <a:noFill/>
        </p:spPr>
        <p:txBody>
          <a:bodyPr wrap="square">
            <a:spAutoFit/>
          </a:bodyPr>
          <a:lstStyle/>
          <a:p>
            <a:pPr algn="just"/>
            <a:r>
              <a:rPr lang="vi-VN" sz="2000"/>
              <a:t>- Ảnh bằng: Trong qúa trình chụp ảnh người ta thường dùng một số biện pháp kỹ thuật đặc biệt làm cho ảnh đo được chụp với các giá trị giới hạn của các nguyên tố định hướng của ảnh hàng không. Nếu ảnh được chụp với điều kiện góc nghiêng   của ảnh hoặc các nguyên tố định hướng khác như:</a:t>
            </a:r>
            <a:endParaRPr lang="en-US" sz="2000"/>
          </a:p>
        </p:txBody>
      </p:sp>
      <p:pic>
        <p:nvPicPr>
          <p:cNvPr id="2050" name="Picture 2">
            <a:extLst>
              <a:ext uri="{FF2B5EF4-FFF2-40B4-BE49-F238E27FC236}">
                <a16:creationId xmlns:a16="http://schemas.microsoft.com/office/drawing/2014/main" id="{FEEC36F3-86EA-744E-98E6-DE0CE161FFB4}"/>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87694" y="1650177"/>
            <a:ext cx="2250547" cy="34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89B5A4E3-E2DB-218A-1B53-5AE1F6CBF15A}"/>
              </a:ext>
            </a:extLst>
          </p:cNvPr>
          <p:cNvSpPr txBox="1"/>
          <p:nvPr/>
        </p:nvSpPr>
        <p:spPr>
          <a:xfrm>
            <a:off x="908106" y="2415435"/>
            <a:ext cx="10182139" cy="646331"/>
          </a:xfrm>
          <a:prstGeom prst="rect">
            <a:avLst/>
          </a:prstGeom>
          <a:noFill/>
        </p:spPr>
        <p:txBody>
          <a:bodyPr wrap="square">
            <a:spAutoFit/>
          </a:bodyPr>
          <a:lstStyle/>
          <a:p>
            <a:pPr algn="just"/>
            <a:r>
              <a:rPr lang="vi-VN"/>
              <a:t>Những ảnh hàng không được chụp trong điều kiện như vậy được gọi là ảnh bằng. Ngày nay với các phương tiện kỹ thuật chụp ảnh hàng không hiện đại phần lớn các ảnh đo đều là ảnh bằng. </a:t>
            </a:r>
            <a:endParaRPr lang="en-US" b="1">
              <a:solidFill>
                <a:srgbClr val="FF0000"/>
              </a:solidFill>
            </a:endParaRPr>
          </a:p>
        </p:txBody>
      </p:sp>
      <p:pic>
        <p:nvPicPr>
          <p:cNvPr id="2051" name="Picture 3">
            <a:extLst>
              <a:ext uri="{FF2B5EF4-FFF2-40B4-BE49-F238E27FC236}">
                <a16:creationId xmlns:a16="http://schemas.microsoft.com/office/drawing/2014/main" id="{5723F5F3-FDF5-CED7-83BE-9A87CD881A7C}"/>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31975" y="4320176"/>
            <a:ext cx="198161" cy="214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a:extLst>
              <a:ext uri="{FF2B5EF4-FFF2-40B4-BE49-F238E27FC236}">
                <a16:creationId xmlns:a16="http://schemas.microsoft.com/office/drawing/2014/main" id="{39B44961-DC6B-0E51-54D3-16BEFDBC6278}"/>
              </a:ext>
            </a:extLst>
          </p:cNvPr>
          <p:cNvSpPr txBox="1"/>
          <p:nvPr/>
        </p:nvSpPr>
        <p:spPr>
          <a:xfrm>
            <a:off x="908106" y="3429000"/>
            <a:ext cx="6094602" cy="1200329"/>
          </a:xfrm>
          <a:prstGeom prst="rect">
            <a:avLst/>
          </a:prstGeom>
          <a:noFill/>
        </p:spPr>
        <p:txBody>
          <a:bodyPr wrap="square">
            <a:spAutoFit/>
          </a:bodyPr>
          <a:lstStyle/>
          <a:p>
            <a:pPr algn="just"/>
            <a:r>
              <a:rPr lang="vi-VN" b="1">
                <a:solidFill>
                  <a:srgbClr val="0000FF"/>
                </a:solidFill>
              </a:rPr>
              <a:t>Nếu sử dụng hệ thống "cân bằng con quay" để ổn định máy chụp ảnh hàng không đặt trên máy bay thì góc nghiêng a của ảnh rất nhỏ, giá trị trung bình của góc nghiêng   </a:t>
            </a:r>
            <a:r>
              <a:rPr lang="en-US" b="1">
                <a:solidFill>
                  <a:srgbClr val="0000FF"/>
                </a:solidFill>
              </a:rPr>
              <a:t>  </a:t>
            </a:r>
            <a:r>
              <a:rPr lang="vi-VN" b="1">
                <a:solidFill>
                  <a:srgbClr val="0000FF"/>
                </a:solidFill>
              </a:rPr>
              <a:t>là 10', lớn nhất cũng không vượt quá 40'.</a:t>
            </a:r>
            <a:endParaRPr lang="en-US">
              <a:solidFill>
                <a:srgbClr val="0000FF"/>
              </a:solidFill>
            </a:endParaRPr>
          </a:p>
        </p:txBody>
      </p:sp>
    </p:spTree>
    <p:extLst>
      <p:ext uri="{BB962C8B-B14F-4D97-AF65-F5344CB8AC3E}">
        <p14:creationId xmlns:p14="http://schemas.microsoft.com/office/powerpoint/2010/main" val="2009308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4</a:t>
            </a:fld>
            <a:endParaRPr lang="en-US"/>
          </a:p>
        </p:txBody>
      </p:sp>
      <p:sp>
        <p:nvSpPr>
          <p:cNvPr id="6" name="TextBox 5">
            <a:extLst>
              <a:ext uri="{FF2B5EF4-FFF2-40B4-BE49-F238E27FC236}">
                <a16:creationId xmlns:a16="http://schemas.microsoft.com/office/drawing/2014/main" id="{90DE974B-E072-28F8-0DC6-6038E0322197}"/>
              </a:ext>
            </a:extLst>
          </p:cNvPr>
          <p:cNvSpPr txBox="1"/>
          <p:nvPr/>
        </p:nvSpPr>
        <p:spPr>
          <a:xfrm>
            <a:off x="924886" y="964626"/>
            <a:ext cx="6094602" cy="400110"/>
          </a:xfrm>
          <a:prstGeom prst="rect">
            <a:avLst/>
          </a:prstGeom>
          <a:noFill/>
        </p:spPr>
        <p:txBody>
          <a:bodyPr wrap="square">
            <a:spAutoFit/>
          </a:bodyPr>
          <a:lstStyle/>
          <a:p>
            <a:r>
              <a:rPr lang="vi-VN" sz="2000" b="1"/>
              <a:t>3.2. Những quan hệ toạ độ ảnh đơn</a:t>
            </a:r>
            <a:endParaRPr lang="en-US" sz="2000" b="1"/>
          </a:p>
        </p:txBody>
      </p:sp>
      <p:sp>
        <p:nvSpPr>
          <p:cNvPr id="8" name="TextBox 7">
            <a:extLst>
              <a:ext uri="{FF2B5EF4-FFF2-40B4-BE49-F238E27FC236}">
                <a16:creationId xmlns:a16="http://schemas.microsoft.com/office/drawing/2014/main" id="{54065E94-0CE1-6A12-8254-63E6362DA18C}"/>
              </a:ext>
            </a:extLst>
          </p:cNvPr>
          <p:cNvSpPr txBox="1"/>
          <p:nvPr/>
        </p:nvSpPr>
        <p:spPr>
          <a:xfrm>
            <a:off x="924886" y="1552196"/>
            <a:ext cx="6902042" cy="1938992"/>
          </a:xfrm>
          <a:prstGeom prst="rect">
            <a:avLst/>
          </a:prstGeom>
          <a:noFill/>
        </p:spPr>
        <p:txBody>
          <a:bodyPr wrap="square">
            <a:spAutoFit/>
          </a:bodyPr>
          <a:lstStyle/>
          <a:p>
            <a:pPr indent="457200" algn="just"/>
            <a:r>
              <a:rPr lang="vi-VN" sz="2400">
                <a:solidFill>
                  <a:srgbClr val="FF0000"/>
                </a:solidFill>
                <a:effectLst/>
                <a:latin typeface="Times New Roman" panose="02020603050405020304" pitchFamily="18" charset="0"/>
                <a:ea typeface="Courier New" panose="02070309020205020404" pitchFamily="49" charset="0"/>
              </a:rPr>
              <a:t>Để phục vụ cho việc phân tích các đại lượng đặc trưng cơ bản của ảnh đo, người ta xây dựng quan hệ toạ độ thường dùng giữa điểm ảnh và điểm vật tương ứng với các điểm đặc trưng trên ảnh nghiêng, các điều kiện đó là: </a:t>
            </a:r>
            <a:endParaRPr lang="en-US" sz="2400">
              <a:solidFill>
                <a:srgbClr val="000000"/>
              </a:solidFill>
              <a:effectLst/>
              <a:latin typeface="Courier New" panose="02070309020205020404" pitchFamily="49" charset="0"/>
              <a:ea typeface="Courier New" panose="02070309020205020404" pitchFamily="49" charset="0"/>
            </a:endParaRPr>
          </a:p>
        </p:txBody>
      </p:sp>
      <p:pic>
        <p:nvPicPr>
          <p:cNvPr id="3074" name="Picture 2">
            <a:extLst>
              <a:ext uri="{FF2B5EF4-FFF2-40B4-BE49-F238E27FC236}">
                <a16:creationId xmlns:a16="http://schemas.microsoft.com/office/drawing/2014/main" id="{81FBD364-5661-F75A-9F25-F4A8FD59D2C4}"/>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17364" y="3028890"/>
            <a:ext cx="236731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a:extLst>
              <a:ext uri="{FF2B5EF4-FFF2-40B4-BE49-F238E27FC236}">
                <a16:creationId xmlns:a16="http://schemas.microsoft.com/office/drawing/2014/main" id="{D4AC3D7D-05CF-77EF-4EEB-367C09358B1A}"/>
              </a:ext>
            </a:extLst>
          </p:cNvPr>
          <p:cNvSpPr txBox="1"/>
          <p:nvPr/>
        </p:nvSpPr>
        <p:spPr>
          <a:xfrm>
            <a:off x="1017164" y="3767553"/>
            <a:ext cx="6499371" cy="1938992"/>
          </a:xfrm>
          <a:prstGeom prst="rect">
            <a:avLst/>
          </a:prstGeom>
          <a:noFill/>
        </p:spPr>
        <p:txBody>
          <a:bodyPr wrap="square">
            <a:spAutoFit/>
          </a:bodyPr>
          <a:lstStyle/>
          <a:p>
            <a:pPr algn="just"/>
            <a:r>
              <a:rPr lang="vi-VN" sz="2400"/>
              <a:t>Giả sử từ tâm chụp S (hình 3.1) ta chụp được tấm ảnh hàng không nghiêng P của 1 vùng đất bằng phẳng nằm ngang với tiêu cự của máy chụp ảnh fk = SO, độ cao bay chụp H = SN, góc nghiêng của ảnh OSn =  </a:t>
            </a:r>
            <a:r>
              <a:rPr lang="en-US" sz="2400"/>
              <a:t>   </a:t>
            </a:r>
            <a:r>
              <a:rPr lang="vi-VN" sz="2400"/>
              <a:t>.</a:t>
            </a:r>
            <a:endParaRPr lang="en-US" sz="2400"/>
          </a:p>
        </p:txBody>
      </p:sp>
      <p:pic>
        <p:nvPicPr>
          <p:cNvPr id="3078" name="Picture 6">
            <a:extLst>
              <a:ext uri="{FF2B5EF4-FFF2-40B4-BE49-F238E27FC236}">
                <a16:creationId xmlns:a16="http://schemas.microsoft.com/office/drawing/2014/main" id="{16018C08-03AD-D62D-B993-C9AAB3AB7C5C}"/>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266849" y="5305804"/>
            <a:ext cx="231717" cy="375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1">
            <a:extLst>
              <a:ext uri="{FF2B5EF4-FFF2-40B4-BE49-F238E27FC236}">
                <a16:creationId xmlns:a16="http://schemas.microsoft.com/office/drawing/2014/main" id="{515FD8C2-8393-7515-33BD-80F5A2627A8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83361" y="1470440"/>
            <a:ext cx="3652034" cy="2489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0427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5</a:t>
            </a:fld>
            <a:endParaRPr lang="en-US"/>
          </a:p>
        </p:txBody>
      </p:sp>
      <p:pic>
        <p:nvPicPr>
          <p:cNvPr id="2" name="Picture 1">
            <a:extLst>
              <a:ext uri="{FF2B5EF4-FFF2-40B4-BE49-F238E27FC236}">
                <a16:creationId xmlns:a16="http://schemas.microsoft.com/office/drawing/2014/main" id="{5BA43ED8-1245-868E-1C9E-65E57A1FFC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24950" y="0"/>
            <a:ext cx="7444405" cy="5073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4CEAF6C1-897D-D3B3-E3F8-61E4A88F135D}"/>
              </a:ext>
            </a:extLst>
          </p:cNvPr>
          <p:cNvSpPr txBox="1"/>
          <p:nvPr/>
        </p:nvSpPr>
        <p:spPr>
          <a:xfrm>
            <a:off x="1782040" y="4971184"/>
            <a:ext cx="6097554" cy="472565"/>
          </a:xfrm>
          <a:prstGeom prst="rect">
            <a:avLst/>
          </a:prstGeom>
          <a:noFill/>
        </p:spPr>
        <p:txBody>
          <a:bodyPr wrap="square">
            <a:spAutoFit/>
          </a:bodyPr>
          <a:lstStyle/>
          <a:p>
            <a:pPr indent="457200" algn="ctr">
              <a:lnSpc>
                <a:spcPct val="150000"/>
              </a:lnSpc>
            </a:pPr>
            <a:r>
              <a:rPr lang="vi-VN" sz="1800" i="1">
                <a:solidFill>
                  <a:srgbClr val="000000"/>
                </a:solidFill>
                <a:effectLst/>
                <a:latin typeface="Times New Roman" panose="02020603050405020304" pitchFamily="18" charset="0"/>
                <a:ea typeface="Courier New" panose="02070309020205020404" pitchFamily="49" charset="0"/>
              </a:rPr>
              <a:t>Hình 3.1: Quan hệ toạ độ trên ảnh đơn</a:t>
            </a:r>
            <a:endParaRPr lang="en-US" sz="1600">
              <a:solidFill>
                <a:srgbClr val="000000"/>
              </a:solidFill>
              <a:effectLst/>
              <a:latin typeface="Courier New" panose="02070309020205020404" pitchFamily="49" charset="0"/>
              <a:ea typeface="Courier New" panose="02070309020205020404" pitchFamily="49" charset="0"/>
            </a:endParaRPr>
          </a:p>
        </p:txBody>
      </p:sp>
    </p:spTree>
    <p:extLst>
      <p:ext uri="{BB962C8B-B14F-4D97-AF65-F5344CB8AC3E}">
        <p14:creationId xmlns:p14="http://schemas.microsoft.com/office/powerpoint/2010/main" val="2746929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6</a:t>
            </a:fld>
            <a:endParaRPr lang="en-US"/>
          </a:p>
        </p:txBody>
      </p:sp>
      <p:sp>
        <p:nvSpPr>
          <p:cNvPr id="3" name="TextBox 2">
            <a:extLst>
              <a:ext uri="{FF2B5EF4-FFF2-40B4-BE49-F238E27FC236}">
                <a16:creationId xmlns:a16="http://schemas.microsoft.com/office/drawing/2014/main" id="{E39218B6-74EC-96EA-55C6-4A9410CFE309}"/>
              </a:ext>
            </a:extLst>
          </p:cNvPr>
          <p:cNvSpPr txBox="1"/>
          <p:nvPr/>
        </p:nvSpPr>
        <p:spPr>
          <a:xfrm>
            <a:off x="765495" y="376586"/>
            <a:ext cx="6390314" cy="4893647"/>
          </a:xfrm>
          <a:prstGeom prst="rect">
            <a:avLst/>
          </a:prstGeom>
          <a:noFill/>
        </p:spPr>
        <p:txBody>
          <a:bodyPr wrap="square">
            <a:spAutoFit/>
          </a:bodyPr>
          <a:lstStyle/>
          <a:p>
            <a:pPr algn="just"/>
            <a:r>
              <a:rPr lang="vi-VN" sz="2400"/>
              <a:t>Trên ảnh lấy điểm đẳng giác C làm gốc toạ độ, lấy đường dọc chính vv (đường đi qua điểm n, c làm trục hoành, lấy đường nằm ngang hchc làm trục tung). Mặt phẳng E trùng với mặt đất. Trên mặt phẳng vật lấy hình chiếu của điểm đẳng giác c là điểm C làm gốc toạ độ, lấy hình chiếu của đường dọc chính vv là đường NC làm trục hoành, lấy hình chiếu của đường nằm ngang hchc làm trục tung. Hướng dương của trục toạ độ được chỉ ra trên hình vẽ theo chiều mũi tên. Trên ảnh hàng không điểm ảnh a còn hình chiếu của nó trên mặt phẳng vật là A. Toạ độ của điểm a trên mặt phẳng ảnh là:</a:t>
            </a:r>
            <a:endParaRPr lang="en-US" sz="2400"/>
          </a:p>
        </p:txBody>
      </p:sp>
      <p:pic>
        <p:nvPicPr>
          <p:cNvPr id="4098" name="Picture 1">
            <a:extLst>
              <a:ext uri="{FF2B5EF4-FFF2-40B4-BE49-F238E27FC236}">
                <a16:creationId xmlns:a16="http://schemas.microsoft.com/office/drawing/2014/main" id="{34919CE2-D3FA-5477-9C79-6D7DEF70E9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72353" y="653714"/>
            <a:ext cx="3370262" cy="2297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E6BCEC25-40B5-5340-8EAA-DE88815B2D41}"/>
              </a:ext>
            </a:extLst>
          </p:cNvPr>
          <p:cNvSpPr txBox="1"/>
          <p:nvPr/>
        </p:nvSpPr>
        <p:spPr>
          <a:xfrm>
            <a:off x="522214" y="5177954"/>
            <a:ext cx="6094602" cy="472565"/>
          </a:xfrm>
          <a:prstGeom prst="rect">
            <a:avLst/>
          </a:prstGeom>
          <a:noFill/>
        </p:spPr>
        <p:txBody>
          <a:bodyPr wrap="square">
            <a:spAutoFit/>
          </a:bodyPr>
          <a:lstStyle/>
          <a:p>
            <a:pPr indent="457200" algn="ctr">
              <a:lnSpc>
                <a:spcPct val="150000"/>
              </a:lnSpc>
            </a:pPr>
            <a:r>
              <a:rPr lang="vi-VN" sz="1800">
                <a:solidFill>
                  <a:srgbClr val="FF0000"/>
                </a:solidFill>
                <a:effectLst/>
                <a:latin typeface="Times New Roman" panose="02020603050405020304" pitchFamily="18" charset="0"/>
                <a:ea typeface="Courier New" panose="02070309020205020404" pitchFamily="49" charset="0"/>
              </a:rPr>
              <a:t>x</a:t>
            </a:r>
            <a:r>
              <a:rPr lang="vi-VN" sz="1800" baseline="-25000">
                <a:solidFill>
                  <a:srgbClr val="FF0000"/>
                </a:solidFill>
                <a:effectLst/>
                <a:latin typeface="Times New Roman" panose="02020603050405020304" pitchFamily="18" charset="0"/>
                <a:ea typeface="Courier New" panose="02070309020205020404" pitchFamily="49" charset="0"/>
              </a:rPr>
              <a:t>a</a:t>
            </a:r>
            <a:r>
              <a:rPr lang="vi-VN" sz="1800">
                <a:solidFill>
                  <a:srgbClr val="FF0000"/>
                </a:solidFill>
                <a:effectLst/>
                <a:latin typeface="Times New Roman" panose="02020603050405020304" pitchFamily="18" charset="0"/>
                <a:ea typeface="Courier New" panose="02070309020205020404" pitchFamily="49" charset="0"/>
              </a:rPr>
              <a:t> = ca', y</a:t>
            </a:r>
            <a:r>
              <a:rPr lang="vi-VN" sz="1800" baseline="-25000">
                <a:solidFill>
                  <a:srgbClr val="FF0000"/>
                </a:solidFill>
                <a:effectLst/>
                <a:latin typeface="Times New Roman" panose="02020603050405020304" pitchFamily="18" charset="0"/>
                <a:ea typeface="Courier New" panose="02070309020205020404" pitchFamily="49" charset="0"/>
              </a:rPr>
              <a:t>a</a:t>
            </a:r>
            <a:r>
              <a:rPr lang="vi-VN" sz="1800">
                <a:solidFill>
                  <a:srgbClr val="FF0000"/>
                </a:solidFill>
                <a:effectLst/>
                <a:latin typeface="Times New Roman" panose="02020603050405020304" pitchFamily="18" charset="0"/>
                <a:ea typeface="Courier New" panose="02070309020205020404" pitchFamily="49" charset="0"/>
              </a:rPr>
              <a:t> = a'a</a:t>
            </a:r>
            <a:endParaRPr lang="en-US" sz="1600">
              <a:solidFill>
                <a:srgbClr val="000000"/>
              </a:solidFill>
              <a:effectLst/>
              <a:latin typeface="Courier New" panose="02070309020205020404" pitchFamily="49" charset="0"/>
              <a:ea typeface="Courier New" panose="02070309020205020404" pitchFamily="49" charset="0"/>
            </a:endParaRPr>
          </a:p>
        </p:txBody>
      </p:sp>
    </p:spTree>
    <p:extLst>
      <p:ext uri="{BB962C8B-B14F-4D97-AF65-F5344CB8AC3E}">
        <p14:creationId xmlns:p14="http://schemas.microsoft.com/office/powerpoint/2010/main" val="2228027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7</a:t>
            </a:fld>
            <a:endParaRPr lang="en-US"/>
          </a:p>
        </p:txBody>
      </p:sp>
      <p:pic>
        <p:nvPicPr>
          <p:cNvPr id="3" name="Picture 2">
            <a:extLst>
              <a:ext uri="{FF2B5EF4-FFF2-40B4-BE49-F238E27FC236}">
                <a16:creationId xmlns:a16="http://schemas.microsoft.com/office/drawing/2014/main" id="{77451552-F9D6-4ACB-F697-BE4B6A4120C5}"/>
              </a:ext>
            </a:extLst>
          </p:cNvPr>
          <p:cNvPicPr>
            <a:picLocks noChangeAspect="1"/>
          </p:cNvPicPr>
          <p:nvPr/>
        </p:nvPicPr>
        <p:blipFill rotWithShape="1">
          <a:blip r:embed="rId3"/>
          <a:srcRect b="4075"/>
          <a:stretch/>
        </p:blipFill>
        <p:spPr>
          <a:xfrm>
            <a:off x="488178" y="512907"/>
            <a:ext cx="6734743" cy="3950036"/>
          </a:xfrm>
          <a:prstGeom prst="rect">
            <a:avLst/>
          </a:prstGeom>
        </p:spPr>
      </p:pic>
      <p:pic>
        <p:nvPicPr>
          <p:cNvPr id="6" name="Picture 5">
            <a:extLst>
              <a:ext uri="{FF2B5EF4-FFF2-40B4-BE49-F238E27FC236}">
                <a16:creationId xmlns:a16="http://schemas.microsoft.com/office/drawing/2014/main" id="{6F78CA3E-E6CD-3EC5-7C72-23FAAA1BB55D}"/>
              </a:ext>
            </a:extLst>
          </p:cNvPr>
          <p:cNvPicPr>
            <a:picLocks noChangeAspect="1"/>
          </p:cNvPicPr>
          <p:nvPr/>
        </p:nvPicPr>
        <p:blipFill>
          <a:blip r:embed="rId4"/>
          <a:stretch>
            <a:fillRect/>
          </a:stretch>
        </p:blipFill>
        <p:spPr>
          <a:xfrm>
            <a:off x="7712146" y="1329786"/>
            <a:ext cx="3676650" cy="3057525"/>
          </a:xfrm>
          <a:prstGeom prst="rect">
            <a:avLst/>
          </a:prstGeom>
        </p:spPr>
      </p:pic>
    </p:spTree>
    <p:extLst>
      <p:ext uri="{BB962C8B-B14F-4D97-AF65-F5344CB8AC3E}">
        <p14:creationId xmlns:p14="http://schemas.microsoft.com/office/powerpoint/2010/main" val="4171171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8</a:t>
            </a:fld>
            <a:endParaRPr lang="en-US"/>
          </a:p>
        </p:txBody>
      </p:sp>
      <p:sp>
        <p:nvSpPr>
          <p:cNvPr id="3" name="TextBox 2">
            <a:extLst>
              <a:ext uri="{FF2B5EF4-FFF2-40B4-BE49-F238E27FC236}">
                <a16:creationId xmlns:a16="http://schemas.microsoft.com/office/drawing/2014/main" id="{16AB6CBB-5124-9A02-C6FE-867253ECBDE4}"/>
              </a:ext>
            </a:extLst>
          </p:cNvPr>
          <p:cNvSpPr txBox="1"/>
          <p:nvPr/>
        </p:nvSpPr>
        <p:spPr>
          <a:xfrm>
            <a:off x="782273" y="392892"/>
            <a:ext cx="6094602" cy="472565"/>
          </a:xfrm>
          <a:prstGeom prst="rect">
            <a:avLst/>
          </a:prstGeom>
          <a:noFill/>
        </p:spPr>
        <p:txBody>
          <a:bodyPr wrap="square">
            <a:spAutoFit/>
          </a:bodyPr>
          <a:lstStyle/>
          <a:p>
            <a:pPr indent="457200" algn="just">
              <a:lnSpc>
                <a:spcPct val="150000"/>
              </a:lnSpc>
            </a:pPr>
            <a:r>
              <a:rPr lang="vi-VN" sz="1800">
                <a:effectLst/>
                <a:latin typeface="Times New Roman" panose="02020603050405020304" pitchFamily="18" charset="0"/>
                <a:ea typeface="Courier New" panose="02070309020205020404" pitchFamily="49" charset="0"/>
              </a:rPr>
              <a:t>Toạ độ của điểm A trên mặt phẳng vật là:</a:t>
            </a:r>
            <a:endParaRPr lang="en-US" sz="1600">
              <a:effectLst/>
              <a:latin typeface="Courier New" panose="02070309020205020404" pitchFamily="49" charset="0"/>
              <a:ea typeface="Courier New" panose="02070309020205020404" pitchFamily="49" charset="0"/>
            </a:endParaRPr>
          </a:p>
        </p:txBody>
      </p:sp>
      <p:sp>
        <p:nvSpPr>
          <p:cNvPr id="6" name="TextBox 5">
            <a:extLst>
              <a:ext uri="{FF2B5EF4-FFF2-40B4-BE49-F238E27FC236}">
                <a16:creationId xmlns:a16="http://schemas.microsoft.com/office/drawing/2014/main" id="{FE345475-BB4B-A1B4-C768-2B2955D604D0}"/>
              </a:ext>
            </a:extLst>
          </p:cNvPr>
          <p:cNvSpPr txBox="1"/>
          <p:nvPr/>
        </p:nvSpPr>
        <p:spPr>
          <a:xfrm>
            <a:off x="1101055" y="865457"/>
            <a:ext cx="6094602" cy="472565"/>
          </a:xfrm>
          <a:prstGeom prst="rect">
            <a:avLst/>
          </a:prstGeom>
          <a:noFill/>
        </p:spPr>
        <p:txBody>
          <a:bodyPr wrap="square">
            <a:spAutoFit/>
          </a:bodyPr>
          <a:lstStyle/>
          <a:p>
            <a:pPr indent="457200" algn="ctr">
              <a:lnSpc>
                <a:spcPct val="150000"/>
              </a:lnSpc>
            </a:pPr>
            <a:r>
              <a:rPr lang="vi-VN" sz="1800">
                <a:effectLst/>
                <a:latin typeface="Times New Roman" panose="02020603050405020304" pitchFamily="18" charset="0"/>
                <a:ea typeface="Courier New" panose="02070309020205020404" pitchFamily="49" charset="0"/>
              </a:rPr>
              <a:t>X</a:t>
            </a:r>
            <a:r>
              <a:rPr lang="vi-VN" sz="1800" baseline="-25000">
                <a:effectLst/>
                <a:latin typeface="Times New Roman" panose="02020603050405020304" pitchFamily="18" charset="0"/>
                <a:ea typeface="Courier New" panose="02070309020205020404" pitchFamily="49" charset="0"/>
              </a:rPr>
              <a:t>A</a:t>
            </a:r>
            <a:r>
              <a:rPr lang="vi-VN" sz="1800">
                <a:effectLst/>
                <a:latin typeface="Times New Roman" panose="02020603050405020304" pitchFamily="18" charset="0"/>
                <a:ea typeface="Courier New" panose="02070309020205020404" pitchFamily="49" charset="0"/>
              </a:rPr>
              <a:t> = CA', Y</a:t>
            </a:r>
            <a:r>
              <a:rPr lang="vi-VN" sz="1800" baseline="-25000">
                <a:effectLst/>
                <a:latin typeface="Times New Roman" panose="02020603050405020304" pitchFamily="18" charset="0"/>
                <a:ea typeface="Courier New" panose="02070309020205020404" pitchFamily="49" charset="0"/>
              </a:rPr>
              <a:t>A</a:t>
            </a:r>
            <a:r>
              <a:rPr lang="vi-VN" sz="1800">
                <a:effectLst/>
                <a:latin typeface="Times New Roman" panose="02020603050405020304" pitchFamily="18" charset="0"/>
                <a:ea typeface="Courier New" panose="02070309020205020404" pitchFamily="49" charset="0"/>
              </a:rPr>
              <a:t> = A'A</a:t>
            </a:r>
            <a:endParaRPr lang="en-US" sz="1600">
              <a:effectLst/>
              <a:latin typeface="Courier New" panose="02070309020205020404" pitchFamily="49" charset="0"/>
              <a:ea typeface="Courier New" panose="02070309020205020404" pitchFamily="49" charset="0"/>
            </a:endParaRPr>
          </a:p>
        </p:txBody>
      </p:sp>
      <p:sp>
        <p:nvSpPr>
          <p:cNvPr id="8" name="TextBox 7">
            <a:extLst>
              <a:ext uri="{FF2B5EF4-FFF2-40B4-BE49-F238E27FC236}">
                <a16:creationId xmlns:a16="http://schemas.microsoft.com/office/drawing/2014/main" id="{EB8ECC12-AC3B-97D1-527D-28C1043F95E6}"/>
              </a:ext>
            </a:extLst>
          </p:cNvPr>
          <p:cNvSpPr txBox="1"/>
          <p:nvPr/>
        </p:nvSpPr>
        <p:spPr>
          <a:xfrm>
            <a:off x="1249960" y="1694143"/>
            <a:ext cx="10159068" cy="923330"/>
          </a:xfrm>
          <a:prstGeom prst="rect">
            <a:avLst/>
          </a:prstGeom>
          <a:noFill/>
        </p:spPr>
        <p:txBody>
          <a:bodyPr wrap="square">
            <a:spAutoFit/>
          </a:bodyPr>
          <a:lstStyle/>
          <a:p>
            <a:pPr algn="just"/>
            <a:r>
              <a:rPr lang="vi-VN"/>
              <a:t>Từ a', c kẻ các đường song song với trục hoành trên mặt phẳng vật, các đường này cắt đường SN tại d và O'. Giao điểm của tia SC với đường a'd là điểm K. Đoạn a'a song song với A'A. Từ các cặp tam giác: SA'A và Saa', SA'C và Sa'K, SA'N và Sa'd ta có:</a:t>
            </a:r>
            <a:endParaRPr lang="en-US"/>
          </a:p>
        </p:txBody>
      </p:sp>
      <p:pic>
        <p:nvPicPr>
          <p:cNvPr id="9" name="Picture 8">
            <a:extLst>
              <a:ext uri="{FF2B5EF4-FFF2-40B4-BE49-F238E27FC236}">
                <a16:creationId xmlns:a16="http://schemas.microsoft.com/office/drawing/2014/main" id="{85E9C189-7B17-01CD-2EB1-8C2B8C9B703E}"/>
              </a:ext>
            </a:extLst>
          </p:cNvPr>
          <p:cNvPicPr>
            <a:picLocks noChangeAspect="1"/>
          </p:cNvPicPr>
          <p:nvPr/>
        </p:nvPicPr>
        <p:blipFill>
          <a:blip r:embed="rId3"/>
          <a:stretch>
            <a:fillRect/>
          </a:stretch>
        </p:blipFill>
        <p:spPr>
          <a:xfrm>
            <a:off x="3690119" y="2755481"/>
            <a:ext cx="1766380" cy="607787"/>
          </a:xfrm>
          <a:prstGeom prst="rect">
            <a:avLst/>
          </a:prstGeom>
        </p:spPr>
      </p:pic>
    </p:spTree>
    <p:extLst>
      <p:ext uri="{BB962C8B-B14F-4D97-AF65-F5344CB8AC3E}">
        <p14:creationId xmlns:p14="http://schemas.microsoft.com/office/powerpoint/2010/main" val="2217245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9</a:t>
            </a:fld>
            <a:endParaRPr lang="en-US"/>
          </a:p>
        </p:txBody>
      </p:sp>
      <p:sp>
        <p:nvSpPr>
          <p:cNvPr id="3" name="TextBox 2">
            <a:extLst>
              <a:ext uri="{FF2B5EF4-FFF2-40B4-BE49-F238E27FC236}">
                <a16:creationId xmlns:a16="http://schemas.microsoft.com/office/drawing/2014/main" id="{5061A8FF-ECB9-E7B1-0904-74907B20C841}"/>
              </a:ext>
            </a:extLst>
          </p:cNvPr>
          <p:cNvSpPr txBox="1"/>
          <p:nvPr/>
        </p:nvSpPr>
        <p:spPr>
          <a:xfrm>
            <a:off x="1067499" y="501949"/>
            <a:ext cx="6094602" cy="472565"/>
          </a:xfrm>
          <a:prstGeom prst="rect">
            <a:avLst/>
          </a:prstGeom>
          <a:noFill/>
        </p:spPr>
        <p:txBody>
          <a:bodyPr wrap="square">
            <a:spAutoFit/>
          </a:bodyPr>
          <a:lstStyle/>
          <a:p>
            <a:pPr indent="457200" algn="just">
              <a:lnSpc>
                <a:spcPct val="150000"/>
              </a:lnSpc>
            </a:pPr>
            <a:r>
              <a:rPr lang="vi-VN" sz="1800">
                <a:effectLst/>
                <a:latin typeface="Times New Roman" panose="02020603050405020304" pitchFamily="18" charset="0"/>
                <a:ea typeface="Courier New" panose="02070309020205020404" pitchFamily="49" charset="0"/>
              </a:rPr>
              <a:t>Trên hình 3.2. ta có:</a:t>
            </a:r>
            <a:endParaRPr lang="en-US" sz="1600">
              <a:effectLst/>
              <a:latin typeface="Courier New" panose="02070309020205020404" pitchFamily="49" charset="0"/>
              <a:ea typeface="Courier New" panose="02070309020205020404" pitchFamily="49" charset="0"/>
            </a:endParaRPr>
          </a:p>
        </p:txBody>
      </p:sp>
      <p:pic>
        <p:nvPicPr>
          <p:cNvPr id="6" name="Picture 5">
            <a:extLst>
              <a:ext uri="{FF2B5EF4-FFF2-40B4-BE49-F238E27FC236}">
                <a16:creationId xmlns:a16="http://schemas.microsoft.com/office/drawing/2014/main" id="{E6091CF6-341D-3035-5794-83E9455715AC}"/>
              </a:ext>
            </a:extLst>
          </p:cNvPr>
          <p:cNvPicPr>
            <a:picLocks noChangeAspect="1"/>
          </p:cNvPicPr>
          <p:nvPr/>
        </p:nvPicPr>
        <p:blipFill>
          <a:blip r:embed="rId3"/>
          <a:stretch>
            <a:fillRect/>
          </a:stretch>
        </p:blipFill>
        <p:spPr>
          <a:xfrm>
            <a:off x="707927" y="1441045"/>
            <a:ext cx="8127870" cy="2552457"/>
          </a:xfrm>
          <a:prstGeom prst="rect">
            <a:avLst/>
          </a:prstGeom>
        </p:spPr>
      </p:pic>
      <p:pic>
        <p:nvPicPr>
          <p:cNvPr id="5122" name="Picture 2">
            <a:extLst>
              <a:ext uri="{FF2B5EF4-FFF2-40B4-BE49-F238E27FC236}">
                <a16:creationId xmlns:a16="http://schemas.microsoft.com/office/drawing/2014/main" id="{FFC78944-F34B-AE46-6635-BA779B80E68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82232" y="2577143"/>
            <a:ext cx="4402138" cy="268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31118616"/>
      </p:ext>
    </p:extLst>
  </p:cSld>
  <p:clrMapOvr>
    <a:masterClrMapping/>
  </p:clrMapOvr>
</p:sld>
</file>

<file path=ppt/theme/theme1.xml><?xml version="1.0" encoding="utf-8"?>
<a:theme xmlns:a="http://schemas.openxmlformats.org/drawingml/2006/main" name="ChronicleVTI">
  <a:themeElements>
    <a:clrScheme name="Chronicle">
      <a:dk1>
        <a:srgbClr val="000000"/>
      </a:dk1>
      <a:lt1>
        <a:srgbClr val="FFFFFF"/>
      </a:lt1>
      <a:dk2>
        <a:srgbClr val="1C1C32"/>
      </a:dk2>
      <a:lt2>
        <a:srgbClr val="F8F4F1"/>
      </a:lt2>
      <a:accent1>
        <a:srgbClr val="734B67"/>
      </a:accent1>
      <a:accent2>
        <a:srgbClr val="959EBB"/>
      </a:accent2>
      <a:accent3>
        <a:srgbClr val="596781"/>
      </a:accent3>
      <a:accent4>
        <a:srgbClr val="7F6E8C"/>
      </a:accent4>
      <a:accent5>
        <a:srgbClr val="DB9A8F"/>
      </a:accent5>
      <a:accent6>
        <a:srgbClr val="C29AB1"/>
      </a:accent6>
      <a:hlink>
        <a:srgbClr val="778BA2"/>
      </a:hlink>
      <a:folHlink>
        <a:srgbClr val="A27C99"/>
      </a:folHlink>
    </a:clrScheme>
    <a:fontScheme name="Custom 9">
      <a:majorFont>
        <a:latin typeface="Univers Condensed"/>
        <a:ea typeface=""/>
        <a:cs typeface=""/>
      </a:majorFont>
      <a:minorFont>
        <a:latin typeface="Calisto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hronicleVTI" id="{508E4D90-5116-4BF0-876B-3F422DD1F65F}" vid="{AA21DC3D-92A8-43A4-8358-ED428371CD5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lcf76f155ced4ddcb4097134ff3c332f xmlns="71af3243-3dd4-4a8d-8c0d-dd76da1f02a5">
      <Terms xmlns="http://schemas.microsoft.com/office/infopath/2007/PartnerControls"/>
    </lcf76f155ced4ddcb4097134ff3c332f>
    <TaxCatchAll xmlns="230e9df3-be65-4c73-a93b-d1236ebd677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8" ma:contentTypeDescription="Create a new document." ma:contentTypeScope="" ma:versionID="22a266b9fa9a230c5a512669d8b298c3">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ddc33fff6b14141ee5c74a0d29ea6a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lcf76f155ced4ddcb4097134ff3c332f" ma:index="24" nillable="true" ma:taxonomy="true" ma:internalName="lcf76f155ced4ddcb4097134ff3c332f" ma:taxonomyFieldName="MediaServiceAITags" ma:displayName="Image Tags" ma:readOnly="false" ma:fieldId="{5cf76f15-5ced-4ddc-b409-7134ff3c332f}" ma:taxonomyMulti="true" ma:sspId="e385fb40-52d4-4fae-9c5b-3e8ff8a5878e" ma:termSetId="09814cd3-568e-4e90-9814-8d621ff8fb84"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E0F876D-ECAD-49DD-95DE-E4DA3D4E9CA1}">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customXml/itemProps2.xml><?xml version="1.0" encoding="utf-8"?>
<ds:datastoreItem xmlns:ds="http://schemas.openxmlformats.org/officeDocument/2006/customXml" ds:itemID="{159187C1-630C-405A-830B-EED062A49695}">
  <ds:schemaRefs>
    <ds:schemaRef ds:uri="http://schemas.microsoft.com/sharepoint/v3/contenttype/forms"/>
  </ds:schemaRefs>
</ds:datastoreItem>
</file>

<file path=customXml/itemProps3.xml><?xml version="1.0" encoding="utf-8"?>
<ds:datastoreItem xmlns:ds="http://schemas.openxmlformats.org/officeDocument/2006/customXml" ds:itemID="{4EC785CC-7DC7-486B-AC4F-90AD768E96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{7DF83698-DB15-4B46-859B-33339E37A855}tf67498733_win32</Template>
  <TotalTime>1062</TotalTime>
  <Words>1389</Words>
  <Application>Microsoft Office PowerPoint</Application>
  <PresentationFormat>Widescreen</PresentationFormat>
  <Paragraphs>78</Paragraphs>
  <Slides>16</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Calisto MT</vt:lpstr>
      <vt:lpstr>Courier New</vt:lpstr>
      <vt:lpstr>Times New Roman</vt:lpstr>
      <vt:lpstr>Univers Condensed</vt:lpstr>
      <vt:lpstr>ChronicleVTI</vt:lpstr>
      <vt:lpstr>TRẮC ĐỊA ẢNH Photogrammetry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Ngoc thanh Nguyen</dc:creator>
  <cp:lastModifiedBy>HP</cp:lastModifiedBy>
  <cp:revision>122</cp:revision>
  <dcterms:created xsi:type="dcterms:W3CDTF">2024-01-29T02:28:26Z</dcterms:created>
  <dcterms:modified xsi:type="dcterms:W3CDTF">2024-07-11T09:20:53Z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