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4"/>
  </p:notesMasterIdLst>
  <p:sldIdLst>
    <p:sldId id="260" r:id="rId3"/>
    <p:sldId id="263" r:id="rId4"/>
    <p:sldId id="264" r:id="rId5"/>
    <p:sldId id="265" r:id="rId6"/>
    <p:sldId id="266" r:id="rId7"/>
    <p:sldId id="268" r:id="rId8"/>
    <p:sldId id="267" r:id="rId9"/>
    <p:sldId id="270" r:id="rId10"/>
    <p:sldId id="269" r:id="rId11"/>
    <p:sldId id="271" r:id="rId12"/>
    <p:sldId id="262"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93D"/>
    <a:srgbClr val="0000CC"/>
    <a:srgbClr val="0B8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64" d="100"/>
          <a:sy n="64" d="100"/>
        </p:scale>
        <p:origin x="8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D2007D-F7BF-4AD5-845D-2E62ED83C9B2}" type="datetimeFigureOut">
              <a:rPr lang="en-US" smtClean="0"/>
              <a:pPr/>
              <a:t>26-Jul-24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436223-95A7-408A-A070-7037E540ACBA}" type="slidenum">
              <a:rPr lang="en-US" smtClean="0"/>
              <a:pPr/>
              <a:t>‹#›</a:t>
            </a:fld>
            <a:endParaRPr lang="en-US"/>
          </a:p>
        </p:txBody>
      </p:sp>
    </p:spTree>
    <p:extLst>
      <p:ext uri="{BB962C8B-B14F-4D97-AF65-F5344CB8AC3E}">
        <p14:creationId xmlns:p14="http://schemas.microsoft.com/office/powerpoint/2010/main" val="69098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0" y="1282315"/>
            <a:ext cx="12192000" cy="4510217"/>
          </a:xfrm>
          <a:prstGeom prst="rect">
            <a:avLst/>
          </a:prstGeom>
          <a:solidFill>
            <a:srgbClr val="0B79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2926"/>
            <a:ext cx="12192000" cy="6858424"/>
          </a:xfrm>
          <a:prstGeom prst="rect">
            <a:avLst/>
          </a:prstGeom>
        </p:spPr>
      </p:pic>
      <p:sp>
        <p:nvSpPr>
          <p:cNvPr id="2" name="Title 1"/>
          <p:cNvSpPr>
            <a:spLocks noGrp="1"/>
          </p:cNvSpPr>
          <p:nvPr>
            <p:ph type="title" hasCustomPrompt="1"/>
          </p:nvPr>
        </p:nvSpPr>
        <p:spPr>
          <a:xfrm>
            <a:off x="831850" y="1384301"/>
            <a:ext cx="10515600" cy="3018518"/>
          </a:xfrm>
        </p:spPr>
        <p:txBody>
          <a:bodyPr anchor="b">
            <a:normAutofit/>
          </a:bodyPr>
          <a:lstStyle>
            <a:lvl1pPr>
              <a:defRPr sz="5000" b="1" baseline="0">
                <a:solidFill>
                  <a:schemeClr val="bg1"/>
                </a:solidFill>
                <a:latin typeface="Arial" panose="020B0604020202020204" pitchFamily="34" charset="0"/>
                <a:cs typeface="Arial" panose="020B0604020202020204" pitchFamily="34" charset="0"/>
              </a:defRPr>
            </a:lvl1pPr>
          </a:lstStyle>
          <a:p>
            <a:r>
              <a:rPr lang="en-US" dirty="0"/>
              <a:t>TIÊU ĐỀ</a:t>
            </a:r>
          </a:p>
        </p:txBody>
      </p:sp>
      <p:sp>
        <p:nvSpPr>
          <p:cNvPr id="3" name="Text Placeholder 2"/>
          <p:cNvSpPr>
            <a:spLocks noGrp="1"/>
          </p:cNvSpPr>
          <p:nvPr>
            <p:ph type="body" idx="1" hasCustomPrompt="1"/>
          </p:nvPr>
        </p:nvSpPr>
        <p:spPr>
          <a:xfrm>
            <a:off x="831850" y="4567919"/>
            <a:ext cx="10515600" cy="108627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THÔNG TIN NGƯỜI TRÌNH BÀY</a:t>
            </a:r>
          </a:p>
        </p:txBody>
      </p:sp>
      <p:sp>
        <p:nvSpPr>
          <p:cNvPr id="10" name="Rectangle 9"/>
          <p:cNvSpPr/>
          <p:nvPr userDrawn="1"/>
        </p:nvSpPr>
        <p:spPr>
          <a:xfrm>
            <a:off x="7533502" y="467281"/>
            <a:ext cx="4658498" cy="461665"/>
          </a:xfrm>
          <a:prstGeom prst="rect">
            <a:avLst/>
          </a:prstGeom>
        </p:spPr>
        <p:txBody>
          <a:bodyPr wrap="square">
            <a:spAutoFit/>
          </a:bodyPr>
          <a:lstStyle/>
          <a:p>
            <a:r>
              <a:rPr lang="en-US" sz="2400" dirty="0">
                <a:solidFill>
                  <a:srgbClr val="0B793D"/>
                </a:solidFill>
                <a:effectLst/>
                <a:latin typeface="Arial" panose="020B0604020202020204" pitchFamily="34" charset="0"/>
                <a:cs typeface="Arial" panose="020B0604020202020204" pitchFamily="34" charset="0"/>
              </a:rPr>
              <a:t>ƯƠM</a:t>
            </a:r>
            <a:r>
              <a:rPr lang="en-US" sz="2400" baseline="0" dirty="0">
                <a:solidFill>
                  <a:srgbClr val="0B793D"/>
                </a:solidFill>
                <a:effectLst/>
                <a:latin typeface="Arial" panose="020B0604020202020204" pitchFamily="34" charset="0"/>
                <a:cs typeface="Arial" panose="020B0604020202020204" pitchFamily="34" charset="0"/>
              </a:rPr>
              <a:t> MẦM CHO THÀNH CÔNG</a:t>
            </a:r>
            <a:endParaRPr lang="en-US" sz="2400" dirty="0">
              <a:solidFill>
                <a:srgbClr val="0B793D"/>
              </a:solidFill>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11"/>
          </p:nvPr>
        </p:nvSpPr>
        <p:spPr>
          <a:xfrm>
            <a:off x="9908724" y="6033460"/>
            <a:ext cx="2283276" cy="373689"/>
          </a:xfrm>
        </p:spPr>
        <p:txBody>
          <a:bodyPr/>
          <a:lstStyle>
            <a:lvl1pPr>
              <a:defRPr sz="1800" b="0">
                <a:solidFill>
                  <a:srgbClr val="0B793D"/>
                </a:solidFill>
                <a:latin typeface="Arial" panose="020B0604020202020204" pitchFamily="34" charset="0"/>
                <a:cs typeface="Arial" panose="020B0604020202020204" pitchFamily="34" charset="0"/>
              </a:defRPr>
            </a:lvl1pPr>
          </a:lstStyle>
          <a:p>
            <a:r>
              <a:rPr lang="en-US" dirty="0"/>
              <a:t>https://huaf.edu.vn</a:t>
            </a:r>
          </a:p>
        </p:txBody>
      </p:sp>
    </p:spTree>
    <p:extLst>
      <p:ext uri="{BB962C8B-B14F-4D97-AF65-F5344CB8AC3E}">
        <p14:creationId xmlns:p14="http://schemas.microsoft.com/office/powerpoint/2010/main" val="183374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027C6-977D-46DC-B6F4-6A85EF60C6E3}" type="datetime1">
              <a:rPr lang="en-US" smtClean="0"/>
              <a:pPr/>
              <a:t>26-Jul-24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373B6-36EE-4F02-A68A-82DD751F79FC}" type="slidenum">
              <a:rPr lang="en-US" smtClean="0"/>
              <a:pPr/>
              <a:t>‹#›</a:t>
            </a:fld>
            <a:endParaRPr lang="en-US"/>
          </a:p>
        </p:txBody>
      </p:sp>
    </p:spTree>
    <p:extLst>
      <p:ext uri="{BB962C8B-B14F-4D97-AF65-F5344CB8AC3E}">
        <p14:creationId xmlns:p14="http://schemas.microsoft.com/office/powerpoint/2010/main" val="388005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2D9959-AE1F-4E91-8C05-C085FF5CEE84}" type="datetime1">
              <a:rPr lang="en-US" smtClean="0"/>
              <a:pPr/>
              <a:t>26-Jul-24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373B6-36EE-4F02-A68A-82DD751F79FC}" type="slidenum">
              <a:rPr lang="en-US" smtClean="0"/>
              <a:pPr/>
              <a:t>‹#›</a:t>
            </a:fld>
            <a:endParaRPr lang="en-US"/>
          </a:p>
        </p:txBody>
      </p:sp>
    </p:spTree>
    <p:extLst>
      <p:ext uri="{BB962C8B-B14F-4D97-AF65-F5344CB8AC3E}">
        <p14:creationId xmlns:p14="http://schemas.microsoft.com/office/powerpoint/2010/main" val="262766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C9D35-07A2-441A-8AB0-00106F347849}" type="datetime1">
              <a:rPr lang="en-US" smtClean="0"/>
              <a:pPr/>
              <a:t>26-Jul-24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373B6-36EE-4F02-A68A-82DD751F79FC}" type="slidenum">
              <a:rPr lang="en-US" smtClean="0"/>
              <a:pPr/>
              <a:t>‹#›</a:t>
            </a:fld>
            <a:endParaRPr lang="en-US"/>
          </a:p>
        </p:txBody>
      </p:sp>
    </p:spTree>
    <p:extLst>
      <p:ext uri="{BB962C8B-B14F-4D97-AF65-F5344CB8AC3E}">
        <p14:creationId xmlns:p14="http://schemas.microsoft.com/office/powerpoint/2010/main" val="1390403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F8429-5444-44C5-B274-FD0F3B7E420E}" type="datetime1">
              <a:rPr lang="en-US" smtClean="0"/>
              <a:pPr/>
              <a:t>26-Jul-24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373B6-36EE-4F02-A68A-82DD751F79FC}" type="slidenum">
              <a:rPr lang="en-US" smtClean="0"/>
              <a:pPr/>
              <a:t>‹#›</a:t>
            </a:fld>
            <a:endParaRPr lang="en-US"/>
          </a:p>
        </p:txBody>
      </p:sp>
    </p:spTree>
    <p:extLst>
      <p:ext uri="{BB962C8B-B14F-4D97-AF65-F5344CB8AC3E}">
        <p14:creationId xmlns:p14="http://schemas.microsoft.com/office/powerpoint/2010/main" val="285831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4AF64C-87D5-44B7-9157-A37CE738D029}" type="datetimeFigureOut">
              <a:rPr lang="en-US" smtClean="0"/>
              <a:pPr/>
              <a:t>26-Jul-24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3961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4AF64C-87D5-44B7-9157-A37CE738D029}" type="datetimeFigureOut">
              <a:rPr lang="en-US" smtClean="0"/>
              <a:pPr/>
              <a:t>26-Jul-24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188953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4AF64C-87D5-44B7-9157-A37CE738D029}" type="datetimeFigureOut">
              <a:rPr lang="en-US" smtClean="0"/>
              <a:pPr/>
              <a:t>26-Jul-24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413813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AF64C-87D5-44B7-9157-A37CE738D029}" type="datetimeFigureOut">
              <a:rPr lang="en-US" smtClean="0"/>
              <a:pPr/>
              <a:t>26-Jul-24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1180749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4AF64C-87D5-44B7-9157-A37CE738D029}" type="datetimeFigureOut">
              <a:rPr lang="en-US" smtClean="0"/>
              <a:pPr/>
              <a:t>26-Jul-24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1689234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AF64C-87D5-44B7-9157-A37CE738D029}" type="datetimeFigureOut">
              <a:rPr lang="en-US" smtClean="0"/>
              <a:pPr/>
              <a:t>26-Jul-24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173829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489698"/>
            <a:ext cx="12192000" cy="368301"/>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20914" y="1120230"/>
            <a:ext cx="11310256" cy="4598399"/>
          </a:xfrm>
        </p:spPr>
        <p:txBody>
          <a:bodyPr/>
          <a:lstStyle>
            <a:lvl1pPr marL="0" indent="0">
              <a:buNone/>
              <a:defRPr sz="2400" b="1" baseline="0">
                <a:solidFill>
                  <a:srgbClr val="0B793D"/>
                </a:solidFill>
                <a:latin typeface="Arial" panose="020B0604020202020204" pitchFamily="34" charset="0"/>
                <a:cs typeface="Arial" panose="020B0604020202020204" pitchFamily="34" charset="0"/>
              </a:defRPr>
            </a:lvl1pPr>
          </a:lstStyle>
          <a:p>
            <a:pPr lvl="0"/>
            <a:r>
              <a:rPr lang="en-US" dirty="0"/>
              <a:t>NỘI DUNG</a:t>
            </a:r>
          </a:p>
        </p:txBody>
      </p:sp>
      <p:sp>
        <p:nvSpPr>
          <p:cNvPr id="5" name="Footer Placeholder 4"/>
          <p:cNvSpPr>
            <a:spLocks noGrp="1"/>
          </p:cNvSpPr>
          <p:nvPr>
            <p:ph type="ftr" sz="quarter" idx="11"/>
          </p:nvPr>
        </p:nvSpPr>
        <p:spPr>
          <a:xfrm>
            <a:off x="0" y="6492875"/>
            <a:ext cx="1981200" cy="365125"/>
          </a:xfrm>
        </p:spPr>
        <p:txBody>
          <a:bodyPr/>
          <a:lstStyle>
            <a:lvl1pPr>
              <a:defRPr sz="1500">
                <a:solidFill>
                  <a:schemeClr val="bg1"/>
                </a:solidFill>
                <a:latin typeface="Arial" panose="020B0604020202020204" pitchFamily="34" charset="0"/>
                <a:cs typeface="Arial" panose="020B0604020202020204" pitchFamily="34" charset="0"/>
              </a:defRPr>
            </a:lvl1pPr>
          </a:lstStyle>
          <a:p>
            <a:r>
              <a:rPr lang="en-US" dirty="0"/>
              <a:t>https://huaf.edu.vn</a:t>
            </a:r>
          </a:p>
        </p:txBody>
      </p:sp>
      <p:sp>
        <p:nvSpPr>
          <p:cNvPr id="9" name="Rectangle 8"/>
          <p:cNvSpPr/>
          <p:nvPr userDrawn="1"/>
        </p:nvSpPr>
        <p:spPr>
          <a:xfrm>
            <a:off x="0" y="857948"/>
            <a:ext cx="12192000" cy="27432"/>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420913" y="165714"/>
            <a:ext cx="11310257" cy="479778"/>
          </a:xfrm>
        </p:spPr>
        <p:txBody>
          <a:bodyPr anchor="b">
            <a:normAutofit/>
          </a:bodyPr>
          <a:lstStyle>
            <a:lvl1pPr algn="l">
              <a:defRPr sz="3000" b="1" baseline="0">
                <a:solidFill>
                  <a:srgbClr val="0B793D"/>
                </a:solidFill>
                <a:latin typeface="Arial" panose="020B0604020202020204" pitchFamily="34" charset="0"/>
                <a:cs typeface="Arial" panose="020B0604020202020204" pitchFamily="34" charset="0"/>
              </a:defRPr>
            </a:lvl1pPr>
          </a:lstStyle>
          <a:p>
            <a:r>
              <a:rPr lang="en-US" dirty="0"/>
              <a:t>TIÊU ĐỀ CHƯƠNG/ PHẦN</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89583" t="70783" b="8302"/>
          <a:stretch/>
        </p:blipFill>
        <p:spPr>
          <a:xfrm>
            <a:off x="11382830" y="-17700"/>
            <a:ext cx="809170" cy="914362"/>
          </a:xfrm>
          <a:prstGeom prst="rect">
            <a:avLst/>
          </a:prstGeom>
        </p:spPr>
      </p:pic>
    </p:spTree>
    <p:extLst>
      <p:ext uri="{BB962C8B-B14F-4D97-AF65-F5344CB8AC3E}">
        <p14:creationId xmlns:p14="http://schemas.microsoft.com/office/powerpoint/2010/main" val="33610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4AF64C-87D5-44B7-9157-A37CE738D029}" type="datetimeFigureOut">
              <a:rPr lang="en-US" smtClean="0"/>
              <a:pPr/>
              <a:t>26-Jul-24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296765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4AF64C-87D5-44B7-9157-A37CE738D029}" type="datetimeFigureOut">
              <a:rPr lang="en-US" smtClean="0"/>
              <a:pPr/>
              <a:t>26-Jul-24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3559534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AF64C-87D5-44B7-9157-A37CE738D029}" type="datetimeFigureOut">
              <a:rPr lang="en-US" smtClean="0"/>
              <a:pPr/>
              <a:t>26-Jul-24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318599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AF64C-87D5-44B7-9157-A37CE738D029}" type="datetimeFigureOut">
              <a:rPr lang="en-US" smtClean="0"/>
              <a:pPr/>
              <a:t>26-Jul-24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pPr/>
              <a:t>‹#›</a:t>
            </a:fld>
            <a:endParaRPr lang="en-US"/>
          </a:p>
        </p:txBody>
      </p:sp>
    </p:spTree>
    <p:extLst>
      <p:ext uri="{BB962C8B-B14F-4D97-AF65-F5344CB8AC3E}">
        <p14:creationId xmlns:p14="http://schemas.microsoft.com/office/powerpoint/2010/main" val="293575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6405249"/>
            <a:ext cx="12192000" cy="452751"/>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1982"/>
          <a:stretch/>
        </p:blipFill>
        <p:spPr>
          <a:xfrm>
            <a:off x="0" y="1"/>
            <a:ext cx="12192000" cy="4667250"/>
          </a:xfrm>
          <a:prstGeom prst="rect">
            <a:avLst/>
          </a:prstGeom>
        </p:spPr>
      </p:pic>
      <p:sp>
        <p:nvSpPr>
          <p:cNvPr id="2" name="Title 1"/>
          <p:cNvSpPr>
            <a:spLocks noGrp="1"/>
          </p:cNvSpPr>
          <p:nvPr>
            <p:ph type="title" hasCustomPrompt="1"/>
          </p:nvPr>
        </p:nvSpPr>
        <p:spPr>
          <a:xfrm>
            <a:off x="495300" y="0"/>
            <a:ext cx="9791700" cy="774701"/>
          </a:xfrm>
        </p:spPr>
        <p:txBody>
          <a:bodyPr>
            <a:normAutofit/>
          </a:bodyPr>
          <a:lstStyle>
            <a:lvl1pPr>
              <a:defRPr sz="3000" b="1">
                <a:solidFill>
                  <a:schemeClr val="bg1"/>
                </a:solidFill>
                <a:latin typeface="Arial" panose="020B0604020202020204" pitchFamily="34" charset="0"/>
                <a:cs typeface="Arial" panose="020B0604020202020204" pitchFamily="34" charset="0"/>
              </a:defRPr>
            </a:lvl1pPr>
          </a:lstStyle>
          <a:p>
            <a:r>
              <a:rPr lang="en-US" dirty="0"/>
              <a:t>TIÊU ĐỀ CHƯƠNG/ PHẦN</a:t>
            </a:r>
          </a:p>
        </p:txBody>
      </p:sp>
      <p:sp>
        <p:nvSpPr>
          <p:cNvPr id="3" name="Content Placeholder 2"/>
          <p:cNvSpPr>
            <a:spLocks noGrp="1"/>
          </p:cNvSpPr>
          <p:nvPr>
            <p:ph idx="1" hasCustomPrompt="1"/>
          </p:nvPr>
        </p:nvSpPr>
        <p:spPr>
          <a:xfrm>
            <a:off x="495300" y="1161256"/>
            <a:ext cx="10515600" cy="4972844"/>
          </a:xfrm>
        </p:spPr>
        <p:txBody>
          <a:bodyPr/>
          <a:lstStyle>
            <a:lvl1pPr marL="0" indent="0">
              <a:buNone/>
              <a:defRPr>
                <a:solidFill>
                  <a:srgbClr val="0B793D"/>
                </a:solidFill>
              </a:defRPr>
            </a:lvl1pPr>
          </a:lstStyle>
          <a:p>
            <a:pPr lvl="0"/>
            <a:r>
              <a:rPr lang="en-US" dirty="0"/>
              <a:t>NỘI DUNG</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89583" t="70783" b="8302"/>
          <a:stretch/>
        </p:blipFill>
        <p:spPr>
          <a:xfrm>
            <a:off x="11382830" y="-17700"/>
            <a:ext cx="809170" cy="914362"/>
          </a:xfrm>
          <a:prstGeom prst="rect">
            <a:avLst/>
          </a:prstGeom>
        </p:spPr>
      </p:pic>
      <p:sp>
        <p:nvSpPr>
          <p:cNvPr id="12" name="Footer Placeholder 4"/>
          <p:cNvSpPr>
            <a:spLocks noGrp="1"/>
          </p:cNvSpPr>
          <p:nvPr>
            <p:ph type="ftr" sz="quarter" idx="11"/>
          </p:nvPr>
        </p:nvSpPr>
        <p:spPr>
          <a:xfrm>
            <a:off x="0" y="6492875"/>
            <a:ext cx="1981200" cy="365125"/>
          </a:xfrm>
        </p:spPr>
        <p:txBody>
          <a:bodyPr/>
          <a:lstStyle>
            <a:lvl1pPr>
              <a:defRPr sz="1500">
                <a:solidFill>
                  <a:schemeClr val="bg1"/>
                </a:solidFill>
                <a:latin typeface="Arial" panose="020B0604020202020204" pitchFamily="34" charset="0"/>
                <a:cs typeface="Arial" panose="020B0604020202020204" pitchFamily="34" charset="0"/>
              </a:defRPr>
            </a:lvl1pPr>
          </a:lstStyle>
          <a:p>
            <a:r>
              <a:rPr lang="en-US" dirty="0"/>
              <a:t>https://huaf.edu.vn</a:t>
            </a:r>
          </a:p>
        </p:txBody>
      </p:sp>
    </p:spTree>
    <p:extLst>
      <p:ext uri="{BB962C8B-B14F-4D97-AF65-F5344CB8AC3E}">
        <p14:creationId xmlns:p14="http://schemas.microsoft.com/office/powerpoint/2010/main" val="2115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181100"/>
            <a:ext cx="12192000" cy="4470400"/>
          </a:xfrm>
          <a:prstGeom prst="rect">
            <a:avLst/>
          </a:prstGeom>
          <a:solidFill>
            <a:srgbClr val="0B8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424"/>
          </a:xfrm>
          <a:prstGeom prst="rect">
            <a:avLst/>
          </a:prstGeom>
        </p:spPr>
      </p:pic>
      <p:sp>
        <p:nvSpPr>
          <p:cNvPr id="7" name="Footer Placeholder 4"/>
          <p:cNvSpPr>
            <a:spLocks noGrp="1"/>
          </p:cNvSpPr>
          <p:nvPr>
            <p:ph type="ftr" sz="quarter" idx="11"/>
          </p:nvPr>
        </p:nvSpPr>
        <p:spPr>
          <a:xfrm>
            <a:off x="9908724" y="5969960"/>
            <a:ext cx="2283276" cy="373689"/>
          </a:xfrm>
        </p:spPr>
        <p:txBody>
          <a:bodyPr/>
          <a:lstStyle>
            <a:lvl1pPr>
              <a:defRPr sz="1800" b="0">
                <a:solidFill>
                  <a:srgbClr val="0B793D"/>
                </a:solidFill>
                <a:latin typeface="Arial" panose="020B0604020202020204" pitchFamily="34" charset="0"/>
                <a:cs typeface="Arial" panose="020B0604020202020204" pitchFamily="34" charset="0"/>
              </a:defRPr>
            </a:lvl1pPr>
          </a:lstStyle>
          <a:p>
            <a:r>
              <a:rPr lang="en-US" dirty="0"/>
              <a:t>https://huaf.edu.vn</a:t>
            </a:r>
          </a:p>
        </p:txBody>
      </p:sp>
      <p:sp>
        <p:nvSpPr>
          <p:cNvPr id="9" name="Title 1"/>
          <p:cNvSpPr>
            <a:spLocks noGrp="1"/>
          </p:cNvSpPr>
          <p:nvPr>
            <p:ph type="title" hasCustomPrompt="1"/>
          </p:nvPr>
        </p:nvSpPr>
        <p:spPr>
          <a:xfrm>
            <a:off x="1095829" y="1752600"/>
            <a:ext cx="10515600" cy="2514600"/>
          </a:xfrm>
        </p:spPr>
        <p:txBody>
          <a:bodyPr anchor="b">
            <a:normAutofit/>
          </a:bodyPr>
          <a:lstStyle>
            <a:lvl1pPr algn="ctr">
              <a:defRPr sz="5200" b="1" baseline="0">
                <a:solidFill>
                  <a:schemeClr val="bg1"/>
                </a:solidFill>
                <a:latin typeface="Arial" panose="020B0604020202020204" pitchFamily="34" charset="0"/>
                <a:cs typeface="Arial" panose="020B0604020202020204" pitchFamily="34" charset="0"/>
              </a:defRPr>
            </a:lvl1pPr>
          </a:lstStyle>
          <a:p>
            <a:r>
              <a:rPr lang="en-US" dirty="0"/>
              <a:t>THANK YOU</a:t>
            </a:r>
          </a:p>
        </p:txBody>
      </p:sp>
      <p:sp>
        <p:nvSpPr>
          <p:cNvPr id="10" name="Rectangle 9"/>
          <p:cNvSpPr/>
          <p:nvPr userDrawn="1"/>
        </p:nvSpPr>
        <p:spPr>
          <a:xfrm>
            <a:off x="7508789" y="359718"/>
            <a:ext cx="4683211" cy="461665"/>
          </a:xfrm>
          <a:prstGeom prst="rect">
            <a:avLst/>
          </a:prstGeom>
        </p:spPr>
        <p:txBody>
          <a:bodyPr wrap="square">
            <a:spAutoFit/>
          </a:bodyPr>
          <a:lstStyle/>
          <a:p>
            <a:r>
              <a:rPr lang="en-US" sz="2400" dirty="0">
                <a:solidFill>
                  <a:srgbClr val="0B793D"/>
                </a:solidFill>
                <a:effectLst/>
                <a:latin typeface="Arial" panose="020B0604020202020204" pitchFamily="34" charset="0"/>
                <a:cs typeface="Arial" panose="020B0604020202020204" pitchFamily="34" charset="0"/>
              </a:rPr>
              <a:t>ƯƠM</a:t>
            </a:r>
            <a:r>
              <a:rPr lang="en-US" sz="2400" baseline="0" dirty="0">
                <a:solidFill>
                  <a:srgbClr val="0B793D"/>
                </a:solidFill>
                <a:effectLst/>
                <a:latin typeface="Arial" panose="020B0604020202020204" pitchFamily="34" charset="0"/>
                <a:cs typeface="Arial" panose="020B0604020202020204" pitchFamily="34" charset="0"/>
              </a:rPr>
              <a:t> MẦM CHO THÀNH CÔNG</a:t>
            </a:r>
            <a:endParaRPr lang="en-US" sz="2400" dirty="0">
              <a:solidFill>
                <a:srgbClr val="0B793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08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p:cNvSpPr/>
          <p:nvPr userDrawn="1"/>
        </p:nvSpPr>
        <p:spPr>
          <a:xfrm flipV="1">
            <a:off x="0" y="6359530"/>
            <a:ext cx="12192000" cy="45719"/>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1704"/>
          <a:stretch/>
        </p:blipFill>
        <p:spPr>
          <a:xfrm>
            <a:off x="0" y="1"/>
            <a:ext cx="12192000" cy="4686300"/>
          </a:xfrm>
          <a:prstGeom prst="rect">
            <a:avLst/>
          </a:prstGeom>
        </p:spPr>
      </p:pic>
      <p:sp>
        <p:nvSpPr>
          <p:cNvPr id="8" name="Title 1"/>
          <p:cNvSpPr txBox="1">
            <a:spLocks/>
          </p:cNvSpPr>
          <p:nvPr userDrawn="1"/>
        </p:nvSpPr>
        <p:spPr>
          <a:xfrm>
            <a:off x="420913" y="165714"/>
            <a:ext cx="11310257" cy="47977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000" b="1" kern="1200" baseline="0">
                <a:solidFill>
                  <a:srgbClr val="0B793D"/>
                </a:solidFill>
                <a:latin typeface="Arial" panose="020B0604020202020204" pitchFamily="34" charset="0"/>
                <a:ea typeface="+mj-ea"/>
                <a:cs typeface="Arial" panose="020B0604020202020204" pitchFamily="34" charset="0"/>
              </a:defRPr>
            </a:lvl1pPr>
          </a:lstStyle>
          <a:p>
            <a:r>
              <a:rPr lang="en-US" dirty="0">
                <a:solidFill>
                  <a:schemeClr val="bg1"/>
                </a:solidFill>
              </a:rPr>
              <a:t>TIÊU ĐỀ CHƯƠNG/ PHẦN</a:t>
            </a:r>
          </a:p>
        </p:txBody>
      </p:sp>
      <p:sp>
        <p:nvSpPr>
          <p:cNvPr id="9" name="Content Placeholder 2"/>
          <p:cNvSpPr>
            <a:spLocks noGrp="1"/>
          </p:cNvSpPr>
          <p:nvPr>
            <p:ph idx="1" hasCustomPrompt="1"/>
          </p:nvPr>
        </p:nvSpPr>
        <p:spPr>
          <a:xfrm>
            <a:off x="420914" y="1120230"/>
            <a:ext cx="11310256" cy="5095782"/>
          </a:xfrm>
        </p:spPr>
        <p:txBody>
          <a:bodyPr/>
          <a:lstStyle>
            <a:lvl1pPr marL="0" indent="0">
              <a:buNone/>
              <a:defRPr sz="2400" b="1" baseline="0">
                <a:solidFill>
                  <a:srgbClr val="0B793D"/>
                </a:solidFill>
                <a:latin typeface="Arial" panose="020B0604020202020204" pitchFamily="34" charset="0"/>
                <a:cs typeface="Arial" panose="020B0604020202020204" pitchFamily="34" charset="0"/>
              </a:defRPr>
            </a:lvl1pPr>
          </a:lstStyle>
          <a:p>
            <a:pPr lvl="0"/>
            <a:r>
              <a:rPr lang="en-US" dirty="0"/>
              <a:t>NỘI DUNG</a:t>
            </a:r>
          </a:p>
        </p:txBody>
      </p:sp>
      <p:sp>
        <p:nvSpPr>
          <p:cNvPr id="10" name="Footer Placeholder 4"/>
          <p:cNvSpPr txBox="1">
            <a:spLocks/>
          </p:cNvSpPr>
          <p:nvPr userDrawn="1"/>
        </p:nvSpPr>
        <p:spPr>
          <a:xfrm>
            <a:off x="0" y="6450968"/>
            <a:ext cx="1683657"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B793D"/>
                </a:solidFill>
              </a:rPr>
              <a:t>https://huaf.edu.vn</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89583" t="70783" b="8302"/>
          <a:stretch/>
        </p:blipFill>
        <p:spPr>
          <a:xfrm>
            <a:off x="11382830" y="-17700"/>
            <a:ext cx="809170" cy="914362"/>
          </a:xfrm>
          <a:prstGeom prst="rect">
            <a:avLst/>
          </a:prstGeom>
        </p:spPr>
      </p:pic>
    </p:spTree>
    <p:extLst>
      <p:ext uri="{BB962C8B-B14F-4D97-AF65-F5344CB8AC3E}">
        <p14:creationId xmlns:p14="http://schemas.microsoft.com/office/powerpoint/2010/main" val="362643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53457" y="6462939"/>
            <a:ext cx="1839686" cy="365125"/>
          </a:xfrm>
        </p:spPr>
        <p:txBody>
          <a:bodyPr/>
          <a:lstStyle>
            <a:lvl1pPr>
              <a:defRPr sz="1400">
                <a:solidFill>
                  <a:srgbClr val="0B793D"/>
                </a:solidFill>
                <a:latin typeface="Arial" panose="020B0604020202020204" pitchFamily="34" charset="0"/>
                <a:cs typeface="Arial" panose="020B0604020202020204" pitchFamily="34" charset="0"/>
              </a:defRPr>
            </a:lvl1pPr>
          </a:lstStyle>
          <a:p>
            <a:r>
              <a:rPr lang="en-US" dirty="0"/>
              <a:t>https://huaf.edu.vn</a:t>
            </a:r>
          </a:p>
        </p:txBody>
      </p:sp>
      <p:sp>
        <p:nvSpPr>
          <p:cNvPr id="9" name="Slide Number Placeholder 5"/>
          <p:cNvSpPr>
            <a:spLocks noGrp="1"/>
          </p:cNvSpPr>
          <p:nvPr>
            <p:ph type="sldNum" sz="quarter" idx="12"/>
          </p:nvPr>
        </p:nvSpPr>
        <p:spPr>
          <a:xfrm>
            <a:off x="11437257" y="6435271"/>
            <a:ext cx="696686" cy="365125"/>
          </a:xfrm>
        </p:spPr>
        <p:txBody>
          <a:bodyPr/>
          <a:lstStyle>
            <a:lvl1pPr>
              <a:defRPr sz="1400">
                <a:solidFill>
                  <a:srgbClr val="0B793D"/>
                </a:solidFill>
                <a:latin typeface="Arial" panose="020B0604020202020204" pitchFamily="34" charset="0"/>
                <a:cs typeface="Arial" panose="020B0604020202020204" pitchFamily="34" charset="0"/>
              </a:defRPr>
            </a:lvl1pPr>
          </a:lstStyle>
          <a:p>
            <a:fld id="{571373B6-36EE-4F02-A68A-82DD751F79FC}" type="slidenum">
              <a:rPr lang="en-US" smtClean="0"/>
              <a:pPr/>
              <a:t>‹#›</a:t>
            </a:fld>
            <a:endParaRPr lang="en-US" dirty="0"/>
          </a:p>
        </p:txBody>
      </p:sp>
    </p:spTree>
    <p:extLst>
      <p:ext uri="{BB962C8B-B14F-4D97-AF65-F5344CB8AC3E}">
        <p14:creationId xmlns:p14="http://schemas.microsoft.com/office/powerpoint/2010/main" val="163070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CF3C6A-0851-4C6D-8115-FE1B6D405A5A}" type="datetime1">
              <a:rPr lang="en-US" smtClean="0"/>
              <a:pPr/>
              <a:t>26-Jul-24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373B6-36EE-4F02-A68A-82DD751F79FC}" type="slidenum">
              <a:rPr lang="en-US" smtClean="0"/>
              <a:pPr/>
              <a:t>‹#›</a:t>
            </a:fld>
            <a:endParaRPr lang="en-US"/>
          </a:p>
        </p:txBody>
      </p:sp>
    </p:spTree>
    <p:extLst>
      <p:ext uri="{BB962C8B-B14F-4D97-AF65-F5344CB8AC3E}">
        <p14:creationId xmlns:p14="http://schemas.microsoft.com/office/powerpoint/2010/main" val="244206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DEBA65-7A8C-4D1C-87F0-31FAB5DF4359}" type="datetime1">
              <a:rPr lang="en-US" smtClean="0"/>
              <a:pPr/>
              <a:t>26-Jul-24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373B6-36EE-4F02-A68A-82DD751F79FC}" type="slidenum">
              <a:rPr lang="en-US" smtClean="0"/>
              <a:pPr/>
              <a:t>‹#›</a:t>
            </a:fld>
            <a:endParaRPr lang="en-US"/>
          </a:p>
        </p:txBody>
      </p:sp>
    </p:spTree>
    <p:extLst>
      <p:ext uri="{BB962C8B-B14F-4D97-AF65-F5344CB8AC3E}">
        <p14:creationId xmlns:p14="http://schemas.microsoft.com/office/powerpoint/2010/main" val="313249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4927600" cy="460375"/>
          </a:xfrm>
        </p:spPr>
        <p:txBody>
          <a:bodyPr>
            <a:normAutofit/>
          </a:bodyPr>
          <a:lstStyle>
            <a:lvl1pPr>
              <a:defRPr sz="2400" baseline="0">
                <a:solidFill>
                  <a:srgbClr val="0B793D"/>
                </a:solidFill>
                <a:latin typeface="Arial" panose="020B0604020202020204" pitchFamily="34" charset="0"/>
                <a:cs typeface="Arial" panose="020B0604020202020204" pitchFamily="34" charset="0"/>
              </a:defRPr>
            </a:lvl1pPr>
          </a:lstStyle>
          <a:p>
            <a:r>
              <a:rPr lang="en-US" dirty="0"/>
              <a:t>THÔNG TIN NGƯỜI TRÌNH BÀY</a:t>
            </a:r>
          </a:p>
        </p:txBody>
      </p:sp>
      <p:sp>
        <p:nvSpPr>
          <p:cNvPr id="3" name="Date Placeholder 2"/>
          <p:cNvSpPr>
            <a:spLocks noGrp="1"/>
          </p:cNvSpPr>
          <p:nvPr>
            <p:ph type="dt" sz="half" idx="10"/>
          </p:nvPr>
        </p:nvSpPr>
        <p:spPr/>
        <p:txBody>
          <a:bodyPr/>
          <a:lstStyle/>
          <a:p>
            <a:fld id="{9531BB5F-9055-468B-98A9-8B05026D5B7D}" type="datetime1">
              <a:rPr lang="en-US" smtClean="0"/>
              <a:pPr/>
              <a:t>26-Jul-24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373B6-36EE-4F02-A68A-82DD751F79FC}" type="slidenum">
              <a:rPr lang="en-US" smtClean="0"/>
              <a:pPr/>
              <a:t>‹#›</a:t>
            </a:fld>
            <a:endParaRPr lang="en-US"/>
          </a:p>
        </p:txBody>
      </p:sp>
    </p:spTree>
    <p:extLst>
      <p:ext uri="{BB962C8B-B14F-4D97-AF65-F5344CB8AC3E}">
        <p14:creationId xmlns:p14="http://schemas.microsoft.com/office/powerpoint/2010/main" val="335487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83945-BBE2-48B3-857E-DD114CC363B8}" type="datetime1">
              <a:rPr lang="en-US" smtClean="0"/>
              <a:pPr/>
              <a:t>26-Jul-24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373B6-36EE-4F02-A68A-82DD751F79FC}" type="slidenum">
              <a:rPr lang="en-US" smtClean="0"/>
              <a:pPr/>
              <a:t>‹#›</a:t>
            </a:fld>
            <a:endParaRPr lang="en-US"/>
          </a:p>
        </p:txBody>
      </p:sp>
    </p:spTree>
    <p:extLst>
      <p:ext uri="{BB962C8B-B14F-4D97-AF65-F5344CB8AC3E}">
        <p14:creationId xmlns:p14="http://schemas.microsoft.com/office/powerpoint/2010/main" val="384747511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7" r:id="rId3"/>
    <p:sldLayoutId id="2147483655" r:id="rId4"/>
    <p:sldLayoutId id="2147483651" r:id="rId5"/>
    <p:sldLayoutId id="2147483660" r:id="rId6"/>
    <p:sldLayoutId id="2147483652" r:id="rId7"/>
    <p:sldLayoutId id="2147483653" r:id="rId8"/>
    <p:sldLayoutId id="2147483654" r:id="rId9"/>
    <p:sldLayoutId id="2147483656" r:id="rId10"/>
    <p:sldLayoutId id="2147483657" r:id="rId11"/>
    <p:sldLayoutId id="2147483658" r:id="rId12"/>
    <p:sldLayoutId id="214748365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AF64C-87D5-44B7-9157-A37CE738D029}" type="datetimeFigureOut">
              <a:rPr lang="en-US" smtClean="0"/>
              <a:pPr/>
              <a:t>26-Jul-24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BBC36-258B-4EE2-8D43-6577FA3F3BAC}" type="slidenum">
              <a:rPr lang="en-US" smtClean="0"/>
              <a:pPr/>
              <a:t>‹#›</a:t>
            </a:fld>
            <a:endParaRPr lang="en-US"/>
          </a:p>
        </p:txBody>
      </p:sp>
    </p:spTree>
    <p:extLst>
      <p:ext uri="{BB962C8B-B14F-4D97-AF65-F5344CB8AC3E}">
        <p14:creationId xmlns:p14="http://schemas.microsoft.com/office/powerpoint/2010/main" val="3086778355"/>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24153" y="1519775"/>
            <a:ext cx="11308080" cy="3996441"/>
          </a:xfrm>
        </p:spPr>
        <p:txBody>
          <a:bodyPr>
            <a:normAutofit/>
          </a:bodyPr>
          <a:lstStyle/>
          <a:p>
            <a:pPr algn="ctr" eaLnBrk="1" hangingPunct="1"/>
            <a:r>
              <a:rPr lang="pt-BR" altLang="en-US" sz="6600" b="1" dirty="0">
                <a:solidFill>
                  <a:srgbClr val="FFFF00"/>
                </a:solidFill>
                <a:latin typeface="Times New Roman" panose="02020603050405020304" pitchFamily="18" charset="0"/>
                <a:cs typeface="Times New Roman" panose="02020603050405020304" pitchFamily="18" charset="0"/>
              </a:rPr>
              <a:t>BÀI GIẢNG </a:t>
            </a:r>
            <a:br>
              <a:rPr lang="pt-BR" altLang="en-US" sz="6600" b="1" dirty="0">
                <a:solidFill>
                  <a:srgbClr val="FFFF00"/>
                </a:solidFill>
                <a:latin typeface="Times New Roman" panose="02020603050405020304" pitchFamily="18" charset="0"/>
                <a:cs typeface="Times New Roman" panose="02020603050405020304" pitchFamily="18" charset="0"/>
              </a:rPr>
            </a:br>
            <a:r>
              <a:rPr lang="pt-BR" altLang="en-US" sz="6600" b="1" dirty="0">
                <a:solidFill>
                  <a:srgbClr val="FFFF00"/>
                </a:solidFill>
                <a:latin typeface="Times New Roman" panose="02020603050405020304" pitchFamily="18" charset="0"/>
                <a:cs typeface="Times New Roman" panose="02020603050405020304" pitchFamily="18" charset="0"/>
              </a:rPr>
              <a:t>QUẢN LÝ NGUỒN NƯỚC</a:t>
            </a:r>
            <a:br>
              <a:rPr lang="pt-BR" altLang="en-US" sz="6000" b="1" dirty="0">
                <a:solidFill>
                  <a:srgbClr val="FFFF00"/>
                </a:solidFill>
                <a:latin typeface="Times New Roman" panose="02020603050405020304" pitchFamily="18" charset="0"/>
                <a:cs typeface="Times New Roman" panose="02020603050405020304" pitchFamily="18" charset="0"/>
              </a:rPr>
            </a:br>
            <a:br>
              <a:rPr lang="pt-BR" altLang="en-US" sz="6000" b="1" dirty="0">
                <a:solidFill>
                  <a:srgbClr val="FFFF00"/>
                </a:solidFill>
                <a:latin typeface="Times New Roman" panose="02020603050405020304" pitchFamily="18" charset="0"/>
                <a:cs typeface="Times New Roman" panose="02020603050405020304" pitchFamily="18" charset="0"/>
              </a:rPr>
            </a:br>
            <a:r>
              <a:rPr lang="pt-BR" altLang="en-US" sz="3200" b="1" dirty="0">
                <a:solidFill>
                  <a:srgbClr val="FFFF00"/>
                </a:solidFill>
                <a:latin typeface="Times New Roman" panose="02020603050405020304" pitchFamily="18" charset="0"/>
                <a:cs typeface="Times New Roman" panose="02020603050405020304" pitchFamily="18" charset="0"/>
              </a:rPr>
              <a:t>Giảng viên: PGS.TS. Phạm Hữu Tỵ, Khoa Tài nguyên đất và MTNN, ĐHNL, ĐHH</a:t>
            </a:r>
            <a:endParaRPr lang="pt-BR" altLang="en-US" sz="6000" b="1" dirty="0">
              <a:solidFill>
                <a:srgbClr val="FFFF00"/>
              </a:solidFill>
              <a:latin typeface="Times New Roman" panose="02020603050405020304" pitchFamily="18" charset="0"/>
              <a:cs typeface="Times New Roman" panose="02020603050405020304" pitchFamily="18" charset="0"/>
            </a:endParaRPr>
          </a:p>
        </p:txBody>
      </p:sp>
      <p:sp>
        <p:nvSpPr>
          <p:cNvPr id="13" name="Footer Placeholder 2"/>
          <p:cNvSpPr>
            <a:spLocks noGrp="1"/>
          </p:cNvSpPr>
          <p:nvPr>
            <p:ph type="ftr" sz="quarter" idx="11"/>
          </p:nvPr>
        </p:nvSpPr>
        <p:spPr>
          <a:xfrm>
            <a:off x="9908724" y="6071560"/>
            <a:ext cx="2283276" cy="373689"/>
          </a:xfrm>
        </p:spPr>
        <p:txBody>
          <a:bodyPr/>
          <a:lstStyle/>
          <a:p>
            <a:r>
              <a:rPr lang="en-US" dirty="0"/>
              <a:t>https://huaf.edu.vn</a:t>
            </a:r>
          </a:p>
        </p:txBody>
      </p:sp>
    </p:spTree>
    <p:extLst>
      <p:ext uri="{BB962C8B-B14F-4D97-AF65-F5344CB8AC3E}">
        <p14:creationId xmlns:p14="http://schemas.microsoft.com/office/powerpoint/2010/main" val="396099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2317B7-662E-FADD-643D-BBFDD651E501}"/>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5EC531A3-3294-BEDB-D164-78D6170F79AC}"/>
              </a:ext>
            </a:extLst>
          </p:cNvPr>
          <p:cNvSpPr>
            <a:spLocks noGrp="1"/>
          </p:cNvSpPr>
          <p:nvPr>
            <p:ph type="ctrTitle"/>
          </p:nvPr>
        </p:nvSpPr>
        <p:spPr/>
        <p:txBody>
          <a:bodyPr>
            <a:normAutofit fontScale="90000"/>
          </a:bodyPr>
          <a:lstStyle/>
          <a:p>
            <a:endParaRPr lang="en-US" dirty="0"/>
          </a:p>
        </p:txBody>
      </p:sp>
      <p:pic>
        <p:nvPicPr>
          <p:cNvPr id="8194" name="Picture 2">
            <a:extLst>
              <a:ext uri="{FF2B5EF4-FFF2-40B4-BE49-F238E27FC236}">
                <a16:creationId xmlns:a16="http://schemas.microsoft.com/office/drawing/2014/main" id="{97E532B5-8EE9-76EB-AE5E-2F970E91ED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3791" y="1077360"/>
            <a:ext cx="9170348" cy="53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2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huaf.jpg">
            <a:extLst>
              <a:ext uri="{FF2B5EF4-FFF2-40B4-BE49-F238E27FC236}">
                <a16:creationId xmlns:a16="http://schemas.microsoft.com/office/drawing/2014/main" id="{8BA5C5FC-D424-4511-A762-2CF5B344E8AE}"/>
              </a:ext>
            </a:extLst>
          </p:cNvPr>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523875" y="5317240"/>
            <a:ext cx="11210925" cy="744836"/>
          </a:xfrm>
        </p:spPr>
        <p:txBody>
          <a:bodyPr vert="horz" lIns="91440" tIns="45720" rIns="91440" bIns="45720" rtlCol="0" anchor="ctr">
            <a:normAutofit/>
          </a:bodyPr>
          <a:lstStyle/>
          <a:p>
            <a:r>
              <a:rPr lang="en-US" sz="3600" dirty="0">
                <a:solidFill>
                  <a:srgbClr val="FF0000"/>
                </a:solidFill>
                <a:latin typeface="+mj-lt"/>
                <a:cs typeface="+mj-cs"/>
              </a:rPr>
              <a:t>TRÂN TRỌNG CÁM ƠN QUÝ VỊ LÃNH ĐẠO ĐÃ LẮNG NGHE</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https://huaf.edu.vn</a:t>
            </a:r>
          </a:p>
        </p:txBody>
      </p:sp>
    </p:spTree>
    <p:extLst>
      <p:ext uri="{BB962C8B-B14F-4D97-AF65-F5344CB8AC3E}">
        <p14:creationId xmlns:p14="http://schemas.microsoft.com/office/powerpoint/2010/main" val="164145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40ECF7-2DDB-A8B3-771F-033A3F2A06D7}"/>
              </a:ext>
            </a:extLst>
          </p:cNvPr>
          <p:cNvSpPr>
            <a:spLocks noGrp="1"/>
          </p:cNvSpPr>
          <p:nvPr>
            <p:ph idx="1"/>
          </p:nvPr>
        </p:nvSpPr>
        <p:spPr>
          <a:xfrm>
            <a:off x="420914" y="1120230"/>
            <a:ext cx="5193077" cy="4598399"/>
          </a:xfrm>
        </p:spPr>
        <p:txBody>
          <a:bodyPr/>
          <a:lstStyle/>
          <a:p>
            <a:r>
              <a:rPr lang="en-US" dirty="0"/>
              <a:t>1.1. VAI </a:t>
            </a:r>
            <a:r>
              <a:rPr lang="en-US" dirty="0" err="1"/>
              <a:t>TRÒ</a:t>
            </a:r>
            <a:r>
              <a:rPr lang="en-US" dirty="0"/>
              <a:t> </a:t>
            </a:r>
            <a:r>
              <a:rPr lang="en-US" dirty="0" err="1"/>
              <a:t>CỦA</a:t>
            </a:r>
            <a:r>
              <a:rPr lang="en-US" dirty="0"/>
              <a:t> </a:t>
            </a:r>
            <a:r>
              <a:rPr lang="en-US" dirty="0" err="1"/>
              <a:t>TÀI</a:t>
            </a:r>
            <a:r>
              <a:rPr lang="en-US" dirty="0"/>
              <a:t> </a:t>
            </a:r>
            <a:r>
              <a:rPr lang="en-US" dirty="0" err="1"/>
              <a:t>NGUYÊN</a:t>
            </a:r>
            <a:r>
              <a:rPr lang="en-US" dirty="0"/>
              <a:t> NƯỚC</a:t>
            </a:r>
          </a:p>
          <a:p>
            <a:pPr marL="342900" indent="-342900">
              <a:buFontTx/>
              <a:buChar char="-"/>
            </a:pPr>
            <a:r>
              <a:rPr lang="en-US" b="0" dirty="0" err="1"/>
              <a:t>Về</a:t>
            </a:r>
            <a:r>
              <a:rPr lang="en-US" b="0" dirty="0"/>
              <a:t> </a:t>
            </a:r>
            <a:r>
              <a:rPr lang="en-US" b="0" dirty="0" err="1"/>
              <a:t>kinh</a:t>
            </a:r>
            <a:r>
              <a:rPr lang="en-US" b="0" dirty="0"/>
              <a:t> </a:t>
            </a:r>
            <a:r>
              <a:rPr lang="en-US" b="0" dirty="0" err="1"/>
              <a:t>tế</a:t>
            </a:r>
            <a:endParaRPr lang="en-US" b="0" dirty="0"/>
          </a:p>
          <a:p>
            <a:pPr marL="342900" indent="-342900">
              <a:buFontTx/>
              <a:buChar char="-"/>
            </a:pPr>
            <a:r>
              <a:rPr lang="en-US" b="0" dirty="0" err="1"/>
              <a:t>Về</a:t>
            </a:r>
            <a:r>
              <a:rPr lang="en-US" b="0" dirty="0"/>
              <a:t> </a:t>
            </a:r>
            <a:r>
              <a:rPr lang="en-US" b="0" dirty="0" err="1"/>
              <a:t>môi</a:t>
            </a:r>
            <a:r>
              <a:rPr lang="en-US" b="0" dirty="0"/>
              <a:t> </a:t>
            </a:r>
            <a:r>
              <a:rPr lang="en-US" b="0" dirty="0" err="1"/>
              <a:t>trường</a:t>
            </a:r>
            <a:endParaRPr lang="en-US" b="0" dirty="0"/>
          </a:p>
          <a:p>
            <a:pPr marL="342900" indent="-342900">
              <a:buFontTx/>
              <a:buChar char="-"/>
            </a:pPr>
            <a:r>
              <a:rPr lang="en-US" b="0" dirty="0" err="1"/>
              <a:t>Về</a:t>
            </a:r>
            <a:r>
              <a:rPr lang="en-US" b="0" dirty="0"/>
              <a:t> </a:t>
            </a:r>
            <a:r>
              <a:rPr lang="en-US" b="0" dirty="0" err="1"/>
              <a:t>xã</a:t>
            </a:r>
            <a:r>
              <a:rPr lang="en-US" b="0" dirty="0"/>
              <a:t> </a:t>
            </a:r>
            <a:r>
              <a:rPr lang="en-US" b="0" dirty="0" err="1"/>
              <a:t>hội</a:t>
            </a:r>
            <a:endParaRPr lang="en-US" b="0" dirty="0"/>
          </a:p>
          <a:p>
            <a:pPr marL="342900" indent="-342900">
              <a:buFontTx/>
              <a:buChar char="-"/>
            </a:pPr>
            <a:r>
              <a:rPr lang="en-US" b="0" dirty="0" err="1"/>
              <a:t>Về</a:t>
            </a:r>
            <a:r>
              <a:rPr lang="en-US" b="0" dirty="0"/>
              <a:t> an </a:t>
            </a:r>
            <a:r>
              <a:rPr lang="en-US" b="0" dirty="0" err="1"/>
              <a:t>ninh</a:t>
            </a:r>
            <a:r>
              <a:rPr lang="en-US" b="0" dirty="0"/>
              <a:t> </a:t>
            </a:r>
            <a:r>
              <a:rPr lang="en-US" b="0" dirty="0" err="1"/>
              <a:t>quốc</a:t>
            </a:r>
            <a:r>
              <a:rPr lang="en-US" b="0" dirty="0"/>
              <a:t> phong</a:t>
            </a:r>
          </a:p>
          <a:p>
            <a:pPr marL="342900" indent="-342900">
              <a:buFontTx/>
              <a:buChar char="-"/>
            </a:pPr>
            <a:r>
              <a:rPr lang="en-US" b="0" dirty="0"/>
              <a:t>Và </a:t>
            </a:r>
            <a:r>
              <a:rPr lang="en-US" b="0" dirty="0" err="1"/>
              <a:t>các</a:t>
            </a:r>
            <a:r>
              <a:rPr lang="en-US" b="0" dirty="0"/>
              <a:t> </a:t>
            </a:r>
            <a:r>
              <a:rPr lang="en-US" b="0" dirty="0" err="1"/>
              <a:t>vai</a:t>
            </a:r>
            <a:r>
              <a:rPr lang="en-US" b="0" dirty="0"/>
              <a:t> </a:t>
            </a:r>
            <a:r>
              <a:rPr lang="en-US" b="0" dirty="0" err="1"/>
              <a:t>trò</a:t>
            </a:r>
            <a:r>
              <a:rPr lang="en-US" b="0" dirty="0"/>
              <a:t> khác</a:t>
            </a:r>
          </a:p>
        </p:txBody>
      </p:sp>
      <p:sp>
        <p:nvSpPr>
          <p:cNvPr id="3" name="Footer Placeholder 2">
            <a:extLst>
              <a:ext uri="{FF2B5EF4-FFF2-40B4-BE49-F238E27FC236}">
                <a16:creationId xmlns:a16="http://schemas.microsoft.com/office/drawing/2014/main" id="{8D50EAC1-8510-137D-572E-1B36D73555A6}"/>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77F7EDE4-6A66-EBF0-D7AB-765451E9336F}"/>
              </a:ext>
            </a:extLst>
          </p:cNvPr>
          <p:cNvSpPr>
            <a:spLocks noGrp="1"/>
          </p:cNvSpPr>
          <p:nvPr>
            <p:ph type="ctrTitle"/>
          </p:nvPr>
        </p:nvSpPr>
        <p:spPr/>
        <p:txBody>
          <a:bodyPr>
            <a:normAutofit fontScale="90000"/>
          </a:bodyPr>
          <a:lstStyle/>
          <a:p>
            <a:r>
              <a:rPr lang="en-US" dirty="0" err="1"/>
              <a:t>BÀI</a:t>
            </a:r>
            <a:r>
              <a:rPr lang="en-US" dirty="0"/>
              <a:t> 1: </a:t>
            </a:r>
            <a:r>
              <a:rPr lang="en-US" dirty="0" err="1"/>
              <a:t>KIẾN</a:t>
            </a:r>
            <a:r>
              <a:rPr lang="en-US" dirty="0"/>
              <a:t> </a:t>
            </a:r>
            <a:r>
              <a:rPr lang="en-US" dirty="0" err="1"/>
              <a:t>THỨC</a:t>
            </a:r>
            <a:r>
              <a:rPr lang="en-US" dirty="0"/>
              <a:t> </a:t>
            </a:r>
            <a:r>
              <a:rPr lang="en-US" dirty="0" err="1"/>
              <a:t>CƠ</a:t>
            </a:r>
            <a:r>
              <a:rPr lang="en-US" dirty="0"/>
              <a:t> </a:t>
            </a:r>
            <a:r>
              <a:rPr lang="en-US" dirty="0" err="1"/>
              <a:t>BẢN</a:t>
            </a:r>
            <a:r>
              <a:rPr lang="en-US" dirty="0"/>
              <a:t> </a:t>
            </a:r>
            <a:r>
              <a:rPr lang="en-US" dirty="0" err="1"/>
              <a:t>VỀ</a:t>
            </a:r>
            <a:r>
              <a:rPr lang="en-US" dirty="0"/>
              <a:t> </a:t>
            </a:r>
            <a:r>
              <a:rPr lang="en-US" dirty="0" err="1"/>
              <a:t>TÀI</a:t>
            </a:r>
            <a:r>
              <a:rPr lang="en-US" dirty="0"/>
              <a:t> </a:t>
            </a:r>
            <a:r>
              <a:rPr lang="en-US" dirty="0" err="1"/>
              <a:t>NGUYÊN</a:t>
            </a:r>
            <a:r>
              <a:rPr lang="en-US" dirty="0"/>
              <a:t> NƯỚC</a:t>
            </a:r>
          </a:p>
        </p:txBody>
      </p:sp>
      <p:pic>
        <p:nvPicPr>
          <p:cNvPr id="1026" name="Picture 2">
            <a:extLst>
              <a:ext uri="{FF2B5EF4-FFF2-40B4-BE49-F238E27FC236}">
                <a16:creationId xmlns:a16="http://schemas.microsoft.com/office/drawing/2014/main" id="{BB619364-7FAB-AF4F-40C4-438E1EF25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331" y="1135960"/>
            <a:ext cx="3973585" cy="2609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A12279-D939-3C01-0BC8-26F3F9DF6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154" y="3429000"/>
            <a:ext cx="4118342" cy="272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9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9395A-6159-974E-1CA3-7F2C5D68E1FF}"/>
              </a:ext>
            </a:extLst>
          </p:cNvPr>
          <p:cNvSpPr>
            <a:spLocks noGrp="1"/>
          </p:cNvSpPr>
          <p:nvPr>
            <p:ph idx="1"/>
          </p:nvPr>
        </p:nvSpPr>
        <p:spPr>
          <a:xfrm>
            <a:off x="697361" y="1003273"/>
            <a:ext cx="11310256" cy="559714"/>
          </a:xfrm>
        </p:spPr>
        <p:txBody>
          <a:bodyPr/>
          <a:lstStyle/>
          <a:p>
            <a:pPr marL="342900" indent="-342900">
              <a:buFontTx/>
              <a:buChar char="-"/>
            </a:pPr>
            <a:r>
              <a:rPr lang="en-US" b="0" dirty="0" err="1"/>
              <a:t>Tài</a:t>
            </a:r>
            <a:r>
              <a:rPr lang="en-US" b="0" dirty="0"/>
              <a:t> </a:t>
            </a:r>
            <a:r>
              <a:rPr lang="en-US" b="0" dirty="0" err="1"/>
              <a:t>nguyên</a:t>
            </a:r>
            <a:r>
              <a:rPr lang="en-US" b="0" dirty="0"/>
              <a:t> nước có </a:t>
            </a:r>
            <a:r>
              <a:rPr lang="en-US" b="0" dirty="0" err="1"/>
              <a:t>hạn</a:t>
            </a:r>
            <a:r>
              <a:rPr lang="en-US" b="0" dirty="0"/>
              <a:t> và </a:t>
            </a:r>
            <a:r>
              <a:rPr lang="en-US" b="0" dirty="0" err="1"/>
              <a:t>tuần</a:t>
            </a:r>
            <a:r>
              <a:rPr lang="en-US" b="0" dirty="0"/>
              <a:t> </a:t>
            </a:r>
            <a:r>
              <a:rPr lang="en-US" b="0" dirty="0" err="1"/>
              <a:t>hoàn</a:t>
            </a:r>
            <a:r>
              <a:rPr lang="en-US" b="0" dirty="0"/>
              <a:t> </a:t>
            </a:r>
            <a:r>
              <a:rPr lang="en-US" b="0" dirty="0" err="1"/>
              <a:t>trong</a:t>
            </a:r>
            <a:r>
              <a:rPr lang="en-US" b="0" dirty="0"/>
              <a:t> </a:t>
            </a:r>
            <a:r>
              <a:rPr lang="en-US" b="0" dirty="0" err="1"/>
              <a:t>tự</a:t>
            </a:r>
            <a:r>
              <a:rPr lang="en-US" b="0" dirty="0"/>
              <a:t> </a:t>
            </a:r>
            <a:r>
              <a:rPr lang="en-US" b="0" dirty="0" err="1"/>
              <a:t>nhiên</a:t>
            </a:r>
            <a:endParaRPr lang="en-US" b="0" dirty="0"/>
          </a:p>
        </p:txBody>
      </p:sp>
      <p:sp>
        <p:nvSpPr>
          <p:cNvPr id="3" name="Footer Placeholder 2">
            <a:extLst>
              <a:ext uri="{FF2B5EF4-FFF2-40B4-BE49-F238E27FC236}">
                <a16:creationId xmlns:a16="http://schemas.microsoft.com/office/drawing/2014/main" id="{C6768D3B-CFD8-9878-B3D3-3C7D9D06FA02}"/>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106222F1-BA5F-6C2B-DF00-F652057BED21}"/>
              </a:ext>
            </a:extLst>
          </p:cNvPr>
          <p:cNvSpPr>
            <a:spLocks noGrp="1"/>
          </p:cNvSpPr>
          <p:nvPr>
            <p:ph type="ctrTitle"/>
          </p:nvPr>
        </p:nvSpPr>
        <p:spPr/>
        <p:txBody>
          <a:bodyPr>
            <a:normAutofit fontScale="90000"/>
          </a:bodyPr>
          <a:lstStyle/>
          <a:p>
            <a:r>
              <a:rPr lang="en-US" dirty="0"/>
              <a:t>1.2. </a:t>
            </a:r>
            <a:r>
              <a:rPr lang="en-US" dirty="0" err="1"/>
              <a:t>ĐẶC</a:t>
            </a:r>
            <a:r>
              <a:rPr lang="en-US" dirty="0"/>
              <a:t> </a:t>
            </a:r>
            <a:r>
              <a:rPr lang="en-US" dirty="0" err="1"/>
              <a:t>ĐIỂM</a:t>
            </a:r>
            <a:r>
              <a:rPr lang="en-US" dirty="0"/>
              <a:t> </a:t>
            </a:r>
            <a:r>
              <a:rPr lang="en-US" dirty="0" err="1"/>
              <a:t>CỦA</a:t>
            </a:r>
            <a:r>
              <a:rPr lang="en-US" dirty="0"/>
              <a:t> </a:t>
            </a:r>
            <a:r>
              <a:rPr lang="en-US" dirty="0" err="1"/>
              <a:t>TÀI</a:t>
            </a:r>
            <a:r>
              <a:rPr lang="en-US" dirty="0"/>
              <a:t> </a:t>
            </a:r>
            <a:r>
              <a:rPr lang="en-US" dirty="0" err="1"/>
              <a:t>NGUYÊN</a:t>
            </a:r>
            <a:r>
              <a:rPr lang="en-US" dirty="0"/>
              <a:t> NƯỚC</a:t>
            </a:r>
          </a:p>
        </p:txBody>
      </p:sp>
      <p:pic>
        <p:nvPicPr>
          <p:cNvPr id="2050" name="Picture 2">
            <a:extLst>
              <a:ext uri="{FF2B5EF4-FFF2-40B4-BE49-F238E27FC236}">
                <a16:creationId xmlns:a16="http://schemas.microsoft.com/office/drawing/2014/main" id="{F9F2C6C0-EE01-45AB-E62E-5B7C3FD9C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943" y="1562987"/>
            <a:ext cx="8833662" cy="482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1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9395A-6159-974E-1CA3-7F2C5D68E1FF}"/>
              </a:ext>
            </a:extLst>
          </p:cNvPr>
          <p:cNvSpPr>
            <a:spLocks noGrp="1"/>
          </p:cNvSpPr>
          <p:nvPr>
            <p:ph idx="1"/>
          </p:nvPr>
        </p:nvSpPr>
        <p:spPr>
          <a:xfrm>
            <a:off x="697361" y="1003273"/>
            <a:ext cx="11310256" cy="559714"/>
          </a:xfrm>
        </p:spPr>
        <p:txBody>
          <a:bodyPr/>
          <a:lstStyle/>
          <a:p>
            <a:pPr marL="342900" indent="-342900">
              <a:buFontTx/>
              <a:buChar char="-"/>
            </a:pPr>
            <a:r>
              <a:rPr lang="en-US" b="0" dirty="0" err="1"/>
              <a:t>Phân</a:t>
            </a:r>
            <a:r>
              <a:rPr lang="en-US" b="0" dirty="0"/>
              <a:t> </a:t>
            </a:r>
            <a:r>
              <a:rPr lang="en-US" b="0" dirty="0" err="1"/>
              <a:t>bố</a:t>
            </a:r>
            <a:r>
              <a:rPr lang="en-US" b="0" dirty="0"/>
              <a:t> </a:t>
            </a:r>
            <a:r>
              <a:rPr lang="en-US" b="0" dirty="0" err="1"/>
              <a:t>không</a:t>
            </a:r>
            <a:r>
              <a:rPr lang="en-US" b="0" dirty="0"/>
              <a:t> </a:t>
            </a:r>
            <a:r>
              <a:rPr lang="en-US" b="0" dirty="0" err="1"/>
              <a:t>đều</a:t>
            </a:r>
            <a:r>
              <a:rPr lang="en-US" b="0" dirty="0"/>
              <a:t> </a:t>
            </a:r>
            <a:r>
              <a:rPr lang="en-US" b="0" dirty="0" err="1"/>
              <a:t>theo</a:t>
            </a:r>
            <a:r>
              <a:rPr lang="en-US" b="0" dirty="0"/>
              <a:t> </a:t>
            </a:r>
            <a:r>
              <a:rPr lang="en-US" b="0" dirty="0" err="1"/>
              <a:t>không</a:t>
            </a:r>
            <a:r>
              <a:rPr lang="en-US" b="0" dirty="0"/>
              <a:t> gian và </a:t>
            </a:r>
            <a:r>
              <a:rPr lang="en-US" b="0" dirty="0" err="1"/>
              <a:t>thời</a:t>
            </a:r>
            <a:r>
              <a:rPr lang="en-US" b="0" dirty="0"/>
              <a:t> gian</a:t>
            </a:r>
          </a:p>
        </p:txBody>
      </p:sp>
      <p:sp>
        <p:nvSpPr>
          <p:cNvPr id="3" name="Footer Placeholder 2">
            <a:extLst>
              <a:ext uri="{FF2B5EF4-FFF2-40B4-BE49-F238E27FC236}">
                <a16:creationId xmlns:a16="http://schemas.microsoft.com/office/drawing/2014/main" id="{C6768D3B-CFD8-9878-B3D3-3C7D9D06FA02}"/>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106222F1-BA5F-6C2B-DF00-F652057BED21}"/>
              </a:ext>
            </a:extLst>
          </p:cNvPr>
          <p:cNvSpPr>
            <a:spLocks noGrp="1"/>
          </p:cNvSpPr>
          <p:nvPr>
            <p:ph type="ctrTitle"/>
          </p:nvPr>
        </p:nvSpPr>
        <p:spPr/>
        <p:txBody>
          <a:bodyPr>
            <a:normAutofit fontScale="90000"/>
          </a:bodyPr>
          <a:lstStyle/>
          <a:p>
            <a:r>
              <a:rPr lang="en-US" dirty="0"/>
              <a:t>1.2. </a:t>
            </a:r>
            <a:r>
              <a:rPr lang="en-US" dirty="0" err="1"/>
              <a:t>ĐẶC</a:t>
            </a:r>
            <a:r>
              <a:rPr lang="en-US" dirty="0"/>
              <a:t> </a:t>
            </a:r>
            <a:r>
              <a:rPr lang="en-US" dirty="0" err="1"/>
              <a:t>ĐIỂM</a:t>
            </a:r>
            <a:r>
              <a:rPr lang="en-US" dirty="0"/>
              <a:t> </a:t>
            </a:r>
            <a:r>
              <a:rPr lang="en-US" dirty="0" err="1"/>
              <a:t>CỦA</a:t>
            </a:r>
            <a:r>
              <a:rPr lang="en-US" dirty="0"/>
              <a:t> </a:t>
            </a:r>
            <a:r>
              <a:rPr lang="en-US" dirty="0" err="1"/>
              <a:t>TÀI</a:t>
            </a:r>
            <a:r>
              <a:rPr lang="en-US" dirty="0"/>
              <a:t> </a:t>
            </a:r>
            <a:r>
              <a:rPr lang="en-US" dirty="0" err="1"/>
              <a:t>NGUYÊN</a:t>
            </a:r>
            <a:r>
              <a:rPr lang="en-US" dirty="0"/>
              <a:t> NƯỚC</a:t>
            </a:r>
          </a:p>
        </p:txBody>
      </p:sp>
      <p:pic>
        <p:nvPicPr>
          <p:cNvPr id="3074" name="Picture 2">
            <a:extLst>
              <a:ext uri="{FF2B5EF4-FFF2-40B4-BE49-F238E27FC236}">
                <a16:creationId xmlns:a16="http://schemas.microsoft.com/office/drawing/2014/main" id="{2B5E8AD5-0859-5618-8276-CA40B70E9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58" y="1764561"/>
            <a:ext cx="5229688" cy="29350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6A4A19B-EE6D-1D64-9ADD-C3617A934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263" y="2476943"/>
            <a:ext cx="5660730" cy="377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6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9395A-6159-974E-1CA3-7F2C5D68E1FF}"/>
              </a:ext>
            </a:extLst>
          </p:cNvPr>
          <p:cNvSpPr>
            <a:spLocks noGrp="1"/>
          </p:cNvSpPr>
          <p:nvPr>
            <p:ph idx="1"/>
          </p:nvPr>
        </p:nvSpPr>
        <p:spPr>
          <a:xfrm>
            <a:off x="697361" y="1003273"/>
            <a:ext cx="11310256" cy="559714"/>
          </a:xfrm>
        </p:spPr>
        <p:txBody>
          <a:bodyPr/>
          <a:lstStyle/>
          <a:p>
            <a:pPr marL="342900" indent="-342900">
              <a:buFontTx/>
              <a:buChar char="-"/>
            </a:pPr>
            <a:r>
              <a:rPr lang="en-US" b="0" dirty="0"/>
              <a:t>Có </a:t>
            </a:r>
            <a:r>
              <a:rPr lang="en-US" b="0" dirty="0" err="1"/>
              <a:t>tính</a:t>
            </a:r>
            <a:r>
              <a:rPr lang="en-US" b="0" dirty="0"/>
              <a:t> </a:t>
            </a:r>
            <a:r>
              <a:rPr lang="en-US" b="0" dirty="0" err="1"/>
              <a:t>hai</a:t>
            </a:r>
            <a:r>
              <a:rPr lang="en-US" b="0" dirty="0"/>
              <a:t> </a:t>
            </a:r>
            <a:r>
              <a:rPr lang="en-US" b="0" dirty="0" err="1"/>
              <a:t>mặt</a:t>
            </a:r>
            <a:r>
              <a:rPr lang="en-US" b="0" dirty="0"/>
              <a:t>: </a:t>
            </a:r>
            <a:r>
              <a:rPr lang="en-US" b="0" dirty="0" err="1"/>
              <a:t>lợi</a:t>
            </a:r>
            <a:r>
              <a:rPr lang="en-US" b="0" dirty="0"/>
              <a:t> và </a:t>
            </a:r>
            <a:r>
              <a:rPr lang="en-US" b="0" dirty="0" err="1"/>
              <a:t>hại</a:t>
            </a:r>
            <a:endParaRPr lang="en-US" b="0" dirty="0"/>
          </a:p>
        </p:txBody>
      </p:sp>
      <p:sp>
        <p:nvSpPr>
          <p:cNvPr id="3" name="Footer Placeholder 2">
            <a:extLst>
              <a:ext uri="{FF2B5EF4-FFF2-40B4-BE49-F238E27FC236}">
                <a16:creationId xmlns:a16="http://schemas.microsoft.com/office/drawing/2014/main" id="{C6768D3B-CFD8-9878-B3D3-3C7D9D06FA02}"/>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106222F1-BA5F-6C2B-DF00-F652057BED21}"/>
              </a:ext>
            </a:extLst>
          </p:cNvPr>
          <p:cNvSpPr>
            <a:spLocks noGrp="1"/>
          </p:cNvSpPr>
          <p:nvPr>
            <p:ph type="ctrTitle"/>
          </p:nvPr>
        </p:nvSpPr>
        <p:spPr/>
        <p:txBody>
          <a:bodyPr>
            <a:normAutofit fontScale="90000"/>
          </a:bodyPr>
          <a:lstStyle/>
          <a:p>
            <a:r>
              <a:rPr lang="en-US" dirty="0"/>
              <a:t>1.2. </a:t>
            </a:r>
            <a:r>
              <a:rPr lang="en-US" dirty="0" err="1"/>
              <a:t>ĐẶC</a:t>
            </a:r>
            <a:r>
              <a:rPr lang="en-US" dirty="0"/>
              <a:t> </a:t>
            </a:r>
            <a:r>
              <a:rPr lang="en-US" dirty="0" err="1"/>
              <a:t>ĐIỂM</a:t>
            </a:r>
            <a:r>
              <a:rPr lang="en-US" dirty="0"/>
              <a:t> </a:t>
            </a:r>
            <a:r>
              <a:rPr lang="en-US" dirty="0" err="1"/>
              <a:t>CỦA</a:t>
            </a:r>
            <a:r>
              <a:rPr lang="en-US" dirty="0"/>
              <a:t> </a:t>
            </a:r>
            <a:r>
              <a:rPr lang="en-US" dirty="0" err="1"/>
              <a:t>TÀI</a:t>
            </a:r>
            <a:r>
              <a:rPr lang="en-US" dirty="0"/>
              <a:t> </a:t>
            </a:r>
            <a:r>
              <a:rPr lang="en-US" dirty="0" err="1"/>
              <a:t>NGUYÊN</a:t>
            </a:r>
            <a:r>
              <a:rPr lang="en-US" dirty="0"/>
              <a:t> NƯỚC</a:t>
            </a:r>
          </a:p>
        </p:txBody>
      </p:sp>
      <p:pic>
        <p:nvPicPr>
          <p:cNvPr id="4098" name="Picture 2">
            <a:extLst>
              <a:ext uri="{FF2B5EF4-FFF2-40B4-BE49-F238E27FC236}">
                <a16:creationId xmlns:a16="http://schemas.microsoft.com/office/drawing/2014/main" id="{1CF313B1-6EE4-62D5-2328-71BAC3AFF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18" y="1635814"/>
            <a:ext cx="5268982" cy="35126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E11CF8A-A78A-B872-0ABF-B0C72551D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557" y="1920767"/>
            <a:ext cx="6362240" cy="424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41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9395A-6159-974E-1CA3-7F2C5D68E1FF}"/>
              </a:ext>
            </a:extLst>
          </p:cNvPr>
          <p:cNvSpPr>
            <a:spLocks noGrp="1"/>
          </p:cNvSpPr>
          <p:nvPr>
            <p:ph idx="1"/>
          </p:nvPr>
        </p:nvSpPr>
        <p:spPr>
          <a:xfrm>
            <a:off x="697361" y="1003273"/>
            <a:ext cx="11310256" cy="559714"/>
          </a:xfrm>
        </p:spPr>
        <p:txBody>
          <a:bodyPr/>
          <a:lstStyle/>
          <a:p>
            <a:pPr marL="342900" indent="-342900">
              <a:buFontTx/>
              <a:buChar char="-"/>
            </a:pPr>
            <a:r>
              <a:rPr lang="en-US" b="0" dirty="0"/>
              <a:t>Có </a:t>
            </a:r>
            <a:r>
              <a:rPr lang="en-US" b="0" dirty="0" err="1"/>
              <a:t>tính</a:t>
            </a:r>
            <a:r>
              <a:rPr lang="en-US" b="0" dirty="0"/>
              <a:t> </a:t>
            </a:r>
            <a:r>
              <a:rPr lang="en-US" b="0" dirty="0" err="1"/>
              <a:t>nhạy</a:t>
            </a:r>
            <a:r>
              <a:rPr lang="en-US" b="0" dirty="0"/>
              <a:t> </a:t>
            </a:r>
            <a:r>
              <a:rPr lang="en-US" b="0" dirty="0" err="1"/>
              <a:t>cảm</a:t>
            </a:r>
            <a:r>
              <a:rPr lang="en-US" b="0" dirty="0"/>
              <a:t> với ô </a:t>
            </a:r>
            <a:r>
              <a:rPr lang="en-US" b="0" dirty="0" err="1"/>
              <a:t>nhiễm</a:t>
            </a:r>
            <a:endParaRPr lang="en-US" b="0" dirty="0"/>
          </a:p>
        </p:txBody>
      </p:sp>
      <p:sp>
        <p:nvSpPr>
          <p:cNvPr id="3" name="Footer Placeholder 2">
            <a:extLst>
              <a:ext uri="{FF2B5EF4-FFF2-40B4-BE49-F238E27FC236}">
                <a16:creationId xmlns:a16="http://schemas.microsoft.com/office/drawing/2014/main" id="{C6768D3B-CFD8-9878-B3D3-3C7D9D06FA02}"/>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106222F1-BA5F-6C2B-DF00-F652057BED21}"/>
              </a:ext>
            </a:extLst>
          </p:cNvPr>
          <p:cNvSpPr>
            <a:spLocks noGrp="1"/>
          </p:cNvSpPr>
          <p:nvPr>
            <p:ph type="ctrTitle"/>
          </p:nvPr>
        </p:nvSpPr>
        <p:spPr/>
        <p:txBody>
          <a:bodyPr>
            <a:normAutofit fontScale="90000"/>
          </a:bodyPr>
          <a:lstStyle/>
          <a:p>
            <a:r>
              <a:rPr lang="en-US" dirty="0"/>
              <a:t>1.2. </a:t>
            </a:r>
            <a:r>
              <a:rPr lang="en-US" dirty="0" err="1"/>
              <a:t>ĐẶC</a:t>
            </a:r>
            <a:r>
              <a:rPr lang="en-US" dirty="0"/>
              <a:t> </a:t>
            </a:r>
            <a:r>
              <a:rPr lang="en-US" dirty="0" err="1"/>
              <a:t>ĐIỂM</a:t>
            </a:r>
            <a:r>
              <a:rPr lang="en-US" dirty="0"/>
              <a:t> </a:t>
            </a:r>
            <a:r>
              <a:rPr lang="en-US" dirty="0" err="1"/>
              <a:t>CỦA</a:t>
            </a:r>
            <a:r>
              <a:rPr lang="en-US" dirty="0"/>
              <a:t> </a:t>
            </a:r>
            <a:r>
              <a:rPr lang="en-US" dirty="0" err="1"/>
              <a:t>TÀI</a:t>
            </a:r>
            <a:r>
              <a:rPr lang="en-US" dirty="0"/>
              <a:t> </a:t>
            </a:r>
            <a:r>
              <a:rPr lang="en-US" dirty="0" err="1"/>
              <a:t>NGUYÊN</a:t>
            </a:r>
            <a:r>
              <a:rPr lang="en-US" dirty="0"/>
              <a:t> NƯỚC</a:t>
            </a:r>
          </a:p>
        </p:txBody>
      </p:sp>
      <p:pic>
        <p:nvPicPr>
          <p:cNvPr id="5122" name="Picture 2">
            <a:extLst>
              <a:ext uri="{FF2B5EF4-FFF2-40B4-BE49-F238E27FC236}">
                <a16:creationId xmlns:a16="http://schemas.microsoft.com/office/drawing/2014/main" id="{C83604A5-C5EF-3CC5-ED66-13DF66FAC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31" y="1562987"/>
            <a:ext cx="5096703" cy="33978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886E8E0-BF55-0B55-77EC-A7F2060F7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1932431"/>
            <a:ext cx="5883444" cy="392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5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9395A-6159-974E-1CA3-7F2C5D68E1FF}"/>
              </a:ext>
            </a:extLst>
          </p:cNvPr>
          <p:cNvSpPr>
            <a:spLocks noGrp="1"/>
          </p:cNvSpPr>
          <p:nvPr>
            <p:ph idx="1"/>
          </p:nvPr>
        </p:nvSpPr>
        <p:spPr>
          <a:xfrm>
            <a:off x="697361" y="1003273"/>
            <a:ext cx="11310256" cy="559714"/>
          </a:xfrm>
        </p:spPr>
        <p:txBody>
          <a:bodyPr/>
          <a:lstStyle/>
          <a:p>
            <a:pPr marL="342900" indent="-342900">
              <a:buFontTx/>
              <a:buChar char="-"/>
            </a:pPr>
            <a:r>
              <a:rPr lang="en-US" b="0" dirty="0" err="1"/>
              <a:t>Vận</a:t>
            </a:r>
            <a:r>
              <a:rPr lang="en-US" b="0" dirty="0"/>
              <a:t> </a:t>
            </a:r>
            <a:r>
              <a:rPr lang="en-US" b="0" dirty="0" err="1"/>
              <a:t>động</a:t>
            </a:r>
            <a:r>
              <a:rPr lang="en-US" b="0" dirty="0"/>
              <a:t> </a:t>
            </a:r>
            <a:r>
              <a:rPr lang="en-US" b="0" dirty="0" err="1"/>
              <a:t>theo</a:t>
            </a:r>
            <a:r>
              <a:rPr lang="en-US" b="0" dirty="0"/>
              <a:t> </a:t>
            </a:r>
            <a:r>
              <a:rPr lang="en-US" b="0" dirty="0" err="1"/>
              <a:t>lưu</a:t>
            </a:r>
            <a:r>
              <a:rPr lang="en-US" b="0" dirty="0"/>
              <a:t> </a:t>
            </a:r>
            <a:r>
              <a:rPr lang="en-US" b="0" dirty="0" err="1"/>
              <a:t>vực</a:t>
            </a:r>
            <a:endParaRPr lang="en-US" b="0" dirty="0"/>
          </a:p>
        </p:txBody>
      </p:sp>
      <p:sp>
        <p:nvSpPr>
          <p:cNvPr id="3" name="Footer Placeholder 2">
            <a:extLst>
              <a:ext uri="{FF2B5EF4-FFF2-40B4-BE49-F238E27FC236}">
                <a16:creationId xmlns:a16="http://schemas.microsoft.com/office/drawing/2014/main" id="{C6768D3B-CFD8-9878-B3D3-3C7D9D06FA02}"/>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106222F1-BA5F-6C2B-DF00-F652057BED21}"/>
              </a:ext>
            </a:extLst>
          </p:cNvPr>
          <p:cNvSpPr>
            <a:spLocks noGrp="1"/>
          </p:cNvSpPr>
          <p:nvPr>
            <p:ph type="ctrTitle"/>
          </p:nvPr>
        </p:nvSpPr>
        <p:spPr/>
        <p:txBody>
          <a:bodyPr>
            <a:normAutofit fontScale="90000"/>
          </a:bodyPr>
          <a:lstStyle/>
          <a:p>
            <a:r>
              <a:rPr lang="en-US" dirty="0"/>
              <a:t>1.2. </a:t>
            </a:r>
            <a:r>
              <a:rPr lang="en-US" dirty="0" err="1"/>
              <a:t>ĐẶC</a:t>
            </a:r>
            <a:r>
              <a:rPr lang="en-US" dirty="0"/>
              <a:t> </a:t>
            </a:r>
            <a:r>
              <a:rPr lang="en-US" dirty="0" err="1"/>
              <a:t>ĐIỂM</a:t>
            </a:r>
            <a:r>
              <a:rPr lang="en-US" dirty="0"/>
              <a:t> </a:t>
            </a:r>
            <a:r>
              <a:rPr lang="en-US" dirty="0" err="1"/>
              <a:t>CỦA</a:t>
            </a:r>
            <a:r>
              <a:rPr lang="en-US" dirty="0"/>
              <a:t> </a:t>
            </a:r>
            <a:r>
              <a:rPr lang="en-US" dirty="0" err="1"/>
              <a:t>TÀI</a:t>
            </a:r>
            <a:r>
              <a:rPr lang="en-US" dirty="0"/>
              <a:t> </a:t>
            </a:r>
            <a:r>
              <a:rPr lang="en-US" dirty="0" err="1"/>
              <a:t>NGUYÊN</a:t>
            </a:r>
            <a:r>
              <a:rPr lang="en-US" dirty="0"/>
              <a:t> NƯỚC</a:t>
            </a:r>
          </a:p>
        </p:txBody>
      </p:sp>
      <p:pic>
        <p:nvPicPr>
          <p:cNvPr id="6148" name="Picture 4">
            <a:extLst>
              <a:ext uri="{FF2B5EF4-FFF2-40B4-BE49-F238E27FC236}">
                <a16:creationId xmlns:a16="http://schemas.microsoft.com/office/drawing/2014/main" id="{991A3D03-0A3F-0054-8A50-003A3AA41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759" y="1183609"/>
            <a:ext cx="3173482" cy="507757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3D577C02-7D62-FBD8-B0B1-BE6BD5266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88" y="1744674"/>
            <a:ext cx="6183871" cy="419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8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8B5436-4C7C-A61E-45DF-555C4511F6A5}"/>
              </a:ext>
            </a:extLst>
          </p:cNvPr>
          <p:cNvSpPr>
            <a:spLocks noGrp="1"/>
          </p:cNvSpPr>
          <p:nvPr>
            <p:ph idx="1"/>
          </p:nvPr>
        </p:nvSpPr>
        <p:spPr/>
        <p:txBody>
          <a:bodyPr/>
          <a:lstStyle/>
          <a:p>
            <a:pPr marL="342900" indent="-342900" algn="just">
              <a:buFont typeface="Arial" panose="020B0604020202020204" pitchFamily="34" charset="0"/>
              <a:buChar char="•"/>
            </a:pPr>
            <a:r>
              <a:rPr lang="vi-VN" b="0" i="1" dirty="0">
                <a:solidFill>
                  <a:srgbClr val="313131"/>
                </a:solidFill>
                <a:effectLst/>
                <a:highlight>
                  <a:srgbClr val="FFFFFF"/>
                </a:highlight>
                <a:latin typeface="Source Serif Pro" panose="020F0502020204030204" pitchFamily="18" charset="0"/>
              </a:rPr>
              <a:t>Lưu vực </a:t>
            </a:r>
            <a:r>
              <a:rPr lang="vi-VN" b="0" i="0" dirty="0">
                <a:solidFill>
                  <a:srgbClr val="313131"/>
                </a:solidFill>
                <a:effectLst/>
                <a:highlight>
                  <a:srgbClr val="FFFFFF"/>
                </a:highlight>
                <a:latin typeface="Source Serif Pro" panose="020F0502020204030204" pitchFamily="18" charset="0"/>
              </a:rPr>
              <a:t>là phần diện tích bề mặt đất trong tự nhiên, nơi mà mọi lượng nước mưa khi rơi xuống sẽ tập trung lại và thoát qua một cửa ra duy nhất. </a:t>
            </a:r>
            <a:r>
              <a:rPr lang="vi-VN" b="0" i="1" dirty="0">
                <a:solidFill>
                  <a:srgbClr val="313131"/>
                </a:solidFill>
                <a:effectLst/>
                <a:highlight>
                  <a:srgbClr val="FFFFFF"/>
                </a:highlight>
                <a:latin typeface="Source Serif Pro" panose="020F0502020204030204" pitchFamily="18" charset="0"/>
              </a:rPr>
              <a:t>Lưu vực hứng nước</a:t>
            </a:r>
            <a:r>
              <a:rPr lang="vi-VN" b="0" i="0" dirty="0">
                <a:solidFill>
                  <a:srgbClr val="313131"/>
                </a:solidFill>
                <a:effectLst/>
                <a:highlight>
                  <a:srgbClr val="FFFFFF"/>
                </a:highlight>
                <a:latin typeface="Source Serif Pro" panose="020F0502020204030204" pitchFamily="18" charset="0"/>
              </a:rPr>
              <a:t>, </a:t>
            </a:r>
            <a:r>
              <a:rPr lang="vi-VN" b="0" i="1" dirty="0">
                <a:solidFill>
                  <a:srgbClr val="313131"/>
                </a:solidFill>
                <a:effectLst/>
                <a:highlight>
                  <a:srgbClr val="FFFFFF"/>
                </a:highlight>
                <a:latin typeface="Source Serif Pro" panose="020F0502020204030204" pitchFamily="18" charset="0"/>
              </a:rPr>
              <a:t>lưu vực thoát nước </a:t>
            </a:r>
            <a:r>
              <a:rPr lang="vi-VN" b="0" i="0" dirty="0">
                <a:solidFill>
                  <a:srgbClr val="313131"/>
                </a:solidFill>
                <a:effectLst/>
                <a:highlight>
                  <a:srgbClr val="FFFFFF"/>
                </a:highlight>
                <a:latin typeface="Source Serif Pro" panose="020F0502020204030204" pitchFamily="18" charset="0"/>
              </a:rPr>
              <a:t>và </a:t>
            </a:r>
            <a:r>
              <a:rPr lang="vi-VN" b="0" i="1" dirty="0">
                <a:solidFill>
                  <a:srgbClr val="313131"/>
                </a:solidFill>
                <a:effectLst/>
                <a:highlight>
                  <a:srgbClr val="FFFFFF"/>
                </a:highlight>
                <a:latin typeface="Source Serif Pro" panose="020F0502020204030204" pitchFamily="18" charset="0"/>
              </a:rPr>
              <a:t>lưu vực sông </a:t>
            </a:r>
            <a:r>
              <a:rPr lang="vi-VN" b="0" i="0" dirty="0">
                <a:solidFill>
                  <a:srgbClr val="313131"/>
                </a:solidFill>
                <a:effectLst/>
                <a:highlight>
                  <a:srgbClr val="FFFFFF"/>
                </a:highlight>
                <a:latin typeface="Source Serif Pro" panose="020F0502020204030204" pitchFamily="18" charset="0"/>
              </a:rPr>
              <a:t>là ba thuật ngữ đồng nghĩa đề cập đến khu vực địa hình thu nhận và thoát dòng chảy bề mặt qua một cửa ra.</a:t>
            </a:r>
            <a:endParaRPr lang="en-US" b="0" i="0" dirty="0">
              <a:solidFill>
                <a:srgbClr val="313131"/>
              </a:solidFill>
              <a:effectLst/>
              <a:highlight>
                <a:srgbClr val="FFFFFF"/>
              </a:highlight>
              <a:latin typeface="Source Serif Pro" panose="020F0502020204030204" pitchFamily="18" charset="0"/>
            </a:endParaRPr>
          </a:p>
          <a:p>
            <a:pPr marL="342900" indent="-342900" algn="just">
              <a:buFont typeface="Arial" panose="020B0604020202020204" pitchFamily="34" charset="0"/>
              <a:buChar char="•"/>
            </a:pPr>
            <a:endParaRPr lang="en-US" b="0" i="0" dirty="0">
              <a:solidFill>
                <a:srgbClr val="313131"/>
              </a:solidFill>
              <a:effectLst/>
              <a:highlight>
                <a:srgbClr val="FFFFFF"/>
              </a:highlight>
              <a:latin typeface="Source Serif Pro" panose="020F0502020204030204" pitchFamily="18" charset="0"/>
            </a:endParaRPr>
          </a:p>
          <a:p>
            <a:pPr marL="342900" indent="-342900" algn="just">
              <a:buFont typeface="Arial" panose="020B0604020202020204" pitchFamily="34" charset="0"/>
              <a:buChar char="•"/>
            </a:pPr>
            <a:r>
              <a:rPr lang="vi-VN" b="0" i="1" dirty="0">
                <a:solidFill>
                  <a:srgbClr val="313131"/>
                </a:solidFill>
                <a:effectLst/>
                <a:highlight>
                  <a:srgbClr val="FFFFFF"/>
                </a:highlight>
                <a:latin typeface="Source Serif Pro" panose="02040603050405020204" pitchFamily="18" charset="0"/>
              </a:rPr>
              <a:t>Lưu vực </a:t>
            </a:r>
            <a:r>
              <a:rPr lang="vi-VN" b="0" i="0" dirty="0">
                <a:solidFill>
                  <a:srgbClr val="313131"/>
                </a:solidFill>
                <a:effectLst/>
                <a:highlight>
                  <a:srgbClr val="FFFFFF"/>
                </a:highlight>
                <a:latin typeface="Source Serif Pro" panose="02040603050405020204" pitchFamily="18" charset="0"/>
              </a:rPr>
              <a:t>được giới hạn bởi đường chia nước (đường phân thủy) trên mặt và dưới đất. Đường chia nước trên mặt (hay còn gọi là đường phân nước mặt) là đường nối các đỉnh cao của địa hình. Nước từ đỉnh cao chuyển động theo hướng dốc của địa hình để xuống chân dốc là các suối nhỏ, rồi tập trung đến các nhánh sông lớn hơn chảy về biển. Đường chia nước dưới đất (hay còn gọi đường phân nước ngầm) là đường giới hạn trong lòng đất mà theo đó nước ngầm chảy về hai phía đối lập nhau</a:t>
            </a:r>
            <a:endParaRPr lang="en-US" dirty="0"/>
          </a:p>
        </p:txBody>
      </p:sp>
      <p:sp>
        <p:nvSpPr>
          <p:cNvPr id="3" name="Footer Placeholder 2">
            <a:extLst>
              <a:ext uri="{FF2B5EF4-FFF2-40B4-BE49-F238E27FC236}">
                <a16:creationId xmlns:a16="http://schemas.microsoft.com/office/drawing/2014/main" id="{36507206-337A-8069-6EC2-502BB5433E94}"/>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74B4C31A-4CD8-0E92-DE06-91556D71E6E5}"/>
              </a:ext>
            </a:extLst>
          </p:cNvPr>
          <p:cNvSpPr>
            <a:spLocks noGrp="1"/>
          </p:cNvSpPr>
          <p:nvPr>
            <p:ph type="ctrTitle"/>
          </p:nvPr>
        </p:nvSpPr>
        <p:spPr/>
        <p:txBody>
          <a:bodyPr>
            <a:normAutofit fontScale="90000"/>
          </a:bodyPr>
          <a:lstStyle/>
          <a:p>
            <a:r>
              <a:rPr lang="en-US" dirty="0" err="1"/>
              <a:t>Định</a:t>
            </a:r>
            <a:r>
              <a:rPr lang="en-US" dirty="0"/>
              <a:t> </a:t>
            </a:r>
            <a:r>
              <a:rPr lang="en-US" dirty="0" err="1"/>
              <a:t>nghĩa</a:t>
            </a:r>
            <a:r>
              <a:rPr lang="en-US" dirty="0"/>
              <a:t> </a:t>
            </a:r>
            <a:r>
              <a:rPr lang="en-US" dirty="0" err="1"/>
              <a:t>lưu</a:t>
            </a:r>
            <a:r>
              <a:rPr lang="en-US" dirty="0"/>
              <a:t> </a:t>
            </a:r>
            <a:r>
              <a:rPr lang="en-US" dirty="0" err="1"/>
              <a:t>vực</a:t>
            </a:r>
            <a:r>
              <a:rPr lang="en-US" dirty="0"/>
              <a:t> </a:t>
            </a:r>
            <a:r>
              <a:rPr lang="en-US" dirty="0" err="1"/>
              <a:t>sông</a:t>
            </a:r>
            <a:endParaRPr lang="en-US" dirty="0"/>
          </a:p>
        </p:txBody>
      </p:sp>
    </p:spTree>
    <p:extLst>
      <p:ext uri="{BB962C8B-B14F-4D97-AF65-F5344CB8AC3E}">
        <p14:creationId xmlns:p14="http://schemas.microsoft.com/office/powerpoint/2010/main" val="74203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A66BD-7408-5DF4-0D9F-B3D680168755}"/>
              </a:ext>
            </a:extLst>
          </p:cNvPr>
          <p:cNvSpPr>
            <a:spLocks noGrp="1"/>
          </p:cNvSpPr>
          <p:nvPr>
            <p:ph idx="1"/>
          </p:nvPr>
        </p:nvSpPr>
        <p:spPr>
          <a:xfrm>
            <a:off x="420914" y="1120230"/>
            <a:ext cx="6228364" cy="4598399"/>
          </a:xfrm>
        </p:spPr>
        <p:txBody>
          <a:bodyPr/>
          <a:lstStyle/>
          <a:p>
            <a:r>
              <a:rPr lang="en-US" b="0" dirty="0" err="1"/>
              <a:t>BƯỚC</a:t>
            </a:r>
            <a:r>
              <a:rPr lang="en-US" b="0" dirty="0"/>
              <a:t> 1: Thu </a:t>
            </a:r>
            <a:r>
              <a:rPr lang="en-US" b="0" dirty="0" err="1"/>
              <a:t>thập</a:t>
            </a:r>
            <a:r>
              <a:rPr lang="en-US" b="0" dirty="0"/>
              <a:t> </a:t>
            </a:r>
            <a:r>
              <a:rPr lang="en-US" b="0" dirty="0" err="1"/>
              <a:t>bản</a:t>
            </a:r>
            <a:r>
              <a:rPr lang="en-US" b="0" dirty="0"/>
              <a:t> </a:t>
            </a:r>
            <a:r>
              <a:rPr lang="en-US" b="0" dirty="0" err="1"/>
              <a:t>đồ</a:t>
            </a:r>
            <a:r>
              <a:rPr lang="en-US" b="0" dirty="0"/>
              <a:t> </a:t>
            </a:r>
            <a:r>
              <a:rPr lang="en-US" b="0" dirty="0" err="1"/>
              <a:t>địa</a:t>
            </a:r>
            <a:r>
              <a:rPr lang="en-US" b="0" dirty="0"/>
              <a:t> </a:t>
            </a:r>
            <a:r>
              <a:rPr lang="en-US" b="0" dirty="0" err="1"/>
              <a:t>hình</a:t>
            </a:r>
            <a:r>
              <a:rPr lang="en-US" b="0" dirty="0"/>
              <a:t>, dung </a:t>
            </a:r>
            <a:r>
              <a:rPr lang="en-US" b="0" dirty="0" err="1"/>
              <a:t>bút</a:t>
            </a:r>
            <a:r>
              <a:rPr lang="en-US" b="0" dirty="0"/>
              <a:t> </a:t>
            </a:r>
            <a:r>
              <a:rPr lang="en-US" b="0" dirty="0" err="1"/>
              <a:t>màu</a:t>
            </a:r>
            <a:r>
              <a:rPr lang="en-US" b="0" dirty="0"/>
              <a:t> </a:t>
            </a:r>
            <a:r>
              <a:rPr lang="en-US" b="0" dirty="0" err="1"/>
              <a:t>đánh</a:t>
            </a:r>
            <a:r>
              <a:rPr lang="en-US" b="0" dirty="0"/>
              <a:t> </a:t>
            </a:r>
            <a:r>
              <a:rPr lang="en-US" b="0" dirty="0" err="1"/>
              <a:t>dấu</a:t>
            </a:r>
            <a:r>
              <a:rPr lang="en-US" b="0" dirty="0"/>
              <a:t> </a:t>
            </a:r>
            <a:r>
              <a:rPr lang="en-US" b="0" dirty="0" err="1"/>
              <a:t>điểm</a:t>
            </a:r>
            <a:r>
              <a:rPr lang="en-US" b="0" dirty="0"/>
              <a:t> </a:t>
            </a:r>
            <a:r>
              <a:rPr lang="en-US" b="0" dirty="0" err="1"/>
              <a:t>tiêu</a:t>
            </a:r>
            <a:r>
              <a:rPr lang="en-US" b="0" dirty="0"/>
              <a:t> </a:t>
            </a:r>
            <a:r>
              <a:rPr lang="en-US" b="0" dirty="0" err="1"/>
              <a:t>thoát</a:t>
            </a:r>
            <a:r>
              <a:rPr lang="en-US" b="0" dirty="0"/>
              <a:t> nước  </a:t>
            </a:r>
            <a:r>
              <a:rPr lang="en-US" b="0" dirty="0" err="1"/>
              <a:t>cuối</a:t>
            </a:r>
            <a:r>
              <a:rPr lang="en-US" b="0" dirty="0"/>
              <a:t> </a:t>
            </a:r>
            <a:r>
              <a:rPr lang="en-US" b="0" dirty="0" err="1"/>
              <a:t>cùng</a:t>
            </a:r>
            <a:r>
              <a:rPr lang="en-US" b="0" dirty="0"/>
              <a:t> </a:t>
            </a:r>
            <a:r>
              <a:rPr lang="en-US" b="0" dirty="0" err="1"/>
              <a:t>của</a:t>
            </a:r>
            <a:r>
              <a:rPr lang="en-US" b="0" dirty="0"/>
              <a:t> </a:t>
            </a:r>
            <a:r>
              <a:rPr lang="en-US" b="0" dirty="0" err="1"/>
              <a:t>hệ</a:t>
            </a:r>
            <a:r>
              <a:rPr lang="en-US" b="0" dirty="0"/>
              <a:t> thống </a:t>
            </a:r>
            <a:r>
              <a:rPr lang="en-US" b="0" dirty="0" err="1"/>
              <a:t>sông</a:t>
            </a:r>
            <a:endParaRPr lang="en-US" b="0" dirty="0"/>
          </a:p>
          <a:p>
            <a:r>
              <a:rPr lang="en-US" b="0" dirty="0" err="1"/>
              <a:t>BƯỚC</a:t>
            </a:r>
            <a:r>
              <a:rPr lang="en-US" b="0" dirty="0"/>
              <a:t> 2: </a:t>
            </a:r>
            <a:r>
              <a:rPr lang="en-US" b="0" dirty="0" err="1"/>
              <a:t>Đánh</a:t>
            </a:r>
            <a:r>
              <a:rPr lang="en-US" b="0" dirty="0"/>
              <a:t> </a:t>
            </a:r>
            <a:r>
              <a:rPr lang="en-US" b="0" dirty="0" err="1"/>
              <a:t>dấu</a:t>
            </a:r>
            <a:r>
              <a:rPr lang="en-US" b="0" dirty="0"/>
              <a:t> </a:t>
            </a:r>
            <a:r>
              <a:rPr lang="en-US" b="0" dirty="0" err="1"/>
              <a:t>các</a:t>
            </a:r>
            <a:r>
              <a:rPr lang="en-US" b="0" dirty="0"/>
              <a:t> </a:t>
            </a:r>
            <a:r>
              <a:rPr lang="en-US" b="0" dirty="0" err="1"/>
              <a:t>điểm</a:t>
            </a:r>
            <a:r>
              <a:rPr lang="en-US" b="0" dirty="0"/>
              <a:t> độ </a:t>
            </a:r>
            <a:r>
              <a:rPr lang="en-US" b="0" dirty="0" err="1"/>
              <a:t>cao</a:t>
            </a:r>
            <a:r>
              <a:rPr lang="en-US" b="0" dirty="0"/>
              <a:t> </a:t>
            </a:r>
            <a:r>
              <a:rPr lang="en-US" b="0" dirty="0" err="1"/>
              <a:t>lớn</a:t>
            </a:r>
            <a:r>
              <a:rPr lang="en-US" b="0" dirty="0"/>
              <a:t> </a:t>
            </a:r>
            <a:r>
              <a:rPr lang="en-US" b="0" dirty="0" err="1"/>
              <a:t>nhất</a:t>
            </a:r>
            <a:r>
              <a:rPr lang="en-US" b="0" dirty="0"/>
              <a:t> </a:t>
            </a:r>
            <a:r>
              <a:rPr lang="en-US" b="0" dirty="0" err="1"/>
              <a:t>nằm</a:t>
            </a:r>
            <a:r>
              <a:rPr lang="en-US" b="0" dirty="0"/>
              <a:t> </a:t>
            </a:r>
            <a:r>
              <a:rPr lang="en-US" b="0" dirty="0" err="1"/>
              <a:t>quanh</a:t>
            </a:r>
            <a:r>
              <a:rPr lang="en-US" b="0" dirty="0"/>
              <a:t> </a:t>
            </a:r>
            <a:r>
              <a:rPr lang="en-US" b="0" dirty="0" err="1"/>
              <a:t>hệ</a:t>
            </a:r>
            <a:r>
              <a:rPr lang="en-US" b="0" dirty="0"/>
              <a:t> thống </a:t>
            </a:r>
            <a:r>
              <a:rPr lang="en-US" b="0" dirty="0" err="1"/>
              <a:t>sông</a:t>
            </a:r>
            <a:r>
              <a:rPr lang="en-US" b="0" dirty="0"/>
              <a:t> </a:t>
            </a:r>
            <a:r>
              <a:rPr lang="en-US" b="0" dirty="0" err="1"/>
              <a:t>cần</a:t>
            </a:r>
            <a:r>
              <a:rPr lang="en-US" b="0" dirty="0"/>
              <a:t> </a:t>
            </a:r>
            <a:r>
              <a:rPr lang="en-US" b="0" dirty="0" err="1"/>
              <a:t>xác</a:t>
            </a:r>
            <a:r>
              <a:rPr lang="en-US" b="0" dirty="0"/>
              <a:t> </a:t>
            </a:r>
            <a:r>
              <a:rPr lang="en-US" b="0" dirty="0" err="1"/>
              <a:t>định</a:t>
            </a:r>
            <a:r>
              <a:rPr lang="en-US" b="0" dirty="0"/>
              <a:t> </a:t>
            </a:r>
            <a:r>
              <a:rPr lang="en-US" b="0" dirty="0" err="1"/>
              <a:t>ranh</a:t>
            </a:r>
            <a:r>
              <a:rPr lang="en-US" b="0" dirty="0"/>
              <a:t> </a:t>
            </a:r>
            <a:r>
              <a:rPr lang="en-US" b="0" dirty="0" err="1"/>
              <a:t>giới</a:t>
            </a:r>
            <a:endParaRPr lang="en-US" b="0" dirty="0"/>
          </a:p>
          <a:p>
            <a:endParaRPr lang="en-US" b="0" dirty="0"/>
          </a:p>
          <a:p>
            <a:r>
              <a:rPr lang="en-US" b="0" dirty="0" err="1"/>
              <a:t>Bước</a:t>
            </a:r>
            <a:r>
              <a:rPr lang="en-US" b="0" dirty="0"/>
              <a:t> 3: </a:t>
            </a:r>
            <a:r>
              <a:rPr lang="en-US" b="0" dirty="0" err="1"/>
              <a:t>Nối</a:t>
            </a:r>
            <a:r>
              <a:rPr lang="en-US" b="0" dirty="0"/>
              <a:t> </a:t>
            </a:r>
            <a:r>
              <a:rPr lang="en-US" b="0" dirty="0" err="1"/>
              <a:t>đường</a:t>
            </a:r>
            <a:r>
              <a:rPr lang="en-US" b="0" dirty="0"/>
              <a:t> </a:t>
            </a:r>
            <a:r>
              <a:rPr lang="en-US" b="0" dirty="0" err="1"/>
              <a:t>thẳng</a:t>
            </a:r>
            <a:r>
              <a:rPr lang="en-US" b="0" dirty="0"/>
              <a:t> </a:t>
            </a:r>
            <a:r>
              <a:rPr lang="en-US" b="0" dirty="0" err="1"/>
              <a:t>từ</a:t>
            </a:r>
            <a:r>
              <a:rPr lang="en-US" b="0" dirty="0"/>
              <a:t> </a:t>
            </a:r>
            <a:r>
              <a:rPr lang="en-US" b="0" dirty="0" err="1"/>
              <a:t>điểm</a:t>
            </a:r>
            <a:r>
              <a:rPr lang="en-US" b="0" dirty="0"/>
              <a:t> </a:t>
            </a:r>
            <a:r>
              <a:rPr lang="en-US" b="0" dirty="0" err="1"/>
              <a:t>thoát</a:t>
            </a:r>
            <a:r>
              <a:rPr lang="en-US" b="0" dirty="0"/>
              <a:t> nước </a:t>
            </a:r>
            <a:r>
              <a:rPr lang="en-US" b="0" dirty="0" err="1"/>
              <a:t>đến</a:t>
            </a:r>
            <a:r>
              <a:rPr lang="en-US" b="0" dirty="0"/>
              <a:t> </a:t>
            </a:r>
            <a:r>
              <a:rPr lang="en-US" b="0" dirty="0" err="1"/>
              <a:t>các</a:t>
            </a:r>
            <a:r>
              <a:rPr lang="en-US" b="0" dirty="0"/>
              <a:t> </a:t>
            </a:r>
            <a:r>
              <a:rPr lang="en-US" b="0" dirty="0" err="1"/>
              <a:t>điểm</a:t>
            </a:r>
            <a:r>
              <a:rPr lang="en-US" b="0" dirty="0"/>
              <a:t> độ </a:t>
            </a:r>
            <a:r>
              <a:rPr lang="en-US" b="0" dirty="0" err="1"/>
              <a:t>cao</a:t>
            </a:r>
            <a:r>
              <a:rPr lang="en-US" b="0" dirty="0"/>
              <a:t> </a:t>
            </a:r>
            <a:r>
              <a:rPr lang="en-US" b="0" dirty="0" err="1"/>
              <a:t>lớn</a:t>
            </a:r>
            <a:r>
              <a:rPr lang="en-US" b="0" dirty="0"/>
              <a:t> </a:t>
            </a:r>
            <a:r>
              <a:rPr lang="en-US" b="0" dirty="0" err="1"/>
              <a:t>nhất</a:t>
            </a:r>
            <a:r>
              <a:rPr lang="en-US" b="0" dirty="0"/>
              <a:t> </a:t>
            </a:r>
            <a:r>
              <a:rPr lang="en-US" b="0" dirty="0" err="1"/>
              <a:t>đã</a:t>
            </a:r>
            <a:r>
              <a:rPr lang="en-US" b="0" dirty="0"/>
              <a:t> </a:t>
            </a:r>
            <a:r>
              <a:rPr lang="en-US" b="0" dirty="0" err="1"/>
              <a:t>đánh</a:t>
            </a:r>
            <a:r>
              <a:rPr lang="en-US" b="0" dirty="0"/>
              <a:t> </a:t>
            </a:r>
            <a:r>
              <a:rPr lang="en-US" b="0" dirty="0" err="1"/>
              <a:t>dấu</a:t>
            </a:r>
            <a:r>
              <a:rPr lang="en-US" b="0" dirty="0"/>
              <a:t> </a:t>
            </a:r>
            <a:r>
              <a:rPr lang="en-US" b="0" dirty="0" err="1"/>
              <a:t>theo</a:t>
            </a:r>
            <a:r>
              <a:rPr lang="en-US" b="0" dirty="0"/>
              <a:t> </a:t>
            </a:r>
            <a:r>
              <a:rPr lang="en-US" b="0" dirty="0" err="1"/>
              <a:t>chiều</a:t>
            </a:r>
            <a:r>
              <a:rPr lang="en-US" b="0" dirty="0"/>
              <a:t> </a:t>
            </a:r>
            <a:r>
              <a:rPr lang="en-US" b="0" dirty="0" err="1"/>
              <a:t>kim</a:t>
            </a:r>
            <a:r>
              <a:rPr lang="en-US" b="0" dirty="0"/>
              <a:t> đồng </a:t>
            </a:r>
            <a:r>
              <a:rPr lang="en-US" b="0" dirty="0" err="1"/>
              <a:t>hồ</a:t>
            </a:r>
            <a:r>
              <a:rPr lang="en-US" b="0" dirty="0"/>
              <a:t> </a:t>
            </a:r>
            <a:r>
              <a:rPr lang="en-US" b="0" dirty="0" err="1"/>
              <a:t>sao</a:t>
            </a:r>
            <a:r>
              <a:rPr lang="en-US" b="0" dirty="0"/>
              <a:t> </a:t>
            </a:r>
            <a:r>
              <a:rPr lang="en-US" b="0" dirty="0" err="1"/>
              <a:t>cho</a:t>
            </a:r>
            <a:r>
              <a:rPr lang="en-US" b="0" dirty="0"/>
              <a:t> quay </a:t>
            </a:r>
            <a:r>
              <a:rPr lang="en-US" b="0" dirty="0" err="1"/>
              <a:t>khép</a:t>
            </a:r>
            <a:r>
              <a:rPr lang="en-US" b="0" dirty="0"/>
              <a:t> </a:t>
            </a:r>
            <a:r>
              <a:rPr lang="en-US" b="0" dirty="0" err="1"/>
              <a:t>kín</a:t>
            </a:r>
            <a:r>
              <a:rPr lang="en-US" b="0" dirty="0"/>
              <a:t> </a:t>
            </a:r>
            <a:r>
              <a:rPr lang="en-US" b="0" dirty="0" err="1"/>
              <a:t>về</a:t>
            </a:r>
            <a:r>
              <a:rPr lang="en-US" b="0" dirty="0"/>
              <a:t> </a:t>
            </a:r>
            <a:r>
              <a:rPr lang="en-US" b="0" dirty="0" err="1"/>
              <a:t>điểm</a:t>
            </a:r>
            <a:r>
              <a:rPr lang="en-US" b="0" dirty="0"/>
              <a:t> ban </a:t>
            </a:r>
            <a:r>
              <a:rPr lang="en-US" b="0" dirty="0" err="1"/>
              <a:t>đầu</a:t>
            </a:r>
            <a:r>
              <a:rPr lang="en-US" b="0" dirty="0"/>
              <a:t> = </a:t>
            </a:r>
            <a:r>
              <a:rPr lang="en-US" b="0" dirty="0" err="1"/>
              <a:t>đó</a:t>
            </a:r>
            <a:r>
              <a:rPr lang="en-US" b="0" dirty="0"/>
              <a:t> là </a:t>
            </a:r>
            <a:r>
              <a:rPr lang="en-US" b="0" dirty="0" err="1"/>
              <a:t>ranh</a:t>
            </a:r>
            <a:r>
              <a:rPr lang="en-US" b="0" dirty="0"/>
              <a:t> </a:t>
            </a:r>
            <a:r>
              <a:rPr lang="en-US" b="0" dirty="0" err="1"/>
              <a:t>giới</a:t>
            </a:r>
            <a:r>
              <a:rPr lang="en-US" b="0" dirty="0"/>
              <a:t> </a:t>
            </a:r>
            <a:r>
              <a:rPr lang="en-US" b="0" dirty="0" err="1"/>
              <a:t>lưu</a:t>
            </a:r>
            <a:r>
              <a:rPr lang="en-US" b="0" dirty="0"/>
              <a:t> </a:t>
            </a:r>
            <a:r>
              <a:rPr lang="en-US" b="0" dirty="0" err="1"/>
              <a:t>vực</a:t>
            </a:r>
            <a:endParaRPr lang="en-US" b="0" dirty="0"/>
          </a:p>
        </p:txBody>
      </p:sp>
      <p:sp>
        <p:nvSpPr>
          <p:cNvPr id="3" name="Footer Placeholder 2">
            <a:extLst>
              <a:ext uri="{FF2B5EF4-FFF2-40B4-BE49-F238E27FC236}">
                <a16:creationId xmlns:a16="http://schemas.microsoft.com/office/drawing/2014/main" id="{F4B45E76-7DD5-52F8-EC4F-0591D732E195}"/>
              </a:ext>
            </a:extLst>
          </p:cNvPr>
          <p:cNvSpPr>
            <a:spLocks noGrp="1"/>
          </p:cNvSpPr>
          <p:nvPr>
            <p:ph type="ftr" sz="quarter" idx="11"/>
          </p:nvPr>
        </p:nvSpPr>
        <p:spPr/>
        <p:txBody>
          <a:bodyPr/>
          <a:lstStyle/>
          <a:p>
            <a:r>
              <a:rPr lang="en-US"/>
              <a:t>https://huaf.edu.vn</a:t>
            </a:r>
            <a:endParaRPr lang="en-US" dirty="0"/>
          </a:p>
        </p:txBody>
      </p:sp>
      <p:sp>
        <p:nvSpPr>
          <p:cNvPr id="4" name="Title 3">
            <a:extLst>
              <a:ext uri="{FF2B5EF4-FFF2-40B4-BE49-F238E27FC236}">
                <a16:creationId xmlns:a16="http://schemas.microsoft.com/office/drawing/2014/main" id="{3647BB07-3A8E-A3B1-4896-B227BF239443}"/>
              </a:ext>
            </a:extLst>
          </p:cNvPr>
          <p:cNvSpPr>
            <a:spLocks noGrp="1"/>
          </p:cNvSpPr>
          <p:nvPr>
            <p:ph type="ctrTitle"/>
          </p:nvPr>
        </p:nvSpPr>
        <p:spPr/>
        <p:txBody>
          <a:bodyPr>
            <a:normAutofit fontScale="90000"/>
          </a:bodyPr>
          <a:lstStyle/>
          <a:p>
            <a:r>
              <a:rPr lang="en-US" dirty="0"/>
              <a:t>PHƯƠNG </a:t>
            </a:r>
            <a:r>
              <a:rPr lang="en-US" dirty="0" err="1"/>
              <a:t>PHÁP</a:t>
            </a:r>
            <a:r>
              <a:rPr lang="en-US" dirty="0"/>
              <a:t> </a:t>
            </a:r>
            <a:r>
              <a:rPr lang="en-US" dirty="0" err="1"/>
              <a:t>XÁC</a:t>
            </a:r>
            <a:r>
              <a:rPr lang="en-US" dirty="0"/>
              <a:t> </a:t>
            </a:r>
            <a:r>
              <a:rPr lang="en-US" dirty="0" err="1"/>
              <a:t>ĐỊNH</a:t>
            </a:r>
            <a:r>
              <a:rPr lang="en-US" dirty="0"/>
              <a:t> </a:t>
            </a:r>
            <a:r>
              <a:rPr lang="en-US" dirty="0" err="1"/>
              <a:t>LƯU</a:t>
            </a:r>
            <a:r>
              <a:rPr lang="en-US" dirty="0"/>
              <a:t> </a:t>
            </a:r>
            <a:r>
              <a:rPr lang="en-US" dirty="0" err="1"/>
              <a:t>VỰC</a:t>
            </a:r>
            <a:r>
              <a:rPr lang="en-US" dirty="0"/>
              <a:t> </a:t>
            </a:r>
            <a:r>
              <a:rPr lang="en-US" dirty="0" err="1"/>
              <a:t>SÔNG</a:t>
            </a:r>
            <a:endParaRPr lang="en-US" dirty="0"/>
          </a:p>
        </p:txBody>
      </p:sp>
      <p:pic>
        <p:nvPicPr>
          <p:cNvPr id="7170" name="Picture 2" descr="Hình 2. Xác định đường phân nước lưu vực">
            <a:extLst>
              <a:ext uri="{FF2B5EF4-FFF2-40B4-BE49-F238E27FC236}">
                <a16:creationId xmlns:a16="http://schemas.microsoft.com/office/drawing/2014/main" id="{8E25ABDB-3AE4-B7C0-0145-496AF3E51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581" y="1120230"/>
            <a:ext cx="4592239" cy="471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36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defRPr sz="2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10591</TotalTime>
  <Words>522</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Source Serif Pro</vt:lpstr>
      <vt:lpstr>Times New Roman</vt:lpstr>
      <vt:lpstr>Office Theme</vt:lpstr>
      <vt:lpstr>Custom Design</vt:lpstr>
      <vt:lpstr>BÀI GIẢNG  QUẢN LÝ NGUỒN NƯỚC  Giảng viên: PGS.TS. Phạm Hữu Tỵ, Khoa Tài nguyên đất và MTNN, ĐHNL, ĐHH</vt:lpstr>
      <vt:lpstr>BÀI 1: KIẾN THỨC CƠ BẢN VỀ TÀI NGUYÊN NƯỚC</vt:lpstr>
      <vt:lpstr>1.2. ĐẶC ĐIỂM CỦA TÀI NGUYÊN NƯỚC</vt:lpstr>
      <vt:lpstr>1.2. ĐẶC ĐIỂM CỦA TÀI NGUYÊN NƯỚC</vt:lpstr>
      <vt:lpstr>1.2. ĐẶC ĐIỂM CỦA TÀI NGUYÊN NƯỚC</vt:lpstr>
      <vt:lpstr>1.2. ĐẶC ĐIỂM CỦA TÀI NGUYÊN NƯỚC</vt:lpstr>
      <vt:lpstr>1.2. ĐẶC ĐIỂM CỦA TÀI NGUYÊN NƯỚC</vt:lpstr>
      <vt:lpstr>Định nghĩa lưu vực sông</vt:lpstr>
      <vt:lpstr>PHƯƠNG PHÁP XÁC ĐỊNH LƯU VỰC SÔNG</vt:lpstr>
      <vt:lpstr>PowerPoint Presentation</vt:lpstr>
      <vt:lpstr>TRÂN TRỌNG CÁM ƠN QUÝ VỊ LÃNH ĐẠO ĐÃ LẮNG NGHE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Ty Pham Huu</cp:lastModifiedBy>
  <cp:revision>82</cp:revision>
  <cp:lastPrinted>2021-10-14T07:29:14Z</cp:lastPrinted>
  <dcterms:created xsi:type="dcterms:W3CDTF">2020-07-25T12:49:02Z</dcterms:created>
  <dcterms:modified xsi:type="dcterms:W3CDTF">2024-07-26T09:20:16Z</dcterms:modified>
</cp:coreProperties>
</file>