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38" r:id="rId4"/>
    <p:sldId id="337" r:id="rId5"/>
    <p:sldId id="259" r:id="rId6"/>
    <p:sldId id="339" r:id="rId7"/>
    <p:sldId id="343" r:id="rId8"/>
    <p:sldId id="34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94660"/>
  </p:normalViewPr>
  <p:slideViewPr>
    <p:cSldViewPr snapToGrid="0">
      <p:cViewPr>
        <p:scale>
          <a:sx n="81" d="100"/>
          <a:sy n="81" d="100"/>
        </p:scale>
        <p:origin x="-48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. Bình" userId="8072efd1d0106ac3" providerId="LiveId" clId="{1D12A589-14EF-40AD-8B0E-1B355CB6B15D}"/>
    <pc:docChg chg="custSel addSld modSld">
      <pc:chgData name="Đ. Bình" userId="8072efd1d0106ac3" providerId="LiveId" clId="{1D12A589-14EF-40AD-8B0E-1B355CB6B15D}" dt="2023-12-03T13:18:26.160" v="157" actId="1076"/>
      <pc:docMkLst>
        <pc:docMk/>
      </pc:docMkLst>
      <pc:sldChg chg="modSp mod">
        <pc:chgData name="Đ. Bình" userId="8072efd1d0106ac3" providerId="LiveId" clId="{1D12A589-14EF-40AD-8B0E-1B355CB6B15D}" dt="2023-12-03T13:11:09.213" v="130" actId="20577"/>
        <pc:sldMkLst>
          <pc:docMk/>
          <pc:sldMk cId="2592431471" sldId="257"/>
        </pc:sldMkLst>
        <pc:spChg chg="mod">
          <ac:chgData name="Đ. Bình" userId="8072efd1d0106ac3" providerId="LiveId" clId="{1D12A589-14EF-40AD-8B0E-1B355CB6B15D}" dt="2023-12-03T13:10:58.144" v="109" actId="20577"/>
          <ac:spMkLst>
            <pc:docMk/>
            <pc:sldMk cId="2592431471" sldId="257"/>
            <ac:spMk id="31" creationId="{6032EB81-2DC0-418B-9621-0A9CF27A8CF5}"/>
          </ac:spMkLst>
        </pc:spChg>
        <pc:spChg chg="mod">
          <ac:chgData name="Đ. Bình" userId="8072efd1d0106ac3" providerId="LiveId" clId="{1D12A589-14EF-40AD-8B0E-1B355CB6B15D}" dt="2023-12-03T13:11:09.213" v="130" actId="20577"/>
          <ac:spMkLst>
            <pc:docMk/>
            <pc:sldMk cId="2592431471" sldId="257"/>
            <ac:spMk id="32" creationId="{1DD880E2-64FF-4A17-8543-55B314F85F72}"/>
          </ac:spMkLst>
        </pc:spChg>
      </pc:sldChg>
      <pc:sldChg chg="addSp modSp mod">
        <pc:chgData name="Đ. Bình" userId="8072efd1d0106ac3" providerId="LiveId" clId="{1D12A589-14EF-40AD-8B0E-1B355CB6B15D}" dt="2023-12-03T13:17:59.028" v="146" actId="1076"/>
        <pc:sldMkLst>
          <pc:docMk/>
          <pc:sldMk cId="4241915009" sldId="330"/>
        </pc:sldMkLst>
        <pc:spChg chg="mod">
          <ac:chgData name="Đ. Bình" userId="8072efd1d0106ac3" providerId="LiveId" clId="{1D12A589-14EF-40AD-8B0E-1B355CB6B15D}" dt="2023-12-03T13:17:59.028" v="146" actId="1076"/>
          <ac:spMkLst>
            <pc:docMk/>
            <pc:sldMk cId="4241915009" sldId="330"/>
            <ac:spMk id="2" creationId="{A014779B-500A-CA47-1511-96CD8C304528}"/>
          </ac:spMkLst>
        </pc:spChg>
        <pc:grpChg chg="mod">
          <ac:chgData name="Đ. Bình" userId="8072efd1d0106ac3" providerId="LiveId" clId="{1D12A589-14EF-40AD-8B0E-1B355CB6B15D}" dt="2023-12-03T13:17:22.536" v="140" actId="1076"/>
          <ac:grpSpMkLst>
            <pc:docMk/>
            <pc:sldMk cId="4241915009" sldId="330"/>
            <ac:grpSpMk id="28" creationId="{91CC7D65-447E-45D6-98F7-2A785977E851}"/>
          </ac:grpSpMkLst>
        </pc:grpChg>
        <pc:picChg chg="add mod">
          <ac:chgData name="Đ. Bình" userId="8072efd1d0106ac3" providerId="LiveId" clId="{1D12A589-14EF-40AD-8B0E-1B355CB6B15D}" dt="2023-12-03T13:17:53.654" v="144" actId="14100"/>
          <ac:picMkLst>
            <pc:docMk/>
            <pc:sldMk cId="4241915009" sldId="330"/>
            <ac:picMk id="1026" creationId="{C0F9DFCA-19C0-6810-F027-A292886F1CA7}"/>
          </ac:picMkLst>
        </pc:picChg>
      </pc:sldChg>
      <pc:sldChg chg="modSp add mod">
        <pc:chgData name="Đ. Bình" userId="8072efd1d0106ac3" providerId="LiveId" clId="{1D12A589-14EF-40AD-8B0E-1B355CB6B15D}" dt="2023-12-03T13:18:26.160" v="157" actId="1076"/>
        <pc:sldMkLst>
          <pc:docMk/>
          <pc:sldMk cId="1621378030" sldId="331"/>
        </pc:sldMkLst>
        <pc:spChg chg="mod">
          <ac:chgData name="Đ. Bình" userId="8072efd1d0106ac3" providerId="LiveId" clId="{1D12A589-14EF-40AD-8B0E-1B355CB6B15D}" dt="2023-12-03T13:18:19.308" v="155" actId="1076"/>
          <ac:spMkLst>
            <pc:docMk/>
            <pc:sldMk cId="1621378030" sldId="331"/>
            <ac:spMk id="2" creationId="{A014779B-500A-CA47-1511-96CD8C304528}"/>
          </ac:spMkLst>
        </pc:spChg>
        <pc:grpChg chg="mod">
          <ac:chgData name="Đ. Bình" userId="8072efd1d0106ac3" providerId="LiveId" clId="{1D12A589-14EF-40AD-8B0E-1B355CB6B15D}" dt="2023-12-03T13:18:26.160" v="157" actId="1076"/>
          <ac:grpSpMkLst>
            <pc:docMk/>
            <pc:sldMk cId="1621378030" sldId="331"/>
            <ac:grpSpMk id="28" creationId="{91CC7D65-447E-45D6-98F7-2A785977E851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508CC-A642-4540-A5B4-E037BF5B84DE}" type="doc">
      <dgm:prSet loTypeId="urn:microsoft.com/office/officeart/2005/8/layout/targe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E6373C7-8EC4-4BC2-A011-7CCD0194A6CC}">
      <dgm:prSet phldrT="[Text]"/>
      <dgm:spPr/>
      <dgm:t>
        <a:bodyPr/>
        <a:lstStyle/>
        <a:p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hội</a:t>
          </a:r>
          <a:r>
            <a:rPr lang="en-US" smtClean="0"/>
            <a:t> KD: SWOT</a:t>
          </a:r>
          <a:endParaRPr lang="en-US" dirty="0" smtClean="0"/>
        </a:p>
        <a:p>
          <a:endParaRPr lang="en-GB" dirty="0"/>
        </a:p>
      </dgm:t>
    </dgm:pt>
    <dgm:pt modelId="{C94D0879-C2BE-4B81-A6AE-3D7C92F1A5F3}" type="parTrans" cxnId="{EDDD3BAC-7D50-4D75-A9E7-ECB4A18B26A5}">
      <dgm:prSet/>
      <dgm:spPr/>
      <dgm:t>
        <a:bodyPr/>
        <a:lstStyle/>
        <a:p>
          <a:endParaRPr lang="en-GB"/>
        </a:p>
      </dgm:t>
    </dgm:pt>
    <dgm:pt modelId="{48170375-5ED1-49FE-B2D5-FD01D7C881E9}" type="sibTrans" cxnId="{EDDD3BAC-7D50-4D75-A9E7-ECB4A18B26A5}">
      <dgm:prSet/>
      <dgm:spPr/>
      <dgm:t>
        <a:bodyPr/>
        <a:lstStyle/>
        <a:p>
          <a:endParaRPr lang="en-GB"/>
        </a:p>
      </dgm:t>
    </dgm:pt>
    <dgm:pt modelId="{5604F84C-F830-445F-B8B6-43E4F8503BFB}">
      <dgm:prSet phldrT="[Text]"/>
      <dgm:spPr/>
      <dgm:t>
        <a:bodyPr/>
        <a:lstStyle/>
        <a:p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thành</a:t>
          </a:r>
          <a:r>
            <a:rPr lang="en-US" dirty="0" smtClean="0"/>
            <a:t> ý </a:t>
          </a:r>
          <a:r>
            <a:rPr lang="en-US" dirty="0" err="1" smtClean="0"/>
            <a:t>tưởng</a:t>
          </a:r>
          <a:endParaRPr lang="en-GB" dirty="0"/>
        </a:p>
      </dgm:t>
    </dgm:pt>
    <dgm:pt modelId="{44069123-92A4-4F01-AA4D-6B7CED4DF956}" type="parTrans" cxnId="{F68F2E55-01AF-43AD-AC6D-43F0795AFA92}">
      <dgm:prSet/>
      <dgm:spPr/>
      <dgm:t>
        <a:bodyPr/>
        <a:lstStyle/>
        <a:p>
          <a:endParaRPr lang="en-GB"/>
        </a:p>
      </dgm:t>
    </dgm:pt>
    <dgm:pt modelId="{5F6F8BC6-3903-4929-896E-02820B64B8BA}" type="sibTrans" cxnId="{F68F2E55-01AF-43AD-AC6D-43F0795AFA92}">
      <dgm:prSet/>
      <dgm:spPr/>
      <dgm:t>
        <a:bodyPr/>
        <a:lstStyle/>
        <a:p>
          <a:endParaRPr lang="en-GB"/>
        </a:p>
      </dgm:t>
    </dgm:pt>
    <dgm:pt modelId="{F1862E7B-C852-48D7-B070-4F9CFC2A51E7}">
      <dgm:prSet phldrT="[Text]"/>
      <dgm:spPr/>
      <dgm:t>
        <a:bodyPr/>
        <a:lstStyle/>
        <a:p>
          <a:r>
            <a:rPr lang="en-US" dirty="0" smtClean="0"/>
            <a:t>SMARTER</a:t>
          </a:r>
          <a:endParaRPr lang="en-GB" dirty="0"/>
        </a:p>
      </dgm:t>
    </dgm:pt>
    <dgm:pt modelId="{65BAD8A3-A8F0-4ABF-899D-6946AE161717}" type="parTrans" cxnId="{98677E3D-B649-4808-B581-4C253F7E4D37}">
      <dgm:prSet/>
      <dgm:spPr/>
      <dgm:t>
        <a:bodyPr/>
        <a:lstStyle/>
        <a:p>
          <a:endParaRPr lang="en-GB"/>
        </a:p>
      </dgm:t>
    </dgm:pt>
    <dgm:pt modelId="{5B78502F-02B0-4D97-B298-5ED76C328602}" type="sibTrans" cxnId="{98677E3D-B649-4808-B581-4C253F7E4D37}">
      <dgm:prSet/>
      <dgm:spPr/>
      <dgm:t>
        <a:bodyPr/>
        <a:lstStyle/>
        <a:p>
          <a:endParaRPr lang="en-GB"/>
        </a:p>
      </dgm:t>
    </dgm:pt>
    <dgm:pt modelId="{AE64E3EF-3CB4-4CA9-AB7F-A93D8E7E0A09}">
      <dgm:prSet phldrT="[Text]"/>
      <dgm:spPr/>
      <dgm:t>
        <a:bodyPr/>
        <a:lstStyle/>
        <a:p>
          <a:r>
            <a:rPr lang="en-US" dirty="0" err="1" smtClean="0"/>
            <a:t>Mô</a:t>
          </a:r>
          <a:r>
            <a:rPr lang="en-US" dirty="0" smtClean="0"/>
            <a:t>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Kế</a:t>
          </a:r>
          <a:r>
            <a:rPr lang="en-US" dirty="0" smtClean="0"/>
            <a:t> </a:t>
          </a:r>
          <a:r>
            <a:rPr lang="en-US" dirty="0" err="1" smtClean="0"/>
            <a:t>hoạch</a:t>
          </a:r>
          <a:r>
            <a:rPr lang="en-US" dirty="0" smtClean="0"/>
            <a:t> KD</a:t>
          </a:r>
          <a:endParaRPr lang="en-GB" dirty="0"/>
        </a:p>
      </dgm:t>
    </dgm:pt>
    <dgm:pt modelId="{F52771B9-BCEC-49F5-8987-DE7F2AAD4D58}" type="parTrans" cxnId="{96AF4B20-CDA3-42EA-8AA8-F20563314D8B}">
      <dgm:prSet/>
      <dgm:spPr/>
      <dgm:t>
        <a:bodyPr/>
        <a:lstStyle/>
        <a:p>
          <a:endParaRPr lang="en-GB"/>
        </a:p>
      </dgm:t>
    </dgm:pt>
    <dgm:pt modelId="{C343F913-F90B-420C-92E7-0A7A9AA6AD87}" type="sibTrans" cxnId="{96AF4B20-CDA3-42EA-8AA8-F20563314D8B}">
      <dgm:prSet/>
      <dgm:spPr/>
      <dgm:t>
        <a:bodyPr/>
        <a:lstStyle/>
        <a:p>
          <a:endParaRPr lang="en-GB"/>
        </a:p>
      </dgm:t>
    </dgm:pt>
    <dgm:pt modelId="{94C2B9C7-FC03-402A-BA69-51AC1D201414}">
      <dgm:prSet phldrT="[Text]"/>
      <dgm:spPr/>
      <dgm:t>
        <a:bodyPr/>
        <a:lstStyle/>
        <a:p>
          <a:r>
            <a:rPr lang="en-US" dirty="0" smtClean="0"/>
            <a:t>BMC</a:t>
          </a:r>
          <a:endParaRPr lang="en-GB" dirty="0"/>
        </a:p>
      </dgm:t>
    </dgm:pt>
    <dgm:pt modelId="{61C14D49-4800-4EA7-BF77-85795F55C589}" type="parTrans" cxnId="{1B6E7B37-A925-4F0D-B047-D1718FBFB2F8}">
      <dgm:prSet/>
      <dgm:spPr/>
      <dgm:t>
        <a:bodyPr/>
        <a:lstStyle/>
        <a:p>
          <a:endParaRPr lang="en-GB"/>
        </a:p>
      </dgm:t>
    </dgm:pt>
    <dgm:pt modelId="{BB2C0B6A-1797-4A1A-99EE-6350B008E20C}" type="sibTrans" cxnId="{1B6E7B37-A925-4F0D-B047-D1718FBFB2F8}">
      <dgm:prSet/>
      <dgm:spPr/>
      <dgm:t>
        <a:bodyPr/>
        <a:lstStyle/>
        <a:p>
          <a:endParaRPr lang="en-GB"/>
        </a:p>
      </dgm:t>
    </dgm:pt>
    <dgm:pt modelId="{450F1A79-F5EE-42F6-AB2E-ED901EBA53BE}">
      <dgm:prSet phldrT="[Text]"/>
      <dgm:spPr/>
      <dgm:t>
        <a:bodyPr/>
        <a:lstStyle/>
        <a:p>
          <a:r>
            <a:rPr lang="en-US" dirty="0" smtClean="0"/>
            <a:t>KH Marketing</a:t>
          </a:r>
          <a:endParaRPr lang="en-GB" dirty="0"/>
        </a:p>
      </dgm:t>
    </dgm:pt>
    <dgm:pt modelId="{09997941-EC87-411A-9569-23CF0BF3EEF8}" type="parTrans" cxnId="{71258C69-B2E3-4B43-9FDC-61883BDFC4D4}">
      <dgm:prSet/>
      <dgm:spPr/>
      <dgm:t>
        <a:bodyPr/>
        <a:lstStyle/>
        <a:p>
          <a:endParaRPr lang="en-GB"/>
        </a:p>
      </dgm:t>
    </dgm:pt>
    <dgm:pt modelId="{8DA29CB8-4451-4511-91C1-BCDCF447502C}" type="sibTrans" cxnId="{71258C69-B2E3-4B43-9FDC-61883BDFC4D4}">
      <dgm:prSet/>
      <dgm:spPr/>
      <dgm:t>
        <a:bodyPr/>
        <a:lstStyle/>
        <a:p>
          <a:endParaRPr lang="en-GB"/>
        </a:p>
      </dgm:t>
    </dgm:pt>
    <dgm:pt modelId="{C1C0F1DB-8DF0-4EFE-8A55-8DF27D381703}" type="pres">
      <dgm:prSet presAssocID="{326508CC-A642-4540-A5B4-E037BF5B84D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945B94-BC5F-4A7D-AE15-3B0327D20CB7}" type="pres">
      <dgm:prSet presAssocID="{BE6373C7-8EC4-4BC2-A011-7CCD0194A6CC}" presName="circle1" presStyleLbl="node1" presStyleIdx="0" presStyleCnt="3"/>
      <dgm:spPr/>
    </dgm:pt>
    <dgm:pt modelId="{DFB823C1-A827-4554-A299-8CD227C12B88}" type="pres">
      <dgm:prSet presAssocID="{BE6373C7-8EC4-4BC2-A011-7CCD0194A6CC}" presName="space" presStyleCnt="0"/>
      <dgm:spPr/>
    </dgm:pt>
    <dgm:pt modelId="{341A83A0-D7CD-4603-8037-6BA3C5E55F65}" type="pres">
      <dgm:prSet presAssocID="{BE6373C7-8EC4-4BC2-A011-7CCD0194A6CC}" presName="rect1" presStyleLbl="alignAcc1" presStyleIdx="0" presStyleCnt="3"/>
      <dgm:spPr/>
      <dgm:t>
        <a:bodyPr/>
        <a:lstStyle/>
        <a:p>
          <a:endParaRPr lang="en-GB"/>
        </a:p>
      </dgm:t>
    </dgm:pt>
    <dgm:pt modelId="{B7CC8EBE-AA1F-4FCC-9DCF-D972B527AA77}" type="pres">
      <dgm:prSet presAssocID="{5604F84C-F830-445F-B8B6-43E4F8503BFB}" presName="vertSpace2" presStyleLbl="node1" presStyleIdx="0" presStyleCnt="3"/>
      <dgm:spPr/>
    </dgm:pt>
    <dgm:pt modelId="{36BC41BF-1FF9-4F11-B1B1-0C48F12DD86B}" type="pres">
      <dgm:prSet presAssocID="{5604F84C-F830-445F-B8B6-43E4F8503BFB}" presName="circle2" presStyleLbl="node1" presStyleIdx="1" presStyleCnt="3"/>
      <dgm:spPr/>
    </dgm:pt>
    <dgm:pt modelId="{047F39A3-EAE4-4E07-B2A8-E0E3EB0E52D1}" type="pres">
      <dgm:prSet presAssocID="{5604F84C-F830-445F-B8B6-43E4F8503BFB}" presName="rect2" presStyleLbl="alignAcc1" presStyleIdx="1" presStyleCnt="3"/>
      <dgm:spPr/>
      <dgm:t>
        <a:bodyPr/>
        <a:lstStyle/>
        <a:p>
          <a:endParaRPr lang="en-GB"/>
        </a:p>
      </dgm:t>
    </dgm:pt>
    <dgm:pt modelId="{8294AE64-116B-4E38-83A1-E7F84713EF0B}" type="pres">
      <dgm:prSet presAssocID="{AE64E3EF-3CB4-4CA9-AB7F-A93D8E7E0A09}" presName="vertSpace3" presStyleLbl="node1" presStyleIdx="1" presStyleCnt="3"/>
      <dgm:spPr/>
    </dgm:pt>
    <dgm:pt modelId="{B07B931E-9736-48FD-8054-C44CF7CC6076}" type="pres">
      <dgm:prSet presAssocID="{AE64E3EF-3CB4-4CA9-AB7F-A93D8E7E0A09}" presName="circle3" presStyleLbl="node1" presStyleIdx="2" presStyleCnt="3"/>
      <dgm:spPr/>
    </dgm:pt>
    <dgm:pt modelId="{D31A81E2-A1B0-4A9D-B69D-0130996E94BB}" type="pres">
      <dgm:prSet presAssocID="{AE64E3EF-3CB4-4CA9-AB7F-A93D8E7E0A09}" presName="rect3" presStyleLbl="alignAcc1" presStyleIdx="2" presStyleCnt="3"/>
      <dgm:spPr/>
      <dgm:t>
        <a:bodyPr/>
        <a:lstStyle/>
        <a:p>
          <a:endParaRPr lang="en-GB"/>
        </a:p>
      </dgm:t>
    </dgm:pt>
    <dgm:pt modelId="{B31D0A7B-F5A9-4390-9BF7-CBD9DFE6CD1F}" type="pres">
      <dgm:prSet presAssocID="{BE6373C7-8EC4-4BC2-A011-7CCD0194A6C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69ED04-D6AD-466C-B945-D9E35459EF43}" type="pres">
      <dgm:prSet presAssocID="{BE6373C7-8EC4-4BC2-A011-7CCD0194A6CC}" presName="rect1ChTx" presStyleLbl="alignAcc1" presStyleIdx="2" presStyleCnt="3">
        <dgm:presLayoutVars>
          <dgm:bulletEnabled val="1"/>
        </dgm:presLayoutVars>
      </dgm:prSet>
      <dgm:spPr/>
    </dgm:pt>
    <dgm:pt modelId="{73B68EA1-1BBB-4FA1-8817-55BBCD5231BC}" type="pres">
      <dgm:prSet presAssocID="{5604F84C-F830-445F-B8B6-43E4F8503BF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8C3217-BEF8-4A71-8A0F-7CFBB9DBBB94}" type="pres">
      <dgm:prSet presAssocID="{5604F84C-F830-445F-B8B6-43E4F8503BF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761FDD-AC28-4F3D-B920-FDDFB85CC02A}" type="pres">
      <dgm:prSet presAssocID="{AE64E3EF-3CB4-4CA9-AB7F-A93D8E7E0A0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4BEE4-4C24-4CF9-8207-0509ED727A32}" type="pres">
      <dgm:prSet presAssocID="{AE64E3EF-3CB4-4CA9-AB7F-A93D8E7E0A0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7631ED-05F4-4BC6-BB25-743C95C6902E}" type="presOf" srcId="{94C2B9C7-FC03-402A-BA69-51AC1D201414}" destId="{3604BEE4-4C24-4CF9-8207-0509ED727A32}" srcOrd="0" destOrd="0" presId="urn:microsoft.com/office/officeart/2005/8/layout/target3"/>
    <dgm:cxn modelId="{E35F9AA1-BA2D-418E-ADAE-6487198C5E29}" type="presOf" srcId="{AE64E3EF-3CB4-4CA9-AB7F-A93D8E7E0A09}" destId="{6E761FDD-AC28-4F3D-B920-FDDFB85CC02A}" srcOrd="1" destOrd="0" presId="urn:microsoft.com/office/officeart/2005/8/layout/target3"/>
    <dgm:cxn modelId="{8446C08A-3F8C-4B40-B0D2-E30BEEBD8CC0}" type="presOf" srcId="{450F1A79-F5EE-42F6-AB2E-ED901EBA53BE}" destId="{3604BEE4-4C24-4CF9-8207-0509ED727A32}" srcOrd="0" destOrd="1" presId="urn:microsoft.com/office/officeart/2005/8/layout/target3"/>
    <dgm:cxn modelId="{98073BC6-E7A9-4881-91F0-37045919A06B}" type="presOf" srcId="{5604F84C-F830-445F-B8B6-43E4F8503BFB}" destId="{047F39A3-EAE4-4E07-B2A8-E0E3EB0E52D1}" srcOrd="0" destOrd="0" presId="urn:microsoft.com/office/officeart/2005/8/layout/target3"/>
    <dgm:cxn modelId="{4245CE1F-B5F1-44B5-8926-3C2A6E153FBD}" type="presOf" srcId="{BE6373C7-8EC4-4BC2-A011-7CCD0194A6CC}" destId="{341A83A0-D7CD-4603-8037-6BA3C5E55F65}" srcOrd="0" destOrd="0" presId="urn:microsoft.com/office/officeart/2005/8/layout/target3"/>
    <dgm:cxn modelId="{EA3B2503-4A54-4118-BD1A-2BF8C09480D1}" type="presOf" srcId="{F1862E7B-C852-48D7-B070-4F9CFC2A51E7}" destId="{DF8C3217-BEF8-4A71-8A0F-7CFBB9DBBB94}" srcOrd="0" destOrd="0" presId="urn:microsoft.com/office/officeart/2005/8/layout/target3"/>
    <dgm:cxn modelId="{71258C69-B2E3-4B43-9FDC-61883BDFC4D4}" srcId="{AE64E3EF-3CB4-4CA9-AB7F-A93D8E7E0A09}" destId="{450F1A79-F5EE-42F6-AB2E-ED901EBA53BE}" srcOrd="1" destOrd="0" parTransId="{09997941-EC87-411A-9569-23CF0BF3EEF8}" sibTransId="{8DA29CB8-4451-4511-91C1-BCDCF447502C}"/>
    <dgm:cxn modelId="{F68F2E55-01AF-43AD-AC6D-43F0795AFA92}" srcId="{326508CC-A642-4540-A5B4-E037BF5B84DE}" destId="{5604F84C-F830-445F-B8B6-43E4F8503BFB}" srcOrd="1" destOrd="0" parTransId="{44069123-92A4-4F01-AA4D-6B7CED4DF956}" sibTransId="{5F6F8BC6-3903-4929-896E-02820B64B8BA}"/>
    <dgm:cxn modelId="{02778702-40DF-4117-8E8E-92C12C717A8A}" type="presOf" srcId="{BE6373C7-8EC4-4BC2-A011-7CCD0194A6CC}" destId="{B31D0A7B-F5A9-4390-9BF7-CBD9DFE6CD1F}" srcOrd="1" destOrd="0" presId="urn:microsoft.com/office/officeart/2005/8/layout/target3"/>
    <dgm:cxn modelId="{A47AD69E-D8F6-485F-9225-A2DCD668B4A8}" type="presOf" srcId="{326508CC-A642-4540-A5B4-E037BF5B84DE}" destId="{C1C0F1DB-8DF0-4EFE-8A55-8DF27D381703}" srcOrd="0" destOrd="0" presId="urn:microsoft.com/office/officeart/2005/8/layout/target3"/>
    <dgm:cxn modelId="{96AF4B20-CDA3-42EA-8AA8-F20563314D8B}" srcId="{326508CC-A642-4540-A5B4-E037BF5B84DE}" destId="{AE64E3EF-3CB4-4CA9-AB7F-A93D8E7E0A09}" srcOrd="2" destOrd="0" parTransId="{F52771B9-BCEC-49F5-8987-DE7F2AAD4D58}" sibTransId="{C343F913-F90B-420C-92E7-0A7A9AA6AD87}"/>
    <dgm:cxn modelId="{9835626E-A800-44E6-B957-5C1FFA46EA1B}" type="presOf" srcId="{5604F84C-F830-445F-B8B6-43E4F8503BFB}" destId="{73B68EA1-1BBB-4FA1-8817-55BBCD5231BC}" srcOrd="1" destOrd="0" presId="urn:microsoft.com/office/officeart/2005/8/layout/target3"/>
    <dgm:cxn modelId="{2C3AB277-6540-4954-BFCF-81AA79E6532C}" type="presOf" srcId="{AE64E3EF-3CB4-4CA9-AB7F-A93D8E7E0A09}" destId="{D31A81E2-A1B0-4A9D-B69D-0130996E94BB}" srcOrd="0" destOrd="0" presId="urn:microsoft.com/office/officeart/2005/8/layout/target3"/>
    <dgm:cxn modelId="{EDDD3BAC-7D50-4D75-A9E7-ECB4A18B26A5}" srcId="{326508CC-A642-4540-A5B4-E037BF5B84DE}" destId="{BE6373C7-8EC4-4BC2-A011-7CCD0194A6CC}" srcOrd="0" destOrd="0" parTransId="{C94D0879-C2BE-4B81-A6AE-3D7C92F1A5F3}" sibTransId="{48170375-5ED1-49FE-B2D5-FD01D7C881E9}"/>
    <dgm:cxn modelId="{1B6E7B37-A925-4F0D-B047-D1718FBFB2F8}" srcId="{AE64E3EF-3CB4-4CA9-AB7F-A93D8E7E0A09}" destId="{94C2B9C7-FC03-402A-BA69-51AC1D201414}" srcOrd="0" destOrd="0" parTransId="{61C14D49-4800-4EA7-BF77-85795F55C589}" sibTransId="{BB2C0B6A-1797-4A1A-99EE-6350B008E20C}"/>
    <dgm:cxn modelId="{98677E3D-B649-4808-B581-4C253F7E4D37}" srcId="{5604F84C-F830-445F-B8B6-43E4F8503BFB}" destId="{F1862E7B-C852-48D7-B070-4F9CFC2A51E7}" srcOrd="0" destOrd="0" parTransId="{65BAD8A3-A8F0-4ABF-899D-6946AE161717}" sibTransId="{5B78502F-02B0-4D97-B298-5ED76C328602}"/>
    <dgm:cxn modelId="{D74EAA2C-DB9F-4802-8568-4C30A110BC1A}" type="presParOf" srcId="{C1C0F1DB-8DF0-4EFE-8A55-8DF27D381703}" destId="{C5945B94-BC5F-4A7D-AE15-3B0327D20CB7}" srcOrd="0" destOrd="0" presId="urn:microsoft.com/office/officeart/2005/8/layout/target3"/>
    <dgm:cxn modelId="{AB291574-A81F-4AB2-9265-8E2457517263}" type="presParOf" srcId="{C1C0F1DB-8DF0-4EFE-8A55-8DF27D381703}" destId="{DFB823C1-A827-4554-A299-8CD227C12B88}" srcOrd="1" destOrd="0" presId="urn:microsoft.com/office/officeart/2005/8/layout/target3"/>
    <dgm:cxn modelId="{78FB5768-B88D-4B1A-AFC3-9D4117D03DBB}" type="presParOf" srcId="{C1C0F1DB-8DF0-4EFE-8A55-8DF27D381703}" destId="{341A83A0-D7CD-4603-8037-6BA3C5E55F65}" srcOrd="2" destOrd="0" presId="urn:microsoft.com/office/officeart/2005/8/layout/target3"/>
    <dgm:cxn modelId="{202CFD53-B2D9-4727-938A-A00002ED9D1C}" type="presParOf" srcId="{C1C0F1DB-8DF0-4EFE-8A55-8DF27D381703}" destId="{B7CC8EBE-AA1F-4FCC-9DCF-D972B527AA77}" srcOrd="3" destOrd="0" presId="urn:microsoft.com/office/officeart/2005/8/layout/target3"/>
    <dgm:cxn modelId="{81522D6A-247C-4EA3-9FB3-27E4FADEC6D2}" type="presParOf" srcId="{C1C0F1DB-8DF0-4EFE-8A55-8DF27D381703}" destId="{36BC41BF-1FF9-4F11-B1B1-0C48F12DD86B}" srcOrd="4" destOrd="0" presId="urn:microsoft.com/office/officeart/2005/8/layout/target3"/>
    <dgm:cxn modelId="{F41F0EC0-7BAB-4F11-8404-525C2A9225E1}" type="presParOf" srcId="{C1C0F1DB-8DF0-4EFE-8A55-8DF27D381703}" destId="{047F39A3-EAE4-4E07-B2A8-E0E3EB0E52D1}" srcOrd="5" destOrd="0" presId="urn:microsoft.com/office/officeart/2005/8/layout/target3"/>
    <dgm:cxn modelId="{DA5FCB1C-3128-4298-B514-B26709DDEDC1}" type="presParOf" srcId="{C1C0F1DB-8DF0-4EFE-8A55-8DF27D381703}" destId="{8294AE64-116B-4E38-83A1-E7F84713EF0B}" srcOrd="6" destOrd="0" presId="urn:microsoft.com/office/officeart/2005/8/layout/target3"/>
    <dgm:cxn modelId="{F7254186-9891-4903-85C6-4ABAF40F82B4}" type="presParOf" srcId="{C1C0F1DB-8DF0-4EFE-8A55-8DF27D381703}" destId="{B07B931E-9736-48FD-8054-C44CF7CC6076}" srcOrd="7" destOrd="0" presId="urn:microsoft.com/office/officeart/2005/8/layout/target3"/>
    <dgm:cxn modelId="{1FFBCEFB-E7C0-47BD-AA7E-4EDD92BB629D}" type="presParOf" srcId="{C1C0F1DB-8DF0-4EFE-8A55-8DF27D381703}" destId="{D31A81E2-A1B0-4A9D-B69D-0130996E94BB}" srcOrd="8" destOrd="0" presId="urn:microsoft.com/office/officeart/2005/8/layout/target3"/>
    <dgm:cxn modelId="{1CCF5292-09E5-45DE-8CD9-2A986FDB49CB}" type="presParOf" srcId="{C1C0F1DB-8DF0-4EFE-8A55-8DF27D381703}" destId="{B31D0A7B-F5A9-4390-9BF7-CBD9DFE6CD1F}" srcOrd="9" destOrd="0" presId="urn:microsoft.com/office/officeart/2005/8/layout/target3"/>
    <dgm:cxn modelId="{5FF37BD7-94DD-431D-891B-9DCF93809ED5}" type="presParOf" srcId="{C1C0F1DB-8DF0-4EFE-8A55-8DF27D381703}" destId="{E369ED04-D6AD-466C-B945-D9E35459EF43}" srcOrd="10" destOrd="0" presId="urn:microsoft.com/office/officeart/2005/8/layout/target3"/>
    <dgm:cxn modelId="{A212A7A0-F251-43CE-9C6C-9D81AD71DF12}" type="presParOf" srcId="{C1C0F1DB-8DF0-4EFE-8A55-8DF27D381703}" destId="{73B68EA1-1BBB-4FA1-8817-55BBCD5231BC}" srcOrd="11" destOrd="0" presId="urn:microsoft.com/office/officeart/2005/8/layout/target3"/>
    <dgm:cxn modelId="{303AC378-9BF4-47B0-91B7-DB646FF041B9}" type="presParOf" srcId="{C1C0F1DB-8DF0-4EFE-8A55-8DF27D381703}" destId="{DF8C3217-BEF8-4A71-8A0F-7CFBB9DBBB94}" srcOrd="12" destOrd="0" presId="urn:microsoft.com/office/officeart/2005/8/layout/target3"/>
    <dgm:cxn modelId="{DCB972A0-A8DC-4664-A4FF-B8F444100235}" type="presParOf" srcId="{C1C0F1DB-8DF0-4EFE-8A55-8DF27D381703}" destId="{6E761FDD-AC28-4F3D-B920-FDDFB85CC02A}" srcOrd="13" destOrd="0" presId="urn:microsoft.com/office/officeart/2005/8/layout/target3"/>
    <dgm:cxn modelId="{4623EB41-16AC-4EF9-97FE-BFD2F078F527}" type="presParOf" srcId="{C1C0F1DB-8DF0-4EFE-8A55-8DF27D381703}" destId="{3604BEE4-4C24-4CF9-8207-0509ED727A3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C1512-AA96-422B-BE0B-F349A9B6E555}" type="doc">
      <dgm:prSet loTypeId="urn:microsoft.com/office/officeart/2005/8/layout/pyramid2" loCatId="list" qsTypeId="urn:microsoft.com/office/officeart/2005/8/quickstyle/3d2" qsCatId="3D" csTypeId="urn:microsoft.com/office/officeart/2005/8/colors/colorful5" csCatId="colorful" phldr="1"/>
      <dgm:spPr/>
    </dgm:pt>
    <dgm:pt modelId="{5EF153BC-AB49-413B-ABBE-C661A4580EEC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1 SV/1CĐ;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endParaRPr lang="en-GB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00611-2BD8-4544-80B8-64A3BD6E437C}" type="parTrans" cxnId="{51ECE909-5D3C-473D-94E2-8BE5125F8373}">
      <dgm:prSet/>
      <dgm:spPr/>
      <dgm:t>
        <a:bodyPr/>
        <a:lstStyle/>
        <a:p>
          <a:endParaRPr lang="en-GB"/>
        </a:p>
      </dgm:t>
    </dgm:pt>
    <dgm:pt modelId="{D7976553-5CFF-4FAA-BDFD-3AFF57DCEB17}" type="sibTrans" cxnId="{51ECE909-5D3C-473D-94E2-8BE5125F8373}">
      <dgm:prSet/>
      <dgm:spPr/>
      <dgm:t>
        <a:bodyPr/>
        <a:lstStyle/>
        <a:p>
          <a:endParaRPr lang="en-GB"/>
        </a:p>
      </dgm:t>
    </dgm:pt>
    <dgm:pt modelId="{C8AACFE6-6767-4C24-A667-669C74A39D3B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thiểu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size 13, Time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newroman</a:t>
          </a:r>
          <a:endParaRPr lang="en-GB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93BEA-A47C-4A31-847F-AA4761049E48}" type="parTrans" cxnId="{0CBD22D0-A53C-4642-BD8C-4E73BBF30357}">
      <dgm:prSet/>
      <dgm:spPr/>
      <dgm:t>
        <a:bodyPr/>
        <a:lstStyle/>
        <a:p>
          <a:endParaRPr lang="en-GB"/>
        </a:p>
      </dgm:t>
    </dgm:pt>
    <dgm:pt modelId="{D6042F58-F949-4E75-87A8-7B045FE0A92D}" type="sibTrans" cxnId="{0CBD22D0-A53C-4642-BD8C-4E73BBF30357}">
      <dgm:prSet/>
      <dgm:spPr/>
      <dgm:t>
        <a:bodyPr/>
        <a:lstStyle/>
        <a:p>
          <a:endParaRPr lang="en-GB"/>
        </a:p>
      </dgm:t>
    </dgm:pt>
    <dgm:pt modelId="{726046C9-120D-4C7D-8D29-F1C41A07C275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Nộp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thúc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endParaRPr lang="en-GB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F9AE2-7F45-40BE-A88B-DC1BFD142470}" type="parTrans" cxnId="{2F74692A-D5E8-4EC9-B7B6-9DA1C881F967}">
      <dgm:prSet/>
      <dgm:spPr/>
      <dgm:t>
        <a:bodyPr/>
        <a:lstStyle/>
        <a:p>
          <a:endParaRPr lang="en-GB"/>
        </a:p>
      </dgm:t>
    </dgm:pt>
    <dgm:pt modelId="{1B38320D-31D4-4E6A-BD7A-BCF005C47DA9}" type="sibTrans" cxnId="{2F74692A-D5E8-4EC9-B7B6-9DA1C881F967}">
      <dgm:prSet/>
      <dgm:spPr/>
      <dgm:t>
        <a:bodyPr/>
        <a:lstStyle/>
        <a:p>
          <a:endParaRPr lang="en-GB"/>
        </a:p>
      </dgm:t>
    </dgm:pt>
    <dgm:pt modelId="{0204A76E-610F-45D4-899E-28E01A932224}" type="pres">
      <dgm:prSet presAssocID="{EB6C1512-AA96-422B-BE0B-F349A9B6E555}" presName="compositeShape" presStyleCnt="0">
        <dgm:presLayoutVars>
          <dgm:dir/>
          <dgm:resizeHandles/>
        </dgm:presLayoutVars>
      </dgm:prSet>
      <dgm:spPr/>
    </dgm:pt>
    <dgm:pt modelId="{4CF1CC8E-4FB4-4F41-B8BB-87E82A19B372}" type="pres">
      <dgm:prSet presAssocID="{EB6C1512-AA96-422B-BE0B-F349A9B6E555}" presName="pyramid" presStyleLbl="node1" presStyleIdx="0" presStyleCnt="1"/>
      <dgm:spPr/>
    </dgm:pt>
    <dgm:pt modelId="{D49D5B38-197E-4930-80D0-41EE51841FB1}" type="pres">
      <dgm:prSet presAssocID="{EB6C1512-AA96-422B-BE0B-F349A9B6E555}" presName="theList" presStyleCnt="0"/>
      <dgm:spPr/>
    </dgm:pt>
    <dgm:pt modelId="{BF714E44-B56C-4B18-8FB9-F9FFB2E05258}" type="pres">
      <dgm:prSet presAssocID="{5EF153BC-AB49-413B-ABBE-C661A4580EE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F55B33-0465-4CD2-A4DF-4A4FE8A5E269}" type="pres">
      <dgm:prSet presAssocID="{5EF153BC-AB49-413B-ABBE-C661A4580EEC}" presName="aSpace" presStyleCnt="0"/>
      <dgm:spPr/>
    </dgm:pt>
    <dgm:pt modelId="{88278E82-27C1-40BE-9AF3-D02E005A1429}" type="pres">
      <dgm:prSet presAssocID="{C8AACFE6-6767-4C24-A667-669C74A39D3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9CE63-57F0-4232-90EB-8EA555C87B2C}" type="pres">
      <dgm:prSet presAssocID="{C8AACFE6-6767-4C24-A667-669C74A39D3B}" presName="aSpace" presStyleCnt="0"/>
      <dgm:spPr/>
    </dgm:pt>
    <dgm:pt modelId="{40A27250-52CF-4BC3-AB81-703884E15805}" type="pres">
      <dgm:prSet presAssocID="{726046C9-120D-4C7D-8D29-F1C41A07C27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AE60A8-9C04-42E2-90C7-9F5F1A86DEC5}" type="pres">
      <dgm:prSet presAssocID="{726046C9-120D-4C7D-8D29-F1C41A07C275}" presName="aSpace" presStyleCnt="0"/>
      <dgm:spPr/>
    </dgm:pt>
  </dgm:ptLst>
  <dgm:cxnLst>
    <dgm:cxn modelId="{2DA92777-D2C9-4449-B6D2-A1CE72C52AA1}" type="presOf" srcId="{5EF153BC-AB49-413B-ABBE-C661A4580EEC}" destId="{BF714E44-B56C-4B18-8FB9-F9FFB2E05258}" srcOrd="0" destOrd="0" presId="urn:microsoft.com/office/officeart/2005/8/layout/pyramid2"/>
    <dgm:cxn modelId="{4D325585-5DA5-4D1B-9383-1C65FEC6E8F0}" type="presOf" srcId="{726046C9-120D-4C7D-8D29-F1C41A07C275}" destId="{40A27250-52CF-4BC3-AB81-703884E15805}" srcOrd="0" destOrd="0" presId="urn:microsoft.com/office/officeart/2005/8/layout/pyramid2"/>
    <dgm:cxn modelId="{AA6466F1-4B4D-4B34-A93B-6C75C14D4AD7}" type="presOf" srcId="{EB6C1512-AA96-422B-BE0B-F349A9B6E555}" destId="{0204A76E-610F-45D4-899E-28E01A932224}" srcOrd="0" destOrd="0" presId="urn:microsoft.com/office/officeart/2005/8/layout/pyramid2"/>
    <dgm:cxn modelId="{51ECE909-5D3C-473D-94E2-8BE5125F8373}" srcId="{EB6C1512-AA96-422B-BE0B-F349A9B6E555}" destId="{5EF153BC-AB49-413B-ABBE-C661A4580EEC}" srcOrd="0" destOrd="0" parTransId="{CF800611-2BD8-4544-80B8-64A3BD6E437C}" sibTransId="{D7976553-5CFF-4FAA-BDFD-3AFF57DCEB17}"/>
    <dgm:cxn modelId="{0CBD22D0-A53C-4642-BD8C-4E73BBF30357}" srcId="{EB6C1512-AA96-422B-BE0B-F349A9B6E555}" destId="{C8AACFE6-6767-4C24-A667-669C74A39D3B}" srcOrd="1" destOrd="0" parTransId="{0C293BEA-A47C-4A31-847F-AA4761049E48}" sibTransId="{D6042F58-F949-4E75-87A8-7B045FE0A92D}"/>
    <dgm:cxn modelId="{5C3E7FE0-2708-49C9-BBCA-39A0C1781F67}" type="presOf" srcId="{C8AACFE6-6767-4C24-A667-669C74A39D3B}" destId="{88278E82-27C1-40BE-9AF3-D02E005A1429}" srcOrd="0" destOrd="0" presId="urn:microsoft.com/office/officeart/2005/8/layout/pyramid2"/>
    <dgm:cxn modelId="{2F74692A-D5E8-4EC9-B7B6-9DA1C881F967}" srcId="{EB6C1512-AA96-422B-BE0B-F349A9B6E555}" destId="{726046C9-120D-4C7D-8D29-F1C41A07C275}" srcOrd="2" destOrd="0" parTransId="{B3BF9AE2-7F45-40BE-A88B-DC1BFD142470}" sibTransId="{1B38320D-31D4-4E6A-BD7A-BCF005C47DA9}"/>
    <dgm:cxn modelId="{71C28CD8-BADC-47CD-8B9C-C216C1657DE3}" type="presParOf" srcId="{0204A76E-610F-45D4-899E-28E01A932224}" destId="{4CF1CC8E-4FB4-4F41-B8BB-87E82A19B372}" srcOrd="0" destOrd="0" presId="urn:microsoft.com/office/officeart/2005/8/layout/pyramid2"/>
    <dgm:cxn modelId="{02498DBD-80E9-4D89-95E0-1D38B8178892}" type="presParOf" srcId="{0204A76E-610F-45D4-899E-28E01A932224}" destId="{D49D5B38-197E-4930-80D0-41EE51841FB1}" srcOrd="1" destOrd="0" presId="urn:microsoft.com/office/officeart/2005/8/layout/pyramid2"/>
    <dgm:cxn modelId="{02F81539-D5A5-4EFB-B330-9B76B4663381}" type="presParOf" srcId="{D49D5B38-197E-4930-80D0-41EE51841FB1}" destId="{BF714E44-B56C-4B18-8FB9-F9FFB2E05258}" srcOrd="0" destOrd="0" presId="urn:microsoft.com/office/officeart/2005/8/layout/pyramid2"/>
    <dgm:cxn modelId="{AC244AC0-D6D2-4194-B2FF-D29A83C6C45A}" type="presParOf" srcId="{D49D5B38-197E-4930-80D0-41EE51841FB1}" destId="{EEF55B33-0465-4CD2-A4DF-4A4FE8A5E269}" srcOrd="1" destOrd="0" presId="urn:microsoft.com/office/officeart/2005/8/layout/pyramid2"/>
    <dgm:cxn modelId="{5F9347F0-9738-4FF0-9073-97E783293E70}" type="presParOf" srcId="{D49D5B38-197E-4930-80D0-41EE51841FB1}" destId="{88278E82-27C1-40BE-9AF3-D02E005A1429}" srcOrd="2" destOrd="0" presId="urn:microsoft.com/office/officeart/2005/8/layout/pyramid2"/>
    <dgm:cxn modelId="{7771A131-DF33-4AA8-B56B-91AA590B348C}" type="presParOf" srcId="{D49D5B38-197E-4930-80D0-41EE51841FB1}" destId="{54C9CE63-57F0-4232-90EB-8EA555C87B2C}" srcOrd="3" destOrd="0" presId="urn:microsoft.com/office/officeart/2005/8/layout/pyramid2"/>
    <dgm:cxn modelId="{0DA043AF-2C50-4342-A44B-4A2790E80D56}" type="presParOf" srcId="{D49D5B38-197E-4930-80D0-41EE51841FB1}" destId="{40A27250-52CF-4BC3-AB81-703884E15805}" srcOrd="4" destOrd="0" presId="urn:microsoft.com/office/officeart/2005/8/layout/pyramid2"/>
    <dgm:cxn modelId="{88944C16-A6E9-4255-BF2F-AADC9C26656B}" type="presParOf" srcId="{D49D5B38-197E-4930-80D0-41EE51841FB1}" destId="{B3AE60A8-9C04-42E2-90C7-9F5F1A86DEC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45B94-BC5F-4A7D-AE15-3B0327D20CB7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1A83A0-D7CD-4603-8037-6BA3C5E55F65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Cơ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hội</a:t>
          </a:r>
          <a:r>
            <a:rPr lang="en-US" sz="2900" kern="1200" smtClean="0"/>
            <a:t> KD: SWOT</a:t>
          </a: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 dirty="0"/>
        </a:p>
      </dsp:txBody>
      <dsp:txXfrm>
        <a:off x="2438400" y="270933"/>
        <a:ext cx="2844799" cy="1463043"/>
      </dsp:txXfrm>
    </dsp:sp>
    <dsp:sp modelId="{36BC41BF-1FF9-4F11-B1B1-0C48F12DD86B}">
      <dsp:nvSpPr>
        <dsp:cNvPr id="0" name=""/>
        <dsp:cNvSpPr/>
      </dsp:nvSpPr>
      <dsp:spPr>
        <a:xfrm>
          <a:off x="853441" y="1733976"/>
          <a:ext cx="3169916" cy="316991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7F39A3-EAE4-4E07-B2A8-E0E3EB0E52D1}">
      <dsp:nvSpPr>
        <dsp:cNvPr id="0" name=""/>
        <dsp:cNvSpPr/>
      </dsp:nvSpPr>
      <dsp:spPr>
        <a:xfrm>
          <a:off x="2438400" y="1733976"/>
          <a:ext cx="5689599" cy="3169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Hình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thành</a:t>
          </a:r>
          <a:r>
            <a:rPr lang="en-US" sz="2900" kern="1200" dirty="0" smtClean="0"/>
            <a:t> ý </a:t>
          </a:r>
          <a:r>
            <a:rPr lang="en-US" sz="2900" kern="1200" dirty="0" err="1" smtClean="0"/>
            <a:t>tưởng</a:t>
          </a:r>
          <a:endParaRPr lang="en-GB" sz="2900" kern="1200" dirty="0"/>
        </a:p>
      </dsp:txBody>
      <dsp:txXfrm>
        <a:off x="2438400" y="1733976"/>
        <a:ext cx="2844799" cy="1463038"/>
      </dsp:txXfrm>
    </dsp:sp>
    <dsp:sp modelId="{B07B931E-9736-48FD-8054-C44CF7CC6076}">
      <dsp:nvSpPr>
        <dsp:cNvPr id="0" name=""/>
        <dsp:cNvSpPr/>
      </dsp:nvSpPr>
      <dsp:spPr>
        <a:xfrm>
          <a:off x="1706880" y="3197014"/>
          <a:ext cx="1463038" cy="146303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A81E2-A1B0-4A9D-B69D-0130996E94BB}">
      <dsp:nvSpPr>
        <dsp:cNvPr id="0" name=""/>
        <dsp:cNvSpPr/>
      </dsp:nvSpPr>
      <dsp:spPr>
        <a:xfrm>
          <a:off x="2438400" y="3197014"/>
          <a:ext cx="5689599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Mô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hình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và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Kế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hoạch</a:t>
          </a:r>
          <a:r>
            <a:rPr lang="en-US" sz="2900" kern="1200" dirty="0" smtClean="0"/>
            <a:t> KD</a:t>
          </a:r>
          <a:endParaRPr lang="en-GB" sz="2900" kern="1200" dirty="0"/>
        </a:p>
      </dsp:txBody>
      <dsp:txXfrm>
        <a:off x="2438400" y="3197014"/>
        <a:ext cx="2844799" cy="1463038"/>
      </dsp:txXfrm>
    </dsp:sp>
    <dsp:sp modelId="{DF8C3217-BEF8-4A71-8A0F-7CFBB9DBBB94}">
      <dsp:nvSpPr>
        <dsp:cNvPr id="0" name=""/>
        <dsp:cNvSpPr/>
      </dsp:nvSpPr>
      <dsp:spPr>
        <a:xfrm>
          <a:off x="5283200" y="1733976"/>
          <a:ext cx="2844799" cy="146303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SMARTER</a:t>
          </a:r>
          <a:endParaRPr lang="en-GB" sz="3200" kern="1200" dirty="0"/>
        </a:p>
      </dsp:txBody>
      <dsp:txXfrm>
        <a:off x="5283200" y="1733976"/>
        <a:ext cx="2844799" cy="1463038"/>
      </dsp:txXfrm>
    </dsp:sp>
    <dsp:sp modelId="{3604BEE4-4C24-4CF9-8207-0509ED727A32}">
      <dsp:nvSpPr>
        <dsp:cNvPr id="0" name=""/>
        <dsp:cNvSpPr/>
      </dsp:nvSpPr>
      <dsp:spPr>
        <a:xfrm>
          <a:off x="5283200" y="3197014"/>
          <a:ext cx="2844799" cy="146303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BMC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KH Marketing</a:t>
          </a:r>
          <a:endParaRPr lang="en-GB" sz="3200" kern="1200" dirty="0"/>
        </a:p>
      </dsp:txBody>
      <dsp:txXfrm>
        <a:off x="5283200" y="3197014"/>
        <a:ext cx="2844799" cy="1463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1CC8E-4FB4-4F41-B8BB-87E82A19B372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14E44-B56C-4B18-8FB9-F9FFB2E05258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1 SV/1CĐ;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endParaRPr lang="en-GB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1732" y="487753"/>
        <a:ext cx="2727803" cy="929477"/>
      </dsp:txXfrm>
    </dsp:sp>
    <dsp:sp modelId="{88278E82-27C1-40BE-9AF3-D02E005A1429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thiểu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size 13, Time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newroman</a:t>
          </a:r>
          <a:endParaRPr lang="en-GB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1732" y="1646552"/>
        <a:ext cx="2727803" cy="929477"/>
      </dsp:txXfrm>
    </dsp:sp>
    <dsp:sp modelId="{40A27250-52CF-4BC3-AB81-703884E15805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rgbClr val="FF0000">
            <a:alpha val="90000"/>
          </a:srgb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Nộp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thúc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endParaRPr lang="en-GB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1732" y="2805351"/>
        <a:ext cx="2727803" cy="92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2170B-D39C-4D43-AFD8-C65199577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000A5B-A9D5-4989-B2EA-165B83DD6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88BF4A-C980-4AD0-8081-0C351926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A852F-8E69-496F-9FEE-A8E57F9A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10B-1A68-4E1A-AC32-7072D7CE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4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288C82-021A-49D4-8C17-4E1FEDE9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F1BF86-DE80-409E-B40E-00C50A593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1F9244-2009-486B-8963-6AD0B21D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04F2B5-E733-4037-9D26-F11588E1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5F7FE-FABA-4613-B9A6-E2D3F746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07F89C3-C09A-4774-AA97-9A8CEE857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C7D0E4-DE9E-461E-847D-E3DB9D17E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58AEE-A6C8-4594-B131-8A3F0CFE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24AD0C-1029-4D15-B885-CA415AF6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43CF31-D33A-4C99-93D9-55619EDB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4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18E52-BD4D-4091-B33E-55187DDF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412E4-D0FA-480F-8391-6F5EC9954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5B8D60-5398-4E42-88D4-6EA331BC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63D1D5-0CBF-43BF-A56F-16771204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B591AC-D248-42BF-B1AE-05FF84FF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FCE41-E044-48DC-A8FE-6FABE60B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D84D05-FDA1-4F3B-BDE6-5A260E115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334E1-1B88-4421-91CA-B50BAB52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61732-1E95-483E-9990-7B91E158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4DB0BB-F409-4897-9B0C-4EE06A17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4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50CED-28D0-420D-99A2-8CF3275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DC06B9-0B03-4FD5-A788-09E268EB8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FC8B56-F398-45D3-824C-F7D26FD2C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C36235-BCAD-4189-8B82-6979CBE0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E0C1E1-7B45-4EC8-9D10-181B1674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714012-37EE-4342-BCC7-896E3164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7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4C378-5052-4FAB-B2B1-53878646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763694-2DB0-43DE-BAF4-E9AE46CAB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428101-50B9-45D4-98A1-4B1F0F2BA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AD6E53-FC1E-417F-800C-4365EBF99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E5B1CF-4867-4FBB-9850-100B7AAD5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5408A6-18D1-4C6C-9224-D7528B01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C43EC8-D3CF-469A-A673-44324EEE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4D7FB7-1C54-4415-A37E-97630AAD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56408-3388-4028-B022-84853026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3CA238-DA18-4849-A4BC-7016D860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35A1D5-5D15-456D-88E2-19FD2C96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4D8D49-9BA0-47B6-B8DF-25D70C67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9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0B5B878-CC57-4599-8B83-F4A19DA9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24673B-7A05-4872-A830-93D7CA91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899F0E-97FA-4D7A-B528-B7587B64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7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B2185-3045-4D32-8206-6E747420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B48C6C-FADA-4221-AE5E-FB935B6FF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14044D-F37A-4F88-A4E4-37A7A9C5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20A72D-0153-4037-AE17-3444B489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DE0658-9CA5-41C8-8D1D-3A44F6E5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0B53F5-1193-452F-8A93-D4A6075A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8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D88F2-CECE-408C-93D9-59985860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48B0D8-F99D-46B5-AB6E-06AB0BD2F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09E86E-0CFF-4399-A0AE-BD15A0674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D4D0DA-0B2F-4D7E-8A04-321112F1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ED694C-990A-4F17-902A-A0C930C1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A4994D-F73A-4C61-9BC5-5F294EB0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7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0C63D8-3130-4D08-A729-0B041C79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0A7F1C-341B-48C1-99ED-360367AE8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B2AEBC-C20C-4811-A664-E30FA67E4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482D-DF19-4E3B-B9E1-923A32ED7A8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579711-852F-4B6F-821B-150DAD6F3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FDCA63-3A17-44B8-A2CD-9D4103B78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AC42-4C0F-43EE-B7CC-4BE7DAD3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0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8.png"/><Relationship Id="rId4" Type="http://schemas.openxmlformats.org/officeDocument/2006/relationships/image" Target="../media/image6.svg"/><Relationship Id="rId1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7FAFE0B-B95C-44D8-95D2-A389DD90345C}"/>
              </a:ext>
            </a:extLst>
          </p:cNvPr>
          <p:cNvGrpSpPr/>
          <p:nvPr/>
        </p:nvGrpSpPr>
        <p:grpSpPr>
          <a:xfrm>
            <a:off x="0" y="0"/>
            <a:ext cx="12411916" cy="6848711"/>
            <a:chOff x="-138545" y="-1"/>
            <a:chExt cx="12411916" cy="684871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19EBF95-F2DB-4B11-8339-30A4031ECBA3}"/>
                </a:ext>
              </a:extLst>
            </p:cNvPr>
            <p:cNvGrpSpPr/>
            <p:nvPr/>
          </p:nvGrpSpPr>
          <p:grpSpPr>
            <a:xfrm>
              <a:off x="-138545" y="-1"/>
              <a:ext cx="12193201" cy="6848711"/>
              <a:chOff x="-138545" y="-1"/>
              <a:chExt cx="12193201" cy="68487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33C0F004-0B9E-4A74-A19B-744FEF8CF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38545" y="1331091"/>
                <a:ext cx="12193201" cy="4608516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4E12D397-A5E7-48E1-BFDF-ACAB5FDC1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"/>
                <a:ext cx="4539329" cy="1302707"/>
              </a:xfrm>
              <a:prstGeom prst="rect">
                <a:avLst/>
              </a:prstGeom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xmlns="" id="{6032EB81-2DC0-418B-9621-0A9CF27A8C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926" y="1539964"/>
                <a:ext cx="11720944" cy="12874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000" b="1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DẪN THỰC HIỆN CHUYÊN ĐỀ HỌC PHẦN</a:t>
                </a:r>
                <a:endParaRPr lang="en-US" sz="4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NGHIỆP ĐỔI MỚI SÁNG TẠO</a:t>
                </a:r>
                <a:endParaRPr lang="en-US" sz="4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xmlns="" id="{1DD880E2-64FF-4A17-8543-55B314F85F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298" y="2929561"/>
                <a:ext cx="10821438" cy="14569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FF553E17-DF68-43CC-91F0-FD7AEE8362BC}"/>
                  </a:ext>
                </a:extLst>
              </p:cNvPr>
              <p:cNvSpPr txBox="1"/>
              <p:nvPr/>
            </p:nvSpPr>
            <p:spPr>
              <a:xfrm>
                <a:off x="2752859" y="4341563"/>
                <a:ext cx="67083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  <a:p>
                <a:pPr algn="ctr"/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Huế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E48243CD-B0D4-47E1-B6BE-1E63D5586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8544" y="5901934"/>
                <a:ext cx="12191999" cy="946776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25CD6C4-8A12-4F92-807E-A879215CF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100" y="47579"/>
              <a:ext cx="877374" cy="88129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B3E484A-0F3C-4994-8299-05F4AB953298}"/>
                </a:ext>
              </a:extLst>
            </p:cNvPr>
            <p:cNvSpPr txBox="1"/>
            <p:nvPr/>
          </p:nvSpPr>
          <p:spPr>
            <a:xfrm>
              <a:off x="9220421" y="928870"/>
              <a:ext cx="3052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3A936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CƠ KHÍ VÀ CÔNG NGHỆ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A51BBAF-20AF-4836-AEEA-56EEB1554EED}"/>
              </a:ext>
            </a:extLst>
          </p:cNvPr>
          <p:cNvCxnSpPr/>
          <p:nvPr/>
        </p:nvCxnSpPr>
        <p:spPr>
          <a:xfrm>
            <a:off x="9260151" y="1236648"/>
            <a:ext cx="2793304" cy="0"/>
          </a:xfrm>
          <a:prstGeom prst="line">
            <a:avLst/>
          </a:prstGeom>
          <a:ln>
            <a:solidFill>
              <a:srgbClr val="B6D6C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553E17-DF68-43CC-91F0-FD7AEE8362BC}"/>
              </a:ext>
            </a:extLst>
          </p:cNvPr>
          <p:cNvSpPr txBox="1"/>
          <p:nvPr/>
        </p:nvSpPr>
        <p:spPr>
          <a:xfrm>
            <a:off x="2985189" y="2824306"/>
            <a:ext cx="67083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MSSV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40E97D3-64C3-4264-9DB8-D34DC3CE7AE6}"/>
              </a:ext>
            </a:extLst>
          </p:cNvPr>
          <p:cNvGrpSpPr/>
          <p:nvPr/>
        </p:nvGrpSpPr>
        <p:grpSpPr>
          <a:xfrm>
            <a:off x="707921" y="2269681"/>
            <a:ext cx="2162512" cy="2318637"/>
            <a:chOff x="707921" y="2269681"/>
            <a:chExt cx="2162512" cy="23186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A2A10386-CEA0-4EB2-8C94-E04EBC1E4887}"/>
                </a:ext>
              </a:extLst>
            </p:cNvPr>
            <p:cNvGrpSpPr/>
            <p:nvPr/>
          </p:nvGrpSpPr>
          <p:grpSpPr>
            <a:xfrm>
              <a:off x="707921" y="2269681"/>
              <a:ext cx="2162512" cy="2318637"/>
              <a:chOff x="406399" y="816447"/>
              <a:chExt cx="2950732" cy="333099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EDD7B90C-8A7F-4293-BAC4-392DC0211CDF}"/>
                  </a:ext>
                </a:extLst>
              </p:cNvPr>
              <p:cNvGrpSpPr/>
              <p:nvPr/>
            </p:nvGrpSpPr>
            <p:grpSpPr>
              <a:xfrm>
                <a:off x="1549165" y="816447"/>
                <a:ext cx="1807966" cy="3330990"/>
                <a:chOff x="4651828" y="1285255"/>
                <a:chExt cx="1277259" cy="2588738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DA5E86A3-4684-434F-94B6-F07B30EB0353}"/>
                    </a:ext>
                  </a:extLst>
                </p:cNvPr>
                <p:cNvSpPr/>
                <p:nvPr/>
              </p:nvSpPr>
              <p:spPr>
                <a:xfrm>
                  <a:off x="4651828" y="1285255"/>
                  <a:ext cx="1277259" cy="1312803"/>
                </a:xfrm>
                <a:custGeom>
                  <a:avLst/>
                  <a:gdLst>
                    <a:gd name="connsiteX0" fmla="*/ 0 w 1277259"/>
                    <a:gd name="connsiteY0" fmla="*/ 0 h 1312803"/>
                    <a:gd name="connsiteX1" fmla="*/ 117563 w 1277259"/>
                    <a:gd name="connsiteY1" fmla="*/ 6003 h 1312803"/>
                    <a:gd name="connsiteX2" fmla="*/ 1277259 w 1277259"/>
                    <a:gd name="connsiteY2" fmla="*/ 1305545 h 1312803"/>
                    <a:gd name="connsiteX3" fmla="*/ 1276919 w 1277259"/>
                    <a:gd name="connsiteY3" fmla="*/ 1312803 h 1312803"/>
                    <a:gd name="connsiteX4" fmla="*/ 0 w 1277259"/>
                    <a:gd name="connsiteY4" fmla="*/ 1312803 h 131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7259" h="1312803">
                      <a:moveTo>
                        <a:pt x="0" y="0"/>
                      </a:moveTo>
                      <a:lnTo>
                        <a:pt x="117563" y="6003"/>
                      </a:lnTo>
                      <a:cubicBezTo>
                        <a:pt x="768947" y="72898"/>
                        <a:pt x="1277259" y="629193"/>
                        <a:pt x="1277259" y="1305545"/>
                      </a:cubicBezTo>
                      <a:lnTo>
                        <a:pt x="1276919" y="1312803"/>
                      </a:lnTo>
                      <a:lnTo>
                        <a:pt x="0" y="1312803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9F4406B3-ADCD-4861-AA5C-DE55A7C27C54}"/>
                    </a:ext>
                  </a:extLst>
                </p:cNvPr>
                <p:cNvSpPr/>
                <p:nvPr/>
              </p:nvSpPr>
              <p:spPr>
                <a:xfrm rot="5400000">
                  <a:off x="4652490" y="2597396"/>
                  <a:ext cx="1275935" cy="1277259"/>
                </a:xfrm>
                <a:custGeom>
                  <a:avLst/>
                  <a:gdLst>
                    <a:gd name="connsiteX0" fmla="*/ 0 w 1275935"/>
                    <a:gd name="connsiteY0" fmla="*/ 1277259 h 1277259"/>
                    <a:gd name="connsiteX1" fmla="*/ 0 w 1275935"/>
                    <a:gd name="connsiteY1" fmla="*/ 0 h 1277259"/>
                    <a:gd name="connsiteX2" fmla="*/ 117563 w 1275935"/>
                    <a:gd name="connsiteY2" fmla="*/ 6003 h 1277259"/>
                    <a:gd name="connsiteX3" fmla="*/ 1271392 w 1275935"/>
                    <a:gd name="connsiteY3" fmla="*/ 1180226 h 1277259"/>
                    <a:gd name="connsiteX4" fmla="*/ 1275935 w 1275935"/>
                    <a:gd name="connsiteY4" fmla="*/ 1277259 h 1277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935" h="1277259">
                      <a:moveTo>
                        <a:pt x="0" y="1277259"/>
                      </a:moveTo>
                      <a:lnTo>
                        <a:pt x="0" y="0"/>
                      </a:lnTo>
                      <a:lnTo>
                        <a:pt x="117563" y="6003"/>
                      </a:lnTo>
                      <a:cubicBezTo>
                        <a:pt x="728236" y="68717"/>
                        <a:pt x="1213161" y="561568"/>
                        <a:pt x="1271392" y="1180226"/>
                      </a:cubicBezTo>
                      <a:lnTo>
                        <a:pt x="1275935" y="1277259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C3D452C4-303A-47D6-B97F-3DC6F3A3BBFF}"/>
                  </a:ext>
                </a:extLst>
              </p:cNvPr>
              <p:cNvSpPr/>
              <p:nvPr/>
            </p:nvSpPr>
            <p:spPr>
              <a:xfrm>
                <a:off x="406399" y="1175656"/>
                <a:ext cx="2583544" cy="26125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EF51376-68CB-4581-81CE-875D55E32A5E}"/>
                </a:ext>
              </a:extLst>
            </p:cNvPr>
            <p:cNvSpPr txBox="1"/>
            <p:nvPr/>
          </p:nvSpPr>
          <p:spPr>
            <a:xfrm>
              <a:off x="795532" y="2840368"/>
              <a:ext cx="18279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b="1" dirty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</a:p>
            <a:p>
              <a:pPr algn="ctr"/>
              <a:r>
                <a:rPr lang="en-US" sz="3200" b="1" dirty="0" err="1" smtClean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sz="3200" b="1" dirty="0" smtClean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A287F0C-6AF3-4F14-9CF8-A439C534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" y="74180"/>
            <a:ext cx="3323205" cy="9537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F4E525D-7781-4326-8390-F75A79938501}"/>
              </a:ext>
            </a:extLst>
          </p:cNvPr>
          <p:cNvGrpSpPr/>
          <p:nvPr/>
        </p:nvGrpSpPr>
        <p:grpSpPr>
          <a:xfrm>
            <a:off x="300906" y="1621501"/>
            <a:ext cx="3642852" cy="3788582"/>
            <a:chOff x="190444" y="1551219"/>
            <a:chExt cx="3642852" cy="378858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419B79C4-62C0-47D1-9680-CFB18D7C89B9}"/>
                </a:ext>
              </a:extLst>
            </p:cNvPr>
            <p:cNvSpPr/>
            <p:nvPr/>
          </p:nvSpPr>
          <p:spPr>
            <a:xfrm>
              <a:off x="190444" y="1666308"/>
              <a:ext cx="3642852" cy="3558404"/>
            </a:xfrm>
            <a:prstGeom prst="arc">
              <a:avLst>
                <a:gd name="adj1" fmla="val 16200000"/>
                <a:gd name="adj2" fmla="val 5424574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591D806-7891-467B-A907-0F56C4DA039F}"/>
                </a:ext>
              </a:extLst>
            </p:cNvPr>
            <p:cNvGrpSpPr/>
            <p:nvPr/>
          </p:nvGrpSpPr>
          <p:grpSpPr>
            <a:xfrm>
              <a:off x="1861524" y="1551219"/>
              <a:ext cx="265435" cy="3788582"/>
              <a:chOff x="5799344" y="594144"/>
              <a:chExt cx="265435" cy="378858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F80B9197-EC7D-4F4A-B74A-44CCF1C8DF3F}"/>
                  </a:ext>
                </a:extLst>
              </p:cNvPr>
              <p:cNvSpPr/>
              <p:nvPr/>
            </p:nvSpPr>
            <p:spPr>
              <a:xfrm>
                <a:off x="5799344" y="594144"/>
                <a:ext cx="230178" cy="2301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E5076F82-5D62-4794-BEBD-203ABC312CD7}"/>
                  </a:ext>
                </a:extLst>
              </p:cNvPr>
              <p:cNvSpPr/>
              <p:nvPr/>
            </p:nvSpPr>
            <p:spPr>
              <a:xfrm>
                <a:off x="5834601" y="4152548"/>
                <a:ext cx="230178" cy="2301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BE2C3B8-57B9-4DC3-AC95-0C008A8AC33A}"/>
                </a:ext>
              </a:extLst>
            </p:cNvPr>
            <p:cNvSpPr/>
            <p:nvPr/>
          </p:nvSpPr>
          <p:spPr>
            <a:xfrm>
              <a:off x="2617230" y="1720288"/>
              <a:ext cx="230179" cy="230179"/>
            </a:xfrm>
            <a:prstGeom prst="ellipse">
              <a:avLst/>
            </a:prstGeom>
            <a:solidFill>
              <a:srgbClr val="6EA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8AD217B0-B8E6-4B6C-8444-9E7D8EB6FE4E}"/>
                </a:ext>
              </a:extLst>
            </p:cNvPr>
            <p:cNvSpPr/>
            <p:nvPr/>
          </p:nvSpPr>
          <p:spPr>
            <a:xfrm>
              <a:off x="3566727" y="2604287"/>
              <a:ext cx="230179" cy="23017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ABBFBB7A-7511-4D67-9E95-0D1C1A78017C}"/>
                </a:ext>
              </a:extLst>
            </p:cNvPr>
            <p:cNvSpPr/>
            <p:nvPr/>
          </p:nvSpPr>
          <p:spPr>
            <a:xfrm>
              <a:off x="3525506" y="4136514"/>
              <a:ext cx="230179" cy="230179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7F5F8083-0D0C-451C-80F9-0F1788E6433C}"/>
                </a:ext>
              </a:extLst>
            </p:cNvPr>
            <p:cNvSpPr/>
            <p:nvPr/>
          </p:nvSpPr>
          <p:spPr>
            <a:xfrm>
              <a:off x="3013331" y="4727113"/>
              <a:ext cx="230179" cy="230179"/>
            </a:xfrm>
            <a:prstGeom prst="ellipse">
              <a:avLst/>
            </a:prstGeom>
            <a:solidFill>
              <a:srgbClr val="F1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CF65BC5-3F9C-471E-87D3-B1FCD7A1310C}"/>
              </a:ext>
            </a:extLst>
          </p:cNvPr>
          <p:cNvGrpSpPr/>
          <p:nvPr/>
        </p:nvGrpSpPr>
        <p:grpSpPr>
          <a:xfrm>
            <a:off x="2924162" y="926359"/>
            <a:ext cx="6623965" cy="897920"/>
            <a:chOff x="2924162" y="926359"/>
            <a:chExt cx="6623965" cy="897920"/>
          </a:xfrm>
        </p:grpSpPr>
        <p:pic>
          <p:nvPicPr>
            <p:cNvPr id="100" name="Graphic 99" descr="Magnifying glass with solid fill">
              <a:extLst>
                <a:ext uri="{FF2B5EF4-FFF2-40B4-BE49-F238E27FC236}">
                  <a16:creationId xmlns:a16="http://schemas.microsoft.com/office/drawing/2014/main" xmlns="" id="{89E68C65-FE8E-4CB1-8B37-2F1A76561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74397" y="1040785"/>
              <a:ext cx="355779" cy="571500"/>
            </a:xfrm>
            <a:prstGeom prst="rect">
              <a:avLst/>
            </a:prstGeom>
          </p:spPr>
        </p:pic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CA2FB8E2-12C0-4992-8925-0E7DE6AA3082}"/>
                </a:ext>
              </a:extLst>
            </p:cNvPr>
            <p:cNvSpPr/>
            <p:nvPr/>
          </p:nvSpPr>
          <p:spPr>
            <a:xfrm>
              <a:off x="3498110" y="975881"/>
              <a:ext cx="522374" cy="5223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xmlns="" id="{09225341-30BB-4830-9044-6F815D6C13D3}"/>
                </a:ext>
              </a:extLst>
            </p:cNvPr>
            <p:cNvSpPr/>
            <p:nvPr/>
          </p:nvSpPr>
          <p:spPr>
            <a:xfrm>
              <a:off x="3893655" y="926359"/>
              <a:ext cx="5654472" cy="636404"/>
            </a:xfrm>
            <a:prstGeom prst="roundRect">
              <a:avLst>
                <a:gd name="adj" fmla="val 50000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AD47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BE676DD2-EE85-4D26-ABAB-C96B83EC9E70}"/>
                </a:ext>
              </a:extLst>
            </p:cNvPr>
            <p:cNvSpPr txBox="1"/>
            <p:nvPr/>
          </p:nvSpPr>
          <p:spPr>
            <a:xfrm>
              <a:off x="3596494" y="1033526"/>
              <a:ext cx="323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0E2B7695-6103-4538-8D13-55153E96AFD3}"/>
                </a:ext>
              </a:extLst>
            </p:cNvPr>
            <p:cNvSpPr txBox="1"/>
            <p:nvPr/>
          </p:nvSpPr>
          <p:spPr>
            <a:xfrm>
              <a:off x="4080414" y="1000446"/>
              <a:ext cx="4734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5" name="Graphic 104" descr="Research with solid fill">
              <a:extLst>
                <a:ext uri="{FF2B5EF4-FFF2-40B4-BE49-F238E27FC236}">
                  <a16:creationId xmlns:a16="http://schemas.microsoft.com/office/drawing/2014/main" xmlns="" id="{C7887CE7-C4F1-4937-BC27-002BE7EC6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807514" y="964902"/>
              <a:ext cx="559318" cy="559318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CFD6BB3-589B-4D62-BECE-C2A55D6D5E00}"/>
                </a:ext>
              </a:extLst>
            </p:cNvPr>
            <p:cNvCxnSpPr>
              <a:stCxn id="18" idx="7"/>
              <a:endCxn id="101" idx="2"/>
            </p:cNvCxnSpPr>
            <p:nvPr/>
          </p:nvCxnSpPr>
          <p:spPr>
            <a:xfrm flipV="1">
              <a:off x="2924162" y="1237068"/>
              <a:ext cx="573948" cy="5872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715E6826-948C-4D51-9E2D-42EDEFCCF495}"/>
              </a:ext>
            </a:extLst>
          </p:cNvPr>
          <p:cNvGrpSpPr/>
          <p:nvPr/>
        </p:nvGrpSpPr>
        <p:grpSpPr>
          <a:xfrm>
            <a:off x="3238883" y="5027574"/>
            <a:ext cx="8794408" cy="654876"/>
            <a:chOff x="2685517" y="5347654"/>
            <a:chExt cx="8099811" cy="654876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982E90BE-87DD-4EFD-AA8D-9635B02F2FE9}"/>
                </a:ext>
              </a:extLst>
            </p:cNvPr>
            <p:cNvGrpSpPr/>
            <p:nvPr/>
          </p:nvGrpSpPr>
          <p:grpSpPr>
            <a:xfrm>
              <a:off x="3733721" y="5347654"/>
              <a:ext cx="7051607" cy="654876"/>
              <a:chOff x="320587" y="434689"/>
              <a:chExt cx="7051607" cy="654876"/>
            </a:xfrm>
          </p:grpSpPr>
          <p:pic>
            <p:nvPicPr>
              <p:cNvPr id="135" name="Graphic 134" descr="Magnifying glass with solid fill">
                <a:extLst>
                  <a:ext uri="{FF2B5EF4-FFF2-40B4-BE49-F238E27FC236}">
                    <a16:creationId xmlns:a16="http://schemas.microsoft.com/office/drawing/2014/main" xmlns="" id="{DABD7B3B-4845-49E8-9E3E-5CE43B7CC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96874" y="518065"/>
                <a:ext cx="355779" cy="571500"/>
              </a:xfrm>
              <a:prstGeom prst="rect">
                <a:avLst/>
              </a:prstGeom>
            </p:spPr>
          </p:pic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27EB5E65-3597-4C2A-BC78-3D90B4871F69}"/>
                  </a:ext>
                </a:extLst>
              </p:cNvPr>
              <p:cNvSpPr/>
              <p:nvPr/>
            </p:nvSpPr>
            <p:spPr>
              <a:xfrm>
                <a:off x="320587" y="453161"/>
                <a:ext cx="522374" cy="52237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xmlns="" id="{0F6DBE12-088D-4D47-9105-21D3A90C3C03}"/>
                  </a:ext>
                </a:extLst>
              </p:cNvPr>
              <p:cNvSpPr/>
              <p:nvPr/>
            </p:nvSpPr>
            <p:spPr>
              <a:xfrm>
                <a:off x="742865" y="434689"/>
                <a:ext cx="6629329" cy="636404"/>
              </a:xfrm>
              <a:prstGeom prst="roundRect">
                <a:avLst>
                  <a:gd name="adj" fmla="val 50000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AD47"/>
                  </a:solidFill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xmlns="" id="{43DBBB73-E05E-48FE-886D-3F0457FE410C}"/>
                  </a:ext>
                </a:extLst>
              </p:cNvPr>
              <p:cNvSpPr txBox="1"/>
              <p:nvPr/>
            </p:nvSpPr>
            <p:spPr>
              <a:xfrm>
                <a:off x="418971" y="510806"/>
                <a:ext cx="323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xmlns="" id="{BA9DD9AB-8414-4E9F-8325-9B70C0A48F4F}"/>
                  </a:ext>
                </a:extLst>
              </p:cNvPr>
              <p:cNvSpPr txBox="1"/>
              <p:nvPr/>
            </p:nvSpPr>
            <p:spPr>
              <a:xfrm>
                <a:off x="818769" y="552836"/>
                <a:ext cx="61105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tranh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4" name="Graphic 133" descr="Bullseye with solid fill">
              <a:extLst>
                <a:ext uri="{FF2B5EF4-FFF2-40B4-BE49-F238E27FC236}">
                  <a16:creationId xmlns:a16="http://schemas.microsoft.com/office/drawing/2014/main" xmlns="" id="{3161AF70-1BD5-46BC-A2A8-BFF7CC30D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143958" y="5432809"/>
              <a:ext cx="522375" cy="522375"/>
            </a:xfrm>
            <a:prstGeom prst="rect">
              <a:avLst/>
            </a:prstGeom>
          </p:spPr>
        </p:pic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8B1B018B-322A-4CAA-9208-394947C57A4B}"/>
                </a:ext>
              </a:extLst>
            </p:cNvPr>
            <p:cNvCxnSpPr>
              <a:cxnSpLocks/>
              <a:stCxn id="98" idx="4"/>
              <a:endCxn id="138" idx="2"/>
            </p:cNvCxnSpPr>
            <p:nvPr/>
          </p:nvCxnSpPr>
          <p:spPr>
            <a:xfrm>
              <a:off x="2685517" y="5347654"/>
              <a:ext cx="1048205" cy="2796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C43674CD-EB72-4025-BA1C-6DB8DD009AF8}"/>
              </a:ext>
            </a:extLst>
          </p:cNvPr>
          <p:cNvGrpSpPr/>
          <p:nvPr/>
        </p:nvGrpSpPr>
        <p:grpSpPr>
          <a:xfrm>
            <a:off x="3866147" y="3892268"/>
            <a:ext cx="8834127" cy="654876"/>
            <a:chOff x="3818440" y="4175487"/>
            <a:chExt cx="8834127" cy="65487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3EF928CB-C9AB-4726-A272-D4F0E79C4232}"/>
                </a:ext>
              </a:extLst>
            </p:cNvPr>
            <p:cNvGrpSpPr/>
            <p:nvPr/>
          </p:nvGrpSpPr>
          <p:grpSpPr>
            <a:xfrm>
              <a:off x="3818440" y="4175487"/>
              <a:ext cx="8834127" cy="654876"/>
              <a:chOff x="3818440" y="4187104"/>
              <a:chExt cx="8834127" cy="654876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xmlns="" id="{1027168B-5A78-4E40-8B7E-5A03065A3C1A}"/>
                  </a:ext>
                </a:extLst>
              </p:cNvPr>
              <p:cNvGrpSpPr/>
              <p:nvPr/>
            </p:nvGrpSpPr>
            <p:grpSpPr>
              <a:xfrm>
                <a:off x="4158573" y="4187104"/>
                <a:ext cx="8493994" cy="654876"/>
                <a:chOff x="320587" y="434689"/>
                <a:chExt cx="8493994" cy="654876"/>
              </a:xfrm>
            </p:grpSpPr>
            <p:pic>
              <p:nvPicPr>
                <p:cNvPr id="148" name="Graphic 147" descr="Magnifying glass with solid fill">
                  <a:extLst>
                    <a:ext uri="{FF2B5EF4-FFF2-40B4-BE49-F238E27FC236}">
                      <a16:creationId xmlns:a16="http://schemas.microsoft.com/office/drawing/2014/main" xmlns="" id="{ED3B8CDD-946A-41B4-B69A-18C6F8A9A9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6874" y="518065"/>
                  <a:ext cx="355779" cy="571500"/>
                </a:xfrm>
                <a:prstGeom prst="rect">
                  <a:avLst/>
                </a:prstGeom>
              </p:spPr>
            </p:pic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xmlns="" id="{AE825BB2-77BF-45D8-8923-8EDF5B6101C8}"/>
                    </a:ext>
                  </a:extLst>
                </p:cNvPr>
                <p:cNvSpPr/>
                <p:nvPr/>
              </p:nvSpPr>
              <p:spPr>
                <a:xfrm>
                  <a:off x="320587" y="453161"/>
                  <a:ext cx="522374" cy="52237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: Rounded Corners 149">
                  <a:extLst>
                    <a:ext uri="{FF2B5EF4-FFF2-40B4-BE49-F238E27FC236}">
                      <a16:creationId xmlns:a16="http://schemas.microsoft.com/office/drawing/2014/main" xmlns="" id="{DC4B93A8-EA36-411F-93FD-B07AF93B1982}"/>
                    </a:ext>
                  </a:extLst>
                </p:cNvPr>
                <p:cNvSpPr/>
                <p:nvPr/>
              </p:nvSpPr>
              <p:spPr>
                <a:xfrm>
                  <a:off x="742866" y="434689"/>
                  <a:ext cx="7197826" cy="63640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0AD47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xmlns="" id="{49417DEE-BCE5-4708-9555-DB8DFBE2E00A}"/>
                    </a:ext>
                  </a:extLst>
                </p:cNvPr>
                <p:cNvSpPr txBox="1"/>
                <p:nvPr/>
              </p:nvSpPr>
              <p:spPr>
                <a:xfrm>
                  <a:off x="418971" y="510806"/>
                  <a:ext cx="3238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xmlns="" id="{297BD3C8-F0D7-4726-BCCF-5B452C530928}"/>
                    </a:ext>
                  </a:extLst>
                </p:cNvPr>
                <p:cNvSpPr txBox="1"/>
                <p:nvPr/>
              </p:nvSpPr>
              <p:spPr>
                <a:xfrm>
                  <a:off x="933992" y="518065"/>
                  <a:ext cx="78805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Mô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tả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khúc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khách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mục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tiêu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0FC8A1A0-3691-4DA7-B13C-8B6CB67CC2EF}"/>
                  </a:ext>
                </a:extLst>
              </p:cNvPr>
              <p:cNvCxnSpPr>
                <a:cxnSpLocks/>
                <a:stCxn id="97" idx="6"/>
                <a:endCxn id="149" idx="2"/>
              </p:cNvCxnSpPr>
              <p:nvPr/>
            </p:nvCxnSpPr>
            <p:spPr>
              <a:xfrm flipV="1">
                <a:off x="3818440" y="4466763"/>
                <a:ext cx="340133" cy="14995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9" name="Graphic 158" descr="Lightbulb with solid fill">
              <a:extLst>
                <a:ext uri="{FF2B5EF4-FFF2-40B4-BE49-F238E27FC236}">
                  <a16:creationId xmlns:a16="http://schemas.microsoft.com/office/drawing/2014/main" xmlns="" id="{B9B1D066-BDE4-48F3-893A-C4416D94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1146364" y="4239995"/>
              <a:ext cx="476811" cy="540340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00BB2710-9A9F-4A61-8631-E2077A02FBC5}"/>
              </a:ext>
            </a:extLst>
          </p:cNvPr>
          <p:cNvGrpSpPr/>
          <p:nvPr/>
        </p:nvGrpSpPr>
        <p:grpSpPr>
          <a:xfrm>
            <a:off x="3873659" y="2421986"/>
            <a:ext cx="7964110" cy="685926"/>
            <a:chOff x="4496076" y="3085138"/>
            <a:chExt cx="7964110" cy="685926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xmlns="" id="{5E01D6EC-0BAB-45DC-B958-C818D3189241}"/>
                </a:ext>
              </a:extLst>
            </p:cNvPr>
            <p:cNvGrpSpPr/>
            <p:nvPr/>
          </p:nvGrpSpPr>
          <p:grpSpPr>
            <a:xfrm>
              <a:off x="4496076" y="3085138"/>
              <a:ext cx="7964110" cy="685926"/>
              <a:chOff x="4496076" y="3100320"/>
              <a:chExt cx="7964110" cy="685926"/>
            </a:xfrm>
          </p:grpSpPr>
          <p:pic>
            <p:nvPicPr>
              <p:cNvPr id="116" name="Graphic 115" descr="Magnifying glass with solid fill">
                <a:extLst>
                  <a:ext uri="{FF2B5EF4-FFF2-40B4-BE49-F238E27FC236}">
                    <a16:creationId xmlns:a16="http://schemas.microsoft.com/office/drawing/2014/main" xmlns="" id="{A75FDAC6-E7C2-48AA-A4AF-A52F1F618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0171095" y="3214746"/>
                <a:ext cx="355779" cy="571500"/>
              </a:xfrm>
              <a:prstGeom prst="rect">
                <a:avLst/>
              </a:prstGeom>
            </p:spPr>
          </p:pic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67855A8-F04A-430A-9657-F97242257E87}"/>
                  </a:ext>
                </a:extLst>
              </p:cNvPr>
              <p:cNvSpPr/>
              <p:nvPr/>
            </p:nvSpPr>
            <p:spPr>
              <a:xfrm>
                <a:off x="4794808" y="3149842"/>
                <a:ext cx="522374" cy="52237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xmlns="" id="{31F28718-75AB-4694-A726-AE33D869CA34}"/>
                  </a:ext>
                </a:extLst>
              </p:cNvPr>
              <p:cNvSpPr/>
              <p:nvPr/>
            </p:nvSpPr>
            <p:spPr>
              <a:xfrm>
                <a:off x="5190351" y="3100320"/>
                <a:ext cx="7269835" cy="636404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AD47"/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C1C2F717-4606-4678-ABBD-C8D04A275B06}"/>
                  </a:ext>
                </a:extLst>
              </p:cNvPr>
              <p:cNvSpPr txBox="1"/>
              <p:nvPr/>
            </p:nvSpPr>
            <p:spPr>
              <a:xfrm>
                <a:off x="4893192" y="3207487"/>
                <a:ext cx="323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pic>
            <p:nvPicPr>
              <p:cNvPr id="115" name="Graphic 114" descr="Lightbulb and gear with solid fill">
                <a:extLst>
                  <a:ext uri="{FF2B5EF4-FFF2-40B4-BE49-F238E27FC236}">
                    <a16:creationId xmlns:a16="http://schemas.microsoft.com/office/drawing/2014/main" xmlns="" id="{B2DC1719-EF29-48BE-A34C-60A483E7A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749397" y="3100320"/>
                <a:ext cx="633760" cy="594770"/>
              </a:xfrm>
              <a:prstGeom prst="rect">
                <a:avLst/>
              </a:prstGeom>
            </p:spPr>
          </p:pic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A2532274-DA69-4F35-B222-4D9ACDA63755}"/>
                  </a:ext>
                </a:extLst>
              </p:cNvPr>
              <p:cNvCxnSpPr>
                <a:cxnSpLocks/>
                <a:stCxn id="117" idx="2"/>
                <a:endCxn id="96" idx="5"/>
              </p:cNvCxnSpPr>
              <p:nvPr/>
            </p:nvCxnSpPr>
            <p:spPr>
              <a:xfrm flipH="1">
                <a:off x="4496076" y="3411029"/>
                <a:ext cx="298732" cy="1383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C98395A7-DA45-4959-8922-5FECA5CE56E9}"/>
                </a:ext>
              </a:extLst>
            </p:cNvPr>
            <p:cNvSpPr txBox="1"/>
            <p:nvPr/>
          </p:nvSpPr>
          <p:spPr>
            <a:xfrm>
              <a:off x="5360083" y="3185310"/>
              <a:ext cx="5697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22332" y="5294994"/>
            <a:ext cx="8829749" cy="1208055"/>
            <a:chOff x="2122332" y="5294994"/>
            <a:chExt cx="8829749" cy="120805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715E6826-948C-4D51-9E2D-42EDEFCCF495}"/>
                </a:ext>
              </a:extLst>
            </p:cNvPr>
            <p:cNvGrpSpPr/>
            <p:nvPr/>
          </p:nvGrpSpPr>
          <p:grpSpPr>
            <a:xfrm>
              <a:off x="2122332" y="5410083"/>
              <a:ext cx="8829749" cy="1092966"/>
              <a:chOff x="2652967" y="4909564"/>
              <a:chExt cx="8132361" cy="1092966"/>
            </a:xfrm>
            <a:solidFill>
              <a:srgbClr val="FF0000"/>
            </a:solidFill>
            <a:effectLst>
              <a:outerShdw blurRad="50800" dist="50800" dir="5400000" algn="ctr" rotWithShape="0">
                <a:schemeClr val="accent1"/>
              </a:outerShdw>
            </a:effectLst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982E90BE-87DD-4EFD-AA8D-9635B02F2FE9}"/>
                  </a:ext>
                </a:extLst>
              </p:cNvPr>
              <p:cNvGrpSpPr/>
              <p:nvPr/>
            </p:nvGrpSpPr>
            <p:grpSpPr>
              <a:xfrm>
                <a:off x="3733721" y="5347654"/>
                <a:ext cx="7051607" cy="654876"/>
                <a:chOff x="320587" y="434689"/>
                <a:chExt cx="7051607" cy="654876"/>
              </a:xfrm>
              <a:grpFill/>
            </p:grpSpPr>
            <p:pic>
              <p:nvPicPr>
                <p:cNvPr id="60" name="Graphic 134" descr="Magnifying glass with solid fill">
                  <a:extLst>
                    <a:ext uri="{FF2B5EF4-FFF2-40B4-BE49-F238E27FC236}">
                      <a16:creationId xmlns:a16="http://schemas.microsoft.com/office/drawing/2014/main" xmlns="" id="{DABD7B3B-4845-49E8-9E3E-5CE43B7CC0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6874" y="518065"/>
                  <a:ext cx="355779" cy="57150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xmlns="" id="{27EB5E65-3597-4C2A-BC78-3D90B4871F69}"/>
                    </a:ext>
                  </a:extLst>
                </p:cNvPr>
                <p:cNvSpPr/>
                <p:nvPr/>
              </p:nvSpPr>
              <p:spPr>
                <a:xfrm>
                  <a:off x="320587" y="453161"/>
                  <a:ext cx="522374" cy="522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Rounded Corners 138">
                  <a:extLst>
                    <a:ext uri="{FF2B5EF4-FFF2-40B4-BE49-F238E27FC236}">
                      <a16:creationId xmlns:a16="http://schemas.microsoft.com/office/drawing/2014/main" xmlns="" id="{0F6DBE12-088D-4D47-9105-21D3A90C3C03}"/>
                    </a:ext>
                  </a:extLst>
                </p:cNvPr>
                <p:cNvSpPr/>
                <p:nvPr/>
              </p:nvSpPr>
              <p:spPr>
                <a:xfrm>
                  <a:off x="742865" y="434689"/>
                  <a:ext cx="6629329" cy="63640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0AD47"/>
                    </a:solidFill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xmlns="" id="{43DBBB73-E05E-48FE-886D-3F0457FE410C}"/>
                    </a:ext>
                  </a:extLst>
                </p:cNvPr>
                <p:cNvSpPr txBox="1"/>
                <p:nvPr/>
              </p:nvSpPr>
              <p:spPr>
                <a:xfrm>
                  <a:off x="418971" y="510806"/>
                  <a:ext cx="323895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id="{BA9DD9AB-8414-4E9F-8325-9B70C0A48F4F}"/>
                    </a:ext>
                  </a:extLst>
                </p:cNvPr>
                <p:cNvSpPr txBox="1"/>
                <p:nvPr/>
              </p:nvSpPr>
              <p:spPr>
                <a:xfrm>
                  <a:off x="818769" y="552836"/>
                  <a:ext cx="6110537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Mô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tả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kênh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phối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pic>
            <p:nvPicPr>
              <p:cNvPr id="58" name="Graphic 133" descr="Bullseye with solid fill">
                <a:extLst>
                  <a:ext uri="{FF2B5EF4-FFF2-40B4-BE49-F238E27FC236}">
                    <a16:creationId xmlns:a16="http://schemas.microsoft.com/office/drawing/2014/main" xmlns="" id="{3161AF70-1BD5-46BC-A2A8-BFF7CC30D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10143958" y="5432809"/>
                <a:ext cx="522375" cy="522375"/>
              </a:xfrm>
              <a:prstGeom prst="rect">
                <a:avLst/>
              </a:prstGeom>
              <a:grpFill/>
              <a:ln>
                <a:noFill/>
              </a:ln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8B1B018B-322A-4CAA-9208-394947C57A4B}"/>
                  </a:ext>
                </a:extLst>
              </p:cNvPr>
              <p:cNvCxnSpPr>
                <a:cxnSpLocks/>
                <a:stCxn id="8" idx="4"/>
                <a:endCxn id="61" idx="2"/>
              </p:cNvCxnSpPr>
              <p:nvPr/>
            </p:nvCxnSpPr>
            <p:spPr>
              <a:xfrm>
                <a:off x="2652967" y="4909564"/>
                <a:ext cx="1080754" cy="717749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B1B018B-322A-4CAA-9208-394947C57A4B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2237421" y="5294994"/>
              <a:ext cx="1202059" cy="6671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814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40E97D3-64C3-4264-9DB8-D34DC3CE7AE6}"/>
              </a:ext>
            </a:extLst>
          </p:cNvPr>
          <p:cNvGrpSpPr/>
          <p:nvPr/>
        </p:nvGrpSpPr>
        <p:grpSpPr>
          <a:xfrm>
            <a:off x="707921" y="2269681"/>
            <a:ext cx="2162512" cy="2318637"/>
            <a:chOff x="707921" y="2269681"/>
            <a:chExt cx="2162512" cy="23186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A2A10386-CEA0-4EB2-8C94-E04EBC1E4887}"/>
                </a:ext>
              </a:extLst>
            </p:cNvPr>
            <p:cNvGrpSpPr/>
            <p:nvPr/>
          </p:nvGrpSpPr>
          <p:grpSpPr>
            <a:xfrm>
              <a:off x="707921" y="2269681"/>
              <a:ext cx="2162512" cy="2318637"/>
              <a:chOff x="406399" y="816447"/>
              <a:chExt cx="2950732" cy="333099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EDD7B90C-8A7F-4293-BAC4-392DC0211CDF}"/>
                  </a:ext>
                </a:extLst>
              </p:cNvPr>
              <p:cNvGrpSpPr/>
              <p:nvPr/>
            </p:nvGrpSpPr>
            <p:grpSpPr>
              <a:xfrm>
                <a:off x="1549165" y="816447"/>
                <a:ext cx="1807966" cy="3330990"/>
                <a:chOff x="4651828" y="1285255"/>
                <a:chExt cx="1277259" cy="2588738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DA5E86A3-4684-434F-94B6-F07B30EB0353}"/>
                    </a:ext>
                  </a:extLst>
                </p:cNvPr>
                <p:cNvSpPr/>
                <p:nvPr/>
              </p:nvSpPr>
              <p:spPr>
                <a:xfrm>
                  <a:off x="4651828" y="1285255"/>
                  <a:ext cx="1277259" cy="1312803"/>
                </a:xfrm>
                <a:custGeom>
                  <a:avLst/>
                  <a:gdLst>
                    <a:gd name="connsiteX0" fmla="*/ 0 w 1277259"/>
                    <a:gd name="connsiteY0" fmla="*/ 0 h 1312803"/>
                    <a:gd name="connsiteX1" fmla="*/ 117563 w 1277259"/>
                    <a:gd name="connsiteY1" fmla="*/ 6003 h 1312803"/>
                    <a:gd name="connsiteX2" fmla="*/ 1277259 w 1277259"/>
                    <a:gd name="connsiteY2" fmla="*/ 1305545 h 1312803"/>
                    <a:gd name="connsiteX3" fmla="*/ 1276919 w 1277259"/>
                    <a:gd name="connsiteY3" fmla="*/ 1312803 h 1312803"/>
                    <a:gd name="connsiteX4" fmla="*/ 0 w 1277259"/>
                    <a:gd name="connsiteY4" fmla="*/ 1312803 h 131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7259" h="1312803">
                      <a:moveTo>
                        <a:pt x="0" y="0"/>
                      </a:moveTo>
                      <a:lnTo>
                        <a:pt x="117563" y="6003"/>
                      </a:lnTo>
                      <a:cubicBezTo>
                        <a:pt x="768947" y="72898"/>
                        <a:pt x="1277259" y="629193"/>
                        <a:pt x="1277259" y="1305545"/>
                      </a:cubicBezTo>
                      <a:lnTo>
                        <a:pt x="1276919" y="1312803"/>
                      </a:lnTo>
                      <a:lnTo>
                        <a:pt x="0" y="1312803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9F4406B3-ADCD-4861-AA5C-DE55A7C27C54}"/>
                    </a:ext>
                  </a:extLst>
                </p:cNvPr>
                <p:cNvSpPr/>
                <p:nvPr/>
              </p:nvSpPr>
              <p:spPr>
                <a:xfrm rot="5400000">
                  <a:off x="4652490" y="2597396"/>
                  <a:ext cx="1275935" cy="1277259"/>
                </a:xfrm>
                <a:custGeom>
                  <a:avLst/>
                  <a:gdLst>
                    <a:gd name="connsiteX0" fmla="*/ 0 w 1275935"/>
                    <a:gd name="connsiteY0" fmla="*/ 1277259 h 1277259"/>
                    <a:gd name="connsiteX1" fmla="*/ 0 w 1275935"/>
                    <a:gd name="connsiteY1" fmla="*/ 0 h 1277259"/>
                    <a:gd name="connsiteX2" fmla="*/ 117563 w 1275935"/>
                    <a:gd name="connsiteY2" fmla="*/ 6003 h 1277259"/>
                    <a:gd name="connsiteX3" fmla="*/ 1271392 w 1275935"/>
                    <a:gd name="connsiteY3" fmla="*/ 1180226 h 1277259"/>
                    <a:gd name="connsiteX4" fmla="*/ 1275935 w 1275935"/>
                    <a:gd name="connsiteY4" fmla="*/ 1277259 h 1277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935" h="1277259">
                      <a:moveTo>
                        <a:pt x="0" y="1277259"/>
                      </a:moveTo>
                      <a:lnTo>
                        <a:pt x="0" y="0"/>
                      </a:lnTo>
                      <a:lnTo>
                        <a:pt x="117563" y="6003"/>
                      </a:lnTo>
                      <a:cubicBezTo>
                        <a:pt x="728236" y="68717"/>
                        <a:pt x="1213161" y="561568"/>
                        <a:pt x="1271392" y="1180226"/>
                      </a:cubicBezTo>
                      <a:lnTo>
                        <a:pt x="1275935" y="1277259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C3D452C4-303A-47D6-B97F-3DC6F3A3BBFF}"/>
                  </a:ext>
                </a:extLst>
              </p:cNvPr>
              <p:cNvSpPr/>
              <p:nvPr/>
            </p:nvSpPr>
            <p:spPr>
              <a:xfrm>
                <a:off x="406399" y="1175656"/>
                <a:ext cx="2583544" cy="26125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EF51376-68CB-4581-81CE-875D55E32A5E}"/>
                </a:ext>
              </a:extLst>
            </p:cNvPr>
            <p:cNvSpPr txBox="1"/>
            <p:nvPr/>
          </p:nvSpPr>
          <p:spPr>
            <a:xfrm>
              <a:off x="795532" y="2840368"/>
              <a:ext cx="18279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b="1" dirty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</a:p>
            <a:p>
              <a:pPr algn="ctr"/>
              <a:r>
                <a:rPr lang="en-US" sz="3200" b="1" dirty="0" err="1" smtClean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sz="3200" b="1" dirty="0" smtClean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A287F0C-6AF3-4F14-9CF8-A439C534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" y="74180"/>
            <a:ext cx="3323205" cy="9537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F4E525D-7781-4326-8390-F75A79938501}"/>
              </a:ext>
            </a:extLst>
          </p:cNvPr>
          <p:cNvGrpSpPr/>
          <p:nvPr/>
        </p:nvGrpSpPr>
        <p:grpSpPr>
          <a:xfrm>
            <a:off x="300906" y="1621501"/>
            <a:ext cx="3642852" cy="3788582"/>
            <a:chOff x="190444" y="1551219"/>
            <a:chExt cx="3642852" cy="378858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419B79C4-62C0-47D1-9680-CFB18D7C89B9}"/>
                </a:ext>
              </a:extLst>
            </p:cNvPr>
            <p:cNvSpPr/>
            <p:nvPr/>
          </p:nvSpPr>
          <p:spPr>
            <a:xfrm>
              <a:off x="190444" y="1666308"/>
              <a:ext cx="3642852" cy="3558404"/>
            </a:xfrm>
            <a:prstGeom prst="arc">
              <a:avLst>
                <a:gd name="adj1" fmla="val 16200000"/>
                <a:gd name="adj2" fmla="val 5424574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591D806-7891-467B-A907-0F56C4DA039F}"/>
                </a:ext>
              </a:extLst>
            </p:cNvPr>
            <p:cNvGrpSpPr/>
            <p:nvPr/>
          </p:nvGrpSpPr>
          <p:grpSpPr>
            <a:xfrm>
              <a:off x="1861524" y="1551219"/>
              <a:ext cx="265435" cy="3788582"/>
              <a:chOff x="5799344" y="594144"/>
              <a:chExt cx="265435" cy="378858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F80B9197-EC7D-4F4A-B74A-44CCF1C8DF3F}"/>
                  </a:ext>
                </a:extLst>
              </p:cNvPr>
              <p:cNvSpPr/>
              <p:nvPr/>
            </p:nvSpPr>
            <p:spPr>
              <a:xfrm>
                <a:off x="5799344" y="594144"/>
                <a:ext cx="230178" cy="2301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E5076F82-5D62-4794-BEBD-203ABC312CD7}"/>
                  </a:ext>
                </a:extLst>
              </p:cNvPr>
              <p:cNvSpPr/>
              <p:nvPr/>
            </p:nvSpPr>
            <p:spPr>
              <a:xfrm>
                <a:off x="5834601" y="4152548"/>
                <a:ext cx="230178" cy="2301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BE2C3B8-57B9-4DC3-AC95-0C008A8AC33A}"/>
                </a:ext>
              </a:extLst>
            </p:cNvPr>
            <p:cNvSpPr/>
            <p:nvPr/>
          </p:nvSpPr>
          <p:spPr>
            <a:xfrm>
              <a:off x="2617230" y="1720288"/>
              <a:ext cx="230179" cy="230179"/>
            </a:xfrm>
            <a:prstGeom prst="ellipse">
              <a:avLst/>
            </a:prstGeom>
            <a:solidFill>
              <a:srgbClr val="6EA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8AD217B0-B8E6-4B6C-8444-9E7D8EB6FE4E}"/>
                </a:ext>
              </a:extLst>
            </p:cNvPr>
            <p:cNvSpPr/>
            <p:nvPr/>
          </p:nvSpPr>
          <p:spPr>
            <a:xfrm>
              <a:off x="3566727" y="2604287"/>
              <a:ext cx="230179" cy="23017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ABBFBB7A-7511-4D67-9E95-0D1C1A78017C}"/>
                </a:ext>
              </a:extLst>
            </p:cNvPr>
            <p:cNvSpPr/>
            <p:nvPr/>
          </p:nvSpPr>
          <p:spPr>
            <a:xfrm>
              <a:off x="3525506" y="4136514"/>
              <a:ext cx="230179" cy="230179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7F5F8083-0D0C-451C-80F9-0F1788E6433C}"/>
                </a:ext>
              </a:extLst>
            </p:cNvPr>
            <p:cNvSpPr/>
            <p:nvPr/>
          </p:nvSpPr>
          <p:spPr>
            <a:xfrm>
              <a:off x="3013331" y="4727113"/>
              <a:ext cx="230179" cy="230179"/>
            </a:xfrm>
            <a:prstGeom prst="ellipse">
              <a:avLst/>
            </a:prstGeom>
            <a:solidFill>
              <a:srgbClr val="F1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CF65BC5-3F9C-471E-87D3-B1FCD7A1310C}"/>
              </a:ext>
            </a:extLst>
          </p:cNvPr>
          <p:cNvGrpSpPr/>
          <p:nvPr/>
        </p:nvGrpSpPr>
        <p:grpSpPr>
          <a:xfrm>
            <a:off x="2924162" y="926359"/>
            <a:ext cx="6623965" cy="897920"/>
            <a:chOff x="2924162" y="926359"/>
            <a:chExt cx="6623965" cy="897920"/>
          </a:xfrm>
        </p:grpSpPr>
        <p:pic>
          <p:nvPicPr>
            <p:cNvPr id="100" name="Graphic 99" descr="Magnifying glass with solid fill">
              <a:extLst>
                <a:ext uri="{FF2B5EF4-FFF2-40B4-BE49-F238E27FC236}">
                  <a16:creationId xmlns:a16="http://schemas.microsoft.com/office/drawing/2014/main" xmlns="" id="{89E68C65-FE8E-4CB1-8B37-2F1A76561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74397" y="1040785"/>
              <a:ext cx="355779" cy="571500"/>
            </a:xfrm>
            <a:prstGeom prst="rect">
              <a:avLst/>
            </a:prstGeom>
          </p:spPr>
        </p:pic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CA2FB8E2-12C0-4992-8925-0E7DE6AA3082}"/>
                </a:ext>
              </a:extLst>
            </p:cNvPr>
            <p:cNvSpPr/>
            <p:nvPr/>
          </p:nvSpPr>
          <p:spPr>
            <a:xfrm>
              <a:off x="3498110" y="975881"/>
              <a:ext cx="522374" cy="5223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xmlns="" id="{09225341-30BB-4830-9044-6F815D6C13D3}"/>
                </a:ext>
              </a:extLst>
            </p:cNvPr>
            <p:cNvSpPr/>
            <p:nvPr/>
          </p:nvSpPr>
          <p:spPr>
            <a:xfrm>
              <a:off x="3893655" y="926359"/>
              <a:ext cx="5654472" cy="636404"/>
            </a:xfrm>
            <a:prstGeom prst="roundRect">
              <a:avLst>
                <a:gd name="adj" fmla="val 50000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AD47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BE676DD2-EE85-4D26-ABAB-C96B83EC9E70}"/>
                </a:ext>
              </a:extLst>
            </p:cNvPr>
            <p:cNvSpPr txBox="1"/>
            <p:nvPr/>
          </p:nvSpPr>
          <p:spPr>
            <a:xfrm>
              <a:off x="3596494" y="1033526"/>
              <a:ext cx="323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0E2B7695-6103-4538-8D13-55153E96AFD3}"/>
                </a:ext>
              </a:extLst>
            </p:cNvPr>
            <p:cNvSpPr txBox="1"/>
            <p:nvPr/>
          </p:nvSpPr>
          <p:spPr>
            <a:xfrm>
              <a:off x="4080414" y="1000446"/>
              <a:ext cx="4734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5" name="Graphic 104" descr="Research with solid fill">
              <a:extLst>
                <a:ext uri="{FF2B5EF4-FFF2-40B4-BE49-F238E27FC236}">
                  <a16:creationId xmlns:a16="http://schemas.microsoft.com/office/drawing/2014/main" xmlns="" id="{C7887CE7-C4F1-4937-BC27-002BE7EC6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807514" y="964902"/>
              <a:ext cx="559318" cy="559318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CFD6BB3-589B-4D62-BECE-C2A55D6D5E00}"/>
                </a:ext>
              </a:extLst>
            </p:cNvPr>
            <p:cNvCxnSpPr>
              <a:stCxn id="18" idx="7"/>
              <a:endCxn id="101" idx="2"/>
            </p:cNvCxnSpPr>
            <p:nvPr/>
          </p:nvCxnSpPr>
          <p:spPr>
            <a:xfrm flipV="1">
              <a:off x="2924162" y="1237068"/>
              <a:ext cx="573948" cy="5872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715E6826-948C-4D51-9E2D-42EDEFCCF495}"/>
              </a:ext>
            </a:extLst>
          </p:cNvPr>
          <p:cNvGrpSpPr/>
          <p:nvPr/>
        </p:nvGrpSpPr>
        <p:grpSpPr>
          <a:xfrm>
            <a:off x="3238883" y="5027574"/>
            <a:ext cx="8794408" cy="654876"/>
            <a:chOff x="2685517" y="5347654"/>
            <a:chExt cx="8099811" cy="654876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982E90BE-87DD-4EFD-AA8D-9635B02F2FE9}"/>
                </a:ext>
              </a:extLst>
            </p:cNvPr>
            <p:cNvGrpSpPr/>
            <p:nvPr/>
          </p:nvGrpSpPr>
          <p:grpSpPr>
            <a:xfrm>
              <a:off x="3733721" y="5347654"/>
              <a:ext cx="7051607" cy="654876"/>
              <a:chOff x="320587" y="434689"/>
              <a:chExt cx="7051607" cy="654876"/>
            </a:xfrm>
          </p:grpSpPr>
          <p:pic>
            <p:nvPicPr>
              <p:cNvPr id="135" name="Graphic 134" descr="Magnifying glass with solid fill">
                <a:extLst>
                  <a:ext uri="{FF2B5EF4-FFF2-40B4-BE49-F238E27FC236}">
                    <a16:creationId xmlns:a16="http://schemas.microsoft.com/office/drawing/2014/main" xmlns="" id="{DABD7B3B-4845-49E8-9E3E-5CE43B7CC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96874" y="518065"/>
                <a:ext cx="355779" cy="571500"/>
              </a:xfrm>
              <a:prstGeom prst="rect">
                <a:avLst/>
              </a:prstGeom>
            </p:spPr>
          </p:pic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27EB5E65-3597-4C2A-BC78-3D90B4871F69}"/>
                  </a:ext>
                </a:extLst>
              </p:cNvPr>
              <p:cNvSpPr/>
              <p:nvPr/>
            </p:nvSpPr>
            <p:spPr>
              <a:xfrm>
                <a:off x="320587" y="453161"/>
                <a:ext cx="522374" cy="52237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xmlns="" id="{0F6DBE12-088D-4D47-9105-21D3A90C3C03}"/>
                  </a:ext>
                </a:extLst>
              </p:cNvPr>
              <p:cNvSpPr/>
              <p:nvPr/>
            </p:nvSpPr>
            <p:spPr>
              <a:xfrm>
                <a:off x="742865" y="434689"/>
                <a:ext cx="6629329" cy="636404"/>
              </a:xfrm>
              <a:prstGeom prst="roundRect">
                <a:avLst>
                  <a:gd name="adj" fmla="val 50000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AD47"/>
                  </a:solidFill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xmlns="" id="{43DBBB73-E05E-48FE-886D-3F0457FE410C}"/>
                  </a:ext>
                </a:extLst>
              </p:cNvPr>
              <p:cNvSpPr txBox="1"/>
              <p:nvPr/>
            </p:nvSpPr>
            <p:spPr>
              <a:xfrm>
                <a:off x="418971" y="510806"/>
                <a:ext cx="323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xmlns="" id="{BA9DD9AB-8414-4E9F-8325-9B70C0A48F4F}"/>
                  </a:ext>
                </a:extLst>
              </p:cNvPr>
              <p:cNvSpPr txBox="1"/>
              <p:nvPr/>
            </p:nvSpPr>
            <p:spPr>
              <a:xfrm>
                <a:off x="818769" y="552836"/>
                <a:ext cx="61105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4" name="Graphic 133" descr="Bullseye with solid fill">
              <a:extLst>
                <a:ext uri="{FF2B5EF4-FFF2-40B4-BE49-F238E27FC236}">
                  <a16:creationId xmlns:a16="http://schemas.microsoft.com/office/drawing/2014/main" xmlns="" id="{3161AF70-1BD5-46BC-A2A8-BFF7CC30D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143958" y="5432809"/>
              <a:ext cx="522375" cy="522375"/>
            </a:xfrm>
            <a:prstGeom prst="rect">
              <a:avLst/>
            </a:prstGeom>
          </p:spPr>
        </p:pic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8B1B018B-322A-4CAA-9208-394947C57A4B}"/>
                </a:ext>
              </a:extLst>
            </p:cNvPr>
            <p:cNvCxnSpPr>
              <a:cxnSpLocks/>
              <a:stCxn id="98" idx="4"/>
              <a:endCxn id="138" idx="2"/>
            </p:cNvCxnSpPr>
            <p:nvPr/>
          </p:nvCxnSpPr>
          <p:spPr>
            <a:xfrm>
              <a:off x="2685517" y="5347654"/>
              <a:ext cx="1048205" cy="2796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C43674CD-EB72-4025-BA1C-6DB8DD009AF8}"/>
              </a:ext>
            </a:extLst>
          </p:cNvPr>
          <p:cNvGrpSpPr/>
          <p:nvPr/>
        </p:nvGrpSpPr>
        <p:grpSpPr>
          <a:xfrm>
            <a:off x="3866147" y="3892268"/>
            <a:ext cx="8834127" cy="654876"/>
            <a:chOff x="3818440" y="4175487"/>
            <a:chExt cx="8834127" cy="65487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3EF928CB-C9AB-4726-A272-D4F0E79C4232}"/>
                </a:ext>
              </a:extLst>
            </p:cNvPr>
            <p:cNvGrpSpPr/>
            <p:nvPr/>
          </p:nvGrpSpPr>
          <p:grpSpPr>
            <a:xfrm>
              <a:off x="3818440" y="4175487"/>
              <a:ext cx="8834127" cy="654876"/>
              <a:chOff x="3818440" y="4187104"/>
              <a:chExt cx="8834127" cy="654876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xmlns="" id="{1027168B-5A78-4E40-8B7E-5A03065A3C1A}"/>
                  </a:ext>
                </a:extLst>
              </p:cNvPr>
              <p:cNvGrpSpPr/>
              <p:nvPr/>
            </p:nvGrpSpPr>
            <p:grpSpPr>
              <a:xfrm>
                <a:off x="4158573" y="4187104"/>
                <a:ext cx="8493994" cy="654876"/>
                <a:chOff x="320587" y="434689"/>
                <a:chExt cx="8493994" cy="654876"/>
              </a:xfrm>
            </p:grpSpPr>
            <p:pic>
              <p:nvPicPr>
                <p:cNvPr id="148" name="Graphic 147" descr="Magnifying glass with solid fill">
                  <a:extLst>
                    <a:ext uri="{FF2B5EF4-FFF2-40B4-BE49-F238E27FC236}">
                      <a16:creationId xmlns:a16="http://schemas.microsoft.com/office/drawing/2014/main" xmlns="" id="{ED3B8CDD-946A-41B4-B69A-18C6F8A9A9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6874" y="518065"/>
                  <a:ext cx="355779" cy="571500"/>
                </a:xfrm>
                <a:prstGeom prst="rect">
                  <a:avLst/>
                </a:prstGeom>
              </p:spPr>
            </p:pic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xmlns="" id="{AE825BB2-77BF-45D8-8923-8EDF5B6101C8}"/>
                    </a:ext>
                  </a:extLst>
                </p:cNvPr>
                <p:cNvSpPr/>
                <p:nvPr/>
              </p:nvSpPr>
              <p:spPr>
                <a:xfrm>
                  <a:off x="320587" y="453161"/>
                  <a:ext cx="522374" cy="52237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: Rounded Corners 149">
                  <a:extLst>
                    <a:ext uri="{FF2B5EF4-FFF2-40B4-BE49-F238E27FC236}">
                      <a16:creationId xmlns:a16="http://schemas.microsoft.com/office/drawing/2014/main" xmlns="" id="{DC4B93A8-EA36-411F-93FD-B07AF93B1982}"/>
                    </a:ext>
                  </a:extLst>
                </p:cNvPr>
                <p:cNvSpPr/>
                <p:nvPr/>
              </p:nvSpPr>
              <p:spPr>
                <a:xfrm>
                  <a:off x="742866" y="434689"/>
                  <a:ext cx="7197826" cy="63640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0AD47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xmlns="" id="{49417DEE-BCE5-4708-9555-DB8DFBE2E00A}"/>
                    </a:ext>
                  </a:extLst>
                </p:cNvPr>
                <p:cNvSpPr txBox="1"/>
                <p:nvPr/>
              </p:nvSpPr>
              <p:spPr>
                <a:xfrm>
                  <a:off x="418971" y="510806"/>
                  <a:ext cx="3238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xmlns="" id="{297BD3C8-F0D7-4726-BCCF-5B452C530928}"/>
                    </a:ext>
                  </a:extLst>
                </p:cNvPr>
                <p:cNvSpPr txBox="1"/>
                <p:nvPr/>
              </p:nvSpPr>
              <p:spPr>
                <a:xfrm>
                  <a:off x="933992" y="518065"/>
                  <a:ext cx="78805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Mô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tả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tác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0FC8A1A0-3691-4DA7-B13C-8B6CB67CC2EF}"/>
                  </a:ext>
                </a:extLst>
              </p:cNvPr>
              <p:cNvCxnSpPr>
                <a:cxnSpLocks/>
                <a:stCxn id="97" idx="6"/>
                <a:endCxn id="149" idx="2"/>
              </p:cNvCxnSpPr>
              <p:nvPr/>
            </p:nvCxnSpPr>
            <p:spPr>
              <a:xfrm flipV="1">
                <a:off x="3818440" y="4466763"/>
                <a:ext cx="340133" cy="14995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9" name="Graphic 158" descr="Lightbulb with solid fill">
              <a:extLst>
                <a:ext uri="{FF2B5EF4-FFF2-40B4-BE49-F238E27FC236}">
                  <a16:creationId xmlns:a16="http://schemas.microsoft.com/office/drawing/2014/main" xmlns="" id="{B9B1D066-BDE4-48F3-893A-C4416D94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1146364" y="4239995"/>
              <a:ext cx="476811" cy="540340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00BB2710-9A9F-4A61-8631-E2077A02FBC5}"/>
              </a:ext>
            </a:extLst>
          </p:cNvPr>
          <p:cNvGrpSpPr/>
          <p:nvPr/>
        </p:nvGrpSpPr>
        <p:grpSpPr>
          <a:xfrm>
            <a:off x="3873659" y="2421986"/>
            <a:ext cx="7964110" cy="685926"/>
            <a:chOff x="4496076" y="3085138"/>
            <a:chExt cx="7964110" cy="685926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xmlns="" id="{5E01D6EC-0BAB-45DC-B958-C818D3189241}"/>
                </a:ext>
              </a:extLst>
            </p:cNvPr>
            <p:cNvGrpSpPr/>
            <p:nvPr/>
          </p:nvGrpSpPr>
          <p:grpSpPr>
            <a:xfrm>
              <a:off x="4496076" y="3085138"/>
              <a:ext cx="7964110" cy="685926"/>
              <a:chOff x="4496076" y="3100320"/>
              <a:chExt cx="7964110" cy="685926"/>
            </a:xfrm>
          </p:grpSpPr>
          <p:pic>
            <p:nvPicPr>
              <p:cNvPr id="116" name="Graphic 115" descr="Magnifying glass with solid fill">
                <a:extLst>
                  <a:ext uri="{FF2B5EF4-FFF2-40B4-BE49-F238E27FC236}">
                    <a16:creationId xmlns:a16="http://schemas.microsoft.com/office/drawing/2014/main" xmlns="" id="{A75FDAC6-E7C2-48AA-A4AF-A52F1F618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0171095" y="3214746"/>
                <a:ext cx="355779" cy="571500"/>
              </a:xfrm>
              <a:prstGeom prst="rect">
                <a:avLst/>
              </a:prstGeom>
            </p:spPr>
          </p:pic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67855A8-F04A-430A-9657-F97242257E87}"/>
                  </a:ext>
                </a:extLst>
              </p:cNvPr>
              <p:cNvSpPr/>
              <p:nvPr/>
            </p:nvSpPr>
            <p:spPr>
              <a:xfrm>
                <a:off x="4794808" y="3149842"/>
                <a:ext cx="522374" cy="52237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xmlns="" id="{31F28718-75AB-4694-A726-AE33D869CA34}"/>
                  </a:ext>
                </a:extLst>
              </p:cNvPr>
              <p:cNvSpPr/>
              <p:nvPr/>
            </p:nvSpPr>
            <p:spPr>
              <a:xfrm>
                <a:off x="5190351" y="3100320"/>
                <a:ext cx="7269835" cy="636404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AD47"/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C1C2F717-4606-4678-ABBD-C8D04A275B06}"/>
                  </a:ext>
                </a:extLst>
              </p:cNvPr>
              <p:cNvSpPr txBox="1"/>
              <p:nvPr/>
            </p:nvSpPr>
            <p:spPr>
              <a:xfrm>
                <a:off x="4893192" y="3207487"/>
                <a:ext cx="323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pic>
            <p:nvPicPr>
              <p:cNvPr id="115" name="Graphic 114" descr="Lightbulb and gear with solid fill">
                <a:extLst>
                  <a:ext uri="{FF2B5EF4-FFF2-40B4-BE49-F238E27FC236}">
                    <a16:creationId xmlns:a16="http://schemas.microsoft.com/office/drawing/2014/main" xmlns="" id="{B2DC1719-EF29-48BE-A34C-60A483E7A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749397" y="3100320"/>
                <a:ext cx="633760" cy="594770"/>
              </a:xfrm>
              <a:prstGeom prst="rect">
                <a:avLst/>
              </a:prstGeom>
            </p:spPr>
          </p:pic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A2532274-DA69-4F35-B222-4D9ACDA63755}"/>
                  </a:ext>
                </a:extLst>
              </p:cNvPr>
              <p:cNvCxnSpPr>
                <a:cxnSpLocks/>
                <a:stCxn id="117" idx="2"/>
                <a:endCxn id="96" idx="5"/>
              </p:cNvCxnSpPr>
              <p:nvPr/>
            </p:nvCxnSpPr>
            <p:spPr>
              <a:xfrm flipH="1">
                <a:off x="4496076" y="3411029"/>
                <a:ext cx="298732" cy="1383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C98395A7-DA45-4959-8922-5FECA5CE56E9}"/>
                </a:ext>
              </a:extLst>
            </p:cNvPr>
            <p:cNvSpPr txBox="1"/>
            <p:nvPr/>
          </p:nvSpPr>
          <p:spPr>
            <a:xfrm>
              <a:off x="5360083" y="3185310"/>
              <a:ext cx="5697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22332" y="5294994"/>
            <a:ext cx="8829749" cy="1208055"/>
            <a:chOff x="2122332" y="5294994"/>
            <a:chExt cx="8829749" cy="120805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715E6826-948C-4D51-9E2D-42EDEFCCF495}"/>
                </a:ext>
              </a:extLst>
            </p:cNvPr>
            <p:cNvGrpSpPr/>
            <p:nvPr/>
          </p:nvGrpSpPr>
          <p:grpSpPr>
            <a:xfrm>
              <a:off x="2122332" y="5410083"/>
              <a:ext cx="8829749" cy="1092966"/>
              <a:chOff x="2652967" y="4909564"/>
              <a:chExt cx="8132361" cy="1092966"/>
            </a:xfrm>
            <a:solidFill>
              <a:srgbClr val="FF0000"/>
            </a:solidFill>
            <a:effectLst>
              <a:outerShdw blurRad="50800" dist="50800" dir="5400000" algn="ctr" rotWithShape="0">
                <a:schemeClr val="accent1"/>
              </a:outerShdw>
            </a:effectLst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982E90BE-87DD-4EFD-AA8D-9635B02F2FE9}"/>
                  </a:ext>
                </a:extLst>
              </p:cNvPr>
              <p:cNvGrpSpPr/>
              <p:nvPr/>
            </p:nvGrpSpPr>
            <p:grpSpPr>
              <a:xfrm>
                <a:off x="3733721" y="5347654"/>
                <a:ext cx="7051607" cy="654876"/>
                <a:chOff x="320587" y="434689"/>
                <a:chExt cx="7051607" cy="654876"/>
              </a:xfrm>
              <a:grpFill/>
            </p:grpSpPr>
            <p:pic>
              <p:nvPicPr>
                <p:cNvPr id="60" name="Graphic 134" descr="Magnifying glass with solid fill">
                  <a:extLst>
                    <a:ext uri="{FF2B5EF4-FFF2-40B4-BE49-F238E27FC236}">
                      <a16:creationId xmlns:a16="http://schemas.microsoft.com/office/drawing/2014/main" xmlns="" id="{DABD7B3B-4845-49E8-9E3E-5CE43B7CC0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6874" y="518065"/>
                  <a:ext cx="355779" cy="57150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xmlns="" id="{27EB5E65-3597-4C2A-BC78-3D90B4871F69}"/>
                    </a:ext>
                  </a:extLst>
                </p:cNvPr>
                <p:cNvSpPr/>
                <p:nvPr/>
              </p:nvSpPr>
              <p:spPr>
                <a:xfrm>
                  <a:off x="320587" y="453161"/>
                  <a:ext cx="522374" cy="522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Rounded Corners 138">
                  <a:extLst>
                    <a:ext uri="{FF2B5EF4-FFF2-40B4-BE49-F238E27FC236}">
                      <a16:creationId xmlns:a16="http://schemas.microsoft.com/office/drawing/2014/main" xmlns="" id="{0F6DBE12-088D-4D47-9105-21D3A90C3C03}"/>
                    </a:ext>
                  </a:extLst>
                </p:cNvPr>
                <p:cNvSpPr/>
                <p:nvPr/>
              </p:nvSpPr>
              <p:spPr>
                <a:xfrm>
                  <a:off x="742865" y="434689"/>
                  <a:ext cx="6629329" cy="63640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0AD47"/>
                    </a:solidFill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xmlns="" id="{43DBBB73-E05E-48FE-886D-3F0457FE410C}"/>
                    </a:ext>
                  </a:extLst>
                </p:cNvPr>
                <p:cNvSpPr txBox="1"/>
                <p:nvPr/>
              </p:nvSpPr>
              <p:spPr>
                <a:xfrm>
                  <a:off x="418971" y="614391"/>
                  <a:ext cx="320947" cy="27699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id="{BA9DD9AB-8414-4E9F-8325-9B70C0A48F4F}"/>
                    </a:ext>
                  </a:extLst>
                </p:cNvPr>
                <p:cNvSpPr txBox="1"/>
                <p:nvPr/>
              </p:nvSpPr>
              <p:spPr>
                <a:xfrm>
                  <a:off x="818769" y="552836"/>
                  <a:ext cx="6110537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 </a:t>
                  </a:r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phí</a:t>
                  </a:r>
                  <a:endPara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8" name="Graphic 133" descr="Bullseye with solid fill">
                <a:extLst>
                  <a:ext uri="{FF2B5EF4-FFF2-40B4-BE49-F238E27FC236}">
                    <a16:creationId xmlns:a16="http://schemas.microsoft.com/office/drawing/2014/main" xmlns="" id="{3161AF70-1BD5-46BC-A2A8-BFF7CC30D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10143958" y="5432809"/>
                <a:ext cx="522375" cy="522375"/>
              </a:xfrm>
              <a:prstGeom prst="rect">
                <a:avLst/>
              </a:prstGeom>
              <a:grpFill/>
              <a:ln>
                <a:noFill/>
              </a:ln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8B1B018B-322A-4CAA-9208-394947C57A4B}"/>
                  </a:ext>
                </a:extLst>
              </p:cNvPr>
              <p:cNvCxnSpPr>
                <a:cxnSpLocks/>
                <a:stCxn id="8" idx="4"/>
                <a:endCxn id="61" idx="2"/>
              </p:cNvCxnSpPr>
              <p:nvPr/>
            </p:nvCxnSpPr>
            <p:spPr>
              <a:xfrm>
                <a:off x="2652967" y="4909564"/>
                <a:ext cx="1080754" cy="717749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B1B018B-322A-4CAA-9208-394947C57A4B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2237421" y="5294994"/>
              <a:ext cx="1202059" cy="6671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016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40E97D3-64C3-4264-9DB8-D34DC3CE7AE6}"/>
              </a:ext>
            </a:extLst>
          </p:cNvPr>
          <p:cNvGrpSpPr/>
          <p:nvPr/>
        </p:nvGrpSpPr>
        <p:grpSpPr>
          <a:xfrm>
            <a:off x="707921" y="2269681"/>
            <a:ext cx="2162512" cy="2318637"/>
            <a:chOff x="707921" y="2269681"/>
            <a:chExt cx="2162512" cy="23186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A2A10386-CEA0-4EB2-8C94-E04EBC1E4887}"/>
                </a:ext>
              </a:extLst>
            </p:cNvPr>
            <p:cNvGrpSpPr/>
            <p:nvPr/>
          </p:nvGrpSpPr>
          <p:grpSpPr>
            <a:xfrm>
              <a:off x="707921" y="2269681"/>
              <a:ext cx="2162512" cy="2318637"/>
              <a:chOff x="406399" y="816447"/>
              <a:chExt cx="2950732" cy="333099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EDD7B90C-8A7F-4293-BAC4-392DC0211CDF}"/>
                  </a:ext>
                </a:extLst>
              </p:cNvPr>
              <p:cNvGrpSpPr/>
              <p:nvPr/>
            </p:nvGrpSpPr>
            <p:grpSpPr>
              <a:xfrm>
                <a:off x="1549165" y="816447"/>
                <a:ext cx="1807966" cy="3330990"/>
                <a:chOff x="4651828" y="1285255"/>
                <a:chExt cx="1277259" cy="2588738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DA5E86A3-4684-434F-94B6-F07B30EB0353}"/>
                    </a:ext>
                  </a:extLst>
                </p:cNvPr>
                <p:cNvSpPr/>
                <p:nvPr/>
              </p:nvSpPr>
              <p:spPr>
                <a:xfrm>
                  <a:off x="4651828" y="1285255"/>
                  <a:ext cx="1277259" cy="1312803"/>
                </a:xfrm>
                <a:custGeom>
                  <a:avLst/>
                  <a:gdLst>
                    <a:gd name="connsiteX0" fmla="*/ 0 w 1277259"/>
                    <a:gd name="connsiteY0" fmla="*/ 0 h 1312803"/>
                    <a:gd name="connsiteX1" fmla="*/ 117563 w 1277259"/>
                    <a:gd name="connsiteY1" fmla="*/ 6003 h 1312803"/>
                    <a:gd name="connsiteX2" fmla="*/ 1277259 w 1277259"/>
                    <a:gd name="connsiteY2" fmla="*/ 1305545 h 1312803"/>
                    <a:gd name="connsiteX3" fmla="*/ 1276919 w 1277259"/>
                    <a:gd name="connsiteY3" fmla="*/ 1312803 h 1312803"/>
                    <a:gd name="connsiteX4" fmla="*/ 0 w 1277259"/>
                    <a:gd name="connsiteY4" fmla="*/ 1312803 h 131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7259" h="1312803">
                      <a:moveTo>
                        <a:pt x="0" y="0"/>
                      </a:moveTo>
                      <a:lnTo>
                        <a:pt x="117563" y="6003"/>
                      </a:lnTo>
                      <a:cubicBezTo>
                        <a:pt x="768947" y="72898"/>
                        <a:pt x="1277259" y="629193"/>
                        <a:pt x="1277259" y="1305545"/>
                      </a:cubicBezTo>
                      <a:lnTo>
                        <a:pt x="1276919" y="1312803"/>
                      </a:lnTo>
                      <a:lnTo>
                        <a:pt x="0" y="1312803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9F4406B3-ADCD-4861-AA5C-DE55A7C27C54}"/>
                    </a:ext>
                  </a:extLst>
                </p:cNvPr>
                <p:cNvSpPr/>
                <p:nvPr/>
              </p:nvSpPr>
              <p:spPr>
                <a:xfrm rot="5400000">
                  <a:off x="4652490" y="2597396"/>
                  <a:ext cx="1275935" cy="1277259"/>
                </a:xfrm>
                <a:custGeom>
                  <a:avLst/>
                  <a:gdLst>
                    <a:gd name="connsiteX0" fmla="*/ 0 w 1275935"/>
                    <a:gd name="connsiteY0" fmla="*/ 1277259 h 1277259"/>
                    <a:gd name="connsiteX1" fmla="*/ 0 w 1275935"/>
                    <a:gd name="connsiteY1" fmla="*/ 0 h 1277259"/>
                    <a:gd name="connsiteX2" fmla="*/ 117563 w 1275935"/>
                    <a:gd name="connsiteY2" fmla="*/ 6003 h 1277259"/>
                    <a:gd name="connsiteX3" fmla="*/ 1271392 w 1275935"/>
                    <a:gd name="connsiteY3" fmla="*/ 1180226 h 1277259"/>
                    <a:gd name="connsiteX4" fmla="*/ 1275935 w 1275935"/>
                    <a:gd name="connsiteY4" fmla="*/ 1277259 h 1277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935" h="1277259">
                      <a:moveTo>
                        <a:pt x="0" y="1277259"/>
                      </a:moveTo>
                      <a:lnTo>
                        <a:pt x="0" y="0"/>
                      </a:lnTo>
                      <a:lnTo>
                        <a:pt x="117563" y="6003"/>
                      </a:lnTo>
                      <a:cubicBezTo>
                        <a:pt x="728236" y="68717"/>
                        <a:pt x="1213161" y="561568"/>
                        <a:pt x="1271392" y="1180226"/>
                      </a:cubicBezTo>
                      <a:lnTo>
                        <a:pt x="1275935" y="1277259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C3D452C4-303A-47D6-B97F-3DC6F3A3BBFF}"/>
                  </a:ext>
                </a:extLst>
              </p:cNvPr>
              <p:cNvSpPr/>
              <p:nvPr/>
            </p:nvSpPr>
            <p:spPr>
              <a:xfrm>
                <a:off x="406399" y="1175656"/>
                <a:ext cx="2583544" cy="26125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EF51376-68CB-4581-81CE-875D55E32A5E}"/>
                </a:ext>
              </a:extLst>
            </p:cNvPr>
            <p:cNvSpPr txBox="1"/>
            <p:nvPr/>
          </p:nvSpPr>
          <p:spPr>
            <a:xfrm>
              <a:off x="795532" y="2840368"/>
              <a:ext cx="18279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b="1" dirty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</a:p>
            <a:p>
              <a:pPr algn="ctr"/>
              <a:r>
                <a:rPr lang="en-US" sz="3200" b="1" dirty="0" err="1" smtClean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sz="3200" b="1" dirty="0" smtClean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9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A287F0C-6AF3-4F14-9CF8-A439C534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" y="74180"/>
            <a:ext cx="3323205" cy="9537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F4E525D-7781-4326-8390-F75A79938501}"/>
              </a:ext>
            </a:extLst>
          </p:cNvPr>
          <p:cNvGrpSpPr/>
          <p:nvPr/>
        </p:nvGrpSpPr>
        <p:grpSpPr>
          <a:xfrm>
            <a:off x="300906" y="1621501"/>
            <a:ext cx="3642852" cy="3788582"/>
            <a:chOff x="190444" y="1551219"/>
            <a:chExt cx="3642852" cy="378858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419B79C4-62C0-47D1-9680-CFB18D7C89B9}"/>
                </a:ext>
              </a:extLst>
            </p:cNvPr>
            <p:cNvSpPr/>
            <p:nvPr/>
          </p:nvSpPr>
          <p:spPr>
            <a:xfrm>
              <a:off x="190444" y="1666308"/>
              <a:ext cx="3642852" cy="3558404"/>
            </a:xfrm>
            <a:prstGeom prst="arc">
              <a:avLst>
                <a:gd name="adj1" fmla="val 16200000"/>
                <a:gd name="adj2" fmla="val 5424574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591D806-7891-467B-A907-0F56C4DA039F}"/>
                </a:ext>
              </a:extLst>
            </p:cNvPr>
            <p:cNvGrpSpPr/>
            <p:nvPr/>
          </p:nvGrpSpPr>
          <p:grpSpPr>
            <a:xfrm>
              <a:off x="1861524" y="1551219"/>
              <a:ext cx="265435" cy="3788582"/>
              <a:chOff x="5799344" y="594144"/>
              <a:chExt cx="265435" cy="378858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F80B9197-EC7D-4F4A-B74A-44CCF1C8DF3F}"/>
                  </a:ext>
                </a:extLst>
              </p:cNvPr>
              <p:cNvSpPr/>
              <p:nvPr/>
            </p:nvSpPr>
            <p:spPr>
              <a:xfrm>
                <a:off x="5799344" y="594144"/>
                <a:ext cx="230178" cy="2301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E5076F82-5D62-4794-BEBD-203ABC312CD7}"/>
                  </a:ext>
                </a:extLst>
              </p:cNvPr>
              <p:cNvSpPr/>
              <p:nvPr/>
            </p:nvSpPr>
            <p:spPr>
              <a:xfrm>
                <a:off x="5834601" y="4152548"/>
                <a:ext cx="230178" cy="2301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BE2C3B8-57B9-4DC3-AC95-0C008A8AC33A}"/>
                </a:ext>
              </a:extLst>
            </p:cNvPr>
            <p:cNvSpPr/>
            <p:nvPr/>
          </p:nvSpPr>
          <p:spPr>
            <a:xfrm>
              <a:off x="2617230" y="1720288"/>
              <a:ext cx="230179" cy="230179"/>
            </a:xfrm>
            <a:prstGeom prst="ellipse">
              <a:avLst/>
            </a:prstGeom>
            <a:solidFill>
              <a:srgbClr val="6EA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8AD217B0-B8E6-4B6C-8444-9E7D8EB6FE4E}"/>
                </a:ext>
              </a:extLst>
            </p:cNvPr>
            <p:cNvSpPr/>
            <p:nvPr/>
          </p:nvSpPr>
          <p:spPr>
            <a:xfrm>
              <a:off x="3566727" y="2604287"/>
              <a:ext cx="230179" cy="23017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ABBFBB7A-7511-4D67-9E95-0D1C1A78017C}"/>
                </a:ext>
              </a:extLst>
            </p:cNvPr>
            <p:cNvSpPr/>
            <p:nvPr/>
          </p:nvSpPr>
          <p:spPr>
            <a:xfrm>
              <a:off x="3525506" y="4136514"/>
              <a:ext cx="230179" cy="230179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7F5F8083-0D0C-451C-80F9-0F1788E6433C}"/>
                </a:ext>
              </a:extLst>
            </p:cNvPr>
            <p:cNvSpPr/>
            <p:nvPr/>
          </p:nvSpPr>
          <p:spPr>
            <a:xfrm>
              <a:off x="3013331" y="4727113"/>
              <a:ext cx="230179" cy="230179"/>
            </a:xfrm>
            <a:prstGeom prst="ellipse">
              <a:avLst/>
            </a:prstGeom>
            <a:solidFill>
              <a:srgbClr val="F1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CF65BC5-3F9C-471E-87D3-B1FCD7A1310C}"/>
              </a:ext>
            </a:extLst>
          </p:cNvPr>
          <p:cNvGrpSpPr/>
          <p:nvPr/>
        </p:nvGrpSpPr>
        <p:grpSpPr>
          <a:xfrm>
            <a:off x="2924162" y="926359"/>
            <a:ext cx="6623965" cy="897920"/>
            <a:chOff x="2924162" y="926359"/>
            <a:chExt cx="6623965" cy="897920"/>
          </a:xfrm>
        </p:grpSpPr>
        <p:pic>
          <p:nvPicPr>
            <p:cNvPr id="100" name="Graphic 99" descr="Magnifying glass with solid fill">
              <a:extLst>
                <a:ext uri="{FF2B5EF4-FFF2-40B4-BE49-F238E27FC236}">
                  <a16:creationId xmlns:a16="http://schemas.microsoft.com/office/drawing/2014/main" xmlns="" id="{89E68C65-FE8E-4CB1-8B37-2F1A76561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74397" y="1040785"/>
              <a:ext cx="355779" cy="571500"/>
            </a:xfrm>
            <a:prstGeom prst="rect">
              <a:avLst/>
            </a:prstGeom>
          </p:spPr>
        </p:pic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CA2FB8E2-12C0-4992-8925-0E7DE6AA3082}"/>
                </a:ext>
              </a:extLst>
            </p:cNvPr>
            <p:cNvSpPr/>
            <p:nvPr/>
          </p:nvSpPr>
          <p:spPr>
            <a:xfrm>
              <a:off x="3498110" y="975881"/>
              <a:ext cx="522374" cy="5223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xmlns="" id="{09225341-30BB-4830-9044-6F815D6C13D3}"/>
                </a:ext>
              </a:extLst>
            </p:cNvPr>
            <p:cNvSpPr/>
            <p:nvPr/>
          </p:nvSpPr>
          <p:spPr>
            <a:xfrm>
              <a:off x="3893655" y="926359"/>
              <a:ext cx="5654472" cy="636404"/>
            </a:xfrm>
            <a:prstGeom prst="roundRect">
              <a:avLst>
                <a:gd name="adj" fmla="val 50000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AD47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BE676DD2-EE85-4D26-ABAB-C96B83EC9E70}"/>
                </a:ext>
              </a:extLst>
            </p:cNvPr>
            <p:cNvSpPr txBox="1"/>
            <p:nvPr/>
          </p:nvSpPr>
          <p:spPr>
            <a:xfrm>
              <a:off x="3596494" y="1033526"/>
              <a:ext cx="323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0E2B7695-6103-4538-8D13-55153E96AFD3}"/>
                </a:ext>
              </a:extLst>
            </p:cNvPr>
            <p:cNvSpPr txBox="1"/>
            <p:nvPr/>
          </p:nvSpPr>
          <p:spPr>
            <a:xfrm>
              <a:off x="4080414" y="1000446"/>
              <a:ext cx="4734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5" name="Graphic 104" descr="Research with solid fill">
              <a:extLst>
                <a:ext uri="{FF2B5EF4-FFF2-40B4-BE49-F238E27FC236}">
                  <a16:creationId xmlns:a16="http://schemas.microsoft.com/office/drawing/2014/main" xmlns="" id="{C7887CE7-C4F1-4937-BC27-002BE7EC6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807514" y="964902"/>
              <a:ext cx="559318" cy="559318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CFD6BB3-589B-4D62-BECE-C2A55D6D5E00}"/>
                </a:ext>
              </a:extLst>
            </p:cNvPr>
            <p:cNvCxnSpPr>
              <a:stCxn id="18" idx="7"/>
              <a:endCxn id="101" idx="2"/>
            </p:cNvCxnSpPr>
            <p:nvPr/>
          </p:nvCxnSpPr>
          <p:spPr>
            <a:xfrm flipV="1">
              <a:off x="2924162" y="1237068"/>
              <a:ext cx="573948" cy="5872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C43674CD-EB72-4025-BA1C-6DB8DD009AF8}"/>
              </a:ext>
            </a:extLst>
          </p:cNvPr>
          <p:cNvGrpSpPr/>
          <p:nvPr/>
        </p:nvGrpSpPr>
        <p:grpSpPr>
          <a:xfrm>
            <a:off x="3866147" y="3892268"/>
            <a:ext cx="8834127" cy="654876"/>
            <a:chOff x="3818440" y="4175487"/>
            <a:chExt cx="8834127" cy="65487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3EF928CB-C9AB-4726-A272-D4F0E79C4232}"/>
                </a:ext>
              </a:extLst>
            </p:cNvPr>
            <p:cNvGrpSpPr/>
            <p:nvPr/>
          </p:nvGrpSpPr>
          <p:grpSpPr>
            <a:xfrm>
              <a:off x="3818440" y="4175487"/>
              <a:ext cx="8834127" cy="654876"/>
              <a:chOff x="3818440" y="4187104"/>
              <a:chExt cx="8834127" cy="654876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xmlns="" id="{1027168B-5A78-4E40-8B7E-5A03065A3C1A}"/>
                  </a:ext>
                </a:extLst>
              </p:cNvPr>
              <p:cNvGrpSpPr/>
              <p:nvPr/>
            </p:nvGrpSpPr>
            <p:grpSpPr>
              <a:xfrm>
                <a:off x="4158573" y="4187104"/>
                <a:ext cx="8493994" cy="654876"/>
                <a:chOff x="320587" y="434689"/>
                <a:chExt cx="8493994" cy="654876"/>
              </a:xfrm>
            </p:grpSpPr>
            <p:pic>
              <p:nvPicPr>
                <p:cNvPr id="148" name="Graphic 147" descr="Magnifying glass with solid fill">
                  <a:extLst>
                    <a:ext uri="{FF2B5EF4-FFF2-40B4-BE49-F238E27FC236}">
                      <a16:creationId xmlns:a16="http://schemas.microsoft.com/office/drawing/2014/main" xmlns="" id="{ED3B8CDD-946A-41B4-B69A-18C6F8A9A9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6874" y="518065"/>
                  <a:ext cx="355779" cy="571500"/>
                </a:xfrm>
                <a:prstGeom prst="rect">
                  <a:avLst/>
                </a:prstGeom>
              </p:spPr>
            </p:pic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xmlns="" id="{AE825BB2-77BF-45D8-8923-8EDF5B6101C8}"/>
                    </a:ext>
                  </a:extLst>
                </p:cNvPr>
                <p:cNvSpPr/>
                <p:nvPr/>
              </p:nvSpPr>
              <p:spPr>
                <a:xfrm>
                  <a:off x="320587" y="453161"/>
                  <a:ext cx="522374" cy="52237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: Rounded Corners 149">
                  <a:extLst>
                    <a:ext uri="{FF2B5EF4-FFF2-40B4-BE49-F238E27FC236}">
                      <a16:creationId xmlns:a16="http://schemas.microsoft.com/office/drawing/2014/main" xmlns="" id="{DC4B93A8-EA36-411F-93FD-B07AF93B1982}"/>
                    </a:ext>
                  </a:extLst>
                </p:cNvPr>
                <p:cNvSpPr/>
                <p:nvPr/>
              </p:nvSpPr>
              <p:spPr>
                <a:xfrm>
                  <a:off x="742866" y="434689"/>
                  <a:ext cx="7197826" cy="63640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0AD47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xmlns="" id="{49417DEE-BCE5-4708-9555-DB8DFBE2E00A}"/>
                    </a:ext>
                  </a:extLst>
                </p:cNvPr>
                <p:cNvSpPr txBox="1"/>
                <p:nvPr/>
              </p:nvSpPr>
              <p:spPr>
                <a:xfrm>
                  <a:off x="418971" y="510806"/>
                  <a:ext cx="32389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</a:t>
                  </a:r>
                  <a:endParaRPr lang="en-US" sz="1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xmlns="" id="{297BD3C8-F0D7-4726-BCCF-5B452C530928}"/>
                    </a:ext>
                  </a:extLst>
                </p:cNvPr>
                <p:cNvSpPr txBox="1"/>
                <p:nvPr/>
              </p:nvSpPr>
              <p:spPr>
                <a:xfrm>
                  <a:off x="933992" y="518065"/>
                  <a:ext cx="78805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Kế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hoạch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phát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triển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dự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án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0FC8A1A0-3691-4DA7-B13C-8B6CB67CC2EF}"/>
                  </a:ext>
                </a:extLst>
              </p:cNvPr>
              <p:cNvCxnSpPr>
                <a:cxnSpLocks/>
                <a:stCxn id="97" idx="6"/>
                <a:endCxn id="149" idx="2"/>
              </p:cNvCxnSpPr>
              <p:nvPr/>
            </p:nvCxnSpPr>
            <p:spPr>
              <a:xfrm flipV="1">
                <a:off x="3818440" y="4466763"/>
                <a:ext cx="340133" cy="14995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9" name="Graphic 158" descr="Lightbulb with solid fill">
              <a:extLst>
                <a:ext uri="{FF2B5EF4-FFF2-40B4-BE49-F238E27FC236}">
                  <a16:creationId xmlns:a16="http://schemas.microsoft.com/office/drawing/2014/main" xmlns="" id="{B9B1D066-BDE4-48F3-893A-C4416D94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1146364" y="4239995"/>
              <a:ext cx="476811" cy="540340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00BB2710-9A9F-4A61-8631-E2077A02FBC5}"/>
              </a:ext>
            </a:extLst>
          </p:cNvPr>
          <p:cNvGrpSpPr/>
          <p:nvPr/>
        </p:nvGrpSpPr>
        <p:grpSpPr>
          <a:xfrm>
            <a:off x="3873659" y="2421986"/>
            <a:ext cx="7964110" cy="685926"/>
            <a:chOff x="4496076" y="3085138"/>
            <a:chExt cx="7964110" cy="685926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xmlns="" id="{5E01D6EC-0BAB-45DC-B958-C818D3189241}"/>
                </a:ext>
              </a:extLst>
            </p:cNvPr>
            <p:cNvGrpSpPr/>
            <p:nvPr/>
          </p:nvGrpSpPr>
          <p:grpSpPr>
            <a:xfrm>
              <a:off x="4496076" y="3085138"/>
              <a:ext cx="7964110" cy="685926"/>
              <a:chOff x="4496076" y="3100320"/>
              <a:chExt cx="7964110" cy="685926"/>
            </a:xfrm>
          </p:grpSpPr>
          <p:pic>
            <p:nvPicPr>
              <p:cNvPr id="116" name="Graphic 115" descr="Magnifying glass with solid fill">
                <a:extLst>
                  <a:ext uri="{FF2B5EF4-FFF2-40B4-BE49-F238E27FC236}">
                    <a16:creationId xmlns:a16="http://schemas.microsoft.com/office/drawing/2014/main" xmlns="" id="{A75FDAC6-E7C2-48AA-A4AF-A52F1F618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0171095" y="3214746"/>
                <a:ext cx="355779" cy="571500"/>
              </a:xfrm>
              <a:prstGeom prst="rect">
                <a:avLst/>
              </a:prstGeom>
            </p:spPr>
          </p:pic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67855A8-F04A-430A-9657-F97242257E87}"/>
                  </a:ext>
                </a:extLst>
              </p:cNvPr>
              <p:cNvSpPr/>
              <p:nvPr/>
            </p:nvSpPr>
            <p:spPr>
              <a:xfrm>
                <a:off x="4794808" y="3149842"/>
                <a:ext cx="522374" cy="52237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xmlns="" id="{31F28718-75AB-4694-A726-AE33D869CA34}"/>
                  </a:ext>
                </a:extLst>
              </p:cNvPr>
              <p:cNvSpPr/>
              <p:nvPr/>
            </p:nvSpPr>
            <p:spPr>
              <a:xfrm>
                <a:off x="5190351" y="3100320"/>
                <a:ext cx="7269835" cy="636404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AD47"/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C1C2F717-4606-4678-ABBD-C8D04A275B06}"/>
                  </a:ext>
                </a:extLst>
              </p:cNvPr>
              <p:cNvSpPr txBox="1"/>
              <p:nvPr/>
            </p:nvSpPr>
            <p:spPr>
              <a:xfrm>
                <a:off x="4893192" y="3207487"/>
                <a:ext cx="32389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5" name="Graphic 114" descr="Lightbulb and gear with solid fill">
                <a:extLst>
                  <a:ext uri="{FF2B5EF4-FFF2-40B4-BE49-F238E27FC236}">
                    <a16:creationId xmlns:a16="http://schemas.microsoft.com/office/drawing/2014/main" xmlns="" id="{B2DC1719-EF29-48BE-A34C-60A483E7A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749397" y="3100320"/>
                <a:ext cx="633760" cy="594770"/>
              </a:xfrm>
              <a:prstGeom prst="rect">
                <a:avLst/>
              </a:prstGeom>
            </p:spPr>
          </p:pic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A2532274-DA69-4F35-B222-4D9ACDA63755}"/>
                  </a:ext>
                </a:extLst>
              </p:cNvPr>
              <p:cNvCxnSpPr>
                <a:cxnSpLocks/>
                <a:stCxn id="117" idx="2"/>
                <a:endCxn id="96" idx="5"/>
              </p:cNvCxnSpPr>
              <p:nvPr/>
            </p:nvCxnSpPr>
            <p:spPr>
              <a:xfrm flipH="1">
                <a:off x="4496076" y="3411029"/>
                <a:ext cx="298732" cy="1383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C98395A7-DA45-4959-8922-5FECA5CE56E9}"/>
                </a:ext>
              </a:extLst>
            </p:cNvPr>
            <p:cNvSpPr txBox="1"/>
            <p:nvPr/>
          </p:nvSpPr>
          <p:spPr>
            <a:xfrm>
              <a:off x="5360083" y="3185310"/>
              <a:ext cx="5697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rủi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71361" y="4986460"/>
            <a:ext cx="8829749" cy="1208055"/>
            <a:chOff x="2122332" y="5294994"/>
            <a:chExt cx="8829749" cy="120805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715E6826-948C-4D51-9E2D-42EDEFCCF495}"/>
                </a:ext>
              </a:extLst>
            </p:cNvPr>
            <p:cNvGrpSpPr/>
            <p:nvPr/>
          </p:nvGrpSpPr>
          <p:grpSpPr>
            <a:xfrm>
              <a:off x="2122332" y="5410083"/>
              <a:ext cx="8829749" cy="1092966"/>
              <a:chOff x="2652967" y="4909564"/>
              <a:chExt cx="8132361" cy="1092966"/>
            </a:xfrm>
            <a:solidFill>
              <a:srgbClr val="FF0000"/>
            </a:solidFill>
            <a:effectLst>
              <a:outerShdw blurRad="50800" dist="50800" dir="5400000" algn="ctr" rotWithShape="0">
                <a:schemeClr val="accent1"/>
              </a:outerShdw>
            </a:effectLst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982E90BE-87DD-4EFD-AA8D-9635B02F2FE9}"/>
                  </a:ext>
                </a:extLst>
              </p:cNvPr>
              <p:cNvGrpSpPr/>
              <p:nvPr/>
            </p:nvGrpSpPr>
            <p:grpSpPr>
              <a:xfrm>
                <a:off x="3733721" y="5347654"/>
                <a:ext cx="7051607" cy="654876"/>
                <a:chOff x="320587" y="434689"/>
                <a:chExt cx="7051607" cy="654876"/>
              </a:xfrm>
              <a:grpFill/>
            </p:grpSpPr>
            <p:pic>
              <p:nvPicPr>
                <p:cNvPr id="72" name="Graphic 134" descr="Magnifying glass with solid fill">
                  <a:extLst>
                    <a:ext uri="{FF2B5EF4-FFF2-40B4-BE49-F238E27FC236}">
                      <a16:creationId xmlns:a16="http://schemas.microsoft.com/office/drawing/2014/main" xmlns="" id="{DABD7B3B-4845-49E8-9E3E-5CE43B7CC0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6874" y="518065"/>
                  <a:ext cx="355779" cy="57150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xmlns="" id="{27EB5E65-3597-4C2A-BC78-3D90B4871F69}"/>
                    </a:ext>
                  </a:extLst>
                </p:cNvPr>
                <p:cNvSpPr/>
                <p:nvPr/>
              </p:nvSpPr>
              <p:spPr>
                <a:xfrm>
                  <a:off x="320587" y="453161"/>
                  <a:ext cx="522374" cy="522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: Rounded Corners 138">
                  <a:extLst>
                    <a:ext uri="{FF2B5EF4-FFF2-40B4-BE49-F238E27FC236}">
                      <a16:creationId xmlns:a16="http://schemas.microsoft.com/office/drawing/2014/main" xmlns="" id="{0F6DBE12-088D-4D47-9105-21D3A90C3C03}"/>
                    </a:ext>
                  </a:extLst>
                </p:cNvPr>
                <p:cNvSpPr/>
                <p:nvPr/>
              </p:nvSpPr>
              <p:spPr>
                <a:xfrm>
                  <a:off x="742865" y="434689"/>
                  <a:ext cx="6629329" cy="63640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0AD47"/>
                    </a:solidFill>
                  </a:endParaRP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id="{43DBBB73-E05E-48FE-886D-3F0457FE410C}"/>
                    </a:ext>
                  </a:extLst>
                </p:cNvPr>
                <p:cNvSpPr txBox="1"/>
                <p:nvPr/>
              </p:nvSpPr>
              <p:spPr>
                <a:xfrm>
                  <a:off x="418971" y="614391"/>
                  <a:ext cx="320947" cy="27699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</a:t>
                  </a:r>
                  <a:endPara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BA9DD9AB-8414-4E9F-8325-9B70C0A48F4F}"/>
                    </a:ext>
                  </a:extLst>
                </p:cNvPr>
                <p:cNvSpPr txBox="1"/>
                <p:nvPr/>
              </p:nvSpPr>
              <p:spPr>
                <a:xfrm>
                  <a:off x="818769" y="552836"/>
                  <a:ext cx="6110537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Mục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lục</a:t>
                  </a:r>
                  <a:endPara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69" name="Graphic 133" descr="Bullseye with solid fill">
                <a:extLst>
                  <a:ext uri="{FF2B5EF4-FFF2-40B4-BE49-F238E27FC236}">
                    <a16:creationId xmlns:a16="http://schemas.microsoft.com/office/drawing/2014/main" xmlns="" id="{3161AF70-1BD5-46BC-A2A8-BFF7CC30D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10143958" y="5432809"/>
                <a:ext cx="522375" cy="522375"/>
              </a:xfrm>
              <a:prstGeom prst="rect">
                <a:avLst/>
              </a:prstGeom>
              <a:grpFill/>
              <a:ln>
                <a:noFill/>
              </a:ln>
            </p:spPr>
          </p:pic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8B1B018B-322A-4CAA-9208-394947C57A4B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652967" y="4909564"/>
                <a:ext cx="1080754" cy="717749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8B1B018B-322A-4CAA-9208-394947C57A4B}"/>
                </a:ext>
              </a:extLst>
            </p:cNvPr>
            <p:cNvCxnSpPr>
              <a:cxnSpLocks/>
            </p:cNvCxnSpPr>
            <p:nvPr/>
          </p:nvCxnSpPr>
          <p:spPr>
            <a:xfrm>
              <a:off x="2237421" y="5294994"/>
              <a:ext cx="1202059" cy="6671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2000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2AA48A1-F250-4D61-9A53-2A8270934397}"/>
              </a:ext>
            </a:extLst>
          </p:cNvPr>
          <p:cNvGrpSpPr/>
          <p:nvPr/>
        </p:nvGrpSpPr>
        <p:grpSpPr>
          <a:xfrm>
            <a:off x="10028398" y="47397"/>
            <a:ext cx="2163602" cy="1163611"/>
            <a:chOff x="10028398" y="47397"/>
            <a:chExt cx="2163602" cy="11636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25D5982-18C7-4383-9759-089E20A0C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1511" y="47397"/>
              <a:ext cx="877374" cy="88129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A709058-3CB7-4A93-B613-FF81D2C339F9}"/>
                </a:ext>
              </a:extLst>
            </p:cNvPr>
            <p:cNvSpPr txBox="1"/>
            <p:nvPr/>
          </p:nvSpPr>
          <p:spPr>
            <a:xfrm>
              <a:off x="10028398" y="916933"/>
              <a:ext cx="21636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>
                  <a:solidFill>
                    <a:srgbClr val="3A93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 CƠ KHÍ VÀ CÔNG NGHỆ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39B7EF0-E916-4033-ADBE-7336207A8197}"/>
                </a:ext>
              </a:extLst>
            </p:cNvPr>
            <p:cNvCxnSpPr>
              <a:cxnSpLocks/>
            </p:cNvCxnSpPr>
            <p:nvPr/>
          </p:nvCxnSpPr>
          <p:spPr>
            <a:xfrm>
              <a:off x="10346961" y="1211008"/>
              <a:ext cx="1526475" cy="0"/>
            </a:xfrm>
            <a:prstGeom prst="line">
              <a:avLst/>
            </a:prstGeom>
            <a:ln>
              <a:solidFill>
                <a:srgbClr val="B6D6C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1CC7D65-447E-45D6-98F7-2A785977E851}"/>
              </a:ext>
            </a:extLst>
          </p:cNvPr>
          <p:cNvGrpSpPr/>
          <p:nvPr/>
        </p:nvGrpSpPr>
        <p:grpSpPr>
          <a:xfrm>
            <a:off x="-149816" y="360096"/>
            <a:ext cx="11238872" cy="3922279"/>
            <a:chOff x="-149816" y="403639"/>
            <a:chExt cx="11238872" cy="39222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F08B6C8-7A8A-43E0-B177-98EA861FB88B}"/>
                </a:ext>
              </a:extLst>
            </p:cNvPr>
            <p:cNvSpPr txBox="1"/>
            <p:nvPr/>
          </p:nvSpPr>
          <p:spPr>
            <a:xfrm>
              <a:off x="-149816" y="2267232"/>
              <a:ext cx="10246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</a:t>
              </a:r>
              <a:endParaRPr lang="en-US" sz="24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E090637-513D-468F-A5F6-398661C85409}"/>
                </a:ext>
              </a:extLst>
            </p:cNvPr>
            <p:cNvSpPr txBox="1"/>
            <p:nvPr/>
          </p:nvSpPr>
          <p:spPr>
            <a:xfrm>
              <a:off x="842961" y="3864253"/>
              <a:ext cx="10246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914757D-7815-4315-8206-364EB0C9A2CB}"/>
                </a:ext>
              </a:extLst>
            </p:cNvPr>
            <p:cNvGrpSpPr/>
            <p:nvPr/>
          </p:nvGrpSpPr>
          <p:grpSpPr>
            <a:xfrm>
              <a:off x="320587" y="403639"/>
              <a:ext cx="7799683" cy="685926"/>
              <a:chOff x="320587" y="403639"/>
              <a:chExt cx="7799683" cy="685926"/>
            </a:xfrm>
          </p:grpSpPr>
          <p:pic>
            <p:nvPicPr>
              <p:cNvPr id="8" name="Graphic 7" descr="Magnifying glass with solid fill">
                <a:extLst>
                  <a:ext uri="{FF2B5EF4-FFF2-40B4-BE49-F238E27FC236}">
                    <a16:creationId xmlns:a16="http://schemas.microsoft.com/office/drawing/2014/main" xmlns="" id="{CFECCD4F-932D-4C22-BFB5-9E1C2A1A5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96874" y="518065"/>
                <a:ext cx="355779" cy="571500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D0C16B5F-4170-4B39-8628-2040D1874AF4}"/>
                  </a:ext>
                </a:extLst>
              </p:cNvPr>
              <p:cNvSpPr/>
              <p:nvPr/>
            </p:nvSpPr>
            <p:spPr>
              <a:xfrm>
                <a:off x="320587" y="453161"/>
                <a:ext cx="522374" cy="52237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3C7D748A-C4F6-4B05-BBA5-0B856966C079}"/>
                  </a:ext>
                </a:extLst>
              </p:cNvPr>
              <p:cNvSpPr/>
              <p:nvPr/>
            </p:nvSpPr>
            <p:spPr>
              <a:xfrm>
                <a:off x="716131" y="403639"/>
                <a:ext cx="7404139" cy="636404"/>
              </a:xfrm>
              <a:prstGeom prst="roundRect">
                <a:avLst>
                  <a:gd name="adj" fmla="val 50000"/>
                </a:avLst>
              </a:prstGeom>
              <a:solidFill>
                <a:srgbClr val="70AD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AD47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E2DA66C-1B93-4E87-ADE3-2B1A0B67266C}"/>
                  </a:ext>
                </a:extLst>
              </p:cNvPr>
              <p:cNvSpPr txBox="1"/>
              <p:nvPr/>
            </p:nvSpPr>
            <p:spPr>
              <a:xfrm>
                <a:off x="418971" y="510806"/>
                <a:ext cx="323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97DF8F2-35A6-455B-9281-044CD7A7342E}"/>
                  </a:ext>
                </a:extLst>
              </p:cNvPr>
              <p:cNvSpPr txBox="1"/>
              <p:nvPr/>
            </p:nvSpPr>
            <p:spPr>
              <a:xfrm>
                <a:off x="902891" y="477726"/>
                <a:ext cx="6843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khảo</a:t>
                </a:r>
                <a:endParaRPr lang="en-US" sz="2400" dirty="0"/>
              </a:p>
            </p:txBody>
          </p:sp>
          <p:pic>
            <p:nvPicPr>
              <p:cNvPr id="23" name="Graphic 22" descr="Research with solid fill">
                <a:extLst>
                  <a:ext uri="{FF2B5EF4-FFF2-40B4-BE49-F238E27FC236}">
                    <a16:creationId xmlns:a16="http://schemas.microsoft.com/office/drawing/2014/main" xmlns="" id="{7B2A4C56-ECDF-4B22-9895-72D883340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438878" y="461979"/>
                <a:ext cx="559318" cy="559318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1516752"/>
              </p:ext>
            </p:extLst>
          </p:nvPr>
        </p:nvGraphicFramePr>
        <p:xfrm>
          <a:off x="1988653" y="11461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85921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535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1CC7D65-447E-45D6-98F7-2A785977E851}"/>
              </a:ext>
            </a:extLst>
          </p:cNvPr>
          <p:cNvGrpSpPr/>
          <p:nvPr/>
        </p:nvGrpSpPr>
        <p:grpSpPr>
          <a:xfrm>
            <a:off x="-149816" y="360096"/>
            <a:ext cx="11238872" cy="3922279"/>
            <a:chOff x="-149816" y="403639"/>
            <a:chExt cx="11238872" cy="39222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F08B6C8-7A8A-43E0-B177-98EA861FB88B}"/>
                </a:ext>
              </a:extLst>
            </p:cNvPr>
            <p:cNvSpPr txBox="1"/>
            <p:nvPr/>
          </p:nvSpPr>
          <p:spPr>
            <a:xfrm>
              <a:off x="-149816" y="2267232"/>
              <a:ext cx="10246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</a:t>
              </a:r>
              <a:endParaRPr lang="en-US" sz="2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E090637-513D-468F-A5F6-398661C85409}"/>
                </a:ext>
              </a:extLst>
            </p:cNvPr>
            <p:cNvSpPr txBox="1"/>
            <p:nvPr/>
          </p:nvSpPr>
          <p:spPr>
            <a:xfrm>
              <a:off x="842961" y="3864253"/>
              <a:ext cx="10246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914757D-7815-4315-8206-364EB0C9A2CB}"/>
                </a:ext>
              </a:extLst>
            </p:cNvPr>
            <p:cNvGrpSpPr/>
            <p:nvPr/>
          </p:nvGrpSpPr>
          <p:grpSpPr>
            <a:xfrm>
              <a:off x="320587" y="403639"/>
              <a:ext cx="7799683" cy="685926"/>
              <a:chOff x="320587" y="403639"/>
              <a:chExt cx="7799683" cy="685926"/>
            </a:xfrm>
          </p:grpSpPr>
          <p:pic>
            <p:nvPicPr>
              <p:cNvPr id="9" name="Graphic 7" descr="Magnifying glass with solid fill">
                <a:extLst>
                  <a:ext uri="{FF2B5EF4-FFF2-40B4-BE49-F238E27FC236}">
                    <a16:creationId xmlns:a16="http://schemas.microsoft.com/office/drawing/2014/main" xmlns="" id="{CFECCD4F-932D-4C22-BFB5-9E1C2A1A5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5696874" y="518065"/>
                <a:ext cx="355779" cy="571500"/>
              </a:xfrm>
              <a:prstGeom prst="rect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D0C16B5F-4170-4B39-8628-2040D1874AF4}"/>
                  </a:ext>
                </a:extLst>
              </p:cNvPr>
              <p:cNvSpPr/>
              <p:nvPr/>
            </p:nvSpPr>
            <p:spPr>
              <a:xfrm>
                <a:off x="320587" y="453161"/>
                <a:ext cx="522374" cy="52237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6">
                <a:extLst>
                  <a:ext uri="{FF2B5EF4-FFF2-40B4-BE49-F238E27FC236}">
                    <a16:creationId xmlns:a16="http://schemas.microsoft.com/office/drawing/2014/main" xmlns="" id="{3C7D748A-C4F6-4B05-BBA5-0B856966C079}"/>
                  </a:ext>
                </a:extLst>
              </p:cNvPr>
              <p:cNvSpPr/>
              <p:nvPr/>
            </p:nvSpPr>
            <p:spPr>
              <a:xfrm>
                <a:off x="716131" y="403639"/>
                <a:ext cx="7404139" cy="636404"/>
              </a:xfrm>
              <a:prstGeom prst="roundRect">
                <a:avLst>
                  <a:gd name="adj" fmla="val 50000"/>
                </a:avLst>
              </a:prstGeom>
              <a:solidFill>
                <a:srgbClr val="70AD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AD47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E2DA66C-1B93-4E87-ADE3-2B1A0B67266C}"/>
                  </a:ext>
                </a:extLst>
              </p:cNvPr>
              <p:cNvSpPr txBox="1"/>
              <p:nvPr/>
            </p:nvSpPr>
            <p:spPr>
              <a:xfrm>
                <a:off x="418971" y="510806"/>
                <a:ext cx="323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97DF8F2-35A6-455B-9281-044CD7A7342E}"/>
                  </a:ext>
                </a:extLst>
              </p:cNvPr>
              <p:cNvSpPr txBox="1"/>
              <p:nvPr/>
            </p:nvSpPr>
            <p:spPr>
              <a:xfrm>
                <a:off x="902891" y="477726"/>
                <a:ext cx="6843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endParaRPr lang="en-US" sz="2400" dirty="0"/>
              </a:p>
            </p:txBody>
          </p:sp>
          <p:pic>
            <p:nvPicPr>
              <p:cNvPr id="14" name="Graphic 22" descr="Research with solid fill">
                <a:extLst>
                  <a:ext uri="{FF2B5EF4-FFF2-40B4-BE49-F238E27FC236}">
                    <a16:creationId xmlns:a16="http://schemas.microsoft.com/office/drawing/2014/main" xmlns="" id="{7B2A4C56-ECDF-4B22-9895-72D883340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38878" y="461979"/>
                <a:ext cx="559318" cy="5593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9339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549" y="106017"/>
            <a:ext cx="8282608" cy="675198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KẾT THÚC HỌC PHẦN KHỞI NGHIỆP ĐỔI MỚI SÁNG TẠO</a:t>
            </a:r>
          </a:p>
          <a:p>
            <a:pPr marL="0" indent="0">
              <a:buNone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2783" y="477078"/>
            <a:ext cx="2153478" cy="1398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4486" y="2690191"/>
            <a:ext cx="2968487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SV: </a:t>
            </a: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SV:</a:t>
            </a: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878957" y="106017"/>
            <a:ext cx="0" cy="67519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53787"/>
              </p:ext>
            </p:extLst>
          </p:nvPr>
        </p:nvGraphicFramePr>
        <p:xfrm>
          <a:off x="291549" y="4191735"/>
          <a:ext cx="8282608" cy="164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652">
                  <a:extLst>
                    <a:ext uri="{9D8B030D-6E8A-4147-A177-3AD203B41FA5}">
                      <a16:colId xmlns:a16="http://schemas.microsoft.com/office/drawing/2014/main" xmlns="" val="3466136716"/>
                    </a:ext>
                  </a:extLst>
                </a:gridCol>
                <a:gridCol w="2070652">
                  <a:extLst>
                    <a:ext uri="{9D8B030D-6E8A-4147-A177-3AD203B41FA5}">
                      <a16:colId xmlns:a16="http://schemas.microsoft.com/office/drawing/2014/main" xmlns="" val="4094442817"/>
                    </a:ext>
                  </a:extLst>
                </a:gridCol>
                <a:gridCol w="2070652">
                  <a:extLst>
                    <a:ext uri="{9D8B030D-6E8A-4147-A177-3AD203B41FA5}">
                      <a16:colId xmlns:a16="http://schemas.microsoft.com/office/drawing/2014/main" xmlns="" val="3043249580"/>
                    </a:ext>
                  </a:extLst>
                </a:gridCol>
                <a:gridCol w="2070652">
                  <a:extLst>
                    <a:ext uri="{9D8B030D-6E8A-4147-A177-3AD203B41FA5}">
                      <a16:colId xmlns:a16="http://schemas.microsoft.com/office/drawing/2014/main" xmlns="" val="309935637"/>
                    </a:ext>
                  </a:extLst>
                </a:gridCol>
              </a:tblGrid>
              <a:tr h="47303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6786311"/>
                  </a:ext>
                </a:extLst>
              </a:tr>
              <a:tr h="117130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720226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778489" y="1152936"/>
            <a:ext cx="1636643" cy="1338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7554" y="1431925"/>
            <a:ext cx="3434862" cy="6196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GB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216" y="195141"/>
            <a:ext cx="3434862" cy="6196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GB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64216"/>
              </p:ext>
            </p:extLst>
          </p:nvPr>
        </p:nvGraphicFramePr>
        <p:xfrm>
          <a:off x="890954" y="914400"/>
          <a:ext cx="1036319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84">
                  <a:extLst>
                    <a:ext uri="{9D8B030D-6E8A-4147-A177-3AD203B41FA5}">
                      <a16:colId xmlns:a16="http://schemas.microsoft.com/office/drawing/2014/main" xmlns="" val="3427120193"/>
                    </a:ext>
                  </a:extLst>
                </a:gridCol>
                <a:gridCol w="6150333">
                  <a:extLst>
                    <a:ext uri="{9D8B030D-6E8A-4147-A177-3AD203B41FA5}">
                      <a16:colId xmlns:a16="http://schemas.microsoft.com/office/drawing/2014/main" xmlns="" val="3074555225"/>
                    </a:ext>
                  </a:extLst>
                </a:gridCol>
                <a:gridCol w="1622066">
                  <a:extLst>
                    <a:ext uri="{9D8B030D-6E8A-4147-A177-3AD203B41FA5}">
                      <a16:colId xmlns:a16="http://schemas.microsoft.com/office/drawing/2014/main" xmlns="" val="2451074938"/>
                    </a:ext>
                  </a:extLst>
                </a:gridCol>
                <a:gridCol w="1700916">
                  <a:extLst>
                    <a:ext uri="{9D8B030D-6E8A-4147-A177-3AD203B41FA5}">
                      <a16:colId xmlns:a16="http://schemas.microsoft.com/office/drawing/2014/main" xmlns="" val="3713764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22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67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9327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0388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70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1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731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53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744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925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145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632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nhuận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06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78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5053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31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978997-58D2-40C6-9A5C-F0274B1A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682"/>
            <a:ext cx="12192000" cy="6945682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xmlns="" id="{5B17966E-D2D3-4526-886B-8DAC69BE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2823"/>
            <a:ext cx="12192000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and Good luck!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E0DA219D-EDFF-4CE4-AB36-8436D49C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4124" y="6406461"/>
            <a:ext cx="440787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Aft>
                <a:spcPts val="600"/>
              </a:spcAft>
            </a:pPr>
            <a:r>
              <a:rPr lang="en-US" b="1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https://huaf.edu.vn</a:t>
            </a:r>
          </a:p>
        </p:txBody>
      </p:sp>
    </p:spTree>
    <p:extLst>
      <p:ext uri="{BB962C8B-B14F-4D97-AF65-F5344CB8AC3E}">
        <p14:creationId xmlns:p14="http://schemas.microsoft.com/office/powerpoint/2010/main" val="16708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433</Words>
  <Application>Microsoft Office PowerPoint</Application>
  <PresentationFormat>Custom</PresentationFormat>
  <Paragraphs>128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Trang bìa trong</vt:lpstr>
      <vt:lpstr>Trang cuối</vt:lpstr>
      <vt:lpstr>Thanks and Good luck!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Surface Pro 4</cp:lastModifiedBy>
  <cp:revision>41</cp:revision>
  <dcterms:created xsi:type="dcterms:W3CDTF">2022-09-28T14:28:47Z</dcterms:created>
  <dcterms:modified xsi:type="dcterms:W3CDTF">2024-06-23T04:57:37Z</dcterms:modified>
</cp:coreProperties>
</file>