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80"/>
  </p:notesMasterIdLst>
  <p:sldIdLst>
    <p:sldId id="260" r:id="rId3"/>
    <p:sldId id="289" r:id="rId4"/>
    <p:sldId id="290" r:id="rId5"/>
    <p:sldId id="301" r:id="rId6"/>
    <p:sldId id="302" r:id="rId7"/>
    <p:sldId id="273" r:id="rId8"/>
    <p:sldId id="270" r:id="rId9"/>
    <p:sldId id="285" r:id="rId10"/>
    <p:sldId id="286" r:id="rId11"/>
    <p:sldId id="287" r:id="rId12"/>
    <p:sldId id="276" r:id="rId13"/>
    <p:sldId id="288" r:id="rId14"/>
    <p:sldId id="291" r:id="rId15"/>
    <p:sldId id="295" r:id="rId16"/>
    <p:sldId id="298" r:id="rId17"/>
    <p:sldId id="304" r:id="rId18"/>
    <p:sldId id="299" r:id="rId19"/>
    <p:sldId id="395" r:id="rId20"/>
    <p:sldId id="396" r:id="rId21"/>
    <p:sldId id="300" r:id="rId22"/>
    <p:sldId id="305" r:id="rId23"/>
    <p:sldId id="306" r:id="rId24"/>
    <p:sldId id="308" r:id="rId25"/>
    <p:sldId id="309" r:id="rId26"/>
    <p:sldId id="310" r:id="rId27"/>
    <p:sldId id="311" r:id="rId28"/>
    <p:sldId id="320" r:id="rId29"/>
    <p:sldId id="321" r:id="rId30"/>
    <p:sldId id="335" r:id="rId31"/>
    <p:sldId id="336" r:id="rId32"/>
    <p:sldId id="329" r:id="rId33"/>
    <p:sldId id="330" r:id="rId34"/>
    <p:sldId id="331" r:id="rId35"/>
    <p:sldId id="332" r:id="rId36"/>
    <p:sldId id="339" r:id="rId37"/>
    <p:sldId id="340" r:id="rId38"/>
    <p:sldId id="341" r:id="rId39"/>
    <p:sldId id="342" r:id="rId40"/>
    <p:sldId id="344" r:id="rId41"/>
    <p:sldId id="345" r:id="rId42"/>
    <p:sldId id="346" r:id="rId43"/>
    <p:sldId id="351" r:id="rId44"/>
    <p:sldId id="352" r:id="rId45"/>
    <p:sldId id="353" r:id="rId46"/>
    <p:sldId id="354" r:id="rId47"/>
    <p:sldId id="355" r:id="rId48"/>
    <p:sldId id="356" r:id="rId49"/>
    <p:sldId id="357" r:id="rId50"/>
    <p:sldId id="358" r:id="rId51"/>
    <p:sldId id="359" r:id="rId52"/>
    <p:sldId id="389" r:id="rId53"/>
    <p:sldId id="390" r:id="rId54"/>
    <p:sldId id="391" r:id="rId55"/>
    <p:sldId id="392" r:id="rId56"/>
    <p:sldId id="393" r:id="rId57"/>
    <p:sldId id="394" r:id="rId58"/>
    <p:sldId id="360" r:id="rId59"/>
    <p:sldId id="363" r:id="rId60"/>
    <p:sldId id="361" r:id="rId61"/>
    <p:sldId id="364" r:id="rId62"/>
    <p:sldId id="365" r:id="rId63"/>
    <p:sldId id="366" r:id="rId64"/>
    <p:sldId id="367" r:id="rId65"/>
    <p:sldId id="370" r:id="rId66"/>
    <p:sldId id="371" r:id="rId67"/>
    <p:sldId id="372" r:id="rId68"/>
    <p:sldId id="373" r:id="rId69"/>
    <p:sldId id="374" r:id="rId70"/>
    <p:sldId id="375" r:id="rId71"/>
    <p:sldId id="381" r:id="rId72"/>
    <p:sldId id="382" r:id="rId73"/>
    <p:sldId id="383" r:id="rId74"/>
    <p:sldId id="384" r:id="rId75"/>
    <p:sldId id="399" r:id="rId76"/>
    <p:sldId id="397" r:id="rId77"/>
    <p:sldId id="398" r:id="rId78"/>
    <p:sldId id="26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93D"/>
    <a:srgbClr val="0B8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90" d="100"/>
          <a:sy n="90" d="100"/>
        </p:scale>
        <p:origin x="-69"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ata29.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4A412-CCB3-4E30-B0ED-30F39A9521F3}" type="doc">
      <dgm:prSet loTypeId="urn:microsoft.com/office/officeart/2005/8/layout/hList2" loCatId="list" qsTypeId="urn:microsoft.com/office/officeart/2005/8/quickstyle/3d2" qsCatId="3D" csTypeId="urn:microsoft.com/office/officeart/2005/8/colors/colorful4" csCatId="colorful" phldr="1"/>
      <dgm:spPr/>
      <dgm:t>
        <a:bodyPr/>
        <a:lstStyle/>
        <a:p>
          <a:endParaRPr lang="en-GB"/>
        </a:p>
      </dgm:t>
    </dgm:pt>
    <dgm:pt modelId="{48E57725-2B51-4B93-80B4-41224D19B569}">
      <dgm:prSet phldrT="[Text]" phldr="1"/>
      <dgm:spPr/>
      <dgm:t>
        <a:bodyPr/>
        <a:lstStyle/>
        <a:p>
          <a:endParaRPr lang="en-GB"/>
        </a:p>
      </dgm:t>
    </dgm:pt>
    <dgm:pt modelId="{6EC77755-A258-4BD0-AFEA-CA8ED4993F93}" type="parTrans" cxnId="{D7362002-EECF-47DE-B090-4C47849BCF7A}">
      <dgm:prSet/>
      <dgm:spPr/>
      <dgm:t>
        <a:bodyPr/>
        <a:lstStyle/>
        <a:p>
          <a:endParaRPr lang="en-GB"/>
        </a:p>
      </dgm:t>
    </dgm:pt>
    <dgm:pt modelId="{1F571EE8-EEB0-4911-B213-7B5156176B1B}" type="sibTrans" cxnId="{D7362002-EECF-47DE-B090-4C47849BCF7A}">
      <dgm:prSet/>
      <dgm:spPr/>
      <dgm:t>
        <a:bodyPr/>
        <a:lstStyle/>
        <a:p>
          <a:endParaRPr lang="en-GB"/>
        </a:p>
      </dgm:t>
    </dgm:pt>
    <dgm:pt modelId="{B96F0789-40D7-42ED-B6F7-84C0B7C29D29}">
      <dgm:prSet phldrT="[Text]"/>
      <dgm:spPr/>
      <dgm:t>
        <a:bodyPr/>
        <a:lstStyle/>
        <a:p>
          <a:r>
            <a:rPr lang="en-US" dirty="0" smtClean="0"/>
            <a:t>1860</a:t>
          </a:r>
          <a:endParaRPr lang="en-GB" dirty="0"/>
        </a:p>
      </dgm:t>
    </dgm:pt>
    <dgm:pt modelId="{9C81AF0E-080B-4275-A50B-78C017D54823}" type="parTrans" cxnId="{44095593-06D4-4782-8B38-8107DFCBC945}">
      <dgm:prSet/>
      <dgm:spPr/>
      <dgm:t>
        <a:bodyPr/>
        <a:lstStyle/>
        <a:p>
          <a:endParaRPr lang="en-GB"/>
        </a:p>
      </dgm:t>
    </dgm:pt>
    <dgm:pt modelId="{0DAC4302-312E-4F2F-BA30-095A72D84EC7}" type="sibTrans" cxnId="{44095593-06D4-4782-8B38-8107DFCBC945}">
      <dgm:prSet/>
      <dgm:spPr/>
      <dgm:t>
        <a:bodyPr/>
        <a:lstStyle/>
        <a:p>
          <a:endParaRPr lang="en-GB"/>
        </a:p>
      </dgm:t>
    </dgm:pt>
    <dgm:pt modelId="{88D0401A-92D0-46C6-9637-FFEFB2496A1C}">
      <dgm:prSet phldrT="[Text]" phldr="1"/>
      <dgm:spPr/>
      <dgm:t>
        <a:bodyPr/>
        <a:lstStyle/>
        <a:p>
          <a:endParaRPr lang="en-GB"/>
        </a:p>
      </dgm:t>
    </dgm:pt>
    <dgm:pt modelId="{658901B4-BC17-4A4C-917B-9D7036C1EF8A}" type="parTrans" cxnId="{A9EF6A69-98D7-4E5B-A8B2-B11E7BEC9072}">
      <dgm:prSet/>
      <dgm:spPr/>
      <dgm:t>
        <a:bodyPr/>
        <a:lstStyle/>
        <a:p>
          <a:endParaRPr lang="en-GB"/>
        </a:p>
      </dgm:t>
    </dgm:pt>
    <dgm:pt modelId="{8F062463-3E3A-49F4-B39B-42E97ED32C42}" type="sibTrans" cxnId="{A9EF6A69-98D7-4E5B-A8B2-B11E7BEC9072}">
      <dgm:prSet/>
      <dgm:spPr/>
      <dgm:t>
        <a:bodyPr/>
        <a:lstStyle/>
        <a:p>
          <a:endParaRPr lang="en-GB"/>
        </a:p>
      </dgm:t>
    </dgm:pt>
    <dgm:pt modelId="{29BC571C-9CC0-4A28-A1FC-CDEF52EA1F11}">
      <dgm:prSet phldrT="[Text]"/>
      <dgm:spPr/>
      <dgm:t>
        <a:bodyPr/>
        <a:lstStyle/>
        <a:p>
          <a:r>
            <a:rPr lang="en-US" dirty="0" smtClean="0"/>
            <a:t>1948</a:t>
          </a:r>
          <a:endParaRPr lang="en-GB" dirty="0"/>
        </a:p>
      </dgm:t>
    </dgm:pt>
    <dgm:pt modelId="{34A8FC37-E073-44B5-9FF5-D5CBB75A1120}" type="parTrans" cxnId="{299680C4-E80B-4BF8-83A4-D79DBF19343F}">
      <dgm:prSet/>
      <dgm:spPr/>
      <dgm:t>
        <a:bodyPr/>
        <a:lstStyle/>
        <a:p>
          <a:endParaRPr lang="en-GB"/>
        </a:p>
      </dgm:t>
    </dgm:pt>
    <dgm:pt modelId="{DC174FA1-3CB5-4DF4-889C-BC844008B350}" type="sibTrans" cxnId="{299680C4-E80B-4BF8-83A4-D79DBF19343F}">
      <dgm:prSet/>
      <dgm:spPr/>
      <dgm:t>
        <a:bodyPr/>
        <a:lstStyle/>
        <a:p>
          <a:endParaRPr lang="en-GB"/>
        </a:p>
      </dgm:t>
    </dgm:pt>
    <dgm:pt modelId="{1AAABBD5-944A-4530-80D4-501DB6CDACE6}">
      <dgm:prSet phldrT="[Text]"/>
      <dgm:spPr/>
      <dgm:t>
        <a:bodyPr/>
        <a:lstStyle/>
        <a:p>
          <a:r>
            <a:rPr lang="en-US" dirty="0" smtClean="0"/>
            <a:t>1980</a:t>
          </a:r>
          <a:endParaRPr lang="en-GB" dirty="0"/>
        </a:p>
      </dgm:t>
    </dgm:pt>
    <dgm:pt modelId="{2DBBCB6C-62F9-4F14-9F9F-D75B0EE03313}" type="parTrans" cxnId="{B7473A3B-E516-41C8-96D6-659981725C4A}">
      <dgm:prSet/>
      <dgm:spPr/>
      <dgm:t>
        <a:bodyPr/>
        <a:lstStyle/>
        <a:p>
          <a:endParaRPr lang="en-GB"/>
        </a:p>
      </dgm:t>
    </dgm:pt>
    <dgm:pt modelId="{39115C5C-26DA-4138-B091-B66C01E410B0}" type="sibTrans" cxnId="{B7473A3B-E516-41C8-96D6-659981725C4A}">
      <dgm:prSet/>
      <dgm:spPr/>
      <dgm:t>
        <a:bodyPr/>
        <a:lstStyle/>
        <a:p>
          <a:endParaRPr lang="en-GB"/>
        </a:p>
      </dgm:t>
    </dgm:pt>
    <dgm:pt modelId="{1BB149DF-04A7-4940-BF28-48A98C118891}">
      <dgm:prSet phldrT="[Text]" phldr="1"/>
      <dgm:spPr/>
      <dgm:t>
        <a:bodyPr/>
        <a:lstStyle/>
        <a:p>
          <a:endParaRPr lang="en-GB"/>
        </a:p>
      </dgm:t>
    </dgm:pt>
    <dgm:pt modelId="{E50AA05E-CB9C-4100-A704-828099DE560F}" type="parTrans" cxnId="{53FCE3B7-6123-4B79-94FA-5C4200E41B8F}">
      <dgm:prSet/>
      <dgm:spPr/>
      <dgm:t>
        <a:bodyPr/>
        <a:lstStyle/>
        <a:p>
          <a:endParaRPr lang="en-GB"/>
        </a:p>
      </dgm:t>
    </dgm:pt>
    <dgm:pt modelId="{7476C010-E8CF-41CB-8706-9F43C13EDFCC}" type="sibTrans" cxnId="{53FCE3B7-6123-4B79-94FA-5C4200E41B8F}">
      <dgm:prSet/>
      <dgm:spPr/>
      <dgm:t>
        <a:bodyPr/>
        <a:lstStyle/>
        <a:p>
          <a:endParaRPr lang="en-GB"/>
        </a:p>
      </dgm:t>
    </dgm:pt>
    <dgm:pt modelId="{A3D0A6D1-1A29-437F-AC23-F1D4BBB301E3}">
      <dgm:prSet phldrT="[Text]"/>
      <dgm:spPr/>
      <dgm:t>
        <a:bodyPr/>
        <a:lstStyle/>
        <a:p>
          <a:r>
            <a:rPr lang="en-US" dirty="0" smtClean="0"/>
            <a:t>2001</a:t>
          </a:r>
          <a:endParaRPr lang="en-GB" dirty="0"/>
        </a:p>
      </dgm:t>
    </dgm:pt>
    <dgm:pt modelId="{8EEA1334-CC32-4E20-B741-0223E60B7FC8}" type="parTrans" cxnId="{F3EED95F-C54A-4D46-88BE-EA4B58A832DC}">
      <dgm:prSet/>
      <dgm:spPr/>
      <dgm:t>
        <a:bodyPr/>
        <a:lstStyle/>
        <a:p>
          <a:endParaRPr lang="en-GB"/>
        </a:p>
      </dgm:t>
    </dgm:pt>
    <dgm:pt modelId="{11615376-1E01-40D7-85CA-21497FE43862}" type="sibTrans" cxnId="{F3EED95F-C54A-4D46-88BE-EA4B58A832DC}">
      <dgm:prSet/>
      <dgm:spPr/>
      <dgm:t>
        <a:bodyPr/>
        <a:lstStyle/>
        <a:p>
          <a:endParaRPr lang="en-GB"/>
        </a:p>
      </dgm:t>
    </dgm:pt>
    <dgm:pt modelId="{4E9A4E92-03C5-4676-B728-7E7217F1AD49}">
      <dgm:prSet phldrT="[Text]"/>
      <dgm:spPr/>
      <dgm:t>
        <a:bodyPr/>
        <a:lstStyle/>
        <a:p>
          <a:r>
            <a:rPr lang="en-US" dirty="0" smtClean="0"/>
            <a:t>5 </a:t>
          </a:r>
          <a:r>
            <a:rPr lang="en-US" dirty="0" err="1" smtClean="0"/>
            <a:t>tỷ</a:t>
          </a:r>
          <a:r>
            <a:rPr lang="en-US" dirty="0" smtClean="0"/>
            <a:t> $/</a:t>
          </a:r>
          <a:r>
            <a:rPr lang="en-US" dirty="0" err="1" smtClean="0"/>
            <a:t>năm</a:t>
          </a:r>
          <a:endParaRPr lang="en-GB" dirty="0"/>
        </a:p>
      </dgm:t>
    </dgm:pt>
    <dgm:pt modelId="{9F6DD7A1-F9C0-4DE9-BF38-045A0B207532}" type="parTrans" cxnId="{1364BAAF-46D3-49CE-A6E9-00DA953FD8C1}">
      <dgm:prSet/>
      <dgm:spPr/>
      <dgm:t>
        <a:bodyPr/>
        <a:lstStyle/>
        <a:p>
          <a:endParaRPr lang="en-GB"/>
        </a:p>
      </dgm:t>
    </dgm:pt>
    <dgm:pt modelId="{102EBA0B-8B20-41CA-8930-60197393AB4B}" type="sibTrans" cxnId="{1364BAAF-46D3-49CE-A6E9-00DA953FD8C1}">
      <dgm:prSet/>
      <dgm:spPr/>
      <dgm:t>
        <a:bodyPr/>
        <a:lstStyle/>
        <a:p>
          <a:endParaRPr lang="en-GB"/>
        </a:p>
      </dgm:t>
    </dgm:pt>
    <dgm:pt modelId="{90D5CD4A-D438-43F6-8B00-1F91B4FE39D8}">
      <dgm:prSet phldrT="[Text]"/>
      <dgm:spPr/>
      <dgm:t>
        <a:bodyPr/>
        <a:lstStyle/>
        <a:p>
          <a:r>
            <a:rPr lang="en-US" dirty="0" smtClean="0"/>
            <a:t>1990</a:t>
          </a:r>
          <a:endParaRPr lang="en-GB" dirty="0"/>
        </a:p>
      </dgm:t>
    </dgm:pt>
    <dgm:pt modelId="{39B515DA-037F-4A49-AFEA-DEBD0B0E4F26}" type="parTrans" cxnId="{FF557615-D7B8-40BA-A7A1-675649D60D3D}">
      <dgm:prSet/>
      <dgm:spPr/>
      <dgm:t>
        <a:bodyPr/>
        <a:lstStyle/>
        <a:p>
          <a:endParaRPr lang="en-GB"/>
        </a:p>
      </dgm:t>
    </dgm:pt>
    <dgm:pt modelId="{825F22D6-F95C-4FE0-A45E-D100C110E960}" type="sibTrans" cxnId="{FF557615-D7B8-40BA-A7A1-675649D60D3D}">
      <dgm:prSet/>
      <dgm:spPr/>
      <dgm:t>
        <a:bodyPr/>
        <a:lstStyle/>
        <a:p>
          <a:endParaRPr lang="en-GB"/>
        </a:p>
      </dgm:t>
    </dgm:pt>
    <dgm:pt modelId="{7DED2368-8CBC-4902-BBDE-BC91E6585372}">
      <dgm:prSet phldrT="[Text]"/>
      <dgm:spPr/>
      <dgm:t>
        <a:bodyPr/>
        <a:lstStyle/>
        <a:p>
          <a:r>
            <a:rPr lang="en-US" dirty="0" smtClean="0"/>
            <a:t>1860-1960</a:t>
          </a:r>
          <a:endParaRPr lang="en-GB" dirty="0"/>
        </a:p>
      </dgm:t>
    </dgm:pt>
    <dgm:pt modelId="{6A18B9F5-1B36-4F98-A2E7-E1734D7BFA42}" type="parTrans" cxnId="{02F7628E-E6CE-4399-80D7-0C8213BD0D9B}">
      <dgm:prSet/>
      <dgm:spPr/>
      <dgm:t>
        <a:bodyPr/>
        <a:lstStyle/>
        <a:p>
          <a:endParaRPr lang="en-GB"/>
        </a:p>
      </dgm:t>
    </dgm:pt>
    <dgm:pt modelId="{CABBF541-45F6-4F9D-B122-3EE16DD12BD6}" type="sibTrans" cxnId="{02F7628E-E6CE-4399-80D7-0C8213BD0D9B}">
      <dgm:prSet/>
      <dgm:spPr/>
      <dgm:t>
        <a:bodyPr/>
        <a:lstStyle/>
        <a:p>
          <a:endParaRPr lang="en-GB"/>
        </a:p>
      </dgm:t>
    </dgm:pt>
    <dgm:pt modelId="{9CB2B6D7-B429-4CFD-9781-ABC652EE81A2}">
      <dgm:prSet phldrT="[Text]"/>
      <dgm:spPr/>
      <dgm:t>
        <a:bodyPr/>
        <a:lstStyle/>
        <a:p>
          <a:r>
            <a:rPr lang="en-US" dirty="0" smtClean="0"/>
            <a:t>1970</a:t>
          </a:r>
          <a:endParaRPr lang="en-GB" dirty="0"/>
        </a:p>
      </dgm:t>
    </dgm:pt>
    <dgm:pt modelId="{1B4AD7AB-30FD-44BC-8F6D-FC9A14F31919}" type="parTrans" cxnId="{060701B8-D5C3-462F-B8EA-450D0814006D}">
      <dgm:prSet/>
      <dgm:spPr/>
      <dgm:t>
        <a:bodyPr/>
        <a:lstStyle/>
        <a:p>
          <a:endParaRPr lang="en-GB"/>
        </a:p>
      </dgm:t>
    </dgm:pt>
    <dgm:pt modelId="{945746ED-578E-4885-9318-091FA9B8366B}" type="sibTrans" cxnId="{060701B8-D5C3-462F-B8EA-450D0814006D}">
      <dgm:prSet/>
      <dgm:spPr/>
      <dgm:t>
        <a:bodyPr/>
        <a:lstStyle/>
        <a:p>
          <a:endParaRPr lang="en-GB"/>
        </a:p>
      </dgm:t>
    </dgm:pt>
    <dgm:pt modelId="{B90562ED-8649-4CFC-955C-2D952F9FA4AB}" type="pres">
      <dgm:prSet presAssocID="{E174A412-CCB3-4E30-B0ED-30F39A9521F3}" presName="linearFlow" presStyleCnt="0">
        <dgm:presLayoutVars>
          <dgm:dir/>
          <dgm:animLvl val="lvl"/>
          <dgm:resizeHandles/>
        </dgm:presLayoutVars>
      </dgm:prSet>
      <dgm:spPr/>
      <dgm:t>
        <a:bodyPr/>
        <a:lstStyle/>
        <a:p>
          <a:endParaRPr lang="en-GB"/>
        </a:p>
      </dgm:t>
    </dgm:pt>
    <dgm:pt modelId="{FAE1E1EB-F8C5-43CC-BA81-4E18818857D3}" type="pres">
      <dgm:prSet presAssocID="{48E57725-2B51-4B93-80B4-41224D19B569}" presName="compositeNode" presStyleCnt="0">
        <dgm:presLayoutVars>
          <dgm:bulletEnabled val="1"/>
        </dgm:presLayoutVars>
      </dgm:prSet>
      <dgm:spPr/>
    </dgm:pt>
    <dgm:pt modelId="{6BBA4259-9336-4BD4-8726-58C974C5C6B9}" type="pres">
      <dgm:prSet presAssocID="{48E57725-2B51-4B93-80B4-41224D19B569}" presName="image" presStyleLbl="fgImgPlace1" presStyleIdx="0" presStyleCnt="3" custScaleX="131608" custScaleY="119270"/>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D17788B-472D-4B92-A33F-D3973ABD70FA}" type="pres">
      <dgm:prSet presAssocID="{48E57725-2B51-4B93-80B4-41224D19B569}" presName="childNode" presStyleLbl="node1" presStyleIdx="0" presStyleCnt="3">
        <dgm:presLayoutVars>
          <dgm:bulletEnabled val="1"/>
        </dgm:presLayoutVars>
      </dgm:prSet>
      <dgm:spPr/>
      <dgm:t>
        <a:bodyPr/>
        <a:lstStyle/>
        <a:p>
          <a:endParaRPr lang="en-GB"/>
        </a:p>
      </dgm:t>
    </dgm:pt>
    <dgm:pt modelId="{D0E0C2F5-7DF5-4FF5-A82F-EB83F0E6805B}" type="pres">
      <dgm:prSet presAssocID="{48E57725-2B51-4B93-80B4-41224D19B569}" presName="parentNode" presStyleLbl="revTx" presStyleIdx="0" presStyleCnt="3">
        <dgm:presLayoutVars>
          <dgm:chMax val="0"/>
          <dgm:bulletEnabled val="1"/>
        </dgm:presLayoutVars>
      </dgm:prSet>
      <dgm:spPr/>
      <dgm:t>
        <a:bodyPr/>
        <a:lstStyle/>
        <a:p>
          <a:endParaRPr lang="en-GB"/>
        </a:p>
      </dgm:t>
    </dgm:pt>
    <dgm:pt modelId="{6043B84F-E06B-4CEE-B5F7-EDF961009991}" type="pres">
      <dgm:prSet presAssocID="{1F571EE8-EEB0-4911-B213-7B5156176B1B}" presName="sibTrans" presStyleCnt="0"/>
      <dgm:spPr/>
    </dgm:pt>
    <dgm:pt modelId="{2CCE4A09-C13E-4796-960A-60F0B9E7C584}" type="pres">
      <dgm:prSet presAssocID="{88D0401A-92D0-46C6-9637-FFEFB2496A1C}" presName="compositeNode" presStyleCnt="0">
        <dgm:presLayoutVars>
          <dgm:bulletEnabled val="1"/>
        </dgm:presLayoutVars>
      </dgm:prSet>
      <dgm:spPr/>
    </dgm:pt>
    <dgm:pt modelId="{3D61DFE5-0E4D-4E53-8D94-6BC578E70740}" type="pres">
      <dgm:prSet presAssocID="{88D0401A-92D0-46C6-9637-FFEFB2496A1C}" presName="image" presStyleLbl="fgImgPlace1" presStyleIdx="1" presStyleCnt="3" custScaleX="175817" custScaleY="14946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DB34040-9EC5-4D45-9EF9-4AA9FF4C5B9A}" type="pres">
      <dgm:prSet presAssocID="{88D0401A-92D0-46C6-9637-FFEFB2496A1C}" presName="childNode" presStyleLbl="node1" presStyleIdx="1" presStyleCnt="3">
        <dgm:presLayoutVars>
          <dgm:bulletEnabled val="1"/>
        </dgm:presLayoutVars>
      </dgm:prSet>
      <dgm:spPr/>
      <dgm:t>
        <a:bodyPr/>
        <a:lstStyle/>
        <a:p>
          <a:endParaRPr lang="en-GB"/>
        </a:p>
      </dgm:t>
    </dgm:pt>
    <dgm:pt modelId="{1BBC40D7-D020-4A93-976C-140AFDE2B092}" type="pres">
      <dgm:prSet presAssocID="{88D0401A-92D0-46C6-9637-FFEFB2496A1C}" presName="parentNode" presStyleLbl="revTx" presStyleIdx="1" presStyleCnt="3">
        <dgm:presLayoutVars>
          <dgm:chMax val="0"/>
          <dgm:bulletEnabled val="1"/>
        </dgm:presLayoutVars>
      </dgm:prSet>
      <dgm:spPr/>
      <dgm:t>
        <a:bodyPr/>
        <a:lstStyle/>
        <a:p>
          <a:endParaRPr lang="en-GB"/>
        </a:p>
      </dgm:t>
    </dgm:pt>
    <dgm:pt modelId="{CC0F7903-8EB8-44E7-92F5-E1F260D6A0C4}" type="pres">
      <dgm:prSet presAssocID="{8F062463-3E3A-49F4-B39B-42E97ED32C42}" presName="sibTrans" presStyleCnt="0"/>
      <dgm:spPr/>
    </dgm:pt>
    <dgm:pt modelId="{36CA991B-A85C-43A0-BE3A-454371B6B5DB}" type="pres">
      <dgm:prSet presAssocID="{1BB149DF-04A7-4940-BF28-48A98C118891}" presName="compositeNode" presStyleCnt="0">
        <dgm:presLayoutVars>
          <dgm:bulletEnabled val="1"/>
        </dgm:presLayoutVars>
      </dgm:prSet>
      <dgm:spPr/>
    </dgm:pt>
    <dgm:pt modelId="{11318402-CD81-479A-A745-EE545C442570}" type="pres">
      <dgm:prSet presAssocID="{1BB149DF-04A7-4940-BF28-48A98C118891}"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E79B4DD0-EA72-4ACD-A760-FF770B929F42}" type="pres">
      <dgm:prSet presAssocID="{1BB149DF-04A7-4940-BF28-48A98C118891}" presName="childNode" presStyleLbl="node1" presStyleIdx="2" presStyleCnt="3">
        <dgm:presLayoutVars>
          <dgm:bulletEnabled val="1"/>
        </dgm:presLayoutVars>
      </dgm:prSet>
      <dgm:spPr/>
      <dgm:t>
        <a:bodyPr/>
        <a:lstStyle/>
        <a:p>
          <a:endParaRPr lang="en-GB"/>
        </a:p>
      </dgm:t>
    </dgm:pt>
    <dgm:pt modelId="{BF8ACE78-5048-4CA6-AFDE-6086317F63D4}" type="pres">
      <dgm:prSet presAssocID="{1BB149DF-04A7-4940-BF28-48A98C118891}" presName="parentNode" presStyleLbl="revTx" presStyleIdx="2" presStyleCnt="3">
        <dgm:presLayoutVars>
          <dgm:chMax val="0"/>
          <dgm:bulletEnabled val="1"/>
        </dgm:presLayoutVars>
      </dgm:prSet>
      <dgm:spPr/>
      <dgm:t>
        <a:bodyPr/>
        <a:lstStyle/>
        <a:p>
          <a:endParaRPr lang="en-GB"/>
        </a:p>
      </dgm:t>
    </dgm:pt>
  </dgm:ptLst>
  <dgm:cxnLst>
    <dgm:cxn modelId="{F3EED95F-C54A-4D46-88BE-EA4B58A832DC}" srcId="{1BB149DF-04A7-4940-BF28-48A98C118891}" destId="{A3D0A6D1-1A29-437F-AC23-F1D4BBB301E3}" srcOrd="0" destOrd="0" parTransId="{8EEA1334-CC32-4E20-B741-0223E60B7FC8}" sibTransId="{11615376-1E01-40D7-85CA-21497FE43862}"/>
    <dgm:cxn modelId="{CB356F31-679C-469F-BB03-8840468DC776}" type="presOf" srcId="{1BB149DF-04A7-4940-BF28-48A98C118891}" destId="{BF8ACE78-5048-4CA6-AFDE-6086317F63D4}" srcOrd="0" destOrd="0" presId="urn:microsoft.com/office/officeart/2005/8/layout/hList2"/>
    <dgm:cxn modelId="{58371338-D824-4F28-863B-03B5BADFD314}" type="presOf" srcId="{48E57725-2B51-4B93-80B4-41224D19B569}" destId="{D0E0C2F5-7DF5-4FF5-A82F-EB83F0E6805B}" srcOrd="0" destOrd="0" presId="urn:microsoft.com/office/officeart/2005/8/layout/hList2"/>
    <dgm:cxn modelId="{1364BAAF-46D3-49CE-A6E9-00DA953FD8C1}" srcId="{1BB149DF-04A7-4940-BF28-48A98C118891}" destId="{4E9A4E92-03C5-4676-B728-7E7217F1AD49}" srcOrd="1" destOrd="0" parTransId="{9F6DD7A1-F9C0-4DE9-BF38-045A0B207532}" sibTransId="{102EBA0B-8B20-41CA-8930-60197393AB4B}"/>
    <dgm:cxn modelId="{B7473A3B-E516-41C8-96D6-659981725C4A}" srcId="{88D0401A-92D0-46C6-9637-FFEFB2496A1C}" destId="{1AAABBD5-944A-4530-80D4-501DB6CDACE6}" srcOrd="1" destOrd="0" parTransId="{2DBBCB6C-62F9-4F14-9F9F-D75B0EE03313}" sibTransId="{39115C5C-26DA-4138-B091-B66C01E410B0}"/>
    <dgm:cxn modelId="{65E9F44B-2FDD-42C6-8A11-7D0803AA711D}" type="presOf" srcId="{B96F0789-40D7-42ED-B6F7-84C0B7C29D29}" destId="{1D17788B-472D-4B92-A33F-D3973ABD70FA}" srcOrd="0" destOrd="0" presId="urn:microsoft.com/office/officeart/2005/8/layout/hList2"/>
    <dgm:cxn modelId="{90F9EE80-D7A2-4F88-8C76-61C2A829AE4E}" type="presOf" srcId="{4E9A4E92-03C5-4676-B728-7E7217F1AD49}" destId="{E79B4DD0-EA72-4ACD-A760-FF770B929F42}" srcOrd="0" destOrd="1" presId="urn:microsoft.com/office/officeart/2005/8/layout/hList2"/>
    <dgm:cxn modelId="{A9EF6A69-98D7-4E5B-A8B2-B11E7BEC9072}" srcId="{E174A412-CCB3-4E30-B0ED-30F39A9521F3}" destId="{88D0401A-92D0-46C6-9637-FFEFB2496A1C}" srcOrd="1" destOrd="0" parTransId="{658901B4-BC17-4A4C-917B-9D7036C1EF8A}" sibTransId="{8F062463-3E3A-49F4-B39B-42E97ED32C42}"/>
    <dgm:cxn modelId="{02F7628E-E6CE-4399-80D7-0C8213BD0D9B}" srcId="{48E57725-2B51-4B93-80B4-41224D19B569}" destId="{7DED2368-8CBC-4902-BBDE-BC91E6585372}" srcOrd="1" destOrd="0" parTransId="{6A18B9F5-1B36-4F98-A2E7-E1734D7BFA42}" sibTransId="{CABBF541-45F6-4F9D-B122-3EE16DD12BD6}"/>
    <dgm:cxn modelId="{FF557615-D7B8-40BA-A7A1-675649D60D3D}" srcId="{88D0401A-92D0-46C6-9637-FFEFB2496A1C}" destId="{90D5CD4A-D438-43F6-8B00-1F91B4FE39D8}" srcOrd="2" destOrd="0" parTransId="{39B515DA-037F-4A49-AFEA-DEBD0B0E4F26}" sibTransId="{825F22D6-F95C-4FE0-A45E-D100C110E960}"/>
    <dgm:cxn modelId="{A26682E0-B63E-4079-846E-942BDACB384F}" type="presOf" srcId="{9CB2B6D7-B429-4CFD-9781-ABC652EE81A2}" destId="{1D17788B-472D-4B92-A33F-D3973ABD70FA}" srcOrd="0" destOrd="2" presId="urn:microsoft.com/office/officeart/2005/8/layout/hList2"/>
    <dgm:cxn modelId="{D7362002-EECF-47DE-B090-4C47849BCF7A}" srcId="{E174A412-CCB3-4E30-B0ED-30F39A9521F3}" destId="{48E57725-2B51-4B93-80B4-41224D19B569}" srcOrd="0" destOrd="0" parTransId="{6EC77755-A258-4BD0-AFEA-CA8ED4993F93}" sibTransId="{1F571EE8-EEB0-4911-B213-7B5156176B1B}"/>
    <dgm:cxn modelId="{8739553C-CC5E-4E44-ACA6-966A3AFE72DA}" type="presOf" srcId="{88D0401A-92D0-46C6-9637-FFEFB2496A1C}" destId="{1BBC40D7-D020-4A93-976C-140AFDE2B092}" srcOrd="0" destOrd="0" presId="urn:microsoft.com/office/officeart/2005/8/layout/hList2"/>
    <dgm:cxn modelId="{44095593-06D4-4782-8B38-8107DFCBC945}" srcId="{48E57725-2B51-4B93-80B4-41224D19B569}" destId="{B96F0789-40D7-42ED-B6F7-84C0B7C29D29}" srcOrd="0" destOrd="0" parTransId="{9C81AF0E-080B-4275-A50B-78C017D54823}" sibTransId="{0DAC4302-312E-4F2F-BA30-095A72D84EC7}"/>
    <dgm:cxn modelId="{8AB6DD1E-4F41-4ED9-A724-DD99A0CCF25D}" type="presOf" srcId="{29BC571C-9CC0-4A28-A1FC-CDEF52EA1F11}" destId="{DDB34040-9EC5-4D45-9EF9-4AA9FF4C5B9A}" srcOrd="0" destOrd="0" presId="urn:microsoft.com/office/officeart/2005/8/layout/hList2"/>
    <dgm:cxn modelId="{B2823B3E-C59E-46BD-A71D-2BFC468696E0}" type="presOf" srcId="{7DED2368-8CBC-4902-BBDE-BC91E6585372}" destId="{1D17788B-472D-4B92-A33F-D3973ABD70FA}" srcOrd="0" destOrd="1" presId="urn:microsoft.com/office/officeart/2005/8/layout/hList2"/>
    <dgm:cxn modelId="{033B4350-E139-4DC1-9D97-ABF4101A173C}" type="presOf" srcId="{1AAABBD5-944A-4530-80D4-501DB6CDACE6}" destId="{DDB34040-9EC5-4D45-9EF9-4AA9FF4C5B9A}" srcOrd="0" destOrd="1" presId="urn:microsoft.com/office/officeart/2005/8/layout/hList2"/>
    <dgm:cxn modelId="{53FCE3B7-6123-4B79-94FA-5C4200E41B8F}" srcId="{E174A412-CCB3-4E30-B0ED-30F39A9521F3}" destId="{1BB149DF-04A7-4940-BF28-48A98C118891}" srcOrd="2" destOrd="0" parTransId="{E50AA05E-CB9C-4100-A704-828099DE560F}" sibTransId="{7476C010-E8CF-41CB-8706-9F43C13EDFCC}"/>
    <dgm:cxn modelId="{2C2E85A3-28EA-48B3-B1FF-5D16FC92DE83}" type="presOf" srcId="{90D5CD4A-D438-43F6-8B00-1F91B4FE39D8}" destId="{DDB34040-9EC5-4D45-9EF9-4AA9FF4C5B9A}" srcOrd="0" destOrd="2" presId="urn:microsoft.com/office/officeart/2005/8/layout/hList2"/>
    <dgm:cxn modelId="{BF8AD25E-EAD4-49E3-9E4C-2DFD378A732B}" type="presOf" srcId="{E174A412-CCB3-4E30-B0ED-30F39A9521F3}" destId="{B90562ED-8649-4CFC-955C-2D952F9FA4AB}" srcOrd="0" destOrd="0" presId="urn:microsoft.com/office/officeart/2005/8/layout/hList2"/>
    <dgm:cxn modelId="{E4D5265B-80C4-4C2D-B1F8-73C0B0DF4418}" type="presOf" srcId="{A3D0A6D1-1A29-437F-AC23-F1D4BBB301E3}" destId="{E79B4DD0-EA72-4ACD-A760-FF770B929F42}" srcOrd="0" destOrd="0" presId="urn:microsoft.com/office/officeart/2005/8/layout/hList2"/>
    <dgm:cxn modelId="{060701B8-D5C3-462F-B8EA-450D0814006D}" srcId="{48E57725-2B51-4B93-80B4-41224D19B569}" destId="{9CB2B6D7-B429-4CFD-9781-ABC652EE81A2}" srcOrd="2" destOrd="0" parTransId="{1B4AD7AB-30FD-44BC-8F6D-FC9A14F31919}" sibTransId="{945746ED-578E-4885-9318-091FA9B8366B}"/>
    <dgm:cxn modelId="{299680C4-E80B-4BF8-83A4-D79DBF19343F}" srcId="{88D0401A-92D0-46C6-9637-FFEFB2496A1C}" destId="{29BC571C-9CC0-4A28-A1FC-CDEF52EA1F11}" srcOrd="0" destOrd="0" parTransId="{34A8FC37-E073-44B5-9FF5-D5CBB75A1120}" sibTransId="{DC174FA1-3CB5-4DF4-889C-BC844008B350}"/>
    <dgm:cxn modelId="{C99129BA-2B49-4D5F-ADE2-12D6D521A74A}" type="presParOf" srcId="{B90562ED-8649-4CFC-955C-2D952F9FA4AB}" destId="{FAE1E1EB-F8C5-43CC-BA81-4E18818857D3}" srcOrd="0" destOrd="0" presId="urn:microsoft.com/office/officeart/2005/8/layout/hList2"/>
    <dgm:cxn modelId="{F610CAA6-2650-48A1-802C-4B4CAB32F4D3}" type="presParOf" srcId="{FAE1E1EB-F8C5-43CC-BA81-4E18818857D3}" destId="{6BBA4259-9336-4BD4-8726-58C974C5C6B9}" srcOrd="0" destOrd="0" presId="urn:microsoft.com/office/officeart/2005/8/layout/hList2"/>
    <dgm:cxn modelId="{EE58ABA1-9E0B-4551-95AF-D0047EF4FB01}" type="presParOf" srcId="{FAE1E1EB-F8C5-43CC-BA81-4E18818857D3}" destId="{1D17788B-472D-4B92-A33F-D3973ABD70FA}" srcOrd="1" destOrd="0" presId="urn:microsoft.com/office/officeart/2005/8/layout/hList2"/>
    <dgm:cxn modelId="{D6C8EC9D-3FDC-4663-B01C-271B03302E2C}" type="presParOf" srcId="{FAE1E1EB-F8C5-43CC-BA81-4E18818857D3}" destId="{D0E0C2F5-7DF5-4FF5-A82F-EB83F0E6805B}" srcOrd="2" destOrd="0" presId="urn:microsoft.com/office/officeart/2005/8/layout/hList2"/>
    <dgm:cxn modelId="{4C60ADE4-373D-47C6-B932-FA417222CE52}" type="presParOf" srcId="{B90562ED-8649-4CFC-955C-2D952F9FA4AB}" destId="{6043B84F-E06B-4CEE-B5F7-EDF961009991}" srcOrd="1" destOrd="0" presId="urn:microsoft.com/office/officeart/2005/8/layout/hList2"/>
    <dgm:cxn modelId="{6FDFFEC8-D509-4CCC-B942-8815AF09EDC7}" type="presParOf" srcId="{B90562ED-8649-4CFC-955C-2D952F9FA4AB}" destId="{2CCE4A09-C13E-4796-960A-60F0B9E7C584}" srcOrd="2" destOrd="0" presId="urn:microsoft.com/office/officeart/2005/8/layout/hList2"/>
    <dgm:cxn modelId="{D795CC22-11CF-4B2C-A46F-4720347A3621}" type="presParOf" srcId="{2CCE4A09-C13E-4796-960A-60F0B9E7C584}" destId="{3D61DFE5-0E4D-4E53-8D94-6BC578E70740}" srcOrd="0" destOrd="0" presId="urn:microsoft.com/office/officeart/2005/8/layout/hList2"/>
    <dgm:cxn modelId="{9A020179-B34D-48F5-B26B-552D2EFEDCE7}" type="presParOf" srcId="{2CCE4A09-C13E-4796-960A-60F0B9E7C584}" destId="{DDB34040-9EC5-4D45-9EF9-4AA9FF4C5B9A}" srcOrd="1" destOrd="0" presId="urn:microsoft.com/office/officeart/2005/8/layout/hList2"/>
    <dgm:cxn modelId="{15C6E311-93A1-47C3-94D9-6EB363024DB3}" type="presParOf" srcId="{2CCE4A09-C13E-4796-960A-60F0B9E7C584}" destId="{1BBC40D7-D020-4A93-976C-140AFDE2B092}" srcOrd="2" destOrd="0" presId="urn:microsoft.com/office/officeart/2005/8/layout/hList2"/>
    <dgm:cxn modelId="{2F71AE58-8298-4E8D-A4F9-A6EC776DFCF1}" type="presParOf" srcId="{B90562ED-8649-4CFC-955C-2D952F9FA4AB}" destId="{CC0F7903-8EB8-44E7-92F5-E1F260D6A0C4}" srcOrd="3" destOrd="0" presId="urn:microsoft.com/office/officeart/2005/8/layout/hList2"/>
    <dgm:cxn modelId="{34A1C426-F9CA-4B01-B152-98267045BA9C}" type="presParOf" srcId="{B90562ED-8649-4CFC-955C-2D952F9FA4AB}" destId="{36CA991B-A85C-43A0-BE3A-454371B6B5DB}" srcOrd="4" destOrd="0" presId="urn:microsoft.com/office/officeart/2005/8/layout/hList2"/>
    <dgm:cxn modelId="{EF2D70FE-FE18-47AA-ACB7-66BE57ECA856}" type="presParOf" srcId="{36CA991B-A85C-43A0-BE3A-454371B6B5DB}" destId="{11318402-CD81-479A-A745-EE545C442570}" srcOrd="0" destOrd="0" presId="urn:microsoft.com/office/officeart/2005/8/layout/hList2"/>
    <dgm:cxn modelId="{70045D52-89B4-49C2-9F41-4AB5D9B86FF3}" type="presParOf" srcId="{36CA991B-A85C-43A0-BE3A-454371B6B5DB}" destId="{E79B4DD0-EA72-4ACD-A760-FF770B929F42}" srcOrd="1" destOrd="0" presId="urn:microsoft.com/office/officeart/2005/8/layout/hList2"/>
    <dgm:cxn modelId="{19672CD3-42A2-460D-BA88-0E8EC8667B7F}" type="presParOf" srcId="{36CA991B-A85C-43A0-BE3A-454371B6B5DB}" destId="{BF8ACE78-5048-4CA6-AFDE-6086317F63D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617DC1-3703-4E5F-B415-F60340BBBB00}"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n-GB"/>
        </a:p>
      </dgm:t>
    </dgm:pt>
    <dgm:pt modelId="{E57BFCB8-BFD0-4C1B-BB91-3B648E7A22E3}">
      <dgm:prSet phldrT="[Text]"/>
      <dgm:spPr/>
      <dgm:t>
        <a:bodyPr/>
        <a:lstStyle/>
        <a:p>
          <a:r>
            <a:rPr lang="en-US" dirty="0" err="1" smtClean="0"/>
            <a:t>Cung</a:t>
          </a:r>
          <a:r>
            <a:rPr lang="en-US" dirty="0" smtClean="0"/>
            <a:t> </a:t>
          </a:r>
          <a:r>
            <a:rPr lang="en-US" dirty="0" err="1" smtClean="0"/>
            <a:t>ứng</a:t>
          </a:r>
          <a:endParaRPr lang="en-GB" dirty="0"/>
        </a:p>
      </dgm:t>
    </dgm:pt>
    <dgm:pt modelId="{448AA14F-A3BA-4DE6-8969-2700576DBF56}" type="parTrans" cxnId="{B0437478-97DF-446D-BF61-A252F3B318C8}">
      <dgm:prSet/>
      <dgm:spPr/>
      <dgm:t>
        <a:bodyPr/>
        <a:lstStyle/>
        <a:p>
          <a:endParaRPr lang="en-GB"/>
        </a:p>
      </dgm:t>
    </dgm:pt>
    <dgm:pt modelId="{12097DDF-0CEA-4062-ADEA-D2887E291FD3}" type="sibTrans" cxnId="{B0437478-97DF-446D-BF61-A252F3B318C8}">
      <dgm:prSet/>
      <dgm:spPr/>
      <dgm:t>
        <a:bodyPr/>
        <a:lstStyle/>
        <a:p>
          <a:endParaRPr lang="en-GB"/>
        </a:p>
      </dgm:t>
    </dgm:pt>
    <dgm:pt modelId="{70ABDAAA-64E6-4CFA-89D8-1A09248306C5}">
      <dgm:prSet phldrT="[Text]"/>
      <dgm:spPr/>
      <dgm:t>
        <a:bodyPr/>
        <a:lstStyle/>
        <a:p>
          <a:r>
            <a:rPr lang="en-US" dirty="0" err="1" smtClean="0"/>
            <a:t>Nguồn</a:t>
          </a:r>
          <a:r>
            <a:rPr lang="en-US" dirty="0" smtClean="0"/>
            <a:t> </a:t>
          </a:r>
          <a:r>
            <a:rPr lang="en-US" dirty="0" err="1" smtClean="0"/>
            <a:t>nhân</a:t>
          </a:r>
          <a:r>
            <a:rPr lang="en-US" dirty="0" smtClean="0"/>
            <a:t> </a:t>
          </a:r>
          <a:r>
            <a:rPr lang="en-US" dirty="0" err="1" smtClean="0"/>
            <a:t>lực</a:t>
          </a:r>
          <a:r>
            <a:rPr lang="en-US" dirty="0" smtClean="0"/>
            <a:t> CLC, </a:t>
          </a:r>
          <a:r>
            <a:rPr lang="en-US" dirty="0" err="1" smtClean="0"/>
            <a:t>nhà</a:t>
          </a:r>
          <a:r>
            <a:rPr lang="en-US" dirty="0" smtClean="0"/>
            <a:t> </a:t>
          </a:r>
          <a:r>
            <a:rPr lang="en-US" dirty="0" err="1" smtClean="0"/>
            <a:t>sáng</a:t>
          </a:r>
          <a:r>
            <a:rPr lang="en-US" dirty="0" smtClean="0"/>
            <a:t> </a:t>
          </a:r>
          <a:r>
            <a:rPr lang="en-US" dirty="0" err="1" smtClean="0"/>
            <a:t>lập</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hành</a:t>
          </a:r>
          <a:r>
            <a:rPr lang="en-US" dirty="0" smtClean="0"/>
            <a:t> DN KN</a:t>
          </a:r>
          <a:endParaRPr lang="en-GB" dirty="0"/>
        </a:p>
      </dgm:t>
    </dgm:pt>
    <dgm:pt modelId="{107DEB31-2388-4EA3-B96F-C66B76F37B63}" type="parTrans" cxnId="{3E988D53-9F68-4DDB-97AA-B097DE86D84B}">
      <dgm:prSet/>
      <dgm:spPr/>
      <dgm:t>
        <a:bodyPr/>
        <a:lstStyle/>
        <a:p>
          <a:endParaRPr lang="en-GB"/>
        </a:p>
      </dgm:t>
    </dgm:pt>
    <dgm:pt modelId="{986B426E-8E26-4F1D-BB4C-472E515885C6}" type="sibTrans" cxnId="{3E988D53-9F68-4DDB-97AA-B097DE86D84B}">
      <dgm:prSet/>
      <dgm:spPr/>
      <dgm:t>
        <a:bodyPr/>
        <a:lstStyle/>
        <a:p>
          <a:endParaRPr lang="en-GB"/>
        </a:p>
      </dgm:t>
    </dgm:pt>
    <dgm:pt modelId="{599B17AB-8C1B-415D-AB73-E971BDFB6AC1}">
      <dgm:prSet phldrT="[Text]"/>
      <dgm:spPr/>
      <dgm:t>
        <a:bodyPr/>
        <a:lstStyle/>
        <a:p>
          <a:r>
            <a:rPr lang="en-US" dirty="0" err="1" smtClean="0"/>
            <a:t>Hỗ</a:t>
          </a:r>
          <a:r>
            <a:rPr lang="en-US" dirty="0" smtClean="0"/>
            <a:t> </a:t>
          </a:r>
          <a:r>
            <a:rPr lang="en-US" dirty="0" err="1" smtClean="0"/>
            <a:t>trợ</a:t>
          </a:r>
          <a:r>
            <a:rPr lang="en-US" dirty="0" smtClean="0"/>
            <a:t> CSVC, PTN, </a:t>
          </a:r>
          <a:r>
            <a:rPr lang="en-US" dirty="0" err="1" smtClean="0"/>
            <a:t>vườn</a:t>
          </a:r>
          <a:r>
            <a:rPr lang="en-US" dirty="0" smtClean="0"/>
            <a:t> </a:t>
          </a:r>
          <a:r>
            <a:rPr lang="en-US" dirty="0" err="1" smtClean="0"/>
            <a:t>ươm</a:t>
          </a:r>
          <a:r>
            <a:rPr lang="en-US" dirty="0" smtClean="0"/>
            <a:t> </a:t>
          </a:r>
          <a:r>
            <a:rPr lang="en-US" dirty="0" err="1" smtClean="0"/>
            <a:t>cho</a:t>
          </a:r>
          <a:r>
            <a:rPr lang="en-US" dirty="0" smtClean="0"/>
            <a:t> DAKN</a:t>
          </a:r>
          <a:endParaRPr lang="en-GB" dirty="0"/>
        </a:p>
      </dgm:t>
    </dgm:pt>
    <dgm:pt modelId="{E41F9DC3-2DE5-4011-90F2-B8ECF896BD76}" type="parTrans" cxnId="{57B410E6-AEA2-465F-9F90-0C2114A31ABD}">
      <dgm:prSet/>
      <dgm:spPr/>
      <dgm:t>
        <a:bodyPr/>
        <a:lstStyle/>
        <a:p>
          <a:endParaRPr lang="en-GB"/>
        </a:p>
      </dgm:t>
    </dgm:pt>
    <dgm:pt modelId="{C1B99A70-3FD7-4F27-8E94-7E93E8CB3366}" type="sibTrans" cxnId="{57B410E6-AEA2-465F-9F90-0C2114A31ABD}">
      <dgm:prSet/>
      <dgm:spPr/>
      <dgm:t>
        <a:bodyPr/>
        <a:lstStyle/>
        <a:p>
          <a:endParaRPr lang="en-GB"/>
        </a:p>
      </dgm:t>
    </dgm:pt>
    <dgm:pt modelId="{6F451039-B43E-496E-A47A-63935105E535}">
      <dgm:prSet phldrT="[Text]"/>
      <dgm:spPr/>
      <dgm:t>
        <a:bodyPr/>
        <a:lstStyle/>
        <a:p>
          <a:r>
            <a:rPr lang="en-US" dirty="0" err="1" smtClean="0"/>
            <a:t>Kết</a:t>
          </a:r>
          <a:r>
            <a:rPr lang="en-US" dirty="0" smtClean="0"/>
            <a:t> </a:t>
          </a:r>
          <a:r>
            <a:rPr lang="en-US" dirty="0" err="1" smtClean="0"/>
            <a:t>nối</a:t>
          </a:r>
          <a:endParaRPr lang="en-GB" dirty="0"/>
        </a:p>
      </dgm:t>
    </dgm:pt>
    <dgm:pt modelId="{6A96C1F4-8DC3-4F85-A8CC-4829127637D6}" type="parTrans" cxnId="{CE14D90F-14F0-4E69-B1BE-5334D0718363}">
      <dgm:prSet/>
      <dgm:spPr/>
      <dgm:t>
        <a:bodyPr/>
        <a:lstStyle/>
        <a:p>
          <a:endParaRPr lang="en-GB"/>
        </a:p>
      </dgm:t>
    </dgm:pt>
    <dgm:pt modelId="{774DCB50-14B2-474B-B2B8-63B4B6CCE5E2}" type="sibTrans" cxnId="{CE14D90F-14F0-4E69-B1BE-5334D0718363}">
      <dgm:prSet/>
      <dgm:spPr/>
      <dgm:t>
        <a:bodyPr/>
        <a:lstStyle/>
        <a:p>
          <a:endParaRPr lang="en-GB"/>
        </a:p>
      </dgm:t>
    </dgm:pt>
    <dgm:pt modelId="{26240605-82A4-483A-B4C9-0EF91310B7B8}">
      <dgm:prSet phldrT="[Text]"/>
      <dgm:spPr/>
      <dgm:t>
        <a:bodyPr/>
        <a:lstStyle/>
        <a:p>
          <a:r>
            <a:rPr lang="en-US" dirty="0" err="1" smtClean="0"/>
            <a:t>Tổ</a:t>
          </a:r>
          <a:r>
            <a:rPr lang="en-US" dirty="0" smtClean="0"/>
            <a:t> </a:t>
          </a:r>
          <a:r>
            <a:rPr lang="en-US" dirty="0" err="1" smtClean="0"/>
            <a:t>chức</a:t>
          </a:r>
          <a:r>
            <a:rPr lang="en-US" dirty="0" smtClean="0"/>
            <a:t> </a:t>
          </a:r>
          <a:r>
            <a:rPr lang="en-US" dirty="0" err="1" smtClean="0"/>
            <a:t>và</a:t>
          </a:r>
          <a:r>
            <a:rPr lang="en-US" dirty="0" smtClean="0"/>
            <a:t> </a:t>
          </a:r>
          <a:r>
            <a:rPr lang="en-US" dirty="0" err="1" smtClean="0"/>
            <a:t>thúc</a:t>
          </a:r>
          <a:r>
            <a:rPr lang="en-US" dirty="0" smtClean="0"/>
            <a:t> </a:t>
          </a:r>
          <a:r>
            <a:rPr lang="en-US" dirty="0" err="1" smtClean="0"/>
            <a:t>đẩy</a:t>
          </a:r>
          <a:r>
            <a:rPr lang="en-US" dirty="0" smtClean="0"/>
            <a:t> </a:t>
          </a:r>
          <a:r>
            <a:rPr lang="en-US" dirty="0" err="1" smtClean="0"/>
            <a:t>sự</a:t>
          </a:r>
          <a:r>
            <a:rPr lang="en-US" dirty="0" smtClean="0"/>
            <a:t> </a:t>
          </a:r>
          <a:r>
            <a:rPr lang="en-US" dirty="0" err="1" smtClean="0"/>
            <a:t>kiện</a:t>
          </a:r>
          <a:r>
            <a:rPr lang="en-US" dirty="0" smtClean="0"/>
            <a:t> ST&amp;KN</a:t>
          </a:r>
          <a:endParaRPr lang="en-GB" dirty="0"/>
        </a:p>
      </dgm:t>
    </dgm:pt>
    <dgm:pt modelId="{36868EAF-D85C-487D-BD15-CD6A7EBCB9E9}" type="parTrans" cxnId="{1758B6ED-DE3D-4901-9B72-CCAC92F980D3}">
      <dgm:prSet/>
      <dgm:spPr/>
      <dgm:t>
        <a:bodyPr/>
        <a:lstStyle/>
        <a:p>
          <a:endParaRPr lang="en-GB"/>
        </a:p>
      </dgm:t>
    </dgm:pt>
    <dgm:pt modelId="{C2032BA4-10ED-4352-BE88-7473E8E1306F}" type="sibTrans" cxnId="{1758B6ED-DE3D-4901-9B72-CCAC92F980D3}">
      <dgm:prSet/>
      <dgm:spPr/>
      <dgm:t>
        <a:bodyPr/>
        <a:lstStyle/>
        <a:p>
          <a:endParaRPr lang="en-GB"/>
        </a:p>
      </dgm:t>
    </dgm:pt>
    <dgm:pt modelId="{40E55CA7-935D-4F30-8A28-141492939C56}">
      <dgm:prSet phldrT="[Text]"/>
      <dgm:spPr/>
      <dgm:t>
        <a:bodyPr/>
        <a:lstStyle/>
        <a:p>
          <a:r>
            <a:rPr lang="en-US" dirty="0" err="1" smtClean="0"/>
            <a:t>Cuộc</a:t>
          </a:r>
          <a:r>
            <a:rPr lang="en-US" dirty="0" smtClean="0"/>
            <a:t> </a:t>
          </a:r>
          <a:r>
            <a:rPr lang="en-US" dirty="0" err="1" smtClean="0"/>
            <a:t>thi</a:t>
          </a:r>
          <a:r>
            <a:rPr lang="en-US" dirty="0" smtClean="0"/>
            <a:t> </a:t>
          </a:r>
          <a:r>
            <a:rPr lang="en-US" dirty="0" err="1" smtClean="0"/>
            <a:t>tìm</a:t>
          </a:r>
          <a:r>
            <a:rPr lang="en-US" dirty="0" smtClean="0"/>
            <a:t> </a:t>
          </a:r>
          <a:r>
            <a:rPr lang="en-US" dirty="0" err="1" smtClean="0"/>
            <a:t>ra</a:t>
          </a:r>
          <a:r>
            <a:rPr lang="en-US" dirty="0" smtClean="0"/>
            <a:t> ý </a:t>
          </a:r>
          <a:r>
            <a:rPr lang="en-US" dirty="0" err="1" smtClean="0"/>
            <a:t>tưởng</a:t>
          </a:r>
          <a:r>
            <a:rPr lang="en-US" dirty="0" smtClean="0"/>
            <a:t> ST&amp;KN</a:t>
          </a:r>
          <a:endParaRPr lang="en-GB" dirty="0"/>
        </a:p>
      </dgm:t>
    </dgm:pt>
    <dgm:pt modelId="{3BBF5931-53CE-4E06-BF09-A4D0E3F60150}" type="parTrans" cxnId="{FAF044A1-3F25-47FB-A83E-07C0055696F2}">
      <dgm:prSet/>
      <dgm:spPr/>
      <dgm:t>
        <a:bodyPr/>
        <a:lstStyle/>
        <a:p>
          <a:endParaRPr lang="en-GB"/>
        </a:p>
      </dgm:t>
    </dgm:pt>
    <dgm:pt modelId="{B69B039F-4F76-44D1-AE77-CBB266069A58}" type="sibTrans" cxnId="{FAF044A1-3F25-47FB-A83E-07C0055696F2}">
      <dgm:prSet/>
      <dgm:spPr/>
      <dgm:t>
        <a:bodyPr/>
        <a:lstStyle/>
        <a:p>
          <a:endParaRPr lang="en-GB"/>
        </a:p>
      </dgm:t>
    </dgm:pt>
    <dgm:pt modelId="{44103FD4-1478-4535-9EC1-45B952AD48F2}">
      <dgm:prSet phldrT="[Text]"/>
      <dgm:spPr/>
      <dgm:t>
        <a:bodyPr/>
        <a:lstStyle/>
        <a:p>
          <a:r>
            <a:rPr lang="en-US" dirty="0" err="1" smtClean="0"/>
            <a:t>Thúc</a:t>
          </a:r>
          <a:r>
            <a:rPr lang="en-US" dirty="0" smtClean="0"/>
            <a:t> </a:t>
          </a:r>
          <a:r>
            <a:rPr lang="en-US" dirty="0" err="1" smtClean="0"/>
            <a:t>đẩy</a:t>
          </a:r>
          <a:endParaRPr lang="en-GB" dirty="0"/>
        </a:p>
      </dgm:t>
    </dgm:pt>
    <dgm:pt modelId="{72E62EFB-0090-4769-AD63-0EDC428C970A}" type="parTrans" cxnId="{BAAF38EC-F578-4FDC-B8E1-1F852C6C6DFB}">
      <dgm:prSet/>
      <dgm:spPr/>
      <dgm:t>
        <a:bodyPr/>
        <a:lstStyle/>
        <a:p>
          <a:endParaRPr lang="en-GB"/>
        </a:p>
      </dgm:t>
    </dgm:pt>
    <dgm:pt modelId="{CA4833EC-82FF-4A36-8E2B-68CEF84680AA}" type="sibTrans" cxnId="{BAAF38EC-F578-4FDC-B8E1-1F852C6C6DFB}">
      <dgm:prSet/>
      <dgm:spPr/>
      <dgm:t>
        <a:bodyPr/>
        <a:lstStyle/>
        <a:p>
          <a:endParaRPr lang="en-GB"/>
        </a:p>
      </dgm:t>
    </dgm:pt>
    <dgm:pt modelId="{166C9C06-B234-4118-8CFE-9DE9E1D31727}">
      <dgm:prSet phldrT="[Text]"/>
      <dgm:spPr/>
      <dgm:t>
        <a:bodyPr/>
        <a:lstStyle/>
        <a:p>
          <a:r>
            <a:rPr lang="en-US" dirty="0" err="1" smtClean="0"/>
            <a:t>Hoạt</a:t>
          </a:r>
          <a:r>
            <a:rPr lang="en-US" dirty="0" smtClean="0"/>
            <a:t> </a:t>
          </a:r>
          <a:r>
            <a:rPr lang="en-US" dirty="0" err="1" smtClean="0"/>
            <a:t>động</a:t>
          </a:r>
          <a:r>
            <a:rPr lang="en-US" dirty="0" smtClean="0"/>
            <a:t> </a:t>
          </a:r>
          <a:r>
            <a:rPr lang="en-US" dirty="0" err="1" smtClean="0"/>
            <a:t>gây</a:t>
          </a:r>
          <a:r>
            <a:rPr lang="en-US" dirty="0" smtClean="0"/>
            <a:t> </a:t>
          </a:r>
          <a:r>
            <a:rPr lang="en-US" dirty="0" err="1" smtClean="0"/>
            <a:t>và</a:t>
          </a:r>
          <a:r>
            <a:rPr lang="en-US" dirty="0" smtClean="0"/>
            <a:t> </a:t>
          </a:r>
          <a:r>
            <a:rPr lang="en-US" dirty="0" err="1" smtClean="0"/>
            <a:t>quản</a:t>
          </a:r>
          <a:r>
            <a:rPr lang="en-US" dirty="0" smtClean="0"/>
            <a:t> </a:t>
          </a:r>
          <a:r>
            <a:rPr lang="en-US" dirty="0" err="1" smtClean="0"/>
            <a:t>lý</a:t>
          </a:r>
          <a:r>
            <a:rPr lang="en-US" dirty="0" smtClean="0"/>
            <a:t> </a:t>
          </a:r>
          <a:r>
            <a:rPr lang="en-US" dirty="0" err="1" smtClean="0"/>
            <a:t>quỹ</a:t>
          </a:r>
          <a:endParaRPr lang="en-GB" dirty="0"/>
        </a:p>
      </dgm:t>
    </dgm:pt>
    <dgm:pt modelId="{5470E5CB-A039-4EFA-A48C-494BCE2DF16F}" type="parTrans" cxnId="{1D196F6D-C91B-4AD9-AAE9-5292737C4210}">
      <dgm:prSet/>
      <dgm:spPr/>
      <dgm:t>
        <a:bodyPr/>
        <a:lstStyle/>
        <a:p>
          <a:endParaRPr lang="en-GB"/>
        </a:p>
      </dgm:t>
    </dgm:pt>
    <dgm:pt modelId="{9821C27B-A459-4474-B352-9A33A0C54EB6}" type="sibTrans" cxnId="{1D196F6D-C91B-4AD9-AAE9-5292737C4210}">
      <dgm:prSet/>
      <dgm:spPr/>
      <dgm:t>
        <a:bodyPr/>
        <a:lstStyle/>
        <a:p>
          <a:endParaRPr lang="en-GB"/>
        </a:p>
      </dgm:t>
    </dgm:pt>
    <dgm:pt modelId="{C7091859-E7FD-4E84-8E07-A7CB6BA30EEE}">
      <dgm:prSet phldrT="[Text]"/>
      <dgm:spPr/>
      <dgm:t>
        <a:bodyPr/>
        <a:lstStyle/>
        <a:p>
          <a:r>
            <a:rPr lang="en-US" dirty="0" err="1" smtClean="0"/>
            <a:t>Trực</a:t>
          </a:r>
          <a:r>
            <a:rPr lang="en-US" dirty="0" smtClean="0"/>
            <a:t> </a:t>
          </a:r>
          <a:r>
            <a:rPr lang="en-US" dirty="0" err="1" smtClean="0"/>
            <a:t>tiếp</a:t>
          </a:r>
          <a:r>
            <a:rPr lang="en-US" dirty="0" smtClean="0"/>
            <a:t> </a:t>
          </a:r>
          <a:r>
            <a:rPr lang="en-US" dirty="0" err="1" smtClean="0"/>
            <a:t>đầu</a:t>
          </a:r>
          <a:r>
            <a:rPr lang="en-US" dirty="0" smtClean="0"/>
            <a:t> </a:t>
          </a:r>
          <a:r>
            <a:rPr lang="en-US" dirty="0" err="1" smtClean="0"/>
            <a:t>tư</a:t>
          </a:r>
          <a:r>
            <a:rPr lang="en-US" dirty="0" smtClean="0"/>
            <a:t> </a:t>
          </a:r>
          <a:r>
            <a:rPr lang="en-US" dirty="0" err="1" smtClean="0"/>
            <a:t>hỗ</a:t>
          </a:r>
          <a:r>
            <a:rPr lang="en-US" dirty="0" smtClean="0"/>
            <a:t> </a:t>
          </a:r>
          <a:r>
            <a:rPr lang="en-US" dirty="0" err="1" smtClean="0"/>
            <a:t>trợ</a:t>
          </a:r>
          <a:r>
            <a:rPr lang="en-US" dirty="0" smtClean="0"/>
            <a:t> </a:t>
          </a:r>
          <a:r>
            <a:rPr lang="en-US" dirty="0" err="1" smtClean="0"/>
            <a:t>các</a:t>
          </a:r>
          <a:r>
            <a:rPr lang="en-US" dirty="0" smtClean="0"/>
            <a:t> DA </a:t>
          </a:r>
          <a:r>
            <a:rPr lang="en-US" dirty="0" err="1" smtClean="0"/>
            <a:t>tiềm</a:t>
          </a:r>
          <a:r>
            <a:rPr lang="en-US" dirty="0" smtClean="0"/>
            <a:t> </a:t>
          </a:r>
          <a:r>
            <a:rPr lang="en-US" dirty="0" err="1" smtClean="0"/>
            <a:t>năng</a:t>
          </a:r>
          <a:endParaRPr lang="en-GB" dirty="0"/>
        </a:p>
      </dgm:t>
    </dgm:pt>
    <dgm:pt modelId="{FABFF357-94C6-44AD-97E0-A08B0EFBB2E1}" type="parTrans" cxnId="{3FC5620B-FB1F-4697-BD1E-4755D9117666}">
      <dgm:prSet/>
      <dgm:spPr/>
      <dgm:t>
        <a:bodyPr/>
        <a:lstStyle/>
        <a:p>
          <a:endParaRPr lang="en-GB"/>
        </a:p>
      </dgm:t>
    </dgm:pt>
    <dgm:pt modelId="{A187A9F9-5D48-41ED-9283-202818C5F78A}" type="sibTrans" cxnId="{3FC5620B-FB1F-4697-BD1E-4755D9117666}">
      <dgm:prSet/>
      <dgm:spPr/>
      <dgm:t>
        <a:bodyPr/>
        <a:lstStyle/>
        <a:p>
          <a:endParaRPr lang="en-GB"/>
        </a:p>
      </dgm:t>
    </dgm:pt>
    <dgm:pt modelId="{46609390-3917-472D-AB40-6464FB249927}" type="pres">
      <dgm:prSet presAssocID="{02617DC1-3703-4E5F-B415-F60340BBBB00}" presName="linearFlow" presStyleCnt="0">
        <dgm:presLayoutVars>
          <dgm:dir/>
          <dgm:animLvl val="lvl"/>
          <dgm:resizeHandles val="exact"/>
        </dgm:presLayoutVars>
      </dgm:prSet>
      <dgm:spPr/>
      <dgm:t>
        <a:bodyPr/>
        <a:lstStyle/>
        <a:p>
          <a:endParaRPr lang="en-GB"/>
        </a:p>
      </dgm:t>
    </dgm:pt>
    <dgm:pt modelId="{02702A06-9BB6-4E50-ADBB-856BB136EFA1}" type="pres">
      <dgm:prSet presAssocID="{E57BFCB8-BFD0-4C1B-BB91-3B648E7A22E3}" presName="composite" presStyleCnt="0"/>
      <dgm:spPr/>
    </dgm:pt>
    <dgm:pt modelId="{64B1E0B7-DFFE-49FB-8861-703094A953CD}" type="pres">
      <dgm:prSet presAssocID="{E57BFCB8-BFD0-4C1B-BB91-3B648E7A22E3}" presName="parentText" presStyleLbl="alignNode1" presStyleIdx="0" presStyleCnt="3">
        <dgm:presLayoutVars>
          <dgm:chMax val="1"/>
          <dgm:bulletEnabled val="1"/>
        </dgm:presLayoutVars>
      </dgm:prSet>
      <dgm:spPr/>
      <dgm:t>
        <a:bodyPr/>
        <a:lstStyle/>
        <a:p>
          <a:endParaRPr lang="en-GB"/>
        </a:p>
      </dgm:t>
    </dgm:pt>
    <dgm:pt modelId="{E574E41F-B695-4A63-B6F1-8B3BD50EFAD6}" type="pres">
      <dgm:prSet presAssocID="{E57BFCB8-BFD0-4C1B-BB91-3B648E7A22E3}" presName="descendantText" presStyleLbl="alignAcc1" presStyleIdx="0" presStyleCnt="3">
        <dgm:presLayoutVars>
          <dgm:bulletEnabled val="1"/>
        </dgm:presLayoutVars>
      </dgm:prSet>
      <dgm:spPr/>
      <dgm:t>
        <a:bodyPr/>
        <a:lstStyle/>
        <a:p>
          <a:endParaRPr lang="en-GB"/>
        </a:p>
      </dgm:t>
    </dgm:pt>
    <dgm:pt modelId="{53ACBE26-DD84-4188-A582-32E53360D5CE}" type="pres">
      <dgm:prSet presAssocID="{12097DDF-0CEA-4062-ADEA-D2887E291FD3}" presName="sp" presStyleCnt="0"/>
      <dgm:spPr/>
    </dgm:pt>
    <dgm:pt modelId="{85622577-2728-460C-B98E-BCFE8BA23E27}" type="pres">
      <dgm:prSet presAssocID="{6F451039-B43E-496E-A47A-63935105E535}" presName="composite" presStyleCnt="0"/>
      <dgm:spPr/>
    </dgm:pt>
    <dgm:pt modelId="{1ED1E237-DCCA-4B9A-8C09-0E399D45EB34}" type="pres">
      <dgm:prSet presAssocID="{6F451039-B43E-496E-A47A-63935105E535}" presName="parentText" presStyleLbl="alignNode1" presStyleIdx="1" presStyleCnt="3">
        <dgm:presLayoutVars>
          <dgm:chMax val="1"/>
          <dgm:bulletEnabled val="1"/>
        </dgm:presLayoutVars>
      </dgm:prSet>
      <dgm:spPr/>
      <dgm:t>
        <a:bodyPr/>
        <a:lstStyle/>
        <a:p>
          <a:endParaRPr lang="en-GB"/>
        </a:p>
      </dgm:t>
    </dgm:pt>
    <dgm:pt modelId="{24907754-EFF0-4A0A-9547-5B2129CC6BDD}" type="pres">
      <dgm:prSet presAssocID="{6F451039-B43E-496E-A47A-63935105E535}" presName="descendantText" presStyleLbl="alignAcc1" presStyleIdx="1" presStyleCnt="3">
        <dgm:presLayoutVars>
          <dgm:bulletEnabled val="1"/>
        </dgm:presLayoutVars>
      </dgm:prSet>
      <dgm:spPr/>
      <dgm:t>
        <a:bodyPr/>
        <a:lstStyle/>
        <a:p>
          <a:endParaRPr lang="en-GB"/>
        </a:p>
      </dgm:t>
    </dgm:pt>
    <dgm:pt modelId="{9BAED023-9BE7-41EB-B208-5AD06C853B4C}" type="pres">
      <dgm:prSet presAssocID="{774DCB50-14B2-474B-B2B8-63B4B6CCE5E2}" presName="sp" presStyleCnt="0"/>
      <dgm:spPr/>
    </dgm:pt>
    <dgm:pt modelId="{C1FAB82C-21F1-462F-81AA-49A58F2AF265}" type="pres">
      <dgm:prSet presAssocID="{44103FD4-1478-4535-9EC1-45B952AD48F2}" presName="composite" presStyleCnt="0"/>
      <dgm:spPr/>
    </dgm:pt>
    <dgm:pt modelId="{33FA0BE6-33CC-4725-B2A4-32BBDCD2038A}" type="pres">
      <dgm:prSet presAssocID="{44103FD4-1478-4535-9EC1-45B952AD48F2}" presName="parentText" presStyleLbl="alignNode1" presStyleIdx="2" presStyleCnt="3">
        <dgm:presLayoutVars>
          <dgm:chMax val="1"/>
          <dgm:bulletEnabled val="1"/>
        </dgm:presLayoutVars>
      </dgm:prSet>
      <dgm:spPr/>
      <dgm:t>
        <a:bodyPr/>
        <a:lstStyle/>
        <a:p>
          <a:endParaRPr lang="en-GB"/>
        </a:p>
      </dgm:t>
    </dgm:pt>
    <dgm:pt modelId="{A1E3C6D4-2973-4850-BF63-ADDC07339545}" type="pres">
      <dgm:prSet presAssocID="{44103FD4-1478-4535-9EC1-45B952AD48F2}" presName="descendantText" presStyleLbl="alignAcc1" presStyleIdx="2" presStyleCnt="3">
        <dgm:presLayoutVars>
          <dgm:bulletEnabled val="1"/>
        </dgm:presLayoutVars>
      </dgm:prSet>
      <dgm:spPr/>
      <dgm:t>
        <a:bodyPr/>
        <a:lstStyle/>
        <a:p>
          <a:endParaRPr lang="en-GB"/>
        </a:p>
      </dgm:t>
    </dgm:pt>
  </dgm:ptLst>
  <dgm:cxnLst>
    <dgm:cxn modelId="{BAAF38EC-F578-4FDC-B8E1-1F852C6C6DFB}" srcId="{02617DC1-3703-4E5F-B415-F60340BBBB00}" destId="{44103FD4-1478-4535-9EC1-45B952AD48F2}" srcOrd="2" destOrd="0" parTransId="{72E62EFB-0090-4769-AD63-0EDC428C970A}" sibTransId="{CA4833EC-82FF-4A36-8E2B-68CEF84680AA}"/>
    <dgm:cxn modelId="{57B410E6-AEA2-465F-9F90-0C2114A31ABD}" srcId="{E57BFCB8-BFD0-4C1B-BB91-3B648E7A22E3}" destId="{599B17AB-8C1B-415D-AB73-E971BDFB6AC1}" srcOrd="1" destOrd="0" parTransId="{E41F9DC3-2DE5-4011-90F2-B8ECF896BD76}" sibTransId="{C1B99A70-3FD7-4F27-8E94-7E93E8CB3366}"/>
    <dgm:cxn modelId="{8EB54A3F-2306-46F1-BE0E-E8C8FC9FB9BF}" type="presOf" srcId="{6F451039-B43E-496E-A47A-63935105E535}" destId="{1ED1E237-DCCA-4B9A-8C09-0E399D45EB34}" srcOrd="0" destOrd="0" presId="urn:microsoft.com/office/officeart/2005/8/layout/chevron2"/>
    <dgm:cxn modelId="{3FC5620B-FB1F-4697-BD1E-4755D9117666}" srcId="{44103FD4-1478-4535-9EC1-45B952AD48F2}" destId="{C7091859-E7FD-4E84-8E07-A7CB6BA30EEE}" srcOrd="1" destOrd="0" parTransId="{FABFF357-94C6-44AD-97E0-A08B0EFBB2E1}" sibTransId="{A187A9F9-5D48-41ED-9283-202818C5F78A}"/>
    <dgm:cxn modelId="{A6E5C213-4011-42E2-9A75-6B09BE0697FF}" type="presOf" srcId="{166C9C06-B234-4118-8CFE-9DE9E1D31727}" destId="{A1E3C6D4-2973-4850-BF63-ADDC07339545}" srcOrd="0" destOrd="0" presId="urn:microsoft.com/office/officeart/2005/8/layout/chevron2"/>
    <dgm:cxn modelId="{B0437478-97DF-446D-BF61-A252F3B318C8}" srcId="{02617DC1-3703-4E5F-B415-F60340BBBB00}" destId="{E57BFCB8-BFD0-4C1B-BB91-3B648E7A22E3}" srcOrd="0" destOrd="0" parTransId="{448AA14F-A3BA-4DE6-8969-2700576DBF56}" sibTransId="{12097DDF-0CEA-4062-ADEA-D2887E291FD3}"/>
    <dgm:cxn modelId="{3E988D53-9F68-4DDB-97AA-B097DE86D84B}" srcId="{E57BFCB8-BFD0-4C1B-BB91-3B648E7A22E3}" destId="{70ABDAAA-64E6-4CFA-89D8-1A09248306C5}" srcOrd="0" destOrd="0" parTransId="{107DEB31-2388-4EA3-B96F-C66B76F37B63}" sibTransId="{986B426E-8E26-4F1D-BB4C-472E515885C6}"/>
    <dgm:cxn modelId="{3B21D47C-742B-4B02-AF44-6ACF6D7F1BF1}" type="presOf" srcId="{70ABDAAA-64E6-4CFA-89D8-1A09248306C5}" destId="{E574E41F-B695-4A63-B6F1-8B3BD50EFAD6}" srcOrd="0" destOrd="0" presId="urn:microsoft.com/office/officeart/2005/8/layout/chevron2"/>
    <dgm:cxn modelId="{3171BBE5-AB48-4CFB-86E8-7CFB474640B4}" type="presOf" srcId="{26240605-82A4-483A-B4C9-0EF91310B7B8}" destId="{24907754-EFF0-4A0A-9547-5B2129CC6BDD}" srcOrd="0" destOrd="0" presId="urn:microsoft.com/office/officeart/2005/8/layout/chevron2"/>
    <dgm:cxn modelId="{183BDD5E-3CA4-402F-B6C9-CA205A4C9FD4}" type="presOf" srcId="{599B17AB-8C1B-415D-AB73-E971BDFB6AC1}" destId="{E574E41F-B695-4A63-B6F1-8B3BD50EFAD6}" srcOrd="0" destOrd="1" presId="urn:microsoft.com/office/officeart/2005/8/layout/chevron2"/>
    <dgm:cxn modelId="{34B46102-B995-4130-9665-D5101E51FADD}" type="presOf" srcId="{44103FD4-1478-4535-9EC1-45B952AD48F2}" destId="{33FA0BE6-33CC-4725-B2A4-32BBDCD2038A}" srcOrd="0" destOrd="0" presId="urn:microsoft.com/office/officeart/2005/8/layout/chevron2"/>
    <dgm:cxn modelId="{BE339D52-A2DF-4793-8C22-566CB00B81AF}" type="presOf" srcId="{40E55CA7-935D-4F30-8A28-141492939C56}" destId="{24907754-EFF0-4A0A-9547-5B2129CC6BDD}" srcOrd="0" destOrd="1" presId="urn:microsoft.com/office/officeart/2005/8/layout/chevron2"/>
    <dgm:cxn modelId="{1D196F6D-C91B-4AD9-AAE9-5292737C4210}" srcId="{44103FD4-1478-4535-9EC1-45B952AD48F2}" destId="{166C9C06-B234-4118-8CFE-9DE9E1D31727}" srcOrd="0" destOrd="0" parTransId="{5470E5CB-A039-4EFA-A48C-494BCE2DF16F}" sibTransId="{9821C27B-A459-4474-B352-9A33A0C54EB6}"/>
    <dgm:cxn modelId="{CE14D90F-14F0-4E69-B1BE-5334D0718363}" srcId="{02617DC1-3703-4E5F-B415-F60340BBBB00}" destId="{6F451039-B43E-496E-A47A-63935105E535}" srcOrd="1" destOrd="0" parTransId="{6A96C1F4-8DC3-4F85-A8CC-4829127637D6}" sibTransId="{774DCB50-14B2-474B-B2B8-63B4B6CCE5E2}"/>
    <dgm:cxn modelId="{AF71FF75-6567-44BC-975D-025CFD9411D0}" type="presOf" srcId="{C7091859-E7FD-4E84-8E07-A7CB6BA30EEE}" destId="{A1E3C6D4-2973-4850-BF63-ADDC07339545}" srcOrd="0" destOrd="1" presId="urn:microsoft.com/office/officeart/2005/8/layout/chevron2"/>
    <dgm:cxn modelId="{FAF044A1-3F25-47FB-A83E-07C0055696F2}" srcId="{6F451039-B43E-496E-A47A-63935105E535}" destId="{40E55CA7-935D-4F30-8A28-141492939C56}" srcOrd="1" destOrd="0" parTransId="{3BBF5931-53CE-4E06-BF09-A4D0E3F60150}" sibTransId="{B69B039F-4F76-44D1-AE77-CBB266069A58}"/>
    <dgm:cxn modelId="{1758B6ED-DE3D-4901-9B72-CCAC92F980D3}" srcId="{6F451039-B43E-496E-A47A-63935105E535}" destId="{26240605-82A4-483A-B4C9-0EF91310B7B8}" srcOrd="0" destOrd="0" parTransId="{36868EAF-D85C-487D-BD15-CD6A7EBCB9E9}" sibTransId="{C2032BA4-10ED-4352-BE88-7473E8E1306F}"/>
    <dgm:cxn modelId="{95ACEADE-2BEA-49C5-A8C4-AB2305028053}" type="presOf" srcId="{E57BFCB8-BFD0-4C1B-BB91-3B648E7A22E3}" destId="{64B1E0B7-DFFE-49FB-8861-703094A953CD}" srcOrd="0" destOrd="0" presId="urn:microsoft.com/office/officeart/2005/8/layout/chevron2"/>
    <dgm:cxn modelId="{8EBF18AF-58DA-40A1-ABE9-696D34E69B16}" type="presOf" srcId="{02617DC1-3703-4E5F-B415-F60340BBBB00}" destId="{46609390-3917-472D-AB40-6464FB249927}" srcOrd="0" destOrd="0" presId="urn:microsoft.com/office/officeart/2005/8/layout/chevron2"/>
    <dgm:cxn modelId="{126D5AAC-755B-4DEE-BF10-92D5BA261914}" type="presParOf" srcId="{46609390-3917-472D-AB40-6464FB249927}" destId="{02702A06-9BB6-4E50-ADBB-856BB136EFA1}" srcOrd="0" destOrd="0" presId="urn:microsoft.com/office/officeart/2005/8/layout/chevron2"/>
    <dgm:cxn modelId="{B728A47B-190E-4F5F-965E-797B70001652}" type="presParOf" srcId="{02702A06-9BB6-4E50-ADBB-856BB136EFA1}" destId="{64B1E0B7-DFFE-49FB-8861-703094A953CD}" srcOrd="0" destOrd="0" presId="urn:microsoft.com/office/officeart/2005/8/layout/chevron2"/>
    <dgm:cxn modelId="{834988DA-619F-495B-B644-EA72211D1CBD}" type="presParOf" srcId="{02702A06-9BB6-4E50-ADBB-856BB136EFA1}" destId="{E574E41F-B695-4A63-B6F1-8B3BD50EFAD6}" srcOrd="1" destOrd="0" presId="urn:microsoft.com/office/officeart/2005/8/layout/chevron2"/>
    <dgm:cxn modelId="{66689BE6-1482-429D-93BE-4EB20BD9AB1D}" type="presParOf" srcId="{46609390-3917-472D-AB40-6464FB249927}" destId="{53ACBE26-DD84-4188-A582-32E53360D5CE}" srcOrd="1" destOrd="0" presId="urn:microsoft.com/office/officeart/2005/8/layout/chevron2"/>
    <dgm:cxn modelId="{57465A31-DCBE-41CF-8440-6B1631801217}" type="presParOf" srcId="{46609390-3917-472D-AB40-6464FB249927}" destId="{85622577-2728-460C-B98E-BCFE8BA23E27}" srcOrd="2" destOrd="0" presId="urn:microsoft.com/office/officeart/2005/8/layout/chevron2"/>
    <dgm:cxn modelId="{BC602782-BE54-40A2-AB87-E58C10641839}" type="presParOf" srcId="{85622577-2728-460C-B98E-BCFE8BA23E27}" destId="{1ED1E237-DCCA-4B9A-8C09-0E399D45EB34}" srcOrd="0" destOrd="0" presId="urn:microsoft.com/office/officeart/2005/8/layout/chevron2"/>
    <dgm:cxn modelId="{7A1225E9-C76F-4D63-AB5E-82806227AD49}" type="presParOf" srcId="{85622577-2728-460C-B98E-BCFE8BA23E27}" destId="{24907754-EFF0-4A0A-9547-5B2129CC6BDD}" srcOrd="1" destOrd="0" presId="urn:microsoft.com/office/officeart/2005/8/layout/chevron2"/>
    <dgm:cxn modelId="{60BB6DC0-4DD0-4A46-8A3A-332A197DEFFA}" type="presParOf" srcId="{46609390-3917-472D-AB40-6464FB249927}" destId="{9BAED023-9BE7-41EB-B208-5AD06C853B4C}" srcOrd="3" destOrd="0" presId="urn:microsoft.com/office/officeart/2005/8/layout/chevron2"/>
    <dgm:cxn modelId="{988CEF4F-4B18-49D6-89A4-EBE22622F279}" type="presParOf" srcId="{46609390-3917-472D-AB40-6464FB249927}" destId="{C1FAB82C-21F1-462F-81AA-49A58F2AF265}" srcOrd="4" destOrd="0" presId="urn:microsoft.com/office/officeart/2005/8/layout/chevron2"/>
    <dgm:cxn modelId="{B3E4744A-9313-4539-A938-334A577F3917}" type="presParOf" srcId="{C1FAB82C-21F1-462F-81AA-49A58F2AF265}" destId="{33FA0BE6-33CC-4725-B2A4-32BBDCD2038A}" srcOrd="0" destOrd="0" presId="urn:microsoft.com/office/officeart/2005/8/layout/chevron2"/>
    <dgm:cxn modelId="{50C88CEA-7A7C-4292-A0D1-2C97B3481A2B}" type="presParOf" srcId="{C1FAB82C-21F1-462F-81AA-49A58F2AF265}" destId="{A1E3C6D4-2973-4850-BF63-ADDC073395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B0CA90-D46A-42C6-813E-CDAA13A3FCA2}" type="doc">
      <dgm:prSet loTypeId="urn:microsoft.com/office/officeart/2008/layout/RadialCluster" loCatId="relationship" qsTypeId="urn:microsoft.com/office/officeart/2005/8/quickstyle/3d3" qsCatId="3D" csTypeId="urn:microsoft.com/office/officeart/2005/8/colors/colorful4" csCatId="colorful" phldr="1"/>
      <dgm:spPr/>
      <dgm:t>
        <a:bodyPr/>
        <a:lstStyle/>
        <a:p>
          <a:endParaRPr lang="en-GB"/>
        </a:p>
      </dgm:t>
    </dgm:pt>
    <dgm:pt modelId="{59F84A9F-3E9D-4E1E-92F8-1EB07E30B0E3}">
      <dgm:prSet phldrT="[Text]"/>
      <dgm:spPr/>
      <dgm:t>
        <a:bodyPr/>
        <a:lstStyle/>
        <a:p>
          <a:r>
            <a:rPr lang="en-US" dirty="0" err="1" smtClean="0"/>
            <a:t>Tăng</a:t>
          </a:r>
          <a:r>
            <a:rPr lang="en-US" dirty="0" smtClean="0"/>
            <a:t> </a:t>
          </a:r>
          <a:r>
            <a:rPr lang="en-US" dirty="0" err="1" smtClean="0"/>
            <a:t>trưởng</a:t>
          </a:r>
          <a:r>
            <a:rPr lang="en-US" dirty="0" smtClean="0"/>
            <a:t> </a:t>
          </a:r>
          <a:r>
            <a:rPr lang="en-US" dirty="0" err="1" smtClean="0"/>
            <a:t>Kinh</a:t>
          </a:r>
          <a:r>
            <a:rPr lang="en-US" dirty="0" smtClean="0"/>
            <a:t> </a:t>
          </a:r>
          <a:r>
            <a:rPr lang="en-US" dirty="0" err="1" smtClean="0"/>
            <a:t>tế</a:t>
          </a:r>
          <a:endParaRPr lang="en-GB" dirty="0"/>
        </a:p>
      </dgm:t>
    </dgm:pt>
    <dgm:pt modelId="{274F80B4-F233-43A5-93EE-8D578C7F916B}" type="parTrans" cxnId="{F578A82E-252F-4B07-ADDA-DD5213CE3E6D}">
      <dgm:prSet/>
      <dgm:spPr/>
      <dgm:t>
        <a:bodyPr/>
        <a:lstStyle/>
        <a:p>
          <a:endParaRPr lang="en-GB"/>
        </a:p>
      </dgm:t>
    </dgm:pt>
    <dgm:pt modelId="{B3945763-D901-43F0-BC84-6C3B542235A4}" type="sibTrans" cxnId="{F578A82E-252F-4B07-ADDA-DD5213CE3E6D}">
      <dgm:prSet/>
      <dgm:spPr/>
      <dgm:t>
        <a:bodyPr/>
        <a:lstStyle/>
        <a:p>
          <a:endParaRPr lang="en-GB"/>
        </a:p>
      </dgm:t>
    </dgm:pt>
    <dgm:pt modelId="{C48CE0BB-5CB6-4560-9865-95D4A8744F66}">
      <dgm:prSet phldrT="[Text]"/>
      <dgm:spPr/>
      <dgm:t>
        <a:bodyPr/>
        <a:lstStyle/>
        <a:p>
          <a:r>
            <a:rPr lang="en-US" dirty="0" smtClean="0"/>
            <a:t>ĐMST</a:t>
          </a:r>
          <a:endParaRPr lang="en-GB" dirty="0"/>
        </a:p>
      </dgm:t>
    </dgm:pt>
    <dgm:pt modelId="{CD0EA255-CAD2-4ABC-9070-2DF3F6F99BEB}" type="parTrans" cxnId="{900D325A-E45F-4E61-89CA-C20E5457878C}">
      <dgm:prSet/>
      <dgm:spPr/>
      <dgm:t>
        <a:bodyPr/>
        <a:lstStyle/>
        <a:p>
          <a:endParaRPr lang="en-GB"/>
        </a:p>
      </dgm:t>
    </dgm:pt>
    <dgm:pt modelId="{F1A8A837-C69B-4AFC-A468-1190BD9412C2}" type="sibTrans" cxnId="{900D325A-E45F-4E61-89CA-C20E5457878C}">
      <dgm:prSet/>
      <dgm:spPr/>
      <dgm:t>
        <a:bodyPr/>
        <a:lstStyle/>
        <a:p>
          <a:endParaRPr lang="en-GB"/>
        </a:p>
      </dgm:t>
    </dgm:pt>
    <dgm:pt modelId="{AE84B205-61C9-4248-97AB-1A72C12481F3}">
      <dgm:prSet phldrT="[Text]"/>
      <dgm:spPr/>
      <dgm:t>
        <a:bodyPr/>
        <a:lstStyle/>
        <a:p>
          <a:r>
            <a:rPr lang="en-US" dirty="0" err="1" smtClean="0"/>
            <a:t>Thương</a:t>
          </a:r>
          <a:r>
            <a:rPr lang="en-US" dirty="0" smtClean="0"/>
            <a:t> </a:t>
          </a:r>
          <a:r>
            <a:rPr lang="en-US" dirty="0" err="1" smtClean="0"/>
            <a:t>mại</a:t>
          </a:r>
          <a:endParaRPr lang="en-GB" dirty="0"/>
        </a:p>
      </dgm:t>
    </dgm:pt>
    <dgm:pt modelId="{9FA03EFC-7159-41DE-8DEA-0A001B951711}" type="parTrans" cxnId="{34C36F68-7992-42A4-A35A-01E1DEA544AA}">
      <dgm:prSet/>
      <dgm:spPr/>
      <dgm:t>
        <a:bodyPr/>
        <a:lstStyle/>
        <a:p>
          <a:endParaRPr lang="en-GB"/>
        </a:p>
      </dgm:t>
    </dgm:pt>
    <dgm:pt modelId="{73AB4C7F-FC39-4B19-8D7D-9A2A66DFD092}" type="sibTrans" cxnId="{34C36F68-7992-42A4-A35A-01E1DEA544AA}">
      <dgm:prSet/>
      <dgm:spPr/>
      <dgm:t>
        <a:bodyPr/>
        <a:lstStyle/>
        <a:p>
          <a:endParaRPr lang="en-GB"/>
        </a:p>
      </dgm:t>
    </dgm:pt>
    <dgm:pt modelId="{C003C61E-295D-4ED7-8219-0582951EA03D}">
      <dgm:prSet phldrT="[Text]"/>
      <dgm:spPr/>
      <dgm:t>
        <a:bodyPr/>
        <a:lstStyle/>
        <a:p>
          <a:r>
            <a:rPr lang="en-US" dirty="0" err="1" smtClean="0"/>
            <a:t>Nâng</a:t>
          </a:r>
          <a:r>
            <a:rPr lang="en-US" dirty="0" smtClean="0"/>
            <a:t> </a:t>
          </a:r>
          <a:r>
            <a:rPr lang="en-US" dirty="0" err="1" smtClean="0"/>
            <a:t>cao</a:t>
          </a:r>
          <a:r>
            <a:rPr lang="en-US" dirty="0" smtClean="0"/>
            <a:t> SX</a:t>
          </a:r>
          <a:endParaRPr lang="en-GB" dirty="0"/>
        </a:p>
      </dgm:t>
    </dgm:pt>
    <dgm:pt modelId="{040BB391-4E72-4211-9F43-32AFD71B9084}" type="parTrans" cxnId="{E0C0E742-4161-48F0-8044-FA82D4CC865B}">
      <dgm:prSet/>
      <dgm:spPr/>
      <dgm:t>
        <a:bodyPr/>
        <a:lstStyle/>
        <a:p>
          <a:endParaRPr lang="en-GB"/>
        </a:p>
      </dgm:t>
    </dgm:pt>
    <dgm:pt modelId="{D8830118-11FD-4A59-8D52-D524FBDCF60C}" type="sibTrans" cxnId="{E0C0E742-4161-48F0-8044-FA82D4CC865B}">
      <dgm:prSet/>
      <dgm:spPr/>
      <dgm:t>
        <a:bodyPr/>
        <a:lstStyle/>
        <a:p>
          <a:endParaRPr lang="en-GB"/>
        </a:p>
      </dgm:t>
    </dgm:pt>
    <dgm:pt modelId="{642029E8-D344-47ED-A637-506F2418C5B6}" type="pres">
      <dgm:prSet presAssocID="{64B0CA90-D46A-42C6-813E-CDAA13A3FCA2}" presName="Name0" presStyleCnt="0">
        <dgm:presLayoutVars>
          <dgm:chMax val="1"/>
          <dgm:chPref val="1"/>
          <dgm:dir/>
          <dgm:animOne val="branch"/>
          <dgm:animLvl val="lvl"/>
        </dgm:presLayoutVars>
      </dgm:prSet>
      <dgm:spPr/>
      <dgm:t>
        <a:bodyPr/>
        <a:lstStyle/>
        <a:p>
          <a:endParaRPr lang="en-GB"/>
        </a:p>
      </dgm:t>
    </dgm:pt>
    <dgm:pt modelId="{210C2A0E-15E8-40D4-A0B9-8694DA62177B}" type="pres">
      <dgm:prSet presAssocID="{59F84A9F-3E9D-4E1E-92F8-1EB07E30B0E3}" presName="singleCycle" presStyleCnt="0"/>
      <dgm:spPr/>
      <dgm:t>
        <a:bodyPr/>
        <a:lstStyle/>
        <a:p>
          <a:endParaRPr lang="en-GB"/>
        </a:p>
      </dgm:t>
    </dgm:pt>
    <dgm:pt modelId="{4554EA64-D808-4DFA-BB7D-9C889C0EEBBA}" type="pres">
      <dgm:prSet presAssocID="{59F84A9F-3E9D-4E1E-92F8-1EB07E30B0E3}" presName="singleCenter" presStyleLbl="node1" presStyleIdx="0" presStyleCnt="4" custScaleX="130492" custScaleY="112426">
        <dgm:presLayoutVars>
          <dgm:chMax val="7"/>
          <dgm:chPref val="7"/>
        </dgm:presLayoutVars>
      </dgm:prSet>
      <dgm:spPr/>
      <dgm:t>
        <a:bodyPr/>
        <a:lstStyle/>
        <a:p>
          <a:endParaRPr lang="en-GB"/>
        </a:p>
      </dgm:t>
    </dgm:pt>
    <dgm:pt modelId="{163FA983-A467-495B-9271-8879A0CAB408}" type="pres">
      <dgm:prSet presAssocID="{CD0EA255-CAD2-4ABC-9070-2DF3F6F99BEB}" presName="Name56" presStyleLbl="parChTrans1D2" presStyleIdx="0" presStyleCnt="3"/>
      <dgm:spPr/>
      <dgm:t>
        <a:bodyPr/>
        <a:lstStyle/>
        <a:p>
          <a:endParaRPr lang="en-GB"/>
        </a:p>
      </dgm:t>
    </dgm:pt>
    <dgm:pt modelId="{65AF5370-4361-4B2F-8AE1-8A426062991B}" type="pres">
      <dgm:prSet presAssocID="{C48CE0BB-5CB6-4560-9865-95D4A8744F66}" presName="text0" presStyleLbl="node1" presStyleIdx="1" presStyleCnt="4">
        <dgm:presLayoutVars>
          <dgm:bulletEnabled val="1"/>
        </dgm:presLayoutVars>
      </dgm:prSet>
      <dgm:spPr/>
      <dgm:t>
        <a:bodyPr/>
        <a:lstStyle/>
        <a:p>
          <a:endParaRPr lang="en-GB"/>
        </a:p>
      </dgm:t>
    </dgm:pt>
    <dgm:pt modelId="{B95F01D0-6A50-427D-8B61-C9DE40FF9C56}" type="pres">
      <dgm:prSet presAssocID="{9FA03EFC-7159-41DE-8DEA-0A001B951711}" presName="Name56" presStyleLbl="parChTrans1D2" presStyleIdx="1" presStyleCnt="3"/>
      <dgm:spPr/>
      <dgm:t>
        <a:bodyPr/>
        <a:lstStyle/>
        <a:p>
          <a:endParaRPr lang="en-GB"/>
        </a:p>
      </dgm:t>
    </dgm:pt>
    <dgm:pt modelId="{5AD8D2A8-8289-4036-963A-EA17BF45D508}" type="pres">
      <dgm:prSet presAssocID="{AE84B205-61C9-4248-97AB-1A72C12481F3}" presName="text0" presStyleLbl="node1" presStyleIdx="2" presStyleCnt="4">
        <dgm:presLayoutVars>
          <dgm:bulletEnabled val="1"/>
        </dgm:presLayoutVars>
      </dgm:prSet>
      <dgm:spPr/>
      <dgm:t>
        <a:bodyPr/>
        <a:lstStyle/>
        <a:p>
          <a:endParaRPr lang="en-GB"/>
        </a:p>
      </dgm:t>
    </dgm:pt>
    <dgm:pt modelId="{17F6DC3A-8DD0-4197-82AD-BF5650CD486A}" type="pres">
      <dgm:prSet presAssocID="{040BB391-4E72-4211-9F43-32AFD71B9084}" presName="Name56" presStyleLbl="parChTrans1D2" presStyleIdx="2" presStyleCnt="3"/>
      <dgm:spPr/>
      <dgm:t>
        <a:bodyPr/>
        <a:lstStyle/>
        <a:p>
          <a:endParaRPr lang="en-GB"/>
        </a:p>
      </dgm:t>
    </dgm:pt>
    <dgm:pt modelId="{6D45FD75-C5A8-465F-81C9-88FCDF7C92AA}" type="pres">
      <dgm:prSet presAssocID="{C003C61E-295D-4ED7-8219-0582951EA03D}" presName="text0" presStyleLbl="node1" presStyleIdx="3" presStyleCnt="4">
        <dgm:presLayoutVars>
          <dgm:bulletEnabled val="1"/>
        </dgm:presLayoutVars>
      </dgm:prSet>
      <dgm:spPr/>
      <dgm:t>
        <a:bodyPr/>
        <a:lstStyle/>
        <a:p>
          <a:endParaRPr lang="en-GB"/>
        </a:p>
      </dgm:t>
    </dgm:pt>
  </dgm:ptLst>
  <dgm:cxnLst>
    <dgm:cxn modelId="{900D325A-E45F-4E61-89CA-C20E5457878C}" srcId="{59F84A9F-3E9D-4E1E-92F8-1EB07E30B0E3}" destId="{C48CE0BB-5CB6-4560-9865-95D4A8744F66}" srcOrd="0" destOrd="0" parTransId="{CD0EA255-CAD2-4ABC-9070-2DF3F6F99BEB}" sibTransId="{F1A8A837-C69B-4AFC-A468-1190BD9412C2}"/>
    <dgm:cxn modelId="{D35393F2-128B-46AA-B8C3-21CA1D41AC83}" type="presOf" srcId="{040BB391-4E72-4211-9F43-32AFD71B9084}" destId="{17F6DC3A-8DD0-4197-82AD-BF5650CD486A}" srcOrd="0" destOrd="0" presId="urn:microsoft.com/office/officeart/2008/layout/RadialCluster"/>
    <dgm:cxn modelId="{00FFEFCE-3EC9-4064-B406-ADC7ECED14DB}" type="presOf" srcId="{C003C61E-295D-4ED7-8219-0582951EA03D}" destId="{6D45FD75-C5A8-465F-81C9-88FCDF7C92AA}" srcOrd="0" destOrd="0" presId="urn:microsoft.com/office/officeart/2008/layout/RadialCluster"/>
    <dgm:cxn modelId="{4A3703B6-BA0A-4603-910E-F5BD9FE14FDD}" type="presOf" srcId="{AE84B205-61C9-4248-97AB-1A72C12481F3}" destId="{5AD8D2A8-8289-4036-963A-EA17BF45D508}" srcOrd="0" destOrd="0" presId="urn:microsoft.com/office/officeart/2008/layout/RadialCluster"/>
    <dgm:cxn modelId="{6EDBBAB7-F383-45B5-8B39-C1BBF9DA1DFC}" type="presOf" srcId="{CD0EA255-CAD2-4ABC-9070-2DF3F6F99BEB}" destId="{163FA983-A467-495B-9271-8879A0CAB408}" srcOrd="0" destOrd="0" presId="urn:microsoft.com/office/officeart/2008/layout/RadialCluster"/>
    <dgm:cxn modelId="{71711ABB-71FF-4F04-B2F9-20129600D3CB}" type="presOf" srcId="{64B0CA90-D46A-42C6-813E-CDAA13A3FCA2}" destId="{642029E8-D344-47ED-A637-506F2418C5B6}" srcOrd="0" destOrd="0" presId="urn:microsoft.com/office/officeart/2008/layout/RadialCluster"/>
    <dgm:cxn modelId="{34C36F68-7992-42A4-A35A-01E1DEA544AA}" srcId="{59F84A9F-3E9D-4E1E-92F8-1EB07E30B0E3}" destId="{AE84B205-61C9-4248-97AB-1A72C12481F3}" srcOrd="1" destOrd="0" parTransId="{9FA03EFC-7159-41DE-8DEA-0A001B951711}" sibTransId="{73AB4C7F-FC39-4B19-8D7D-9A2A66DFD092}"/>
    <dgm:cxn modelId="{F578A82E-252F-4B07-ADDA-DD5213CE3E6D}" srcId="{64B0CA90-D46A-42C6-813E-CDAA13A3FCA2}" destId="{59F84A9F-3E9D-4E1E-92F8-1EB07E30B0E3}" srcOrd="0" destOrd="0" parTransId="{274F80B4-F233-43A5-93EE-8D578C7F916B}" sibTransId="{B3945763-D901-43F0-BC84-6C3B542235A4}"/>
    <dgm:cxn modelId="{C48F137E-AE39-47C8-B1F5-264018A09A33}" type="presOf" srcId="{9FA03EFC-7159-41DE-8DEA-0A001B951711}" destId="{B95F01D0-6A50-427D-8B61-C9DE40FF9C56}" srcOrd="0" destOrd="0" presId="urn:microsoft.com/office/officeart/2008/layout/RadialCluster"/>
    <dgm:cxn modelId="{8B890F4A-7D9D-4CD6-92B5-73E1EC60A68D}" type="presOf" srcId="{59F84A9F-3E9D-4E1E-92F8-1EB07E30B0E3}" destId="{4554EA64-D808-4DFA-BB7D-9C889C0EEBBA}" srcOrd="0" destOrd="0" presId="urn:microsoft.com/office/officeart/2008/layout/RadialCluster"/>
    <dgm:cxn modelId="{5E378AA1-E77C-4A1C-8682-0D5B817C68D7}" type="presOf" srcId="{C48CE0BB-5CB6-4560-9865-95D4A8744F66}" destId="{65AF5370-4361-4B2F-8AE1-8A426062991B}" srcOrd="0" destOrd="0" presId="urn:microsoft.com/office/officeart/2008/layout/RadialCluster"/>
    <dgm:cxn modelId="{E0C0E742-4161-48F0-8044-FA82D4CC865B}" srcId="{59F84A9F-3E9D-4E1E-92F8-1EB07E30B0E3}" destId="{C003C61E-295D-4ED7-8219-0582951EA03D}" srcOrd="2" destOrd="0" parTransId="{040BB391-4E72-4211-9F43-32AFD71B9084}" sibTransId="{D8830118-11FD-4A59-8D52-D524FBDCF60C}"/>
    <dgm:cxn modelId="{EE7D72BC-921E-4266-8B51-BAD5CFF7F340}" type="presParOf" srcId="{642029E8-D344-47ED-A637-506F2418C5B6}" destId="{210C2A0E-15E8-40D4-A0B9-8694DA62177B}" srcOrd="0" destOrd="0" presId="urn:microsoft.com/office/officeart/2008/layout/RadialCluster"/>
    <dgm:cxn modelId="{69165FD1-2B5E-4008-A985-397A5CB4EEF3}" type="presParOf" srcId="{210C2A0E-15E8-40D4-A0B9-8694DA62177B}" destId="{4554EA64-D808-4DFA-BB7D-9C889C0EEBBA}" srcOrd="0" destOrd="0" presId="urn:microsoft.com/office/officeart/2008/layout/RadialCluster"/>
    <dgm:cxn modelId="{A4BF135D-5BB0-4B88-BC72-1CC3268B6CD1}" type="presParOf" srcId="{210C2A0E-15E8-40D4-A0B9-8694DA62177B}" destId="{163FA983-A467-495B-9271-8879A0CAB408}" srcOrd="1" destOrd="0" presId="urn:microsoft.com/office/officeart/2008/layout/RadialCluster"/>
    <dgm:cxn modelId="{4736B191-29A8-4EBF-A14C-AAB70E8AB883}" type="presParOf" srcId="{210C2A0E-15E8-40D4-A0B9-8694DA62177B}" destId="{65AF5370-4361-4B2F-8AE1-8A426062991B}" srcOrd="2" destOrd="0" presId="urn:microsoft.com/office/officeart/2008/layout/RadialCluster"/>
    <dgm:cxn modelId="{C92C9B12-6B93-47D6-841D-E73334ECEE20}" type="presParOf" srcId="{210C2A0E-15E8-40D4-A0B9-8694DA62177B}" destId="{B95F01D0-6A50-427D-8B61-C9DE40FF9C56}" srcOrd="3" destOrd="0" presId="urn:microsoft.com/office/officeart/2008/layout/RadialCluster"/>
    <dgm:cxn modelId="{95C3BC82-BF4C-4682-BD9E-3F951E6D9A2F}" type="presParOf" srcId="{210C2A0E-15E8-40D4-A0B9-8694DA62177B}" destId="{5AD8D2A8-8289-4036-963A-EA17BF45D508}" srcOrd="4" destOrd="0" presId="urn:microsoft.com/office/officeart/2008/layout/RadialCluster"/>
    <dgm:cxn modelId="{D447CB66-74A9-428A-A7FF-28B8A1D2939A}" type="presParOf" srcId="{210C2A0E-15E8-40D4-A0B9-8694DA62177B}" destId="{17F6DC3A-8DD0-4197-82AD-BF5650CD486A}" srcOrd="5" destOrd="0" presId="urn:microsoft.com/office/officeart/2008/layout/RadialCluster"/>
    <dgm:cxn modelId="{6A26BF0D-9368-4588-96E4-C999DC65B3C2}" type="presParOf" srcId="{210C2A0E-15E8-40D4-A0B9-8694DA62177B}" destId="{6D45FD75-C5A8-465F-81C9-88FCDF7C92AA}" srcOrd="6" destOrd="0" presId="urn:microsoft.com/office/officeart/2008/layout/RadialCluster"/>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D01B81-E62B-4AA5-816F-9B6DAD6111CB}"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GB"/>
        </a:p>
      </dgm:t>
    </dgm:pt>
    <dgm:pt modelId="{0F7FFE8A-8E0C-4241-9A86-6177C569CDC6}">
      <dgm:prSet phldrT="[Text]"/>
      <dgm:spPr/>
      <dgm:t>
        <a:bodyPr/>
        <a:lstStyle/>
        <a:p>
          <a:r>
            <a:rPr lang="en-US" dirty="0" smtClean="0"/>
            <a:t>ĐMST </a:t>
          </a:r>
          <a:r>
            <a:rPr lang="en-US" dirty="0" err="1" smtClean="0"/>
            <a:t>sản</a:t>
          </a:r>
          <a:r>
            <a:rPr lang="en-US" dirty="0" smtClean="0"/>
            <a:t> </a:t>
          </a:r>
          <a:r>
            <a:rPr lang="en-US" dirty="0" err="1" smtClean="0"/>
            <a:t>phẩm</a:t>
          </a:r>
          <a:endParaRPr lang="en-GB" dirty="0"/>
        </a:p>
      </dgm:t>
    </dgm:pt>
    <dgm:pt modelId="{02DAEA42-4300-427B-8C75-91C0A6F1C4BA}" type="parTrans" cxnId="{7208E1DB-F8E5-4675-8717-F967E2B93212}">
      <dgm:prSet/>
      <dgm:spPr/>
      <dgm:t>
        <a:bodyPr/>
        <a:lstStyle/>
        <a:p>
          <a:endParaRPr lang="en-GB"/>
        </a:p>
      </dgm:t>
    </dgm:pt>
    <dgm:pt modelId="{6AE83569-75AF-441A-A869-5AC9ADFE1B9A}" type="sibTrans" cxnId="{7208E1DB-F8E5-4675-8717-F967E2B93212}">
      <dgm:prSet/>
      <dgm:spPr/>
      <dgm:t>
        <a:bodyPr/>
        <a:lstStyle/>
        <a:p>
          <a:endParaRPr lang="en-GB"/>
        </a:p>
      </dgm:t>
    </dgm:pt>
    <dgm:pt modelId="{154A00F2-B980-4FAB-BD1B-E246E26B7422}">
      <dgm:prSet phldrT="[Text]"/>
      <dgm:spPr/>
      <dgm:t>
        <a:bodyPr/>
        <a:lstStyle/>
        <a:p>
          <a:r>
            <a:rPr lang="en-US" dirty="0" err="1" smtClean="0"/>
            <a:t>Đưa</a:t>
          </a:r>
          <a:r>
            <a:rPr lang="en-US" dirty="0" smtClean="0"/>
            <a:t> SP </a:t>
          </a:r>
          <a:r>
            <a:rPr lang="en-US" dirty="0" err="1" smtClean="0"/>
            <a:t>ra</a:t>
          </a:r>
          <a:r>
            <a:rPr lang="en-US" dirty="0" smtClean="0"/>
            <a:t> </a:t>
          </a:r>
          <a:r>
            <a:rPr lang="en-US" dirty="0" err="1" smtClean="0"/>
            <a:t>thị</a:t>
          </a:r>
          <a:r>
            <a:rPr lang="en-US" dirty="0" smtClean="0"/>
            <a:t> </a:t>
          </a:r>
          <a:r>
            <a:rPr lang="en-US" dirty="0" err="1" smtClean="0"/>
            <a:t>trường</a:t>
          </a:r>
          <a:endParaRPr lang="en-GB" dirty="0"/>
        </a:p>
      </dgm:t>
    </dgm:pt>
    <dgm:pt modelId="{700F05F1-2692-4D2E-AAD1-23866D6A3DBD}" type="parTrans" cxnId="{5B1D7CEB-9C53-4E23-AA3E-B55A5BFE12B7}">
      <dgm:prSet/>
      <dgm:spPr/>
      <dgm:t>
        <a:bodyPr/>
        <a:lstStyle/>
        <a:p>
          <a:endParaRPr lang="en-GB"/>
        </a:p>
      </dgm:t>
    </dgm:pt>
    <dgm:pt modelId="{7B35AE67-0732-4A81-8946-CE7147E8BBCF}" type="sibTrans" cxnId="{5B1D7CEB-9C53-4E23-AA3E-B55A5BFE12B7}">
      <dgm:prSet/>
      <dgm:spPr/>
      <dgm:t>
        <a:bodyPr/>
        <a:lstStyle/>
        <a:p>
          <a:endParaRPr lang="en-GB"/>
        </a:p>
      </dgm:t>
    </dgm:pt>
    <dgm:pt modelId="{D3A848A3-1C8E-4D7A-9CA6-235BE1338BBE}">
      <dgm:prSet phldrT="[Text]"/>
      <dgm:spPr/>
      <dgm:t>
        <a:bodyPr/>
        <a:lstStyle/>
        <a:p>
          <a:r>
            <a:rPr lang="en-US" dirty="0" err="1" smtClean="0"/>
            <a:t>Cải</a:t>
          </a:r>
          <a:r>
            <a:rPr lang="en-US" dirty="0" smtClean="0"/>
            <a:t> </a:t>
          </a:r>
          <a:r>
            <a:rPr lang="en-US" dirty="0" err="1" smtClean="0"/>
            <a:t>tiến</a:t>
          </a:r>
          <a:r>
            <a:rPr lang="en-US" dirty="0" smtClean="0"/>
            <a:t> SP </a:t>
          </a:r>
          <a:r>
            <a:rPr lang="en-US" dirty="0" err="1" smtClean="0"/>
            <a:t>hiện</a:t>
          </a:r>
          <a:r>
            <a:rPr lang="en-US" dirty="0" smtClean="0"/>
            <a:t> </a:t>
          </a:r>
          <a:r>
            <a:rPr lang="en-US" dirty="0" err="1" smtClean="0"/>
            <a:t>có</a:t>
          </a:r>
          <a:endParaRPr lang="en-GB" dirty="0"/>
        </a:p>
      </dgm:t>
    </dgm:pt>
    <dgm:pt modelId="{AA66DCA1-A945-4E42-8B79-FEF3C9C1F805}" type="parTrans" cxnId="{1E526AAE-A014-432D-B8E9-28B903EB8E06}">
      <dgm:prSet/>
      <dgm:spPr/>
      <dgm:t>
        <a:bodyPr/>
        <a:lstStyle/>
        <a:p>
          <a:endParaRPr lang="en-GB"/>
        </a:p>
      </dgm:t>
    </dgm:pt>
    <dgm:pt modelId="{4402253F-43FD-480B-8275-6FA972C42317}" type="sibTrans" cxnId="{1E526AAE-A014-432D-B8E9-28B903EB8E06}">
      <dgm:prSet/>
      <dgm:spPr/>
      <dgm:t>
        <a:bodyPr/>
        <a:lstStyle/>
        <a:p>
          <a:endParaRPr lang="en-GB"/>
        </a:p>
      </dgm:t>
    </dgm:pt>
    <dgm:pt modelId="{A528EB19-7B42-45E4-ABF1-07606B1ACAFB}">
      <dgm:prSet phldrT="[Text]"/>
      <dgm:spPr/>
      <dgm:t>
        <a:bodyPr/>
        <a:lstStyle/>
        <a:p>
          <a:r>
            <a:rPr lang="en-US" dirty="0" smtClean="0"/>
            <a:t>ĐMST </a:t>
          </a:r>
          <a:r>
            <a:rPr lang="en-US" dirty="0" err="1" smtClean="0"/>
            <a:t>dịch</a:t>
          </a:r>
          <a:r>
            <a:rPr lang="en-US" dirty="0" smtClean="0"/>
            <a:t> </a:t>
          </a:r>
          <a:r>
            <a:rPr lang="en-US" dirty="0" err="1" smtClean="0"/>
            <a:t>vụ</a:t>
          </a:r>
          <a:endParaRPr lang="en-GB" dirty="0"/>
        </a:p>
      </dgm:t>
    </dgm:pt>
    <dgm:pt modelId="{E5BD067E-C64B-4A56-9394-79EEF3534E0B}" type="parTrans" cxnId="{493C103F-BA0B-47F5-8589-B2AF8B6ABC41}">
      <dgm:prSet/>
      <dgm:spPr/>
      <dgm:t>
        <a:bodyPr/>
        <a:lstStyle/>
        <a:p>
          <a:endParaRPr lang="en-GB"/>
        </a:p>
      </dgm:t>
    </dgm:pt>
    <dgm:pt modelId="{F3344B47-273B-4142-9CDC-E1BC8D638BE1}" type="sibTrans" cxnId="{493C103F-BA0B-47F5-8589-B2AF8B6ABC41}">
      <dgm:prSet/>
      <dgm:spPr/>
      <dgm:t>
        <a:bodyPr/>
        <a:lstStyle/>
        <a:p>
          <a:endParaRPr lang="en-GB"/>
        </a:p>
      </dgm:t>
    </dgm:pt>
    <dgm:pt modelId="{F4C405CA-EE32-463A-99DC-C351C84BFB40}">
      <dgm:prSet phldrT="[Text]"/>
      <dgm:spPr/>
      <dgm:t>
        <a:bodyPr/>
        <a:lstStyle/>
        <a:p>
          <a:r>
            <a:rPr lang="en-US" dirty="0" err="1" smtClean="0"/>
            <a:t>Cung</a:t>
          </a:r>
          <a:r>
            <a:rPr lang="en-US" dirty="0" smtClean="0"/>
            <a:t> </a:t>
          </a:r>
          <a:r>
            <a:rPr lang="en-US" dirty="0" err="1" smtClean="0"/>
            <a:t>cấp</a:t>
          </a:r>
          <a:r>
            <a:rPr lang="en-US" dirty="0" smtClean="0"/>
            <a:t> DV </a:t>
          </a:r>
          <a:r>
            <a:rPr lang="en-US" dirty="0" err="1" smtClean="0"/>
            <a:t>mới</a:t>
          </a:r>
          <a:endParaRPr lang="en-GB" dirty="0"/>
        </a:p>
      </dgm:t>
    </dgm:pt>
    <dgm:pt modelId="{0C5B5D18-2EA9-4D2C-AB91-E652894ADD47}" type="parTrans" cxnId="{38E49F0D-07EA-4719-83E5-DF858BAA546A}">
      <dgm:prSet/>
      <dgm:spPr/>
      <dgm:t>
        <a:bodyPr/>
        <a:lstStyle/>
        <a:p>
          <a:endParaRPr lang="en-GB"/>
        </a:p>
      </dgm:t>
    </dgm:pt>
    <dgm:pt modelId="{4BF74F6B-F184-4D4F-A1D0-762508D3C126}" type="sibTrans" cxnId="{38E49F0D-07EA-4719-83E5-DF858BAA546A}">
      <dgm:prSet/>
      <dgm:spPr/>
      <dgm:t>
        <a:bodyPr/>
        <a:lstStyle/>
        <a:p>
          <a:endParaRPr lang="en-GB"/>
        </a:p>
      </dgm:t>
    </dgm:pt>
    <dgm:pt modelId="{C1A22988-70E2-4804-BC40-F63BD20D53CC}">
      <dgm:prSet phldrT="[Text]"/>
      <dgm:spPr/>
      <dgm:t>
        <a:bodyPr/>
        <a:lstStyle/>
        <a:p>
          <a:r>
            <a:rPr lang="en-US" dirty="0" err="1" smtClean="0"/>
            <a:t>Cải</a:t>
          </a:r>
          <a:r>
            <a:rPr lang="en-US" dirty="0" smtClean="0"/>
            <a:t> </a:t>
          </a:r>
          <a:r>
            <a:rPr lang="en-US" dirty="0" err="1" smtClean="0"/>
            <a:t>tiến</a:t>
          </a:r>
          <a:r>
            <a:rPr lang="en-US" dirty="0" smtClean="0"/>
            <a:t> DV </a:t>
          </a:r>
          <a:r>
            <a:rPr lang="en-US" dirty="0" err="1" smtClean="0"/>
            <a:t>hiện</a:t>
          </a:r>
          <a:r>
            <a:rPr lang="en-US" dirty="0" smtClean="0"/>
            <a:t> </a:t>
          </a:r>
          <a:r>
            <a:rPr lang="en-US" dirty="0" err="1" smtClean="0"/>
            <a:t>có</a:t>
          </a:r>
          <a:endParaRPr lang="en-GB" dirty="0"/>
        </a:p>
      </dgm:t>
    </dgm:pt>
    <dgm:pt modelId="{A6ADFF03-5711-4672-8B6E-AFE3E51DE0CE}" type="parTrans" cxnId="{14F5B15C-07D4-4DFE-AD1A-AEC2B2E88E49}">
      <dgm:prSet/>
      <dgm:spPr/>
      <dgm:t>
        <a:bodyPr/>
        <a:lstStyle/>
        <a:p>
          <a:endParaRPr lang="en-GB"/>
        </a:p>
      </dgm:t>
    </dgm:pt>
    <dgm:pt modelId="{19280918-C878-43D2-8D2B-91DE10EFFD38}" type="sibTrans" cxnId="{14F5B15C-07D4-4DFE-AD1A-AEC2B2E88E49}">
      <dgm:prSet/>
      <dgm:spPr/>
      <dgm:t>
        <a:bodyPr/>
        <a:lstStyle/>
        <a:p>
          <a:endParaRPr lang="en-GB"/>
        </a:p>
      </dgm:t>
    </dgm:pt>
    <dgm:pt modelId="{830FB230-B47C-45AA-890E-7CB3C5D8D2DA}">
      <dgm:prSet phldrT="[Text]"/>
      <dgm:spPr/>
      <dgm:t>
        <a:bodyPr/>
        <a:lstStyle/>
        <a:p>
          <a:r>
            <a:rPr lang="en-US" dirty="0" smtClean="0"/>
            <a:t>ĐMST </a:t>
          </a:r>
          <a:r>
            <a:rPr lang="en-US" dirty="0" err="1" smtClean="0"/>
            <a:t>quy</a:t>
          </a:r>
          <a:r>
            <a:rPr lang="en-US" dirty="0" smtClean="0"/>
            <a:t> </a:t>
          </a:r>
          <a:r>
            <a:rPr lang="en-US" dirty="0" err="1" smtClean="0"/>
            <a:t>trình</a:t>
          </a:r>
          <a:endParaRPr lang="en-GB" dirty="0"/>
        </a:p>
      </dgm:t>
    </dgm:pt>
    <dgm:pt modelId="{1F48131E-170C-4999-9429-9A34E1F3229C}" type="parTrans" cxnId="{B0C2AACB-26C0-4942-9A7E-97A68DDCD639}">
      <dgm:prSet/>
      <dgm:spPr/>
      <dgm:t>
        <a:bodyPr/>
        <a:lstStyle/>
        <a:p>
          <a:endParaRPr lang="en-GB"/>
        </a:p>
      </dgm:t>
    </dgm:pt>
    <dgm:pt modelId="{84C5B990-DF6F-4EFD-BB40-9DB09A44DDA6}" type="sibTrans" cxnId="{B0C2AACB-26C0-4942-9A7E-97A68DDCD639}">
      <dgm:prSet/>
      <dgm:spPr/>
      <dgm:t>
        <a:bodyPr/>
        <a:lstStyle/>
        <a:p>
          <a:endParaRPr lang="en-GB"/>
        </a:p>
      </dgm:t>
    </dgm:pt>
    <dgm:pt modelId="{8D8A389B-266D-45D9-B4F6-0AED626EBA68}">
      <dgm:prSet phldrT="[Text]"/>
      <dgm:spPr/>
      <dgm:t>
        <a:bodyPr/>
        <a:lstStyle/>
        <a:p>
          <a:r>
            <a:rPr lang="en-US" dirty="0" smtClean="0"/>
            <a:t>QT </a:t>
          </a:r>
          <a:r>
            <a:rPr lang="en-US" dirty="0" err="1" smtClean="0"/>
            <a:t>mới</a:t>
          </a:r>
          <a:r>
            <a:rPr lang="en-US" dirty="0" smtClean="0"/>
            <a:t> </a:t>
          </a:r>
          <a:r>
            <a:rPr lang="en-US" dirty="0" err="1" smtClean="0"/>
            <a:t>hoặc</a:t>
          </a:r>
          <a:r>
            <a:rPr lang="en-US" dirty="0" smtClean="0"/>
            <a:t> </a:t>
          </a:r>
          <a:r>
            <a:rPr lang="en-US" dirty="0" err="1" smtClean="0"/>
            <a:t>ko</a:t>
          </a:r>
          <a:r>
            <a:rPr lang="en-US" dirty="0" smtClean="0"/>
            <a:t> </a:t>
          </a:r>
          <a:r>
            <a:rPr lang="en-US" dirty="0" err="1" smtClean="0"/>
            <a:t>mới</a:t>
          </a:r>
          <a:endParaRPr lang="en-GB" dirty="0"/>
        </a:p>
      </dgm:t>
    </dgm:pt>
    <dgm:pt modelId="{1505FA66-6AD1-43A7-8FE6-A24FED3E727A}" type="parTrans" cxnId="{3D39A6AB-EB05-4CC3-A140-94B43CE67A2C}">
      <dgm:prSet/>
      <dgm:spPr/>
      <dgm:t>
        <a:bodyPr/>
        <a:lstStyle/>
        <a:p>
          <a:endParaRPr lang="en-GB"/>
        </a:p>
      </dgm:t>
    </dgm:pt>
    <dgm:pt modelId="{20CA2AB5-FAD5-449C-9920-8CA6FC70E703}" type="sibTrans" cxnId="{3D39A6AB-EB05-4CC3-A140-94B43CE67A2C}">
      <dgm:prSet/>
      <dgm:spPr/>
      <dgm:t>
        <a:bodyPr/>
        <a:lstStyle/>
        <a:p>
          <a:endParaRPr lang="en-GB"/>
        </a:p>
      </dgm:t>
    </dgm:pt>
    <dgm:pt modelId="{0FA65E82-111A-4767-8BDF-67AB13C985C7}">
      <dgm:prSet phldrT="[Text]"/>
      <dgm:spPr/>
      <dgm:t>
        <a:bodyPr/>
        <a:lstStyle/>
        <a:p>
          <a:endParaRPr lang="en-GB" dirty="0"/>
        </a:p>
      </dgm:t>
    </dgm:pt>
    <dgm:pt modelId="{D7491EBF-61A9-43EC-BC7B-459933FC5157}" type="parTrans" cxnId="{096A043A-FB87-446C-A76D-9BBE1700A301}">
      <dgm:prSet/>
      <dgm:spPr/>
      <dgm:t>
        <a:bodyPr/>
        <a:lstStyle/>
        <a:p>
          <a:endParaRPr lang="en-GB"/>
        </a:p>
      </dgm:t>
    </dgm:pt>
    <dgm:pt modelId="{18F1DBAA-FF80-4A2F-92FF-17C328B8424A}" type="sibTrans" cxnId="{096A043A-FB87-446C-A76D-9BBE1700A301}">
      <dgm:prSet/>
      <dgm:spPr/>
      <dgm:t>
        <a:bodyPr/>
        <a:lstStyle/>
        <a:p>
          <a:endParaRPr lang="en-GB"/>
        </a:p>
      </dgm:t>
    </dgm:pt>
    <dgm:pt modelId="{E096535F-4089-43A6-8E25-81F14376CAE2}">
      <dgm:prSet/>
      <dgm:spPr/>
      <dgm:t>
        <a:bodyPr/>
        <a:lstStyle/>
        <a:p>
          <a:r>
            <a:rPr lang="en-US" dirty="0" smtClean="0"/>
            <a:t>ĐMST </a:t>
          </a:r>
          <a:r>
            <a:rPr lang="en-US" dirty="0" err="1" smtClean="0"/>
            <a:t>cách</a:t>
          </a:r>
          <a:r>
            <a:rPr lang="en-US" dirty="0" smtClean="0"/>
            <a:t> </a:t>
          </a:r>
          <a:r>
            <a:rPr lang="en-US" dirty="0" err="1" smtClean="0"/>
            <a:t>làm</a:t>
          </a:r>
          <a:r>
            <a:rPr lang="en-US" dirty="0" smtClean="0"/>
            <a:t> </a:t>
          </a:r>
          <a:r>
            <a:rPr lang="en-US" dirty="0" err="1" smtClean="0"/>
            <a:t>thị</a:t>
          </a:r>
          <a:r>
            <a:rPr lang="en-US" dirty="0" smtClean="0"/>
            <a:t> </a:t>
          </a:r>
          <a:r>
            <a:rPr lang="en-US" dirty="0" err="1" smtClean="0"/>
            <a:t>trường</a:t>
          </a:r>
          <a:r>
            <a:rPr lang="en-US" dirty="0" smtClean="0"/>
            <a:t> (MHKD or TT </a:t>
          </a:r>
          <a:r>
            <a:rPr lang="en-US" dirty="0" err="1" smtClean="0"/>
            <a:t>mới</a:t>
          </a:r>
          <a:r>
            <a:rPr lang="en-US" dirty="0" smtClean="0"/>
            <a:t>)</a:t>
          </a:r>
          <a:endParaRPr lang="en-GB" dirty="0"/>
        </a:p>
      </dgm:t>
    </dgm:pt>
    <dgm:pt modelId="{9ECF7A8E-AC0A-4435-9778-2D6E56F04388}" type="parTrans" cxnId="{BAF266A4-21FC-48EB-B8C2-F0940C84CC13}">
      <dgm:prSet/>
      <dgm:spPr/>
      <dgm:t>
        <a:bodyPr/>
        <a:lstStyle/>
        <a:p>
          <a:endParaRPr lang="en-GB"/>
        </a:p>
      </dgm:t>
    </dgm:pt>
    <dgm:pt modelId="{56796884-2804-4931-A298-6544B1D582E0}" type="sibTrans" cxnId="{BAF266A4-21FC-48EB-B8C2-F0940C84CC13}">
      <dgm:prSet/>
      <dgm:spPr/>
      <dgm:t>
        <a:bodyPr/>
        <a:lstStyle/>
        <a:p>
          <a:endParaRPr lang="en-GB"/>
        </a:p>
      </dgm:t>
    </dgm:pt>
    <dgm:pt modelId="{EB53559D-FD27-4ECC-B2FD-E3F9390FE79D}" type="pres">
      <dgm:prSet presAssocID="{D9D01B81-E62B-4AA5-816F-9B6DAD6111CB}" presName="Name0" presStyleCnt="0">
        <dgm:presLayoutVars>
          <dgm:dir/>
          <dgm:animLvl val="lvl"/>
          <dgm:resizeHandles val="exact"/>
        </dgm:presLayoutVars>
      </dgm:prSet>
      <dgm:spPr/>
      <dgm:t>
        <a:bodyPr/>
        <a:lstStyle/>
        <a:p>
          <a:endParaRPr lang="en-GB"/>
        </a:p>
      </dgm:t>
    </dgm:pt>
    <dgm:pt modelId="{4F87ECE4-0A7D-4E1B-9573-0DD91ADE8D8C}" type="pres">
      <dgm:prSet presAssocID="{0F7FFE8A-8E0C-4241-9A86-6177C569CDC6}" presName="linNode" presStyleCnt="0"/>
      <dgm:spPr/>
    </dgm:pt>
    <dgm:pt modelId="{18C3C33C-6803-4DCF-A8DA-C3D1EA421722}" type="pres">
      <dgm:prSet presAssocID="{0F7FFE8A-8E0C-4241-9A86-6177C569CDC6}" presName="parentText" presStyleLbl="node1" presStyleIdx="0" presStyleCnt="4">
        <dgm:presLayoutVars>
          <dgm:chMax val="1"/>
          <dgm:bulletEnabled val="1"/>
        </dgm:presLayoutVars>
      </dgm:prSet>
      <dgm:spPr/>
      <dgm:t>
        <a:bodyPr/>
        <a:lstStyle/>
        <a:p>
          <a:endParaRPr lang="en-GB"/>
        </a:p>
      </dgm:t>
    </dgm:pt>
    <dgm:pt modelId="{9381C7CE-49C9-4E5A-8C8D-5A5E0352D81C}" type="pres">
      <dgm:prSet presAssocID="{0F7FFE8A-8E0C-4241-9A86-6177C569CDC6}" presName="descendantText" presStyleLbl="alignAccFollowNode1" presStyleIdx="0" presStyleCnt="3">
        <dgm:presLayoutVars>
          <dgm:bulletEnabled val="1"/>
        </dgm:presLayoutVars>
      </dgm:prSet>
      <dgm:spPr/>
      <dgm:t>
        <a:bodyPr/>
        <a:lstStyle/>
        <a:p>
          <a:endParaRPr lang="en-GB"/>
        </a:p>
      </dgm:t>
    </dgm:pt>
    <dgm:pt modelId="{0A8E6CA6-8822-4C27-8BF4-40A1138484B8}" type="pres">
      <dgm:prSet presAssocID="{6AE83569-75AF-441A-A869-5AC9ADFE1B9A}" presName="sp" presStyleCnt="0"/>
      <dgm:spPr/>
    </dgm:pt>
    <dgm:pt modelId="{471BA58A-A85E-4D39-93BE-07E4A72DEEA6}" type="pres">
      <dgm:prSet presAssocID="{A528EB19-7B42-45E4-ABF1-07606B1ACAFB}" presName="linNode" presStyleCnt="0"/>
      <dgm:spPr/>
    </dgm:pt>
    <dgm:pt modelId="{897EF2B1-98FD-407C-AB93-1DCAD8A9EA3F}" type="pres">
      <dgm:prSet presAssocID="{A528EB19-7B42-45E4-ABF1-07606B1ACAFB}" presName="parentText" presStyleLbl="node1" presStyleIdx="1" presStyleCnt="4">
        <dgm:presLayoutVars>
          <dgm:chMax val="1"/>
          <dgm:bulletEnabled val="1"/>
        </dgm:presLayoutVars>
      </dgm:prSet>
      <dgm:spPr/>
      <dgm:t>
        <a:bodyPr/>
        <a:lstStyle/>
        <a:p>
          <a:endParaRPr lang="en-GB"/>
        </a:p>
      </dgm:t>
    </dgm:pt>
    <dgm:pt modelId="{82A5542B-72A6-459E-9BA9-E0D466CFB6ED}" type="pres">
      <dgm:prSet presAssocID="{A528EB19-7B42-45E4-ABF1-07606B1ACAFB}" presName="descendantText" presStyleLbl="alignAccFollowNode1" presStyleIdx="1" presStyleCnt="3">
        <dgm:presLayoutVars>
          <dgm:bulletEnabled val="1"/>
        </dgm:presLayoutVars>
      </dgm:prSet>
      <dgm:spPr/>
      <dgm:t>
        <a:bodyPr/>
        <a:lstStyle/>
        <a:p>
          <a:endParaRPr lang="en-GB"/>
        </a:p>
      </dgm:t>
    </dgm:pt>
    <dgm:pt modelId="{FE19BFA7-A445-4EA5-B065-EB1366B4A68C}" type="pres">
      <dgm:prSet presAssocID="{F3344B47-273B-4142-9CDC-E1BC8D638BE1}" presName="sp" presStyleCnt="0"/>
      <dgm:spPr/>
    </dgm:pt>
    <dgm:pt modelId="{155059B9-2D27-4759-A9BA-EE2E158ADE14}" type="pres">
      <dgm:prSet presAssocID="{830FB230-B47C-45AA-890E-7CB3C5D8D2DA}" presName="linNode" presStyleCnt="0"/>
      <dgm:spPr/>
    </dgm:pt>
    <dgm:pt modelId="{CC9E6D03-8B1A-49A8-999C-F2D919D7E19A}" type="pres">
      <dgm:prSet presAssocID="{830FB230-B47C-45AA-890E-7CB3C5D8D2DA}" presName="parentText" presStyleLbl="node1" presStyleIdx="2" presStyleCnt="4">
        <dgm:presLayoutVars>
          <dgm:chMax val="1"/>
          <dgm:bulletEnabled val="1"/>
        </dgm:presLayoutVars>
      </dgm:prSet>
      <dgm:spPr/>
      <dgm:t>
        <a:bodyPr/>
        <a:lstStyle/>
        <a:p>
          <a:endParaRPr lang="en-GB"/>
        </a:p>
      </dgm:t>
    </dgm:pt>
    <dgm:pt modelId="{0FB860F4-24D7-4F7D-A2BF-3761CE243BFF}" type="pres">
      <dgm:prSet presAssocID="{830FB230-B47C-45AA-890E-7CB3C5D8D2DA}" presName="descendantText" presStyleLbl="alignAccFollowNode1" presStyleIdx="2" presStyleCnt="3">
        <dgm:presLayoutVars>
          <dgm:bulletEnabled val="1"/>
        </dgm:presLayoutVars>
      </dgm:prSet>
      <dgm:spPr/>
      <dgm:t>
        <a:bodyPr/>
        <a:lstStyle/>
        <a:p>
          <a:endParaRPr lang="en-GB"/>
        </a:p>
      </dgm:t>
    </dgm:pt>
    <dgm:pt modelId="{3DF440E8-CA3B-455B-B4AE-E5007ACCBFAF}" type="pres">
      <dgm:prSet presAssocID="{84C5B990-DF6F-4EFD-BB40-9DB09A44DDA6}" presName="sp" presStyleCnt="0"/>
      <dgm:spPr/>
    </dgm:pt>
    <dgm:pt modelId="{683D0606-B003-46CD-B4C9-806B3DE43EEA}" type="pres">
      <dgm:prSet presAssocID="{E096535F-4089-43A6-8E25-81F14376CAE2}" presName="linNode" presStyleCnt="0"/>
      <dgm:spPr/>
    </dgm:pt>
    <dgm:pt modelId="{260841B6-AE0A-433E-9194-3175D7A9952D}" type="pres">
      <dgm:prSet presAssocID="{E096535F-4089-43A6-8E25-81F14376CAE2}" presName="parentText" presStyleLbl="node1" presStyleIdx="3" presStyleCnt="4">
        <dgm:presLayoutVars>
          <dgm:chMax val="1"/>
          <dgm:bulletEnabled val="1"/>
        </dgm:presLayoutVars>
      </dgm:prSet>
      <dgm:spPr/>
      <dgm:t>
        <a:bodyPr/>
        <a:lstStyle/>
        <a:p>
          <a:endParaRPr lang="en-GB"/>
        </a:p>
      </dgm:t>
    </dgm:pt>
  </dgm:ptLst>
  <dgm:cxnLst>
    <dgm:cxn modelId="{8D2F8D3E-163B-4702-AF30-515E3FB73777}" type="presOf" srcId="{830FB230-B47C-45AA-890E-7CB3C5D8D2DA}" destId="{CC9E6D03-8B1A-49A8-999C-F2D919D7E19A}" srcOrd="0" destOrd="0" presId="urn:microsoft.com/office/officeart/2005/8/layout/vList5"/>
    <dgm:cxn modelId="{F247F54F-DC48-4831-8CCE-7DCCAE65A83D}" type="presOf" srcId="{0F7FFE8A-8E0C-4241-9A86-6177C569CDC6}" destId="{18C3C33C-6803-4DCF-A8DA-C3D1EA421722}" srcOrd="0" destOrd="0" presId="urn:microsoft.com/office/officeart/2005/8/layout/vList5"/>
    <dgm:cxn modelId="{AA6DA3DE-384E-49C3-B88E-661C6F54D648}" type="presOf" srcId="{0FA65E82-111A-4767-8BDF-67AB13C985C7}" destId="{0FB860F4-24D7-4F7D-A2BF-3761CE243BFF}" srcOrd="0" destOrd="1" presId="urn:microsoft.com/office/officeart/2005/8/layout/vList5"/>
    <dgm:cxn modelId="{B0C2AACB-26C0-4942-9A7E-97A68DDCD639}" srcId="{D9D01B81-E62B-4AA5-816F-9B6DAD6111CB}" destId="{830FB230-B47C-45AA-890E-7CB3C5D8D2DA}" srcOrd="2" destOrd="0" parTransId="{1F48131E-170C-4999-9429-9A34E1F3229C}" sibTransId="{84C5B990-DF6F-4EFD-BB40-9DB09A44DDA6}"/>
    <dgm:cxn modelId="{1E526AAE-A014-432D-B8E9-28B903EB8E06}" srcId="{0F7FFE8A-8E0C-4241-9A86-6177C569CDC6}" destId="{D3A848A3-1C8E-4D7A-9CA6-235BE1338BBE}" srcOrd="1" destOrd="0" parTransId="{AA66DCA1-A945-4E42-8B79-FEF3C9C1F805}" sibTransId="{4402253F-43FD-480B-8275-6FA972C42317}"/>
    <dgm:cxn modelId="{7208E1DB-F8E5-4675-8717-F967E2B93212}" srcId="{D9D01B81-E62B-4AA5-816F-9B6DAD6111CB}" destId="{0F7FFE8A-8E0C-4241-9A86-6177C569CDC6}" srcOrd="0" destOrd="0" parTransId="{02DAEA42-4300-427B-8C75-91C0A6F1C4BA}" sibTransId="{6AE83569-75AF-441A-A869-5AC9ADFE1B9A}"/>
    <dgm:cxn modelId="{164D5AE4-B2D5-4B53-A8AE-FC416506A733}" type="presOf" srcId="{F4C405CA-EE32-463A-99DC-C351C84BFB40}" destId="{82A5542B-72A6-459E-9BA9-E0D466CFB6ED}" srcOrd="0" destOrd="0" presId="urn:microsoft.com/office/officeart/2005/8/layout/vList5"/>
    <dgm:cxn modelId="{3D39A6AB-EB05-4CC3-A140-94B43CE67A2C}" srcId="{830FB230-B47C-45AA-890E-7CB3C5D8D2DA}" destId="{8D8A389B-266D-45D9-B4F6-0AED626EBA68}" srcOrd="0" destOrd="0" parTransId="{1505FA66-6AD1-43A7-8FE6-A24FED3E727A}" sibTransId="{20CA2AB5-FAD5-449C-9920-8CA6FC70E703}"/>
    <dgm:cxn modelId="{1835B9BF-D6BF-41F4-B6B9-7E4C45D8C6B3}" type="presOf" srcId="{8D8A389B-266D-45D9-B4F6-0AED626EBA68}" destId="{0FB860F4-24D7-4F7D-A2BF-3761CE243BFF}" srcOrd="0" destOrd="0" presId="urn:microsoft.com/office/officeart/2005/8/layout/vList5"/>
    <dgm:cxn modelId="{096A043A-FB87-446C-A76D-9BBE1700A301}" srcId="{830FB230-B47C-45AA-890E-7CB3C5D8D2DA}" destId="{0FA65E82-111A-4767-8BDF-67AB13C985C7}" srcOrd="1" destOrd="0" parTransId="{D7491EBF-61A9-43EC-BC7B-459933FC5157}" sibTransId="{18F1DBAA-FF80-4A2F-92FF-17C328B8424A}"/>
    <dgm:cxn modelId="{1F93A7E3-3970-42B1-8DD2-F07C73677DBB}" type="presOf" srcId="{C1A22988-70E2-4804-BC40-F63BD20D53CC}" destId="{82A5542B-72A6-459E-9BA9-E0D466CFB6ED}" srcOrd="0" destOrd="1" presId="urn:microsoft.com/office/officeart/2005/8/layout/vList5"/>
    <dgm:cxn modelId="{8FA23FA7-5EBC-4079-BE03-BEA2D4925554}" type="presOf" srcId="{D9D01B81-E62B-4AA5-816F-9B6DAD6111CB}" destId="{EB53559D-FD27-4ECC-B2FD-E3F9390FE79D}" srcOrd="0" destOrd="0" presId="urn:microsoft.com/office/officeart/2005/8/layout/vList5"/>
    <dgm:cxn modelId="{5B1D7CEB-9C53-4E23-AA3E-B55A5BFE12B7}" srcId="{0F7FFE8A-8E0C-4241-9A86-6177C569CDC6}" destId="{154A00F2-B980-4FAB-BD1B-E246E26B7422}" srcOrd="0" destOrd="0" parTransId="{700F05F1-2692-4D2E-AAD1-23866D6A3DBD}" sibTransId="{7B35AE67-0732-4A81-8946-CE7147E8BBCF}"/>
    <dgm:cxn modelId="{38E49F0D-07EA-4719-83E5-DF858BAA546A}" srcId="{A528EB19-7B42-45E4-ABF1-07606B1ACAFB}" destId="{F4C405CA-EE32-463A-99DC-C351C84BFB40}" srcOrd="0" destOrd="0" parTransId="{0C5B5D18-2EA9-4D2C-AB91-E652894ADD47}" sibTransId="{4BF74F6B-F184-4D4F-A1D0-762508D3C126}"/>
    <dgm:cxn modelId="{493C103F-BA0B-47F5-8589-B2AF8B6ABC41}" srcId="{D9D01B81-E62B-4AA5-816F-9B6DAD6111CB}" destId="{A528EB19-7B42-45E4-ABF1-07606B1ACAFB}" srcOrd="1" destOrd="0" parTransId="{E5BD067E-C64B-4A56-9394-79EEF3534E0B}" sibTransId="{F3344B47-273B-4142-9CDC-E1BC8D638BE1}"/>
    <dgm:cxn modelId="{4CB1471E-1C35-4773-AC44-29A6F1059E84}" type="presOf" srcId="{154A00F2-B980-4FAB-BD1B-E246E26B7422}" destId="{9381C7CE-49C9-4E5A-8C8D-5A5E0352D81C}" srcOrd="0" destOrd="0" presId="urn:microsoft.com/office/officeart/2005/8/layout/vList5"/>
    <dgm:cxn modelId="{F719357E-0120-4970-A704-EF5B80BEBBC7}" type="presOf" srcId="{A528EB19-7B42-45E4-ABF1-07606B1ACAFB}" destId="{897EF2B1-98FD-407C-AB93-1DCAD8A9EA3F}" srcOrd="0" destOrd="0" presId="urn:microsoft.com/office/officeart/2005/8/layout/vList5"/>
    <dgm:cxn modelId="{EFE727C8-D70F-4BF8-8140-9998805BCA37}" type="presOf" srcId="{E096535F-4089-43A6-8E25-81F14376CAE2}" destId="{260841B6-AE0A-433E-9194-3175D7A9952D}" srcOrd="0" destOrd="0" presId="urn:microsoft.com/office/officeart/2005/8/layout/vList5"/>
    <dgm:cxn modelId="{0E3B4890-379C-4469-8608-DF8CE3DF1E7B}" type="presOf" srcId="{D3A848A3-1C8E-4D7A-9CA6-235BE1338BBE}" destId="{9381C7CE-49C9-4E5A-8C8D-5A5E0352D81C}" srcOrd="0" destOrd="1" presId="urn:microsoft.com/office/officeart/2005/8/layout/vList5"/>
    <dgm:cxn modelId="{14F5B15C-07D4-4DFE-AD1A-AEC2B2E88E49}" srcId="{A528EB19-7B42-45E4-ABF1-07606B1ACAFB}" destId="{C1A22988-70E2-4804-BC40-F63BD20D53CC}" srcOrd="1" destOrd="0" parTransId="{A6ADFF03-5711-4672-8B6E-AFE3E51DE0CE}" sibTransId="{19280918-C878-43D2-8D2B-91DE10EFFD38}"/>
    <dgm:cxn modelId="{BAF266A4-21FC-48EB-B8C2-F0940C84CC13}" srcId="{D9D01B81-E62B-4AA5-816F-9B6DAD6111CB}" destId="{E096535F-4089-43A6-8E25-81F14376CAE2}" srcOrd="3" destOrd="0" parTransId="{9ECF7A8E-AC0A-4435-9778-2D6E56F04388}" sibTransId="{56796884-2804-4931-A298-6544B1D582E0}"/>
    <dgm:cxn modelId="{E98288E2-0062-40BB-8EA2-8420699FA001}" type="presParOf" srcId="{EB53559D-FD27-4ECC-B2FD-E3F9390FE79D}" destId="{4F87ECE4-0A7D-4E1B-9573-0DD91ADE8D8C}" srcOrd="0" destOrd="0" presId="urn:microsoft.com/office/officeart/2005/8/layout/vList5"/>
    <dgm:cxn modelId="{A3B8D1D4-F7DE-4F68-9B4F-73E77812E935}" type="presParOf" srcId="{4F87ECE4-0A7D-4E1B-9573-0DD91ADE8D8C}" destId="{18C3C33C-6803-4DCF-A8DA-C3D1EA421722}" srcOrd="0" destOrd="0" presId="urn:microsoft.com/office/officeart/2005/8/layout/vList5"/>
    <dgm:cxn modelId="{A404D6FE-F619-48BF-A43A-19F3EF977158}" type="presParOf" srcId="{4F87ECE4-0A7D-4E1B-9573-0DD91ADE8D8C}" destId="{9381C7CE-49C9-4E5A-8C8D-5A5E0352D81C}" srcOrd="1" destOrd="0" presId="urn:microsoft.com/office/officeart/2005/8/layout/vList5"/>
    <dgm:cxn modelId="{03E006DB-AC4C-4180-875C-3DE47DF82199}" type="presParOf" srcId="{EB53559D-FD27-4ECC-B2FD-E3F9390FE79D}" destId="{0A8E6CA6-8822-4C27-8BF4-40A1138484B8}" srcOrd="1" destOrd="0" presId="urn:microsoft.com/office/officeart/2005/8/layout/vList5"/>
    <dgm:cxn modelId="{D952C6A6-F58A-4680-862C-8F8901F44A41}" type="presParOf" srcId="{EB53559D-FD27-4ECC-B2FD-E3F9390FE79D}" destId="{471BA58A-A85E-4D39-93BE-07E4A72DEEA6}" srcOrd="2" destOrd="0" presId="urn:microsoft.com/office/officeart/2005/8/layout/vList5"/>
    <dgm:cxn modelId="{287D2E43-D38D-4D04-B50D-074A3599D1C7}" type="presParOf" srcId="{471BA58A-A85E-4D39-93BE-07E4A72DEEA6}" destId="{897EF2B1-98FD-407C-AB93-1DCAD8A9EA3F}" srcOrd="0" destOrd="0" presId="urn:microsoft.com/office/officeart/2005/8/layout/vList5"/>
    <dgm:cxn modelId="{B4F2BC1D-C31C-48B4-BF5D-06B0CB7A3552}" type="presParOf" srcId="{471BA58A-A85E-4D39-93BE-07E4A72DEEA6}" destId="{82A5542B-72A6-459E-9BA9-E0D466CFB6ED}" srcOrd="1" destOrd="0" presId="urn:microsoft.com/office/officeart/2005/8/layout/vList5"/>
    <dgm:cxn modelId="{2E33FDF5-7200-45D9-AE2A-38972A31BFB6}" type="presParOf" srcId="{EB53559D-FD27-4ECC-B2FD-E3F9390FE79D}" destId="{FE19BFA7-A445-4EA5-B065-EB1366B4A68C}" srcOrd="3" destOrd="0" presId="urn:microsoft.com/office/officeart/2005/8/layout/vList5"/>
    <dgm:cxn modelId="{88E77F88-2E81-4B71-9849-60AAABABE02A}" type="presParOf" srcId="{EB53559D-FD27-4ECC-B2FD-E3F9390FE79D}" destId="{155059B9-2D27-4759-A9BA-EE2E158ADE14}" srcOrd="4" destOrd="0" presId="urn:microsoft.com/office/officeart/2005/8/layout/vList5"/>
    <dgm:cxn modelId="{4E6F0883-537C-4C2B-8071-A9F2EAB49DCC}" type="presParOf" srcId="{155059B9-2D27-4759-A9BA-EE2E158ADE14}" destId="{CC9E6D03-8B1A-49A8-999C-F2D919D7E19A}" srcOrd="0" destOrd="0" presId="urn:microsoft.com/office/officeart/2005/8/layout/vList5"/>
    <dgm:cxn modelId="{BD4B7CED-0CB8-40F1-9288-BA422C5BA7B4}" type="presParOf" srcId="{155059B9-2D27-4759-A9BA-EE2E158ADE14}" destId="{0FB860F4-24D7-4F7D-A2BF-3761CE243BFF}" srcOrd="1" destOrd="0" presId="urn:microsoft.com/office/officeart/2005/8/layout/vList5"/>
    <dgm:cxn modelId="{E2D6E381-96AC-41D1-AC07-C5010BBFF973}" type="presParOf" srcId="{EB53559D-FD27-4ECC-B2FD-E3F9390FE79D}" destId="{3DF440E8-CA3B-455B-B4AE-E5007ACCBFAF}" srcOrd="5" destOrd="0" presId="urn:microsoft.com/office/officeart/2005/8/layout/vList5"/>
    <dgm:cxn modelId="{B588DCBB-426A-4B65-8F28-DA2BFC17E5AE}" type="presParOf" srcId="{EB53559D-FD27-4ECC-B2FD-E3F9390FE79D}" destId="{683D0606-B003-46CD-B4C9-806B3DE43EEA}" srcOrd="6" destOrd="0" presId="urn:microsoft.com/office/officeart/2005/8/layout/vList5"/>
    <dgm:cxn modelId="{085D519A-3C00-4931-9F84-9B6EBF0F8B86}" type="presParOf" srcId="{683D0606-B003-46CD-B4C9-806B3DE43EEA}" destId="{260841B6-AE0A-433E-9194-3175D7A9952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D4E066-4714-41EA-A5D3-A594432D1E0D}"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en-GB"/>
        </a:p>
      </dgm:t>
    </dgm:pt>
    <dgm:pt modelId="{E3D8CD44-C188-4E7A-85E2-1CA43463949D}">
      <dgm:prSet phldrT="[Text]"/>
      <dgm:spPr/>
      <dgm:t>
        <a:bodyPr/>
        <a:lstStyle/>
        <a:p>
          <a:r>
            <a:rPr lang="en-US" dirty="0" smtClean="0"/>
            <a:t>ĐMST </a:t>
          </a:r>
          <a:r>
            <a:rPr lang="en-US" dirty="0" err="1" smtClean="0"/>
            <a:t>tuần</a:t>
          </a:r>
          <a:r>
            <a:rPr lang="en-US" dirty="0" smtClean="0"/>
            <a:t> </a:t>
          </a:r>
          <a:r>
            <a:rPr lang="en-US" dirty="0" err="1" smtClean="0"/>
            <a:t>tự</a:t>
          </a:r>
          <a:endParaRPr lang="en-GB" dirty="0"/>
        </a:p>
      </dgm:t>
    </dgm:pt>
    <dgm:pt modelId="{F4C747E2-EB7E-4433-ADA4-84F7AD79E4AD}" type="parTrans" cxnId="{B8E2EC3A-3109-4333-9144-3E8466307D7B}">
      <dgm:prSet/>
      <dgm:spPr/>
      <dgm:t>
        <a:bodyPr/>
        <a:lstStyle/>
        <a:p>
          <a:endParaRPr lang="en-GB"/>
        </a:p>
      </dgm:t>
    </dgm:pt>
    <dgm:pt modelId="{926CE763-76A0-40E9-9991-391D2FDB0F35}" type="sibTrans" cxnId="{B8E2EC3A-3109-4333-9144-3E8466307D7B}">
      <dgm:prSet/>
      <dgm:spPr/>
      <dgm:t>
        <a:bodyPr/>
        <a:lstStyle/>
        <a:p>
          <a:endParaRPr lang="en-GB"/>
        </a:p>
      </dgm:t>
    </dgm:pt>
    <dgm:pt modelId="{F26C154B-BB6E-4403-85F7-B33BB5618758}">
      <dgm:prSet phldrT="[Text]"/>
      <dgm:spPr/>
      <dgm:t>
        <a:bodyPr/>
        <a:lstStyle/>
        <a:p>
          <a:r>
            <a:rPr lang="en-US" dirty="0" err="1" smtClean="0"/>
            <a:t>Cải</a:t>
          </a:r>
          <a:r>
            <a:rPr lang="en-US" dirty="0" smtClean="0"/>
            <a:t> </a:t>
          </a:r>
          <a:r>
            <a:rPr lang="en-US" dirty="0" err="1" smtClean="0"/>
            <a:t>tiến</a:t>
          </a:r>
          <a:r>
            <a:rPr lang="en-US" dirty="0" smtClean="0"/>
            <a:t> </a:t>
          </a:r>
          <a:r>
            <a:rPr lang="en-US" dirty="0" err="1" smtClean="0"/>
            <a:t>nhỏ</a:t>
          </a:r>
          <a:r>
            <a:rPr lang="en-US" dirty="0" smtClean="0"/>
            <a:t> </a:t>
          </a:r>
          <a:r>
            <a:rPr lang="en-US" dirty="0" err="1" smtClean="0"/>
            <a:t>nhưng</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SP </a:t>
          </a:r>
          <a:r>
            <a:rPr lang="en-US" dirty="0" err="1" smtClean="0"/>
            <a:t>và</a:t>
          </a:r>
          <a:r>
            <a:rPr lang="en-US" dirty="0" smtClean="0"/>
            <a:t> DV</a:t>
          </a:r>
          <a:endParaRPr lang="en-GB" dirty="0"/>
        </a:p>
      </dgm:t>
    </dgm:pt>
    <dgm:pt modelId="{63165ECD-A79D-4A4A-B655-917CBE71C4E9}" type="parTrans" cxnId="{AAD3E8A9-C5BC-4FA2-8A86-A3B13688D533}">
      <dgm:prSet/>
      <dgm:spPr/>
      <dgm:t>
        <a:bodyPr/>
        <a:lstStyle/>
        <a:p>
          <a:endParaRPr lang="en-GB"/>
        </a:p>
      </dgm:t>
    </dgm:pt>
    <dgm:pt modelId="{3AB9DA52-08BC-4768-97D7-A4C0E8960C2B}" type="sibTrans" cxnId="{AAD3E8A9-C5BC-4FA2-8A86-A3B13688D533}">
      <dgm:prSet/>
      <dgm:spPr/>
      <dgm:t>
        <a:bodyPr/>
        <a:lstStyle/>
        <a:p>
          <a:endParaRPr lang="en-GB"/>
        </a:p>
      </dgm:t>
    </dgm:pt>
    <dgm:pt modelId="{ED024FBA-44AA-4BAF-B5ED-9F5F003C3322}">
      <dgm:prSet phldrT="[Text]"/>
      <dgm:spPr/>
      <dgm:t>
        <a:bodyPr/>
        <a:lstStyle/>
        <a:p>
          <a:r>
            <a:rPr lang="en-US" dirty="0" smtClean="0"/>
            <a:t>ĐMST </a:t>
          </a:r>
          <a:r>
            <a:rPr lang="en-US" dirty="0" err="1" smtClean="0"/>
            <a:t>triệt</a:t>
          </a:r>
          <a:r>
            <a:rPr lang="en-US" dirty="0" smtClean="0"/>
            <a:t> </a:t>
          </a:r>
          <a:r>
            <a:rPr lang="en-US" dirty="0" err="1" smtClean="0"/>
            <a:t>để</a:t>
          </a:r>
          <a:endParaRPr lang="en-GB" dirty="0"/>
        </a:p>
      </dgm:t>
    </dgm:pt>
    <dgm:pt modelId="{F013208F-CD0B-4EE1-A8D7-7015EBC65BA2}" type="parTrans" cxnId="{30321E80-785D-44B6-9A4E-ABDB5471A2B4}">
      <dgm:prSet/>
      <dgm:spPr/>
      <dgm:t>
        <a:bodyPr/>
        <a:lstStyle/>
        <a:p>
          <a:endParaRPr lang="en-GB"/>
        </a:p>
      </dgm:t>
    </dgm:pt>
    <dgm:pt modelId="{1A4726F7-9F8D-4E1D-A3D0-FB0F89CCF423}" type="sibTrans" cxnId="{30321E80-785D-44B6-9A4E-ABDB5471A2B4}">
      <dgm:prSet/>
      <dgm:spPr/>
      <dgm:t>
        <a:bodyPr/>
        <a:lstStyle/>
        <a:p>
          <a:endParaRPr lang="en-GB"/>
        </a:p>
      </dgm:t>
    </dgm:pt>
    <dgm:pt modelId="{3E9B7742-7BF0-4C59-83A0-50C055E6B586}">
      <dgm:prSet phldrT="[Text]"/>
      <dgm:spPr/>
      <dgm:t>
        <a:bodyPr/>
        <a:lstStyle/>
        <a:p>
          <a:r>
            <a:rPr lang="en-US" dirty="0" err="1" smtClean="0"/>
            <a:t>Ứng</a:t>
          </a:r>
          <a:r>
            <a:rPr lang="en-US" dirty="0" smtClean="0"/>
            <a:t> </a:t>
          </a:r>
          <a:r>
            <a:rPr lang="en-US" dirty="0" err="1" smtClean="0"/>
            <a:t>dụng</a:t>
          </a:r>
          <a:r>
            <a:rPr lang="en-US" dirty="0" smtClean="0"/>
            <a:t> CN </a:t>
          </a:r>
          <a:r>
            <a:rPr lang="en-US" dirty="0" err="1" smtClean="0"/>
            <a:t>hiện</a:t>
          </a:r>
          <a:r>
            <a:rPr lang="en-US" dirty="0" smtClean="0"/>
            <a:t> </a:t>
          </a:r>
          <a:r>
            <a:rPr lang="en-US" dirty="0" err="1" smtClean="0"/>
            <a:t>có</a:t>
          </a:r>
          <a:r>
            <a:rPr lang="en-US" dirty="0" smtClean="0"/>
            <a:t> </a:t>
          </a:r>
          <a:r>
            <a:rPr lang="en-US" dirty="0" err="1" smtClean="0"/>
            <a:t>vào</a:t>
          </a:r>
          <a:r>
            <a:rPr lang="en-US" dirty="0" smtClean="0"/>
            <a:t> TT </a:t>
          </a:r>
          <a:r>
            <a:rPr lang="en-US" dirty="0" err="1" smtClean="0"/>
            <a:t>mới</a:t>
          </a:r>
          <a:endParaRPr lang="en-GB" dirty="0"/>
        </a:p>
      </dgm:t>
    </dgm:pt>
    <dgm:pt modelId="{664191F0-F1C0-472B-9D8F-B87812550ACB}" type="parTrans" cxnId="{9E60FB52-9E04-4452-92DC-0D781E58FB63}">
      <dgm:prSet/>
      <dgm:spPr/>
      <dgm:t>
        <a:bodyPr/>
        <a:lstStyle/>
        <a:p>
          <a:endParaRPr lang="en-GB"/>
        </a:p>
      </dgm:t>
    </dgm:pt>
    <dgm:pt modelId="{B5897B5E-8A5C-487A-A44D-96C7BAF1E969}" type="sibTrans" cxnId="{9E60FB52-9E04-4452-92DC-0D781E58FB63}">
      <dgm:prSet/>
      <dgm:spPr/>
      <dgm:t>
        <a:bodyPr/>
        <a:lstStyle/>
        <a:p>
          <a:endParaRPr lang="en-GB"/>
        </a:p>
      </dgm:t>
    </dgm:pt>
    <dgm:pt modelId="{08318938-8B75-4234-BB1A-3FECAF4CB933}">
      <dgm:prSet phldrT="[Text]"/>
      <dgm:spPr/>
      <dgm:t>
        <a:bodyPr/>
        <a:lstStyle/>
        <a:p>
          <a:r>
            <a:rPr lang="en-US" dirty="0" err="1" smtClean="0"/>
            <a:t>Ứng</a:t>
          </a:r>
          <a:r>
            <a:rPr lang="en-US" dirty="0" smtClean="0"/>
            <a:t> </a:t>
          </a:r>
          <a:r>
            <a:rPr lang="en-US" dirty="0" err="1" smtClean="0"/>
            <a:t>dụng</a:t>
          </a:r>
          <a:r>
            <a:rPr lang="en-US" dirty="0" smtClean="0"/>
            <a:t> CN </a:t>
          </a:r>
          <a:r>
            <a:rPr lang="en-US" dirty="0" err="1" smtClean="0"/>
            <a:t>mới</a:t>
          </a:r>
          <a:r>
            <a:rPr lang="en-US" dirty="0" smtClean="0"/>
            <a:t> </a:t>
          </a:r>
          <a:r>
            <a:rPr lang="en-US" dirty="0" err="1" smtClean="0"/>
            <a:t>vào</a:t>
          </a:r>
          <a:r>
            <a:rPr lang="en-US" dirty="0" smtClean="0"/>
            <a:t> TT </a:t>
          </a:r>
          <a:r>
            <a:rPr lang="en-US" dirty="0" err="1" smtClean="0"/>
            <a:t>hiện</a:t>
          </a:r>
          <a:r>
            <a:rPr lang="en-US" dirty="0" smtClean="0"/>
            <a:t> </a:t>
          </a:r>
          <a:r>
            <a:rPr lang="en-US" dirty="0" err="1" smtClean="0"/>
            <a:t>có</a:t>
          </a:r>
          <a:endParaRPr lang="en-GB" dirty="0"/>
        </a:p>
      </dgm:t>
    </dgm:pt>
    <dgm:pt modelId="{571E91B4-2CC0-4B6B-A339-68152EFE3FC5}" type="parTrans" cxnId="{5A41D3DE-9681-4FF7-85E4-F75AB9FE9AB7}">
      <dgm:prSet/>
      <dgm:spPr/>
      <dgm:t>
        <a:bodyPr/>
        <a:lstStyle/>
        <a:p>
          <a:endParaRPr lang="en-GB"/>
        </a:p>
      </dgm:t>
    </dgm:pt>
    <dgm:pt modelId="{B8EBE5F4-1EB5-4F1E-A7F5-1CC571D88551}" type="sibTrans" cxnId="{5A41D3DE-9681-4FF7-85E4-F75AB9FE9AB7}">
      <dgm:prSet/>
      <dgm:spPr/>
      <dgm:t>
        <a:bodyPr/>
        <a:lstStyle/>
        <a:p>
          <a:endParaRPr lang="en-GB"/>
        </a:p>
      </dgm:t>
    </dgm:pt>
    <dgm:pt modelId="{2F7B65CC-11B7-4DF0-BCBB-8A01A5A69B0B}">
      <dgm:prSet phldrT="[Text]"/>
      <dgm:spPr/>
      <dgm:t>
        <a:bodyPr/>
        <a:lstStyle/>
        <a:p>
          <a:r>
            <a:rPr lang="en-US" dirty="0" smtClean="0"/>
            <a:t>ĐMST </a:t>
          </a:r>
          <a:r>
            <a:rPr lang="en-US" dirty="0" err="1" smtClean="0"/>
            <a:t>thay</a:t>
          </a:r>
          <a:r>
            <a:rPr lang="en-US" dirty="0" smtClean="0"/>
            <a:t> </a:t>
          </a:r>
          <a:r>
            <a:rPr lang="en-US" dirty="0" err="1" smtClean="0"/>
            <a:t>đổi</a:t>
          </a:r>
          <a:r>
            <a:rPr lang="en-US" dirty="0" smtClean="0"/>
            <a:t> “</a:t>
          </a:r>
          <a:r>
            <a:rPr lang="en-US" dirty="0" err="1" smtClean="0"/>
            <a:t>kiểu</a:t>
          </a:r>
          <a:r>
            <a:rPr lang="en-US" dirty="0" smtClean="0"/>
            <a:t> </a:t>
          </a:r>
          <a:r>
            <a:rPr lang="en-US" dirty="0" err="1" smtClean="0"/>
            <a:t>chơi</a:t>
          </a:r>
          <a:r>
            <a:rPr lang="en-US" dirty="0" smtClean="0"/>
            <a:t>”</a:t>
          </a:r>
          <a:endParaRPr lang="en-GB" dirty="0"/>
        </a:p>
      </dgm:t>
    </dgm:pt>
    <dgm:pt modelId="{08E204D4-805E-474C-AF24-1625E8590132}" type="parTrans" cxnId="{424A0CA5-A69A-42A7-9F4A-6803B346761D}">
      <dgm:prSet/>
      <dgm:spPr/>
      <dgm:t>
        <a:bodyPr/>
        <a:lstStyle/>
        <a:p>
          <a:endParaRPr lang="en-GB"/>
        </a:p>
      </dgm:t>
    </dgm:pt>
    <dgm:pt modelId="{E91381A6-B90C-47BE-8C32-9212C0E7E859}" type="sibTrans" cxnId="{424A0CA5-A69A-42A7-9F4A-6803B346761D}">
      <dgm:prSet/>
      <dgm:spPr/>
      <dgm:t>
        <a:bodyPr/>
        <a:lstStyle/>
        <a:p>
          <a:endParaRPr lang="en-GB"/>
        </a:p>
      </dgm:t>
    </dgm:pt>
    <dgm:pt modelId="{BA0CEBBB-DE59-4E7B-B77D-CCD298266E32}">
      <dgm:prSet phldrT="[Text]"/>
      <dgm:spPr/>
      <dgm:t>
        <a:bodyPr/>
        <a:lstStyle/>
        <a:p>
          <a:r>
            <a:rPr lang="en-US" dirty="0" err="1" smtClean="0"/>
            <a:t>Thay</a:t>
          </a:r>
          <a:r>
            <a:rPr lang="en-US" dirty="0" smtClean="0"/>
            <a:t> </a:t>
          </a:r>
          <a:r>
            <a:rPr lang="en-US" dirty="0" err="1" smtClean="0"/>
            <a:t>đổi</a:t>
          </a:r>
          <a:r>
            <a:rPr lang="en-US" dirty="0" smtClean="0"/>
            <a:t> TT </a:t>
          </a:r>
          <a:r>
            <a:rPr lang="en-US" dirty="0" err="1" smtClean="0"/>
            <a:t>hiện</a:t>
          </a:r>
          <a:r>
            <a:rPr lang="en-US" dirty="0" smtClean="0"/>
            <a:t> </a:t>
          </a:r>
          <a:r>
            <a:rPr lang="en-US" dirty="0" err="1" smtClean="0"/>
            <a:t>có</a:t>
          </a:r>
          <a:r>
            <a:rPr lang="en-US" dirty="0" smtClean="0"/>
            <a:t> </a:t>
          </a:r>
          <a:r>
            <a:rPr lang="en-US" dirty="0" err="1" smtClean="0"/>
            <a:t>và</a:t>
          </a:r>
          <a:r>
            <a:rPr lang="en-US" dirty="0" smtClean="0"/>
            <a:t> </a:t>
          </a:r>
          <a:r>
            <a:rPr lang="en-US" dirty="0" err="1" smtClean="0"/>
            <a:t>tạo</a:t>
          </a:r>
          <a:r>
            <a:rPr lang="en-US" dirty="0" smtClean="0"/>
            <a:t> </a:t>
          </a:r>
          <a:r>
            <a:rPr lang="en-US" dirty="0" err="1" smtClean="0"/>
            <a:t>ra</a:t>
          </a:r>
          <a:r>
            <a:rPr lang="en-US" dirty="0" smtClean="0"/>
            <a:t> TT </a:t>
          </a:r>
          <a:r>
            <a:rPr lang="en-US" dirty="0" err="1" smtClean="0"/>
            <a:t>mới</a:t>
          </a:r>
          <a:endParaRPr lang="en-GB" dirty="0"/>
        </a:p>
      </dgm:t>
    </dgm:pt>
    <dgm:pt modelId="{F10CB935-B925-481F-8937-0AD0B072F4DA}" type="parTrans" cxnId="{53834354-D9FF-4547-8AFF-4DEBAFE0EAC7}">
      <dgm:prSet/>
      <dgm:spPr/>
      <dgm:t>
        <a:bodyPr/>
        <a:lstStyle/>
        <a:p>
          <a:endParaRPr lang="en-GB"/>
        </a:p>
      </dgm:t>
    </dgm:pt>
    <dgm:pt modelId="{B4440B67-BC2C-4F3B-B83A-834B3183B5A3}" type="sibTrans" cxnId="{53834354-D9FF-4547-8AFF-4DEBAFE0EAC7}">
      <dgm:prSet/>
      <dgm:spPr/>
      <dgm:t>
        <a:bodyPr/>
        <a:lstStyle/>
        <a:p>
          <a:endParaRPr lang="en-GB"/>
        </a:p>
      </dgm:t>
    </dgm:pt>
    <dgm:pt modelId="{886D117E-8251-4B3A-8395-CA94C71ED3CA}" type="pres">
      <dgm:prSet presAssocID="{25D4E066-4714-41EA-A5D3-A594432D1E0D}" presName="linearFlow" presStyleCnt="0">
        <dgm:presLayoutVars>
          <dgm:dir/>
          <dgm:animLvl val="lvl"/>
          <dgm:resizeHandles val="exact"/>
        </dgm:presLayoutVars>
      </dgm:prSet>
      <dgm:spPr/>
      <dgm:t>
        <a:bodyPr/>
        <a:lstStyle/>
        <a:p>
          <a:endParaRPr lang="en-GB"/>
        </a:p>
      </dgm:t>
    </dgm:pt>
    <dgm:pt modelId="{57D662DC-13B0-4957-B824-5678A1273743}" type="pres">
      <dgm:prSet presAssocID="{E3D8CD44-C188-4E7A-85E2-1CA43463949D}" presName="composite" presStyleCnt="0"/>
      <dgm:spPr/>
    </dgm:pt>
    <dgm:pt modelId="{B6B1FAF2-F82C-4D82-8D9F-E4C5F5D1B130}" type="pres">
      <dgm:prSet presAssocID="{E3D8CD44-C188-4E7A-85E2-1CA43463949D}" presName="parentText" presStyleLbl="alignNode1" presStyleIdx="0" presStyleCnt="3">
        <dgm:presLayoutVars>
          <dgm:chMax val="1"/>
          <dgm:bulletEnabled val="1"/>
        </dgm:presLayoutVars>
      </dgm:prSet>
      <dgm:spPr/>
      <dgm:t>
        <a:bodyPr/>
        <a:lstStyle/>
        <a:p>
          <a:endParaRPr lang="en-GB"/>
        </a:p>
      </dgm:t>
    </dgm:pt>
    <dgm:pt modelId="{3AA4B440-F8FE-4577-A75D-9BEC6AAF3500}" type="pres">
      <dgm:prSet presAssocID="{E3D8CD44-C188-4E7A-85E2-1CA43463949D}" presName="descendantText" presStyleLbl="alignAcc1" presStyleIdx="0" presStyleCnt="3">
        <dgm:presLayoutVars>
          <dgm:bulletEnabled val="1"/>
        </dgm:presLayoutVars>
      </dgm:prSet>
      <dgm:spPr/>
      <dgm:t>
        <a:bodyPr/>
        <a:lstStyle/>
        <a:p>
          <a:endParaRPr lang="en-GB"/>
        </a:p>
      </dgm:t>
    </dgm:pt>
    <dgm:pt modelId="{73E69E84-0F55-4847-B329-6957D914CCA4}" type="pres">
      <dgm:prSet presAssocID="{926CE763-76A0-40E9-9991-391D2FDB0F35}" presName="sp" presStyleCnt="0"/>
      <dgm:spPr/>
    </dgm:pt>
    <dgm:pt modelId="{032564E2-4D02-47AC-A1E8-882F47D01362}" type="pres">
      <dgm:prSet presAssocID="{ED024FBA-44AA-4BAF-B5ED-9F5F003C3322}" presName="composite" presStyleCnt="0"/>
      <dgm:spPr/>
    </dgm:pt>
    <dgm:pt modelId="{E6648244-3A1C-40A3-8B7C-DB26F022AE7E}" type="pres">
      <dgm:prSet presAssocID="{ED024FBA-44AA-4BAF-B5ED-9F5F003C3322}" presName="parentText" presStyleLbl="alignNode1" presStyleIdx="1" presStyleCnt="3">
        <dgm:presLayoutVars>
          <dgm:chMax val="1"/>
          <dgm:bulletEnabled val="1"/>
        </dgm:presLayoutVars>
      </dgm:prSet>
      <dgm:spPr/>
      <dgm:t>
        <a:bodyPr/>
        <a:lstStyle/>
        <a:p>
          <a:endParaRPr lang="en-GB"/>
        </a:p>
      </dgm:t>
    </dgm:pt>
    <dgm:pt modelId="{1E2F52C1-0571-4562-AD0A-7C2C7F775EC1}" type="pres">
      <dgm:prSet presAssocID="{ED024FBA-44AA-4BAF-B5ED-9F5F003C3322}" presName="descendantText" presStyleLbl="alignAcc1" presStyleIdx="1" presStyleCnt="3">
        <dgm:presLayoutVars>
          <dgm:bulletEnabled val="1"/>
        </dgm:presLayoutVars>
      </dgm:prSet>
      <dgm:spPr/>
      <dgm:t>
        <a:bodyPr/>
        <a:lstStyle/>
        <a:p>
          <a:endParaRPr lang="en-GB"/>
        </a:p>
      </dgm:t>
    </dgm:pt>
    <dgm:pt modelId="{B014161B-B780-4E78-8655-2154B77F28A9}" type="pres">
      <dgm:prSet presAssocID="{1A4726F7-9F8D-4E1D-A3D0-FB0F89CCF423}" presName="sp" presStyleCnt="0"/>
      <dgm:spPr/>
    </dgm:pt>
    <dgm:pt modelId="{D2E25B09-E3BA-425D-821E-8A36184FA65F}" type="pres">
      <dgm:prSet presAssocID="{2F7B65CC-11B7-4DF0-BCBB-8A01A5A69B0B}" presName="composite" presStyleCnt="0"/>
      <dgm:spPr/>
    </dgm:pt>
    <dgm:pt modelId="{F6F2EEFB-7B1A-4BEA-8443-1BAAC241A4C5}" type="pres">
      <dgm:prSet presAssocID="{2F7B65CC-11B7-4DF0-BCBB-8A01A5A69B0B}" presName="parentText" presStyleLbl="alignNode1" presStyleIdx="2" presStyleCnt="3">
        <dgm:presLayoutVars>
          <dgm:chMax val="1"/>
          <dgm:bulletEnabled val="1"/>
        </dgm:presLayoutVars>
      </dgm:prSet>
      <dgm:spPr/>
      <dgm:t>
        <a:bodyPr/>
        <a:lstStyle/>
        <a:p>
          <a:endParaRPr lang="en-GB"/>
        </a:p>
      </dgm:t>
    </dgm:pt>
    <dgm:pt modelId="{209EB229-47BB-4D23-B9ED-B94DBBD74345}" type="pres">
      <dgm:prSet presAssocID="{2F7B65CC-11B7-4DF0-BCBB-8A01A5A69B0B}" presName="descendantText" presStyleLbl="alignAcc1" presStyleIdx="2" presStyleCnt="3">
        <dgm:presLayoutVars>
          <dgm:bulletEnabled val="1"/>
        </dgm:presLayoutVars>
      </dgm:prSet>
      <dgm:spPr/>
      <dgm:t>
        <a:bodyPr/>
        <a:lstStyle/>
        <a:p>
          <a:endParaRPr lang="en-GB"/>
        </a:p>
      </dgm:t>
    </dgm:pt>
  </dgm:ptLst>
  <dgm:cxnLst>
    <dgm:cxn modelId="{6A7F2787-F2A6-4F4B-A8BF-B1C09FBEECBA}" type="presOf" srcId="{E3D8CD44-C188-4E7A-85E2-1CA43463949D}" destId="{B6B1FAF2-F82C-4D82-8D9F-E4C5F5D1B130}" srcOrd="0" destOrd="0" presId="urn:microsoft.com/office/officeart/2005/8/layout/chevron2"/>
    <dgm:cxn modelId="{A575C151-A287-4072-9FE9-5384E2C8A612}" type="presOf" srcId="{F26C154B-BB6E-4403-85F7-B33BB5618758}" destId="{3AA4B440-F8FE-4577-A75D-9BEC6AAF3500}" srcOrd="0" destOrd="0" presId="urn:microsoft.com/office/officeart/2005/8/layout/chevron2"/>
    <dgm:cxn modelId="{F358C2D1-362F-4AB3-A89E-54EDBB63BF5B}" type="presOf" srcId="{BA0CEBBB-DE59-4E7B-B77D-CCD298266E32}" destId="{209EB229-47BB-4D23-B9ED-B94DBBD74345}" srcOrd="0" destOrd="0" presId="urn:microsoft.com/office/officeart/2005/8/layout/chevron2"/>
    <dgm:cxn modelId="{77528724-037E-4FC1-BCB6-DB55A380DC46}" type="presOf" srcId="{ED024FBA-44AA-4BAF-B5ED-9F5F003C3322}" destId="{E6648244-3A1C-40A3-8B7C-DB26F022AE7E}" srcOrd="0" destOrd="0" presId="urn:microsoft.com/office/officeart/2005/8/layout/chevron2"/>
    <dgm:cxn modelId="{093F13A1-0289-4D7E-B6F4-93EC09B031DB}" type="presOf" srcId="{08318938-8B75-4234-BB1A-3FECAF4CB933}" destId="{1E2F52C1-0571-4562-AD0A-7C2C7F775EC1}" srcOrd="0" destOrd="1" presId="urn:microsoft.com/office/officeart/2005/8/layout/chevron2"/>
    <dgm:cxn modelId="{424A0CA5-A69A-42A7-9F4A-6803B346761D}" srcId="{25D4E066-4714-41EA-A5D3-A594432D1E0D}" destId="{2F7B65CC-11B7-4DF0-BCBB-8A01A5A69B0B}" srcOrd="2" destOrd="0" parTransId="{08E204D4-805E-474C-AF24-1625E8590132}" sibTransId="{E91381A6-B90C-47BE-8C32-9212C0E7E859}"/>
    <dgm:cxn modelId="{9E60FB52-9E04-4452-92DC-0D781E58FB63}" srcId="{ED024FBA-44AA-4BAF-B5ED-9F5F003C3322}" destId="{3E9B7742-7BF0-4C59-83A0-50C055E6B586}" srcOrd="0" destOrd="0" parTransId="{664191F0-F1C0-472B-9D8F-B87812550ACB}" sibTransId="{B5897B5E-8A5C-487A-A44D-96C7BAF1E969}"/>
    <dgm:cxn modelId="{30321E80-785D-44B6-9A4E-ABDB5471A2B4}" srcId="{25D4E066-4714-41EA-A5D3-A594432D1E0D}" destId="{ED024FBA-44AA-4BAF-B5ED-9F5F003C3322}" srcOrd="1" destOrd="0" parTransId="{F013208F-CD0B-4EE1-A8D7-7015EBC65BA2}" sibTransId="{1A4726F7-9F8D-4E1D-A3D0-FB0F89CCF423}"/>
    <dgm:cxn modelId="{B8E2EC3A-3109-4333-9144-3E8466307D7B}" srcId="{25D4E066-4714-41EA-A5D3-A594432D1E0D}" destId="{E3D8CD44-C188-4E7A-85E2-1CA43463949D}" srcOrd="0" destOrd="0" parTransId="{F4C747E2-EB7E-4433-ADA4-84F7AD79E4AD}" sibTransId="{926CE763-76A0-40E9-9991-391D2FDB0F35}"/>
    <dgm:cxn modelId="{B80297A5-8EBD-4FA6-83F9-89F6CFCE0DC3}" type="presOf" srcId="{3E9B7742-7BF0-4C59-83A0-50C055E6B586}" destId="{1E2F52C1-0571-4562-AD0A-7C2C7F775EC1}" srcOrd="0" destOrd="0" presId="urn:microsoft.com/office/officeart/2005/8/layout/chevron2"/>
    <dgm:cxn modelId="{5A41D3DE-9681-4FF7-85E4-F75AB9FE9AB7}" srcId="{ED024FBA-44AA-4BAF-B5ED-9F5F003C3322}" destId="{08318938-8B75-4234-BB1A-3FECAF4CB933}" srcOrd="1" destOrd="0" parTransId="{571E91B4-2CC0-4B6B-A339-68152EFE3FC5}" sibTransId="{B8EBE5F4-1EB5-4F1E-A7F5-1CC571D88551}"/>
    <dgm:cxn modelId="{53834354-D9FF-4547-8AFF-4DEBAFE0EAC7}" srcId="{2F7B65CC-11B7-4DF0-BCBB-8A01A5A69B0B}" destId="{BA0CEBBB-DE59-4E7B-B77D-CCD298266E32}" srcOrd="0" destOrd="0" parTransId="{F10CB935-B925-481F-8937-0AD0B072F4DA}" sibTransId="{B4440B67-BC2C-4F3B-B83A-834B3183B5A3}"/>
    <dgm:cxn modelId="{ADCDD18B-B4FB-4CA3-B733-0B072EF1F486}" type="presOf" srcId="{25D4E066-4714-41EA-A5D3-A594432D1E0D}" destId="{886D117E-8251-4B3A-8395-CA94C71ED3CA}" srcOrd="0" destOrd="0" presId="urn:microsoft.com/office/officeart/2005/8/layout/chevron2"/>
    <dgm:cxn modelId="{EE5B934A-4958-4F8D-A133-533EE9C157C8}" type="presOf" srcId="{2F7B65CC-11B7-4DF0-BCBB-8A01A5A69B0B}" destId="{F6F2EEFB-7B1A-4BEA-8443-1BAAC241A4C5}" srcOrd="0" destOrd="0" presId="urn:microsoft.com/office/officeart/2005/8/layout/chevron2"/>
    <dgm:cxn modelId="{AAD3E8A9-C5BC-4FA2-8A86-A3B13688D533}" srcId="{E3D8CD44-C188-4E7A-85E2-1CA43463949D}" destId="{F26C154B-BB6E-4403-85F7-B33BB5618758}" srcOrd="0" destOrd="0" parTransId="{63165ECD-A79D-4A4A-B655-917CBE71C4E9}" sibTransId="{3AB9DA52-08BC-4768-97D7-A4C0E8960C2B}"/>
    <dgm:cxn modelId="{D99BF00A-C5CD-4CC0-8B16-05AEF34B2CFA}" type="presParOf" srcId="{886D117E-8251-4B3A-8395-CA94C71ED3CA}" destId="{57D662DC-13B0-4957-B824-5678A1273743}" srcOrd="0" destOrd="0" presId="urn:microsoft.com/office/officeart/2005/8/layout/chevron2"/>
    <dgm:cxn modelId="{C0B5C5FE-9865-427C-BD1A-8394DC558D49}" type="presParOf" srcId="{57D662DC-13B0-4957-B824-5678A1273743}" destId="{B6B1FAF2-F82C-4D82-8D9F-E4C5F5D1B130}" srcOrd="0" destOrd="0" presId="urn:microsoft.com/office/officeart/2005/8/layout/chevron2"/>
    <dgm:cxn modelId="{0DBE0BBA-9253-4E91-BB9D-E68C352A78A3}" type="presParOf" srcId="{57D662DC-13B0-4957-B824-5678A1273743}" destId="{3AA4B440-F8FE-4577-A75D-9BEC6AAF3500}" srcOrd="1" destOrd="0" presId="urn:microsoft.com/office/officeart/2005/8/layout/chevron2"/>
    <dgm:cxn modelId="{37CE801E-0BA7-4F41-977E-110BF18D9053}" type="presParOf" srcId="{886D117E-8251-4B3A-8395-CA94C71ED3CA}" destId="{73E69E84-0F55-4847-B329-6957D914CCA4}" srcOrd="1" destOrd="0" presId="urn:microsoft.com/office/officeart/2005/8/layout/chevron2"/>
    <dgm:cxn modelId="{95DFEFEF-CA92-49BB-9AAB-C9E7A8E8EDF2}" type="presParOf" srcId="{886D117E-8251-4B3A-8395-CA94C71ED3CA}" destId="{032564E2-4D02-47AC-A1E8-882F47D01362}" srcOrd="2" destOrd="0" presId="urn:microsoft.com/office/officeart/2005/8/layout/chevron2"/>
    <dgm:cxn modelId="{B47D924E-3CE4-4016-9C7E-076B89753741}" type="presParOf" srcId="{032564E2-4D02-47AC-A1E8-882F47D01362}" destId="{E6648244-3A1C-40A3-8B7C-DB26F022AE7E}" srcOrd="0" destOrd="0" presId="urn:microsoft.com/office/officeart/2005/8/layout/chevron2"/>
    <dgm:cxn modelId="{71BCB028-F4A5-4B28-A59C-7F01727F778A}" type="presParOf" srcId="{032564E2-4D02-47AC-A1E8-882F47D01362}" destId="{1E2F52C1-0571-4562-AD0A-7C2C7F775EC1}" srcOrd="1" destOrd="0" presId="urn:microsoft.com/office/officeart/2005/8/layout/chevron2"/>
    <dgm:cxn modelId="{C1628506-DE96-4008-9E6E-621A92EA1C7A}" type="presParOf" srcId="{886D117E-8251-4B3A-8395-CA94C71ED3CA}" destId="{B014161B-B780-4E78-8655-2154B77F28A9}" srcOrd="3" destOrd="0" presId="urn:microsoft.com/office/officeart/2005/8/layout/chevron2"/>
    <dgm:cxn modelId="{C93041FC-20BD-4DEA-A42C-768BD9E3F578}" type="presParOf" srcId="{886D117E-8251-4B3A-8395-CA94C71ED3CA}" destId="{D2E25B09-E3BA-425D-821E-8A36184FA65F}" srcOrd="4" destOrd="0" presId="urn:microsoft.com/office/officeart/2005/8/layout/chevron2"/>
    <dgm:cxn modelId="{A7FE1A4E-5084-493D-9B14-83C05F98E994}" type="presParOf" srcId="{D2E25B09-E3BA-425D-821E-8A36184FA65F}" destId="{F6F2EEFB-7B1A-4BEA-8443-1BAAC241A4C5}" srcOrd="0" destOrd="0" presId="urn:microsoft.com/office/officeart/2005/8/layout/chevron2"/>
    <dgm:cxn modelId="{D26D38E9-3419-4EA8-82C5-7A9CE70A3B8E}" type="presParOf" srcId="{D2E25B09-E3BA-425D-821E-8A36184FA65F}" destId="{209EB229-47BB-4D23-B9ED-B94DBBD743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20F009-7370-45EC-A9B1-5440AF35E421}" type="doc">
      <dgm:prSet loTypeId="urn:microsoft.com/office/officeart/2005/8/layout/pyramid2" loCatId="list" qsTypeId="urn:microsoft.com/office/officeart/2005/8/quickstyle/3d3" qsCatId="3D" csTypeId="urn:microsoft.com/office/officeart/2005/8/colors/accent2_3" csCatId="accent2" phldr="1"/>
      <dgm:spPr/>
    </dgm:pt>
    <dgm:pt modelId="{66F0D478-FCD8-4E50-9B2C-379923355B93}">
      <dgm:prSet phldrT="[Text]" custT="1"/>
      <dgm:spPr/>
      <dgm:t>
        <a:bodyPr/>
        <a:lstStyle/>
        <a:p>
          <a:r>
            <a:rPr lang="en-US" sz="2000" dirty="0" err="1" smtClean="0"/>
            <a:t>Cạnh</a:t>
          </a:r>
          <a:r>
            <a:rPr lang="en-US" sz="2000" dirty="0" smtClean="0"/>
            <a:t> </a:t>
          </a:r>
          <a:r>
            <a:rPr lang="en-US" sz="2000" dirty="0" err="1" smtClean="0"/>
            <a:t>tranh</a:t>
          </a:r>
          <a:r>
            <a:rPr lang="en-US" sz="2000" dirty="0" smtClean="0"/>
            <a:t> tri </a:t>
          </a:r>
          <a:r>
            <a:rPr lang="en-US" sz="2000" dirty="0" err="1" smtClean="0"/>
            <a:t>thức</a:t>
          </a:r>
          <a:endParaRPr lang="en-GB" sz="2000" dirty="0"/>
        </a:p>
      </dgm:t>
    </dgm:pt>
    <dgm:pt modelId="{3FE6422C-9B55-44AB-A720-9C2B2D6571F9}" type="parTrans" cxnId="{A7AB2A3C-12EB-4180-BDFA-AE16A9A91242}">
      <dgm:prSet/>
      <dgm:spPr/>
      <dgm:t>
        <a:bodyPr/>
        <a:lstStyle/>
        <a:p>
          <a:endParaRPr lang="en-GB"/>
        </a:p>
      </dgm:t>
    </dgm:pt>
    <dgm:pt modelId="{B9E7837D-EA52-456C-92EC-73C86DB59212}" type="sibTrans" cxnId="{A7AB2A3C-12EB-4180-BDFA-AE16A9A91242}">
      <dgm:prSet/>
      <dgm:spPr/>
      <dgm:t>
        <a:bodyPr/>
        <a:lstStyle/>
        <a:p>
          <a:endParaRPr lang="en-GB"/>
        </a:p>
      </dgm:t>
    </dgm:pt>
    <dgm:pt modelId="{D7DBDCDD-3DE9-4105-8AF3-4069DF5CE7DE}">
      <dgm:prSet phldrT="[Text]" custT="1"/>
      <dgm:spPr/>
      <dgm:t>
        <a:bodyPr/>
        <a:lstStyle/>
        <a:p>
          <a:r>
            <a:rPr lang="en-US" sz="2000" dirty="0" err="1" smtClean="0"/>
            <a:t>Cạnh</a:t>
          </a:r>
          <a:r>
            <a:rPr lang="en-US" sz="2000" dirty="0" smtClean="0"/>
            <a:t> </a:t>
          </a:r>
          <a:r>
            <a:rPr lang="en-US" sz="2000" dirty="0" err="1" smtClean="0"/>
            <a:t>tranh</a:t>
          </a:r>
          <a:r>
            <a:rPr lang="en-US" sz="2000" dirty="0" smtClean="0"/>
            <a:t> </a:t>
          </a:r>
          <a:r>
            <a:rPr lang="en-US" sz="2000" dirty="0" err="1" smtClean="0"/>
            <a:t>toàn</a:t>
          </a:r>
          <a:r>
            <a:rPr lang="en-US" sz="2000" dirty="0" smtClean="0"/>
            <a:t> </a:t>
          </a:r>
          <a:r>
            <a:rPr lang="en-US" sz="2000" dirty="0" err="1" smtClean="0"/>
            <a:t>cầu</a:t>
          </a:r>
          <a:r>
            <a:rPr lang="en-US" sz="2000" dirty="0" smtClean="0"/>
            <a:t>, </a:t>
          </a:r>
          <a:r>
            <a:rPr lang="en-US" sz="2000" dirty="0" err="1" smtClean="0"/>
            <a:t>huy</a:t>
          </a:r>
          <a:r>
            <a:rPr lang="en-US" sz="2000" dirty="0" smtClean="0"/>
            <a:t> </a:t>
          </a:r>
          <a:r>
            <a:rPr lang="en-US" sz="2000" dirty="0" err="1" smtClean="0"/>
            <a:t>động</a:t>
          </a:r>
          <a:r>
            <a:rPr lang="en-US" sz="2000" dirty="0" smtClean="0"/>
            <a:t> ý </a:t>
          </a:r>
          <a:r>
            <a:rPr lang="en-US" sz="2000" dirty="0" err="1" smtClean="0"/>
            <a:t>tưởng</a:t>
          </a:r>
          <a:r>
            <a:rPr lang="en-US" sz="2000" dirty="0" smtClean="0"/>
            <a:t>, </a:t>
          </a:r>
          <a:r>
            <a:rPr lang="en-US" sz="2000" dirty="0" err="1" smtClean="0"/>
            <a:t>tài</a:t>
          </a:r>
          <a:r>
            <a:rPr lang="en-US" sz="2000" dirty="0" smtClean="0"/>
            <a:t> </a:t>
          </a:r>
          <a:r>
            <a:rPr lang="en-US" sz="2000" dirty="0" err="1" smtClean="0"/>
            <a:t>năng</a:t>
          </a:r>
          <a:r>
            <a:rPr lang="en-US" sz="2000" dirty="0" smtClean="0"/>
            <a:t> </a:t>
          </a:r>
          <a:r>
            <a:rPr lang="en-US" sz="2000" dirty="0" err="1" smtClean="0"/>
            <a:t>và</a:t>
          </a:r>
          <a:r>
            <a:rPr lang="en-US" sz="2000" dirty="0" smtClean="0"/>
            <a:t> </a:t>
          </a:r>
          <a:r>
            <a:rPr lang="en-US" sz="2000" dirty="0" err="1" smtClean="0"/>
            <a:t>sáng</a:t>
          </a:r>
          <a:r>
            <a:rPr lang="en-US" sz="2000" dirty="0" smtClean="0"/>
            <a:t> </a:t>
          </a:r>
          <a:r>
            <a:rPr lang="en-US" sz="2000" dirty="0" err="1" smtClean="0"/>
            <a:t>tạo</a:t>
          </a:r>
          <a:endParaRPr lang="en-GB" sz="2000" dirty="0"/>
        </a:p>
      </dgm:t>
    </dgm:pt>
    <dgm:pt modelId="{0DF0D243-C20F-4E1D-B231-26D02F358F05}" type="parTrans" cxnId="{5CBA5ED9-B217-48B8-8FE7-3222A1AF1CDA}">
      <dgm:prSet/>
      <dgm:spPr/>
      <dgm:t>
        <a:bodyPr/>
        <a:lstStyle/>
        <a:p>
          <a:endParaRPr lang="en-GB"/>
        </a:p>
      </dgm:t>
    </dgm:pt>
    <dgm:pt modelId="{7C2193A7-F51A-47D4-826F-637F7B2E51ED}" type="sibTrans" cxnId="{5CBA5ED9-B217-48B8-8FE7-3222A1AF1CDA}">
      <dgm:prSet/>
      <dgm:spPr/>
      <dgm:t>
        <a:bodyPr/>
        <a:lstStyle/>
        <a:p>
          <a:endParaRPr lang="en-GB"/>
        </a:p>
      </dgm:t>
    </dgm:pt>
    <dgm:pt modelId="{45CC4D2E-BE07-4043-8464-F11C093A8313}">
      <dgm:prSet phldrT="[Text]" custT="1"/>
      <dgm:spPr/>
      <dgm:t>
        <a:bodyPr/>
        <a:lstStyle/>
        <a:p>
          <a:r>
            <a:rPr lang="en-US" sz="2000" dirty="0" smtClean="0"/>
            <a:t>SP </a:t>
          </a:r>
          <a:r>
            <a:rPr lang="en-US" sz="2000" dirty="0" err="1" smtClean="0"/>
            <a:t>chất</a:t>
          </a:r>
          <a:r>
            <a:rPr lang="en-US" sz="2000" dirty="0" smtClean="0"/>
            <a:t> </a:t>
          </a:r>
          <a:r>
            <a:rPr lang="en-US" sz="2000" dirty="0" err="1" smtClean="0"/>
            <a:t>xám</a:t>
          </a:r>
          <a:r>
            <a:rPr lang="en-US" sz="2000" dirty="0" smtClean="0"/>
            <a:t> </a:t>
          </a:r>
          <a:r>
            <a:rPr lang="en-US" sz="2000" dirty="0" err="1" smtClean="0"/>
            <a:t>cao</a:t>
          </a:r>
          <a:r>
            <a:rPr lang="en-US" sz="2000" dirty="0" smtClean="0"/>
            <a:t>, </a:t>
          </a:r>
          <a:r>
            <a:rPr lang="en-US" sz="2000" dirty="0" err="1" smtClean="0"/>
            <a:t>đòi</a:t>
          </a:r>
          <a:r>
            <a:rPr lang="en-US" sz="2000" dirty="0" smtClean="0"/>
            <a:t> </a:t>
          </a:r>
          <a:r>
            <a:rPr lang="en-US" sz="2000" dirty="0" err="1" smtClean="0"/>
            <a:t>hỏi</a:t>
          </a:r>
          <a:r>
            <a:rPr lang="en-US" sz="2000" dirty="0" smtClean="0"/>
            <a:t> </a:t>
          </a:r>
          <a:r>
            <a:rPr lang="en-US" sz="2000" dirty="0" err="1" smtClean="0"/>
            <a:t>cần</a:t>
          </a:r>
          <a:r>
            <a:rPr lang="en-US" sz="2000" dirty="0" smtClean="0"/>
            <a:t> </a:t>
          </a:r>
          <a:r>
            <a:rPr lang="en-US" sz="2000" dirty="0" err="1" smtClean="0"/>
            <a:t>sáng</a:t>
          </a:r>
          <a:r>
            <a:rPr lang="en-US" sz="2000" dirty="0" smtClean="0"/>
            <a:t> </a:t>
          </a:r>
          <a:r>
            <a:rPr lang="en-US" sz="2000" dirty="0" err="1" smtClean="0"/>
            <a:t>tạo</a:t>
          </a:r>
          <a:endParaRPr lang="en-GB" sz="2000" dirty="0"/>
        </a:p>
      </dgm:t>
    </dgm:pt>
    <dgm:pt modelId="{BA8D0635-757D-4E87-A978-BE753CD4B771}" type="parTrans" cxnId="{B8AA404B-449E-4327-BA89-831A66B72EBD}">
      <dgm:prSet/>
      <dgm:spPr/>
      <dgm:t>
        <a:bodyPr/>
        <a:lstStyle/>
        <a:p>
          <a:endParaRPr lang="en-GB"/>
        </a:p>
      </dgm:t>
    </dgm:pt>
    <dgm:pt modelId="{A17F1337-A1C3-4AEE-AFF7-4BB57A64ACAF}" type="sibTrans" cxnId="{B8AA404B-449E-4327-BA89-831A66B72EBD}">
      <dgm:prSet/>
      <dgm:spPr/>
      <dgm:t>
        <a:bodyPr/>
        <a:lstStyle/>
        <a:p>
          <a:endParaRPr lang="en-GB"/>
        </a:p>
      </dgm:t>
    </dgm:pt>
    <dgm:pt modelId="{759639DA-92D0-4DCA-A531-136B2E55B6AF}">
      <dgm:prSet phldrT="[Text]" custT="1"/>
      <dgm:spPr/>
      <dgm:t>
        <a:bodyPr/>
        <a:lstStyle/>
        <a:p>
          <a:r>
            <a:rPr lang="en-US" sz="2000" dirty="0" err="1" smtClean="0"/>
            <a:t>Thay</a:t>
          </a:r>
          <a:r>
            <a:rPr lang="en-US" sz="2000" dirty="0" smtClean="0"/>
            <a:t> </a:t>
          </a:r>
          <a:r>
            <a:rPr lang="en-US" sz="2000" dirty="0" err="1" smtClean="0"/>
            <a:t>đổi</a:t>
          </a:r>
          <a:r>
            <a:rPr lang="en-US" sz="2000" dirty="0" smtClean="0"/>
            <a:t> </a:t>
          </a:r>
          <a:r>
            <a:rPr lang="en-US" sz="2000" dirty="0" err="1" smtClean="0"/>
            <a:t>tư</a:t>
          </a:r>
          <a:r>
            <a:rPr lang="en-US" sz="2000" dirty="0" smtClean="0"/>
            <a:t> </a:t>
          </a:r>
          <a:r>
            <a:rPr lang="en-US" sz="2000" dirty="0" err="1" smtClean="0"/>
            <a:t>duy</a:t>
          </a:r>
          <a:r>
            <a:rPr lang="en-US" sz="2000" dirty="0" smtClean="0"/>
            <a:t> </a:t>
          </a:r>
          <a:r>
            <a:rPr lang="en-US" sz="2000" dirty="0" err="1" smtClean="0"/>
            <a:t>quản</a:t>
          </a:r>
          <a:r>
            <a:rPr lang="en-US" sz="2000" dirty="0" smtClean="0"/>
            <a:t> </a:t>
          </a:r>
          <a:r>
            <a:rPr lang="en-US" sz="2000" dirty="0" err="1" smtClean="0"/>
            <a:t>lý</a:t>
          </a:r>
          <a:r>
            <a:rPr lang="en-US" sz="2000" dirty="0" smtClean="0"/>
            <a:t>: </a:t>
          </a:r>
          <a:r>
            <a:rPr lang="en-US" sz="2000" dirty="0" err="1" smtClean="0"/>
            <a:t>kiểm</a:t>
          </a:r>
          <a:r>
            <a:rPr lang="en-US" sz="2000" dirty="0" smtClean="0"/>
            <a:t> </a:t>
          </a:r>
          <a:r>
            <a:rPr lang="en-US" sz="2000" dirty="0" err="1" smtClean="0"/>
            <a:t>soát</a:t>
          </a:r>
          <a:r>
            <a:rPr lang="en-US" sz="2000" dirty="0" smtClean="0"/>
            <a:t> sang </a:t>
          </a:r>
          <a:r>
            <a:rPr lang="en-US" sz="2000" dirty="0" err="1" smtClean="0"/>
            <a:t>giải</a:t>
          </a:r>
          <a:r>
            <a:rPr lang="en-US" sz="2000" dirty="0" smtClean="0"/>
            <a:t> </a:t>
          </a:r>
          <a:r>
            <a:rPr lang="en-US" sz="2000" dirty="0" err="1" smtClean="0"/>
            <a:t>phóng</a:t>
          </a:r>
          <a:r>
            <a:rPr lang="en-US" sz="2000" dirty="0" smtClean="0"/>
            <a:t> </a:t>
          </a:r>
          <a:r>
            <a:rPr lang="en-US" sz="2000" dirty="0" err="1" smtClean="0"/>
            <a:t>sức</a:t>
          </a:r>
          <a:r>
            <a:rPr lang="en-US" sz="2000" dirty="0" smtClean="0"/>
            <a:t> </a:t>
          </a:r>
          <a:r>
            <a:rPr lang="en-US" sz="2000" dirty="0" err="1" smtClean="0"/>
            <a:t>sáng</a:t>
          </a:r>
          <a:r>
            <a:rPr lang="en-US" sz="2000" dirty="0" smtClean="0"/>
            <a:t> </a:t>
          </a:r>
          <a:r>
            <a:rPr lang="en-US" sz="2000" dirty="0" err="1" smtClean="0"/>
            <a:t>tạo</a:t>
          </a:r>
          <a:endParaRPr lang="en-GB" sz="2000" dirty="0"/>
        </a:p>
      </dgm:t>
    </dgm:pt>
    <dgm:pt modelId="{09EF6DF6-7B3B-484A-A593-A4D66C22E764}" type="parTrans" cxnId="{B68DB2E4-7B4A-4ED5-97E7-818D709214EA}">
      <dgm:prSet/>
      <dgm:spPr/>
      <dgm:t>
        <a:bodyPr/>
        <a:lstStyle/>
        <a:p>
          <a:endParaRPr lang="en-GB"/>
        </a:p>
      </dgm:t>
    </dgm:pt>
    <dgm:pt modelId="{C6ABC48D-2D0B-4D9B-89FA-417D2A0BDA91}" type="sibTrans" cxnId="{B68DB2E4-7B4A-4ED5-97E7-818D709214EA}">
      <dgm:prSet/>
      <dgm:spPr/>
      <dgm:t>
        <a:bodyPr/>
        <a:lstStyle/>
        <a:p>
          <a:endParaRPr lang="en-GB"/>
        </a:p>
      </dgm:t>
    </dgm:pt>
    <dgm:pt modelId="{B042A351-745C-4595-9EB6-3674FE6BC05B}">
      <dgm:prSet phldrT="[Text]" custT="1"/>
      <dgm:spPr/>
      <dgm:t>
        <a:bodyPr/>
        <a:lstStyle/>
        <a:p>
          <a:r>
            <a:rPr lang="en-US" sz="2000" dirty="0" err="1" smtClean="0"/>
            <a:t>Thay</a:t>
          </a:r>
          <a:r>
            <a:rPr lang="en-US" sz="2000" dirty="0" smtClean="0"/>
            <a:t> </a:t>
          </a:r>
          <a:r>
            <a:rPr lang="en-US" sz="2000" dirty="0" err="1" smtClean="0"/>
            <a:t>đổi</a:t>
          </a:r>
          <a:r>
            <a:rPr lang="en-US" sz="2000" dirty="0" smtClean="0"/>
            <a:t> </a:t>
          </a:r>
          <a:r>
            <a:rPr lang="en-US" sz="2000" dirty="0" err="1" smtClean="0"/>
            <a:t>quan</a:t>
          </a:r>
          <a:r>
            <a:rPr lang="en-US" sz="2000" dirty="0" smtClean="0"/>
            <a:t> </a:t>
          </a:r>
          <a:r>
            <a:rPr lang="en-US" sz="2000" dirty="0" err="1" smtClean="0"/>
            <a:t>hệ</a:t>
          </a:r>
          <a:r>
            <a:rPr lang="en-US" sz="2000" dirty="0" smtClean="0"/>
            <a:t> TT: KH </a:t>
          </a:r>
          <a:r>
            <a:rPr lang="en-US" sz="2000" dirty="0" err="1" smtClean="0"/>
            <a:t>yêu</a:t>
          </a:r>
          <a:r>
            <a:rPr lang="en-US" sz="2000" dirty="0" smtClean="0"/>
            <a:t> </a:t>
          </a:r>
          <a:r>
            <a:rPr lang="en-US" sz="2000" dirty="0" err="1" smtClean="0"/>
            <a:t>cầu</a:t>
          </a:r>
          <a:r>
            <a:rPr lang="en-US" sz="2000" dirty="0" smtClean="0"/>
            <a:t>, </a:t>
          </a:r>
          <a:r>
            <a:rPr lang="en-US" sz="2000" dirty="0" err="1" smtClean="0"/>
            <a:t>đòi</a:t>
          </a:r>
          <a:r>
            <a:rPr lang="en-US" sz="2000" dirty="0" smtClean="0"/>
            <a:t> </a:t>
          </a:r>
          <a:r>
            <a:rPr lang="en-US" sz="2000" dirty="0" err="1" smtClean="0"/>
            <a:t>hỏi</a:t>
          </a:r>
          <a:r>
            <a:rPr lang="en-US" sz="2000" dirty="0" smtClean="0"/>
            <a:t> </a:t>
          </a:r>
          <a:r>
            <a:rPr lang="en-US" sz="2000" dirty="0" err="1" smtClean="0"/>
            <a:t>cao</a:t>
          </a:r>
          <a:r>
            <a:rPr lang="en-US" sz="2000" dirty="0" smtClean="0"/>
            <a:t> </a:t>
          </a:r>
          <a:r>
            <a:rPr lang="en-US" sz="2000" dirty="0" err="1" smtClean="0"/>
            <a:t>hơn</a:t>
          </a:r>
          <a:endParaRPr lang="en-GB" sz="2000" dirty="0"/>
        </a:p>
      </dgm:t>
    </dgm:pt>
    <dgm:pt modelId="{75D4FEBE-EDAE-4DA2-86FA-67E61F90B59D}" type="parTrans" cxnId="{609276BA-F7C2-4282-A3B9-BE831B81DDA9}">
      <dgm:prSet/>
      <dgm:spPr/>
      <dgm:t>
        <a:bodyPr/>
        <a:lstStyle/>
        <a:p>
          <a:endParaRPr lang="en-GB"/>
        </a:p>
      </dgm:t>
    </dgm:pt>
    <dgm:pt modelId="{A4821801-F4DE-49F5-88D1-669D1772B8DC}" type="sibTrans" cxnId="{609276BA-F7C2-4282-A3B9-BE831B81DDA9}">
      <dgm:prSet/>
      <dgm:spPr/>
      <dgm:t>
        <a:bodyPr/>
        <a:lstStyle/>
        <a:p>
          <a:endParaRPr lang="en-GB"/>
        </a:p>
      </dgm:t>
    </dgm:pt>
    <dgm:pt modelId="{6BA2CAF1-0E5E-407B-9E51-4BBB48E5505E}" type="pres">
      <dgm:prSet presAssocID="{3A20F009-7370-45EC-A9B1-5440AF35E421}" presName="compositeShape" presStyleCnt="0">
        <dgm:presLayoutVars>
          <dgm:dir/>
          <dgm:resizeHandles/>
        </dgm:presLayoutVars>
      </dgm:prSet>
      <dgm:spPr/>
    </dgm:pt>
    <dgm:pt modelId="{4BA3BEE0-1B69-48CF-9C8C-D3B39C5E91B9}" type="pres">
      <dgm:prSet presAssocID="{3A20F009-7370-45EC-A9B1-5440AF35E421}" presName="pyramid" presStyleLbl="node1" presStyleIdx="0" presStyleCnt="1"/>
      <dgm:spPr/>
    </dgm:pt>
    <dgm:pt modelId="{5F9BE383-0692-4C6C-B1BE-1CC40AD15BD7}" type="pres">
      <dgm:prSet presAssocID="{3A20F009-7370-45EC-A9B1-5440AF35E421}" presName="theList" presStyleCnt="0"/>
      <dgm:spPr/>
    </dgm:pt>
    <dgm:pt modelId="{F0AE0B61-3D26-479C-BDAC-543A8D0F43BE}" type="pres">
      <dgm:prSet presAssocID="{66F0D478-FCD8-4E50-9B2C-379923355B93}" presName="aNode" presStyleLbl="fgAcc1" presStyleIdx="0" presStyleCnt="5">
        <dgm:presLayoutVars>
          <dgm:bulletEnabled val="1"/>
        </dgm:presLayoutVars>
      </dgm:prSet>
      <dgm:spPr/>
      <dgm:t>
        <a:bodyPr/>
        <a:lstStyle/>
        <a:p>
          <a:endParaRPr lang="en-GB"/>
        </a:p>
      </dgm:t>
    </dgm:pt>
    <dgm:pt modelId="{82D7B78A-D355-41A7-9DD7-87E8BC6037FA}" type="pres">
      <dgm:prSet presAssocID="{66F0D478-FCD8-4E50-9B2C-379923355B93}" presName="aSpace" presStyleCnt="0"/>
      <dgm:spPr/>
    </dgm:pt>
    <dgm:pt modelId="{1C280679-0D87-497E-962A-C800C6186392}" type="pres">
      <dgm:prSet presAssocID="{D7DBDCDD-3DE9-4105-8AF3-4069DF5CE7DE}" presName="aNode" presStyleLbl="fgAcc1" presStyleIdx="1" presStyleCnt="5" custScaleX="117964">
        <dgm:presLayoutVars>
          <dgm:bulletEnabled val="1"/>
        </dgm:presLayoutVars>
      </dgm:prSet>
      <dgm:spPr/>
      <dgm:t>
        <a:bodyPr/>
        <a:lstStyle/>
        <a:p>
          <a:endParaRPr lang="en-GB"/>
        </a:p>
      </dgm:t>
    </dgm:pt>
    <dgm:pt modelId="{07D629D1-2732-4B38-B3CE-33F13D6BD830}" type="pres">
      <dgm:prSet presAssocID="{D7DBDCDD-3DE9-4105-8AF3-4069DF5CE7DE}" presName="aSpace" presStyleCnt="0"/>
      <dgm:spPr/>
    </dgm:pt>
    <dgm:pt modelId="{391A1795-603F-41B6-A722-30A20EFEB717}" type="pres">
      <dgm:prSet presAssocID="{45CC4D2E-BE07-4043-8464-F11C093A8313}" presName="aNode" presStyleLbl="fgAcc1" presStyleIdx="2" presStyleCnt="5">
        <dgm:presLayoutVars>
          <dgm:bulletEnabled val="1"/>
        </dgm:presLayoutVars>
      </dgm:prSet>
      <dgm:spPr/>
      <dgm:t>
        <a:bodyPr/>
        <a:lstStyle/>
        <a:p>
          <a:endParaRPr lang="en-GB"/>
        </a:p>
      </dgm:t>
    </dgm:pt>
    <dgm:pt modelId="{651A6CDD-CDA4-48F4-BEBC-FDCE29E4AE29}" type="pres">
      <dgm:prSet presAssocID="{45CC4D2E-BE07-4043-8464-F11C093A8313}" presName="aSpace" presStyleCnt="0"/>
      <dgm:spPr/>
    </dgm:pt>
    <dgm:pt modelId="{5805E8FE-59A3-4D69-ACE0-9932431B57A7}" type="pres">
      <dgm:prSet presAssocID="{B042A351-745C-4595-9EB6-3674FE6BC05B}" presName="aNode" presStyleLbl="fgAcc1" presStyleIdx="3" presStyleCnt="5">
        <dgm:presLayoutVars>
          <dgm:bulletEnabled val="1"/>
        </dgm:presLayoutVars>
      </dgm:prSet>
      <dgm:spPr/>
      <dgm:t>
        <a:bodyPr/>
        <a:lstStyle/>
        <a:p>
          <a:endParaRPr lang="en-GB"/>
        </a:p>
      </dgm:t>
    </dgm:pt>
    <dgm:pt modelId="{21BB6D83-5B03-4E8F-A816-D91D11D4BF4C}" type="pres">
      <dgm:prSet presAssocID="{B042A351-745C-4595-9EB6-3674FE6BC05B}" presName="aSpace" presStyleCnt="0"/>
      <dgm:spPr/>
    </dgm:pt>
    <dgm:pt modelId="{40958147-0642-4D2A-911F-F0E6DABFC8FC}" type="pres">
      <dgm:prSet presAssocID="{759639DA-92D0-4DCA-A531-136B2E55B6AF}" presName="aNode" presStyleLbl="fgAcc1" presStyleIdx="4" presStyleCnt="5" custScaleX="131053">
        <dgm:presLayoutVars>
          <dgm:bulletEnabled val="1"/>
        </dgm:presLayoutVars>
      </dgm:prSet>
      <dgm:spPr/>
      <dgm:t>
        <a:bodyPr/>
        <a:lstStyle/>
        <a:p>
          <a:endParaRPr lang="en-GB"/>
        </a:p>
      </dgm:t>
    </dgm:pt>
    <dgm:pt modelId="{C45054B1-A8D2-417C-A313-D004AE6A254E}" type="pres">
      <dgm:prSet presAssocID="{759639DA-92D0-4DCA-A531-136B2E55B6AF}" presName="aSpace" presStyleCnt="0"/>
      <dgm:spPr/>
    </dgm:pt>
  </dgm:ptLst>
  <dgm:cxnLst>
    <dgm:cxn modelId="{B8AA404B-449E-4327-BA89-831A66B72EBD}" srcId="{3A20F009-7370-45EC-A9B1-5440AF35E421}" destId="{45CC4D2E-BE07-4043-8464-F11C093A8313}" srcOrd="2" destOrd="0" parTransId="{BA8D0635-757D-4E87-A978-BE753CD4B771}" sibTransId="{A17F1337-A1C3-4AEE-AFF7-4BB57A64ACAF}"/>
    <dgm:cxn modelId="{5C98D38E-D545-4222-8740-A111174AABA3}" type="presOf" srcId="{D7DBDCDD-3DE9-4105-8AF3-4069DF5CE7DE}" destId="{1C280679-0D87-497E-962A-C800C6186392}" srcOrd="0" destOrd="0" presId="urn:microsoft.com/office/officeart/2005/8/layout/pyramid2"/>
    <dgm:cxn modelId="{5CBA5ED9-B217-48B8-8FE7-3222A1AF1CDA}" srcId="{3A20F009-7370-45EC-A9B1-5440AF35E421}" destId="{D7DBDCDD-3DE9-4105-8AF3-4069DF5CE7DE}" srcOrd="1" destOrd="0" parTransId="{0DF0D243-C20F-4E1D-B231-26D02F358F05}" sibTransId="{7C2193A7-F51A-47D4-826F-637F7B2E51ED}"/>
    <dgm:cxn modelId="{609276BA-F7C2-4282-A3B9-BE831B81DDA9}" srcId="{3A20F009-7370-45EC-A9B1-5440AF35E421}" destId="{B042A351-745C-4595-9EB6-3674FE6BC05B}" srcOrd="3" destOrd="0" parTransId="{75D4FEBE-EDAE-4DA2-86FA-67E61F90B59D}" sibTransId="{A4821801-F4DE-49F5-88D1-669D1772B8DC}"/>
    <dgm:cxn modelId="{B68DB2E4-7B4A-4ED5-97E7-818D709214EA}" srcId="{3A20F009-7370-45EC-A9B1-5440AF35E421}" destId="{759639DA-92D0-4DCA-A531-136B2E55B6AF}" srcOrd="4" destOrd="0" parTransId="{09EF6DF6-7B3B-484A-A593-A4D66C22E764}" sibTransId="{C6ABC48D-2D0B-4D9B-89FA-417D2A0BDA91}"/>
    <dgm:cxn modelId="{A7AB2A3C-12EB-4180-BDFA-AE16A9A91242}" srcId="{3A20F009-7370-45EC-A9B1-5440AF35E421}" destId="{66F0D478-FCD8-4E50-9B2C-379923355B93}" srcOrd="0" destOrd="0" parTransId="{3FE6422C-9B55-44AB-A720-9C2B2D6571F9}" sibTransId="{B9E7837D-EA52-456C-92EC-73C86DB59212}"/>
    <dgm:cxn modelId="{B3992B30-C8C9-44F7-B6C2-14971821435B}" type="presOf" srcId="{66F0D478-FCD8-4E50-9B2C-379923355B93}" destId="{F0AE0B61-3D26-479C-BDAC-543A8D0F43BE}" srcOrd="0" destOrd="0" presId="urn:microsoft.com/office/officeart/2005/8/layout/pyramid2"/>
    <dgm:cxn modelId="{6D50919E-12C9-4599-B1A7-841AF9A1D3E5}" type="presOf" srcId="{759639DA-92D0-4DCA-A531-136B2E55B6AF}" destId="{40958147-0642-4D2A-911F-F0E6DABFC8FC}" srcOrd="0" destOrd="0" presId="urn:microsoft.com/office/officeart/2005/8/layout/pyramid2"/>
    <dgm:cxn modelId="{71E954B9-8A77-411E-9EB0-2B174FE232F5}" type="presOf" srcId="{3A20F009-7370-45EC-A9B1-5440AF35E421}" destId="{6BA2CAF1-0E5E-407B-9E51-4BBB48E5505E}" srcOrd="0" destOrd="0" presId="urn:microsoft.com/office/officeart/2005/8/layout/pyramid2"/>
    <dgm:cxn modelId="{EA6BB2C6-E8EF-4669-9039-26151F291BF8}" type="presOf" srcId="{45CC4D2E-BE07-4043-8464-F11C093A8313}" destId="{391A1795-603F-41B6-A722-30A20EFEB717}" srcOrd="0" destOrd="0" presId="urn:microsoft.com/office/officeart/2005/8/layout/pyramid2"/>
    <dgm:cxn modelId="{89BA2D6F-A19D-4679-8475-4ABCF4212169}" type="presOf" srcId="{B042A351-745C-4595-9EB6-3674FE6BC05B}" destId="{5805E8FE-59A3-4D69-ACE0-9932431B57A7}" srcOrd="0" destOrd="0" presId="urn:microsoft.com/office/officeart/2005/8/layout/pyramid2"/>
    <dgm:cxn modelId="{E5886C3B-40ED-4DBD-840C-741ED89A806C}" type="presParOf" srcId="{6BA2CAF1-0E5E-407B-9E51-4BBB48E5505E}" destId="{4BA3BEE0-1B69-48CF-9C8C-D3B39C5E91B9}" srcOrd="0" destOrd="0" presId="urn:microsoft.com/office/officeart/2005/8/layout/pyramid2"/>
    <dgm:cxn modelId="{266AD488-43C3-4E5E-912C-ECE1A7C8B7A5}" type="presParOf" srcId="{6BA2CAF1-0E5E-407B-9E51-4BBB48E5505E}" destId="{5F9BE383-0692-4C6C-B1BE-1CC40AD15BD7}" srcOrd="1" destOrd="0" presId="urn:microsoft.com/office/officeart/2005/8/layout/pyramid2"/>
    <dgm:cxn modelId="{CF5FE0CF-C747-46C2-A72C-044D0888E4AE}" type="presParOf" srcId="{5F9BE383-0692-4C6C-B1BE-1CC40AD15BD7}" destId="{F0AE0B61-3D26-479C-BDAC-543A8D0F43BE}" srcOrd="0" destOrd="0" presId="urn:microsoft.com/office/officeart/2005/8/layout/pyramid2"/>
    <dgm:cxn modelId="{BF7A8433-A0AC-4255-9252-414B5AB3D745}" type="presParOf" srcId="{5F9BE383-0692-4C6C-B1BE-1CC40AD15BD7}" destId="{82D7B78A-D355-41A7-9DD7-87E8BC6037FA}" srcOrd="1" destOrd="0" presId="urn:microsoft.com/office/officeart/2005/8/layout/pyramid2"/>
    <dgm:cxn modelId="{C2F02EB1-7001-445A-A7BB-E4D3F3B4973B}" type="presParOf" srcId="{5F9BE383-0692-4C6C-B1BE-1CC40AD15BD7}" destId="{1C280679-0D87-497E-962A-C800C6186392}" srcOrd="2" destOrd="0" presId="urn:microsoft.com/office/officeart/2005/8/layout/pyramid2"/>
    <dgm:cxn modelId="{EC06A395-FC9F-4BB3-A6D4-8AD7488F6EB9}" type="presParOf" srcId="{5F9BE383-0692-4C6C-B1BE-1CC40AD15BD7}" destId="{07D629D1-2732-4B38-B3CE-33F13D6BD830}" srcOrd="3" destOrd="0" presId="urn:microsoft.com/office/officeart/2005/8/layout/pyramid2"/>
    <dgm:cxn modelId="{9842D8A2-FCEA-4DCE-95D2-AD0A534DEF68}" type="presParOf" srcId="{5F9BE383-0692-4C6C-B1BE-1CC40AD15BD7}" destId="{391A1795-603F-41B6-A722-30A20EFEB717}" srcOrd="4" destOrd="0" presId="urn:microsoft.com/office/officeart/2005/8/layout/pyramid2"/>
    <dgm:cxn modelId="{0AC9B36E-DD98-4745-9928-D4C789FA32F0}" type="presParOf" srcId="{5F9BE383-0692-4C6C-B1BE-1CC40AD15BD7}" destId="{651A6CDD-CDA4-48F4-BEBC-FDCE29E4AE29}" srcOrd="5" destOrd="0" presId="urn:microsoft.com/office/officeart/2005/8/layout/pyramid2"/>
    <dgm:cxn modelId="{BA6B48D7-9F9B-413C-BF01-F6817A453430}" type="presParOf" srcId="{5F9BE383-0692-4C6C-B1BE-1CC40AD15BD7}" destId="{5805E8FE-59A3-4D69-ACE0-9932431B57A7}" srcOrd="6" destOrd="0" presId="urn:microsoft.com/office/officeart/2005/8/layout/pyramid2"/>
    <dgm:cxn modelId="{887F8B05-F4AE-4C4B-BA79-405DC16414FD}" type="presParOf" srcId="{5F9BE383-0692-4C6C-B1BE-1CC40AD15BD7}" destId="{21BB6D83-5B03-4E8F-A816-D91D11D4BF4C}" srcOrd="7" destOrd="0" presId="urn:microsoft.com/office/officeart/2005/8/layout/pyramid2"/>
    <dgm:cxn modelId="{2EAFDE85-05B4-4AF7-84B9-EC460DBBC5CA}" type="presParOf" srcId="{5F9BE383-0692-4C6C-B1BE-1CC40AD15BD7}" destId="{40958147-0642-4D2A-911F-F0E6DABFC8FC}" srcOrd="8" destOrd="0" presId="urn:microsoft.com/office/officeart/2005/8/layout/pyramid2"/>
    <dgm:cxn modelId="{ED284393-CFAC-4DAB-A8B5-302BFDBD0CF7}" type="presParOf" srcId="{5F9BE383-0692-4C6C-B1BE-1CC40AD15BD7}" destId="{C45054B1-A8D2-417C-A313-D004AE6A254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0249CB-F2D2-4250-9A81-94B5FC0EF1B4}"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n-GB"/>
        </a:p>
      </dgm:t>
    </dgm:pt>
    <dgm:pt modelId="{139C9783-38FF-46C2-BEB0-F0F5ADD40CC2}">
      <dgm:prSet phldrT="[Text]"/>
      <dgm:spPr/>
      <dgm:t>
        <a:bodyPr/>
        <a:lstStyle/>
        <a:p>
          <a:r>
            <a:rPr lang="en-US" dirty="0" err="1" smtClean="0"/>
            <a:t>Lối</a:t>
          </a:r>
          <a:r>
            <a:rPr lang="en-US" dirty="0" smtClean="0"/>
            <a:t> </a:t>
          </a:r>
          <a:r>
            <a:rPr lang="en-US" dirty="0" err="1" smtClean="0"/>
            <a:t>mòn</a:t>
          </a:r>
          <a:r>
            <a:rPr lang="en-US" dirty="0" smtClean="0"/>
            <a:t> </a:t>
          </a:r>
          <a:r>
            <a:rPr lang="en-US" dirty="0" err="1" smtClean="0"/>
            <a:t>tư</a:t>
          </a:r>
          <a:r>
            <a:rPr lang="en-US" dirty="0" smtClean="0"/>
            <a:t> </a:t>
          </a:r>
          <a:r>
            <a:rPr lang="en-US" dirty="0" err="1" smtClean="0"/>
            <a:t>duy</a:t>
          </a:r>
          <a:r>
            <a:rPr lang="en-US" dirty="0" smtClean="0"/>
            <a:t>: </a:t>
          </a:r>
          <a:r>
            <a:rPr lang="en-US" dirty="0" err="1" smtClean="0"/>
            <a:t>sức</a:t>
          </a:r>
          <a:r>
            <a:rPr lang="en-US" dirty="0" smtClean="0"/>
            <a:t> ỳ </a:t>
          </a:r>
          <a:r>
            <a:rPr lang="en-US" dirty="0" err="1" smtClean="0"/>
            <a:t>của</a:t>
          </a:r>
          <a:r>
            <a:rPr lang="en-US" dirty="0" smtClean="0"/>
            <a:t> </a:t>
          </a:r>
          <a:r>
            <a:rPr lang="en-US" dirty="0" err="1" smtClean="0"/>
            <a:t>tư</a:t>
          </a:r>
          <a:r>
            <a:rPr lang="en-US" dirty="0" smtClean="0"/>
            <a:t> </a:t>
          </a:r>
          <a:r>
            <a:rPr lang="en-US" dirty="0" err="1" smtClean="0"/>
            <a:t>duy</a:t>
          </a:r>
          <a:r>
            <a:rPr lang="en-US" dirty="0" smtClean="0"/>
            <a:t> </a:t>
          </a:r>
          <a:r>
            <a:rPr lang="en-US" dirty="0" err="1" smtClean="0"/>
            <a:t>theo</a:t>
          </a:r>
          <a:r>
            <a:rPr lang="en-US" dirty="0" smtClean="0"/>
            <a:t> </a:t>
          </a:r>
          <a:r>
            <a:rPr lang="en-US" dirty="0" err="1" smtClean="0"/>
            <a:t>suy</a:t>
          </a:r>
          <a:r>
            <a:rPr lang="en-US" dirty="0" smtClean="0"/>
            <a:t> </a:t>
          </a:r>
          <a:r>
            <a:rPr lang="en-US" dirty="0" err="1" smtClean="0"/>
            <a:t>nghĩ</a:t>
          </a:r>
          <a:r>
            <a:rPr lang="en-US" dirty="0" smtClean="0"/>
            <a:t> </a:t>
          </a:r>
          <a:r>
            <a:rPr lang="en-US" dirty="0" err="1" smtClean="0"/>
            <a:t>lối</a:t>
          </a:r>
          <a:r>
            <a:rPr lang="en-US" dirty="0" smtClean="0"/>
            <a:t> </a:t>
          </a:r>
          <a:r>
            <a:rPr lang="en-US" dirty="0" err="1" smtClean="0"/>
            <a:t>mòn</a:t>
          </a:r>
          <a:endParaRPr lang="en-GB" dirty="0"/>
        </a:p>
      </dgm:t>
    </dgm:pt>
    <dgm:pt modelId="{91F0C59A-D201-41CE-95FA-D9651919B17E}" type="parTrans" cxnId="{612EA79A-EC68-485D-8C1B-D0C5C59CA8DE}">
      <dgm:prSet/>
      <dgm:spPr/>
      <dgm:t>
        <a:bodyPr/>
        <a:lstStyle/>
        <a:p>
          <a:endParaRPr lang="en-GB"/>
        </a:p>
      </dgm:t>
    </dgm:pt>
    <dgm:pt modelId="{C881155F-5E9E-455A-85CE-39DF2163A07C}" type="sibTrans" cxnId="{612EA79A-EC68-485D-8C1B-D0C5C59CA8DE}">
      <dgm:prSet/>
      <dgm:spPr/>
      <dgm:t>
        <a:bodyPr/>
        <a:lstStyle/>
        <a:p>
          <a:endParaRPr lang="en-GB"/>
        </a:p>
      </dgm:t>
    </dgm:pt>
    <dgm:pt modelId="{63A4E04A-3730-4DB2-BD0C-0BF834937728}">
      <dgm:prSet phldrT="[Text]"/>
      <dgm:spPr/>
      <dgm:t>
        <a:bodyPr/>
        <a:lstStyle/>
        <a:p>
          <a:r>
            <a:rPr lang="en-US" dirty="0" smtClean="0"/>
            <a:t>Tin </a:t>
          </a:r>
          <a:r>
            <a:rPr lang="en-US" dirty="0" err="1" smtClean="0"/>
            <a:t>vào</a:t>
          </a:r>
          <a:r>
            <a:rPr lang="en-US" dirty="0" smtClean="0"/>
            <a:t> </a:t>
          </a:r>
          <a:r>
            <a:rPr lang="en-US" dirty="0" err="1" smtClean="0"/>
            <a:t>kinh</a:t>
          </a:r>
          <a:r>
            <a:rPr lang="en-US" dirty="0" smtClean="0"/>
            <a:t> </a:t>
          </a:r>
          <a:r>
            <a:rPr lang="en-US" dirty="0" err="1" smtClean="0"/>
            <a:t>nghiệm</a:t>
          </a:r>
          <a:r>
            <a:rPr lang="en-US" dirty="0" smtClean="0"/>
            <a:t>: </a:t>
          </a:r>
          <a:r>
            <a:rPr lang="en-US" dirty="0" err="1" smtClean="0"/>
            <a:t>chủ</a:t>
          </a:r>
          <a:r>
            <a:rPr lang="en-US" dirty="0" smtClean="0"/>
            <a:t> </a:t>
          </a:r>
          <a:r>
            <a:rPr lang="en-US" dirty="0" err="1" smtClean="0"/>
            <a:t>quan</a:t>
          </a:r>
          <a:r>
            <a:rPr lang="en-US" dirty="0" smtClean="0"/>
            <a:t> </a:t>
          </a:r>
          <a:r>
            <a:rPr lang="en-US" dirty="0" err="1" smtClean="0"/>
            <a:t>vì</a:t>
          </a:r>
          <a:r>
            <a:rPr lang="en-US" dirty="0" smtClean="0"/>
            <a:t> </a:t>
          </a:r>
          <a:r>
            <a:rPr lang="en-US" dirty="0" err="1" smtClean="0"/>
            <a:t>đã</a:t>
          </a:r>
          <a:r>
            <a:rPr lang="en-US" dirty="0" smtClean="0"/>
            <a:t> </a:t>
          </a:r>
          <a:r>
            <a:rPr lang="en-US" dirty="0" err="1" smtClean="0"/>
            <a:t>làm</a:t>
          </a:r>
          <a:r>
            <a:rPr lang="en-US" dirty="0" smtClean="0"/>
            <a:t> </a:t>
          </a:r>
          <a:r>
            <a:rPr lang="en-US" dirty="0" err="1" smtClean="0"/>
            <a:t>nhiều</a:t>
          </a:r>
          <a:r>
            <a:rPr lang="en-US" dirty="0" smtClean="0"/>
            <a:t> </a:t>
          </a:r>
          <a:r>
            <a:rPr lang="en-US" dirty="0" err="1" smtClean="0"/>
            <a:t>lần</a:t>
          </a:r>
          <a:r>
            <a:rPr lang="en-US" dirty="0" smtClean="0"/>
            <a:t> </a:t>
          </a:r>
          <a:r>
            <a:rPr lang="en-US" dirty="0" err="1" smtClean="0"/>
            <a:t>mà</a:t>
          </a:r>
          <a:r>
            <a:rPr lang="en-US" dirty="0" smtClean="0"/>
            <a:t> </a:t>
          </a:r>
          <a:r>
            <a:rPr lang="en-US" dirty="0" err="1" smtClean="0"/>
            <a:t>ko</a:t>
          </a:r>
          <a:r>
            <a:rPr lang="en-US" dirty="0" smtClean="0"/>
            <a:t> </a:t>
          </a:r>
          <a:r>
            <a:rPr lang="en-US" dirty="0" err="1" smtClean="0"/>
            <a:t>tìm</a:t>
          </a:r>
          <a:r>
            <a:rPr lang="en-US" dirty="0" smtClean="0"/>
            <a:t> ý </a:t>
          </a:r>
          <a:r>
            <a:rPr lang="en-US" dirty="0" err="1" smtClean="0"/>
            <a:t>tưởng</a:t>
          </a:r>
          <a:r>
            <a:rPr lang="en-US" dirty="0" smtClean="0"/>
            <a:t> </a:t>
          </a:r>
          <a:r>
            <a:rPr lang="en-US" dirty="0" err="1" smtClean="0"/>
            <a:t>mới</a:t>
          </a:r>
          <a:endParaRPr lang="en-GB" dirty="0"/>
        </a:p>
      </dgm:t>
    </dgm:pt>
    <dgm:pt modelId="{18A68DDE-B51E-47CD-85FB-B74D7998F54D}" type="parTrans" cxnId="{A7AA636F-C326-4753-A227-1A2571196C0F}">
      <dgm:prSet/>
      <dgm:spPr/>
      <dgm:t>
        <a:bodyPr/>
        <a:lstStyle/>
        <a:p>
          <a:endParaRPr lang="en-GB"/>
        </a:p>
      </dgm:t>
    </dgm:pt>
    <dgm:pt modelId="{CA5FB6F9-0D1E-4E96-8B55-93A239A32951}" type="sibTrans" cxnId="{A7AA636F-C326-4753-A227-1A2571196C0F}">
      <dgm:prSet/>
      <dgm:spPr/>
      <dgm:t>
        <a:bodyPr/>
        <a:lstStyle/>
        <a:p>
          <a:endParaRPr lang="en-GB"/>
        </a:p>
      </dgm:t>
    </dgm:pt>
    <dgm:pt modelId="{036E01FB-A5E9-449C-9ABE-93A0710B9D4B}">
      <dgm:prSet phldrT="[Text]"/>
      <dgm:spPr/>
      <dgm:t>
        <a:bodyPr/>
        <a:lstStyle/>
        <a:p>
          <a:r>
            <a:rPr lang="en-US" dirty="0" err="1" smtClean="0"/>
            <a:t>Sợ</a:t>
          </a:r>
          <a:r>
            <a:rPr lang="en-US" dirty="0" smtClean="0"/>
            <a:t> </a:t>
          </a:r>
          <a:r>
            <a:rPr lang="en-US" dirty="0" err="1" smtClean="0"/>
            <a:t>thất</a:t>
          </a:r>
          <a:r>
            <a:rPr lang="en-US" dirty="0" smtClean="0"/>
            <a:t> </a:t>
          </a:r>
          <a:r>
            <a:rPr lang="en-US" dirty="0" err="1" smtClean="0"/>
            <a:t>bại</a:t>
          </a:r>
          <a:r>
            <a:rPr lang="en-US" dirty="0" smtClean="0"/>
            <a:t>: </a:t>
          </a:r>
          <a:r>
            <a:rPr lang="en-US" dirty="0" err="1" smtClean="0"/>
            <a:t>sợ</a:t>
          </a:r>
          <a:r>
            <a:rPr lang="en-US" dirty="0" smtClean="0"/>
            <a:t> </a:t>
          </a:r>
          <a:r>
            <a:rPr lang="en-US" dirty="0" err="1" smtClean="0"/>
            <a:t>rủi</a:t>
          </a:r>
          <a:r>
            <a:rPr lang="en-US" dirty="0" smtClean="0"/>
            <a:t> </a:t>
          </a:r>
          <a:r>
            <a:rPr lang="en-US" dirty="0" err="1" smtClean="0"/>
            <a:t>ro</a:t>
          </a:r>
          <a:r>
            <a:rPr lang="en-US" dirty="0" smtClean="0"/>
            <a:t>, </a:t>
          </a:r>
          <a:r>
            <a:rPr lang="en-US" dirty="0" err="1" smtClean="0"/>
            <a:t>ngại</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cảm</a:t>
          </a:r>
          <a:r>
            <a:rPr lang="en-US" dirty="0" smtClean="0"/>
            <a:t> </a:t>
          </a:r>
          <a:r>
            <a:rPr lang="en-US" dirty="0" err="1" smtClean="0"/>
            <a:t>thấy</a:t>
          </a:r>
          <a:r>
            <a:rPr lang="en-US" dirty="0" smtClean="0"/>
            <a:t> </a:t>
          </a:r>
          <a:r>
            <a:rPr lang="en-US" dirty="0" err="1" smtClean="0"/>
            <a:t>ko</a:t>
          </a:r>
          <a:r>
            <a:rPr lang="en-US" dirty="0" smtClean="0"/>
            <a:t> </a:t>
          </a:r>
          <a:r>
            <a:rPr lang="en-US" dirty="0" err="1" smtClean="0"/>
            <a:t>đủ</a:t>
          </a:r>
          <a:r>
            <a:rPr lang="en-US" dirty="0" smtClean="0"/>
            <a:t> </a:t>
          </a:r>
          <a:r>
            <a:rPr lang="en-US" dirty="0" err="1" smtClean="0"/>
            <a:t>năng</a:t>
          </a:r>
          <a:r>
            <a:rPr lang="en-US" dirty="0" smtClean="0"/>
            <a:t> </a:t>
          </a:r>
          <a:r>
            <a:rPr lang="en-US" dirty="0" err="1" smtClean="0"/>
            <a:t>lực</a:t>
          </a:r>
          <a:r>
            <a:rPr lang="en-US" dirty="0" smtClean="0"/>
            <a:t>,…</a:t>
          </a:r>
          <a:endParaRPr lang="en-GB" dirty="0"/>
        </a:p>
      </dgm:t>
    </dgm:pt>
    <dgm:pt modelId="{B5619EF2-1602-4E33-BF50-4194A4939E83}" type="parTrans" cxnId="{6530581C-A499-4BC2-BC54-94BA5CDC65F1}">
      <dgm:prSet/>
      <dgm:spPr/>
      <dgm:t>
        <a:bodyPr/>
        <a:lstStyle/>
        <a:p>
          <a:endParaRPr lang="en-GB"/>
        </a:p>
      </dgm:t>
    </dgm:pt>
    <dgm:pt modelId="{B940A6D5-5020-4A3C-9501-9B77A9CBCB23}" type="sibTrans" cxnId="{6530581C-A499-4BC2-BC54-94BA5CDC65F1}">
      <dgm:prSet/>
      <dgm:spPr/>
      <dgm:t>
        <a:bodyPr/>
        <a:lstStyle/>
        <a:p>
          <a:endParaRPr lang="en-GB"/>
        </a:p>
      </dgm:t>
    </dgm:pt>
    <dgm:pt modelId="{20350759-5ADC-46A5-A77C-20EE84D67CE0}">
      <dgm:prSet phldrT="[Text]"/>
      <dgm:spPr/>
      <dgm:t>
        <a:bodyPr/>
        <a:lstStyle/>
        <a:p>
          <a:r>
            <a:rPr lang="en-US" dirty="0" err="1" smtClean="0"/>
            <a:t>Chấp</a:t>
          </a:r>
          <a:r>
            <a:rPr lang="en-US" dirty="0" smtClean="0"/>
            <a:t> </a:t>
          </a:r>
          <a:r>
            <a:rPr lang="en-US" dirty="0" err="1" smtClean="0"/>
            <a:t>nhận</a:t>
          </a:r>
          <a:r>
            <a:rPr lang="en-US" dirty="0" smtClean="0"/>
            <a:t> </a:t>
          </a:r>
          <a:r>
            <a:rPr lang="en-US" dirty="0" err="1" smtClean="0"/>
            <a:t>sự</a:t>
          </a:r>
          <a:r>
            <a:rPr lang="en-US" dirty="0" smtClean="0"/>
            <a:t> </a:t>
          </a:r>
          <a:r>
            <a:rPr lang="en-US" dirty="0" err="1" smtClean="0"/>
            <a:t>sẵn</a:t>
          </a:r>
          <a:r>
            <a:rPr lang="en-US" dirty="0" smtClean="0"/>
            <a:t> </a:t>
          </a:r>
          <a:r>
            <a:rPr lang="en-US" dirty="0" err="1" smtClean="0"/>
            <a:t>có</a:t>
          </a:r>
          <a:r>
            <a:rPr lang="en-US" dirty="0" smtClean="0"/>
            <a:t>: </a:t>
          </a:r>
          <a:r>
            <a:rPr lang="en-US" dirty="0" err="1" smtClean="0"/>
            <a:t>đi</a:t>
          </a:r>
          <a:r>
            <a:rPr lang="en-US" dirty="0" smtClean="0"/>
            <a:t> </a:t>
          </a:r>
          <a:r>
            <a:rPr lang="en-US" dirty="0" err="1" smtClean="0"/>
            <a:t>theo</a:t>
          </a:r>
          <a:r>
            <a:rPr lang="en-US" dirty="0" smtClean="0"/>
            <a:t> </a:t>
          </a:r>
          <a:r>
            <a:rPr lang="en-US" dirty="0" err="1" smtClean="0"/>
            <a:t>lối</a:t>
          </a:r>
          <a:r>
            <a:rPr lang="en-US" dirty="0" smtClean="0"/>
            <a:t> </a:t>
          </a:r>
          <a:r>
            <a:rPr lang="en-US" dirty="0" err="1" smtClean="0"/>
            <a:t>mòn</a:t>
          </a:r>
          <a:r>
            <a:rPr lang="en-US" dirty="0" smtClean="0"/>
            <a:t> </a:t>
          </a:r>
          <a:r>
            <a:rPr lang="en-US" dirty="0" err="1" smtClean="0"/>
            <a:t>sẵn</a:t>
          </a:r>
          <a:r>
            <a:rPr lang="en-US" dirty="0" smtClean="0"/>
            <a:t> </a:t>
          </a:r>
          <a:r>
            <a:rPr lang="en-US" dirty="0" err="1" smtClean="0"/>
            <a:t>có</a:t>
          </a:r>
          <a:r>
            <a:rPr lang="en-US" dirty="0" smtClean="0"/>
            <a:t>, </a:t>
          </a:r>
          <a:r>
            <a:rPr lang="en-US" dirty="0" err="1" smtClean="0"/>
            <a:t>luôn</a:t>
          </a:r>
          <a:r>
            <a:rPr lang="en-US" dirty="0" smtClean="0"/>
            <a:t> </a:t>
          </a:r>
          <a:r>
            <a:rPr lang="en-US" dirty="0" err="1" smtClean="0"/>
            <a:t>nghĩ</a:t>
          </a:r>
          <a:r>
            <a:rPr lang="en-US" dirty="0" smtClean="0"/>
            <a:t> </a:t>
          </a:r>
          <a:r>
            <a:rPr lang="en-US" dirty="0" err="1" smtClean="0"/>
            <a:t>những</a:t>
          </a:r>
          <a:r>
            <a:rPr lang="en-US" dirty="0" smtClean="0"/>
            <a:t> </a:t>
          </a:r>
          <a:r>
            <a:rPr lang="en-US" dirty="0" err="1" smtClean="0"/>
            <a:t>thứ</a:t>
          </a:r>
          <a:r>
            <a:rPr lang="en-US" dirty="0" smtClean="0"/>
            <a:t> an </a:t>
          </a:r>
          <a:r>
            <a:rPr lang="en-US" dirty="0" err="1" smtClean="0"/>
            <a:t>toàn</a:t>
          </a:r>
          <a:r>
            <a:rPr lang="en-US" dirty="0" smtClean="0"/>
            <a:t>, </a:t>
          </a:r>
          <a:r>
            <a:rPr lang="en-US" dirty="0" err="1" smtClean="0"/>
            <a:t>suy</a:t>
          </a:r>
          <a:r>
            <a:rPr lang="en-US" dirty="0" smtClean="0"/>
            <a:t> </a:t>
          </a:r>
          <a:r>
            <a:rPr lang="en-US" dirty="0" err="1" smtClean="0"/>
            <a:t>nghĩ</a:t>
          </a:r>
          <a:r>
            <a:rPr lang="en-US" dirty="0" smtClean="0"/>
            <a:t> </a:t>
          </a:r>
          <a:r>
            <a:rPr lang="en-US" dirty="0" err="1" smtClean="0"/>
            <a:t>cái</a:t>
          </a:r>
          <a:r>
            <a:rPr lang="en-US" dirty="0" smtClean="0"/>
            <a:t> </a:t>
          </a:r>
          <a:r>
            <a:rPr lang="en-US" dirty="0" err="1" smtClean="0"/>
            <a:t>có</a:t>
          </a:r>
          <a:r>
            <a:rPr lang="en-US" dirty="0" smtClean="0"/>
            <a:t> </a:t>
          </a:r>
          <a:r>
            <a:rPr lang="en-US" dirty="0" err="1" smtClean="0"/>
            <a:t>sẵn</a:t>
          </a:r>
          <a:r>
            <a:rPr lang="en-US" dirty="0" smtClean="0"/>
            <a:t>,…</a:t>
          </a:r>
          <a:endParaRPr lang="en-GB" dirty="0"/>
        </a:p>
      </dgm:t>
    </dgm:pt>
    <dgm:pt modelId="{599E5D63-99A5-4DB8-B60E-5BDA4418311C}" type="parTrans" cxnId="{B2187B19-3BFA-4A06-81AE-F786C71EAA31}">
      <dgm:prSet/>
      <dgm:spPr/>
    </dgm:pt>
    <dgm:pt modelId="{1E7B6BFC-7412-44FA-BD83-CBA8D66989D1}" type="sibTrans" cxnId="{B2187B19-3BFA-4A06-81AE-F786C71EAA31}">
      <dgm:prSet/>
      <dgm:spPr/>
    </dgm:pt>
    <dgm:pt modelId="{89FC5A94-E4D6-472A-A03C-924821370F0A}">
      <dgm:prSet phldrT="[Text]"/>
      <dgm:spPr/>
      <dgm:t>
        <a:bodyPr/>
        <a:lstStyle/>
        <a:p>
          <a:r>
            <a:rPr lang="en-US" dirty="0" err="1" smtClean="0"/>
            <a:t>Sợ</a:t>
          </a:r>
          <a:r>
            <a:rPr lang="en-US" dirty="0" smtClean="0"/>
            <a:t> </a:t>
          </a:r>
          <a:r>
            <a:rPr lang="en-US" dirty="0" err="1" smtClean="0"/>
            <a:t>bị</a:t>
          </a:r>
          <a:r>
            <a:rPr lang="en-US" dirty="0" smtClean="0"/>
            <a:t> </a:t>
          </a:r>
          <a:r>
            <a:rPr lang="en-US" dirty="0" err="1" smtClean="0"/>
            <a:t>chê</a:t>
          </a:r>
          <a:r>
            <a:rPr lang="en-US" dirty="0" smtClean="0"/>
            <a:t> </a:t>
          </a:r>
          <a:r>
            <a:rPr lang="en-US" dirty="0" err="1" smtClean="0"/>
            <a:t>cười</a:t>
          </a:r>
          <a:r>
            <a:rPr lang="en-US" dirty="0" smtClean="0"/>
            <a:t>: </a:t>
          </a:r>
          <a:r>
            <a:rPr lang="en-US" dirty="0" err="1" smtClean="0"/>
            <a:t>nhiều</a:t>
          </a:r>
          <a:r>
            <a:rPr lang="en-US" dirty="0" smtClean="0"/>
            <a:t> ý </a:t>
          </a:r>
          <a:r>
            <a:rPr lang="en-US" dirty="0" err="1" smtClean="0"/>
            <a:t>tưởng</a:t>
          </a:r>
          <a:r>
            <a:rPr lang="en-US" dirty="0" smtClean="0"/>
            <a:t> </a:t>
          </a:r>
          <a:r>
            <a:rPr lang="en-US" dirty="0" err="1" smtClean="0"/>
            <a:t>dừng</a:t>
          </a:r>
          <a:r>
            <a:rPr lang="en-US" dirty="0" smtClean="0"/>
            <a:t> </a:t>
          </a:r>
          <a:r>
            <a:rPr lang="en-US" dirty="0" err="1" smtClean="0"/>
            <a:t>lại</a:t>
          </a:r>
          <a:r>
            <a:rPr lang="en-US" dirty="0" smtClean="0"/>
            <a:t> ở </a:t>
          </a:r>
          <a:r>
            <a:rPr lang="en-US" dirty="0" err="1" smtClean="0"/>
            <a:t>suy</a:t>
          </a:r>
          <a:r>
            <a:rPr lang="en-US" dirty="0" smtClean="0"/>
            <a:t> </a:t>
          </a:r>
          <a:r>
            <a:rPr lang="en-US" dirty="0" err="1" smtClean="0"/>
            <a:t>nghĩ</a:t>
          </a:r>
          <a:r>
            <a:rPr lang="en-US" dirty="0" smtClean="0"/>
            <a:t>, </a:t>
          </a:r>
          <a:r>
            <a:rPr lang="en-US" dirty="0" err="1" smtClean="0"/>
            <a:t>ko</a:t>
          </a:r>
          <a:r>
            <a:rPr lang="en-US" dirty="0" smtClean="0"/>
            <a:t> </a:t>
          </a:r>
          <a:r>
            <a:rPr lang="en-US" dirty="0" err="1" smtClean="0"/>
            <a:t>dám</a:t>
          </a:r>
          <a:r>
            <a:rPr lang="en-US" dirty="0" smtClean="0"/>
            <a:t> </a:t>
          </a:r>
          <a:r>
            <a:rPr lang="en-US" dirty="0" err="1" smtClean="0"/>
            <a:t>bộc</a:t>
          </a:r>
          <a:r>
            <a:rPr lang="en-US" dirty="0" smtClean="0"/>
            <a:t> </a:t>
          </a:r>
          <a:r>
            <a:rPr lang="en-US" dirty="0" err="1" smtClean="0"/>
            <a:t>lộ</a:t>
          </a:r>
          <a:r>
            <a:rPr lang="en-US" dirty="0" smtClean="0"/>
            <a:t> </a:t>
          </a:r>
          <a:r>
            <a:rPr lang="en-US" dirty="0" err="1" smtClean="0"/>
            <a:t>ra</a:t>
          </a:r>
          <a:r>
            <a:rPr lang="en-US" dirty="0" smtClean="0"/>
            <a:t> </a:t>
          </a:r>
          <a:r>
            <a:rPr lang="en-US" dirty="0" err="1" smtClean="0"/>
            <a:t>bên</a:t>
          </a:r>
          <a:r>
            <a:rPr lang="en-US" dirty="0" smtClean="0"/>
            <a:t> </a:t>
          </a:r>
          <a:r>
            <a:rPr lang="en-US" dirty="0" err="1" smtClean="0"/>
            <a:t>ngoài</a:t>
          </a:r>
          <a:endParaRPr lang="en-GB" dirty="0"/>
        </a:p>
      </dgm:t>
    </dgm:pt>
    <dgm:pt modelId="{15C56710-D805-431F-A1A3-B6EFCFD9ECF9}" type="parTrans" cxnId="{A5AE45D0-7516-4FE4-9319-01C2B034F5ED}">
      <dgm:prSet/>
      <dgm:spPr/>
    </dgm:pt>
    <dgm:pt modelId="{B79EFDEC-AEA9-443E-A4A2-7525963B621F}" type="sibTrans" cxnId="{A5AE45D0-7516-4FE4-9319-01C2B034F5ED}">
      <dgm:prSet/>
      <dgm:spPr/>
    </dgm:pt>
    <dgm:pt modelId="{B3D1BA66-D37B-4378-9727-A4A15E166560}">
      <dgm:prSet phldrT="[Text]"/>
      <dgm:spPr/>
      <dgm:t>
        <a:bodyPr/>
        <a:lstStyle/>
        <a:p>
          <a:r>
            <a:rPr lang="en-US" dirty="0" err="1" smtClean="0"/>
            <a:t>Không</a:t>
          </a:r>
          <a:r>
            <a:rPr lang="en-US" dirty="0" smtClean="0"/>
            <a:t> </a:t>
          </a:r>
          <a:r>
            <a:rPr lang="en-US" dirty="0" err="1" smtClean="0"/>
            <a:t>muốn</a:t>
          </a:r>
          <a:r>
            <a:rPr lang="en-US" dirty="0" smtClean="0"/>
            <a:t> </a:t>
          </a:r>
          <a:r>
            <a:rPr lang="en-US" dirty="0" err="1" smtClean="0"/>
            <a:t>chấp</a:t>
          </a:r>
          <a:r>
            <a:rPr lang="en-US" dirty="0" smtClean="0"/>
            <a:t> </a:t>
          </a:r>
          <a:r>
            <a:rPr lang="en-US" dirty="0" err="1" smtClean="0"/>
            <a:t>nhận</a:t>
          </a:r>
          <a:r>
            <a:rPr lang="en-US" dirty="0" smtClean="0"/>
            <a:t> </a:t>
          </a:r>
          <a:r>
            <a:rPr lang="en-US" dirty="0" err="1" smtClean="0"/>
            <a:t>những</a:t>
          </a:r>
          <a:r>
            <a:rPr lang="en-US" dirty="0" smtClean="0"/>
            <a:t> ý </a:t>
          </a:r>
          <a:r>
            <a:rPr lang="en-US" dirty="0" err="1" smtClean="0"/>
            <a:t>tưởng</a:t>
          </a:r>
          <a:r>
            <a:rPr lang="en-US" dirty="0" smtClean="0"/>
            <a:t> </a:t>
          </a:r>
          <a:r>
            <a:rPr lang="en-US" dirty="0" err="1" smtClean="0"/>
            <a:t>khác</a:t>
          </a:r>
          <a:r>
            <a:rPr lang="en-US" dirty="0" smtClean="0"/>
            <a:t> </a:t>
          </a:r>
          <a:r>
            <a:rPr lang="en-US" dirty="0" err="1" smtClean="0"/>
            <a:t>thường</a:t>
          </a:r>
          <a:r>
            <a:rPr lang="en-US" dirty="0" smtClean="0"/>
            <a:t>: </a:t>
          </a:r>
          <a:r>
            <a:rPr lang="en-US" dirty="0" err="1" smtClean="0"/>
            <a:t>bám</a:t>
          </a:r>
          <a:r>
            <a:rPr lang="en-US" dirty="0" smtClean="0"/>
            <a:t> </a:t>
          </a:r>
          <a:r>
            <a:rPr lang="en-US" dirty="0" err="1" smtClean="0"/>
            <a:t>đuôi</a:t>
          </a:r>
          <a:r>
            <a:rPr lang="en-US" dirty="0" smtClean="0"/>
            <a:t>, </a:t>
          </a:r>
          <a:r>
            <a:rPr lang="en-US" dirty="0" err="1" smtClean="0"/>
            <a:t>thích</a:t>
          </a:r>
          <a:r>
            <a:rPr lang="en-US" dirty="0" smtClean="0"/>
            <a:t> </a:t>
          </a:r>
          <a:r>
            <a:rPr lang="en-US" dirty="0" err="1" smtClean="0"/>
            <a:t>làm</a:t>
          </a:r>
          <a:r>
            <a:rPr lang="en-US" dirty="0" smtClean="0"/>
            <a:t> </a:t>
          </a:r>
          <a:r>
            <a:rPr lang="en-US" dirty="0" err="1" smtClean="0"/>
            <a:t>theo</a:t>
          </a:r>
          <a:r>
            <a:rPr lang="en-US" dirty="0" smtClean="0"/>
            <a:t> </a:t>
          </a:r>
          <a:r>
            <a:rPr lang="en-US" dirty="0" err="1" smtClean="0"/>
            <a:t>người</a:t>
          </a:r>
          <a:r>
            <a:rPr lang="en-US" dirty="0" smtClean="0"/>
            <a:t> </a:t>
          </a:r>
          <a:r>
            <a:rPr lang="en-US" dirty="0" err="1" smtClean="0"/>
            <a:t>khác</a:t>
          </a:r>
          <a:r>
            <a:rPr lang="en-US" dirty="0" smtClean="0"/>
            <a:t>,..</a:t>
          </a:r>
          <a:endParaRPr lang="en-GB" dirty="0"/>
        </a:p>
      </dgm:t>
    </dgm:pt>
    <dgm:pt modelId="{A0D4AAD1-94E4-4E95-9746-6EC18ABBEA60}" type="parTrans" cxnId="{8816A611-23CD-442E-A40D-1BB980D071D3}">
      <dgm:prSet/>
      <dgm:spPr/>
    </dgm:pt>
    <dgm:pt modelId="{B1FF5B95-451F-49BC-8B4F-CCC98F7359FF}" type="sibTrans" cxnId="{8816A611-23CD-442E-A40D-1BB980D071D3}">
      <dgm:prSet/>
      <dgm:spPr/>
    </dgm:pt>
    <dgm:pt modelId="{05F28B77-793B-4320-84BF-91BF11867DFE}" type="pres">
      <dgm:prSet presAssocID="{8D0249CB-F2D2-4250-9A81-94B5FC0EF1B4}" presName="Name0" presStyleCnt="0">
        <dgm:presLayoutVars>
          <dgm:chMax val="7"/>
          <dgm:chPref val="7"/>
          <dgm:dir/>
        </dgm:presLayoutVars>
      </dgm:prSet>
      <dgm:spPr/>
      <dgm:t>
        <a:bodyPr/>
        <a:lstStyle/>
        <a:p>
          <a:endParaRPr lang="en-GB"/>
        </a:p>
      </dgm:t>
    </dgm:pt>
    <dgm:pt modelId="{00583BA4-ACA4-4968-9CAA-90154017A898}" type="pres">
      <dgm:prSet presAssocID="{8D0249CB-F2D2-4250-9A81-94B5FC0EF1B4}" presName="Name1" presStyleCnt="0"/>
      <dgm:spPr/>
    </dgm:pt>
    <dgm:pt modelId="{B05E449B-11EF-425D-BAF8-D419847A8458}" type="pres">
      <dgm:prSet presAssocID="{8D0249CB-F2D2-4250-9A81-94B5FC0EF1B4}" presName="cycle" presStyleCnt="0"/>
      <dgm:spPr/>
    </dgm:pt>
    <dgm:pt modelId="{85C2EBC1-AC7A-492A-9108-5A8FF36A2AC8}" type="pres">
      <dgm:prSet presAssocID="{8D0249CB-F2D2-4250-9A81-94B5FC0EF1B4}" presName="srcNode" presStyleLbl="node1" presStyleIdx="0" presStyleCnt="6"/>
      <dgm:spPr/>
    </dgm:pt>
    <dgm:pt modelId="{7E98CB5D-E422-40E1-82E0-3C0D9ACC2F6E}" type="pres">
      <dgm:prSet presAssocID="{8D0249CB-F2D2-4250-9A81-94B5FC0EF1B4}" presName="conn" presStyleLbl="parChTrans1D2" presStyleIdx="0" presStyleCnt="1"/>
      <dgm:spPr/>
      <dgm:t>
        <a:bodyPr/>
        <a:lstStyle/>
        <a:p>
          <a:endParaRPr lang="en-GB"/>
        </a:p>
      </dgm:t>
    </dgm:pt>
    <dgm:pt modelId="{D2DF0C02-6C25-4B93-B7F1-2E4EDD8894CA}" type="pres">
      <dgm:prSet presAssocID="{8D0249CB-F2D2-4250-9A81-94B5FC0EF1B4}" presName="extraNode" presStyleLbl="node1" presStyleIdx="0" presStyleCnt="6"/>
      <dgm:spPr/>
    </dgm:pt>
    <dgm:pt modelId="{16E9397C-1B53-4AA1-869B-38C2972D83D7}" type="pres">
      <dgm:prSet presAssocID="{8D0249CB-F2D2-4250-9A81-94B5FC0EF1B4}" presName="dstNode" presStyleLbl="node1" presStyleIdx="0" presStyleCnt="6"/>
      <dgm:spPr/>
    </dgm:pt>
    <dgm:pt modelId="{219BC3E1-A27A-4DF2-B8B1-D8B5171D22E4}" type="pres">
      <dgm:prSet presAssocID="{139C9783-38FF-46C2-BEB0-F0F5ADD40CC2}" presName="text_1" presStyleLbl="node1" presStyleIdx="0" presStyleCnt="6">
        <dgm:presLayoutVars>
          <dgm:bulletEnabled val="1"/>
        </dgm:presLayoutVars>
      </dgm:prSet>
      <dgm:spPr/>
      <dgm:t>
        <a:bodyPr/>
        <a:lstStyle/>
        <a:p>
          <a:endParaRPr lang="en-GB"/>
        </a:p>
      </dgm:t>
    </dgm:pt>
    <dgm:pt modelId="{8A8BE0DD-70FF-445D-8891-61F36BB2054D}" type="pres">
      <dgm:prSet presAssocID="{139C9783-38FF-46C2-BEB0-F0F5ADD40CC2}" presName="accent_1" presStyleCnt="0"/>
      <dgm:spPr/>
    </dgm:pt>
    <dgm:pt modelId="{750254CF-671B-418B-89BB-F966999BD7BA}" type="pres">
      <dgm:prSet presAssocID="{139C9783-38FF-46C2-BEB0-F0F5ADD40CC2}" presName="accentRepeatNode" presStyleLbl="solidFgAcc1" presStyleIdx="0" presStyleCnt="6"/>
      <dgm:spPr/>
    </dgm:pt>
    <dgm:pt modelId="{47FAF2CD-F7B2-4228-8607-27E15DBBFED6}" type="pres">
      <dgm:prSet presAssocID="{63A4E04A-3730-4DB2-BD0C-0BF834937728}" presName="text_2" presStyleLbl="node1" presStyleIdx="1" presStyleCnt="6">
        <dgm:presLayoutVars>
          <dgm:bulletEnabled val="1"/>
        </dgm:presLayoutVars>
      </dgm:prSet>
      <dgm:spPr/>
      <dgm:t>
        <a:bodyPr/>
        <a:lstStyle/>
        <a:p>
          <a:endParaRPr lang="en-GB"/>
        </a:p>
      </dgm:t>
    </dgm:pt>
    <dgm:pt modelId="{DCC05005-C1EE-4845-8C1E-AAFBC9F06267}" type="pres">
      <dgm:prSet presAssocID="{63A4E04A-3730-4DB2-BD0C-0BF834937728}" presName="accent_2" presStyleCnt="0"/>
      <dgm:spPr/>
    </dgm:pt>
    <dgm:pt modelId="{42FB9CE0-6E67-4654-9D0A-E2866D3ADE29}" type="pres">
      <dgm:prSet presAssocID="{63A4E04A-3730-4DB2-BD0C-0BF834937728}" presName="accentRepeatNode" presStyleLbl="solidFgAcc1" presStyleIdx="1" presStyleCnt="6"/>
      <dgm:spPr/>
    </dgm:pt>
    <dgm:pt modelId="{1A50EF2C-323C-46A7-9F79-B134ADDF1592}" type="pres">
      <dgm:prSet presAssocID="{036E01FB-A5E9-449C-9ABE-93A0710B9D4B}" presName="text_3" presStyleLbl="node1" presStyleIdx="2" presStyleCnt="6">
        <dgm:presLayoutVars>
          <dgm:bulletEnabled val="1"/>
        </dgm:presLayoutVars>
      </dgm:prSet>
      <dgm:spPr/>
      <dgm:t>
        <a:bodyPr/>
        <a:lstStyle/>
        <a:p>
          <a:endParaRPr lang="en-GB"/>
        </a:p>
      </dgm:t>
    </dgm:pt>
    <dgm:pt modelId="{C6B2CF53-823C-4770-9670-E8DCA9073164}" type="pres">
      <dgm:prSet presAssocID="{036E01FB-A5E9-449C-9ABE-93A0710B9D4B}" presName="accent_3" presStyleCnt="0"/>
      <dgm:spPr/>
    </dgm:pt>
    <dgm:pt modelId="{0484C43C-78B4-47CE-9816-665A6BAE9239}" type="pres">
      <dgm:prSet presAssocID="{036E01FB-A5E9-449C-9ABE-93A0710B9D4B}" presName="accentRepeatNode" presStyleLbl="solidFgAcc1" presStyleIdx="2" presStyleCnt="6"/>
      <dgm:spPr/>
    </dgm:pt>
    <dgm:pt modelId="{9D67BBA9-CB77-4444-8076-9CF089E7B682}" type="pres">
      <dgm:prSet presAssocID="{89FC5A94-E4D6-472A-A03C-924821370F0A}" presName="text_4" presStyleLbl="node1" presStyleIdx="3" presStyleCnt="6">
        <dgm:presLayoutVars>
          <dgm:bulletEnabled val="1"/>
        </dgm:presLayoutVars>
      </dgm:prSet>
      <dgm:spPr/>
      <dgm:t>
        <a:bodyPr/>
        <a:lstStyle/>
        <a:p>
          <a:endParaRPr lang="en-GB"/>
        </a:p>
      </dgm:t>
    </dgm:pt>
    <dgm:pt modelId="{B902A593-1E1F-4109-AC26-74F0308C0571}" type="pres">
      <dgm:prSet presAssocID="{89FC5A94-E4D6-472A-A03C-924821370F0A}" presName="accent_4" presStyleCnt="0"/>
      <dgm:spPr/>
    </dgm:pt>
    <dgm:pt modelId="{877ABDED-AC6E-4ADF-980D-D10733672BBC}" type="pres">
      <dgm:prSet presAssocID="{89FC5A94-E4D6-472A-A03C-924821370F0A}" presName="accentRepeatNode" presStyleLbl="solidFgAcc1" presStyleIdx="3" presStyleCnt="6"/>
      <dgm:spPr/>
    </dgm:pt>
    <dgm:pt modelId="{74579763-2111-482E-87B0-08AB26D53C33}" type="pres">
      <dgm:prSet presAssocID="{B3D1BA66-D37B-4378-9727-A4A15E166560}" presName="text_5" presStyleLbl="node1" presStyleIdx="4" presStyleCnt="6">
        <dgm:presLayoutVars>
          <dgm:bulletEnabled val="1"/>
        </dgm:presLayoutVars>
      </dgm:prSet>
      <dgm:spPr/>
      <dgm:t>
        <a:bodyPr/>
        <a:lstStyle/>
        <a:p>
          <a:endParaRPr lang="en-GB"/>
        </a:p>
      </dgm:t>
    </dgm:pt>
    <dgm:pt modelId="{C10D8872-C2E4-41CE-909E-EA99551C5432}" type="pres">
      <dgm:prSet presAssocID="{B3D1BA66-D37B-4378-9727-A4A15E166560}" presName="accent_5" presStyleCnt="0"/>
      <dgm:spPr/>
    </dgm:pt>
    <dgm:pt modelId="{6872F4A9-7419-4F0E-B264-24B3622ABEC2}" type="pres">
      <dgm:prSet presAssocID="{B3D1BA66-D37B-4378-9727-A4A15E166560}" presName="accentRepeatNode" presStyleLbl="solidFgAcc1" presStyleIdx="4" presStyleCnt="6"/>
      <dgm:spPr/>
    </dgm:pt>
    <dgm:pt modelId="{4FA0D5B9-E254-450F-9144-83EF60718BC4}" type="pres">
      <dgm:prSet presAssocID="{20350759-5ADC-46A5-A77C-20EE84D67CE0}" presName="text_6" presStyleLbl="node1" presStyleIdx="5" presStyleCnt="6">
        <dgm:presLayoutVars>
          <dgm:bulletEnabled val="1"/>
        </dgm:presLayoutVars>
      </dgm:prSet>
      <dgm:spPr/>
      <dgm:t>
        <a:bodyPr/>
        <a:lstStyle/>
        <a:p>
          <a:endParaRPr lang="en-GB"/>
        </a:p>
      </dgm:t>
    </dgm:pt>
    <dgm:pt modelId="{6A1FE10D-28E3-4BFD-8FB8-BA55C3FA8027}" type="pres">
      <dgm:prSet presAssocID="{20350759-5ADC-46A5-A77C-20EE84D67CE0}" presName="accent_6" presStyleCnt="0"/>
      <dgm:spPr/>
    </dgm:pt>
    <dgm:pt modelId="{B67DD8F6-028A-4063-B368-A24BF22D7440}" type="pres">
      <dgm:prSet presAssocID="{20350759-5ADC-46A5-A77C-20EE84D67CE0}" presName="accentRepeatNode" presStyleLbl="solidFgAcc1" presStyleIdx="5" presStyleCnt="6"/>
      <dgm:spPr/>
    </dgm:pt>
  </dgm:ptLst>
  <dgm:cxnLst>
    <dgm:cxn modelId="{A7AA636F-C326-4753-A227-1A2571196C0F}" srcId="{8D0249CB-F2D2-4250-9A81-94B5FC0EF1B4}" destId="{63A4E04A-3730-4DB2-BD0C-0BF834937728}" srcOrd="1" destOrd="0" parTransId="{18A68DDE-B51E-47CD-85FB-B74D7998F54D}" sibTransId="{CA5FB6F9-0D1E-4E96-8B55-93A239A32951}"/>
    <dgm:cxn modelId="{A8D90075-32AB-424E-849C-6F1066A6942D}" type="presOf" srcId="{036E01FB-A5E9-449C-9ABE-93A0710B9D4B}" destId="{1A50EF2C-323C-46A7-9F79-B134ADDF1592}" srcOrd="0" destOrd="0" presId="urn:microsoft.com/office/officeart/2008/layout/VerticalCurvedList"/>
    <dgm:cxn modelId="{8816A611-23CD-442E-A40D-1BB980D071D3}" srcId="{8D0249CB-F2D2-4250-9A81-94B5FC0EF1B4}" destId="{B3D1BA66-D37B-4378-9727-A4A15E166560}" srcOrd="4" destOrd="0" parTransId="{A0D4AAD1-94E4-4E95-9746-6EC18ABBEA60}" sibTransId="{B1FF5B95-451F-49BC-8B4F-CCC98F7359FF}"/>
    <dgm:cxn modelId="{0B31F5DF-2944-4AF4-93DA-5C64ADB54996}" type="presOf" srcId="{63A4E04A-3730-4DB2-BD0C-0BF834937728}" destId="{47FAF2CD-F7B2-4228-8607-27E15DBBFED6}" srcOrd="0" destOrd="0" presId="urn:microsoft.com/office/officeart/2008/layout/VerticalCurvedList"/>
    <dgm:cxn modelId="{6A5C52BB-FE15-4985-9FB0-4D0D70F7B224}" type="presOf" srcId="{20350759-5ADC-46A5-A77C-20EE84D67CE0}" destId="{4FA0D5B9-E254-450F-9144-83EF60718BC4}" srcOrd="0" destOrd="0" presId="urn:microsoft.com/office/officeart/2008/layout/VerticalCurvedList"/>
    <dgm:cxn modelId="{EFFFE982-2378-46EA-94B5-3268DBCBBC2B}" type="presOf" srcId="{B3D1BA66-D37B-4378-9727-A4A15E166560}" destId="{74579763-2111-482E-87B0-08AB26D53C33}" srcOrd="0" destOrd="0" presId="urn:microsoft.com/office/officeart/2008/layout/VerticalCurvedList"/>
    <dgm:cxn modelId="{87E1B6B4-20B8-4556-8553-3927B4124B2E}" type="presOf" srcId="{C881155F-5E9E-455A-85CE-39DF2163A07C}" destId="{7E98CB5D-E422-40E1-82E0-3C0D9ACC2F6E}" srcOrd="0" destOrd="0" presId="urn:microsoft.com/office/officeart/2008/layout/VerticalCurvedList"/>
    <dgm:cxn modelId="{E0875AF3-EC3C-4E4F-97D7-2398EDFBA150}" type="presOf" srcId="{8D0249CB-F2D2-4250-9A81-94B5FC0EF1B4}" destId="{05F28B77-793B-4320-84BF-91BF11867DFE}" srcOrd="0" destOrd="0" presId="urn:microsoft.com/office/officeart/2008/layout/VerticalCurvedList"/>
    <dgm:cxn modelId="{A5AE45D0-7516-4FE4-9319-01C2B034F5ED}" srcId="{8D0249CB-F2D2-4250-9A81-94B5FC0EF1B4}" destId="{89FC5A94-E4D6-472A-A03C-924821370F0A}" srcOrd="3" destOrd="0" parTransId="{15C56710-D805-431F-A1A3-B6EFCFD9ECF9}" sibTransId="{B79EFDEC-AEA9-443E-A4A2-7525963B621F}"/>
    <dgm:cxn modelId="{B442F85A-88B7-4810-BCAD-4F6C1C7B0A0D}" type="presOf" srcId="{89FC5A94-E4D6-472A-A03C-924821370F0A}" destId="{9D67BBA9-CB77-4444-8076-9CF089E7B682}" srcOrd="0" destOrd="0" presId="urn:microsoft.com/office/officeart/2008/layout/VerticalCurvedList"/>
    <dgm:cxn modelId="{612EA79A-EC68-485D-8C1B-D0C5C59CA8DE}" srcId="{8D0249CB-F2D2-4250-9A81-94B5FC0EF1B4}" destId="{139C9783-38FF-46C2-BEB0-F0F5ADD40CC2}" srcOrd="0" destOrd="0" parTransId="{91F0C59A-D201-41CE-95FA-D9651919B17E}" sibTransId="{C881155F-5E9E-455A-85CE-39DF2163A07C}"/>
    <dgm:cxn modelId="{6530581C-A499-4BC2-BC54-94BA5CDC65F1}" srcId="{8D0249CB-F2D2-4250-9A81-94B5FC0EF1B4}" destId="{036E01FB-A5E9-449C-9ABE-93A0710B9D4B}" srcOrd="2" destOrd="0" parTransId="{B5619EF2-1602-4E33-BF50-4194A4939E83}" sibTransId="{B940A6D5-5020-4A3C-9501-9B77A9CBCB23}"/>
    <dgm:cxn modelId="{DA945551-F664-4F11-B8B7-850C1AFEB0B4}" type="presOf" srcId="{139C9783-38FF-46C2-BEB0-F0F5ADD40CC2}" destId="{219BC3E1-A27A-4DF2-B8B1-D8B5171D22E4}" srcOrd="0" destOrd="0" presId="urn:microsoft.com/office/officeart/2008/layout/VerticalCurvedList"/>
    <dgm:cxn modelId="{B2187B19-3BFA-4A06-81AE-F786C71EAA31}" srcId="{8D0249CB-F2D2-4250-9A81-94B5FC0EF1B4}" destId="{20350759-5ADC-46A5-A77C-20EE84D67CE0}" srcOrd="5" destOrd="0" parTransId="{599E5D63-99A5-4DB8-B60E-5BDA4418311C}" sibTransId="{1E7B6BFC-7412-44FA-BD83-CBA8D66989D1}"/>
    <dgm:cxn modelId="{4F6590A0-7BCE-481F-94CD-7D8EE202574F}" type="presParOf" srcId="{05F28B77-793B-4320-84BF-91BF11867DFE}" destId="{00583BA4-ACA4-4968-9CAA-90154017A898}" srcOrd="0" destOrd="0" presId="urn:microsoft.com/office/officeart/2008/layout/VerticalCurvedList"/>
    <dgm:cxn modelId="{5E8FB516-D721-4DC7-B51E-8004F3A1C571}" type="presParOf" srcId="{00583BA4-ACA4-4968-9CAA-90154017A898}" destId="{B05E449B-11EF-425D-BAF8-D419847A8458}" srcOrd="0" destOrd="0" presId="urn:microsoft.com/office/officeart/2008/layout/VerticalCurvedList"/>
    <dgm:cxn modelId="{29D4121E-B2B4-4B84-9038-4AD09D2E0603}" type="presParOf" srcId="{B05E449B-11EF-425D-BAF8-D419847A8458}" destId="{85C2EBC1-AC7A-492A-9108-5A8FF36A2AC8}" srcOrd="0" destOrd="0" presId="urn:microsoft.com/office/officeart/2008/layout/VerticalCurvedList"/>
    <dgm:cxn modelId="{0BF6E009-FA70-4CC2-B888-67741CE6367E}" type="presParOf" srcId="{B05E449B-11EF-425D-BAF8-D419847A8458}" destId="{7E98CB5D-E422-40E1-82E0-3C0D9ACC2F6E}" srcOrd="1" destOrd="0" presId="urn:microsoft.com/office/officeart/2008/layout/VerticalCurvedList"/>
    <dgm:cxn modelId="{9EE2B726-22D1-490D-A154-878CFDD2E470}" type="presParOf" srcId="{B05E449B-11EF-425D-BAF8-D419847A8458}" destId="{D2DF0C02-6C25-4B93-B7F1-2E4EDD8894CA}" srcOrd="2" destOrd="0" presId="urn:microsoft.com/office/officeart/2008/layout/VerticalCurvedList"/>
    <dgm:cxn modelId="{56D0C6D1-A013-4358-ABF6-44829EB47AC9}" type="presParOf" srcId="{B05E449B-11EF-425D-BAF8-D419847A8458}" destId="{16E9397C-1B53-4AA1-869B-38C2972D83D7}" srcOrd="3" destOrd="0" presId="urn:microsoft.com/office/officeart/2008/layout/VerticalCurvedList"/>
    <dgm:cxn modelId="{008C86DC-58AB-4DDD-A3A5-0FDE5866CC32}" type="presParOf" srcId="{00583BA4-ACA4-4968-9CAA-90154017A898}" destId="{219BC3E1-A27A-4DF2-B8B1-D8B5171D22E4}" srcOrd="1" destOrd="0" presId="urn:microsoft.com/office/officeart/2008/layout/VerticalCurvedList"/>
    <dgm:cxn modelId="{78FA97D1-B33A-4CCF-8F42-E8C7C5DA1D95}" type="presParOf" srcId="{00583BA4-ACA4-4968-9CAA-90154017A898}" destId="{8A8BE0DD-70FF-445D-8891-61F36BB2054D}" srcOrd="2" destOrd="0" presId="urn:microsoft.com/office/officeart/2008/layout/VerticalCurvedList"/>
    <dgm:cxn modelId="{1C208987-48AB-4297-B1D3-A2E8F0EC9D69}" type="presParOf" srcId="{8A8BE0DD-70FF-445D-8891-61F36BB2054D}" destId="{750254CF-671B-418B-89BB-F966999BD7BA}" srcOrd="0" destOrd="0" presId="urn:microsoft.com/office/officeart/2008/layout/VerticalCurvedList"/>
    <dgm:cxn modelId="{F82FC965-B704-42B1-98AB-9775D3B625E5}" type="presParOf" srcId="{00583BA4-ACA4-4968-9CAA-90154017A898}" destId="{47FAF2CD-F7B2-4228-8607-27E15DBBFED6}" srcOrd="3" destOrd="0" presId="urn:microsoft.com/office/officeart/2008/layout/VerticalCurvedList"/>
    <dgm:cxn modelId="{ADCF5176-C04A-4AEE-8CE8-74C7A6978F13}" type="presParOf" srcId="{00583BA4-ACA4-4968-9CAA-90154017A898}" destId="{DCC05005-C1EE-4845-8C1E-AAFBC9F06267}" srcOrd="4" destOrd="0" presId="urn:microsoft.com/office/officeart/2008/layout/VerticalCurvedList"/>
    <dgm:cxn modelId="{A6D69D87-B3EF-43F9-9706-0E1ECE218E2C}" type="presParOf" srcId="{DCC05005-C1EE-4845-8C1E-AAFBC9F06267}" destId="{42FB9CE0-6E67-4654-9D0A-E2866D3ADE29}" srcOrd="0" destOrd="0" presId="urn:microsoft.com/office/officeart/2008/layout/VerticalCurvedList"/>
    <dgm:cxn modelId="{DB1635AB-3DCA-46E8-B373-035CED190ED1}" type="presParOf" srcId="{00583BA4-ACA4-4968-9CAA-90154017A898}" destId="{1A50EF2C-323C-46A7-9F79-B134ADDF1592}" srcOrd="5" destOrd="0" presId="urn:microsoft.com/office/officeart/2008/layout/VerticalCurvedList"/>
    <dgm:cxn modelId="{CA8A9BDA-DE61-4D45-A36D-E74A0C518D7E}" type="presParOf" srcId="{00583BA4-ACA4-4968-9CAA-90154017A898}" destId="{C6B2CF53-823C-4770-9670-E8DCA9073164}" srcOrd="6" destOrd="0" presId="urn:microsoft.com/office/officeart/2008/layout/VerticalCurvedList"/>
    <dgm:cxn modelId="{BFE22EDD-39EC-4309-B1C5-B691C2C8B983}" type="presParOf" srcId="{C6B2CF53-823C-4770-9670-E8DCA9073164}" destId="{0484C43C-78B4-47CE-9816-665A6BAE9239}" srcOrd="0" destOrd="0" presId="urn:microsoft.com/office/officeart/2008/layout/VerticalCurvedList"/>
    <dgm:cxn modelId="{73522DB7-70ED-4E5E-A351-F66E24EBC359}" type="presParOf" srcId="{00583BA4-ACA4-4968-9CAA-90154017A898}" destId="{9D67BBA9-CB77-4444-8076-9CF089E7B682}" srcOrd="7" destOrd="0" presId="urn:microsoft.com/office/officeart/2008/layout/VerticalCurvedList"/>
    <dgm:cxn modelId="{11336697-EC2A-47C3-BEFC-8FB2D74AA085}" type="presParOf" srcId="{00583BA4-ACA4-4968-9CAA-90154017A898}" destId="{B902A593-1E1F-4109-AC26-74F0308C0571}" srcOrd="8" destOrd="0" presId="urn:microsoft.com/office/officeart/2008/layout/VerticalCurvedList"/>
    <dgm:cxn modelId="{5A201E3D-B87D-4208-BD36-F9B1FAA760F2}" type="presParOf" srcId="{B902A593-1E1F-4109-AC26-74F0308C0571}" destId="{877ABDED-AC6E-4ADF-980D-D10733672BBC}" srcOrd="0" destOrd="0" presId="urn:microsoft.com/office/officeart/2008/layout/VerticalCurvedList"/>
    <dgm:cxn modelId="{01B45673-8B4A-4F14-AEC7-AF48DA8C47C4}" type="presParOf" srcId="{00583BA4-ACA4-4968-9CAA-90154017A898}" destId="{74579763-2111-482E-87B0-08AB26D53C33}" srcOrd="9" destOrd="0" presId="urn:microsoft.com/office/officeart/2008/layout/VerticalCurvedList"/>
    <dgm:cxn modelId="{58420658-5916-41D1-971F-3E690E5C824E}" type="presParOf" srcId="{00583BA4-ACA4-4968-9CAA-90154017A898}" destId="{C10D8872-C2E4-41CE-909E-EA99551C5432}" srcOrd="10" destOrd="0" presId="urn:microsoft.com/office/officeart/2008/layout/VerticalCurvedList"/>
    <dgm:cxn modelId="{9DB8EBAC-6DE1-46E1-99AA-C389FAAE7670}" type="presParOf" srcId="{C10D8872-C2E4-41CE-909E-EA99551C5432}" destId="{6872F4A9-7419-4F0E-B264-24B3622ABEC2}" srcOrd="0" destOrd="0" presId="urn:microsoft.com/office/officeart/2008/layout/VerticalCurvedList"/>
    <dgm:cxn modelId="{7F27EEA2-DC9B-4021-A07E-387962C48B9F}" type="presParOf" srcId="{00583BA4-ACA4-4968-9CAA-90154017A898}" destId="{4FA0D5B9-E254-450F-9144-83EF60718BC4}" srcOrd="11" destOrd="0" presId="urn:microsoft.com/office/officeart/2008/layout/VerticalCurvedList"/>
    <dgm:cxn modelId="{80A93968-C94F-4E69-AC1B-A3DDA5E6C62E}" type="presParOf" srcId="{00583BA4-ACA4-4968-9CAA-90154017A898}" destId="{6A1FE10D-28E3-4BFD-8FB8-BA55C3FA8027}" srcOrd="12" destOrd="0" presId="urn:microsoft.com/office/officeart/2008/layout/VerticalCurvedList"/>
    <dgm:cxn modelId="{A3A224A1-FC7B-41D3-A27A-99ED43C8EECF}" type="presParOf" srcId="{6A1FE10D-28E3-4BFD-8FB8-BA55C3FA8027}" destId="{B67DD8F6-028A-4063-B368-A24BF22D74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FE5AFC-BB5B-4C82-AB93-5364EF7A52A5}" type="doc">
      <dgm:prSet loTypeId="urn:microsoft.com/office/officeart/2005/8/layout/chevron2" loCatId="list" qsTypeId="urn:microsoft.com/office/officeart/2005/8/quickstyle/3d7" qsCatId="3D" csTypeId="urn:microsoft.com/office/officeart/2005/8/colors/colorful5" csCatId="colorful" phldr="1"/>
      <dgm:spPr/>
      <dgm:t>
        <a:bodyPr/>
        <a:lstStyle/>
        <a:p>
          <a:endParaRPr lang="en-GB"/>
        </a:p>
      </dgm:t>
    </dgm:pt>
    <dgm:pt modelId="{A75BDFDA-A1A8-4CE4-9B04-B576DDAC1C41}">
      <dgm:prSet phldrT="[Text]"/>
      <dgm:spPr/>
      <dgm:t>
        <a:bodyPr/>
        <a:lstStyle/>
        <a:p>
          <a:r>
            <a:rPr lang="en-US" dirty="0" smtClean="0"/>
            <a:t>SP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TT</a:t>
          </a:r>
          <a:endParaRPr lang="en-GB" dirty="0"/>
        </a:p>
      </dgm:t>
    </dgm:pt>
    <dgm:pt modelId="{5E0C3371-68F2-4C3A-9F36-0116A2323FC0}" type="parTrans" cxnId="{0C1D26F4-9B0C-4B67-BD30-E780C289CEA5}">
      <dgm:prSet/>
      <dgm:spPr/>
      <dgm:t>
        <a:bodyPr/>
        <a:lstStyle/>
        <a:p>
          <a:endParaRPr lang="en-GB"/>
        </a:p>
      </dgm:t>
    </dgm:pt>
    <dgm:pt modelId="{B1AC36C0-D352-47E1-9419-A86292524813}" type="sibTrans" cxnId="{0C1D26F4-9B0C-4B67-BD30-E780C289CEA5}">
      <dgm:prSet/>
      <dgm:spPr/>
      <dgm:t>
        <a:bodyPr/>
        <a:lstStyle/>
        <a:p>
          <a:endParaRPr lang="en-GB"/>
        </a:p>
      </dgm:t>
    </dgm:pt>
    <dgm:pt modelId="{B13F6DA5-C229-4BE0-988F-ED24C803B249}">
      <dgm:prSet phldrT="[Text]"/>
      <dgm:spPr/>
      <dgm:t>
        <a:bodyPr/>
        <a:lstStyle/>
        <a:p>
          <a:r>
            <a:rPr lang="en-US" dirty="0" smtClean="0"/>
            <a:t>SP </a:t>
          </a:r>
          <a:r>
            <a:rPr lang="en-US" dirty="0" err="1" smtClean="0"/>
            <a:t>thông</a:t>
          </a:r>
          <a:r>
            <a:rPr lang="en-US" dirty="0" smtClean="0"/>
            <a:t> qua </a:t>
          </a:r>
          <a:r>
            <a:rPr lang="en-US" dirty="0" err="1" smtClean="0"/>
            <a:t>vòng</a:t>
          </a:r>
          <a:r>
            <a:rPr lang="en-US" dirty="0" smtClean="0"/>
            <a:t> </a:t>
          </a:r>
          <a:r>
            <a:rPr lang="en-US" dirty="0" err="1" smtClean="0"/>
            <a:t>phản</a:t>
          </a:r>
          <a:r>
            <a:rPr lang="en-US" dirty="0" smtClean="0"/>
            <a:t> </a:t>
          </a:r>
          <a:r>
            <a:rPr lang="en-US" dirty="0" err="1" smtClean="0"/>
            <a:t>hồi</a:t>
          </a:r>
          <a:endParaRPr lang="en-GB" dirty="0"/>
        </a:p>
      </dgm:t>
    </dgm:pt>
    <dgm:pt modelId="{E784E36A-D6C6-4701-B129-7C1D0E53BDF2}" type="parTrans" cxnId="{A7526F85-FBC6-45B2-A479-484BF1D20AF1}">
      <dgm:prSet/>
      <dgm:spPr/>
      <dgm:t>
        <a:bodyPr/>
        <a:lstStyle/>
        <a:p>
          <a:endParaRPr lang="en-GB"/>
        </a:p>
      </dgm:t>
    </dgm:pt>
    <dgm:pt modelId="{CB1F512D-F3D4-4BB1-A5AF-7430D46A5620}" type="sibTrans" cxnId="{A7526F85-FBC6-45B2-A479-484BF1D20AF1}">
      <dgm:prSet/>
      <dgm:spPr/>
      <dgm:t>
        <a:bodyPr/>
        <a:lstStyle/>
        <a:p>
          <a:endParaRPr lang="en-GB"/>
        </a:p>
      </dgm:t>
    </dgm:pt>
    <dgm:pt modelId="{D9763B14-9771-4B5E-8792-9213C00EE891}">
      <dgm:prSet phldrT="[Text]"/>
      <dgm:spPr/>
      <dgm:t>
        <a:bodyPr/>
        <a:lstStyle/>
        <a:p>
          <a:r>
            <a:rPr lang="en-US" dirty="0" err="1" smtClean="0"/>
            <a:t>Nâng</a:t>
          </a:r>
          <a:r>
            <a:rPr lang="en-US" dirty="0" smtClean="0"/>
            <a:t> </a:t>
          </a:r>
          <a:r>
            <a:rPr lang="en-US" dirty="0" err="1" smtClean="0"/>
            <a:t>cao</a:t>
          </a:r>
          <a:r>
            <a:rPr lang="en-US" dirty="0" smtClean="0"/>
            <a:t> </a:t>
          </a:r>
          <a:r>
            <a:rPr lang="en-US" dirty="0" err="1" smtClean="0"/>
            <a:t>chất</a:t>
          </a:r>
          <a:r>
            <a:rPr lang="en-US" dirty="0" smtClean="0"/>
            <a:t> </a:t>
          </a:r>
          <a:r>
            <a:rPr lang="en-US" dirty="0" err="1" smtClean="0"/>
            <a:t>lượng</a:t>
          </a:r>
          <a:endParaRPr lang="en-GB" dirty="0"/>
        </a:p>
      </dgm:t>
    </dgm:pt>
    <dgm:pt modelId="{CB432C7B-9C6D-40CF-BC8C-214E0815AA0C}" type="parTrans" cxnId="{700D32B8-FDC7-420C-8D54-87BD66C36938}">
      <dgm:prSet/>
      <dgm:spPr/>
      <dgm:t>
        <a:bodyPr/>
        <a:lstStyle/>
        <a:p>
          <a:endParaRPr lang="en-GB"/>
        </a:p>
      </dgm:t>
    </dgm:pt>
    <dgm:pt modelId="{3D9803BA-8FE6-44B6-9E4E-ACB42B382F20}" type="sibTrans" cxnId="{700D32B8-FDC7-420C-8D54-87BD66C36938}">
      <dgm:prSet/>
      <dgm:spPr/>
      <dgm:t>
        <a:bodyPr/>
        <a:lstStyle/>
        <a:p>
          <a:endParaRPr lang="en-GB"/>
        </a:p>
      </dgm:t>
    </dgm:pt>
    <dgm:pt modelId="{43799363-D651-4753-AB73-648860F2BB15}">
      <dgm:prSet phldrT="[Text]"/>
      <dgm:spPr/>
      <dgm:t>
        <a:bodyPr/>
        <a:lstStyle/>
        <a:p>
          <a:r>
            <a:rPr lang="en-US" dirty="0" err="1" smtClean="0"/>
            <a:t>Giảm</a:t>
          </a:r>
          <a:r>
            <a:rPr lang="en-US" dirty="0" smtClean="0"/>
            <a:t> </a:t>
          </a:r>
          <a:r>
            <a:rPr lang="en-US" dirty="0" err="1" smtClean="0"/>
            <a:t>rủi</a:t>
          </a:r>
          <a:r>
            <a:rPr lang="en-US" dirty="0" smtClean="0"/>
            <a:t> </a:t>
          </a:r>
          <a:r>
            <a:rPr lang="en-US" dirty="0" err="1" smtClean="0"/>
            <a:t>ro</a:t>
          </a:r>
          <a:endParaRPr lang="en-GB" dirty="0"/>
        </a:p>
      </dgm:t>
    </dgm:pt>
    <dgm:pt modelId="{7BA67CAF-512A-4D3C-87F6-03848B5E7ADF}" type="parTrans" cxnId="{BD8DA5F8-1C74-4AC0-ADC5-375488D9F238}">
      <dgm:prSet/>
      <dgm:spPr/>
      <dgm:t>
        <a:bodyPr/>
        <a:lstStyle/>
        <a:p>
          <a:endParaRPr lang="en-GB"/>
        </a:p>
      </dgm:t>
    </dgm:pt>
    <dgm:pt modelId="{5847123B-71A0-483D-8D45-CD37493F3706}" type="sibTrans" cxnId="{BD8DA5F8-1C74-4AC0-ADC5-375488D9F238}">
      <dgm:prSet/>
      <dgm:spPr/>
      <dgm:t>
        <a:bodyPr/>
        <a:lstStyle/>
        <a:p>
          <a:endParaRPr lang="en-GB"/>
        </a:p>
      </dgm:t>
    </dgm:pt>
    <dgm:pt modelId="{E4F8CBAC-3989-4E53-AA88-E1FC203C4962}">
      <dgm:prSet phldrT="[Text]"/>
      <dgm:spPr/>
      <dgm:t>
        <a:bodyPr/>
        <a:lstStyle/>
        <a:p>
          <a:r>
            <a:rPr lang="en-US" dirty="0" err="1" smtClean="0"/>
            <a:t>Giảm</a:t>
          </a:r>
          <a:r>
            <a:rPr lang="en-US" dirty="0" smtClean="0"/>
            <a:t> time</a:t>
          </a:r>
          <a:endParaRPr lang="en-GB" dirty="0"/>
        </a:p>
      </dgm:t>
    </dgm:pt>
    <dgm:pt modelId="{AC8F5F6C-0004-4162-8981-2CB06CE50683}" type="parTrans" cxnId="{1C1EAB30-7C01-456E-9A95-1C90C65038C2}">
      <dgm:prSet/>
      <dgm:spPr/>
      <dgm:t>
        <a:bodyPr/>
        <a:lstStyle/>
        <a:p>
          <a:endParaRPr lang="en-GB"/>
        </a:p>
      </dgm:t>
    </dgm:pt>
    <dgm:pt modelId="{A333F9F9-3F65-44CE-B328-D64DE88ADE4D}" type="sibTrans" cxnId="{1C1EAB30-7C01-456E-9A95-1C90C65038C2}">
      <dgm:prSet/>
      <dgm:spPr/>
      <dgm:t>
        <a:bodyPr/>
        <a:lstStyle/>
        <a:p>
          <a:endParaRPr lang="en-GB"/>
        </a:p>
      </dgm:t>
    </dgm:pt>
    <dgm:pt modelId="{1B498C1C-D9FE-4542-BD0F-7F2972DE2678}">
      <dgm:prSet phldrT="[Text]"/>
      <dgm:spPr/>
      <dgm:t>
        <a:bodyPr/>
        <a:lstStyle/>
        <a:p>
          <a:r>
            <a:rPr lang="en-US" dirty="0" err="1" smtClean="0"/>
            <a:t>Giảm</a:t>
          </a:r>
          <a:r>
            <a:rPr lang="en-US" dirty="0" smtClean="0"/>
            <a:t> chi </a:t>
          </a:r>
          <a:r>
            <a:rPr lang="en-US" dirty="0" err="1" smtClean="0"/>
            <a:t>phí</a:t>
          </a:r>
          <a:endParaRPr lang="en-GB" dirty="0"/>
        </a:p>
      </dgm:t>
    </dgm:pt>
    <dgm:pt modelId="{E2F42AAD-EE0B-44B6-A480-47CECF580454}" type="parTrans" cxnId="{D66BD0C5-F30A-4771-816D-35624558308C}">
      <dgm:prSet/>
      <dgm:spPr/>
      <dgm:t>
        <a:bodyPr/>
        <a:lstStyle/>
        <a:p>
          <a:endParaRPr lang="en-GB"/>
        </a:p>
      </dgm:t>
    </dgm:pt>
    <dgm:pt modelId="{DC47B5E0-3A00-4D67-BF1E-1F47CAEB680E}" type="sibTrans" cxnId="{D66BD0C5-F30A-4771-816D-35624558308C}">
      <dgm:prSet/>
      <dgm:spPr/>
      <dgm:t>
        <a:bodyPr/>
        <a:lstStyle/>
        <a:p>
          <a:endParaRPr lang="en-GB"/>
        </a:p>
      </dgm:t>
    </dgm:pt>
    <dgm:pt modelId="{383B22AD-EE14-4EA4-8888-93141077D310}">
      <dgm:prSet phldrT="[Text]"/>
      <dgm:spPr/>
      <dgm:t>
        <a:bodyPr/>
        <a:lstStyle/>
        <a:p>
          <a:r>
            <a:rPr lang="en-US" dirty="0" err="1" smtClean="0"/>
            <a:t>Làm</a:t>
          </a:r>
          <a:r>
            <a:rPr lang="en-US" dirty="0" smtClean="0"/>
            <a:t> </a:t>
          </a:r>
          <a:r>
            <a:rPr lang="en-US" dirty="0" err="1" smtClean="0"/>
            <a:t>việc</a:t>
          </a:r>
          <a:r>
            <a:rPr lang="en-US" dirty="0" smtClean="0"/>
            <a:t> </a:t>
          </a:r>
          <a:r>
            <a:rPr lang="en-US" dirty="0" err="1" smtClean="0"/>
            <a:t>thông</a:t>
          </a:r>
          <a:r>
            <a:rPr lang="en-US" dirty="0" smtClean="0"/>
            <a:t> minh</a:t>
          </a:r>
          <a:endParaRPr lang="en-GB" dirty="0"/>
        </a:p>
      </dgm:t>
    </dgm:pt>
    <dgm:pt modelId="{66FA9ECB-074F-4208-BBDE-557D72E91B0C}" type="parTrans" cxnId="{F90B8386-8532-47DE-8683-E0AAE1FF319A}">
      <dgm:prSet/>
      <dgm:spPr/>
      <dgm:t>
        <a:bodyPr/>
        <a:lstStyle/>
        <a:p>
          <a:endParaRPr lang="en-GB"/>
        </a:p>
      </dgm:t>
    </dgm:pt>
    <dgm:pt modelId="{636884E4-4458-46CC-9279-2BAFECC4E245}" type="sibTrans" cxnId="{F90B8386-8532-47DE-8683-E0AAE1FF319A}">
      <dgm:prSet/>
      <dgm:spPr/>
      <dgm:t>
        <a:bodyPr/>
        <a:lstStyle/>
        <a:p>
          <a:endParaRPr lang="en-GB"/>
        </a:p>
      </dgm:t>
    </dgm:pt>
    <dgm:pt modelId="{1C11468D-B129-4E1F-882A-EDFAE7D3AD58}">
      <dgm:prSet phldrT="[Text]"/>
      <dgm:spPr/>
      <dgm:t>
        <a:bodyPr/>
        <a:lstStyle/>
        <a:p>
          <a:r>
            <a:rPr lang="en-US" dirty="0" err="1" smtClean="0"/>
            <a:t>Vòng</a:t>
          </a:r>
          <a:r>
            <a:rPr lang="en-US" dirty="0" smtClean="0"/>
            <a:t> </a:t>
          </a:r>
          <a:r>
            <a:rPr lang="en-US" dirty="0" err="1" smtClean="0"/>
            <a:t>phản</a:t>
          </a:r>
          <a:r>
            <a:rPr lang="en-US" dirty="0" smtClean="0"/>
            <a:t> </a:t>
          </a:r>
          <a:r>
            <a:rPr lang="en-US" dirty="0" err="1" smtClean="0"/>
            <a:t>hồi</a:t>
          </a:r>
          <a:r>
            <a:rPr lang="en-US" dirty="0" smtClean="0"/>
            <a:t> </a:t>
          </a:r>
          <a:r>
            <a:rPr lang="en-US" dirty="0" err="1" smtClean="0"/>
            <a:t>ngắn</a:t>
          </a:r>
          <a:endParaRPr lang="en-GB" dirty="0"/>
        </a:p>
      </dgm:t>
    </dgm:pt>
    <dgm:pt modelId="{006E61E4-BA5E-4702-B883-3A87C09F1D0D}" type="parTrans" cxnId="{DFF004ED-5AD2-406F-8393-CB9F56F60ADD}">
      <dgm:prSet/>
      <dgm:spPr/>
      <dgm:t>
        <a:bodyPr/>
        <a:lstStyle/>
        <a:p>
          <a:endParaRPr lang="en-GB"/>
        </a:p>
      </dgm:t>
    </dgm:pt>
    <dgm:pt modelId="{47C5BBC7-4AF3-4F47-9E08-2F71F4E0376B}" type="sibTrans" cxnId="{DFF004ED-5AD2-406F-8393-CB9F56F60ADD}">
      <dgm:prSet/>
      <dgm:spPr/>
      <dgm:t>
        <a:bodyPr/>
        <a:lstStyle/>
        <a:p>
          <a:endParaRPr lang="en-GB"/>
        </a:p>
      </dgm:t>
    </dgm:pt>
    <dgm:pt modelId="{FBF22C4C-816A-4E86-9203-AFB32FE97888}">
      <dgm:prSet phldrT="[Text]"/>
      <dgm:spPr/>
      <dgm:t>
        <a:bodyPr/>
        <a:lstStyle/>
        <a:p>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giá</a:t>
          </a:r>
          <a:r>
            <a:rPr lang="en-US" dirty="0" smtClean="0"/>
            <a:t> </a:t>
          </a:r>
          <a:r>
            <a:rPr lang="en-US" dirty="0" err="1" smtClean="0"/>
            <a:t>trị</a:t>
          </a:r>
          <a:r>
            <a:rPr lang="en-US" dirty="0" smtClean="0"/>
            <a:t> SP</a:t>
          </a:r>
          <a:endParaRPr lang="en-GB" dirty="0"/>
        </a:p>
      </dgm:t>
    </dgm:pt>
    <dgm:pt modelId="{BD9D22FE-8017-4C14-A399-53A062748D62}" type="parTrans" cxnId="{D2072F3B-B60D-41A9-8960-6B6DDCF71660}">
      <dgm:prSet/>
      <dgm:spPr/>
      <dgm:t>
        <a:bodyPr/>
        <a:lstStyle/>
        <a:p>
          <a:endParaRPr lang="en-GB"/>
        </a:p>
      </dgm:t>
    </dgm:pt>
    <dgm:pt modelId="{42E9125A-A441-4D94-82A1-89CE08F63897}" type="sibTrans" cxnId="{D2072F3B-B60D-41A9-8960-6B6DDCF71660}">
      <dgm:prSet/>
      <dgm:spPr/>
      <dgm:t>
        <a:bodyPr/>
        <a:lstStyle/>
        <a:p>
          <a:endParaRPr lang="en-GB"/>
        </a:p>
      </dgm:t>
    </dgm:pt>
    <dgm:pt modelId="{4E7673F5-B9AC-4E0B-800C-9F23D585F5A6}" type="pres">
      <dgm:prSet presAssocID="{CFFE5AFC-BB5B-4C82-AB93-5364EF7A52A5}" presName="linearFlow" presStyleCnt="0">
        <dgm:presLayoutVars>
          <dgm:dir/>
          <dgm:animLvl val="lvl"/>
          <dgm:resizeHandles val="exact"/>
        </dgm:presLayoutVars>
      </dgm:prSet>
      <dgm:spPr/>
      <dgm:t>
        <a:bodyPr/>
        <a:lstStyle/>
        <a:p>
          <a:endParaRPr lang="en-GB"/>
        </a:p>
      </dgm:t>
    </dgm:pt>
    <dgm:pt modelId="{E20F3AF9-262B-48C5-850E-CD3C52C78F2F}" type="pres">
      <dgm:prSet presAssocID="{A75BDFDA-A1A8-4CE4-9B04-B576DDAC1C41}" presName="composite" presStyleCnt="0"/>
      <dgm:spPr/>
      <dgm:t>
        <a:bodyPr/>
        <a:lstStyle/>
        <a:p>
          <a:endParaRPr lang="en-GB"/>
        </a:p>
      </dgm:t>
    </dgm:pt>
    <dgm:pt modelId="{DAC8F49F-DF11-4E9B-A73B-45DFEFAE6C4D}" type="pres">
      <dgm:prSet presAssocID="{A75BDFDA-A1A8-4CE4-9B04-B576DDAC1C41}" presName="parentText" presStyleLbl="alignNode1" presStyleIdx="0" presStyleCnt="3">
        <dgm:presLayoutVars>
          <dgm:chMax val="1"/>
          <dgm:bulletEnabled val="1"/>
        </dgm:presLayoutVars>
      </dgm:prSet>
      <dgm:spPr/>
      <dgm:t>
        <a:bodyPr/>
        <a:lstStyle/>
        <a:p>
          <a:endParaRPr lang="en-GB"/>
        </a:p>
      </dgm:t>
    </dgm:pt>
    <dgm:pt modelId="{D9065E7C-6875-47D6-9947-A845E3C10FA4}" type="pres">
      <dgm:prSet presAssocID="{A75BDFDA-A1A8-4CE4-9B04-B576DDAC1C41}" presName="descendantText" presStyleLbl="alignAcc1" presStyleIdx="0" presStyleCnt="3">
        <dgm:presLayoutVars>
          <dgm:bulletEnabled val="1"/>
        </dgm:presLayoutVars>
      </dgm:prSet>
      <dgm:spPr/>
      <dgm:t>
        <a:bodyPr/>
        <a:lstStyle/>
        <a:p>
          <a:endParaRPr lang="en-GB"/>
        </a:p>
      </dgm:t>
    </dgm:pt>
    <dgm:pt modelId="{5C7AAE85-5390-4F35-A57D-E640F3C31F9D}" type="pres">
      <dgm:prSet presAssocID="{B1AC36C0-D352-47E1-9419-A86292524813}" presName="sp" presStyleCnt="0"/>
      <dgm:spPr/>
      <dgm:t>
        <a:bodyPr/>
        <a:lstStyle/>
        <a:p>
          <a:endParaRPr lang="en-GB"/>
        </a:p>
      </dgm:t>
    </dgm:pt>
    <dgm:pt modelId="{B5A964A2-4EAA-4E22-B8F1-FE1FC2D94BD1}" type="pres">
      <dgm:prSet presAssocID="{43799363-D651-4753-AB73-648860F2BB15}" presName="composite" presStyleCnt="0"/>
      <dgm:spPr/>
      <dgm:t>
        <a:bodyPr/>
        <a:lstStyle/>
        <a:p>
          <a:endParaRPr lang="en-GB"/>
        </a:p>
      </dgm:t>
    </dgm:pt>
    <dgm:pt modelId="{B943DDD6-0B71-4962-8459-D49D79BFFDBD}" type="pres">
      <dgm:prSet presAssocID="{43799363-D651-4753-AB73-648860F2BB15}" presName="parentText" presStyleLbl="alignNode1" presStyleIdx="1" presStyleCnt="3">
        <dgm:presLayoutVars>
          <dgm:chMax val="1"/>
          <dgm:bulletEnabled val="1"/>
        </dgm:presLayoutVars>
      </dgm:prSet>
      <dgm:spPr/>
      <dgm:t>
        <a:bodyPr/>
        <a:lstStyle/>
        <a:p>
          <a:endParaRPr lang="en-GB"/>
        </a:p>
      </dgm:t>
    </dgm:pt>
    <dgm:pt modelId="{B3FFDB80-AC03-49F7-AD02-2B212C655B59}" type="pres">
      <dgm:prSet presAssocID="{43799363-D651-4753-AB73-648860F2BB15}" presName="descendantText" presStyleLbl="alignAcc1" presStyleIdx="1" presStyleCnt="3">
        <dgm:presLayoutVars>
          <dgm:bulletEnabled val="1"/>
        </dgm:presLayoutVars>
      </dgm:prSet>
      <dgm:spPr/>
      <dgm:t>
        <a:bodyPr/>
        <a:lstStyle/>
        <a:p>
          <a:endParaRPr lang="en-GB"/>
        </a:p>
      </dgm:t>
    </dgm:pt>
    <dgm:pt modelId="{95AD1A3C-39B4-4FCB-A809-8785F812E993}" type="pres">
      <dgm:prSet presAssocID="{5847123B-71A0-483D-8D45-CD37493F3706}" presName="sp" presStyleCnt="0"/>
      <dgm:spPr/>
      <dgm:t>
        <a:bodyPr/>
        <a:lstStyle/>
        <a:p>
          <a:endParaRPr lang="en-GB"/>
        </a:p>
      </dgm:t>
    </dgm:pt>
    <dgm:pt modelId="{A7144061-639E-4B05-9446-F22CDD7CA0D6}" type="pres">
      <dgm:prSet presAssocID="{383B22AD-EE14-4EA4-8888-93141077D310}" presName="composite" presStyleCnt="0"/>
      <dgm:spPr/>
      <dgm:t>
        <a:bodyPr/>
        <a:lstStyle/>
        <a:p>
          <a:endParaRPr lang="en-GB"/>
        </a:p>
      </dgm:t>
    </dgm:pt>
    <dgm:pt modelId="{DEC07D1C-8459-4D1C-83BA-8C4B459A871A}" type="pres">
      <dgm:prSet presAssocID="{383B22AD-EE14-4EA4-8888-93141077D310}" presName="parentText" presStyleLbl="alignNode1" presStyleIdx="2" presStyleCnt="3">
        <dgm:presLayoutVars>
          <dgm:chMax val="1"/>
          <dgm:bulletEnabled val="1"/>
        </dgm:presLayoutVars>
      </dgm:prSet>
      <dgm:spPr/>
      <dgm:t>
        <a:bodyPr/>
        <a:lstStyle/>
        <a:p>
          <a:endParaRPr lang="en-GB"/>
        </a:p>
      </dgm:t>
    </dgm:pt>
    <dgm:pt modelId="{44AD1E90-ABE3-45C0-B574-07B9382F5105}" type="pres">
      <dgm:prSet presAssocID="{383B22AD-EE14-4EA4-8888-93141077D310}" presName="descendantText" presStyleLbl="alignAcc1" presStyleIdx="2" presStyleCnt="3">
        <dgm:presLayoutVars>
          <dgm:bulletEnabled val="1"/>
        </dgm:presLayoutVars>
      </dgm:prSet>
      <dgm:spPr/>
      <dgm:t>
        <a:bodyPr/>
        <a:lstStyle/>
        <a:p>
          <a:endParaRPr lang="en-GB"/>
        </a:p>
      </dgm:t>
    </dgm:pt>
  </dgm:ptLst>
  <dgm:cxnLst>
    <dgm:cxn modelId="{BD8DA5F8-1C74-4AC0-ADC5-375488D9F238}" srcId="{CFFE5AFC-BB5B-4C82-AB93-5364EF7A52A5}" destId="{43799363-D651-4753-AB73-648860F2BB15}" srcOrd="1" destOrd="0" parTransId="{7BA67CAF-512A-4D3C-87F6-03848B5E7ADF}" sibTransId="{5847123B-71A0-483D-8D45-CD37493F3706}"/>
    <dgm:cxn modelId="{D66BD0C5-F30A-4771-816D-35624558308C}" srcId="{43799363-D651-4753-AB73-648860F2BB15}" destId="{1B498C1C-D9FE-4542-BD0F-7F2972DE2678}" srcOrd="1" destOrd="0" parTransId="{E2F42AAD-EE0B-44B6-A480-47CECF580454}" sibTransId="{DC47B5E0-3A00-4D67-BF1E-1F47CAEB680E}"/>
    <dgm:cxn modelId="{E2D66452-039F-482E-892C-1CABFADEA226}" type="presOf" srcId="{E4F8CBAC-3989-4E53-AA88-E1FC203C4962}" destId="{B3FFDB80-AC03-49F7-AD02-2B212C655B59}" srcOrd="0" destOrd="0" presId="urn:microsoft.com/office/officeart/2005/8/layout/chevron2"/>
    <dgm:cxn modelId="{DFF004ED-5AD2-406F-8393-CB9F56F60ADD}" srcId="{383B22AD-EE14-4EA4-8888-93141077D310}" destId="{1C11468D-B129-4E1F-882A-EDFAE7D3AD58}" srcOrd="0" destOrd="0" parTransId="{006E61E4-BA5E-4702-B883-3A87C09F1D0D}" sibTransId="{47C5BBC7-4AF3-4F47-9E08-2F71F4E0376B}"/>
    <dgm:cxn modelId="{7E757A11-A46A-4A3C-92AF-3313FDC99EB0}" type="presOf" srcId="{FBF22C4C-816A-4E86-9203-AFB32FE97888}" destId="{44AD1E90-ABE3-45C0-B574-07B9382F5105}" srcOrd="0" destOrd="1" presId="urn:microsoft.com/office/officeart/2005/8/layout/chevron2"/>
    <dgm:cxn modelId="{410E2373-F35D-45B3-863E-A11AA1400544}" type="presOf" srcId="{43799363-D651-4753-AB73-648860F2BB15}" destId="{B943DDD6-0B71-4962-8459-D49D79BFFDBD}" srcOrd="0" destOrd="0" presId="urn:microsoft.com/office/officeart/2005/8/layout/chevron2"/>
    <dgm:cxn modelId="{8A76812C-3677-4972-B94F-6C43AAB1473E}" type="presOf" srcId="{CFFE5AFC-BB5B-4C82-AB93-5364EF7A52A5}" destId="{4E7673F5-B9AC-4E0B-800C-9F23D585F5A6}" srcOrd="0" destOrd="0" presId="urn:microsoft.com/office/officeart/2005/8/layout/chevron2"/>
    <dgm:cxn modelId="{700D32B8-FDC7-420C-8D54-87BD66C36938}" srcId="{A75BDFDA-A1A8-4CE4-9B04-B576DDAC1C41}" destId="{D9763B14-9771-4B5E-8792-9213C00EE891}" srcOrd="1" destOrd="0" parTransId="{CB432C7B-9C6D-40CF-BC8C-214E0815AA0C}" sibTransId="{3D9803BA-8FE6-44B6-9E4E-ACB42B382F20}"/>
    <dgm:cxn modelId="{0C1D26F4-9B0C-4B67-BD30-E780C289CEA5}" srcId="{CFFE5AFC-BB5B-4C82-AB93-5364EF7A52A5}" destId="{A75BDFDA-A1A8-4CE4-9B04-B576DDAC1C41}" srcOrd="0" destOrd="0" parTransId="{5E0C3371-68F2-4C3A-9F36-0116A2323FC0}" sibTransId="{B1AC36C0-D352-47E1-9419-A86292524813}"/>
    <dgm:cxn modelId="{23CD8908-0168-480B-A559-6C92CCE7CE7C}" type="presOf" srcId="{1B498C1C-D9FE-4542-BD0F-7F2972DE2678}" destId="{B3FFDB80-AC03-49F7-AD02-2B212C655B59}" srcOrd="0" destOrd="1" presId="urn:microsoft.com/office/officeart/2005/8/layout/chevron2"/>
    <dgm:cxn modelId="{3A5859B2-3EE4-492A-864E-DB3E919C5401}" type="presOf" srcId="{D9763B14-9771-4B5E-8792-9213C00EE891}" destId="{D9065E7C-6875-47D6-9947-A845E3C10FA4}" srcOrd="0" destOrd="1" presId="urn:microsoft.com/office/officeart/2005/8/layout/chevron2"/>
    <dgm:cxn modelId="{A7526F85-FBC6-45B2-A479-484BF1D20AF1}" srcId="{A75BDFDA-A1A8-4CE4-9B04-B576DDAC1C41}" destId="{B13F6DA5-C229-4BE0-988F-ED24C803B249}" srcOrd="0" destOrd="0" parTransId="{E784E36A-D6C6-4701-B129-7C1D0E53BDF2}" sibTransId="{CB1F512D-F3D4-4BB1-A5AF-7430D46A5620}"/>
    <dgm:cxn modelId="{C78ED796-37CF-4EA9-9079-8F75C884FA3A}" type="presOf" srcId="{A75BDFDA-A1A8-4CE4-9B04-B576DDAC1C41}" destId="{DAC8F49F-DF11-4E9B-A73B-45DFEFAE6C4D}" srcOrd="0" destOrd="0" presId="urn:microsoft.com/office/officeart/2005/8/layout/chevron2"/>
    <dgm:cxn modelId="{F90B8386-8532-47DE-8683-E0AAE1FF319A}" srcId="{CFFE5AFC-BB5B-4C82-AB93-5364EF7A52A5}" destId="{383B22AD-EE14-4EA4-8888-93141077D310}" srcOrd="2" destOrd="0" parTransId="{66FA9ECB-074F-4208-BBDE-557D72E91B0C}" sibTransId="{636884E4-4458-46CC-9279-2BAFECC4E245}"/>
    <dgm:cxn modelId="{1C1EAB30-7C01-456E-9A95-1C90C65038C2}" srcId="{43799363-D651-4753-AB73-648860F2BB15}" destId="{E4F8CBAC-3989-4E53-AA88-E1FC203C4962}" srcOrd="0" destOrd="0" parTransId="{AC8F5F6C-0004-4162-8981-2CB06CE50683}" sibTransId="{A333F9F9-3F65-44CE-B328-D64DE88ADE4D}"/>
    <dgm:cxn modelId="{D2072F3B-B60D-41A9-8960-6B6DDCF71660}" srcId="{383B22AD-EE14-4EA4-8888-93141077D310}" destId="{FBF22C4C-816A-4E86-9203-AFB32FE97888}" srcOrd="1" destOrd="0" parTransId="{BD9D22FE-8017-4C14-A399-53A062748D62}" sibTransId="{42E9125A-A441-4D94-82A1-89CE08F63897}"/>
    <dgm:cxn modelId="{A8AF941D-B1BC-4AFB-B778-457CDD08817B}" type="presOf" srcId="{B13F6DA5-C229-4BE0-988F-ED24C803B249}" destId="{D9065E7C-6875-47D6-9947-A845E3C10FA4}" srcOrd="0" destOrd="0" presId="urn:microsoft.com/office/officeart/2005/8/layout/chevron2"/>
    <dgm:cxn modelId="{DA548B83-2750-4D26-8264-74DC08D9967A}" type="presOf" srcId="{383B22AD-EE14-4EA4-8888-93141077D310}" destId="{DEC07D1C-8459-4D1C-83BA-8C4B459A871A}" srcOrd="0" destOrd="0" presId="urn:microsoft.com/office/officeart/2005/8/layout/chevron2"/>
    <dgm:cxn modelId="{BEE05C46-1509-474B-BFC6-DDC72F606E6C}" type="presOf" srcId="{1C11468D-B129-4E1F-882A-EDFAE7D3AD58}" destId="{44AD1E90-ABE3-45C0-B574-07B9382F5105}" srcOrd="0" destOrd="0" presId="urn:microsoft.com/office/officeart/2005/8/layout/chevron2"/>
    <dgm:cxn modelId="{34D0E8CD-4ED6-4A7D-8F09-62BA3A1A24F7}" type="presParOf" srcId="{4E7673F5-B9AC-4E0B-800C-9F23D585F5A6}" destId="{E20F3AF9-262B-48C5-850E-CD3C52C78F2F}" srcOrd="0" destOrd="0" presId="urn:microsoft.com/office/officeart/2005/8/layout/chevron2"/>
    <dgm:cxn modelId="{58FCF5CB-264E-4CE5-BE36-FAB83D7C3566}" type="presParOf" srcId="{E20F3AF9-262B-48C5-850E-CD3C52C78F2F}" destId="{DAC8F49F-DF11-4E9B-A73B-45DFEFAE6C4D}" srcOrd="0" destOrd="0" presId="urn:microsoft.com/office/officeart/2005/8/layout/chevron2"/>
    <dgm:cxn modelId="{05886FA3-B753-45A7-BFB3-66BD599CC8A9}" type="presParOf" srcId="{E20F3AF9-262B-48C5-850E-CD3C52C78F2F}" destId="{D9065E7C-6875-47D6-9947-A845E3C10FA4}" srcOrd="1" destOrd="0" presId="urn:microsoft.com/office/officeart/2005/8/layout/chevron2"/>
    <dgm:cxn modelId="{30DDF99A-9028-4E76-B5FE-2AD70046BE0A}" type="presParOf" srcId="{4E7673F5-B9AC-4E0B-800C-9F23D585F5A6}" destId="{5C7AAE85-5390-4F35-A57D-E640F3C31F9D}" srcOrd="1" destOrd="0" presId="urn:microsoft.com/office/officeart/2005/8/layout/chevron2"/>
    <dgm:cxn modelId="{29E352B8-EDB1-483C-9275-3AB1B28F428F}" type="presParOf" srcId="{4E7673F5-B9AC-4E0B-800C-9F23D585F5A6}" destId="{B5A964A2-4EAA-4E22-B8F1-FE1FC2D94BD1}" srcOrd="2" destOrd="0" presId="urn:microsoft.com/office/officeart/2005/8/layout/chevron2"/>
    <dgm:cxn modelId="{EB079F70-7601-42D6-B478-3E822DBB844B}" type="presParOf" srcId="{B5A964A2-4EAA-4E22-B8F1-FE1FC2D94BD1}" destId="{B943DDD6-0B71-4962-8459-D49D79BFFDBD}" srcOrd="0" destOrd="0" presId="urn:microsoft.com/office/officeart/2005/8/layout/chevron2"/>
    <dgm:cxn modelId="{4363FF13-F902-429C-9BC6-ED0848AF4FE4}" type="presParOf" srcId="{B5A964A2-4EAA-4E22-B8F1-FE1FC2D94BD1}" destId="{B3FFDB80-AC03-49F7-AD02-2B212C655B59}" srcOrd="1" destOrd="0" presId="urn:microsoft.com/office/officeart/2005/8/layout/chevron2"/>
    <dgm:cxn modelId="{F396433E-137D-4ADF-B0F9-424685DE6B13}" type="presParOf" srcId="{4E7673F5-B9AC-4E0B-800C-9F23D585F5A6}" destId="{95AD1A3C-39B4-4FCB-A809-8785F812E993}" srcOrd="3" destOrd="0" presId="urn:microsoft.com/office/officeart/2005/8/layout/chevron2"/>
    <dgm:cxn modelId="{844B3A76-C709-4604-B20B-9A1FBD3C2500}" type="presParOf" srcId="{4E7673F5-B9AC-4E0B-800C-9F23D585F5A6}" destId="{A7144061-639E-4B05-9446-F22CDD7CA0D6}" srcOrd="4" destOrd="0" presId="urn:microsoft.com/office/officeart/2005/8/layout/chevron2"/>
    <dgm:cxn modelId="{DAE7FD6A-831D-42FC-9CCD-95953AF9C744}" type="presParOf" srcId="{A7144061-639E-4B05-9446-F22CDD7CA0D6}" destId="{DEC07D1C-8459-4D1C-83BA-8C4B459A871A}" srcOrd="0" destOrd="0" presId="urn:microsoft.com/office/officeart/2005/8/layout/chevron2"/>
    <dgm:cxn modelId="{B7CF2CE9-F5E2-40CA-A67D-89EC3211B8E4}" type="presParOf" srcId="{A7144061-639E-4B05-9446-F22CDD7CA0D6}" destId="{44AD1E90-ABE3-45C0-B574-07B9382F51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6F797F-C365-4BA9-8DB3-6B81E30B81D3}"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GB"/>
        </a:p>
      </dgm:t>
    </dgm:pt>
    <dgm:pt modelId="{EE07C803-BB92-4F06-BAA0-41FAB03E811A}">
      <dgm:prSet phldrT="[Text]" phldr="1"/>
      <dgm:spPr/>
      <dgm:t>
        <a:bodyPr/>
        <a:lstStyle/>
        <a:p>
          <a:endParaRPr lang="en-GB"/>
        </a:p>
      </dgm:t>
    </dgm:pt>
    <dgm:pt modelId="{4481A00E-94A2-4B7D-91D1-5D148D0119AF}" type="parTrans" cxnId="{1F05C370-4B10-4A9E-8485-D54C0763359F}">
      <dgm:prSet/>
      <dgm:spPr/>
      <dgm:t>
        <a:bodyPr/>
        <a:lstStyle/>
        <a:p>
          <a:endParaRPr lang="en-GB"/>
        </a:p>
      </dgm:t>
    </dgm:pt>
    <dgm:pt modelId="{F31AD804-4839-45D5-B41D-C7C2832ABA04}" type="sibTrans" cxnId="{1F05C370-4B10-4A9E-8485-D54C0763359F}">
      <dgm:prSet/>
      <dgm:spPr/>
      <dgm:t>
        <a:bodyPr/>
        <a:lstStyle/>
        <a:p>
          <a:endParaRPr lang="en-GB"/>
        </a:p>
      </dgm:t>
    </dgm:pt>
    <dgm:pt modelId="{0A883615-BD4C-437D-852C-273653F5BADB}">
      <dgm:prSet phldrT="[Text]"/>
      <dgm:spPr/>
      <dgm:t>
        <a:bodyPr/>
        <a:lstStyle/>
        <a:p>
          <a:r>
            <a:rPr lang="en-US" dirty="0" err="1" smtClean="0"/>
            <a:t>Có</a:t>
          </a:r>
          <a:r>
            <a:rPr lang="en-US" dirty="0" smtClean="0"/>
            <a:t> </a:t>
          </a:r>
          <a:r>
            <a:rPr lang="en-US" dirty="0" err="1" smtClean="0"/>
            <a:t>mục</a:t>
          </a:r>
          <a:r>
            <a:rPr lang="en-US" dirty="0" smtClean="0"/>
            <a:t> </a:t>
          </a:r>
          <a:r>
            <a:rPr lang="en-US" dirty="0" err="1" smtClean="0"/>
            <a:t>đích</a:t>
          </a:r>
          <a:r>
            <a:rPr lang="en-US" dirty="0" smtClean="0"/>
            <a:t>: </a:t>
          </a:r>
          <a:r>
            <a:rPr lang="en-US" dirty="0" err="1" smtClean="0"/>
            <a:t>Mong</a:t>
          </a:r>
          <a:r>
            <a:rPr lang="en-US" dirty="0" smtClean="0"/>
            <a:t> </a:t>
          </a:r>
          <a:r>
            <a:rPr lang="en-US" dirty="0" err="1" smtClean="0"/>
            <a:t>muốn</a:t>
          </a:r>
          <a:r>
            <a:rPr lang="en-US" dirty="0" smtClean="0"/>
            <a:t> </a:t>
          </a:r>
          <a:r>
            <a:rPr lang="en-US" dirty="0" err="1" smtClean="0"/>
            <a:t>từ</a:t>
          </a:r>
          <a:r>
            <a:rPr lang="en-US" dirty="0" smtClean="0"/>
            <a:t> </a:t>
          </a:r>
          <a:r>
            <a:rPr lang="en-US" dirty="0" err="1" smtClean="0"/>
            <a:t>mạng</a:t>
          </a:r>
          <a:r>
            <a:rPr lang="en-US" dirty="0" smtClean="0"/>
            <a:t> </a:t>
          </a:r>
          <a:r>
            <a:rPr lang="en-US" dirty="0" err="1" smtClean="0"/>
            <a:t>lưới</a:t>
          </a:r>
          <a:endParaRPr lang="en-GB" dirty="0"/>
        </a:p>
      </dgm:t>
    </dgm:pt>
    <dgm:pt modelId="{538F3D9E-5A1B-424D-B40E-E2A342553072}" type="parTrans" cxnId="{0D595631-9331-42C9-A90E-B64FABFDF041}">
      <dgm:prSet/>
      <dgm:spPr/>
      <dgm:t>
        <a:bodyPr/>
        <a:lstStyle/>
        <a:p>
          <a:endParaRPr lang="en-GB"/>
        </a:p>
      </dgm:t>
    </dgm:pt>
    <dgm:pt modelId="{E891C16D-BD3A-44DF-BB6B-C3C99163E2DD}" type="sibTrans" cxnId="{0D595631-9331-42C9-A90E-B64FABFDF041}">
      <dgm:prSet/>
      <dgm:spPr/>
      <dgm:t>
        <a:bodyPr/>
        <a:lstStyle/>
        <a:p>
          <a:endParaRPr lang="en-GB"/>
        </a:p>
      </dgm:t>
    </dgm:pt>
    <dgm:pt modelId="{F96470DF-5B54-433D-BDC6-7370AD9D7DC5}">
      <dgm:prSet phldrT="[Text]" phldr="1"/>
      <dgm:spPr/>
      <dgm:t>
        <a:bodyPr/>
        <a:lstStyle/>
        <a:p>
          <a:endParaRPr lang="en-GB"/>
        </a:p>
      </dgm:t>
    </dgm:pt>
    <dgm:pt modelId="{4C5D984E-289D-4545-A405-32F2855E572C}" type="parTrans" cxnId="{F3D116D3-6E7C-4961-9996-53B5893F6DFF}">
      <dgm:prSet/>
      <dgm:spPr/>
      <dgm:t>
        <a:bodyPr/>
        <a:lstStyle/>
        <a:p>
          <a:endParaRPr lang="en-GB"/>
        </a:p>
      </dgm:t>
    </dgm:pt>
    <dgm:pt modelId="{12A954E7-371E-4C69-A567-451D661AB4CB}" type="sibTrans" cxnId="{F3D116D3-6E7C-4961-9996-53B5893F6DFF}">
      <dgm:prSet/>
      <dgm:spPr/>
      <dgm:t>
        <a:bodyPr/>
        <a:lstStyle/>
        <a:p>
          <a:endParaRPr lang="en-GB"/>
        </a:p>
      </dgm:t>
    </dgm:pt>
    <dgm:pt modelId="{B2423632-51AD-4313-AB13-659C89F4DDC1}">
      <dgm:prSet phldrT="[Text]"/>
      <dgm:spPr/>
      <dgm:t>
        <a:bodyPr/>
        <a:lstStyle/>
        <a:p>
          <a:r>
            <a:rPr lang="en-US" dirty="0" err="1" smtClean="0"/>
            <a:t>Chủ</a:t>
          </a:r>
          <a:r>
            <a:rPr lang="en-US" dirty="0" smtClean="0"/>
            <a:t> </a:t>
          </a:r>
          <a:r>
            <a:rPr lang="en-US" dirty="0" err="1" smtClean="0"/>
            <a:t>động</a:t>
          </a:r>
          <a:r>
            <a:rPr lang="en-US" dirty="0" smtClean="0"/>
            <a:t>: XD </a:t>
          </a:r>
          <a:r>
            <a:rPr lang="en-US" dirty="0" err="1" smtClean="0"/>
            <a:t>mục</a:t>
          </a:r>
          <a:r>
            <a:rPr lang="en-US" dirty="0" smtClean="0"/>
            <a:t> </a:t>
          </a:r>
          <a:r>
            <a:rPr lang="en-US" dirty="0" err="1" smtClean="0"/>
            <a:t>tiêu</a:t>
          </a:r>
          <a:r>
            <a:rPr lang="en-US" dirty="0" smtClean="0"/>
            <a:t> </a:t>
          </a:r>
          <a:r>
            <a:rPr lang="en-US" dirty="0" err="1" smtClean="0"/>
            <a:t>dài</a:t>
          </a:r>
          <a:r>
            <a:rPr lang="en-US" dirty="0" smtClean="0"/>
            <a:t> </a:t>
          </a:r>
          <a:r>
            <a:rPr lang="en-US" dirty="0" err="1" smtClean="0"/>
            <a:t>hạn</a:t>
          </a:r>
          <a:endParaRPr lang="en-GB" dirty="0"/>
        </a:p>
      </dgm:t>
    </dgm:pt>
    <dgm:pt modelId="{3DE2F872-3E94-4D38-A9CA-F002F26D01BC}" type="parTrans" cxnId="{D57F5F3C-D6AC-49FA-8866-EBF00246B049}">
      <dgm:prSet/>
      <dgm:spPr/>
      <dgm:t>
        <a:bodyPr/>
        <a:lstStyle/>
        <a:p>
          <a:endParaRPr lang="en-GB"/>
        </a:p>
      </dgm:t>
    </dgm:pt>
    <dgm:pt modelId="{C7E62C5F-6633-42DD-A573-851D5143AB60}" type="sibTrans" cxnId="{D57F5F3C-D6AC-49FA-8866-EBF00246B049}">
      <dgm:prSet/>
      <dgm:spPr/>
      <dgm:t>
        <a:bodyPr/>
        <a:lstStyle/>
        <a:p>
          <a:endParaRPr lang="en-GB"/>
        </a:p>
      </dgm:t>
    </dgm:pt>
    <dgm:pt modelId="{36C0E9DF-D175-4065-A81A-F7A4875D0CDD}">
      <dgm:prSet phldrT="[Text]"/>
      <dgm:spPr/>
      <dgm:t>
        <a:bodyPr/>
        <a:lstStyle/>
        <a:p>
          <a:endParaRPr lang="en-GB" dirty="0"/>
        </a:p>
      </dgm:t>
    </dgm:pt>
    <dgm:pt modelId="{D9E6FB34-2385-4B99-8444-F7FF3CDD52A3}" type="parTrans" cxnId="{E0037AD2-B684-4C99-97EA-B4B54D83F6DA}">
      <dgm:prSet/>
      <dgm:spPr/>
      <dgm:t>
        <a:bodyPr/>
        <a:lstStyle/>
        <a:p>
          <a:endParaRPr lang="en-GB"/>
        </a:p>
      </dgm:t>
    </dgm:pt>
    <dgm:pt modelId="{FB5E9910-C476-4FF3-B93B-8B9B0713CCDF}" type="sibTrans" cxnId="{E0037AD2-B684-4C99-97EA-B4B54D83F6DA}">
      <dgm:prSet/>
      <dgm:spPr/>
      <dgm:t>
        <a:bodyPr/>
        <a:lstStyle/>
        <a:p>
          <a:endParaRPr lang="en-GB"/>
        </a:p>
      </dgm:t>
    </dgm:pt>
    <dgm:pt modelId="{E495309E-9389-4ACF-8D36-05742B30526B}">
      <dgm:prSet phldrT="[Text]"/>
      <dgm:spPr/>
      <dgm:t>
        <a:bodyPr/>
        <a:lstStyle/>
        <a:p>
          <a:r>
            <a:rPr lang="en-US" dirty="0" err="1" smtClean="0"/>
            <a:t>Giữ</a:t>
          </a:r>
          <a:r>
            <a:rPr lang="en-US" dirty="0" smtClean="0"/>
            <a:t> </a:t>
          </a:r>
          <a:r>
            <a:rPr lang="en-US" dirty="0" err="1" smtClean="0"/>
            <a:t>quan</a:t>
          </a:r>
          <a:r>
            <a:rPr lang="en-US" dirty="0" smtClean="0"/>
            <a:t> </a:t>
          </a:r>
          <a:r>
            <a:rPr lang="en-US" dirty="0" err="1" smtClean="0"/>
            <a:t>hệ</a:t>
          </a:r>
          <a:r>
            <a:rPr lang="en-US" dirty="0" smtClean="0"/>
            <a:t> </a:t>
          </a:r>
          <a:r>
            <a:rPr lang="en-US" dirty="0" err="1" smtClean="0"/>
            <a:t>với</a:t>
          </a:r>
          <a:r>
            <a:rPr lang="en-US" dirty="0" smtClean="0"/>
            <a:t> </a:t>
          </a:r>
          <a:r>
            <a:rPr lang="en-US" dirty="0" err="1" smtClean="0"/>
            <a:t>người</a:t>
          </a:r>
          <a:r>
            <a:rPr lang="en-US" dirty="0" smtClean="0"/>
            <a:t> </a:t>
          </a:r>
          <a:r>
            <a:rPr lang="en-US" dirty="0" err="1" smtClean="0"/>
            <a:t>đã</a:t>
          </a:r>
          <a:r>
            <a:rPr lang="en-US" dirty="0" smtClean="0"/>
            <a:t> </a:t>
          </a:r>
          <a:r>
            <a:rPr lang="en-US" dirty="0" err="1" smtClean="0"/>
            <a:t>gặp</a:t>
          </a:r>
          <a:endParaRPr lang="en-GB" dirty="0"/>
        </a:p>
      </dgm:t>
    </dgm:pt>
    <dgm:pt modelId="{6D0FADEC-E526-49E8-9A4B-F6753AFE2838}" type="parTrans" cxnId="{D56C7B7D-6388-4BA2-A353-E469E26EBDC1}">
      <dgm:prSet/>
      <dgm:spPr/>
      <dgm:t>
        <a:bodyPr/>
        <a:lstStyle/>
        <a:p>
          <a:endParaRPr lang="en-GB"/>
        </a:p>
      </dgm:t>
    </dgm:pt>
    <dgm:pt modelId="{7C293231-C650-43F9-987A-07FE97599A40}" type="sibTrans" cxnId="{D56C7B7D-6388-4BA2-A353-E469E26EBDC1}">
      <dgm:prSet/>
      <dgm:spPr/>
      <dgm:t>
        <a:bodyPr/>
        <a:lstStyle/>
        <a:p>
          <a:endParaRPr lang="en-GB"/>
        </a:p>
      </dgm:t>
    </dgm:pt>
    <dgm:pt modelId="{44668220-0BB4-41E7-BF76-ABC54C9C8966}">
      <dgm:prSet phldrT="[Text]"/>
      <dgm:spPr/>
      <dgm:t>
        <a:bodyPr/>
        <a:lstStyle/>
        <a:p>
          <a:endParaRPr lang="en-GB" dirty="0"/>
        </a:p>
      </dgm:t>
    </dgm:pt>
    <dgm:pt modelId="{076D4EAB-15E7-436D-A69C-38431D445CAD}" type="parTrans" cxnId="{AF74EF2D-D4F2-4233-ADF8-CA2CEFBD8FA9}">
      <dgm:prSet/>
      <dgm:spPr/>
      <dgm:t>
        <a:bodyPr/>
        <a:lstStyle/>
        <a:p>
          <a:endParaRPr lang="en-GB"/>
        </a:p>
      </dgm:t>
    </dgm:pt>
    <dgm:pt modelId="{E0C78A54-6DAD-46A2-BEA1-F4C7B02D2308}" type="sibTrans" cxnId="{AF74EF2D-D4F2-4233-ADF8-CA2CEFBD8FA9}">
      <dgm:prSet/>
      <dgm:spPr/>
      <dgm:t>
        <a:bodyPr/>
        <a:lstStyle/>
        <a:p>
          <a:endParaRPr lang="en-GB"/>
        </a:p>
      </dgm:t>
    </dgm:pt>
    <dgm:pt modelId="{0EF105EA-2BA2-4745-982E-82A2930613F1}">
      <dgm:prSet phldrT="[Text]"/>
      <dgm:spPr/>
      <dgm:t>
        <a:bodyPr/>
        <a:lstStyle/>
        <a:p>
          <a:endParaRPr lang="en-GB" dirty="0"/>
        </a:p>
      </dgm:t>
    </dgm:pt>
    <dgm:pt modelId="{222BB7BA-4FF7-439B-BD59-C630E6E92749}" type="parTrans" cxnId="{0EE001C5-50FF-4FD8-8344-942634E03099}">
      <dgm:prSet/>
      <dgm:spPr/>
      <dgm:t>
        <a:bodyPr/>
        <a:lstStyle/>
        <a:p>
          <a:endParaRPr lang="en-GB"/>
        </a:p>
      </dgm:t>
    </dgm:pt>
    <dgm:pt modelId="{2BD45BF1-D0B5-4AFD-98EE-F75BBC956FE3}" type="sibTrans" cxnId="{0EE001C5-50FF-4FD8-8344-942634E03099}">
      <dgm:prSet/>
      <dgm:spPr/>
      <dgm:t>
        <a:bodyPr/>
        <a:lstStyle/>
        <a:p>
          <a:endParaRPr lang="en-GB"/>
        </a:p>
      </dgm:t>
    </dgm:pt>
    <dgm:pt modelId="{C331C41A-0E0C-44C3-B671-3DDDDDE168C0}">
      <dgm:prSet phldrT="[Text]"/>
      <dgm:spPr/>
      <dgm:t>
        <a:bodyPr/>
        <a:lstStyle/>
        <a:p>
          <a:endParaRPr lang="en-GB" dirty="0"/>
        </a:p>
      </dgm:t>
    </dgm:pt>
    <dgm:pt modelId="{226327DE-E579-46BC-9A17-C853EB1F6AB3}" type="parTrans" cxnId="{122F3A1C-9771-44B1-B4FD-D27FDBFF1973}">
      <dgm:prSet/>
      <dgm:spPr/>
      <dgm:t>
        <a:bodyPr/>
        <a:lstStyle/>
        <a:p>
          <a:endParaRPr lang="en-GB"/>
        </a:p>
      </dgm:t>
    </dgm:pt>
    <dgm:pt modelId="{BF5B728F-875F-4D2B-B67F-2FD1FF7F997B}" type="sibTrans" cxnId="{122F3A1C-9771-44B1-B4FD-D27FDBFF1973}">
      <dgm:prSet/>
      <dgm:spPr/>
      <dgm:t>
        <a:bodyPr/>
        <a:lstStyle/>
        <a:p>
          <a:endParaRPr lang="en-GB"/>
        </a:p>
      </dgm:t>
    </dgm:pt>
    <dgm:pt modelId="{9982083B-EAFB-4EF1-A3B9-CDA03FDE0067}">
      <dgm:prSet phldrT="[Text]"/>
      <dgm:spPr/>
      <dgm:t>
        <a:bodyPr/>
        <a:lstStyle/>
        <a:p>
          <a:endParaRPr lang="en-GB" dirty="0"/>
        </a:p>
      </dgm:t>
    </dgm:pt>
    <dgm:pt modelId="{D09926CA-90D0-4F28-BA02-540F9E5F1AEA}" type="parTrans" cxnId="{8C789600-07FC-475D-8954-A3D92AE5C69E}">
      <dgm:prSet/>
      <dgm:spPr/>
      <dgm:t>
        <a:bodyPr/>
        <a:lstStyle/>
        <a:p>
          <a:endParaRPr lang="en-GB"/>
        </a:p>
      </dgm:t>
    </dgm:pt>
    <dgm:pt modelId="{0B2DEE24-79E9-42A1-8672-6C7B87AFBBC3}" type="sibTrans" cxnId="{8C789600-07FC-475D-8954-A3D92AE5C69E}">
      <dgm:prSet/>
      <dgm:spPr/>
      <dgm:t>
        <a:bodyPr/>
        <a:lstStyle/>
        <a:p>
          <a:endParaRPr lang="en-GB"/>
        </a:p>
      </dgm:t>
    </dgm:pt>
    <dgm:pt modelId="{95160DB7-A639-48CE-BA2E-B52CFE705F9F}">
      <dgm:prSet/>
      <dgm:spPr/>
      <dgm:t>
        <a:bodyPr/>
        <a:lstStyle/>
        <a:p>
          <a:r>
            <a:rPr lang="en-US" dirty="0" err="1" smtClean="0"/>
            <a:t>Đa</a:t>
          </a:r>
          <a:r>
            <a:rPr lang="en-US" dirty="0" smtClean="0"/>
            <a:t> </a:t>
          </a:r>
          <a:r>
            <a:rPr lang="en-US" dirty="0" err="1" smtClean="0"/>
            <a:t>dạng</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Online </a:t>
          </a:r>
          <a:r>
            <a:rPr lang="en-US" dirty="0" err="1" smtClean="0"/>
            <a:t>và</a:t>
          </a:r>
          <a:r>
            <a:rPr lang="en-US" dirty="0" smtClean="0"/>
            <a:t> offline</a:t>
          </a:r>
          <a:endParaRPr lang="en-GB" dirty="0"/>
        </a:p>
      </dgm:t>
    </dgm:pt>
    <dgm:pt modelId="{998D8ED2-BDE1-4773-8B5E-1E53E6A22C74}" type="parTrans" cxnId="{5A0CAEFC-D9D7-480C-9C9B-8036C570FEBA}">
      <dgm:prSet/>
      <dgm:spPr/>
      <dgm:t>
        <a:bodyPr/>
        <a:lstStyle/>
        <a:p>
          <a:endParaRPr lang="en-GB"/>
        </a:p>
      </dgm:t>
    </dgm:pt>
    <dgm:pt modelId="{54A3BEFD-AFFA-4551-AA76-7FD10CF213AA}" type="sibTrans" cxnId="{5A0CAEFC-D9D7-480C-9C9B-8036C570FEBA}">
      <dgm:prSet/>
      <dgm:spPr/>
      <dgm:t>
        <a:bodyPr/>
        <a:lstStyle/>
        <a:p>
          <a:endParaRPr lang="en-GB"/>
        </a:p>
      </dgm:t>
    </dgm:pt>
    <dgm:pt modelId="{1223BEB0-69DA-4D25-8174-29B611A576AA}">
      <dgm:prSet/>
      <dgm:spPr/>
      <dgm:t>
        <a:bodyPr/>
        <a:lstStyle/>
        <a:p>
          <a:r>
            <a:rPr lang="en-US" dirty="0" err="1" smtClean="0"/>
            <a:t>Tham</a:t>
          </a:r>
          <a:r>
            <a:rPr lang="en-US" dirty="0" smtClean="0"/>
            <a:t> </a:t>
          </a:r>
          <a:r>
            <a:rPr lang="en-US" dirty="0" err="1" smtClean="0"/>
            <a:t>gia</a:t>
          </a:r>
          <a:r>
            <a:rPr lang="en-US" dirty="0" smtClean="0"/>
            <a:t> web </a:t>
          </a:r>
          <a:r>
            <a:rPr lang="en-US" dirty="0" err="1" smtClean="0"/>
            <a:t>kết</a:t>
          </a:r>
          <a:r>
            <a:rPr lang="en-US" dirty="0" smtClean="0"/>
            <a:t> </a:t>
          </a:r>
          <a:r>
            <a:rPr lang="en-US" dirty="0" err="1" smtClean="0"/>
            <a:t>nối</a:t>
          </a:r>
          <a:r>
            <a:rPr lang="en-US" dirty="0" smtClean="0"/>
            <a:t> </a:t>
          </a:r>
          <a:r>
            <a:rPr lang="en-US" dirty="0" err="1" smtClean="0"/>
            <a:t>mạng</a:t>
          </a:r>
          <a:r>
            <a:rPr lang="en-US" dirty="0" smtClean="0"/>
            <a:t> </a:t>
          </a:r>
          <a:r>
            <a:rPr lang="en-US" dirty="0" err="1" smtClean="0"/>
            <a:t>lưới</a:t>
          </a:r>
          <a:r>
            <a:rPr lang="en-US" dirty="0" smtClean="0"/>
            <a:t> </a:t>
          </a:r>
          <a:r>
            <a:rPr lang="en-US" dirty="0" err="1" smtClean="0"/>
            <a:t>chuyên</a:t>
          </a:r>
          <a:r>
            <a:rPr lang="en-US" dirty="0" smtClean="0"/>
            <a:t> </a:t>
          </a:r>
          <a:r>
            <a:rPr lang="en-US" dirty="0" err="1" smtClean="0"/>
            <a:t>nghiệp</a:t>
          </a:r>
          <a:endParaRPr lang="en-GB" dirty="0"/>
        </a:p>
      </dgm:t>
    </dgm:pt>
    <dgm:pt modelId="{138A735F-A139-4C3F-8B6F-542198E40A89}" type="parTrans" cxnId="{002D354A-0470-47BE-B400-6D6F4C4CD9C0}">
      <dgm:prSet/>
      <dgm:spPr/>
      <dgm:t>
        <a:bodyPr/>
        <a:lstStyle/>
        <a:p>
          <a:endParaRPr lang="en-GB"/>
        </a:p>
      </dgm:t>
    </dgm:pt>
    <dgm:pt modelId="{B2B247D8-8EDA-4C3E-83CF-AD2824E9A48B}" type="sibTrans" cxnId="{002D354A-0470-47BE-B400-6D6F4C4CD9C0}">
      <dgm:prSet/>
      <dgm:spPr/>
      <dgm:t>
        <a:bodyPr/>
        <a:lstStyle/>
        <a:p>
          <a:endParaRPr lang="en-GB"/>
        </a:p>
      </dgm:t>
    </dgm:pt>
    <dgm:pt modelId="{FF70709E-768C-40EC-AB2A-8E1A3B2AEC8C}">
      <dgm:prSet/>
      <dgm:spPr/>
      <dgm:t>
        <a:bodyPr/>
        <a:lstStyle/>
        <a:p>
          <a:r>
            <a:rPr lang="en-US" dirty="0" err="1" smtClean="0"/>
            <a:t>Hoàn</a:t>
          </a:r>
          <a:r>
            <a:rPr lang="en-US" dirty="0" smtClean="0"/>
            <a:t> </a:t>
          </a:r>
          <a:r>
            <a:rPr lang="en-US" dirty="0" err="1" smtClean="0"/>
            <a:t>thiện</a:t>
          </a:r>
          <a:r>
            <a:rPr lang="en-US" dirty="0" smtClean="0"/>
            <a:t> </a:t>
          </a:r>
          <a:r>
            <a:rPr lang="en-US" dirty="0" err="1" smtClean="0"/>
            <a:t>phần</a:t>
          </a:r>
          <a:r>
            <a:rPr lang="en-US" dirty="0" smtClean="0"/>
            <a:t> </a:t>
          </a:r>
          <a:r>
            <a:rPr lang="en-US" dirty="0" err="1" smtClean="0"/>
            <a:t>giới</a:t>
          </a:r>
          <a:r>
            <a:rPr lang="en-US" dirty="0" smtClean="0"/>
            <a:t> </a:t>
          </a:r>
          <a:r>
            <a:rPr lang="en-US" dirty="0" err="1" smtClean="0"/>
            <a:t>thiệu</a:t>
          </a:r>
          <a:r>
            <a:rPr lang="en-US" dirty="0" smtClean="0"/>
            <a:t>: </a:t>
          </a:r>
          <a:r>
            <a:rPr lang="en-US" dirty="0" err="1" smtClean="0"/>
            <a:t>viết</a:t>
          </a:r>
          <a:r>
            <a:rPr lang="en-US" dirty="0" smtClean="0"/>
            <a:t> </a:t>
          </a:r>
          <a:r>
            <a:rPr lang="en-US" dirty="0" err="1" smtClean="0"/>
            <a:t>kịch</a:t>
          </a:r>
          <a:r>
            <a:rPr lang="en-US" dirty="0" smtClean="0"/>
            <a:t> </a:t>
          </a:r>
          <a:r>
            <a:rPr lang="en-US" dirty="0" err="1" smtClean="0"/>
            <a:t>bản</a:t>
          </a:r>
          <a:endParaRPr lang="en-GB" dirty="0"/>
        </a:p>
      </dgm:t>
    </dgm:pt>
    <dgm:pt modelId="{ECE9293E-4858-409D-9E83-42FD919151A3}" type="parTrans" cxnId="{AAD7794A-8D49-435C-9F8E-830A978BFEAD}">
      <dgm:prSet/>
      <dgm:spPr/>
      <dgm:t>
        <a:bodyPr/>
        <a:lstStyle/>
        <a:p>
          <a:endParaRPr lang="en-GB"/>
        </a:p>
      </dgm:t>
    </dgm:pt>
    <dgm:pt modelId="{B5F79011-0B86-4527-8CBE-9461A88C699F}" type="sibTrans" cxnId="{AAD7794A-8D49-435C-9F8E-830A978BFEAD}">
      <dgm:prSet/>
      <dgm:spPr/>
      <dgm:t>
        <a:bodyPr/>
        <a:lstStyle/>
        <a:p>
          <a:endParaRPr lang="en-GB"/>
        </a:p>
      </dgm:t>
    </dgm:pt>
    <dgm:pt modelId="{819A40D3-C41B-4463-A15B-12FA69E1484C}">
      <dgm:prSet/>
      <dgm:spPr/>
      <dgm:t>
        <a:bodyPr/>
        <a:lstStyle/>
        <a:p>
          <a:r>
            <a:rPr lang="en-US" dirty="0" err="1" smtClean="0"/>
            <a:t>Đặt</a:t>
          </a:r>
          <a:r>
            <a:rPr lang="en-US" dirty="0" smtClean="0"/>
            <a:t> </a:t>
          </a:r>
          <a:r>
            <a:rPr lang="en-US" dirty="0" err="1" smtClean="0"/>
            <a:t>câu</a:t>
          </a:r>
          <a:r>
            <a:rPr lang="en-US" dirty="0" smtClean="0"/>
            <a:t> </a:t>
          </a:r>
          <a:r>
            <a:rPr lang="en-US" dirty="0" err="1" smtClean="0"/>
            <a:t>hỏi</a:t>
          </a:r>
          <a:r>
            <a:rPr lang="en-US" dirty="0" smtClean="0"/>
            <a:t> </a:t>
          </a:r>
          <a:r>
            <a:rPr lang="en-US" dirty="0" err="1" smtClean="0"/>
            <a:t>hấp</a:t>
          </a:r>
          <a:r>
            <a:rPr lang="en-US" dirty="0" smtClean="0"/>
            <a:t> </a:t>
          </a:r>
          <a:r>
            <a:rPr lang="en-US" dirty="0" err="1" smtClean="0"/>
            <a:t>dẫn</a:t>
          </a:r>
          <a:endParaRPr lang="en-GB" dirty="0"/>
        </a:p>
      </dgm:t>
    </dgm:pt>
    <dgm:pt modelId="{E1B3797D-08D6-4C2D-9664-4D0F63381FFD}" type="parTrans" cxnId="{4A524C89-830B-4AC3-BB4F-0511DD2DDD1C}">
      <dgm:prSet/>
      <dgm:spPr/>
      <dgm:t>
        <a:bodyPr/>
        <a:lstStyle/>
        <a:p>
          <a:endParaRPr lang="en-GB"/>
        </a:p>
      </dgm:t>
    </dgm:pt>
    <dgm:pt modelId="{0E707959-9C01-4112-AB20-95EEA0CB4AB4}" type="sibTrans" cxnId="{4A524C89-830B-4AC3-BB4F-0511DD2DDD1C}">
      <dgm:prSet/>
      <dgm:spPr/>
      <dgm:t>
        <a:bodyPr/>
        <a:lstStyle/>
        <a:p>
          <a:endParaRPr lang="en-GB"/>
        </a:p>
      </dgm:t>
    </dgm:pt>
    <dgm:pt modelId="{F3B7EA1C-1642-44E2-82DE-A7D03E1982FD}" type="pres">
      <dgm:prSet presAssocID="{C06F797F-C365-4BA9-8DB3-6B81E30B81D3}" presName="linearFlow" presStyleCnt="0">
        <dgm:presLayoutVars>
          <dgm:dir/>
          <dgm:animLvl val="lvl"/>
          <dgm:resizeHandles val="exact"/>
        </dgm:presLayoutVars>
      </dgm:prSet>
      <dgm:spPr/>
      <dgm:t>
        <a:bodyPr/>
        <a:lstStyle/>
        <a:p>
          <a:endParaRPr lang="en-GB"/>
        </a:p>
      </dgm:t>
    </dgm:pt>
    <dgm:pt modelId="{E4B154A6-A57C-4D2F-A6B7-0038C88A9CBB}" type="pres">
      <dgm:prSet presAssocID="{EE07C803-BB92-4F06-BAA0-41FAB03E811A}" presName="composite" presStyleCnt="0"/>
      <dgm:spPr/>
    </dgm:pt>
    <dgm:pt modelId="{3220C1B7-6340-4A81-ADAA-605D55F712F4}" type="pres">
      <dgm:prSet presAssocID="{EE07C803-BB92-4F06-BAA0-41FAB03E811A}" presName="parentText" presStyleLbl="alignNode1" presStyleIdx="0" presStyleCnt="7">
        <dgm:presLayoutVars>
          <dgm:chMax val="1"/>
          <dgm:bulletEnabled val="1"/>
        </dgm:presLayoutVars>
      </dgm:prSet>
      <dgm:spPr/>
      <dgm:t>
        <a:bodyPr/>
        <a:lstStyle/>
        <a:p>
          <a:endParaRPr lang="en-GB"/>
        </a:p>
      </dgm:t>
    </dgm:pt>
    <dgm:pt modelId="{C1105BE1-61D2-4188-B7B8-AE9AF4CF65D2}" type="pres">
      <dgm:prSet presAssocID="{EE07C803-BB92-4F06-BAA0-41FAB03E811A}" presName="descendantText" presStyleLbl="alignAcc1" presStyleIdx="0" presStyleCnt="7">
        <dgm:presLayoutVars>
          <dgm:bulletEnabled val="1"/>
        </dgm:presLayoutVars>
      </dgm:prSet>
      <dgm:spPr/>
      <dgm:t>
        <a:bodyPr/>
        <a:lstStyle/>
        <a:p>
          <a:endParaRPr lang="en-GB"/>
        </a:p>
      </dgm:t>
    </dgm:pt>
    <dgm:pt modelId="{A9AC18BF-68C0-41C6-945E-7BD15E59A087}" type="pres">
      <dgm:prSet presAssocID="{F31AD804-4839-45D5-B41D-C7C2832ABA04}" presName="sp" presStyleCnt="0"/>
      <dgm:spPr/>
    </dgm:pt>
    <dgm:pt modelId="{491C4197-12BE-4A08-8F68-FADBCAE86E50}" type="pres">
      <dgm:prSet presAssocID="{F96470DF-5B54-433D-BDC6-7370AD9D7DC5}" presName="composite" presStyleCnt="0"/>
      <dgm:spPr/>
    </dgm:pt>
    <dgm:pt modelId="{5F752B77-5302-449E-B9DA-86979326EAAA}" type="pres">
      <dgm:prSet presAssocID="{F96470DF-5B54-433D-BDC6-7370AD9D7DC5}" presName="parentText" presStyleLbl="alignNode1" presStyleIdx="1" presStyleCnt="7">
        <dgm:presLayoutVars>
          <dgm:chMax val="1"/>
          <dgm:bulletEnabled val="1"/>
        </dgm:presLayoutVars>
      </dgm:prSet>
      <dgm:spPr/>
      <dgm:t>
        <a:bodyPr/>
        <a:lstStyle/>
        <a:p>
          <a:endParaRPr lang="en-GB"/>
        </a:p>
      </dgm:t>
    </dgm:pt>
    <dgm:pt modelId="{28F6C0AE-A69D-4A6B-8A94-588CDBD28013}" type="pres">
      <dgm:prSet presAssocID="{F96470DF-5B54-433D-BDC6-7370AD9D7DC5}" presName="descendantText" presStyleLbl="alignAcc1" presStyleIdx="1" presStyleCnt="7">
        <dgm:presLayoutVars>
          <dgm:bulletEnabled val="1"/>
        </dgm:presLayoutVars>
      </dgm:prSet>
      <dgm:spPr/>
      <dgm:t>
        <a:bodyPr/>
        <a:lstStyle/>
        <a:p>
          <a:endParaRPr lang="en-GB"/>
        </a:p>
      </dgm:t>
    </dgm:pt>
    <dgm:pt modelId="{A3AABDF5-77F8-43D3-8358-1954D613471A}" type="pres">
      <dgm:prSet presAssocID="{12A954E7-371E-4C69-A567-451D661AB4CB}" presName="sp" presStyleCnt="0"/>
      <dgm:spPr/>
    </dgm:pt>
    <dgm:pt modelId="{62C6495F-DFE0-43EB-91C6-8728C4A57F21}" type="pres">
      <dgm:prSet presAssocID="{36C0E9DF-D175-4065-A81A-F7A4875D0CDD}" presName="composite" presStyleCnt="0"/>
      <dgm:spPr/>
    </dgm:pt>
    <dgm:pt modelId="{C008D302-F532-4CA4-9A1C-76E23AA0D14C}" type="pres">
      <dgm:prSet presAssocID="{36C0E9DF-D175-4065-A81A-F7A4875D0CDD}" presName="parentText" presStyleLbl="alignNode1" presStyleIdx="2" presStyleCnt="7">
        <dgm:presLayoutVars>
          <dgm:chMax val="1"/>
          <dgm:bulletEnabled val="1"/>
        </dgm:presLayoutVars>
      </dgm:prSet>
      <dgm:spPr/>
      <dgm:t>
        <a:bodyPr/>
        <a:lstStyle/>
        <a:p>
          <a:endParaRPr lang="en-GB"/>
        </a:p>
      </dgm:t>
    </dgm:pt>
    <dgm:pt modelId="{4A6F412A-74FB-491C-8A77-874403A6D87D}" type="pres">
      <dgm:prSet presAssocID="{36C0E9DF-D175-4065-A81A-F7A4875D0CDD}" presName="descendantText" presStyleLbl="alignAcc1" presStyleIdx="2" presStyleCnt="7">
        <dgm:presLayoutVars>
          <dgm:bulletEnabled val="1"/>
        </dgm:presLayoutVars>
      </dgm:prSet>
      <dgm:spPr/>
      <dgm:t>
        <a:bodyPr/>
        <a:lstStyle/>
        <a:p>
          <a:endParaRPr lang="en-GB"/>
        </a:p>
      </dgm:t>
    </dgm:pt>
    <dgm:pt modelId="{2092C96C-0FF5-4AD5-8CDB-E4BB5BE0A5CE}" type="pres">
      <dgm:prSet presAssocID="{FB5E9910-C476-4FF3-B93B-8B9B0713CCDF}" presName="sp" presStyleCnt="0"/>
      <dgm:spPr/>
    </dgm:pt>
    <dgm:pt modelId="{489B3FD9-B42D-4BEC-8400-481FA8EA2425}" type="pres">
      <dgm:prSet presAssocID="{0EF105EA-2BA2-4745-982E-82A2930613F1}" presName="composite" presStyleCnt="0"/>
      <dgm:spPr/>
    </dgm:pt>
    <dgm:pt modelId="{59ADE19D-DB80-4A1C-B560-1C3A89562131}" type="pres">
      <dgm:prSet presAssocID="{0EF105EA-2BA2-4745-982E-82A2930613F1}" presName="parentText" presStyleLbl="alignNode1" presStyleIdx="3" presStyleCnt="7">
        <dgm:presLayoutVars>
          <dgm:chMax val="1"/>
          <dgm:bulletEnabled val="1"/>
        </dgm:presLayoutVars>
      </dgm:prSet>
      <dgm:spPr/>
      <dgm:t>
        <a:bodyPr/>
        <a:lstStyle/>
        <a:p>
          <a:endParaRPr lang="en-GB"/>
        </a:p>
      </dgm:t>
    </dgm:pt>
    <dgm:pt modelId="{7F65B736-3C30-418D-8B19-391D98993935}" type="pres">
      <dgm:prSet presAssocID="{0EF105EA-2BA2-4745-982E-82A2930613F1}" presName="descendantText" presStyleLbl="alignAcc1" presStyleIdx="3" presStyleCnt="7">
        <dgm:presLayoutVars>
          <dgm:bulletEnabled val="1"/>
        </dgm:presLayoutVars>
      </dgm:prSet>
      <dgm:spPr/>
      <dgm:t>
        <a:bodyPr/>
        <a:lstStyle/>
        <a:p>
          <a:endParaRPr lang="en-GB"/>
        </a:p>
      </dgm:t>
    </dgm:pt>
    <dgm:pt modelId="{98A90D94-3A75-4D65-94C3-AC8DC888E95E}" type="pres">
      <dgm:prSet presAssocID="{2BD45BF1-D0B5-4AFD-98EE-F75BBC956FE3}" presName="sp" presStyleCnt="0"/>
      <dgm:spPr/>
    </dgm:pt>
    <dgm:pt modelId="{B3559DB1-E2CB-4DA9-A84F-28830EDAFA00}" type="pres">
      <dgm:prSet presAssocID="{C331C41A-0E0C-44C3-B671-3DDDDDE168C0}" presName="composite" presStyleCnt="0"/>
      <dgm:spPr/>
    </dgm:pt>
    <dgm:pt modelId="{1EDD40AD-2B14-44F8-BF9E-205735D9C56D}" type="pres">
      <dgm:prSet presAssocID="{C331C41A-0E0C-44C3-B671-3DDDDDE168C0}" presName="parentText" presStyleLbl="alignNode1" presStyleIdx="4" presStyleCnt="7">
        <dgm:presLayoutVars>
          <dgm:chMax val="1"/>
          <dgm:bulletEnabled val="1"/>
        </dgm:presLayoutVars>
      </dgm:prSet>
      <dgm:spPr/>
      <dgm:t>
        <a:bodyPr/>
        <a:lstStyle/>
        <a:p>
          <a:endParaRPr lang="en-GB"/>
        </a:p>
      </dgm:t>
    </dgm:pt>
    <dgm:pt modelId="{440572D8-B64C-49DB-9B94-B52625DB3986}" type="pres">
      <dgm:prSet presAssocID="{C331C41A-0E0C-44C3-B671-3DDDDDE168C0}" presName="descendantText" presStyleLbl="alignAcc1" presStyleIdx="4" presStyleCnt="7">
        <dgm:presLayoutVars>
          <dgm:bulletEnabled val="1"/>
        </dgm:presLayoutVars>
      </dgm:prSet>
      <dgm:spPr/>
      <dgm:t>
        <a:bodyPr/>
        <a:lstStyle/>
        <a:p>
          <a:endParaRPr lang="en-GB"/>
        </a:p>
      </dgm:t>
    </dgm:pt>
    <dgm:pt modelId="{51958AF5-1A05-47CD-B8B8-072A8A6C2174}" type="pres">
      <dgm:prSet presAssocID="{BF5B728F-875F-4D2B-B67F-2FD1FF7F997B}" presName="sp" presStyleCnt="0"/>
      <dgm:spPr/>
    </dgm:pt>
    <dgm:pt modelId="{22E5A14C-DE66-4294-B6CB-58C5C9A9FE86}" type="pres">
      <dgm:prSet presAssocID="{9982083B-EAFB-4EF1-A3B9-CDA03FDE0067}" presName="composite" presStyleCnt="0"/>
      <dgm:spPr/>
    </dgm:pt>
    <dgm:pt modelId="{4114EBE2-BEAE-4DC9-8A89-DB03AB42899D}" type="pres">
      <dgm:prSet presAssocID="{9982083B-EAFB-4EF1-A3B9-CDA03FDE0067}" presName="parentText" presStyleLbl="alignNode1" presStyleIdx="5" presStyleCnt="7">
        <dgm:presLayoutVars>
          <dgm:chMax val="1"/>
          <dgm:bulletEnabled val="1"/>
        </dgm:presLayoutVars>
      </dgm:prSet>
      <dgm:spPr/>
      <dgm:t>
        <a:bodyPr/>
        <a:lstStyle/>
        <a:p>
          <a:endParaRPr lang="en-GB"/>
        </a:p>
      </dgm:t>
    </dgm:pt>
    <dgm:pt modelId="{10EEAC9E-BEAC-4AF2-BE7F-FED4FCA548E3}" type="pres">
      <dgm:prSet presAssocID="{9982083B-EAFB-4EF1-A3B9-CDA03FDE0067}" presName="descendantText" presStyleLbl="alignAcc1" presStyleIdx="5" presStyleCnt="7">
        <dgm:presLayoutVars>
          <dgm:bulletEnabled val="1"/>
        </dgm:presLayoutVars>
      </dgm:prSet>
      <dgm:spPr/>
      <dgm:t>
        <a:bodyPr/>
        <a:lstStyle/>
        <a:p>
          <a:endParaRPr lang="en-GB"/>
        </a:p>
      </dgm:t>
    </dgm:pt>
    <dgm:pt modelId="{061B8E7D-5572-484F-93F6-59C3CEFDDFB6}" type="pres">
      <dgm:prSet presAssocID="{0B2DEE24-79E9-42A1-8672-6C7B87AFBBC3}" presName="sp" presStyleCnt="0"/>
      <dgm:spPr/>
    </dgm:pt>
    <dgm:pt modelId="{95DE194A-1910-43F5-8420-C4E5B07532AE}" type="pres">
      <dgm:prSet presAssocID="{44668220-0BB4-41E7-BF76-ABC54C9C8966}" presName="composite" presStyleCnt="0"/>
      <dgm:spPr/>
    </dgm:pt>
    <dgm:pt modelId="{DE8BEAEC-0134-4C23-A345-1EC541A613A7}" type="pres">
      <dgm:prSet presAssocID="{44668220-0BB4-41E7-BF76-ABC54C9C8966}" presName="parentText" presStyleLbl="alignNode1" presStyleIdx="6" presStyleCnt="7">
        <dgm:presLayoutVars>
          <dgm:chMax val="1"/>
          <dgm:bulletEnabled val="1"/>
        </dgm:presLayoutVars>
      </dgm:prSet>
      <dgm:spPr/>
      <dgm:t>
        <a:bodyPr/>
        <a:lstStyle/>
        <a:p>
          <a:endParaRPr lang="en-GB"/>
        </a:p>
      </dgm:t>
    </dgm:pt>
    <dgm:pt modelId="{00F2D2DF-5669-4BF2-8E2B-CA6CB6FA2524}" type="pres">
      <dgm:prSet presAssocID="{44668220-0BB4-41E7-BF76-ABC54C9C8966}" presName="descendantText" presStyleLbl="alignAcc1" presStyleIdx="6" presStyleCnt="7">
        <dgm:presLayoutVars>
          <dgm:bulletEnabled val="1"/>
        </dgm:presLayoutVars>
      </dgm:prSet>
      <dgm:spPr/>
      <dgm:t>
        <a:bodyPr/>
        <a:lstStyle/>
        <a:p>
          <a:endParaRPr lang="en-GB"/>
        </a:p>
      </dgm:t>
    </dgm:pt>
  </dgm:ptLst>
  <dgm:cxnLst>
    <dgm:cxn modelId="{D4501CB0-D29B-4A74-B7CB-A62117E95C98}" type="presOf" srcId="{EE07C803-BB92-4F06-BAA0-41FAB03E811A}" destId="{3220C1B7-6340-4A81-ADAA-605D55F712F4}" srcOrd="0" destOrd="0" presId="urn:microsoft.com/office/officeart/2005/8/layout/chevron2"/>
    <dgm:cxn modelId="{002D354A-0470-47BE-B400-6D6F4C4CD9C0}" srcId="{0EF105EA-2BA2-4745-982E-82A2930613F1}" destId="{1223BEB0-69DA-4D25-8174-29B611A576AA}" srcOrd="0" destOrd="0" parTransId="{138A735F-A139-4C3F-8B6F-542198E40A89}" sibTransId="{B2B247D8-8EDA-4C3E-83CF-AD2824E9A48B}"/>
    <dgm:cxn modelId="{0D595631-9331-42C9-A90E-B64FABFDF041}" srcId="{EE07C803-BB92-4F06-BAA0-41FAB03E811A}" destId="{0A883615-BD4C-437D-852C-273653F5BADB}" srcOrd="0" destOrd="0" parTransId="{538F3D9E-5A1B-424D-B40E-E2A342553072}" sibTransId="{E891C16D-BD3A-44DF-BB6B-C3C99163E2DD}"/>
    <dgm:cxn modelId="{122F3A1C-9771-44B1-B4FD-D27FDBFF1973}" srcId="{C06F797F-C365-4BA9-8DB3-6B81E30B81D3}" destId="{C331C41A-0E0C-44C3-B671-3DDDDDE168C0}" srcOrd="4" destOrd="0" parTransId="{226327DE-E579-46BC-9A17-C853EB1F6AB3}" sibTransId="{BF5B728F-875F-4D2B-B67F-2FD1FF7F997B}"/>
    <dgm:cxn modelId="{1F05C370-4B10-4A9E-8485-D54C0763359F}" srcId="{C06F797F-C365-4BA9-8DB3-6B81E30B81D3}" destId="{EE07C803-BB92-4F06-BAA0-41FAB03E811A}" srcOrd="0" destOrd="0" parTransId="{4481A00E-94A2-4B7D-91D1-5D148D0119AF}" sibTransId="{F31AD804-4839-45D5-B41D-C7C2832ABA04}"/>
    <dgm:cxn modelId="{AF74EF2D-D4F2-4233-ADF8-CA2CEFBD8FA9}" srcId="{C06F797F-C365-4BA9-8DB3-6B81E30B81D3}" destId="{44668220-0BB4-41E7-BF76-ABC54C9C8966}" srcOrd="6" destOrd="0" parTransId="{076D4EAB-15E7-436D-A69C-38431D445CAD}" sibTransId="{E0C78A54-6DAD-46A2-BEA1-F4C7B02D2308}"/>
    <dgm:cxn modelId="{45CD03AC-66D7-49D6-9A08-D86854DF205B}" type="presOf" srcId="{44668220-0BB4-41E7-BF76-ABC54C9C8966}" destId="{DE8BEAEC-0134-4C23-A345-1EC541A613A7}" srcOrd="0" destOrd="0" presId="urn:microsoft.com/office/officeart/2005/8/layout/chevron2"/>
    <dgm:cxn modelId="{8C789600-07FC-475D-8954-A3D92AE5C69E}" srcId="{C06F797F-C365-4BA9-8DB3-6B81E30B81D3}" destId="{9982083B-EAFB-4EF1-A3B9-CDA03FDE0067}" srcOrd="5" destOrd="0" parTransId="{D09926CA-90D0-4F28-BA02-540F9E5F1AEA}" sibTransId="{0B2DEE24-79E9-42A1-8672-6C7B87AFBBC3}"/>
    <dgm:cxn modelId="{0EE001C5-50FF-4FD8-8344-942634E03099}" srcId="{C06F797F-C365-4BA9-8DB3-6B81E30B81D3}" destId="{0EF105EA-2BA2-4745-982E-82A2930613F1}" srcOrd="3" destOrd="0" parTransId="{222BB7BA-4FF7-439B-BD59-C630E6E92749}" sibTransId="{2BD45BF1-D0B5-4AFD-98EE-F75BBC956FE3}"/>
    <dgm:cxn modelId="{AAD7794A-8D49-435C-9F8E-830A978BFEAD}" srcId="{C331C41A-0E0C-44C3-B671-3DDDDDE168C0}" destId="{FF70709E-768C-40EC-AB2A-8E1A3B2AEC8C}" srcOrd="0" destOrd="0" parTransId="{ECE9293E-4858-409D-9E83-42FD919151A3}" sibTransId="{B5F79011-0B86-4527-8CBE-9461A88C699F}"/>
    <dgm:cxn modelId="{87CD2047-E3E2-4DC6-AABC-8B49EBB6D863}" type="presOf" srcId="{0EF105EA-2BA2-4745-982E-82A2930613F1}" destId="{59ADE19D-DB80-4A1C-B560-1C3A89562131}" srcOrd="0" destOrd="0" presId="urn:microsoft.com/office/officeart/2005/8/layout/chevron2"/>
    <dgm:cxn modelId="{1A38038C-1F56-46B8-89B9-405B7832638D}" type="presOf" srcId="{F96470DF-5B54-433D-BDC6-7370AD9D7DC5}" destId="{5F752B77-5302-449E-B9DA-86979326EAAA}" srcOrd="0" destOrd="0" presId="urn:microsoft.com/office/officeart/2005/8/layout/chevron2"/>
    <dgm:cxn modelId="{77E07DDF-0F0A-425D-B1F9-45802D57CE80}" type="presOf" srcId="{36C0E9DF-D175-4065-A81A-F7A4875D0CDD}" destId="{C008D302-F532-4CA4-9A1C-76E23AA0D14C}" srcOrd="0" destOrd="0" presId="urn:microsoft.com/office/officeart/2005/8/layout/chevron2"/>
    <dgm:cxn modelId="{AC804302-35CE-4F9C-B3DF-095BF5C08D59}" type="presOf" srcId="{C331C41A-0E0C-44C3-B671-3DDDDDE168C0}" destId="{1EDD40AD-2B14-44F8-BF9E-205735D9C56D}" srcOrd="0" destOrd="0" presId="urn:microsoft.com/office/officeart/2005/8/layout/chevron2"/>
    <dgm:cxn modelId="{480C1C58-C1BC-41E7-83A4-015E492D3BAE}" type="presOf" srcId="{819A40D3-C41B-4463-A15B-12FA69E1484C}" destId="{10EEAC9E-BEAC-4AF2-BE7F-FED4FCA548E3}" srcOrd="0" destOrd="0" presId="urn:microsoft.com/office/officeart/2005/8/layout/chevron2"/>
    <dgm:cxn modelId="{8D133C9F-C23F-4065-BDB3-5052E5D2C84E}" type="presOf" srcId="{95160DB7-A639-48CE-BA2E-B52CFE705F9F}" destId="{4A6F412A-74FB-491C-8A77-874403A6D87D}" srcOrd="0" destOrd="0" presId="urn:microsoft.com/office/officeart/2005/8/layout/chevron2"/>
    <dgm:cxn modelId="{F3D116D3-6E7C-4961-9996-53B5893F6DFF}" srcId="{C06F797F-C365-4BA9-8DB3-6B81E30B81D3}" destId="{F96470DF-5B54-433D-BDC6-7370AD9D7DC5}" srcOrd="1" destOrd="0" parTransId="{4C5D984E-289D-4545-A405-32F2855E572C}" sibTransId="{12A954E7-371E-4C69-A567-451D661AB4CB}"/>
    <dgm:cxn modelId="{06325C42-F188-4DB6-A392-1E054D9D3709}" type="presOf" srcId="{9982083B-EAFB-4EF1-A3B9-CDA03FDE0067}" destId="{4114EBE2-BEAE-4DC9-8A89-DB03AB42899D}" srcOrd="0" destOrd="0" presId="urn:microsoft.com/office/officeart/2005/8/layout/chevron2"/>
    <dgm:cxn modelId="{3C79A457-FC48-4F7D-B178-5946792EB51E}" type="presOf" srcId="{C06F797F-C365-4BA9-8DB3-6B81E30B81D3}" destId="{F3B7EA1C-1642-44E2-82DE-A7D03E1982FD}" srcOrd="0" destOrd="0" presId="urn:microsoft.com/office/officeart/2005/8/layout/chevron2"/>
    <dgm:cxn modelId="{288D6425-929C-485B-9A07-CE0258ECAC58}" type="presOf" srcId="{1223BEB0-69DA-4D25-8174-29B611A576AA}" destId="{7F65B736-3C30-418D-8B19-391D98993935}" srcOrd="0" destOrd="0" presId="urn:microsoft.com/office/officeart/2005/8/layout/chevron2"/>
    <dgm:cxn modelId="{D57F5F3C-D6AC-49FA-8866-EBF00246B049}" srcId="{F96470DF-5B54-433D-BDC6-7370AD9D7DC5}" destId="{B2423632-51AD-4313-AB13-659C89F4DDC1}" srcOrd="0" destOrd="0" parTransId="{3DE2F872-3E94-4D38-A9CA-F002F26D01BC}" sibTransId="{C7E62C5F-6633-42DD-A573-851D5143AB60}"/>
    <dgm:cxn modelId="{9D4F87AA-5184-4298-AF97-0BBC3417B397}" type="presOf" srcId="{0A883615-BD4C-437D-852C-273653F5BADB}" destId="{C1105BE1-61D2-4188-B7B8-AE9AF4CF65D2}" srcOrd="0" destOrd="0" presId="urn:microsoft.com/office/officeart/2005/8/layout/chevron2"/>
    <dgm:cxn modelId="{D56C7B7D-6388-4BA2-A353-E469E26EBDC1}" srcId="{44668220-0BB4-41E7-BF76-ABC54C9C8966}" destId="{E495309E-9389-4ACF-8D36-05742B30526B}" srcOrd="0" destOrd="0" parTransId="{6D0FADEC-E526-49E8-9A4B-F6753AFE2838}" sibTransId="{7C293231-C650-43F9-987A-07FE97599A40}"/>
    <dgm:cxn modelId="{4A524C89-830B-4AC3-BB4F-0511DD2DDD1C}" srcId="{9982083B-EAFB-4EF1-A3B9-CDA03FDE0067}" destId="{819A40D3-C41B-4463-A15B-12FA69E1484C}" srcOrd="0" destOrd="0" parTransId="{E1B3797D-08D6-4C2D-9664-4D0F63381FFD}" sibTransId="{0E707959-9C01-4112-AB20-95EEA0CB4AB4}"/>
    <dgm:cxn modelId="{5A0CAEFC-D9D7-480C-9C9B-8036C570FEBA}" srcId="{36C0E9DF-D175-4065-A81A-F7A4875D0CDD}" destId="{95160DB7-A639-48CE-BA2E-B52CFE705F9F}" srcOrd="0" destOrd="0" parTransId="{998D8ED2-BDE1-4773-8B5E-1E53E6A22C74}" sibTransId="{54A3BEFD-AFFA-4551-AA76-7FD10CF213AA}"/>
    <dgm:cxn modelId="{E0037AD2-B684-4C99-97EA-B4B54D83F6DA}" srcId="{C06F797F-C365-4BA9-8DB3-6B81E30B81D3}" destId="{36C0E9DF-D175-4065-A81A-F7A4875D0CDD}" srcOrd="2" destOrd="0" parTransId="{D9E6FB34-2385-4B99-8444-F7FF3CDD52A3}" sibTransId="{FB5E9910-C476-4FF3-B93B-8B9B0713CCDF}"/>
    <dgm:cxn modelId="{E5CD1F20-B61C-420D-8AB0-DD1E0C277EC2}" type="presOf" srcId="{FF70709E-768C-40EC-AB2A-8E1A3B2AEC8C}" destId="{440572D8-B64C-49DB-9B94-B52625DB3986}" srcOrd="0" destOrd="0" presId="urn:microsoft.com/office/officeart/2005/8/layout/chevron2"/>
    <dgm:cxn modelId="{7AB72B6D-08B4-423E-8BDE-941C3D453EAD}" type="presOf" srcId="{E495309E-9389-4ACF-8D36-05742B30526B}" destId="{00F2D2DF-5669-4BF2-8E2B-CA6CB6FA2524}" srcOrd="0" destOrd="0" presId="urn:microsoft.com/office/officeart/2005/8/layout/chevron2"/>
    <dgm:cxn modelId="{708F8921-C145-4356-97E8-A8F25D6ECE74}" type="presOf" srcId="{B2423632-51AD-4313-AB13-659C89F4DDC1}" destId="{28F6C0AE-A69D-4A6B-8A94-588CDBD28013}" srcOrd="0" destOrd="0" presId="urn:microsoft.com/office/officeart/2005/8/layout/chevron2"/>
    <dgm:cxn modelId="{0D49908F-48B0-48CC-A288-643CDCB9ADEF}" type="presParOf" srcId="{F3B7EA1C-1642-44E2-82DE-A7D03E1982FD}" destId="{E4B154A6-A57C-4D2F-A6B7-0038C88A9CBB}" srcOrd="0" destOrd="0" presId="urn:microsoft.com/office/officeart/2005/8/layout/chevron2"/>
    <dgm:cxn modelId="{98EC110B-EAFE-4127-8713-D5BDA9CD439A}" type="presParOf" srcId="{E4B154A6-A57C-4D2F-A6B7-0038C88A9CBB}" destId="{3220C1B7-6340-4A81-ADAA-605D55F712F4}" srcOrd="0" destOrd="0" presId="urn:microsoft.com/office/officeart/2005/8/layout/chevron2"/>
    <dgm:cxn modelId="{37FF4FBD-4338-46F1-9147-54DACA5A9F74}" type="presParOf" srcId="{E4B154A6-A57C-4D2F-A6B7-0038C88A9CBB}" destId="{C1105BE1-61D2-4188-B7B8-AE9AF4CF65D2}" srcOrd="1" destOrd="0" presId="urn:microsoft.com/office/officeart/2005/8/layout/chevron2"/>
    <dgm:cxn modelId="{E39228DD-9322-4474-B104-0B3DAF6B9C14}" type="presParOf" srcId="{F3B7EA1C-1642-44E2-82DE-A7D03E1982FD}" destId="{A9AC18BF-68C0-41C6-945E-7BD15E59A087}" srcOrd="1" destOrd="0" presId="urn:microsoft.com/office/officeart/2005/8/layout/chevron2"/>
    <dgm:cxn modelId="{3AA33182-EC40-43C5-A60B-3C02FEAE6B02}" type="presParOf" srcId="{F3B7EA1C-1642-44E2-82DE-A7D03E1982FD}" destId="{491C4197-12BE-4A08-8F68-FADBCAE86E50}" srcOrd="2" destOrd="0" presId="urn:microsoft.com/office/officeart/2005/8/layout/chevron2"/>
    <dgm:cxn modelId="{CEED76F4-C61F-48A0-B22A-A1DB91B570D6}" type="presParOf" srcId="{491C4197-12BE-4A08-8F68-FADBCAE86E50}" destId="{5F752B77-5302-449E-B9DA-86979326EAAA}" srcOrd="0" destOrd="0" presId="urn:microsoft.com/office/officeart/2005/8/layout/chevron2"/>
    <dgm:cxn modelId="{22F9C8BA-BCCF-4CC3-9B1E-5F96FB0CCC78}" type="presParOf" srcId="{491C4197-12BE-4A08-8F68-FADBCAE86E50}" destId="{28F6C0AE-A69D-4A6B-8A94-588CDBD28013}" srcOrd="1" destOrd="0" presId="urn:microsoft.com/office/officeart/2005/8/layout/chevron2"/>
    <dgm:cxn modelId="{E88B75D7-1D9A-465F-A1AB-1E6F948F552B}" type="presParOf" srcId="{F3B7EA1C-1642-44E2-82DE-A7D03E1982FD}" destId="{A3AABDF5-77F8-43D3-8358-1954D613471A}" srcOrd="3" destOrd="0" presId="urn:microsoft.com/office/officeart/2005/8/layout/chevron2"/>
    <dgm:cxn modelId="{F91C2DDE-A1D0-458E-AF43-8AA2271E1267}" type="presParOf" srcId="{F3B7EA1C-1642-44E2-82DE-A7D03E1982FD}" destId="{62C6495F-DFE0-43EB-91C6-8728C4A57F21}" srcOrd="4" destOrd="0" presId="urn:microsoft.com/office/officeart/2005/8/layout/chevron2"/>
    <dgm:cxn modelId="{8DDDC87C-E9A1-48D8-AC1C-D10E991203D1}" type="presParOf" srcId="{62C6495F-DFE0-43EB-91C6-8728C4A57F21}" destId="{C008D302-F532-4CA4-9A1C-76E23AA0D14C}" srcOrd="0" destOrd="0" presId="urn:microsoft.com/office/officeart/2005/8/layout/chevron2"/>
    <dgm:cxn modelId="{EB2D812A-4037-4098-8AD6-EB2AE65D26D6}" type="presParOf" srcId="{62C6495F-DFE0-43EB-91C6-8728C4A57F21}" destId="{4A6F412A-74FB-491C-8A77-874403A6D87D}" srcOrd="1" destOrd="0" presId="urn:microsoft.com/office/officeart/2005/8/layout/chevron2"/>
    <dgm:cxn modelId="{04312D85-16CF-4CB5-9B89-B8788639F575}" type="presParOf" srcId="{F3B7EA1C-1642-44E2-82DE-A7D03E1982FD}" destId="{2092C96C-0FF5-4AD5-8CDB-E4BB5BE0A5CE}" srcOrd="5" destOrd="0" presId="urn:microsoft.com/office/officeart/2005/8/layout/chevron2"/>
    <dgm:cxn modelId="{8590028E-F241-47CC-90F4-B5F4A113CE49}" type="presParOf" srcId="{F3B7EA1C-1642-44E2-82DE-A7D03E1982FD}" destId="{489B3FD9-B42D-4BEC-8400-481FA8EA2425}" srcOrd="6" destOrd="0" presId="urn:microsoft.com/office/officeart/2005/8/layout/chevron2"/>
    <dgm:cxn modelId="{DA9218BB-BDDA-4F52-AF33-2917A6792D1A}" type="presParOf" srcId="{489B3FD9-B42D-4BEC-8400-481FA8EA2425}" destId="{59ADE19D-DB80-4A1C-B560-1C3A89562131}" srcOrd="0" destOrd="0" presId="urn:microsoft.com/office/officeart/2005/8/layout/chevron2"/>
    <dgm:cxn modelId="{FC92FF7D-F8A0-4171-AB7C-088CAA0CC3EE}" type="presParOf" srcId="{489B3FD9-B42D-4BEC-8400-481FA8EA2425}" destId="{7F65B736-3C30-418D-8B19-391D98993935}" srcOrd="1" destOrd="0" presId="urn:microsoft.com/office/officeart/2005/8/layout/chevron2"/>
    <dgm:cxn modelId="{2F25D2AB-4BF5-48C0-9D5E-31E06677A69D}" type="presParOf" srcId="{F3B7EA1C-1642-44E2-82DE-A7D03E1982FD}" destId="{98A90D94-3A75-4D65-94C3-AC8DC888E95E}" srcOrd="7" destOrd="0" presId="urn:microsoft.com/office/officeart/2005/8/layout/chevron2"/>
    <dgm:cxn modelId="{2645D21C-9054-485B-AB40-80C4555FDEF2}" type="presParOf" srcId="{F3B7EA1C-1642-44E2-82DE-A7D03E1982FD}" destId="{B3559DB1-E2CB-4DA9-A84F-28830EDAFA00}" srcOrd="8" destOrd="0" presId="urn:microsoft.com/office/officeart/2005/8/layout/chevron2"/>
    <dgm:cxn modelId="{BFE2DC53-5DDA-418A-822A-23529ABB5E9E}" type="presParOf" srcId="{B3559DB1-E2CB-4DA9-A84F-28830EDAFA00}" destId="{1EDD40AD-2B14-44F8-BF9E-205735D9C56D}" srcOrd="0" destOrd="0" presId="urn:microsoft.com/office/officeart/2005/8/layout/chevron2"/>
    <dgm:cxn modelId="{CAFB51E8-7385-4166-B25A-9E4BD2048503}" type="presParOf" srcId="{B3559DB1-E2CB-4DA9-A84F-28830EDAFA00}" destId="{440572D8-B64C-49DB-9B94-B52625DB3986}" srcOrd="1" destOrd="0" presId="urn:microsoft.com/office/officeart/2005/8/layout/chevron2"/>
    <dgm:cxn modelId="{0ACAB564-E070-44DC-9784-7F3DDF248D31}" type="presParOf" srcId="{F3B7EA1C-1642-44E2-82DE-A7D03E1982FD}" destId="{51958AF5-1A05-47CD-B8B8-072A8A6C2174}" srcOrd="9" destOrd="0" presId="urn:microsoft.com/office/officeart/2005/8/layout/chevron2"/>
    <dgm:cxn modelId="{9BD48230-3625-4EEB-8529-82B4E8AF8F53}" type="presParOf" srcId="{F3B7EA1C-1642-44E2-82DE-A7D03E1982FD}" destId="{22E5A14C-DE66-4294-B6CB-58C5C9A9FE86}" srcOrd="10" destOrd="0" presId="urn:microsoft.com/office/officeart/2005/8/layout/chevron2"/>
    <dgm:cxn modelId="{EF1B5C31-BE7E-4E23-87E1-1C25750797FF}" type="presParOf" srcId="{22E5A14C-DE66-4294-B6CB-58C5C9A9FE86}" destId="{4114EBE2-BEAE-4DC9-8A89-DB03AB42899D}" srcOrd="0" destOrd="0" presId="urn:microsoft.com/office/officeart/2005/8/layout/chevron2"/>
    <dgm:cxn modelId="{9B89B32F-8911-42FC-BFAD-94F0E041FA5E}" type="presParOf" srcId="{22E5A14C-DE66-4294-B6CB-58C5C9A9FE86}" destId="{10EEAC9E-BEAC-4AF2-BE7F-FED4FCA548E3}" srcOrd="1" destOrd="0" presId="urn:microsoft.com/office/officeart/2005/8/layout/chevron2"/>
    <dgm:cxn modelId="{E0D5CADC-5810-4C4D-8576-78763A6DE1C7}" type="presParOf" srcId="{F3B7EA1C-1642-44E2-82DE-A7D03E1982FD}" destId="{061B8E7D-5572-484F-93F6-59C3CEFDDFB6}" srcOrd="11" destOrd="0" presId="urn:microsoft.com/office/officeart/2005/8/layout/chevron2"/>
    <dgm:cxn modelId="{69939BDB-F4B6-487B-9354-E4EEB9C250FB}" type="presParOf" srcId="{F3B7EA1C-1642-44E2-82DE-A7D03E1982FD}" destId="{95DE194A-1910-43F5-8420-C4E5B07532AE}" srcOrd="12" destOrd="0" presId="urn:microsoft.com/office/officeart/2005/8/layout/chevron2"/>
    <dgm:cxn modelId="{A391224F-02F5-4BC4-9939-CF3EEF994455}" type="presParOf" srcId="{95DE194A-1910-43F5-8420-C4E5B07532AE}" destId="{DE8BEAEC-0134-4C23-A345-1EC541A613A7}" srcOrd="0" destOrd="0" presId="urn:microsoft.com/office/officeart/2005/8/layout/chevron2"/>
    <dgm:cxn modelId="{F666DA5C-ADE0-46E3-A5A9-1BE76288303F}" type="presParOf" srcId="{95DE194A-1910-43F5-8420-C4E5B07532AE}" destId="{00F2D2DF-5669-4BF2-8E2B-CA6CB6FA25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37E0A4-AF81-4D1E-99E0-6B90A9258ECC}"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GB"/>
        </a:p>
      </dgm:t>
    </dgm:pt>
    <dgm:pt modelId="{3F469367-9C76-4403-A544-1BA1099736CF}">
      <dgm:prSet phldrT="[Text]" phldr="1"/>
      <dgm:spPr/>
      <dgm:t>
        <a:bodyPr/>
        <a:lstStyle/>
        <a:p>
          <a:endParaRPr lang="en-GB"/>
        </a:p>
      </dgm:t>
    </dgm:pt>
    <dgm:pt modelId="{D794D81D-AE29-459A-B2AB-9C2EBC5AC6F9}" type="parTrans" cxnId="{C190F9DA-9F6D-4D0A-A4A4-3C145F257547}">
      <dgm:prSet/>
      <dgm:spPr/>
      <dgm:t>
        <a:bodyPr/>
        <a:lstStyle/>
        <a:p>
          <a:endParaRPr lang="en-GB"/>
        </a:p>
      </dgm:t>
    </dgm:pt>
    <dgm:pt modelId="{46809820-837D-4883-9638-5CF9B4359F05}" type="sibTrans" cxnId="{C190F9DA-9F6D-4D0A-A4A4-3C145F257547}">
      <dgm:prSet/>
      <dgm:spPr/>
      <dgm:t>
        <a:bodyPr/>
        <a:lstStyle/>
        <a:p>
          <a:endParaRPr lang="en-GB"/>
        </a:p>
      </dgm:t>
    </dgm:pt>
    <dgm:pt modelId="{D3AD8B9D-A301-4EA9-8ED4-17AD752C2CFD}">
      <dgm:prSet phldrT="[Text]"/>
      <dgm:spPr/>
      <dgm:t>
        <a:bodyPr/>
        <a:lstStyle/>
        <a:p>
          <a:r>
            <a:rPr lang="en-US" dirty="0" err="1" smtClean="0"/>
            <a:t>Xây</a:t>
          </a:r>
          <a:r>
            <a:rPr lang="en-US" dirty="0" smtClean="0"/>
            <a:t> </a:t>
          </a:r>
          <a:r>
            <a:rPr lang="en-US" dirty="0" err="1" smtClean="0"/>
            <a:t>dựng</a:t>
          </a:r>
          <a:r>
            <a:rPr lang="en-US" dirty="0" smtClean="0"/>
            <a:t> </a:t>
          </a:r>
          <a:r>
            <a:rPr lang="en-US" dirty="0" err="1" smtClean="0"/>
            <a:t>mạng</a:t>
          </a:r>
          <a:r>
            <a:rPr lang="en-US" dirty="0" smtClean="0"/>
            <a:t> </a:t>
          </a:r>
          <a:r>
            <a:rPr lang="en-US" dirty="0" err="1" smtClean="0"/>
            <a:t>lưới</a:t>
          </a:r>
          <a:r>
            <a:rPr lang="en-US" dirty="0" smtClean="0"/>
            <a:t> </a:t>
          </a:r>
          <a:r>
            <a:rPr lang="en-US" dirty="0" err="1" smtClean="0"/>
            <a:t>bên</a:t>
          </a:r>
          <a:r>
            <a:rPr lang="en-US" dirty="0" smtClean="0"/>
            <a:t> </a:t>
          </a:r>
          <a:r>
            <a:rPr lang="en-US" dirty="0" err="1" smtClean="0"/>
            <a:t>trong</a:t>
          </a:r>
          <a:r>
            <a:rPr lang="en-US" dirty="0" smtClean="0"/>
            <a:t> </a:t>
          </a:r>
          <a:r>
            <a:rPr lang="en-US" dirty="0" err="1" smtClean="0"/>
            <a:t>và</a:t>
          </a:r>
          <a:r>
            <a:rPr lang="en-US" dirty="0" smtClean="0"/>
            <a:t> </a:t>
          </a:r>
          <a:r>
            <a:rPr lang="en-US" dirty="0" err="1" smtClean="0"/>
            <a:t>bên</a:t>
          </a:r>
          <a:r>
            <a:rPr lang="en-US" dirty="0" smtClean="0"/>
            <a:t> </a:t>
          </a:r>
          <a:r>
            <a:rPr lang="en-US" dirty="0" err="1" smtClean="0"/>
            <a:t>ngoài</a:t>
          </a:r>
          <a:endParaRPr lang="en-GB" dirty="0"/>
        </a:p>
      </dgm:t>
    </dgm:pt>
    <dgm:pt modelId="{0AF561D8-C8A4-4E98-A773-3F79E91F281D}" type="parTrans" cxnId="{7F8EA620-054E-4710-BE7F-7E4AC74C2FE6}">
      <dgm:prSet/>
      <dgm:spPr/>
      <dgm:t>
        <a:bodyPr/>
        <a:lstStyle/>
        <a:p>
          <a:endParaRPr lang="en-GB"/>
        </a:p>
      </dgm:t>
    </dgm:pt>
    <dgm:pt modelId="{482B8F22-315C-4B1E-9A6C-0147CF996642}" type="sibTrans" cxnId="{7F8EA620-054E-4710-BE7F-7E4AC74C2FE6}">
      <dgm:prSet/>
      <dgm:spPr/>
      <dgm:t>
        <a:bodyPr/>
        <a:lstStyle/>
        <a:p>
          <a:endParaRPr lang="en-GB"/>
        </a:p>
      </dgm:t>
    </dgm:pt>
    <dgm:pt modelId="{A17D2D43-D7E3-4068-875A-5AD5458B71A4}">
      <dgm:prSet phldrT="[Text]" phldr="1"/>
      <dgm:spPr/>
      <dgm:t>
        <a:bodyPr/>
        <a:lstStyle/>
        <a:p>
          <a:endParaRPr lang="en-GB"/>
        </a:p>
      </dgm:t>
    </dgm:pt>
    <dgm:pt modelId="{83A86D26-1944-4833-9F09-A2CA91B56452}" type="parTrans" cxnId="{8C5EA0A5-9209-436F-A66A-BC7B4247266A}">
      <dgm:prSet/>
      <dgm:spPr/>
      <dgm:t>
        <a:bodyPr/>
        <a:lstStyle/>
        <a:p>
          <a:endParaRPr lang="en-GB"/>
        </a:p>
      </dgm:t>
    </dgm:pt>
    <dgm:pt modelId="{7D30F484-303B-44F6-8B4A-38EC87932FC6}" type="sibTrans" cxnId="{8C5EA0A5-9209-436F-A66A-BC7B4247266A}">
      <dgm:prSet/>
      <dgm:spPr/>
      <dgm:t>
        <a:bodyPr/>
        <a:lstStyle/>
        <a:p>
          <a:endParaRPr lang="en-GB"/>
        </a:p>
      </dgm:t>
    </dgm:pt>
    <dgm:pt modelId="{C0E0A53D-5C74-4177-BB74-767ACD10FEA1}">
      <dgm:prSet phldrT="[Text]"/>
      <dgm:spPr/>
      <dgm:t>
        <a:bodyPr/>
        <a:lstStyle/>
        <a:p>
          <a:r>
            <a:rPr lang="en-US" dirty="0" err="1" smtClean="0"/>
            <a:t>Giữ</a:t>
          </a:r>
          <a:r>
            <a:rPr lang="en-US" dirty="0" smtClean="0"/>
            <a:t> </a:t>
          </a:r>
          <a:r>
            <a:rPr lang="en-US" dirty="0" err="1" smtClean="0"/>
            <a:t>liên</a:t>
          </a:r>
          <a:r>
            <a:rPr lang="en-US" dirty="0" smtClean="0"/>
            <a:t> </a:t>
          </a:r>
          <a:r>
            <a:rPr lang="en-US" dirty="0" err="1" smtClean="0"/>
            <a:t>lạc</a:t>
          </a:r>
          <a:r>
            <a:rPr lang="en-US" dirty="0" smtClean="0"/>
            <a:t> </a:t>
          </a:r>
          <a:r>
            <a:rPr lang="en-US" dirty="0" err="1" smtClean="0"/>
            <a:t>với</a:t>
          </a:r>
          <a:r>
            <a:rPr lang="en-US" dirty="0" smtClean="0"/>
            <a:t> </a:t>
          </a:r>
          <a:r>
            <a:rPr lang="en-US" dirty="0" err="1" smtClean="0"/>
            <a:t>mạng</a:t>
          </a:r>
          <a:r>
            <a:rPr lang="en-US" dirty="0" smtClean="0"/>
            <a:t> </a:t>
          </a:r>
          <a:r>
            <a:rPr lang="en-US" dirty="0" err="1" smtClean="0"/>
            <a:t>lưới</a:t>
          </a:r>
          <a:endParaRPr lang="en-GB" dirty="0"/>
        </a:p>
      </dgm:t>
    </dgm:pt>
    <dgm:pt modelId="{BCF5751E-6BDC-409B-A5D8-0F16F1C781F0}" type="parTrans" cxnId="{1D52EA7B-AF58-4B24-8F43-383A347CA65F}">
      <dgm:prSet/>
      <dgm:spPr/>
      <dgm:t>
        <a:bodyPr/>
        <a:lstStyle/>
        <a:p>
          <a:endParaRPr lang="en-GB"/>
        </a:p>
      </dgm:t>
    </dgm:pt>
    <dgm:pt modelId="{8B61F75B-CBF2-4611-B18E-A25E8EA63EDD}" type="sibTrans" cxnId="{1D52EA7B-AF58-4B24-8F43-383A347CA65F}">
      <dgm:prSet/>
      <dgm:spPr/>
      <dgm:t>
        <a:bodyPr/>
        <a:lstStyle/>
        <a:p>
          <a:endParaRPr lang="en-GB"/>
        </a:p>
      </dgm:t>
    </dgm:pt>
    <dgm:pt modelId="{DEC63DAF-5AE6-452B-968A-C156BDFE6CF9}">
      <dgm:prSet phldrT="[Text]" phldr="1"/>
      <dgm:spPr/>
      <dgm:t>
        <a:bodyPr/>
        <a:lstStyle/>
        <a:p>
          <a:endParaRPr lang="en-GB" dirty="0"/>
        </a:p>
      </dgm:t>
    </dgm:pt>
    <dgm:pt modelId="{8F0CEEC9-658E-4D41-A316-D2AB9C2C0440}" type="parTrans" cxnId="{D3CA1D22-3CE7-4C79-A446-346483F2292B}">
      <dgm:prSet/>
      <dgm:spPr/>
      <dgm:t>
        <a:bodyPr/>
        <a:lstStyle/>
        <a:p>
          <a:endParaRPr lang="en-GB"/>
        </a:p>
      </dgm:t>
    </dgm:pt>
    <dgm:pt modelId="{6152A201-D47B-4B60-AFE3-30383E5F67EF}" type="sibTrans" cxnId="{D3CA1D22-3CE7-4C79-A446-346483F2292B}">
      <dgm:prSet/>
      <dgm:spPr/>
      <dgm:t>
        <a:bodyPr/>
        <a:lstStyle/>
        <a:p>
          <a:endParaRPr lang="en-GB"/>
        </a:p>
      </dgm:t>
    </dgm:pt>
    <dgm:pt modelId="{596A3555-0222-4C97-A44D-AF07B60EC44B}">
      <dgm:prSet phldrT="[Text]"/>
      <dgm:spPr/>
      <dgm:t>
        <a:bodyPr/>
        <a:lstStyle/>
        <a:p>
          <a:r>
            <a:rPr lang="en-US" dirty="0" smtClean="0"/>
            <a:t>Chia </a:t>
          </a:r>
          <a:r>
            <a:rPr lang="en-US" dirty="0" err="1" smtClean="0"/>
            <a:t>sẻ</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chuyên</a:t>
          </a:r>
          <a:r>
            <a:rPr lang="en-US" dirty="0" smtClean="0"/>
            <a:t> </a:t>
          </a:r>
          <a:r>
            <a:rPr lang="en-US" dirty="0" err="1" smtClean="0"/>
            <a:t>môn</a:t>
          </a:r>
          <a:endParaRPr lang="en-GB" dirty="0"/>
        </a:p>
      </dgm:t>
    </dgm:pt>
    <dgm:pt modelId="{6D9138E0-318E-46DC-B26C-5CF6D445CB72}" type="parTrans" cxnId="{5A8E02B4-AEB4-4016-8560-F3710C9AE611}">
      <dgm:prSet/>
      <dgm:spPr/>
      <dgm:t>
        <a:bodyPr/>
        <a:lstStyle/>
        <a:p>
          <a:endParaRPr lang="en-GB"/>
        </a:p>
      </dgm:t>
    </dgm:pt>
    <dgm:pt modelId="{F81831E6-7F26-4CA2-BE96-FFC353F820F5}" type="sibTrans" cxnId="{5A8E02B4-AEB4-4016-8560-F3710C9AE611}">
      <dgm:prSet/>
      <dgm:spPr/>
      <dgm:t>
        <a:bodyPr/>
        <a:lstStyle/>
        <a:p>
          <a:endParaRPr lang="en-GB"/>
        </a:p>
      </dgm:t>
    </dgm:pt>
    <dgm:pt modelId="{7B99541E-9D21-47D4-AA14-F5AA4AD3E1CF}">
      <dgm:prSet phldrT="[Text]"/>
      <dgm:spPr/>
      <dgm:t>
        <a:bodyPr/>
        <a:lstStyle/>
        <a:p>
          <a:endParaRPr lang="en-GB" dirty="0"/>
        </a:p>
      </dgm:t>
    </dgm:pt>
    <dgm:pt modelId="{9364FE3D-401F-46FE-BAD8-4D391FFC13ED}" type="parTrans" cxnId="{5A95077E-14D1-464A-BE3B-230A4D6C4D78}">
      <dgm:prSet/>
      <dgm:spPr/>
      <dgm:t>
        <a:bodyPr/>
        <a:lstStyle/>
        <a:p>
          <a:endParaRPr lang="en-GB"/>
        </a:p>
      </dgm:t>
    </dgm:pt>
    <dgm:pt modelId="{0C0C387B-C68A-4498-B849-EBFECFC0F681}" type="sibTrans" cxnId="{5A95077E-14D1-464A-BE3B-230A4D6C4D78}">
      <dgm:prSet/>
      <dgm:spPr/>
      <dgm:t>
        <a:bodyPr/>
        <a:lstStyle/>
        <a:p>
          <a:endParaRPr lang="en-GB"/>
        </a:p>
      </dgm:t>
    </dgm:pt>
    <dgm:pt modelId="{43F72087-930F-40D1-B231-6781AB849A3C}">
      <dgm:prSet phldrT="[Text]"/>
      <dgm:spPr/>
      <dgm:t>
        <a:bodyPr/>
        <a:lstStyle/>
        <a:p>
          <a:endParaRPr lang="en-GB" dirty="0"/>
        </a:p>
      </dgm:t>
    </dgm:pt>
    <dgm:pt modelId="{11BD3A10-41B3-4DAC-A973-F987349AC036}" type="parTrans" cxnId="{09C69748-474B-43AE-806A-7E2A3F157B9E}">
      <dgm:prSet/>
      <dgm:spPr/>
      <dgm:t>
        <a:bodyPr/>
        <a:lstStyle/>
        <a:p>
          <a:endParaRPr lang="en-GB"/>
        </a:p>
      </dgm:t>
    </dgm:pt>
    <dgm:pt modelId="{DE59BE67-715C-49AF-9F1B-E590E49F7A95}" type="sibTrans" cxnId="{09C69748-474B-43AE-806A-7E2A3F157B9E}">
      <dgm:prSet/>
      <dgm:spPr/>
      <dgm:t>
        <a:bodyPr/>
        <a:lstStyle/>
        <a:p>
          <a:endParaRPr lang="en-GB"/>
        </a:p>
      </dgm:t>
    </dgm:pt>
    <dgm:pt modelId="{BC0BB130-BCC3-44BF-95C1-D46E795C85EB}">
      <dgm:prSet phldrT="[Text]"/>
      <dgm:spPr/>
      <dgm:t>
        <a:bodyPr/>
        <a:lstStyle/>
        <a:p>
          <a:endParaRPr lang="en-GB" dirty="0"/>
        </a:p>
      </dgm:t>
    </dgm:pt>
    <dgm:pt modelId="{B9DDABA2-D23E-4A64-914E-659AC6C2E37B}" type="parTrans" cxnId="{D28A556A-89EF-489E-B59B-1DE41D36B650}">
      <dgm:prSet/>
      <dgm:spPr/>
      <dgm:t>
        <a:bodyPr/>
        <a:lstStyle/>
        <a:p>
          <a:endParaRPr lang="en-GB"/>
        </a:p>
      </dgm:t>
    </dgm:pt>
    <dgm:pt modelId="{431EBBEF-9037-40E0-A268-5EA15DB9AFA1}" type="sibTrans" cxnId="{D28A556A-89EF-489E-B59B-1DE41D36B650}">
      <dgm:prSet/>
      <dgm:spPr/>
      <dgm:t>
        <a:bodyPr/>
        <a:lstStyle/>
        <a:p>
          <a:endParaRPr lang="en-GB"/>
        </a:p>
      </dgm:t>
    </dgm:pt>
    <dgm:pt modelId="{FD41CF5C-E058-4168-A348-4A0FDFCC3AF6}">
      <dgm:prSet phldrT="[Text]"/>
      <dgm:spPr/>
      <dgm:t>
        <a:bodyPr/>
        <a:lstStyle/>
        <a:p>
          <a:endParaRPr lang="en-GB" dirty="0"/>
        </a:p>
      </dgm:t>
    </dgm:pt>
    <dgm:pt modelId="{5F3C290C-09DE-40FC-8579-4C3DD66A5864}" type="parTrans" cxnId="{8EE1047D-9D45-434C-BDD7-F3374F07F2E3}">
      <dgm:prSet/>
      <dgm:spPr/>
      <dgm:t>
        <a:bodyPr/>
        <a:lstStyle/>
        <a:p>
          <a:endParaRPr lang="en-GB"/>
        </a:p>
      </dgm:t>
    </dgm:pt>
    <dgm:pt modelId="{30904961-9F4A-4280-A4E5-E0C4B61A3825}" type="sibTrans" cxnId="{8EE1047D-9D45-434C-BDD7-F3374F07F2E3}">
      <dgm:prSet/>
      <dgm:spPr/>
      <dgm:t>
        <a:bodyPr/>
        <a:lstStyle/>
        <a:p>
          <a:endParaRPr lang="en-GB"/>
        </a:p>
      </dgm:t>
    </dgm:pt>
    <dgm:pt modelId="{A47DD094-ABA7-42FD-9A2C-6833D333E46E}">
      <dgm:prSet/>
      <dgm:spPr/>
      <dgm:t>
        <a:bodyPr/>
        <a:lstStyle/>
        <a:p>
          <a:r>
            <a:rPr lang="en-US" dirty="0" err="1" smtClean="0"/>
            <a:t>Giúp</a:t>
          </a:r>
          <a:r>
            <a:rPr lang="en-US" dirty="0" smtClean="0"/>
            <a:t> </a:t>
          </a:r>
          <a:r>
            <a:rPr lang="en-US" dirty="0" err="1" smtClean="0"/>
            <a:t>đỡ</a:t>
          </a:r>
          <a:r>
            <a:rPr lang="en-US" dirty="0" smtClean="0"/>
            <a:t> </a:t>
          </a:r>
          <a:r>
            <a:rPr lang="en-US" dirty="0" err="1" smtClean="0"/>
            <a:t>người</a:t>
          </a:r>
          <a:r>
            <a:rPr lang="en-US" dirty="0" smtClean="0"/>
            <a:t> </a:t>
          </a:r>
          <a:r>
            <a:rPr lang="en-US" dirty="0" err="1" smtClean="0"/>
            <a:t>khác</a:t>
          </a:r>
          <a:endParaRPr lang="en-GB" dirty="0"/>
        </a:p>
      </dgm:t>
    </dgm:pt>
    <dgm:pt modelId="{9CF2187F-1905-4B92-A8B5-75A107A7D5F4}" type="parTrans" cxnId="{D64744F3-0B72-4715-B90B-10798B03BAE4}">
      <dgm:prSet/>
      <dgm:spPr/>
      <dgm:t>
        <a:bodyPr/>
        <a:lstStyle/>
        <a:p>
          <a:endParaRPr lang="en-GB"/>
        </a:p>
      </dgm:t>
    </dgm:pt>
    <dgm:pt modelId="{577E4A55-EF4C-4477-99FB-6EBA6CB7A468}" type="sibTrans" cxnId="{D64744F3-0B72-4715-B90B-10798B03BAE4}">
      <dgm:prSet/>
      <dgm:spPr/>
      <dgm:t>
        <a:bodyPr/>
        <a:lstStyle/>
        <a:p>
          <a:endParaRPr lang="en-GB"/>
        </a:p>
      </dgm:t>
    </dgm:pt>
    <dgm:pt modelId="{4560DCF4-519F-4678-A46C-5C05760F8942}">
      <dgm:prSet/>
      <dgm:spPr/>
      <dgm:t>
        <a:bodyPr/>
        <a:lstStyle/>
        <a:p>
          <a:r>
            <a:rPr lang="en-US" dirty="0" err="1" smtClean="0"/>
            <a:t>Nói</a:t>
          </a:r>
          <a:r>
            <a:rPr lang="en-US" dirty="0" smtClean="0"/>
            <a:t> </a:t>
          </a:r>
          <a:r>
            <a:rPr lang="en-US" dirty="0" err="1" smtClean="0"/>
            <a:t>lời</a:t>
          </a:r>
          <a:r>
            <a:rPr lang="en-US" dirty="0" smtClean="0"/>
            <a:t> </a:t>
          </a:r>
          <a:r>
            <a:rPr lang="en-US" dirty="0" err="1" smtClean="0"/>
            <a:t>cảm</a:t>
          </a:r>
          <a:r>
            <a:rPr lang="en-US" dirty="0" smtClean="0"/>
            <a:t> </a:t>
          </a:r>
          <a:r>
            <a:rPr lang="en-US" dirty="0" err="1" smtClean="0"/>
            <a:t>ơn</a:t>
          </a:r>
          <a:endParaRPr lang="en-GB" dirty="0"/>
        </a:p>
      </dgm:t>
    </dgm:pt>
    <dgm:pt modelId="{01CE9946-D26F-4BE7-BBB6-015ED9DCF1A2}" type="parTrans" cxnId="{FCB6C0F1-4391-4309-8C63-A74A610EDAD1}">
      <dgm:prSet/>
      <dgm:spPr/>
      <dgm:t>
        <a:bodyPr/>
        <a:lstStyle/>
        <a:p>
          <a:endParaRPr lang="en-GB"/>
        </a:p>
      </dgm:t>
    </dgm:pt>
    <dgm:pt modelId="{9C1E9386-919A-47CE-999C-F8F670EC58F0}" type="sibTrans" cxnId="{FCB6C0F1-4391-4309-8C63-A74A610EDAD1}">
      <dgm:prSet/>
      <dgm:spPr/>
      <dgm:t>
        <a:bodyPr/>
        <a:lstStyle/>
        <a:p>
          <a:endParaRPr lang="en-GB"/>
        </a:p>
      </dgm:t>
    </dgm:pt>
    <dgm:pt modelId="{7361D460-1642-4022-B1BE-9A2521200F4E}">
      <dgm:prSet/>
      <dgm:spPr/>
      <dgm:t>
        <a:bodyPr/>
        <a:lstStyle/>
        <a:p>
          <a:r>
            <a:rPr lang="en-US" dirty="0" err="1" smtClean="0"/>
            <a:t>Đáng</a:t>
          </a:r>
          <a:r>
            <a:rPr lang="en-US" dirty="0" smtClean="0"/>
            <a:t> tin </a:t>
          </a:r>
          <a:r>
            <a:rPr lang="en-US" dirty="0" err="1" smtClean="0"/>
            <a:t>cậy</a:t>
          </a:r>
          <a:endParaRPr lang="en-GB" dirty="0"/>
        </a:p>
      </dgm:t>
    </dgm:pt>
    <dgm:pt modelId="{115EF759-4A0C-4A24-98F2-D51A93CA96DA}" type="parTrans" cxnId="{1DBA0927-13EE-4CCE-9995-0058A41D19F9}">
      <dgm:prSet/>
      <dgm:spPr/>
      <dgm:t>
        <a:bodyPr/>
        <a:lstStyle/>
        <a:p>
          <a:endParaRPr lang="en-GB"/>
        </a:p>
      </dgm:t>
    </dgm:pt>
    <dgm:pt modelId="{5DD6F13A-5883-4A81-B084-7543A6192C0D}" type="sibTrans" cxnId="{1DBA0927-13EE-4CCE-9995-0058A41D19F9}">
      <dgm:prSet/>
      <dgm:spPr/>
      <dgm:t>
        <a:bodyPr/>
        <a:lstStyle/>
        <a:p>
          <a:endParaRPr lang="en-GB"/>
        </a:p>
      </dgm:t>
    </dgm:pt>
    <dgm:pt modelId="{96F3CAE7-39E1-444B-939B-F6F62D428F75}">
      <dgm:prSet/>
      <dgm:spPr/>
      <dgm:t>
        <a:bodyPr/>
        <a:lstStyle/>
        <a:p>
          <a:r>
            <a:rPr lang="en-US" dirty="0" err="1" smtClean="0"/>
            <a:t>Quan</a:t>
          </a:r>
          <a:r>
            <a:rPr lang="en-US" dirty="0" smtClean="0"/>
            <a:t> </a:t>
          </a:r>
          <a:r>
            <a:rPr lang="en-US" dirty="0" err="1" smtClean="0"/>
            <a:t>tâm</a:t>
          </a:r>
          <a:r>
            <a:rPr lang="en-US" dirty="0" smtClean="0"/>
            <a:t> </a:t>
          </a:r>
          <a:r>
            <a:rPr lang="en-US" dirty="0" err="1" smtClean="0"/>
            <a:t>về</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chứ</a:t>
          </a:r>
          <a:r>
            <a:rPr lang="en-US" dirty="0" smtClean="0"/>
            <a:t> </a:t>
          </a:r>
          <a:r>
            <a:rPr lang="en-US" dirty="0" err="1" smtClean="0"/>
            <a:t>không</a:t>
          </a:r>
          <a:r>
            <a:rPr lang="en-US" dirty="0" smtClean="0"/>
            <a:t> </a:t>
          </a:r>
          <a:r>
            <a:rPr lang="en-US" dirty="0" err="1" smtClean="0"/>
            <a:t>phải</a:t>
          </a:r>
          <a:r>
            <a:rPr lang="en-US" dirty="0" smtClean="0"/>
            <a:t> </a:t>
          </a:r>
          <a:r>
            <a:rPr lang="en-US" dirty="0" err="1" smtClean="0"/>
            <a:t>số</a:t>
          </a:r>
          <a:r>
            <a:rPr lang="en-US" dirty="0" smtClean="0"/>
            <a:t> </a:t>
          </a:r>
          <a:r>
            <a:rPr lang="en-US" dirty="0" err="1" smtClean="0"/>
            <a:t>lượng</a:t>
          </a:r>
          <a:endParaRPr lang="en-GB" dirty="0"/>
        </a:p>
      </dgm:t>
    </dgm:pt>
    <dgm:pt modelId="{B437BF3F-0AAA-4600-B5D6-F17489210314}" type="parTrans" cxnId="{140CF46E-888E-43AE-9399-9E2C226000A3}">
      <dgm:prSet/>
      <dgm:spPr/>
      <dgm:t>
        <a:bodyPr/>
        <a:lstStyle/>
        <a:p>
          <a:endParaRPr lang="en-GB"/>
        </a:p>
      </dgm:t>
    </dgm:pt>
    <dgm:pt modelId="{971899FE-AF3A-433C-8B39-FF256692868C}" type="sibTrans" cxnId="{140CF46E-888E-43AE-9399-9E2C226000A3}">
      <dgm:prSet/>
      <dgm:spPr/>
      <dgm:t>
        <a:bodyPr/>
        <a:lstStyle/>
        <a:p>
          <a:endParaRPr lang="en-GB"/>
        </a:p>
      </dgm:t>
    </dgm:pt>
    <dgm:pt modelId="{90EFE9B2-022F-4658-BAC5-A2FC2B763ED3}" type="pres">
      <dgm:prSet presAssocID="{C137E0A4-AF81-4D1E-99E0-6B90A9258ECC}" presName="linearFlow" presStyleCnt="0">
        <dgm:presLayoutVars>
          <dgm:dir/>
          <dgm:animLvl val="lvl"/>
          <dgm:resizeHandles val="exact"/>
        </dgm:presLayoutVars>
      </dgm:prSet>
      <dgm:spPr/>
      <dgm:t>
        <a:bodyPr/>
        <a:lstStyle/>
        <a:p>
          <a:endParaRPr lang="en-GB"/>
        </a:p>
      </dgm:t>
    </dgm:pt>
    <dgm:pt modelId="{95D6E77C-2C8C-41D9-92E1-AD8522DC10AD}" type="pres">
      <dgm:prSet presAssocID="{3F469367-9C76-4403-A544-1BA1099736CF}" presName="composite" presStyleCnt="0"/>
      <dgm:spPr/>
    </dgm:pt>
    <dgm:pt modelId="{DB8EA8CC-9F9B-4193-9091-03E9CC0E5884}" type="pres">
      <dgm:prSet presAssocID="{3F469367-9C76-4403-A544-1BA1099736CF}" presName="parentText" presStyleLbl="alignNode1" presStyleIdx="0" presStyleCnt="7">
        <dgm:presLayoutVars>
          <dgm:chMax val="1"/>
          <dgm:bulletEnabled val="1"/>
        </dgm:presLayoutVars>
      </dgm:prSet>
      <dgm:spPr/>
      <dgm:t>
        <a:bodyPr/>
        <a:lstStyle/>
        <a:p>
          <a:endParaRPr lang="en-GB"/>
        </a:p>
      </dgm:t>
    </dgm:pt>
    <dgm:pt modelId="{19FC738B-A55C-44FA-B423-3F5DDE4E9C4D}" type="pres">
      <dgm:prSet presAssocID="{3F469367-9C76-4403-A544-1BA1099736CF}" presName="descendantText" presStyleLbl="alignAcc1" presStyleIdx="0" presStyleCnt="7">
        <dgm:presLayoutVars>
          <dgm:bulletEnabled val="1"/>
        </dgm:presLayoutVars>
      </dgm:prSet>
      <dgm:spPr/>
      <dgm:t>
        <a:bodyPr/>
        <a:lstStyle/>
        <a:p>
          <a:endParaRPr lang="en-GB"/>
        </a:p>
      </dgm:t>
    </dgm:pt>
    <dgm:pt modelId="{6105A9D3-D687-47D8-A30E-EEDE2A0C009B}" type="pres">
      <dgm:prSet presAssocID="{46809820-837D-4883-9638-5CF9B4359F05}" presName="sp" presStyleCnt="0"/>
      <dgm:spPr/>
    </dgm:pt>
    <dgm:pt modelId="{23CE553A-EE5E-4588-821A-F2F28FA95CDF}" type="pres">
      <dgm:prSet presAssocID="{A17D2D43-D7E3-4068-875A-5AD5458B71A4}" presName="composite" presStyleCnt="0"/>
      <dgm:spPr/>
    </dgm:pt>
    <dgm:pt modelId="{47EAF864-3E0A-46D3-9240-64F52DDB8211}" type="pres">
      <dgm:prSet presAssocID="{A17D2D43-D7E3-4068-875A-5AD5458B71A4}" presName="parentText" presStyleLbl="alignNode1" presStyleIdx="1" presStyleCnt="7">
        <dgm:presLayoutVars>
          <dgm:chMax val="1"/>
          <dgm:bulletEnabled val="1"/>
        </dgm:presLayoutVars>
      </dgm:prSet>
      <dgm:spPr/>
      <dgm:t>
        <a:bodyPr/>
        <a:lstStyle/>
        <a:p>
          <a:endParaRPr lang="en-GB"/>
        </a:p>
      </dgm:t>
    </dgm:pt>
    <dgm:pt modelId="{311EAB0D-E46E-4700-B78E-139EFF268DA9}" type="pres">
      <dgm:prSet presAssocID="{A17D2D43-D7E3-4068-875A-5AD5458B71A4}" presName="descendantText" presStyleLbl="alignAcc1" presStyleIdx="1" presStyleCnt="7">
        <dgm:presLayoutVars>
          <dgm:bulletEnabled val="1"/>
        </dgm:presLayoutVars>
      </dgm:prSet>
      <dgm:spPr/>
      <dgm:t>
        <a:bodyPr/>
        <a:lstStyle/>
        <a:p>
          <a:endParaRPr lang="en-GB"/>
        </a:p>
      </dgm:t>
    </dgm:pt>
    <dgm:pt modelId="{99692D85-5CFE-48D9-98EB-0BCED204DD79}" type="pres">
      <dgm:prSet presAssocID="{7D30F484-303B-44F6-8B4A-38EC87932FC6}" presName="sp" presStyleCnt="0"/>
      <dgm:spPr/>
    </dgm:pt>
    <dgm:pt modelId="{6F8702D7-43D5-43AC-B07E-7A87A92718F5}" type="pres">
      <dgm:prSet presAssocID="{DEC63DAF-5AE6-452B-968A-C156BDFE6CF9}" presName="composite" presStyleCnt="0"/>
      <dgm:spPr/>
    </dgm:pt>
    <dgm:pt modelId="{D15837D4-CE8D-421E-9EE0-59147D1FBCF4}" type="pres">
      <dgm:prSet presAssocID="{DEC63DAF-5AE6-452B-968A-C156BDFE6CF9}" presName="parentText" presStyleLbl="alignNode1" presStyleIdx="2" presStyleCnt="7">
        <dgm:presLayoutVars>
          <dgm:chMax val="1"/>
          <dgm:bulletEnabled val="1"/>
        </dgm:presLayoutVars>
      </dgm:prSet>
      <dgm:spPr/>
      <dgm:t>
        <a:bodyPr/>
        <a:lstStyle/>
        <a:p>
          <a:endParaRPr lang="en-GB"/>
        </a:p>
      </dgm:t>
    </dgm:pt>
    <dgm:pt modelId="{1062C98E-5AE7-471C-9516-B0228A0E39A1}" type="pres">
      <dgm:prSet presAssocID="{DEC63DAF-5AE6-452B-968A-C156BDFE6CF9}" presName="descendantText" presStyleLbl="alignAcc1" presStyleIdx="2" presStyleCnt="7">
        <dgm:presLayoutVars>
          <dgm:bulletEnabled val="1"/>
        </dgm:presLayoutVars>
      </dgm:prSet>
      <dgm:spPr/>
      <dgm:t>
        <a:bodyPr/>
        <a:lstStyle/>
        <a:p>
          <a:endParaRPr lang="en-GB"/>
        </a:p>
      </dgm:t>
    </dgm:pt>
    <dgm:pt modelId="{FE8A3C45-D919-4C3C-B9F9-CD876857F009}" type="pres">
      <dgm:prSet presAssocID="{6152A201-D47B-4B60-AFE3-30383E5F67EF}" presName="sp" presStyleCnt="0"/>
      <dgm:spPr/>
    </dgm:pt>
    <dgm:pt modelId="{60A5CE9D-32CE-4628-9C62-D5E1C84F63D6}" type="pres">
      <dgm:prSet presAssocID="{43F72087-930F-40D1-B231-6781AB849A3C}" presName="composite" presStyleCnt="0"/>
      <dgm:spPr/>
    </dgm:pt>
    <dgm:pt modelId="{C3DAD844-F602-464D-A8CB-3B88E42CC55D}" type="pres">
      <dgm:prSet presAssocID="{43F72087-930F-40D1-B231-6781AB849A3C}" presName="parentText" presStyleLbl="alignNode1" presStyleIdx="3" presStyleCnt="7">
        <dgm:presLayoutVars>
          <dgm:chMax val="1"/>
          <dgm:bulletEnabled val="1"/>
        </dgm:presLayoutVars>
      </dgm:prSet>
      <dgm:spPr/>
      <dgm:t>
        <a:bodyPr/>
        <a:lstStyle/>
        <a:p>
          <a:endParaRPr lang="en-GB"/>
        </a:p>
      </dgm:t>
    </dgm:pt>
    <dgm:pt modelId="{DFC3A380-5D9B-4A4A-AFED-2A778898F85F}" type="pres">
      <dgm:prSet presAssocID="{43F72087-930F-40D1-B231-6781AB849A3C}" presName="descendantText" presStyleLbl="alignAcc1" presStyleIdx="3" presStyleCnt="7">
        <dgm:presLayoutVars>
          <dgm:bulletEnabled val="1"/>
        </dgm:presLayoutVars>
      </dgm:prSet>
      <dgm:spPr/>
      <dgm:t>
        <a:bodyPr/>
        <a:lstStyle/>
        <a:p>
          <a:endParaRPr lang="en-GB"/>
        </a:p>
      </dgm:t>
    </dgm:pt>
    <dgm:pt modelId="{B4321A6B-344D-44DB-BCD1-FAE3BFC08A7D}" type="pres">
      <dgm:prSet presAssocID="{DE59BE67-715C-49AF-9F1B-E590E49F7A95}" presName="sp" presStyleCnt="0"/>
      <dgm:spPr/>
    </dgm:pt>
    <dgm:pt modelId="{B10D9674-9CDA-46DA-A024-C1C817368E4B}" type="pres">
      <dgm:prSet presAssocID="{BC0BB130-BCC3-44BF-95C1-D46E795C85EB}" presName="composite" presStyleCnt="0"/>
      <dgm:spPr/>
    </dgm:pt>
    <dgm:pt modelId="{F866E220-E028-4245-B4A3-DF8497AB850A}" type="pres">
      <dgm:prSet presAssocID="{BC0BB130-BCC3-44BF-95C1-D46E795C85EB}" presName="parentText" presStyleLbl="alignNode1" presStyleIdx="4" presStyleCnt="7">
        <dgm:presLayoutVars>
          <dgm:chMax val="1"/>
          <dgm:bulletEnabled val="1"/>
        </dgm:presLayoutVars>
      </dgm:prSet>
      <dgm:spPr/>
      <dgm:t>
        <a:bodyPr/>
        <a:lstStyle/>
        <a:p>
          <a:endParaRPr lang="en-GB"/>
        </a:p>
      </dgm:t>
    </dgm:pt>
    <dgm:pt modelId="{06B77B2B-F253-4D66-BB6B-1D5EC377CC48}" type="pres">
      <dgm:prSet presAssocID="{BC0BB130-BCC3-44BF-95C1-D46E795C85EB}" presName="descendantText" presStyleLbl="alignAcc1" presStyleIdx="4" presStyleCnt="7">
        <dgm:presLayoutVars>
          <dgm:bulletEnabled val="1"/>
        </dgm:presLayoutVars>
      </dgm:prSet>
      <dgm:spPr/>
      <dgm:t>
        <a:bodyPr/>
        <a:lstStyle/>
        <a:p>
          <a:endParaRPr lang="en-GB"/>
        </a:p>
      </dgm:t>
    </dgm:pt>
    <dgm:pt modelId="{200AAC7A-A977-4F0E-8C67-9C954AB5A103}" type="pres">
      <dgm:prSet presAssocID="{431EBBEF-9037-40E0-A268-5EA15DB9AFA1}" presName="sp" presStyleCnt="0"/>
      <dgm:spPr/>
    </dgm:pt>
    <dgm:pt modelId="{CEDAFD2D-4BFF-4E8B-A956-288ADD1221D2}" type="pres">
      <dgm:prSet presAssocID="{FD41CF5C-E058-4168-A348-4A0FDFCC3AF6}" presName="composite" presStyleCnt="0"/>
      <dgm:spPr/>
    </dgm:pt>
    <dgm:pt modelId="{C7328667-B512-457E-9A9D-48FC2A942BA0}" type="pres">
      <dgm:prSet presAssocID="{FD41CF5C-E058-4168-A348-4A0FDFCC3AF6}" presName="parentText" presStyleLbl="alignNode1" presStyleIdx="5" presStyleCnt="7">
        <dgm:presLayoutVars>
          <dgm:chMax val="1"/>
          <dgm:bulletEnabled val="1"/>
        </dgm:presLayoutVars>
      </dgm:prSet>
      <dgm:spPr/>
      <dgm:t>
        <a:bodyPr/>
        <a:lstStyle/>
        <a:p>
          <a:endParaRPr lang="en-GB"/>
        </a:p>
      </dgm:t>
    </dgm:pt>
    <dgm:pt modelId="{3EF38771-CC9C-401E-99EC-6756D2F8614E}" type="pres">
      <dgm:prSet presAssocID="{FD41CF5C-E058-4168-A348-4A0FDFCC3AF6}" presName="descendantText" presStyleLbl="alignAcc1" presStyleIdx="5" presStyleCnt="7">
        <dgm:presLayoutVars>
          <dgm:bulletEnabled val="1"/>
        </dgm:presLayoutVars>
      </dgm:prSet>
      <dgm:spPr/>
      <dgm:t>
        <a:bodyPr/>
        <a:lstStyle/>
        <a:p>
          <a:endParaRPr lang="en-GB"/>
        </a:p>
      </dgm:t>
    </dgm:pt>
    <dgm:pt modelId="{5D04F65E-2EA8-40A1-99EA-CCEB3B672B0E}" type="pres">
      <dgm:prSet presAssocID="{30904961-9F4A-4280-A4E5-E0C4B61A3825}" presName="sp" presStyleCnt="0"/>
      <dgm:spPr/>
    </dgm:pt>
    <dgm:pt modelId="{5537E0B1-F0A5-4D20-A3D9-835A39161610}" type="pres">
      <dgm:prSet presAssocID="{7B99541E-9D21-47D4-AA14-F5AA4AD3E1CF}" presName="composite" presStyleCnt="0"/>
      <dgm:spPr/>
    </dgm:pt>
    <dgm:pt modelId="{573EBEFE-E27B-411A-A7E3-498AA2C0D8B3}" type="pres">
      <dgm:prSet presAssocID="{7B99541E-9D21-47D4-AA14-F5AA4AD3E1CF}" presName="parentText" presStyleLbl="alignNode1" presStyleIdx="6" presStyleCnt="7">
        <dgm:presLayoutVars>
          <dgm:chMax val="1"/>
          <dgm:bulletEnabled val="1"/>
        </dgm:presLayoutVars>
      </dgm:prSet>
      <dgm:spPr/>
      <dgm:t>
        <a:bodyPr/>
        <a:lstStyle/>
        <a:p>
          <a:endParaRPr lang="en-GB"/>
        </a:p>
      </dgm:t>
    </dgm:pt>
    <dgm:pt modelId="{50D13626-B250-46A9-8F48-5DFA7F96A54F}" type="pres">
      <dgm:prSet presAssocID="{7B99541E-9D21-47D4-AA14-F5AA4AD3E1CF}" presName="descendantText" presStyleLbl="alignAcc1" presStyleIdx="6" presStyleCnt="7">
        <dgm:presLayoutVars>
          <dgm:bulletEnabled val="1"/>
        </dgm:presLayoutVars>
      </dgm:prSet>
      <dgm:spPr/>
      <dgm:t>
        <a:bodyPr/>
        <a:lstStyle/>
        <a:p>
          <a:endParaRPr lang="en-GB"/>
        </a:p>
      </dgm:t>
    </dgm:pt>
  </dgm:ptLst>
  <dgm:cxnLst>
    <dgm:cxn modelId="{1BF4C8D7-C694-4E51-A2BE-C45DC903494A}" type="presOf" srcId="{D3AD8B9D-A301-4EA9-8ED4-17AD752C2CFD}" destId="{19FC738B-A55C-44FA-B423-3F5DDE4E9C4D}" srcOrd="0" destOrd="0" presId="urn:microsoft.com/office/officeart/2005/8/layout/chevron2"/>
    <dgm:cxn modelId="{5E76791F-9266-4FD2-BEAF-13B323CD0075}" type="presOf" srcId="{43F72087-930F-40D1-B231-6781AB849A3C}" destId="{C3DAD844-F602-464D-A8CB-3B88E42CC55D}" srcOrd="0" destOrd="0" presId="urn:microsoft.com/office/officeart/2005/8/layout/chevron2"/>
    <dgm:cxn modelId="{EABAE664-F1B3-430D-9E55-3C443E0C6B0E}" type="presOf" srcId="{A47DD094-ABA7-42FD-9A2C-6833D333E46E}" destId="{1062C98E-5AE7-471C-9516-B0228A0E39A1}" srcOrd="0" destOrd="0" presId="urn:microsoft.com/office/officeart/2005/8/layout/chevron2"/>
    <dgm:cxn modelId="{D3CA1D22-3CE7-4C79-A446-346483F2292B}" srcId="{C137E0A4-AF81-4D1E-99E0-6B90A9258ECC}" destId="{DEC63DAF-5AE6-452B-968A-C156BDFE6CF9}" srcOrd="2" destOrd="0" parTransId="{8F0CEEC9-658E-4D41-A316-D2AB9C2C0440}" sibTransId="{6152A201-D47B-4B60-AFE3-30383E5F67EF}"/>
    <dgm:cxn modelId="{D28A556A-89EF-489E-B59B-1DE41D36B650}" srcId="{C137E0A4-AF81-4D1E-99E0-6B90A9258ECC}" destId="{BC0BB130-BCC3-44BF-95C1-D46E795C85EB}" srcOrd="4" destOrd="0" parTransId="{B9DDABA2-D23E-4A64-914E-659AC6C2E37B}" sibTransId="{431EBBEF-9037-40E0-A268-5EA15DB9AFA1}"/>
    <dgm:cxn modelId="{5A95077E-14D1-464A-BE3B-230A4D6C4D78}" srcId="{C137E0A4-AF81-4D1E-99E0-6B90A9258ECC}" destId="{7B99541E-9D21-47D4-AA14-F5AA4AD3E1CF}" srcOrd="6" destOrd="0" parTransId="{9364FE3D-401F-46FE-BAD8-4D391FFC13ED}" sibTransId="{0C0C387B-C68A-4498-B849-EBFECFC0F681}"/>
    <dgm:cxn modelId="{DAB46A40-40D8-433B-860C-773CAC6E2C28}" type="presOf" srcId="{C0E0A53D-5C74-4177-BB74-767ACD10FEA1}" destId="{311EAB0D-E46E-4700-B78E-139EFF268DA9}" srcOrd="0" destOrd="0" presId="urn:microsoft.com/office/officeart/2005/8/layout/chevron2"/>
    <dgm:cxn modelId="{FCB6C0F1-4391-4309-8C63-A74A610EDAD1}" srcId="{43F72087-930F-40D1-B231-6781AB849A3C}" destId="{4560DCF4-519F-4678-A46C-5C05760F8942}" srcOrd="0" destOrd="0" parTransId="{01CE9946-D26F-4BE7-BBB6-015ED9DCF1A2}" sibTransId="{9C1E9386-919A-47CE-999C-F8F670EC58F0}"/>
    <dgm:cxn modelId="{0868E60A-4025-45E2-BEF3-D8002B741827}" type="presOf" srcId="{A17D2D43-D7E3-4068-875A-5AD5458B71A4}" destId="{47EAF864-3E0A-46D3-9240-64F52DDB8211}" srcOrd="0" destOrd="0" presId="urn:microsoft.com/office/officeart/2005/8/layout/chevron2"/>
    <dgm:cxn modelId="{6186D40B-62B1-4D26-89A1-68DD8673AB48}" type="presOf" srcId="{7B99541E-9D21-47D4-AA14-F5AA4AD3E1CF}" destId="{573EBEFE-E27B-411A-A7E3-498AA2C0D8B3}" srcOrd="0" destOrd="0" presId="urn:microsoft.com/office/officeart/2005/8/layout/chevron2"/>
    <dgm:cxn modelId="{8C5EA0A5-9209-436F-A66A-BC7B4247266A}" srcId="{C137E0A4-AF81-4D1E-99E0-6B90A9258ECC}" destId="{A17D2D43-D7E3-4068-875A-5AD5458B71A4}" srcOrd="1" destOrd="0" parTransId="{83A86D26-1944-4833-9F09-A2CA91B56452}" sibTransId="{7D30F484-303B-44F6-8B4A-38EC87932FC6}"/>
    <dgm:cxn modelId="{140CF46E-888E-43AE-9399-9E2C226000A3}" srcId="{FD41CF5C-E058-4168-A348-4A0FDFCC3AF6}" destId="{96F3CAE7-39E1-444B-939B-F6F62D428F75}" srcOrd="0" destOrd="0" parTransId="{B437BF3F-0AAA-4600-B5D6-F17489210314}" sibTransId="{971899FE-AF3A-433C-8B39-FF256692868C}"/>
    <dgm:cxn modelId="{1D52EA7B-AF58-4B24-8F43-383A347CA65F}" srcId="{A17D2D43-D7E3-4068-875A-5AD5458B71A4}" destId="{C0E0A53D-5C74-4177-BB74-767ACD10FEA1}" srcOrd="0" destOrd="0" parTransId="{BCF5751E-6BDC-409B-A5D8-0F16F1C781F0}" sibTransId="{8B61F75B-CBF2-4611-B18E-A25E8EA63EDD}"/>
    <dgm:cxn modelId="{09C69748-474B-43AE-806A-7E2A3F157B9E}" srcId="{C137E0A4-AF81-4D1E-99E0-6B90A9258ECC}" destId="{43F72087-930F-40D1-B231-6781AB849A3C}" srcOrd="3" destOrd="0" parTransId="{11BD3A10-41B3-4DAC-A973-F987349AC036}" sibTransId="{DE59BE67-715C-49AF-9F1B-E590E49F7A95}"/>
    <dgm:cxn modelId="{274A014D-3CEF-4DBC-8C74-77D38A214DB0}" type="presOf" srcId="{FD41CF5C-E058-4168-A348-4A0FDFCC3AF6}" destId="{C7328667-B512-457E-9A9D-48FC2A942BA0}" srcOrd="0" destOrd="0" presId="urn:microsoft.com/office/officeart/2005/8/layout/chevron2"/>
    <dgm:cxn modelId="{C190F9DA-9F6D-4D0A-A4A4-3C145F257547}" srcId="{C137E0A4-AF81-4D1E-99E0-6B90A9258ECC}" destId="{3F469367-9C76-4403-A544-1BA1099736CF}" srcOrd="0" destOrd="0" parTransId="{D794D81D-AE29-459A-B2AB-9C2EBC5AC6F9}" sibTransId="{46809820-837D-4883-9638-5CF9B4359F05}"/>
    <dgm:cxn modelId="{1DBA0927-13EE-4CCE-9995-0058A41D19F9}" srcId="{BC0BB130-BCC3-44BF-95C1-D46E795C85EB}" destId="{7361D460-1642-4022-B1BE-9A2521200F4E}" srcOrd="0" destOrd="0" parTransId="{115EF759-4A0C-4A24-98F2-D51A93CA96DA}" sibTransId="{5DD6F13A-5883-4A81-B084-7543A6192C0D}"/>
    <dgm:cxn modelId="{EE2E4D9A-4F1C-4C03-B22C-AD79CFA9D060}" type="presOf" srcId="{BC0BB130-BCC3-44BF-95C1-D46E795C85EB}" destId="{F866E220-E028-4245-B4A3-DF8497AB850A}" srcOrd="0" destOrd="0" presId="urn:microsoft.com/office/officeart/2005/8/layout/chevron2"/>
    <dgm:cxn modelId="{8EE1047D-9D45-434C-BDD7-F3374F07F2E3}" srcId="{C137E0A4-AF81-4D1E-99E0-6B90A9258ECC}" destId="{FD41CF5C-E058-4168-A348-4A0FDFCC3AF6}" srcOrd="5" destOrd="0" parTransId="{5F3C290C-09DE-40FC-8579-4C3DD66A5864}" sibTransId="{30904961-9F4A-4280-A4E5-E0C4B61A3825}"/>
    <dgm:cxn modelId="{CA24B164-ECA1-4A28-8131-AC1C0115DCE2}" type="presOf" srcId="{4560DCF4-519F-4678-A46C-5C05760F8942}" destId="{DFC3A380-5D9B-4A4A-AFED-2A778898F85F}" srcOrd="0" destOrd="0" presId="urn:microsoft.com/office/officeart/2005/8/layout/chevron2"/>
    <dgm:cxn modelId="{A4001897-CD43-4239-9360-C65784EDEDB6}" type="presOf" srcId="{596A3555-0222-4C97-A44D-AF07B60EC44B}" destId="{50D13626-B250-46A9-8F48-5DFA7F96A54F}" srcOrd="0" destOrd="0" presId="urn:microsoft.com/office/officeart/2005/8/layout/chevron2"/>
    <dgm:cxn modelId="{4D15ED1C-3241-4635-9751-DF46AA79418D}" type="presOf" srcId="{3F469367-9C76-4403-A544-1BA1099736CF}" destId="{DB8EA8CC-9F9B-4193-9091-03E9CC0E5884}" srcOrd="0" destOrd="0" presId="urn:microsoft.com/office/officeart/2005/8/layout/chevron2"/>
    <dgm:cxn modelId="{E74EAAB5-7362-4985-9D25-95090AAFEB91}" type="presOf" srcId="{7361D460-1642-4022-B1BE-9A2521200F4E}" destId="{06B77B2B-F253-4D66-BB6B-1D5EC377CC48}" srcOrd="0" destOrd="0" presId="urn:microsoft.com/office/officeart/2005/8/layout/chevron2"/>
    <dgm:cxn modelId="{5A8E02B4-AEB4-4016-8560-F3710C9AE611}" srcId="{7B99541E-9D21-47D4-AA14-F5AA4AD3E1CF}" destId="{596A3555-0222-4C97-A44D-AF07B60EC44B}" srcOrd="0" destOrd="0" parTransId="{6D9138E0-318E-46DC-B26C-5CF6D445CB72}" sibTransId="{F81831E6-7F26-4CA2-BE96-FFC353F820F5}"/>
    <dgm:cxn modelId="{7F8EA620-054E-4710-BE7F-7E4AC74C2FE6}" srcId="{3F469367-9C76-4403-A544-1BA1099736CF}" destId="{D3AD8B9D-A301-4EA9-8ED4-17AD752C2CFD}" srcOrd="0" destOrd="0" parTransId="{0AF561D8-C8A4-4E98-A773-3F79E91F281D}" sibTransId="{482B8F22-315C-4B1E-9A6C-0147CF996642}"/>
    <dgm:cxn modelId="{6139F1CA-2167-4064-A957-2198C5179C80}" type="presOf" srcId="{C137E0A4-AF81-4D1E-99E0-6B90A9258ECC}" destId="{90EFE9B2-022F-4658-BAC5-A2FC2B763ED3}" srcOrd="0" destOrd="0" presId="urn:microsoft.com/office/officeart/2005/8/layout/chevron2"/>
    <dgm:cxn modelId="{FC3546C6-B475-474C-B8AA-ED7CE2465B2E}" type="presOf" srcId="{96F3CAE7-39E1-444B-939B-F6F62D428F75}" destId="{3EF38771-CC9C-401E-99EC-6756D2F8614E}" srcOrd="0" destOrd="0" presId="urn:microsoft.com/office/officeart/2005/8/layout/chevron2"/>
    <dgm:cxn modelId="{D64744F3-0B72-4715-B90B-10798B03BAE4}" srcId="{DEC63DAF-5AE6-452B-968A-C156BDFE6CF9}" destId="{A47DD094-ABA7-42FD-9A2C-6833D333E46E}" srcOrd="0" destOrd="0" parTransId="{9CF2187F-1905-4B92-A8B5-75A107A7D5F4}" sibTransId="{577E4A55-EF4C-4477-99FB-6EBA6CB7A468}"/>
    <dgm:cxn modelId="{C8E9F274-F889-49BC-B307-BBE8CB69552C}" type="presOf" srcId="{DEC63DAF-5AE6-452B-968A-C156BDFE6CF9}" destId="{D15837D4-CE8D-421E-9EE0-59147D1FBCF4}" srcOrd="0" destOrd="0" presId="urn:microsoft.com/office/officeart/2005/8/layout/chevron2"/>
    <dgm:cxn modelId="{4FEC2105-C97D-4D8E-8CBA-69F103C19513}" type="presParOf" srcId="{90EFE9B2-022F-4658-BAC5-A2FC2B763ED3}" destId="{95D6E77C-2C8C-41D9-92E1-AD8522DC10AD}" srcOrd="0" destOrd="0" presId="urn:microsoft.com/office/officeart/2005/8/layout/chevron2"/>
    <dgm:cxn modelId="{ADB55172-5074-47A4-88FA-2D0A7D3EC1C0}" type="presParOf" srcId="{95D6E77C-2C8C-41D9-92E1-AD8522DC10AD}" destId="{DB8EA8CC-9F9B-4193-9091-03E9CC0E5884}" srcOrd="0" destOrd="0" presId="urn:microsoft.com/office/officeart/2005/8/layout/chevron2"/>
    <dgm:cxn modelId="{D055536F-5C59-4008-ADE7-9682BDAEF019}" type="presParOf" srcId="{95D6E77C-2C8C-41D9-92E1-AD8522DC10AD}" destId="{19FC738B-A55C-44FA-B423-3F5DDE4E9C4D}" srcOrd="1" destOrd="0" presId="urn:microsoft.com/office/officeart/2005/8/layout/chevron2"/>
    <dgm:cxn modelId="{2BA007B0-D8F1-40D8-80A7-AA58924DE64A}" type="presParOf" srcId="{90EFE9B2-022F-4658-BAC5-A2FC2B763ED3}" destId="{6105A9D3-D687-47D8-A30E-EEDE2A0C009B}" srcOrd="1" destOrd="0" presId="urn:microsoft.com/office/officeart/2005/8/layout/chevron2"/>
    <dgm:cxn modelId="{AB72851C-D31C-4155-95C3-441D62FA3DB3}" type="presParOf" srcId="{90EFE9B2-022F-4658-BAC5-A2FC2B763ED3}" destId="{23CE553A-EE5E-4588-821A-F2F28FA95CDF}" srcOrd="2" destOrd="0" presId="urn:microsoft.com/office/officeart/2005/8/layout/chevron2"/>
    <dgm:cxn modelId="{CAF8BA59-B2C9-40AE-92BF-3B47727B5641}" type="presParOf" srcId="{23CE553A-EE5E-4588-821A-F2F28FA95CDF}" destId="{47EAF864-3E0A-46D3-9240-64F52DDB8211}" srcOrd="0" destOrd="0" presId="urn:microsoft.com/office/officeart/2005/8/layout/chevron2"/>
    <dgm:cxn modelId="{B1653080-A430-47E9-B6FA-65E93441B959}" type="presParOf" srcId="{23CE553A-EE5E-4588-821A-F2F28FA95CDF}" destId="{311EAB0D-E46E-4700-B78E-139EFF268DA9}" srcOrd="1" destOrd="0" presId="urn:microsoft.com/office/officeart/2005/8/layout/chevron2"/>
    <dgm:cxn modelId="{6EB4DA30-428D-45D5-AD76-9E8ADF35D973}" type="presParOf" srcId="{90EFE9B2-022F-4658-BAC5-A2FC2B763ED3}" destId="{99692D85-5CFE-48D9-98EB-0BCED204DD79}" srcOrd="3" destOrd="0" presId="urn:microsoft.com/office/officeart/2005/8/layout/chevron2"/>
    <dgm:cxn modelId="{ABD62CE6-54D7-4655-BC1A-7514B6733B85}" type="presParOf" srcId="{90EFE9B2-022F-4658-BAC5-A2FC2B763ED3}" destId="{6F8702D7-43D5-43AC-B07E-7A87A92718F5}" srcOrd="4" destOrd="0" presId="urn:microsoft.com/office/officeart/2005/8/layout/chevron2"/>
    <dgm:cxn modelId="{065F5B95-A12D-4314-B33E-5382F198A2C7}" type="presParOf" srcId="{6F8702D7-43D5-43AC-B07E-7A87A92718F5}" destId="{D15837D4-CE8D-421E-9EE0-59147D1FBCF4}" srcOrd="0" destOrd="0" presId="urn:microsoft.com/office/officeart/2005/8/layout/chevron2"/>
    <dgm:cxn modelId="{58E57299-6582-4591-8A35-6083961367CC}" type="presParOf" srcId="{6F8702D7-43D5-43AC-B07E-7A87A92718F5}" destId="{1062C98E-5AE7-471C-9516-B0228A0E39A1}" srcOrd="1" destOrd="0" presId="urn:microsoft.com/office/officeart/2005/8/layout/chevron2"/>
    <dgm:cxn modelId="{98755E02-8FD9-40C7-8024-AD9D3EBD9032}" type="presParOf" srcId="{90EFE9B2-022F-4658-BAC5-A2FC2B763ED3}" destId="{FE8A3C45-D919-4C3C-B9F9-CD876857F009}" srcOrd="5" destOrd="0" presId="urn:microsoft.com/office/officeart/2005/8/layout/chevron2"/>
    <dgm:cxn modelId="{E5B2E6B9-D985-4277-8BD0-52C65AA6339B}" type="presParOf" srcId="{90EFE9B2-022F-4658-BAC5-A2FC2B763ED3}" destId="{60A5CE9D-32CE-4628-9C62-D5E1C84F63D6}" srcOrd="6" destOrd="0" presId="urn:microsoft.com/office/officeart/2005/8/layout/chevron2"/>
    <dgm:cxn modelId="{F4ECD108-AB06-430E-912D-5739CFBAF7DE}" type="presParOf" srcId="{60A5CE9D-32CE-4628-9C62-D5E1C84F63D6}" destId="{C3DAD844-F602-464D-A8CB-3B88E42CC55D}" srcOrd="0" destOrd="0" presId="urn:microsoft.com/office/officeart/2005/8/layout/chevron2"/>
    <dgm:cxn modelId="{5EDF1AA3-5324-440F-9BB7-3387BDF69967}" type="presParOf" srcId="{60A5CE9D-32CE-4628-9C62-D5E1C84F63D6}" destId="{DFC3A380-5D9B-4A4A-AFED-2A778898F85F}" srcOrd="1" destOrd="0" presId="urn:microsoft.com/office/officeart/2005/8/layout/chevron2"/>
    <dgm:cxn modelId="{B6B254EA-B438-4474-99C8-0B904A534503}" type="presParOf" srcId="{90EFE9B2-022F-4658-BAC5-A2FC2B763ED3}" destId="{B4321A6B-344D-44DB-BCD1-FAE3BFC08A7D}" srcOrd="7" destOrd="0" presId="urn:microsoft.com/office/officeart/2005/8/layout/chevron2"/>
    <dgm:cxn modelId="{911D8025-8D3B-49B8-AEBE-C23548B307A4}" type="presParOf" srcId="{90EFE9B2-022F-4658-BAC5-A2FC2B763ED3}" destId="{B10D9674-9CDA-46DA-A024-C1C817368E4B}" srcOrd="8" destOrd="0" presId="urn:microsoft.com/office/officeart/2005/8/layout/chevron2"/>
    <dgm:cxn modelId="{90F819D7-FE9D-46F3-B69F-B33D7077FFA2}" type="presParOf" srcId="{B10D9674-9CDA-46DA-A024-C1C817368E4B}" destId="{F866E220-E028-4245-B4A3-DF8497AB850A}" srcOrd="0" destOrd="0" presId="urn:microsoft.com/office/officeart/2005/8/layout/chevron2"/>
    <dgm:cxn modelId="{682EC6CA-9638-48D0-808E-25D699B8EB7B}" type="presParOf" srcId="{B10D9674-9CDA-46DA-A024-C1C817368E4B}" destId="{06B77B2B-F253-4D66-BB6B-1D5EC377CC48}" srcOrd="1" destOrd="0" presId="urn:microsoft.com/office/officeart/2005/8/layout/chevron2"/>
    <dgm:cxn modelId="{7AA7BC89-B926-412F-90AC-59CD5B05056C}" type="presParOf" srcId="{90EFE9B2-022F-4658-BAC5-A2FC2B763ED3}" destId="{200AAC7A-A977-4F0E-8C67-9C954AB5A103}" srcOrd="9" destOrd="0" presId="urn:microsoft.com/office/officeart/2005/8/layout/chevron2"/>
    <dgm:cxn modelId="{20BA6CDE-948F-4DB2-A295-931AE9E57472}" type="presParOf" srcId="{90EFE9B2-022F-4658-BAC5-A2FC2B763ED3}" destId="{CEDAFD2D-4BFF-4E8B-A956-288ADD1221D2}" srcOrd="10" destOrd="0" presId="urn:microsoft.com/office/officeart/2005/8/layout/chevron2"/>
    <dgm:cxn modelId="{546750E7-7645-4A02-BD86-E95B185DDDDB}" type="presParOf" srcId="{CEDAFD2D-4BFF-4E8B-A956-288ADD1221D2}" destId="{C7328667-B512-457E-9A9D-48FC2A942BA0}" srcOrd="0" destOrd="0" presId="urn:microsoft.com/office/officeart/2005/8/layout/chevron2"/>
    <dgm:cxn modelId="{791CCD8E-6F7B-449C-83FF-258F767072EC}" type="presParOf" srcId="{CEDAFD2D-4BFF-4E8B-A956-288ADD1221D2}" destId="{3EF38771-CC9C-401E-99EC-6756D2F8614E}" srcOrd="1" destOrd="0" presId="urn:microsoft.com/office/officeart/2005/8/layout/chevron2"/>
    <dgm:cxn modelId="{7D079A67-7089-40D7-BD96-FDED76B70930}" type="presParOf" srcId="{90EFE9B2-022F-4658-BAC5-A2FC2B763ED3}" destId="{5D04F65E-2EA8-40A1-99EA-CCEB3B672B0E}" srcOrd="11" destOrd="0" presId="urn:microsoft.com/office/officeart/2005/8/layout/chevron2"/>
    <dgm:cxn modelId="{807B00A9-39CC-4590-9EF8-F029046C56BD}" type="presParOf" srcId="{90EFE9B2-022F-4658-BAC5-A2FC2B763ED3}" destId="{5537E0B1-F0A5-4D20-A3D9-835A39161610}" srcOrd="12" destOrd="0" presId="urn:microsoft.com/office/officeart/2005/8/layout/chevron2"/>
    <dgm:cxn modelId="{EDB09B66-370D-4A60-910C-840E12B29DCA}" type="presParOf" srcId="{5537E0B1-F0A5-4D20-A3D9-835A39161610}" destId="{573EBEFE-E27B-411A-A7E3-498AA2C0D8B3}" srcOrd="0" destOrd="0" presId="urn:microsoft.com/office/officeart/2005/8/layout/chevron2"/>
    <dgm:cxn modelId="{80BDB5D4-5F3B-4442-AA5F-E55599387158}" type="presParOf" srcId="{5537E0B1-F0A5-4D20-A3D9-835A39161610}" destId="{50D13626-B250-46A9-8F48-5DFA7F96A5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C22002-1455-451F-9830-47C1E7396A9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GB"/>
        </a:p>
      </dgm:t>
    </dgm:pt>
    <dgm:pt modelId="{AF20FB53-F064-42EC-9005-9CF3824C5C29}">
      <dgm:prSet phldrT="[Text]"/>
      <dgm:spPr/>
      <dgm:t>
        <a:bodyPr/>
        <a:lstStyle/>
        <a:p>
          <a:r>
            <a:rPr lang="en-US" dirty="0" err="1" smtClean="0"/>
            <a:t>Giới</a:t>
          </a:r>
          <a:r>
            <a:rPr lang="en-US" dirty="0" smtClean="0"/>
            <a:t> </a:t>
          </a:r>
          <a:r>
            <a:rPr lang="en-US" dirty="0" err="1" smtClean="0"/>
            <a:t>thiệu</a:t>
          </a:r>
          <a:r>
            <a:rPr lang="en-US" dirty="0" smtClean="0"/>
            <a:t> </a:t>
          </a:r>
          <a:r>
            <a:rPr lang="en-US" dirty="0" err="1" smtClean="0"/>
            <a:t>tổng</a:t>
          </a:r>
          <a:r>
            <a:rPr lang="en-US" dirty="0" smtClean="0"/>
            <a:t> </a:t>
          </a:r>
          <a:r>
            <a:rPr lang="en-US" dirty="0" err="1" smtClean="0"/>
            <a:t>quát</a:t>
          </a:r>
          <a:endParaRPr lang="en-GB" dirty="0"/>
        </a:p>
      </dgm:t>
    </dgm:pt>
    <dgm:pt modelId="{F2C9E2D6-8A74-47F3-ADFD-14110A5EB09A}" type="parTrans" cxnId="{D3DD98CE-AF46-4A94-A566-D9738D291053}">
      <dgm:prSet/>
      <dgm:spPr/>
      <dgm:t>
        <a:bodyPr/>
        <a:lstStyle/>
        <a:p>
          <a:endParaRPr lang="en-GB"/>
        </a:p>
      </dgm:t>
    </dgm:pt>
    <dgm:pt modelId="{F75EEAD8-5F29-4FBE-B0AA-EB78EA9515B7}" type="sibTrans" cxnId="{D3DD98CE-AF46-4A94-A566-D9738D291053}">
      <dgm:prSet/>
      <dgm:spPr/>
      <dgm:t>
        <a:bodyPr/>
        <a:lstStyle/>
        <a:p>
          <a:endParaRPr lang="en-GB"/>
        </a:p>
      </dgm:t>
    </dgm:pt>
    <dgm:pt modelId="{73836275-A154-4E1D-B960-A58CB8EEF065}">
      <dgm:prSet phldrT="[Text]"/>
      <dgm:spPr/>
      <dgm:t>
        <a:bodyPr/>
        <a:lstStyle/>
        <a:p>
          <a:r>
            <a:rPr lang="en-US" dirty="0" smtClean="0"/>
            <a:t>Chi </a:t>
          </a:r>
          <a:r>
            <a:rPr lang="en-US" dirty="0" err="1" smtClean="0"/>
            <a:t>tiết</a:t>
          </a:r>
          <a:r>
            <a:rPr lang="en-US" dirty="0" smtClean="0"/>
            <a:t> </a:t>
          </a:r>
          <a:r>
            <a:rPr lang="en-US" dirty="0" err="1" smtClean="0"/>
            <a:t>về</a:t>
          </a:r>
          <a:r>
            <a:rPr lang="en-US" dirty="0" smtClean="0"/>
            <a:t> </a:t>
          </a:r>
          <a:r>
            <a:rPr lang="en-US" dirty="0" err="1" smtClean="0"/>
            <a:t>sản</a:t>
          </a:r>
          <a:r>
            <a:rPr lang="en-US" dirty="0" smtClean="0"/>
            <a:t> </a:t>
          </a:r>
          <a:r>
            <a:rPr lang="en-US" dirty="0" err="1" smtClean="0"/>
            <a:t>phẩm</a:t>
          </a:r>
          <a:endParaRPr lang="en-GB" dirty="0"/>
        </a:p>
      </dgm:t>
    </dgm:pt>
    <dgm:pt modelId="{7139B0A4-5DE2-42B6-8FD0-1EA0B90B67CE}" type="parTrans" cxnId="{3A54F401-66D7-47C3-BCBE-86F73B6E51B9}">
      <dgm:prSet/>
      <dgm:spPr/>
      <dgm:t>
        <a:bodyPr/>
        <a:lstStyle/>
        <a:p>
          <a:endParaRPr lang="en-GB"/>
        </a:p>
      </dgm:t>
    </dgm:pt>
    <dgm:pt modelId="{C117634C-1588-461A-B810-CF76204B5719}" type="sibTrans" cxnId="{3A54F401-66D7-47C3-BCBE-86F73B6E51B9}">
      <dgm:prSet/>
      <dgm:spPr/>
      <dgm:t>
        <a:bodyPr/>
        <a:lstStyle/>
        <a:p>
          <a:endParaRPr lang="en-GB"/>
        </a:p>
      </dgm:t>
    </dgm:pt>
    <dgm:pt modelId="{D41F69D5-FA73-47E6-98D4-6A585734D6D0}">
      <dgm:prSet phldrT="[Text]"/>
      <dgm:spPr/>
      <dgm:t>
        <a:bodyPr/>
        <a:lstStyle/>
        <a:p>
          <a:r>
            <a:rPr lang="en-US" dirty="0" err="1" smtClean="0"/>
            <a:t>Nhu</a:t>
          </a:r>
          <a:r>
            <a:rPr lang="en-US" dirty="0" smtClean="0"/>
            <a:t> </a:t>
          </a:r>
          <a:r>
            <a:rPr lang="en-US" dirty="0" err="1" smtClean="0"/>
            <a:t>cầu</a:t>
          </a:r>
          <a:r>
            <a:rPr lang="en-US" dirty="0" smtClean="0"/>
            <a:t> </a:t>
          </a:r>
          <a:r>
            <a:rPr lang="en-US" dirty="0" err="1" smtClean="0"/>
            <a:t>thị</a:t>
          </a:r>
          <a:r>
            <a:rPr lang="en-US" dirty="0" smtClean="0"/>
            <a:t> </a:t>
          </a:r>
          <a:r>
            <a:rPr lang="en-US" dirty="0" err="1" smtClean="0"/>
            <a:t>trường</a:t>
          </a:r>
          <a:endParaRPr lang="en-GB" dirty="0"/>
        </a:p>
      </dgm:t>
    </dgm:pt>
    <dgm:pt modelId="{0C29977C-D549-4EA6-A15E-FA418DBF51C2}" type="parTrans" cxnId="{D6D4411B-0D9B-48FC-AB33-387F9D0BD2B7}">
      <dgm:prSet/>
      <dgm:spPr/>
      <dgm:t>
        <a:bodyPr/>
        <a:lstStyle/>
        <a:p>
          <a:endParaRPr lang="en-GB"/>
        </a:p>
      </dgm:t>
    </dgm:pt>
    <dgm:pt modelId="{99D14FED-E008-40D3-81C6-F215A20DB427}" type="sibTrans" cxnId="{D6D4411B-0D9B-48FC-AB33-387F9D0BD2B7}">
      <dgm:prSet/>
      <dgm:spPr/>
      <dgm:t>
        <a:bodyPr/>
        <a:lstStyle/>
        <a:p>
          <a:endParaRPr lang="en-GB"/>
        </a:p>
      </dgm:t>
    </dgm:pt>
    <dgm:pt modelId="{CA6CAA1C-1BAC-4828-AF29-09E4566E0F65}">
      <dgm:prSet phldrT="[Text]"/>
      <dgm:spPr/>
      <dgm:t>
        <a:bodyPr/>
        <a:lstStyle/>
        <a:p>
          <a:r>
            <a:rPr lang="en-US" dirty="0" err="1" smtClean="0"/>
            <a:t>Dự</a:t>
          </a:r>
          <a:r>
            <a:rPr lang="en-US" dirty="0" smtClean="0"/>
            <a:t> </a:t>
          </a:r>
          <a:r>
            <a:rPr lang="en-US" dirty="0" err="1" smtClean="0"/>
            <a:t>báo</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của</a:t>
          </a:r>
          <a:r>
            <a:rPr lang="en-US" dirty="0" smtClean="0"/>
            <a:t> </a:t>
          </a:r>
          <a:r>
            <a:rPr lang="en-US" dirty="0" err="1" smtClean="0"/>
            <a:t>sản</a:t>
          </a:r>
          <a:r>
            <a:rPr lang="en-US" dirty="0" smtClean="0"/>
            <a:t> </a:t>
          </a:r>
          <a:r>
            <a:rPr lang="en-US" dirty="0" err="1" smtClean="0"/>
            <a:t>phẩm</a:t>
          </a:r>
          <a:endParaRPr lang="en-GB" dirty="0"/>
        </a:p>
      </dgm:t>
    </dgm:pt>
    <dgm:pt modelId="{F3C56872-CD62-4DC4-B77E-490F90B3C6C7}" type="parTrans" cxnId="{F31A7A73-D5B1-4823-B179-BDC753FB9381}">
      <dgm:prSet/>
      <dgm:spPr/>
      <dgm:t>
        <a:bodyPr/>
        <a:lstStyle/>
        <a:p>
          <a:endParaRPr lang="en-GB"/>
        </a:p>
      </dgm:t>
    </dgm:pt>
    <dgm:pt modelId="{5039E153-33AD-461D-A7BB-D0AC3FD244CF}" type="sibTrans" cxnId="{F31A7A73-D5B1-4823-B179-BDC753FB9381}">
      <dgm:prSet/>
      <dgm:spPr/>
      <dgm:t>
        <a:bodyPr/>
        <a:lstStyle/>
        <a:p>
          <a:endParaRPr lang="en-GB"/>
        </a:p>
      </dgm:t>
    </dgm:pt>
    <dgm:pt modelId="{672412FD-3330-425F-BA09-360ECCEF76C7}">
      <dgm:prSet phldrT="[Text]"/>
      <dgm:spPr/>
      <dgm:t>
        <a:bodyPr/>
        <a:lstStyle/>
        <a:p>
          <a:r>
            <a:rPr lang="en-US" dirty="0" err="1" smtClean="0"/>
            <a:t>Đội</a:t>
          </a:r>
          <a:r>
            <a:rPr lang="en-US" dirty="0" smtClean="0"/>
            <a:t> </a:t>
          </a:r>
          <a:r>
            <a:rPr lang="en-US" dirty="0" err="1" smtClean="0"/>
            <a:t>ngũ</a:t>
          </a:r>
          <a:r>
            <a:rPr lang="en-US" dirty="0" smtClean="0"/>
            <a:t> </a:t>
          </a:r>
          <a:r>
            <a:rPr lang="en-US" dirty="0" err="1" smtClean="0"/>
            <a:t>nhân</a:t>
          </a:r>
          <a:r>
            <a:rPr lang="en-US" dirty="0" smtClean="0"/>
            <a:t> </a:t>
          </a:r>
          <a:r>
            <a:rPr lang="en-US" dirty="0" err="1" smtClean="0"/>
            <a:t>viên</a:t>
          </a:r>
          <a:endParaRPr lang="en-GB" dirty="0"/>
        </a:p>
      </dgm:t>
    </dgm:pt>
    <dgm:pt modelId="{B5598D84-54F2-45EF-B766-CF80C42AD348}" type="parTrans" cxnId="{89B24A80-7CD6-4745-A833-80E214D9C7C0}">
      <dgm:prSet/>
      <dgm:spPr/>
      <dgm:t>
        <a:bodyPr/>
        <a:lstStyle/>
        <a:p>
          <a:endParaRPr lang="en-GB"/>
        </a:p>
      </dgm:t>
    </dgm:pt>
    <dgm:pt modelId="{C747DE99-04DD-47A9-A9AF-AFA5185AF72F}" type="sibTrans" cxnId="{89B24A80-7CD6-4745-A833-80E214D9C7C0}">
      <dgm:prSet/>
      <dgm:spPr/>
      <dgm:t>
        <a:bodyPr/>
        <a:lstStyle/>
        <a:p>
          <a:endParaRPr lang="en-GB"/>
        </a:p>
      </dgm:t>
    </dgm:pt>
    <dgm:pt modelId="{62172395-CD79-4E7D-978E-2C8A46504C33}">
      <dgm:prSet phldrT="[Text]"/>
      <dgm:spPr/>
      <dgm:t>
        <a:bodyPr/>
        <a:lstStyle/>
        <a:p>
          <a:r>
            <a:rPr lang="en-US" dirty="0" err="1" smtClean="0"/>
            <a:t>Khó</a:t>
          </a:r>
          <a:r>
            <a:rPr lang="en-US" dirty="0" smtClean="0"/>
            <a:t> </a:t>
          </a:r>
          <a:r>
            <a:rPr lang="en-US" dirty="0" err="1" smtClean="0"/>
            <a:t>khăn</a:t>
          </a:r>
          <a:r>
            <a:rPr lang="en-US" dirty="0" smtClean="0"/>
            <a:t> </a:t>
          </a:r>
          <a:r>
            <a:rPr lang="en-US" dirty="0" err="1" smtClean="0"/>
            <a:t>thách</a:t>
          </a:r>
          <a:r>
            <a:rPr lang="en-US" dirty="0" smtClean="0"/>
            <a:t> </a:t>
          </a:r>
          <a:r>
            <a:rPr lang="en-US" dirty="0" err="1" smtClean="0"/>
            <a:t>thức</a:t>
          </a:r>
          <a:endParaRPr lang="en-GB" dirty="0"/>
        </a:p>
      </dgm:t>
    </dgm:pt>
    <dgm:pt modelId="{2E639F66-CFFB-447E-80C6-11A2E19715EB}" type="parTrans" cxnId="{BAFB55FF-6B6D-472F-BA92-4AB73A4C5E2A}">
      <dgm:prSet/>
      <dgm:spPr/>
      <dgm:t>
        <a:bodyPr/>
        <a:lstStyle/>
        <a:p>
          <a:endParaRPr lang="en-GB"/>
        </a:p>
      </dgm:t>
    </dgm:pt>
    <dgm:pt modelId="{D9BA8A19-DBFC-4070-9AD9-897CCF6E8A07}" type="sibTrans" cxnId="{BAFB55FF-6B6D-472F-BA92-4AB73A4C5E2A}">
      <dgm:prSet/>
      <dgm:spPr/>
      <dgm:t>
        <a:bodyPr/>
        <a:lstStyle/>
        <a:p>
          <a:endParaRPr lang="en-GB"/>
        </a:p>
      </dgm:t>
    </dgm:pt>
    <dgm:pt modelId="{9159C69C-A624-469C-A4B0-0552AA01D6FA}">
      <dgm:prSet phldrT="[Text]"/>
      <dgm:spPr/>
      <dgm:t>
        <a:bodyPr/>
        <a:lstStyle/>
        <a:p>
          <a:r>
            <a:rPr lang="en-US" dirty="0" err="1" smtClean="0"/>
            <a:t>Đối</a:t>
          </a:r>
          <a:r>
            <a:rPr lang="en-US" dirty="0" smtClean="0"/>
            <a:t> </a:t>
          </a:r>
          <a:r>
            <a:rPr lang="en-US" dirty="0" err="1" smtClean="0"/>
            <a:t>thủ</a:t>
          </a:r>
          <a:r>
            <a:rPr lang="en-US" dirty="0" smtClean="0"/>
            <a:t> </a:t>
          </a:r>
          <a:r>
            <a:rPr lang="en-US" dirty="0" err="1" smtClean="0"/>
            <a:t>cạnh</a:t>
          </a:r>
          <a:r>
            <a:rPr lang="en-US" dirty="0" smtClean="0"/>
            <a:t> </a:t>
          </a:r>
          <a:r>
            <a:rPr lang="en-US" dirty="0" err="1" smtClean="0"/>
            <a:t>tranh</a:t>
          </a:r>
          <a:r>
            <a:rPr lang="en-US" dirty="0" smtClean="0"/>
            <a:t> </a:t>
          </a:r>
          <a:r>
            <a:rPr lang="en-US" dirty="0" err="1" smtClean="0"/>
            <a:t>và</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thoái</a:t>
          </a:r>
          <a:r>
            <a:rPr lang="en-US" dirty="0" smtClean="0"/>
            <a:t> </a:t>
          </a:r>
          <a:r>
            <a:rPr lang="en-US" dirty="0" err="1" smtClean="0"/>
            <a:t>vốn</a:t>
          </a:r>
          <a:endParaRPr lang="en-US" dirty="0" smtClean="0"/>
        </a:p>
      </dgm:t>
    </dgm:pt>
    <dgm:pt modelId="{B2E99A9F-DB0D-4A40-9E96-1095FD984E21}" type="parTrans" cxnId="{DCCB456A-40FB-4337-9138-64B4F71EBBFD}">
      <dgm:prSet/>
      <dgm:spPr/>
      <dgm:t>
        <a:bodyPr/>
        <a:lstStyle/>
        <a:p>
          <a:endParaRPr lang="en-GB"/>
        </a:p>
      </dgm:t>
    </dgm:pt>
    <dgm:pt modelId="{3130BE43-0F7E-4D22-ABFA-D1406B51A84D}" type="sibTrans" cxnId="{DCCB456A-40FB-4337-9138-64B4F71EBBFD}">
      <dgm:prSet/>
      <dgm:spPr/>
      <dgm:t>
        <a:bodyPr/>
        <a:lstStyle/>
        <a:p>
          <a:endParaRPr lang="en-GB"/>
        </a:p>
      </dgm:t>
    </dgm:pt>
    <dgm:pt modelId="{24026DA7-13B1-479B-901B-5A65ADDAB0B4}" type="pres">
      <dgm:prSet presAssocID="{C7C22002-1455-451F-9830-47C1E7396A93}" presName="Name0" presStyleCnt="0">
        <dgm:presLayoutVars>
          <dgm:chMax val="7"/>
          <dgm:chPref val="7"/>
          <dgm:dir/>
        </dgm:presLayoutVars>
      </dgm:prSet>
      <dgm:spPr/>
      <dgm:t>
        <a:bodyPr/>
        <a:lstStyle/>
        <a:p>
          <a:endParaRPr lang="en-GB"/>
        </a:p>
      </dgm:t>
    </dgm:pt>
    <dgm:pt modelId="{D4F2C2EC-2EC8-4C66-887A-2EFA5E3D0FE4}" type="pres">
      <dgm:prSet presAssocID="{C7C22002-1455-451F-9830-47C1E7396A93}" presName="Name1" presStyleCnt="0"/>
      <dgm:spPr/>
    </dgm:pt>
    <dgm:pt modelId="{8236D29B-8D18-4325-9843-B9EA2F9646BE}" type="pres">
      <dgm:prSet presAssocID="{C7C22002-1455-451F-9830-47C1E7396A93}" presName="cycle" presStyleCnt="0"/>
      <dgm:spPr/>
    </dgm:pt>
    <dgm:pt modelId="{4A76ABF7-FAA1-4419-B79D-26A598363DD4}" type="pres">
      <dgm:prSet presAssocID="{C7C22002-1455-451F-9830-47C1E7396A93}" presName="srcNode" presStyleLbl="node1" presStyleIdx="0" presStyleCnt="7"/>
      <dgm:spPr/>
    </dgm:pt>
    <dgm:pt modelId="{E19B16E0-F61C-4D9F-AD81-B698A40954CE}" type="pres">
      <dgm:prSet presAssocID="{C7C22002-1455-451F-9830-47C1E7396A93}" presName="conn" presStyleLbl="parChTrans1D2" presStyleIdx="0" presStyleCnt="1"/>
      <dgm:spPr/>
      <dgm:t>
        <a:bodyPr/>
        <a:lstStyle/>
        <a:p>
          <a:endParaRPr lang="en-GB"/>
        </a:p>
      </dgm:t>
    </dgm:pt>
    <dgm:pt modelId="{179E1227-84A3-4DB6-A340-FE76A836DE1B}" type="pres">
      <dgm:prSet presAssocID="{C7C22002-1455-451F-9830-47C1E7396A93}" presName="extraNode" presStyleLbl="node1" presStyleIdx="0" presStyleCnt="7"/>
      <dgm:spPr/>
    </dgm:pt>
    <dgm:pt modelId="{7F3A53BC-D088-4E75-AF62-DF71EC0112E2}" type="pres">
      <dgm:prSet presAssocID="{C7C22002-1455-451F-9830-47C1E7396A93}" presName="dstNode" presStyleLbl="node1" presStyleIdx="0" presStyleCnt="7"/>
      <dgm:spPr/>
    </dgm:pt>
    <dgm:pt modelId="{DEE73721-B5D0-4DB0-8C31-1562D86317F6}" type="pres">
      <dgm:prSet presAssocID="{AF20FB53-F064-42EC-9005-9CF3824C5C29}" presName="text_1" presStyleLbl="node1" presStyleIdx="0" presStyleCnt="7">
        <dgm:presLayoutVars>
          <dgm:bulletEnabled val="1"/>
        </dgm:presLayoutVars>
      </dgm:prSet>
      <dgm:spPr/>
      <dgm:t>
        <a:bodyPr/>
        <a:lstStyle/>
        <a:p>
          <a:endParaRPr lang="en-GB"/>
        </a:p>
      </dgm:t>
    </dgm:pt>
    <dgm:pt modelId="{248CFE9F-A55F-4A22-9A9C-B7694DF66B05}" type="pres">
      <dgm:prSet presAssocID="{AF20FB53-F064-42EC-9005-9CF3824C5C29}" presName="accent_1" presStyleCnt="0"/>
      <dgm:spPr/>
    </dgm:pt>
    <dgm:pt modelId="{AD9DD540-8EF1-4118-97A0-DA325D4CE1EE}" type="pres">
      <dgm:prSet presAssocID="{AF20FB53-F064-42EC-9005-9CF3824C5C29}" presName="accentRepeatNode" presStyleLbl="solidFgAcc1" presStyleIdx="0" presStyleCnt="7"/>
      <dgm:spPr/>
    </dgm:pt>
    <dgm:pt modelId="{D1ACF114-7072-4EAE-90A7-F4D151B5FE8E}" type="pres">
      <dgm:prSet presAssocID="{73836275-A154-4E1D-B960-A58CB8EEF065}" presName="text_2" presStyleLbl="node1" presStyleIdx="1" presStyleCnt="7">
        <dgm:presLayoutVars>
          <dgm:bulletEnabled val="1"/>
        </dgm:presLayoutVars>
      </dgm:prSet>
      <dgm:spPr/>
      <dgm:t>
        <a:bodyPr/>
        <a:lstStyle/>
        <a:p>
          <a:endParaRPr lang="en-GB"/>
        </a:p>
      </dgm:t>
    </dgm:pt>
    <dgm:pt modelId="{EDFDD37D-E82A-4946-9E53-544E476444C9}" type="pres">
      <dgm:prSet presAssocID="{73836275-A154-4E1D-B960-A58CB8EEF065}" presName="accent_2" presStyleCnt="0"/>
      <dgm:spPr/>
    </dgm:pt>
    <dgm:pt modelId="{AD227A0A-D3C7-40C6-B0A9-8D0C8739D3C9}" type="pres">
      <dgm:prSet presAssocID="{73836275-A154-4E1D-B960-A58CB8EEF065}" presName="accentRepeatNode" presStyleLbl="solidFgAcc1" presStyleIdx="1" presStyleCnt="7"/>
      <dgm:spPr/>
    </dgm:pt>
    <dgm:pt modelId="{E25F5D6E-F062-442D-97C0-EDBACFDE9BCF}" type="pres">
      <dgm:prSet presAssocID="{D41F69D5-FA73-47E6-98D4-6A585734D6D0}" presName="text_3" presStyleLbl="node1" presStyleIdx="2" presStyleCnt="7">
        <dgm:presLayoutVars>
          <dgm:bulletEnabled val="1"/>
        </dgm:presLayoutVars>
      </dgm:prSet>
      <dgm:spPr/>
      <dgm:t>
        <a:bodyPr/>
        <a:lstStyle/>
        <a:p>
          <a:endParaRPr lang="en-GB"/>
        </a:p>
      </dgm:t>
    </dgm:pt>
    <dgm:pt modelId="{D696BA2D-4430-4CBC-87FB-4CBAA62D293E}" type="pres">
      <dgm:prSet presAssocID="{D41F69D5-FA73-47E6-98D4-6A585734D6D0}" presName="accent_3" presStyleCnt="0"/>
      <dgm:spPr/>
    </dgm:pt>
    <dgm:pt modelId="{7D7B5B84-5D42-432B-A74E-CD8013B3D826}" type="pres">
      <dgm:prSet presAssocID="{D41F69D5-FA73-47E6-98D4-6A585734D6D0}" presName="accentRepeatNode" presStyleLbl="solidFgAcc1" presStyleIdx="2" presStyleCnt="7"/>
      <dgm:spPr/>
    </dgm:pt>
    <dgm:pt modelId="{40AE0BE6-2B3D-44BC-9CF6-C0A7387F33E6}" type="pres">
      <dgm:prSet presAssocID="{CA6CAA1C-1BAC-4828-AF29-09E4566E0F65}" presName="text_4" presStyleLbl="node1" presStyleIdx="3" presStyleCnt="7">
        <dgm:presLayoutVars>
          <dgm:bulletEnabled val="1"/>
        </dgm:presLayoutVars>
      </dgm:prSet>
      <dgm:spPr/>
      <dgm:t>
        <a:bodyPr/>
        <a:lstStyle/>
        <a:p>
          <a:endParaRPr lang="en-GB"/>
        </a:p>
      </dgm:t>
    </dgm:pt>
    <dgm:pt modelId="{601BAC37-CFAF-433B-8262-3431139AEB51}" type="pres">
      <dgm:prSet presAssocID="{CA6CAA1C-1BAC-4828-AF29-09E4566E0F65}" presName="accent_4" presStyleCnt="0"/>
      <dgm:spPr/>
    </dgm:pt>
    <dgm:pt modelId="{F62F8CAB-5983-47C2-BA5E-6A69F5BDE6E8}" type="pres">
      <dgm:prSet presAssocID="{CA6CAA1C-1BAC-4828-AF29-09E4566E0F65}" presName="accentRepeatNode" presStyleLbl="solidFgAcc1" presStyleIdx="3" presStyleCnt="7"/>
      <dgm:spPr/>
    </dgm:pt>
    <dgm:pt modelId="{FA9959F0-2DDC-463E-A447-CFB83F020E78}" type="pres">
      <dgm:prSet presAssocID="{672412FD-3330-425F-BA09-360ECCEF76C7}" presName="text_5" presStyleLbl="node1" presStyleIdx="4" presStyleCnt="7">
        <dgm:presLayoutVars>
          <dgm:bulletEnabled val="1"/>
        </dgm:presLayoutVars>
      </dgm:prSet>
      <dgm:spPr/>
      <dgm:t>
        <a:bodyPr/>
        <a:lstStyle/>
        <a:p>
          <a:endParaRPr lang="en-GB"/>
        </a:p>
      </dgm:t>
    </dgm:pt>
    <dgm:pt modelId="{FFAAD9A4-BEB5-445F-996F-13C985A69708}" type="pres">
      <dgm:prSet presAssocID="{672412FD-3330-425F-BA09-360ECCEF76C7}" presName="accent_5" presStyleCnt="0"/>
      <dgm:spPr/>
    </dgm:pt>
    <dgm:pt modelId="{DB564C13-0167-4C14-BA17-45EC53CA1CD4}" type="pres">
      <dgm:prSet presAssocID="{672412FD-3330-425F-BA09-360ECCEF76C7}" presName="accentRepeatNode" presStyleLbl="solidFgAcc1" presStyleIdx="4" presStyleCnt="7"/>
      <dgm:spPr/>
    </dgm:pt>
    <dgm:pt modelId="{3601055C-BBA8-4270-91BA-F847CB5E5815}" type="pres">
      <dgm:prSet presAssocID="{62172395-CD79-4E7D-978E-2C8A46504C33}" presName="text_6" presStyleLbl="node1" presStyleIdx="5" presStyleCnt="7">
        <dgm:presLayoutVars>
          <dgm:bulletEnabled val="1"/>
        </dgm:presLayoutVars>
      </dgm:prSet>
      <dgm:spPr/>
      <dgm:t>
        <a:bodyPr/>
        <a:lstStyle/>
        <a:p>
          <a:endParaRPr lang="en-GB"/>
        </a:p>
      </dgm:t>
    </dgm:pt>
    <dgm:pt modelId="{708A1FDB-F4BC-4E87-BDC0-E7F582E8A3DE}" type="pres">
      <dgm:prSet presAssocID="{62172395-CD79-4E7D-978E-2C8A46504C33}" presName="accent_6" presStyleCnt="0"/>
      <dgm:spPr/>
    </dgm:pt>
    <dgm:pt modelId="{B0AB7C3B-05D8-471C-9764-EEE51558BFA5}" type="pres">
      <dgm:prSet presAssocID="{62172395-CD79-4E7D-978E-2C8A46504C33}" presName="accentRepeatNode" presStyleLbl="solidFgAcc1" presStyleIdx="5" presStyleCnt="7"/>
      <dgm:spPr/>
    </dgm:pt>
    <dgm:pt modelId="{11A2B32C-DB67-43E6-BCA8-2BC04534E4DA}" type="pres">
      <dgm:prSet presAssocID="{9159C69C-A624-469C-A4B0-0552AA01D6FA}" presName="text_7" presStyleLbl="node1" presStyleIdx="6" presStyleCnt="7">
        <dgm:presLayoutVars>
          <dgm:bulletEnabled val="1"/>
        </dgm:presLayoutVars>
      </dgm:prSet>
      <dgm:spPr/>
      <dgm:t>
        <a:bodyPr/>
        <a:lstStyle/>
        <a:p>
          <a:endParaRPr lang="en-GB"/>
        </a:p>
      </dgm:t>
    </dgm:pt>
    <dgm:pt modelId="{236C7B8B-55C4-4136-BD89-E59359C3CAA3}" type="pres">
      <dgm:prSet presAssocID="{9159C69C-A624-469C-A4B0-0552AA01D6FA}" presName="accent_7" presStyleCnt="0"/>
      <dgm:spPr/>
    </dgm:pt>
    <dgm:pt modelId="{9534077E-DBEE-4351-85ED-5FED8BD2F9FE}" type="pres">
      <dgm:prSet presAssocID="{9159C69C-A624-469C-A4B0-0552AA01D6FA}" presName="accentRepeatNode" presStyleLbl="solidFgAcc1" presStyleIdx="6" presStyleCnt="7"/>
      <dgm:spPr/>
    </dgm:pt>
  </dgm:ptLst>
  <dgm:cxnLst>
    <dgm:cxn modelId="{E21E7575-F6FC-4E69-A47B-333CA7A19EBF}" type="presOf" srcId="{672412FD-3330-425F-BA09-360ECCEF76C7}" destId="{FA9959F0-2DDC-463E-A447-CFB83F020E78}" srcOrd="0" destOrd="0" presId="urn:microsoft.com/office/officeart/2008/layout/VerticalCurvedList"/>
    <dgm:cxn modelId="{D3DD98CE-AF46-4A94-A566-D9738D291053}" srcId="{C7C22002-1455-451F-9830-47C1E7396A93}" destId="{AF20FB53-F064-42EC-9005-9CF3824C5C29}" srcOrd="0" destOrd="0" parTransId="{F2C9E2D6-8A74-47F3-ADFD-14110A5EB09A}" sibTransId="{F75EEAD8-5F29-4FBE-B0AA-EB78EA9515B7}"/>
    <dgm:cxn modelId="{4D7D3B96-992C-4BBC-97E1-7E37EAD522E5}" type="presOf" srcId="{73836275-A154-4E1D-B960-A58CB8EEF065}" destId="{D1ACF114-7072-4EAE-90A7-F4D151B5FE8E}" srcOrd="0" destOrd="0" presId="urn:microsoft.com/office/officeart/2008/layout/VerticalCurvedList"/>
    <dgm:cxn modelId="{E34AEA8E-F102-4480-965A-CFB340AEDD6E}" type="presOf" srcId="{F75EEAD8-5F29-4FBE-B0AA-EB78EA9515B7}" destId="{E19B16E0-F61C-4D9F-AD81-B698A40954CE}" srcOrd="0" destOrd="0" presId="urn:microsoft.com/office/officeart/2008/layout/VerticalCurvedList"/>
    <dgm:cxn modelId="{D1459846-1F6A-4095-8BB0-9D875F5FD3E1}" type="presOf" srcId="{62172395-CD79-4E7D-978E-2C8A46504C33}" destId="{3601055C-BBA8-4270-91BA-F847CB5E5815}" srcOrd="0" destOrd="0" presId="urn:microsoft.com/office/officeart/2008/layout/VerticalCurvedList"/>
    <dgm:cxn modelId="{DCCB456A-40FB-4337-9138-64B4F71EBBFD}" srcId="{C7C22002-1455-451F-9830-47C1E7396A93}" destId="{9159C69C-A624-469C-A4B0-0552AA01D6FA}" srcOrd="6" destOrd="0" parTransId="{B2E99A9F-DB0D-4A40-9E96-1095FD984E21}" sibTransId="{3130BE43-0F7E-4D22-ABFA-D1406B51A84D}"/>
    <dgm:cxn modelId="{F31A7A73-D5B1-4823-B179-BDC753FB9381}" srcId="{C7C22002-1455-451F-9830-47C1E7396A93}" destId="{CA6CAA1C-1BAC-4828-AF29-09E4566E0F65}" srcOrd="3" destOrd="0" parTransId="{F3C56872-CD62-4DC4-B77E-490F90B3C6C7}" sibTransId="{5039E153-33AD-461D-A7BB-D0AC3FD244CF}"/>
    <dgm:cxn modelId="{FE07FA42-BDE7-43A5-A5AD-C495849F01B4}" type="presOf" srcId="{AF20FB53-F064-42EC-9005-9CF3824C5C29}" destId="{DEE73721-B5D0-4DB0-8C31-1562D86317F6}" srcOrd="0" destOrd="0" presId="urn:microsoft.com/office/officeart/2008/layout/VerticalCurvedList"/>
    <dgm:cxn modelId="{7DA59082-7F33-4578-A779-E6CE3D85EDBA}" type="presOf" srcId="{CA6CAA1C-1BAC-4828-AF29-09E4566E0F65}" destId="{40AE0BE6-2B3D-44BC-9CF6-C0A7387F33E6}" srcOrd="0" destOrd="0" presId="urn:microsoft.com/office/officeart/2008/layout/VerticalCurvedList"/>
    <dgm:cxn modelId="{D6D4411B-0D9B-48FC-AB33-387F9D0BD2B7}" srcId="{C7C22002-1455-451F-9830-47C1E7396A93}" destId="{D41F69D5-FA73-47E6-98D4-6A585734D6D0}" srcOrd="2" destOrd="0" parTransId="{0C29977C-D549-4EA6-A15E-FA418DBF51C2}" sibTransId="{99D14FED-E008-40D3-81C6-F215A20DB427}"/>
    <dgm:cxn modelId="{114F6D12-C048-4A5F-9207-3A04A85F3792}" type="presOf" srcId="{9159C69C-A624-469C-A4B0-0552AA01D6FA}" destId="{11A2B32C-DB67-43E6-BCA8-2BC04534E4DA}" srcOrd="0" destOrd="0" presId="urn:microsoft.com/office/officeart/2008/layout/VerticalCurvedList"/>
    <dgm:cxn modelId="{89B24A80-7CD6-4745-A833-80E214D9C7C0}" srcId="{C7C22002-1455-451F-9830-47C1E7396A93}" destId="{672412FD-3330-425F-BA09-360ECCEF76C7}" srcOrd="4" destOrd="0" parTransId="{B5598D84-54F2-45EF-B766-CF80C42AD348}" sibTransId="{C747DE99-04DD-47A9-A9AF-AFA5185AF72F}"/>
    <dgm:cxn modelId="{78868879-93AA-4512-B55D-938738B02BDE}" type="presOf" srcId="{D41F69D5-FA73-47E6-98D4-6A585734D6D0}" destId="{E25F5D6E-F062-442D-97C0-EDBACFDE9BCF}" srcOrd="0" destOrd="0" presId="urn:microsoft.com/office/officeart/2008/layout/VerticalCurvedList"/>
    <dgm:cxn modelId="{3A54F401-66D7-47C3-BCBE-86F73B6E51B9}" srcId="{C7C22002-1455-451F-9830-47C1E7396A93}" destId="{73836275-A154-4E1D-B960-A58CB8EEF065}" srcOrd="1" destOrd="0" parTransId="{7139B0A4-5DE2-42B6-8FD0-1EA0B90B67CE}" sibTransId="{C117634C-1588-461A-B810-CF76204B5719}"/>
    <dgm:cxn modelId="{BAFB55FF-6B6D-472F-BA92-4AB73A4C5E2A}" srcId="{C7C22002-1455-451F-9830-47C1E7396A93}" destId="{62172395-CD79-4E7D-978E-2C8A46504C33}" srcOrd="5" destOrd="0" parTransId="{2E639F66-CFFB-447E-80C6-11A2E19715EB}" sibTransId="{D9BA8A19-DBFC-4070-9AD9-897CCF6E8A07}"/>
    <dgm:cxn modelId="{74093906-A7EE-4D80-BF91-6FBECBEE4955}" type="presOf" srcId="{C7C22002-1455-451F-9830-47C1E7396A93}" destId="{24026DA7-13B1-479B-901B-5A65ADDAB0B4}" srcOrd="0" destOrd="0" presId="urn:microsoft.com/office/officeart/2008/layout/VerticalCurvedList"/>
    <dgm:cxn modelId="{EE449C77-9A8B-4498-9600-0F374CE3D2B3}" type="presParOf" srcId="{24026DA7-13B1-479B-901B-5A65ADDAB0B4}" destId="{D4F2C2EC-2EC8-4C66-887A-2EFA5E3D0FE4}" srcOrd="0" destOrd="0" presId="urn:microsoft.com/office/officeart/2008/layout/VerticalCurvedList"/>
    <dgm:cxn modelId="{32F14764-DD07-4029-BFDF-C8E4E795975A}" type="presParOf" srcId="{D4F2C2EC-2EC8-4C66-887A-2EFA5E3D0FE4}" destId="{8236D29B-8D18-4325-9843-B9EA2F9646BE}" srcOrd="0" destOrd="0" presId="urn:microsoft.com/office/officeart/2008/layout/VerticalCurvedList"/>
    <dgm:cxn modelId="{7F19FA10-7FEE-4807-A5B8-A90F70FD8D9A}" type="presParOf" srcId="{8236D29B-8D18-4325-9843-B9EA2F9646BE}" destId="{4A76ABF7-FAA1-4419-B79D-26A598363DD4}" srcOrd="0" destOrd="0" presId="urn:microsoft.com/office/officeart/2008/layout/VerticalCurvedList"/>
    <dgm:cxn modelId="{BB63B4BF-2622-479E-8B9F-621F065D3110}" type="presParOf" srcId="{8236D29B-8D18-4325-9843-B9EA2F9646BE}" destId="{E19B16E0-F61C-4D9F-AD81-B698A40954CE}" srcOrd="1" destOrd="0" presId="urn:microsoft.com/office/officeart/2008/layout/VerticalCurvedList"/>
    <dgm:cxn modelId="{EB537B83-9FCD-4B77-A615-1A61D272EBD9}" type="presParOf" srcId="{8236D29B-8D18-4325-9843-B9EA2F9646BE}" destId="{179E1227-84A3-4DB6-A340-FE76A836DE1B}" srcOrd="2" destOrd="0" presId="urn:microsoft.com/office/officeart/2008/layout/VerticalCurvedList"/>
    <dgm:cxn modelId="{71FA219A-ED46-4BE5-8459-04742FA068E5}" type="presParOf" srcId="{8236D29B-8D18-4325-9843-B9EA2F9646BE}" destId="{7F3A53BC-D088-4E75-AF62-DF71EC0112E2}" srcOrd="3" destOrd="0" presId="urn:microsoft.com/office/officeart/2008/layout/VerticalCurvedList"/>
    <dgm:cxn modelId="{E8316DE1-0845-472A-BDC2-01839B2B9EB4}" type="presParOf" srcId="{D4F2C2EC-2EC8-4C66-887A-2EFA5E3D0FE4}" destId="{DEE73721-B5D0-4DB0-8C31-1562D86317F6}" srcOrd="1" destOrd="0" presId="urn:microsoft.com/office/officeart/2008/layout/VerticalCurvedList"/>
    <dgm:cxn modelId="{BAAC5239-40EB-47CE-B0D9-918DA2784BF4}" type="presParOf" srcId="{D4F2C2EC-2EC8-4C66-887A-2EFA5E3D0FE4}" destId="{248CFE9F-A55F-4A22-9A9C-B7694DF66B05}" srcOrd="2" destOrd="0" presId="urn:microsoft.com/office/officeart/2008/layout/VerticalCurvedList"/>
    <dgm:cxn modelId="{DE9EB7CD-980B-423A-832C-7AB5745DC383}" type="presParOf" srcId="{248CFE9F-A55F-4A22-9A9C-B7694DF66B05}" destId="{AD9DD540-8EF1-4118-97A0-DA325D4CE1EE}" srcOrd="0" destOrd="0" presId="urn:microsoft.com/office/officeart/2008/layout/VerticalCurvedList"/>
    <dgm:cxn modelId="{04E2F189-6D81-4E3F-9C71-C9949837C7AF}" type="presParOf" srcId="{D4F2C2EC-2EC8-4C66-887A-2EFA5E3D0FE4}" destId="{D1ACF114-7072-4EAE-90A7-F4D151B5FE8E}" srcOrd="3" destOrd="0" presId="urn:microsoft.com/office/officeart/2008/layout/VerticalCurvedList"/>
    <dgm:cxn modelId="{48A58264-12E0-4F5C-97D8-B5CC4B5DAAF7}" type="presParOf" srcId="{D4F2C2EC-2EC8-4C66-887A-2EFA5E3D0FE4}" destId="{EDFDD37D-E82A-4946-9E53-544E476444C9}" srcOrd="4" destOrd="0" presId="urn:microsoft.com/office/officeart/2008/layout/VerticalCurvedList"/>
    <dgm:cxn modelId="{F96C7687-4762-4F9A-8B33-130953F63025}" type="presParOf" srcId="{EDFDD37D-E82A-4946-9E53-544E476444C9}" destId="{AD227A0A-D3C7-40C6-B0A9-8D0C8739D3C9}" srcOrd="0" destOrd="0" presId="urn:microsoft.com/office/officeart/2008/layout/VerticalCurvedList"/>
    <dgm:cxn modelId="{A18A2FA1-5D47-4B12-8183-36DC259AE401}" type="presParOf" srcId="{D4F2C2EC-2EC8-4C66-887A-2EFA5E3D0FE4}" destId="{E25F5D6E-F062-442D-97C0-EDBACFDE9BCF}" srcOrd="5" destOrd="0" presId="urn:microsoft.com/office/officeart/2008/layout/VerticalCurvedList"/>
    <dgm:cxn modelId="{23BD0023-976F-4975-8D73-3DE7233A08BE}" type="presParOf" srcId="{D4F2C2EC-2EC8-4C66-887A-2EFA5E3D0FE4}" destId="{D696BA2D-4430-4CBC-87FB-4CBAA62D293E}" srcOrd="6" destOrd="0" presId="urn:microsoft.com/office/officeart/2008/layout/VerticalCurvedList"/>
    <dgm:cxn modelId="{F6575263-3A17-4103-8FBA-E6D4AA114104}" type="presParOf" srcId="{D696BA2D-4430-4CBC-87FB-4CBAA62D293E}" destId="{7D7B5B84-5D42-432B-A74E-CD8013B3D826}" srcOrd="0" destOrd="0" presId="urn:microsoft.com/office/officeart/2008/layout/VerticalCurvedList"/>
    <dgm:cxn modelId="{F8E584B4-9C72-4E37-B3D3-F8F8E0D9A0B8}" type="presParOf" srcId="{D4F2C2EC-2EC8-4C66-887A-2EFA5E3D0FE4}" destId="{40AE0BE6-2B3D-44BC-9CF6-C0A7387F33E6}" srcOrd="7" destOrd="0" presId="urn:microsoft.com/office/officeart/2008/layout/VerticalCurvedList"/>
    <dgm:cxn modelId="{82892A6E-D37D-46B7-9517-798EE4BFB680}" type="presParOf" srcId="{D4F2C2EC-2EC8-4C66-887A-2EFA5E3D0FE4}" destId="{601BAC37-CFAF-433B-8262-3431139AEB51}" srcOrd="8" destOrd="0" presId="urn:microsoft.com/office/officeart/2008/layout/VerticalCurvedList"/>
    <dgm:cxn modelId="{41676FCE-8787-4B18-A35A-4FF557C6DE34}" type="presParOf" srcId="{601BAC37-CFAF-433B-8262-3431139AEB51}" destId="{F62F8CAB-5983-47C2-BA5E-6A69F5BDE6E8}" srcOrd="0" destOrd="0" presId="urn:microsoft.com/office/officeart/2008/layout/VerticalCurvedList"/>
    <dgm:cxn modelId="{AE2B881D-CC4E-4E1D-8A3C-EE8BF9B2EA80}" type="presParOf" srcId="{D4F2C2EC-2EC8-4C66-887A-2EFA5E3D0FE4}" destId="{FA9959F0-2DDC-463E-A447-CFB83F020E78}" srcOrd="9" destOrd="0" presId="urn:microsoft.com/office/officeart/2008/layout/VerticalCurvedList"/>
    <dgm:cxn modelId="{F5844AA1-7EFF-41D2-AA19-962AFF1F4028}" type="presParOf" srcId="{D4F2C2EC-2EC8-4C66-887A-2EFA5E3D0FE4}" destId="{FFAAD9A4-BEB5-445F-996F-13C985A69708}" srcOrd="10" destOrd="0" presId="urn:microsoft.com/office/officeart/2008/layout/VerticalCurvedList"/>
    <dgm:cxn modelId="{83DAC84C-FFBC-4207-85AB-B2EF8F01AE37}" type="presParOf" srcId="{FFAAD9A4-BEB5-445F-996F-13C985A69708}" destId="{DB564C13-0167-4C14-BA17-45EC53CA1CD4}" srcOrd="0" destOrd="0" presId="urn:microsoft.com/office/officeart/2008/layout/VerticalCurvedList"/>
    <dgm:cxn modelId="{8D46E420-57F5-49A6-AD1A-1EA02FDD3FCB}" type="presParOf" srcId="{D4F2C2EC-2EC8-4C66-887A-2EFA5E3D0FE4}" destId="{3601055C-BBA8-4270-91BA-F847CB5E5815}" srcOrd="11" destOrd="0" presId="urn:microsoft.com/office/officeart/2008/layout/VerticalCurvedList"/>
    <dgm:cxn modelId="{8B47DCAD-F01E-4A3C-9DA4-6DD4395F7211}" type="presParOf" srcId="{D4F2C2EC-2EC8-4C66-887A-2EFA5E3D0FE4}" destId="{708A1FDB-F4BC-4E87-BDC0-E7F582E8A3DE}" srcOrd="12" destOrd="0" presId="urn:microsoft.com/office/officeart/2008/layout/VerticalCurvedList"/>
    <dgm:cxn modelId="{AEF5888D-8178-40B4-AEA6-1F7EA5804E71}" type="presParOf" srcId="{708A1FDB-F4BC-4E87-BDC0-E7F582E8A3DE}" destId="{B0AB7C3B-05D8-471C-9764-EEE51558BFA5}" srcOrd="0" destOrd="0" presId="urn:microsoft.com/office/officeart/2008/layout/VerticalCurvedList"/>
    <dgm:cxn modelId="{EFDBAF45-48CA-4B35-A4A1-5CC7E0966605}" type="presParOf" srcId="{D4F2C2EC-2EC8-4C66-887A-2EFA5E3D0FE4}" destId="{11A2B32C-DB67-43E6-BCA8-2BC04534E4DA}" srcOrd="13" destOrd="0" presId="urn:microsoft.com/office/officeart/2008/layout/VerticalCurvedList"/>
    <dgm:cxn modelId="{957538CF-F95A-4252-96FA-C59CDB39D867}" type="presParOf" srcId="{D4F2C2EC-2EC8-4C66-887A-2EFA5E3D0FE4}" destId="{236C7B8B-55C4-4136-BD89-E59359C3CAA3}" srcOrd="14" destOrd="0" presId="urn:microsoft.com/office/officeart/2008/layout/VerticalCurvedList"/>
    <dgm:cxn modelId="{E0D66783-A2CF-42CB-86D7-40CA10123961}" type="presParOf" srcId="{236C7B8B-55C4-4136-BD89-E59359C3CAA3}" destId="{9534077E-DBEE-4351-85ED-5FED8BD2F9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94117-38DD-4D1D-9AC8-E8779D1AA34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28948D1-2A1E-41E7-9F33-EB7A570F56D0}">
      <dgm:prSet phldrT="[Text]" phldr="1"/>
      <dgm:spPr>
        <a:blipFill rotWithShape="0">
          <a:blip xmlns:r="http://schemas.openxmlformats.org/officeDocument/2006/relationships" r:embed="rId1"/>
          <a:stretch>
            <a:fillRect/>
          </a:stretch>
        </a:blipFill>
      </dgm:spPr>
      <dgm:t>
        <a:bodyPr/>
        <a:lstStyle/>
        <a:p>
          <a:endParaRPr lang="en-GB" dirty="0"/>
        </a:p>
      </dgm:t>
    </dgm:pt>
    <dgm:pt modelId="{73858312-5554-4CCE-9164-EB6B826125FA}" type="parTrans" cxnId="{62AC4476-0B70-4537-82B6-221A0DCAD6CE}">
      <dgm:prSet/>
      <dgm:spPr/>
      <dgm:t>
        <a:bodyPr/>
        <a:lstStyle/>
        <a:p>
          <a:endParaRPr lang="en-GB"/>
        </a:p>
      </dgm:t>
    </dgm:pt>
    <dgm:pt modelId="{4ACA559E-E2B5-4D84-A98F-15C4295CF219}" type="sibTrans" cxnId="{62AC4476-0B70-4537-82B6-221A0DCAD6CE}">
      <dgm:prSet/>
      <dgm:spPr/>
      <dgm:t>
        <a:bodyPr/>
        <a:lstStyle/>
        <a:p>
          <a:endParaRPr lang="en-GB"/>
        </a:p>
      </dgm:t>
    </dgm:pt>
    <dgm:pt modelId="{C701529F-0520-415A-8248-E8F8F17C1B31}">
      <dgm:prSet phldrT="[Text]" phldr="1"/>
      <dgm:spPr>
        <a:blipFill rotWithShape="0">
          <a:blip xmlns:r="http://schemas.openxmlformats.org/officeDocument/2006/relationships" r:embed="rId2"/>
          <a:stretch>
            <a:fillRect/>
          </a:stretch>
        </a:blipFill>
      </dgm:spPr>
      <dgm:t>
        <a:bodyPr/>
        <a:lstStyle/>
        <a:p>
          <a:endParaRPr lang="en-GB"/>
        </a:p>
      </dgm:t>
    </dgm:pt>
    <dgm:pt modelId="{C8D626DA-3FBF-40AA-8FE6-FB6222B54B0E}" type="parTrans" cxnId="{2382763E-3652-4431-9E5C-AF39FED59A4A}">
      <dgm:prSet/>
      <dgm:spPr/>
      <dgm:t>
        <a:bodyPr/>
        <a:lstStyle/>
        <a:p>
          <a:endParaRPr lang="en-GB"/>
        </a:p>
      </dgm:t>
    </dgm:pt>
    <dgm:pt modelId="{00A55B59-F074-46CA-937D-9F121C2D73F1}" type="sibTrans" cxnId="{2382763E-3652-4431-9E5C-AF39FED59A4A}">
      <dgm:prSet/>
      <dgm:spPr/>
      <dgm:t>
        <a:bodyPr/>
        <a:lstStyle/>
        <a:p>
          <a:endParaRPr lang="en-GB"/>
        </a:p>
      </dgm:t>
    </dgm:pt>
    <dgm:pt modelId="{346278B2-C58A-4A26-B070-C514E009C17F}">
      <dgm:prSet phldrT="[Text]" phldr="1"/>
      <dgm:spPr>
        <a:blipFill rotWithShape="0">
          <a:blip xmlns:r="http://schemas.openxmlformats.org/officeDocument/2006/relationships" r:embed="rId3"/>
          <a:stretch>
            <a:fillRect/>
          </a:stretch>
        </a:blipFill>
      </dgm:spPr>
      <dgm:t>
        <a:bodyPr/>
        <a:lstStyle/>
        <a:p>
          <a:endParaRPr lang="en-GB" dirty="0"/>
        </a:p>
      </dgm:t>
    </dgm:pt>
    <dgm:pt modelId="{70933F11-C229-40E5-9F58-73EEC21DB315}" type="parTrans" cxnId="{E116153D-3AEC-4D20-B87C-2FF30DFD35D3}">
      <dgm:prSet/>
      <dgm:spPr/>
      <dgm:t>
        <a:bodyPr/>
        <a:lstStyle/>
        <a:p>
          <a:endParaRPr lang="en-GB"/>
        </a:p>
      </dgm:t>
    </dgm:pt>
    <dgm:pt modelId="{67AAC735-0A1F-40DB-B0EC-2BD79567B9E7}" type="sibTrans" cxnId="{E116153D-3AEC-4D20-B87C-2FF30DFD35D3}">
      <dgm:prSet/>
      <dgm:spPr/>
      <dgm:t>
        <a:bodyPr/>
        <a:lstStyle/>
        <a:p>
          <a:endParaRPr lang="en-GB"/>
        </a:p>
      </dgm:t>
    </dgm:pt>
    <dgm:pt modelId="{DBE375F7-6942-48C0-9561-34560053008D}">
      <dgm:prSet phldrT="[Text]" phldr="1"/>
      <dgm:spPr>
        <a:blipFill rotWithShape="0">
          <a:blip xmlns:r="http://schemas.openxmlformats.org/officeDocument/2006/relationships" r:embed="rId4"/>
          <a:stretch>
            <a:fillRect/>
          </a:stretch>
        </a:blipFill>
      </dgm:spPr>
      <dgm:t>
        <a:bodyPr/>
        <a:lstStyle/>
        <a:p>
          <a:endParaRPr lang="en-GB"/>
        </a:p>
      </dgm:t>
    </dgm:pt>
    <dgm:pt modelId="{A163BB03-013F-44FC-AA0F-CE1821BF0F45}" type="parTrans" cxnId="{BE3A77CF-C7FB-4BA1-92A1-E7F921D5F726}">
      <dgm:prSet/>
      <dgm:spPr/>
      <dgm:t>
        <a:bodyPr/>
        <a:lstStyle/>
        <a:p>
          <a:endParaRPr lang="en-GB"/>
        </a:p>
      </dgm:t>
    </dgm:pt>
    <dgm:pt modelId="{35E4BD67-6889-4CDE-BA02-3E87BFEB28FC}" type="sibTrans" cxnId="{BE3A77CF-C7FB-4BA1-92A1-E7F921D5F726}">
      <dgm:prSet/>
      <dgm:spPr/>
      <dgm:t>
        <a:bodyPr/>
        <a:lstStyle/>
        <a:p>
          <a:endParaRPr lang="en-GB"/>
        </a:p>
      </dgm:t>
    </dgm:pt>
    <dgm:pt modelId="{6942EC54-4D44-45F8-8ABF-4ED00374A52A}">
      <dgm:prSet phldrT="[Text]" phldr="1"/>
      <dgm:spPr>
        <a:blipFill rotWithShape="0">
          <a:blip xmlns:r="http://schemas.openxmlformats.org/officeDocument/2006/relationships" r:embed="rId5"/>
          <a:stretch>
            <a:fillRect/>
          </a:stretch>
        </a:blipFill>
      </dgm:spPr>
      <dgm:t>
        <a:bodyPr/>
        <a:lstStyle/>
        <a:p>
          <a:endParaRPr lang="en-GB" dirty="0"/>
        </a:p>
      </dgm:t>
    </dgm:pt>
    <dgm:pt modelId="{C9794B17-8BD4-4EB0-B31A-105181B6FD94}" type="parTrans" cxnId="{D1058196-69B8-4697-9B10-F0B919BE8A32}">
      <dgm:prSet/>
      <dgm:spPr/>
      <dgm:t>
        <a:bodyPr/>
        <a:lstStyle/>
        <a:p>
          <a:endParaRPr lang="en-GB"/>
        </a:p>
      </dgm:t>
    </dgm:pt>
    <dgm:pt modelId="{961D407D-D706-470F-964F-7CD5BAAB33CF}" type="sibTrans" cxnId="{D1058196-69B8-4697-9B10-F0B919BE8A32}">
      <dgm:prSet/>
      <dgm:spPr/>
      <dgm:t>
        <a:bodyPr/>
        <a:lstStyle/>
        <a:p>
          <a:endParaRPr lang="en-GB"/>
        </a:p>
      </dgm:t>
    </dgm:pt>
    <dgm:pt modelId="{4A813C7C-3E09-43C9-B539-FBFE4C94E64C}">
      <dgm:prSet phldrT="[Text]"/>
      <dgm:spPr>
        <a:blipFill rotWithShape="0">
          <a:blip xmlns:r="http://schemas.openxmlformats.org/officeDocument/2006/relationships" r:embed="rId6"/>
          <a:stretch>
            <a:fillRect/>
          </a:stretch>
        </a:blipFill>
      </dgm:spPr>
      <dgm:t>
        <a:bodyPr/>
        <a:lstStyle/>
        <a:p>
          <a:endParaRPr lang="en-GB" dirty="0"/>
        </a:p>
      </dgm:t>
    </dgm:pt>
    <dgm:pt modelId="{F308C3D3-CFFD-4BB9-91D8-181E1E5ACFBC}" type="parTrans" cxnId="{FD780CF1-7C97-4E2C-9BE3-7F96D2812B4B}">
      <dgm:prSet/>
      <dgm:spPr/>
      <dgm:t>
        <a:bodyPr/>
        <a:lstStyle/>
        <a:p>
          <a:endParaRPr lang="en-GB"/>
        </a:p>
      </dgm:t>
    </dgm:pt>
    <dgm:pt modelId="{5350D09D-EE33-4174-AE56-3B90B05199C9}" type="sibTrans" cxnId="{FD780CF1-7C97-4E2C-9BE3-7F96D2812B4B}">
      <dgm:prSet/>
      <dgm:spPr/>
      <dgm:t>
        <a:bodyPr/>
        <a:lstStyle/>
        <a:p>
          <a:endParaRPr lang="en-GB"/>
        </a:p>
      </dgm:t>
    </dgm:pt>
    <dgm:pt modelId="{7CA5E4EB-8CE8-4B80-9E59-54F70367D5C3}" type="pres">
      <dgm:prSet presAssocID="{E1294117-38DD-4D1D-9AC8-E8779D1AA343}" presName="Name0" presStyleCnt="0">
        <dgm:presLayoutVars>
          <dgm:chMax val="1"/>
          <dgm:dir/>
          <dgm:animLvl val="ctr"/>
          <dgm:resizeHandles val="exact"/>
        </dgm:presLayoutVars>
      </dgm:prSet>
      <dgm:spPr/>
      <dgm:t>
        <a:bodyPr/>
        <a:lstStyle/>
        <a:p>
          <a:endParaRPr lang="en-GB"/>
        </a:p>
      </dgm:t>
    </dgm:pt>
    <dgm:pt modelId="{0F328B51-45FF-41CA-8E5F-BE43591AA4FF}" type="pres">
      <dgm:prSet presAssocID="{E28948D1-2A1E-41E7-9F33-EB7A570F56D0}" presName="centerShape" presStyleLbl="node0" presStyleIdx="0" presStyleCnt="1"/>
      <dgm:spPr/>
      <dgm:t>
        <a:bodyPr/>
        <a:lstStyle/>
        <a:p>
          <a:endParaRPr lang="en-GB"/>
        </a:p>
      </dgm:t>
    </dgm:pt>
    <dgm:pt modelId="{6CE1A9DB-E7B4-47CC-9CBA-4523FC9640B8}" type="pres">
      <dgm:prSet presAssocID="{C8D626DA-3FBF-40AA-8FE6-FB6222B54B0E}" presName="parTrans" presStyleLbl="sibTrans2D1" presStyleIdx="0" presStyleCnt="5"/>
      <dgm:spPr/>
      <dgm:t>
        <a:bodyPr/>
        <a:lstStyle/>
        <a:p>
          <a:endParaRPr lang="en-GB"/>
        </a:p>
      </dgm:t>
    </dgm:pt>
    <dgm:pt modelId="{CC9D0A3A-D2F5-49CB-A27C-DE6CF7DA04DA}" type="pres">
      <dgm:prSet presAssocID="{C8D626DA-3FBF-40AA-8FE6-FB6222B54B0E}" presName="connectorText" presStyleLbl="sibTrans2D1" presStyleIdx="0" presStyleCnt="5"/>
      <dgm:spPr/>
      <dgm:t>
        <a:bodyPr/>
        <a:lstStyle/>
        <a:p>
          <a:endParaRPr lang="en-GB"/>
        </a:p>
      </dgm:t>
    </dgm:pt>
    <dgm:pt modelId="{57FA7A2B-ED89-4D13-9567-17B16F59B28E}" type="pres">
      <dgm:prSet presAssocID="{C701529F-0520-415A-8248-E8F8F17C1B31}" presName="node" presStyleLbl="node1" presStyleIdx="0" presStyleCnt="5">
        <dgm:presLayoutVars>
          <dgm:bulletEnabled val="1"/>
        </dgm:presLayoutVars>
      </dgm:prSet>
      <dgm:spPr/>
      <dgm:t>
        <a:bodyPr/>
        <a:lstStyle/>
        <a:p>
          <a:endParaRPr lang="en-GB"/>
        </a:p>
      </dgm:t>
    </dgm:pt>
    <dgm:pt modelId="{1285264D-2242-46A4-BBA5-76A505B6CCA1}" type="pres">
      <dgm:prSet presAssocID="{70933F11-C229-40E5-9F58-73EEC21DB315}" presName="parTrans" presStyleLbl="sibTrans2D1" presStyleIdx="1" presStyleCnt="5"/>
      <dgm:spPr/>
      <dgm:t>
        <a:bodyPr/>
        <a:lstStyle/>
        <a:p>
          <a:endParaRPr lang="en-GB"/>
        </a:p>
      </dgm:t>
    </dgm:pt>
    <dgm:pt modelId="{19812E68-1772-4913-8EB8-54EDA289C9B9}" type="pres">
      <dgm:prSet presAssocID="{70933F11-C229-40E5-9F58-73EEC21DB315}" presName="connectorText" presStyleLbl="sibTrans2D1" presStyleIdx="1" presStyleCnt="5"/>
      <dgm:spPr/>
      <dgm:t>
        <a:bodyPr/>
        <a:lstStyle/>
        <a:p>
          <a:endParaRPr lang="en-GB"/>
        </a:p>
      </dgm:t>
    </dgm:pt>
    <dgm:pt modelId="{C8370617-BED1-48EB-9E96-EE6DBC861447}" type="pres">
      <dgm:prSet presAssocID="{346278B2-C58A-4A26-B070-C514E009C17F}" presName="node" presStyleLbl="node1" presStyleIdx="1" presStyleCnt="5">
        <dgm:presLayoutVars>
          <dgm:bulletEnabled val="1"/>
        </dgm:presLayoutVars>
      </dgm:prSet>
      <dgm:spPr/>
      <dgm:t>
        <a:bodyPr/>
        <a:lstStyle/>
        <a:p>
          <a:endParaRPr lang="en-GB"/>
        </a:p>
      </dgm:t>
    </dgm:pt>
    <dgm:pt modelId="{28A512F5-94D2-44CA-9333-81C6B8818FE4}" type="pres">
      <dgm:prSet presAssocID="{A163BB03-013F-44FC-AA0F-CE1821BF0F45}" presName="parTrans" presStyleLbl="sibTrans2D1" presStyleIdx="2" presStyleCnt="5"/>
      <dgm:spPr/>
      <dgm:t>
        <a:bodyPr/>
        <a:lstStyle/>
        <a:p>
          <a:endParaRPr lang="en-GB"/>
        </a:p>
      </dgm:t>
    </dgm:pt>
    <dgm:pt modelId="{5A73DBDA-21EF-42C8-AE1C-535C692B1BE3}" type="pres">
      <dgm:prSet presAssocID="{A163BB03-013F-44FC-AA0F-CE1821BF0F45}" presName="connectorText" presStyleLbl="sibTrans2D1" presStyleIdx="2" presStyleCnt="5"/>
      <dgm:spPr/>
      <dgm:t>
        <a:bodyPr/>
        <a:lstStyle/>
        <a:p>
          <a:endParaRPr lang="en-GB"/>
        </a:p>
      </dgm:t>
    </dgm:pt>
    <dgm:pt modelId="{75ABA49D-8468-401F-9279-7CF047CF03AA}" type="pres">
      <dgm:prSet presAssocID="{DBE375F7-6942-48C0-9561-34560053008D}" presName="node" presStyleLbl="node1" presStyleIdx="2" presStyleCnt="5">
        <dgm:presLayoutVars>
          <dgm:bulletEnabled val="1"/>
        </dgm:presLayoutVars>
      </dgm:prSet>
      <dgm:spPr/>
      <dgm:t>
        <a:bodyPr/>
        <a:lstStyle/>
        <a:p>
          <a:endParaRPr lang="en-GB"/>
        </a:p>
      </dgm:t>
    </dgm:pt>
    <dgm:pt modelId="{210880DF-21E3-43AD-A792-E0FC0D12DE62}" type="pres">
      <dgm:prSet presAssocID="{C9794B17-8BD4-4EB0-B31A-105181B6FD94}" presName="parTrans" presStyleLbl="sibTrans2D1" presStyleIdx="3" presStyleCnt="5"/>
      <dgm:spPr/>
      <dgm:t>
        <a:bodyPr/>
        <a:lstStyle/>
        <a:p>
          <a:endParaRPr lang="en-GB"/>
        </a:p>
      </dgm:t>
    </dgm:pt>
    <dgm:pt modelId="{D5BEE974-3985-4357-A111-4E19DD709D35}" type="pres">
      <dgm:prSet presAssocID="{C9794B17-8BD4-4EB0-B31A-105181B6FD94}" presName="connectorText" presStyleLbl="sibTrans2D1" presStyleIdx="3" presStyleCnt="5"/>
      <dgm:spPr/>
      <dgm:t>
        <a:bodyPr/>
        <a:lstStyle/>
        <a:p>
          <a:endParaRPr lang="en-GB"/>
        </a:p>
      </dgm:t>
    </dgm:pt>
    <dgm:pt modelId="{D99507D3-F70F-4A84-AA57-E7D6FDE73121}" type="pres">
      <dgm:prSet presAssocID="{6942EC54-4D44-45F8-8ABF-4ED00374A52A}" presName="node" presStyleLbl="node1" presStyleIdx="3" presStyleCnt="5">
        <dgm:presLayoutVars>
          <dgm:bulletEnabled val="1"/>
        </dgm:presLayoutVars>
      </dgm:prSet>
      <dgm:spPr/>
      <dgm:t>
        <a:bodyPr/>
        <a:lstStyle/>
        <a:p>
          <a:endParaRPr lang="en-GB"/>
        </a:p>
      </dgm:t>
    </dgm:pt>
    <dgm:pt modelId="{FB66B0B1-401C-4C22-B28B-91DB3C47AE40}" type="pres">
      <dgm:prSet presAssocID="{F308C3D3-CFFD-4BB9-91D8-181E1E5ACFBC}" presName="parTrans" presStyleLbl="sibTrans2D1" presStyleIdx="4" presStyleCnt="5"/>
      <dgm:spPr/>
      <dgm:t>
        <a:bodyPr/>
        <a:lstStyle/>
        <a:p>
          <a:endParaRPr lang="en-GB"/>
        </a:p>
      </dgm:t>
    </dgm:pt>
    <dgm:pt modelId="{C6C0A6A2-12F0-4F7A-AD81-CE8E7DA7C219}" type="pres">
      <dgm:prSet presAssocID="{F308C3D3-CFFD-4BB9-91D8-181E1E5ACFBC}" presName="connectorText" presStyleLbl="sibTrans2D1" presStyleIdx="4" presStyleCnt="5"/>
      <dgm:spPr/>
      <dgm:t>
        <a:bodyPr/>
        <a:lstStyle/>
        <a:p>
          <a:endParaRPr lang="en-GB"/>
        </a:p>
      </dgm:t>
    </dgm:pt>
    <dgm:pt modelId="{8913E053-EB54-4A96-831B-F347331FE452}" type="pres">
      <dgm:prSet presAssocID="{4A813C7C-3E09-43C9-B539-FBFE4C94E64C}" presName="node" presStyleLbl="node1" presStyleIdx="4" presStyleCnt="5">
        <dgm:presLayoutVars>
          <dgm:bulletEnabled val="1"/>
        </dgm:presLayoutVars>
      </dgm:prSet>
      <dgm:spPr/>
      <dgm:t>
        <a:bodyPr/>
        <a:lstStyle/>
        <a:p>
          <a:endParaRPr lang="en-GB"/>
        </a:p>
      </dgm:t>
    </dgm:pt>
  </dgm:ptLst>
  <dgm:cxnLst>
    <dgm:cxn modelId="{0C868FEA-8583-4642-B069-EAEC0B9CCBF8}" type="presOf" srcId="{C701529F-0520-415A-8248-E8F8F17C1B31}" destId="{57FA7A2B-ED89-4D13-9567-17B16F59B28E}" srcOrd="0" destOrd="0" presId="urn:microsoft.com/office/officeart/2005/8/layout/radial5"/>
    <dgm:cxn modelId="{BE8BED40-A95D-4ADA-A0B8-C54BF8D760A5}" type="presOf" srcId="{C8D626DA-3FBF-40AA-8FE6-FB6222B54B0E}" destId="{CC9D0A3A-D2F5-49CB-A27C-DE6CF7DA04DA}" srcOrd="1" destOrd="0" presId="urn:microsoft.com/office/officeart/2005/8/layout/radial5"/>
    <dgm:cxn modelId="{D1058196-69B8-4697-9B10-F0B919BE8A32}" srcId="{E28948D1-2A1E-41E7-9F33-EB7A570F56D0}" destId="{6942EC54-4D44-45F8-8ABF-4ED00374A52A}" srcOrd="3" destOrd="0" parTransId="{C9794B17-8BD4-4EB0-B31A-105181B6FD94}" sibTransId="{961D407D-D706-470F-964F-7CD5BAAB33CF}"/>
    <dgm:cxn modelId="{FD780CF1-7C97-4E2C-9BE3-7F96D2812B4B}" srcId="{E28948D1-2A1E-41E7-9F33-EB7A570F56D0}" destId="{4A813C7C-3E09-43C9-B539-FBFE4C94E64C}" srcOrd="4" destOrd="0" parTransId="{F308C3D3-CFFD-4BB9-91D8-181E1E5ACFBC}" sibTransId="{5350D09D-EE33-4174-AE56-3B90B05199C9}"/>
    <dgm:cxn modelId="{72C4B9A3-8C6B-49F0-A79C-35105C3B36C5}" type="presOf" srcId="{70933F11-C229-40E5-9F58-73EEC21DB315}" destId="{19812E68-1772-4913-8EB8-54EDA289C9B9}" srcOrd="1" destOrd="0" presId="urn:microsoft.com/office/officeart/2005/8/layout/radial5"/>
    <dgm:cxn modelId="{77F2FF4A-0E71-43D3-B32B-90C6C6F745DD}" type="presOf" srcId="{4A813C7C-3E09-43C9-B539-FBFE4C94E64C}" destId="{8913E053-EB54-4A96-831B-F347331FE452}" srcOrd="0" destOrd="0" presId="urn:microsoft.com/office/officeart/2005/8/layout/radial5"/>
    <dgm:cxn modelId="{E601C532-2D8E-4FC8-B136-1172AD94BDEA}" type="presOf" srcId="{F308C3D3-CFFD-4BB9-91D8-181E1E5ACFBC}" destId="{C6C0A6A2-12F0-4F7A-AD81-CE8E7DA7C219}" srcOrd="1" destOrd="0" presId="urn:microsoft.com/office/officeart/2005/8/layout/radial5"/>
    <dgm:cxn modelId="{BE3A77CF-C7FB-4BA1-92A1-E7F921D5F726}" srcId="{E28948D1-2A1E-41E7-9F33-EB7A570F56D0}" destId="{DBE375F7-6942-48C0-9561-34560053008D}" srcOrd="2" destOrd="0" parTransId="{A163BB03-013F-44FC-AA0F-CE1821BF0F45}" sibTransId="{35E4BD67-6889-4CDE-BA02-3E87BFEB28FC}"/>
    <dgm:cxn modelId="{26E228E1-B812-4B70-875A-B1EDC0A20952}" type="presOf" srcId="{C8D626DA-3FBF-40AA-8FE6-FB6222B54B0E}" destId="{6CE1A9DB-E7B4-47CC-9CBA-4523FC9640B8}" srcOrd="0" destOrd="0" presId="urn:microsoft.com/office/officeart/2005/8/layout/radial5"/>
    <dgm:cxn modelId="{62AC4476-0B70-4537-82B6-221A0DCAD6CE}" srcId="{E1294117-38DD-4D1D-9AC8-E8779D1AA343}" destId="{E28948D1-2A1E-41E7-9F33-EB7A570F56D0}" srcOrd="0" destOrd="0" parTransId="{73858312-5554-4CCE-9164-EB6B826125FA}" sibTransId="{4ACA559E-E2B5-4D84-A98F-15C4295CF219}"/>
    <dgm:cxn modelId="{0F2E3464-8D05-4380-89E5-05E8DCC7B1DC}" type="presOf" srcId="{6942EC54-4D44-45F8-8ABF-4ED00374A52A}" destId="{D99507D3-F70F-4A84-AA57-E7D6FDE73121}" srcOrd="0" destOrd="0" presId="urn:microsoft.com/office/officeart/2005/8/layout/radial5"/>
    <dgm:cxn modelId="{2921412E-1669-4D46-8BC4-D2E26E580B5F}" type="presOf" srcId="{346278B2-C58A-4A26-B070-C514E009C17F}" destId="{C8370617-BED1-48EB-9E96-EE6DBC861447}" srcOrd="0" destOrd="0" presId="urn:microsoft.com/office/officeart/2005/8/layout/radial5"/>
    <dgm:cxn modelId="{93611AAE-F8CE-4B8F-8045-1A679FF24D51}" type="presOf" srcId="{DBE375F7-6942-48C0-9561-34560053008D}" destId="{75ABA49D-8468-401F-9279-7CF047CF03AA}" srcOrd="0" destOrd="0" presId="urn:microsoft.com/office/officeart/2005/8/layout/radial5"/>
    <dgm:cxn modelId="{2382763E-3652-4431-9E5C-AF39FED59A4A}" srcId="{E28948D1-2A1E-41E7-9F33-EB7A570F56D0}" destId="{C701529F-0520-415A-8248-E8F8F17C1B31}" srcOrd="0" destOrd="0" parTransId="{C8D626DA-3FBF-40AA-8FE6-FB6222B54B0E}" sibTransId="{00A55B59-F074-46CA-937D-9F121C2D73F1}"/>
    <dgm:cxn modelId="{21148400-BA16-48EA-9A20-510FADBC0EB7}" type="presOf" srcId="{E1294117-38DD-4D1D-9AC8-E8779D1AA343}" destId="{7CA5E4EB-8CE8-4B80-9E59-54F70367D5C3}" srcOrd="0" destOrd="0" presId="urn:microsoft.com/office/officeart/2005/8/layout/radial5"/>
    <dgm:cxn modelId="{E116153D-3AEC-4D20-B87C-2FF30DFD35D3}" srcId="{E28948D1-2A1E-41E7-9F33-EB7A570F56D0}" destId="{346278B2-C58A-4A26-B070-C514E009C17F}" srcOrd="1" destOrd="0" parTransId="{70933F11-C229-40E5-9F58-73EEC21DB315}" sibTransId="{67AAC735-0A1F-40DB-B0EC-2BD79567B9E7}"/>
    <dgm:cxn modelId="{109E0486-17D7-4E69-88A3-46A901816419}" type="presOf" srcId="{C9794B17-8BD4-4EB0-B31A-105181B6FD94}" destId="{210880DF-21E3-43AD-A792-E0FC0D12DE62}" srcOrd="0" destOrd="0" presId="urn:microsoft.com/office/officeart/2005/8/layout/radial5"/>
    <dgm:cxn modelId="{CD409247-1D09-472A-A5A4-724EC5972700}" type="presOf" srcId="{C9794B17-8BD4-4EB0-B31A-105181B6FD94}" destId="{D5BEE974-3985-4357-A111-4E19DD709D35}" srcOrd="1" destOrd="0" presId="urn:microsoft.com/office/officeart/2005/8/layout/radial5"/>
    <dgm:cxn modelId="{93B231FA-DD04-4166-8A15-084DB8A164C7}" type="presOf" srcId="{E28948D1-2A1E-41E7-9F33-EB7A570F56D0}" destId="{0F328B51-45FF-41CA-8E5F-BE43591AA4FF}" srcOrd="0" destOrd="0" presId="urn:microsoft.com/office/officeart/2005/8/layout/radial5"/>
    <dgm:cxn modelId="{E5052AD0-96B3-4BB5-9A19-3C7477CD130E}" type="presOf" srcId="{70933F11-C229-40E5-9F58-73EEC21DB315}" destId="{1285264D-2242-46A4-BBA5-76A505B6CCA1}" srcOrd="0" destOrd="0" presId="urn:microsoft.com/office/officeart/2005/8/layout/radial5"/>
    <dgm:cxn modelId="{2E9B1902-C428-49BB-B247-9A0CA1F302F0}" type="presOf" srcId="{A163BB03-013F-44FC-AA0F-CE1821BF0F45}" destId="{5A73DBDA-21EF-42C8-AE1C-535C692B1BE3}" srcOrd="1" destOrd="0" presId="urn:microsoft.com/office/officeart/2005/8/layout/radial5"/>
    <dgm:cxn modelId="{5184AF9F-DE88-4098-B109-4EAF2728E177}" type="presOf" srcId="{A163BB03-013F-44FC-AA0F-CE1821BF0F45}" destId="{28A512F5-94D2-44CA-9333-81C6B8818FE4}" srcOrd="0" destOrd="0" presId="urn:microsoft.com/office/officeart/2005/8/layout/radial5"/>
    <dgm:cxn modelId="{1ACD68C4-A09B-4573-AE6F-C43BC929697C}" type="presOf" srcId="{F308C3D3-CFFD-4BB9-91D8-181E1E5ACFBC}" destId="{FB66B0B1-401C-4C22-B28B-91DB3C47AE40}" srcOrd="0" destOrd="0" presId="urn:microsoft.com/office/officeart/2005/8/layout/radial5"/>
    <dgm:cxn modelId="{8B1D091F-8980-4988-A27A-AB6FF8633167}" type="presParOf" srcId="{7CA5E4EB-8CE8-4B80-9E59-54F70367D5C3}" destId="{0F328B51-45FF-41CA-8E5F-BE43591AA4FF}" srcOrd="0" destOrd="0" presId="urn:microsoft.com/office/officeart/2005/8/layout/radial5"/>
    <dgm:cxn modelId="{B4EC9A5D-0257-4C12-A878-0DB10C30155B}" type="presParOf" srcId="{7CA5E4EB-8CE8-4B80-9E59-54F70367D5C3}" destId="{6CE1A9DB-E7B4-47CC-9CBA-4523FC9640B8}" srcOrd="1" destOrd="0" presId="urn:microsoft.com/office/officeart/2005/8/layout/radial5"/>
    <dgm:cxn modelId="{EDF1AE37-0C7E-4DC7-AE74-12048E229EB1}" type="presParOf" srcId="{6CE1A9DB-E7B4-47CC-9CBA-4523FC9640B8}" destId="{CC9D0A3A-D2F5-49CB-A27C-DE6CF7DA04DA}" srcOrd="0" destOrd="0" presId="urn:microsoft.com/office/officeart/2005/8/layout/radial5"/>
    <dgm:cxn modelId="{773755B0-8A3B-492A-B838-31734FFAF8DA}" type="presParOf" srcId="{7CA5E4EB-8CE8-4B80-9E59-54F70367D5C3}" destId="{57FA7A2B-ED89-4D13-9567-17B16F59B28E}" srcOrd="2" destOrd="0" presId="urn:microsoft.com/office/officeart/2005/8/layout/radial5"/>
    <dgm:cxn modelId="{A6F35DD4-E738-46F7-B96D-ACF62E151434}" type="presParOf" srcId="{7CA5E4EB-8CE8-4B80-9E59-54F70367D5C3}" destId="{1285264D-2242-46A4-BBA5-76A505B6CCA1}" srcOrd="3" destOrd="0" presId="urn:microsoft.com/office/officeart/2005/8/layout/radial5"/>
    <dgm:cxn modelId="{088C3DE5-F818-4050-B7A0-A50A8C5E5314}" type="presParOf" srcId="{1285264D-2242-46A4-BBA5-76A505B6CCA1}" destId="{19812E68-1772-4913-8EB8-54EDA289C9B9}" srcOrd="0" destOrd="0" presId="urn:microsoft.com/office/officeart/2005/8/layout/radial5"/>
    <dgm:cxn modelId="{DDA4AD1F-A00D-47FD-BF7C-67636E817004}" type="presParOf" srcId="{7CA5E4EB-8CE8-4B80-9E59-54F70367D5C3}" destId="{C8370617-BED1-48EB-9E96-EE6DBC861447}" srcOrd="4" destOrd="0" presId="urn:microsoft.com/office/officeart/2005/8/layout/radial5"/>
    <dgm:cxn modelId="{7C63720A-FC4B-44F3-B84F-86C7F5F4EC42}" type="presParOf" srcId="{7CA5E4EB-8CE8-4B80-9E59-54F70367D5C3}" destId="{28A512F5-94D2-44CA-9333-81C6B8818FE4}" srcOrd="5" destOrd="0" presId="urn:microsoft.com/office/officeart/2005/8/layout/radial5"/>
    <dgm:cxn modelId="{464484B5-1ED6-49CF-8B4B-7C6F89D76482}" type="presParOf" srcId="{28A512F5-94D2-44CA-9333-81C6B8818FE4}" destId="{5A73DBDA-21EF-42C8-AE1C-535C692B1BE3}" srcOrd="0" destOrd="0" presId="urn:microsoft.com/office/officeart/2005/8/layout/radial5"/>
    <dgm:cxn modelId="{1989E567-3A89-4840-946F-96023FF6F6AD}" type="presParOf" srcId="{7CA5E4EB-8CE8-4B80-9E59-54F70367D5C3}" destId="{75ABA49D-8468-401F-9279-7CF047CF03AA}" srcOrd="6" destOrd="0" presId="urn:microsoft.com/office/officeart/2005/8/layout/radial5"/>
    <dgm:cxn modelId="{F7AA27ED-CDF9-436C-9396-9E99FDFB7752}" type="presParOf" srcId="{7CA5E4EB-8CE8-4B80-9E59-54F70367D5C3}" destId="{210880DF-21E3-43AD-A792-E0FC0D12DE62}" srcOrd="7" destOrd="0" presId="urn:microsoft.com/office/officeart/2005/8/layout/radial5"/>
    <dgm:cxn modelId="{7DDF624B-0560-4798-AB3A-24C72599AD7D}" type="presParOf" srcId="{210880DF-21E3-43AD-A792-E0FC0D12DE62}" destId="{D5BEE974-3985-4357-A111-4E19DD709D35}" srcOrd="0" destOrd="0" presId="urn:microsoft.com/office/officeart/2005/8/layout/radial5"/>
    <dgm:cxn modelId="{536D0F44-4992-4FA9-B2AA-DA2A653AD654}" type="presParOf" srcId="{7CA5E4EB-8CE8-4B80-9E59-54F70367D5C3}" destId="{D99507D3-F70F-4A84-AA57-E7D6FDE73121}" srcOrd="8" destOrd="0" presId="urn:microsoft.com/office/officeart/2005/8/layout/radial5"/>
    <dgm:cxn modelId="{9DD206F8-B7F4-452D-97E2-98E880CE0368}" type="presParOf" srcId="{7CA5E4EB-8CE8-4B80-9E59-54F70367D5C3}" destId="{FB66B0B1-401C-4C22-B28B-91DB3C47AE40}" srcOrd="9" destOrd="0" presId="urn:microsoft.com/office/officeart/2005/8/layout/radial5"/>
    <dgm:cxn modelId="{8B14FD87-D9AB-435B-9EE4-FE7CFD65B11B}" type="presParOf" srcId="{FB66B0B1-401C-4C22-B28B-91DB3C47AE40}" destId="{C6C0A6A2-12F0-4F7A-AD81-CE8E7DA7C219}" srcOrd="0" destOrd="0" presId="urn:microsoft.com/office/officeart/2005/8/layout/radial5"/>
    <dgm:cxn modelId="{D0357A63-E6DE-4D11-A513-31F176831D81}" type="presParOf" srcId="{7CA5E4EB-8CE8-4B80-9E59-54F70367D5C3}" destId="{8913E053-EB54-4A96-831B-F347331FE45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69B2DF-537C-47A6-B6A1-48D7908ADC69}" type="doc">
      <dgm:prSet loTypeId="urn:microsoft.com/office/officeart/2005/8/layout/arrow2" loCatId="process" qsTypeId="urn:microsoft.com/office/officeart/2009/2/quickstyle/3d8" qsCatId="3D" csTypeId="urn:microsoft.com/office/officeart/2005/8/colors/colorful3" csCatId="colorful" phldr="1"/>
      <dgm:spPr/>
      <dgm:t>
        <a:bodyPr/>
        <a:lstStyle/>
        <a:p>
          <a:endParaRPr lang="en-GB"/>
        </a:p>
      </dgm:t>
    </dgm:pt>
    <dgm:pt modelId="{8C93977F-7409-4CBB-8039-A7D53047873F}">
      <dgm:prSet phldrT="[Text]"/>
      <dgm:spPr/>
      <dgm:t>
        <a:bodyPr/>
        <a:lstStyle/>
        <a:p>
          <a:r>
            <a:rPr lang="en-US" dirty="0" err="1" smtClean="0"/>
            <a:t>Tìm</a:t>
          </a:r>
          <a:r>
            <a:rPr lang="en-US" dirty="0" smtClean="0"/>
            <a:t> </a:t>
          </a:r>
          <a:r>
            <a:rPr lang="en-US" dirty="0" err="1" smtClean="0"/>
            <a:t>nhiều</a:t>
          </a:r>
          <a:r>
            <a:rPr lang="en-US" dirty="0" smtClean="0"/>
            <a:t> </a:t>
          </a:r>
          <a:r>
            <a:rPr lang="en-US" dirty="0" err="1" smtClean="0"/>
            <a:t>cơ</a:t>
          </a:r>
          <a:r>
            <a:rPr lang="en-US" dirty="0" smtClean="0"/>
            <a:t> </a:t>
          </a:r>
          <a:r>
            <a:rPr lang="en-US" dirty="0" err="1" smtClean="0"/>
            <a:t>hội</a:t>
          </a:r>
          <a:r>
            <a:rPr lang="en-US" dirty="0" smtClean="0"/>
            <a:t> </a:t>
          </a:r>
          <a:r>
            <a:rPr lang="en-US" dirty="0" err="1" smtClean="0"/>
            <a:t>thuyết</a:t>
          </a:r>
          <a:r>
            <a:rPr lang="en-US" dirty="0" smtClean="0"/>
            <a:t> </a:t>
          </a:r>
          <a:r>
            <a:rPr lang="en-US" dirty="0" err="1" smtClean="0"/>
            <a:t>trình</a:t>
          </a:r>
          <a:endParaRPr lang="en-GB" dirty="0"/>
        </a:p>
      </dgm:t>
    </dgm:pt>
    <dgm:pt modelId="{085B110C-88F8-49E2-A62D-FB32D7AD228E}" type="parTrans" cxnId="{F738FE64-8D4F-4693-B559-18ABDAB23A72}">
      <dgm:prSet/>
      <dgm:spPr/>
      <dgm:t>
        <a:bodyPr/>
        <a:lstStyle/>
        <a:p>
          <a:endParaRPr lang="en-GB"/>
        </a:p>
      </dgm:t>
    </dgm:pt>
    <dgm:pt modelId="{9DEE457E-FABF-4F95-9A51-22E219501684}" type="sibTrans" cxnId="{F738FE64-8D4F-4693-B559-18ABDAB23A72}">
      <dgm:prSet/>
      <dgm:spPr/>
      <dgm:t>
        <a:bodyPr/>
        <a:lstStyle/>
        <a:p>
          <a:endParaRPr lang="en-GB"/>
        </a:p>
      </dgm:t>
    </dgm:pt>
    <dgm:pt modelId="{ADD2262A-8F11-470B-8C1C-83EAB34FA88B}">
      <dgm:prSet phldrT="[Text]"/>
      <dgm:spPr/>
      <dgm:t>
        <a:bodyPr/>
        <a:lstStyle/>
        <a:p>
          <a:r>
            <a:rPr lang="en-US" dirty="0" err="1" smtClean="0"/>
            <a:t>Phát</a:t>
          </a:r>
          <a:r>
            <a:rPr lang="en-US" dirty="0" smtClean="0"/>
            <a:t> </a:t>
          </a:r>
          <a:r>
            <a:rPr lang="en-US" dirty="0" err="1" smtClean="0"/>
            <a:t>triển</a:t>
          </a:r>
          <a:r>
            <a:rPr lang="en-US" dirty="0" smtClean="0"/>
            <a:t> 1 </a:t>
          </a:r>
          <a:r>
            <a:rPr lang="en-US" dirty="0" err="1" smtClean="0"/>
            <a:t>hình</a:t>
          </a:r>
          <a:r>
            <a:rPr lang="en-US" dirty="0" smtClean="0"/>
            <a:t> </a:t>
          </a:r>
          <a:r>
            <a:rPr lang="en-US" dirty="0" err="1" smtClean="0"/>
            <a:t>mẫu</a:t>
          </a:r>
          <a:r>
            <a:rPr lang="en-US" dirty="0" smtClean="0"/>
            <a:t> </a:t>
          </a:r>
          <a:r>
            <a:rPr lang="en-US" dirty="0" err="1" smtClean="0"/>
            <a:t>lý</a:t>
          </a:r>
          <a:r>
            <a:rPr lang="en-US" dirty="0" smtClean="0"/>
            <a:t> </a:t>
          </a:r>
          <a:r>
            <a:rPr lang="en-US" dirty="0" err="1" smtClean="0"/>
            <a:t>tưởng</a:t>
          </a:r>
          <a:endParaRPr lang="en-GB" dirty="0"/>
        </a:p>
      </dgm:t>
    </dgm:pt>
    <dgm:pt modelId="{F8A0B258-BEAB-411B-AFE0-16D8C107B216}" type="parTrans" cxnId="{983C619E-8CD1-41B1-BC64-4212B3F72702}">
      <dgm:prSet/>
      <dgm:spPr/>
      <dgm:t>
        <a:bodyPr/>
        <a:lstStyle/>
        <a:p>
          <a:endParaRPr lang="en-GB"/>
        </a:p>
      </dgm:t>
    </dgm:pt>
    <dgm:pt modelId="{AB880055-3981-4056-BC68-2B60AC484FA3}" type="sibTrans" cxnId="{983C619E-8CD1-41B1-BC64-4212B3F72702}">
      <dgm:prSet/>
      <dgm:spPr/>
      <dgm:t>
        <a:bodyPr/>
        <a:lstStyle/>
        <a:p>
          <a:endParaRPr lang="en-GB"/>
        </a:p>
      </dgm:t>
    </dgm:pt>
    <dgm:pt modelId="{35A6D0D9-3B24-4E8C-87DD-A56DEF58C70C}">
      <dgm:prSet phldrT="[Text]"/>
      <dgm:spPr/>
      <dgm:t>
        <a:bodyPr/>
        <a:lstStyle/>
        <a:p>
          <a:r>
            <a:rPr lang="en-US" dirty="0" err="1" smtClean="0"/>
            <a:t>Nội</a:t>
          </a:r>
          <a:r>
            <a:rPr lang="en-US" dirty="0" smtClean="0"/>
            <a:t> dung </a:t>
          </a:r>
          <a:r>
            <a:rPr lang="en-US" dirty="0" err="1" smtClean="0"/>
            <a:t>trình</a:t>
          </a:r>
          <a:r>
            <a:rPr lang="en-US" dirty="0" smtClean="0"/>
            <a:t> </a:t>
          </a:r>
          <a:r>
            <a:rPr lang="en-US" dirty="0" err="1" smtClean="0"/>
            <a:t>bày</a:t>
          </a:r>
          <a:r>
            <a:rPr lang="en-US" dirty="0" smtClean="0"/>
            <a:t> </a:t>
          </a:r>
          <a:r>
            <a:rPr lang="en-US" dirty="0" err="1" smtClean="0"/>
            <a:t>hấp</a:t>
          </a:r>
          <a:r>
            <a:rPr lang="en-US" dirty="0" smtClean="0"/>
            <a:t> </a:t>
          </a:r>
          <a:r>
            <a:rPr lang="en-US" dirty="0" err="1" smtClean="0"/>
            <a:t>dẫn</a:t>
          </a:r>
          <a:endParaRPr lang="en-GB" dirty="0"/>
        </a:p>
      </dgm:t>
    </dgm:pt>
    <dgm:pt modelId="{CDDAF929-334D-44C1-A875-CBC48ED4085C}" type="parTrans" cxnId="{45174F2F-5CBD-41B4-9C70-5E5A2182F1D5}">
      <dgm:prSet/>
      <dgm:spPr/>
      <dgm:t>
        <a:bodyPr/>
        <a:lstStyle/>
        <a:p>
          <a:endParaRPr lang="en-GB"/>
        </a:p>
      </dgm:t>
    </dgm:pt>
    <dgm:pt modelId="{2282FDEC-FBE1-49B7-838B-4F6DE6CDB3A4}" type="sibTrans" cxnId="{45174F2F-5CBD-41B4-9C70-5E5A2182F1D5}">
      <dgm:prSet/>
      <dgm:spPr/>
      <dgm:t>
        <a:bodyPr/>
        <a:lstStyle/>
        <a:p>
          <a:endParaRPr lang="en-GB"/>
        </a:p>
      </dgm:t>
    </dgm:pt>
    <dgm:pt modelId="{5AA9A4A1-A37F-485F-9F1A-893E3C2DE9B5}">
      <dgm:prSet phldrT="[Text]"/>
      <dgm:spPr/>
      <dgm:t>
        <a:bodyPr/>
        <a:lstStyle/>
        <a:p>
          <a:r>
            <a:rPr lang="en-US" dirty="0" err="1" smtClean="0"/>
            <a:t>Chắc</a:t>
          </a:r>
          <a:r>
            <a:rPr lang="en-US" dirty="0" smtClean="0"/>
            <a:t> </a:t>
          </a:r>
          <a:r>
            <a:rPr lang="en-US" dirty="0" err="1" smtClean="0"/>
            <a:t>chắn</a:t>
          </a:r>
          <a:r>
            <a:rPr lang="en-US" dirty="0" smtClean="0"/>
            <a:t> </a:t>
          </a:r>
          <a:r>
            <a:rPr lang="en-US" dirty="0" err="1" smtClean="0"/>
            <a:t>phần</a:t>
          </a:r>
          <a:r>
            <a:rPr lang="en-US" dirty="0" smtClean="0"/>
            <a:t> </a:t>
          </a:r>
          <a:r>
            <a:rPr lang="en-US" dirty="0" err="1" smtClean="0"/>
            <a:t>trình</a:t>
          </a:r>
          <a:r>
            <a:rPr lang="en-US" dirty="0" smtClean="0"/>
            <a:t> </a:t>
          </a:r>
          <a:r>
            <a:rPr lang="en-US" dirty="0" err="1" smtClean="0"/>
            <a:t>bày</a:t>
          </a:r>
          <a:r>
            <a:rPr lang="en-US" dirty="0" smtClean="0"/>
            <a:t> </a:t>
          </a:r>
          <a:r>
            <a:rPr lang="en-US" dirty="0" err="1" smtClean="0"/>
            <a:t>hấp</a:t>
          </a:r>
          <a:r>
            <a:rPr lang="en-US" dirty="0" smtClean="0"/>
            <a:t> </a:t>
          </a:r>
          <a:r>
            <a:rPr lang="en-US" dirty="0" err="1" smtClean="0"/>
            <a:t>dẫn</a:t>
          </a:r>
          <a:endParaRPr lang="en-GB" dirty="0"/>
        </a:p>
      </dgm:t>
    </dgm:pt>
    <dgm:pt modelId="{D4F23B50-F39C-4834-9154-ECDF41D6AF11}" type="parTrans" cxnId="{009D7360-B03D-49A3-B8DD-126383F357AD}">
      <dgm:prSet/>
      <dgm:spPr/>
      <dgm:t>
        <a:bodyPr/>
        <a:lstStyle/>
        <a:p>
          <a:endParaRPr lang="en-GB"/>
        </a:p>
      </dgm:t>
    </dgm:pt>
    <dgm:pt modelId="{E1F825BA-0912-4447-8AD5-59E93162570C}" type="sibTrans" cxnId="{009D7360-B03D-49A3-B8DD-126383F357AD}">
      <dgm:prSet/>
      <dgm:spPr/>
      <dgm:t>
        <a:bodyPr/>
        <a:lstStyle/>
        <a:p>
          <a:endParaRPr lang="en-GB"/>
        </a:p>
      </dgm:t>
    </dgm:pt>
    <dgm:pt modelId="{D4B9E440-369B-46BF-96AC-B46A30604F83}">
      <dgm:prSet phldrT="[Text]"/>
      <dgm:spPr/>
      <dgm:t>
        <a:bodyPr/>
        <a:lstStyle/>
        <a:p>
          <a:endParaRPr lang="en-GB" dirty="0"/>
        </a:p>
      </dgm:t>
    </dgm:pt>
    <dgm:pt modelId="{A05A4592-DF11-42ED-9AAD-0EDAA1D927F2}" type="parTrans" cxnId="{5F37191E-0382-422B-BF6B-B424EBFAF484}">
      <dgm:prSet/>
      <dgm:spPr/>
      <dgm:t>
        <a:bodyPr/>
        <a:lstStyle/>
        <a:p>
          <a:endParaRPr lang="en-GB"/>
        </a:p>
      </dgm:t>
    </dgm:pt>
    <dgm:pt modelId="{32321F21-BF1E-4C65-A28F-87EC33A95E55}" type="sibTrans" cxnId="{5F37191E-0382-422B-BF6B-B424EBFAF484}">
      <dgm:prSet/>
      <dgm:spPr/>
      <dgm:t>
        <a:bodyPr/>
        <a:lstStyle/>
        <a:p>
          <a:endParaRPr lang="en-GB"/>
        </a:p>
      </dgm:t>
    </dgm:pt>
    <dgm:pt modelId="{57B8E4AD-A6A9-468D-84A2-CD67108A3857}">
      <dgm:prSet/>
      <dgm:spPr/>
      <dgm:t>
        <a:bodyPr/>
        <a:lstStyle/>
        <a:p>
          <a:endParaRPr lang="en-GB"/>
        </a:p>
      </dgm:t>
    </dgm:pt>
    <dgm:pt modelId="{742235E1-5C7E-4741-9B89-01E5B4D86FF9}" type="parTrans" cxnId="{7768B9BB-A10A-49CD-9C16-5F87441EA166}">
      <dgm:prSet/>
      <dgm:spPr/>
      <dgm:t>
        <a:bodyPr/>
        <a:lstStyle/>
        <a:p>
          <a:endParaRPr lang="en-GB"/>
        </a:p>
      </dgm:t>
    </dgm:pt>
    <dgm:pt modelId="{B3010A70-62E7-43DC-9760-133FBF54DBF2}" type="sibTrans" cxnId="{7768B9BB-A10A-49CD-9C16-5F87441EA166}">
      <dgm:prSet/>
      <dgm:spPr/>
      <dgm:t>
        <a:bodyPr/>
        <a:lstStyle/>
        <a:p>
          <a:endParaRPr lang="en-GB"/>
        </a:p>
      </dgm:t>
    </dgm:pt>
    <dgm:pt modelId="{19D9B829-5108-4A88-9729-467AEC0CF3A0}">
      <dgm:prSet/>
      <dgm:spPr/>
      <dgm:t>
        <a:bodyPr/>
        <a:lstStyle/>
        <a:p>
          <a:endParaRPr lang="en-GB"/>
        </a:p>
      </dgm:t>
    </dgm:pt>
    <dgm:pt modelId="{965E6026-1587-4C2A-A386-FF680F680B2C}" type="parTrans" cxnId="{273BFE61-77E3-41D7-82A7-48DEEAB34D7A}">
      <dgm:prSet/>
      <dgm:spPr/>
      <dgm:t>
        <a:bodyPr/>
        <a:lstStyle/>
        <a:p>
          <a:endParaRPr lang="en-GB"/>
        </a:p>
      </dgm:t>
    </dgm:pt>
    <dgm:pt modelId="{0C501444-45A0-4555-A5E2-64C2888081A2}" type="sibTrans" cxnId="{273BFE61-77E3-41D7-82A7-48DEEAB34D7A}">
      <dgm:prSet/>
      <dgm:spPr/>
      <dgm:t>
        <a:bodyPr/>
        <a:lstStyle/>
        <a:p>
          <a:endParaRPr lang="en-GB"/>
        </a:p>
      </dgm:t>
    </dgm:pt>
    <dgm:pt modelId="{06DE2D1B-E7E0-4378-B40A-DAB6335105DE}">
      <dgm:prSet/>
      <dgm:spPr/>
      <dgm:t>
        <a:bodyPr/>
        <a:lstStyle/>
        <a:p>
          <a:endParaRPr lang="en-GB"/>
        </a:p>
      </dgm:t>
    </dgm:pt>
    <dgm:pt modelId="{47A9332E-3B1D-4F40-8472-04FD0997D40B}" type="parTrans" cxnId="{3FF23960-5C45-41A6-8F0A-BCA2C04623FD}">
      <dgm:prSet/>
      <dgm:spPr/>
      <dgm:t>
        <a:bodyPr/>
        <a:lstStyle/>
        <a:p>
          <a:endParaRPr lang="en-GB"/>
        </a:p>
      </dgm:t>
    </dgm:pt>
    <dgm:pt modelId="{F68B2F7C-48CD-4C31-B01C-642804CB66D1}" type="sibTrans" cxnId="{3FF23960-5C45-41A6-8F0A-BCA2C04623FD}">
      <dgm:prSet/>
      <dgm:spPr/>
      <dgm:t>
        <a:bodyPr/>
        <a:lstStyle/>
        <a:p>
          <a:endParaRPr lang="en-GB"/>
        </a:p>
      </dgm:t>
    </dgm:pt>
    <dgm:pt modelId="{A681D152-BBD1-4F83-B9C4-8D05F343B4F5}">
      <dgm:prSet/>
      <dgm:spPr/>
      <dgm:t>
        <a:bodyPr/>
        <a:lstStyle/>
        <a:p>
          <a:endParaRPr lang="en-GB"/>
        </a:p>
      </dgm:t>
    </dgm:pt>
    <dgm:pt modelId="{FA0BFC4F-E70E-45F3-A14F-4EABA746E22D}" type="parTrans" cxnId="{A7AB14AD-D75B-43EB-9F58-FCC9A2B8EAF0}">
      <dgm:prSet/>
      <dgm:spPr/>
      <dgm:t>
        <a:bodyPr/>
        <a:lstStyle/>
        <a:p>
          <a:endParaRPr lang="en-GB"/>
        </a:p>
      </dgm:t>
    </dgm:pt>
    <dgm:pt modelId="{9230AB87-688C-4805-B38C-B9FF1A48520D}" type="sibTrans" cxnId="{A7AB14AD-D75B-43EB-9F58-FCC9A2B8EAF0}">
      <dgm:prSet/>
      <dgm:spPr/>
      <dgm:t>
        <a:bodyPr/>
        <a:lstStyle/>
        <a:p>
          <a:endParaRPr lang="en-GB"/>
        </a:p>
      </dgm:t>
    </dgm:pt>
    <dgm:pt modelId="{69EFB56A-5F7C-4AE8-8061-C4845F2E5230}">
      <dgm:prSet/>
      <dgm:spPr/>
      <dgm:t>
        <a:bodyPr/>
        <a:lstStyle/>
        <a:p>
          <a:endParaRPr lang="en-GB"/>
        </a:p>
      </dgm:t>
    </dgm:pt>
    <dgm:pt modelId="{C9892620-34DE-45AB-BCB8-B0977536ACD5}" type="parTrans" cxnId="{2DE53144-FD9D-44FF-904F-C9A39761C1F2}">
      <dgm:prSet/>
      <dgm:spPr/>
      <dgm:t>
        <a:bodyPr/>
        <a:lstStyle/>
        <a:p>
          <a:endParaRPr lang="en-GB"/>
        </a:p>
      </dgm:t>
    </dgm:pt>
    <dgm:pt modelId="{9399CC6E-8A2F-494D-A503-40AFC4E55302}" type="sibTrans" cxnId="{2DE53144-FD9D-44FF-904F-C9A39761C1F2}">
      <dgm:prSet/>
      <dgm:spPr/>
      <dgm:t>
        <a:bodyPr/>
        <a:lstStyle/>
        <a:p>
          <a:endParaRPr lang="en-GB"/>
        </a:p>
      </dgm:t>
    </dgm:pt>
    <dgm:pt modelId="{E49D296D-D43A-4492-AD2A-42BF9CE62049}">
      <dgm:prSet/>
      <dgm:spPr/>
      <dgm:t>
        <a:bodyPr/>
        <a:lstStyle/>
        <a:p>
          <a:endParaRPr lang="en-GB"/>
        </a:p>
      </dgm:t>
    </dgm:pt>
    <dgm:pt modelId="{E0897E87-5BBE-4B11-A4FD-4CD38E503ACA}" type="parTrans" cxnId="{D5044BC9-984A-4C66-B0D9-8F3746E72401}">
      <dgm:prSet/>
      <dgm:spPr/>
      <dgm:t>
        <a:bodyPr/>
        <a:lstStyle/>
        <a:p>
          <a:endParaRPr lang="en-GB"/>
        </a:p>
      </dgm:t>
    </dgm:pt>
    <dgm:pt modelId="{0C11B450-0A50-4243-AB18-F7DA4A01C169}" type="sibTrans" cxnId="{D5044BC9-984A-4C66-B0D9-8F3746E72401}">
      <dgm:prSet/>
      <dgm:spPr/>
      <dgm:t>
        <a:bodyPr/>
        <a:lstStyle/>
        <a:p>
          <a:endParaRPr lang="en-GB"/>
        </a:p>
      </dgm:t>
    </dgm:pt>
    <dgm:pt modelId="{1251B9FD-396B-49C5-866E-AB76F659C5BC}">
      <dgm:prSet/>
      <dgm:spPr/>
      <dgm:t>
        <a:bodyPr/>
        <a:lstStyle/>
        <a:p>
          <a:endParaRPr lang="en-GB"/>
        </a:p>
      </dgm:t>
    </dgm:pt>
    <dgm:pt modelId="{501D69E2-0AA3-4ED2-BF8D-129B39EC111B}" type="parTrans" cxnId="{BDFABD9D-E9DA-442B-9E9B-1BB1BAD353E5}">
      <dgm:prSet/>
      <dgm:spPr/>
      <dgm:t>
        <a:bodyPr/>
        <a:lstStyle/>
        <a:p>
          <a:endParaRPr lang="en-GB"/>
        </a:p>
      </dgm:t>
    </dgm:pt>
    <dgm:pt modelId="{50F75845-BAA9-413C-B68F-811634CF68C5}" type="sibTrans" cxnId="{BDFABD9D-E9DA-442B-9E9B-1BB1BAD353E5}">
      <dgm:prSet/>
      <dgm:spPr/>
      <dgm:t>
        <a:bodyPr/>
        <a:lstStyle/>
        <a:p>
          <a:endParaRPr lang="en-GB"/>
        </a:p>
      </dgm:t>
    </dgm:pt>
    <dgm:pt modelId="{20B6EBD7-3C66-4893-A6F2-FDFD467E07F9}">
      <dgm:prSet/>
      <dgm:spPr/>
      <dgm:t>
        <a:bodyPr/>
        <a:lstStyle/>
        <a:p>
          <a:endParaRPr lang="en-GB"/>
        </a:p>
      </dgm:t>
    </dgm:pt>
    <dgm:pt modelId="{E0A1EA18-B22E-4188-98EA-72BF7E8CF8AB}" type="parTrans" cxnId="{FD78ED55-D778-4DBB-945A-20C16C628DE7}">
      <dgm:prSet/>
      <dgm:spPr/>
      <dgm:t>
        <a:bodyPr/>
        <a:lstStyle/>
        <a:p>
          <a:endParaRPr lang="en-GB"/>
        </a:p>
      </dgm:t>
    </dgm:pt>
    <dgm:pt modelId="{CBD07A28-7247-4C3E-8BEA-9413CFFED209}" type="sibTrans" cxnId="{FD78ED55-D778-4DBB-945A-20C16C628DE7}">
      <dgm:prSet/>
      <dgm:spPr/>
      <dgm:t>
        <a:bodyPr/>
        <a:lstStyle/>
        <a:p>
          <a:endParaRPr lang="en-GB"/>
        </a:p>
      </dgm:t>
    </dgm:pt>
    <dgm:pt modelId="{2E092E94-3B15-460F-AAA7-C4AB5AA9EB1F}">
      <dgm:prSet/>
      <dgm:spPr/>
      <dgm:t>
        <a:bodyPr/>
        <a:lstStyle/>
        <a:p>
          <a:endParaRPr lang="en-GB"/>
        </a:p>
      </dgm:t>
    </dgm:pt>
    <dgm:pt modelId="{78F2DC1B-D916-49C2-8D33-E3241E2E3B1C}" type="parTrans" cxnId="{061C47AD-C47A-4AE0-8018-62E5AA63A3BC}">
      <dgm:prSet/>
      <dgm:spPr/>
      <dgm:t>
        <a:bodyPr/>
        <a:lstStyle/>
        <a:p>
          <a:endParaRPr lang="en-GB"/>
        </a:p>
      </dgm:t>
    </dgm:pt>
    <dgm:pt modelId="{4BD96A7B-7AA4-420A-9027-B4390FAD84C2}" type="sibTrans" cxnId="{061C47AD-C47A-4AE0-8018-62E5AA63A3BC}">
      <dgm:prSet/>
      <dgm:spPr/>
      <dgm:t>
        <a:bodyPr/>
        <a:lstStyle/>
        <a:p>
          <a:endParaRPr lang="en-GB"/>
        </a:p>
      </dgm:t>
    </dgm:pt>
    <dgm:pt modelId="{38F9319A-10B1-4193-A238-FD4D249E3BD9}">
      <dgm:prSet/>
      <dgm:spPr/>
      <dgm:t>
        <a:bodyPr/>
        <a:lstStyle/>
        <a:p>
          <a:endParaRPr lang="en-GB"/>
        </a:p>
      </dgm:t>
    </dgm:pt>
    <dgm:pt modelId="{68A4459B-2F28-4E80-A026-438D4749E6BC}" type="parTrans" cxnId="{3D578455-8D29-4981-AD6D-82413DE46055}">
      <dgm:prSet/>
      <dgm:spPr/>
      <dgm:t>
        <a:bodyPr/>
        <a:lstStyle/>
        <a:p>
          <a:endParaRPr lang="en-GB"/>
        </a:p>
      </dgm:t>
    </dgm:pt>
    <dgm:pt modelId="{956CF118-EC02-4B65-9840-B6DFD4119998}" type="sibTrans" cxnId="{3D578455-8D29-4981-AD6D-82413DE46055}">
      <dgm:prSet/>
      <dgm:spPr/>
      <dgm:t>
        <a:bodyPr/>
        <a:lstStyle/>
        <a:p>
          <a:endParaRPr lang="en-GB"/>
        </a:p>
      </dgm:t>
    </dgm:pt>
    <dgm:pt modelId="{387D6C78-D655-46AB-AA9E-89A43C26CF5D}">
      <dgm:prSet/>
      <dgm:spPr/>
      <dgm:t>
        <a:bodyPr/>
        <a:lstStyle/>
        <a:p>
          <a:endParaRPr lang="en-GB"/>
        </a:p>
      </dgm:t>
    </dgm:pt>
    <dgm:pt modelId="{337A6BC2-03D1-47E1-BC64-4066FD1233BA}" type="parTrans" cxnId="{9873E3CA-C78E-423F-921A-ABB942C6C463}">
      <dgm:prSet/>
      <dgm:spPr/>
      <dgm:t>
        <a:bodyPr/>
        <a:lstStyle/>
        <a:p>
          <a:endParaRPr lang="en-GB"/>
        </a:p>
      </dgm:t>
    </dgm:pt>
    <dgm:pt modelId="{967F322D-547E-4414-882F-DCF0465B3A85}" type="sibTrans" cxnId="{9873E3CA-C78E-423F-921A-ABB942C6C463}">
      <dgm:prSet/>
      <dgm:spPr/>
      <dgm:t>
        <a:bodyPr/>
        <a:lstStyle/>
        <a:p>
          <a:endParaRPr lang="en-GB"/>
        </a:p>
      </dgm:t>
    </dgm:pt>
    <dgm:pt modelId="{DFCB55A4-D55F-443F-AA4A-3BAABE12EDC5}">
      <dgm:prSet/>
      <dgm:spPr/>
      <dgm:t>
        <a:bodyPr/>
        <a:lstStyle/>
        <a:p>
          <a:endParaRPr lang="en-GB"/>
        </a:p>
      </dgm:t>
    </dgm:pt>
    <dgm:pt modelId="{A85286CC-D449-4391-B77E-20E6376719F6}" type="parTrans" cxnId="{AEE918DA-22B1-48B0-96C1-96B258503321}">
      <dgm:prSet/>
      <dgm:spPr/>
      <dgm:t>
        <a:bodyPr/>
        <a:lstStyle/>
        <a:p>
          <a:endParaRPr lang="en-GB"/>
        </a:p>
      </dgm:t>
    </dgm:pt>
    <dgm:pt modelId="{F460FBA6-FAAA-4339-866E-EBC5192F3635}" type="sibTrans" cxnId="{AEE918DA-22B1-48B0-96C1-96B258503321}">
      <dgm:prSet/>
      <dgm:spPr/>
      <dgm:t>
        <a:bodyPr/>
        <a:lstStyle/>
        <a:p>
          <a:endParaRPr lang="en-GB"/>
        </a:p>
      </dgm:t>
    </dgm:pt>
    <dgm:pt modelId="{1969ADAD-BA95-4013-A09C-9AE82618D3B9}">
      <dgm:prSet/>
      <dgm:spPr/>
      <dgm:t>
        <a:bodyPr/>
        <a:lstStyle/>
        <a:p>
          <a:endParaRPr lang="en-GB"/>
        </a:p>
      </dgm:t>
    </dgm:pt>
    <dgm:pt modelId="{E90D63A8-DBB9-4AC0-9F5A-0DC797B4B7CF}" type="parTrans" cxnId="{3EDFA55C-6EDE-48C6-BA4E-1F18232EFCC3}">
      <dgm:prSet/>
      <dgm:spPr/>
      <dgm:t>
        <a:bodyPr/>
        <a:lstStyle/>
        <a:p>
          <a:endParaRPr lang="en-GB"/>
        </a:p>
      </dgm:t>
    </dgm:pt>
    <dgm:pt modelId="{3B76E03E-97BD-4C1C-A5D4-56679E5DCDAC}" type="sibTrans" cxnId="{3EDFA55C-6EDE-48C6-BA4E-1F18232EFCC3}">
      <dgm:prSet/>
      <dgm:spPr/>
      <dgm:t>
        <a:bodyPr/>
        <a:lstStyle/>
        <a:p>
          <a:endParaRPr lang="en-GB"/>
        </a:p>
      </dgm:t>
    </dgm:pt>
    <dgm:pt modelId="{12ECFD79-1E77-405E-A85C-379413733E95}">
      <dgm:prSet/>
      <dgm:spPr/>
      <dgm:t>
        <a:bodyPr/>
        <a:lstStyle/>
        <a:p>
          <a:endParaRPr lang="en-GB"/>
        </a:p>
      </dgm:t>
    </dgm:pt>
    <dgm:pt modelId="{CB3A5276-898D-40ED-988E-77111976B9FA}" type="parTrans" cxnId="{05F917CD-066C-488A-BB9A-BD73BE05DFCF}">
      <dgm:prSet/>
      <dgm:spPr/>
      <dgm:t>
        <a:bodyPr/>
        <a:lstStyle/>
        <a:p>
          <a:endParaRPr lang="en-GB"/>
        </a:p>
      </dgm:t>
    </dgm:pt>
    <dgm:pt modelId="{FD38DB94-8A75-4ABB-945F-BD859559F327}" type="sibTrans" cxnId="{05F917CD-066C-488A-BB9A-BD73BE05DFCF}">
      <dgm:prSet/>
      <dgm:spPr/>
      <dgm:t>
        <a:bodyPr/>
        <a:lstStyle/>
        <a:p>
          <a:endParaRPr lang="en-GB"/>
        </a:p>
      </dgm:t>
    </dgm:pt>
    <dgm:pt modelId="{744C76D1-8F54-4066-9DF5-A0DDBB0466AB}">
      <dgm:prSet/>
      <dgm:spPr/>
      <dgm:t>
        <a:bodyPr/>
        <a:lstStyle/>
        <a:p>
          <a:endParaRPr lang="en-GB"/>
        </a:p>
      </dgm:t>
    </dgm:pt>
    <dgm:pt modelId="{EB4DD984-8221-40D2-AB2A-64155D862082}" type="parTrans" cxnId="{8AF12CFD-51DB-460C-A3DA-2ACF656EB39A}">
      <dgm:prSet/>
      <dgm:spPr/>
      <dgm:t>
        <a:bodyPr/>
        <a:lstStyle/>
        <a:p>
          <a:endParaRPr lang="en-GB"/>
        </a:p>
      </dgm:t>
    </dgm:pt>
    <dgm:pt modelId="{5E237786-DFF7-4E81-AC26-B7202B112ACF}" type="sibTrans" cxnId="{8AF12CFD-51DB-460C-A3DA-2ACF656EB39A}">
      <dgm:prSet/>
      <dgm:spPr/>
      <dgm:t>
        <a:bodyPr/>
        <a:lstStyle/>
        <a:p>
          <a:endParaRPr lang="en-GB"/>
        </a:p>
      </dgm:t>
    </dgm:pt>
    <dgm:pt modelId="{DFA7DFDF-B0F9-4A15-821F-AB1A4DAC9F5A}">
      <dgm:prSet/>
      <dgm:spPr/>
      <dgm:t>
        <a:bodyPr/>
        <a:lstStyle/>
        <a:p>
          <a:endParaRPr lang="en-GB"/>
        </a:p>
      </dgm:t>
    </dgm:pt>
    <dgm:pt modelId="{00C01668-6E35-46AF-AED6-65E6F1136409}" type="parTrans" cxnId="{482F78D8-35D1-4EC3-9619-B030CD087722}">
      <dgm:prSet/>
      <dgm:spPr/>
      <dgm:t>
        <a:bodyPr/>
        <a:lstStyle/>
        <a:p>
          <a:endParaRPr lang="en-GB"/>
        </a:p>
      </dgm:t>
    </dgm:pt>
    <dgm:pt modelId="{8A46C7DD-B27E-426B-B760-C0F78AB7626B}" type="sibTrans" cxnId="{482F78D8-35D1-4EC3-9619-B030CD087722}">
      <dgm:prSet/>
      <dgm:spPr/>
      <dgm:t>
        <a:bodyPr/>
        <a:lstStyle/>
        <a:p>
          <a:endParaRPr lang="en-GB"/>
        </a:p>
      </dgm:t>
    </dgm:pt>
    <dgm:pt modelId="{7AB73994-79E5-4FA9-9E2F-213154CE35F9}">
      <dgm:prSet phldrT="[Text]"/>
      <dgm:spPr/>
      <dgm:t>
        <a:bodyPr/>
        <a:lstStyle/>
        <a:p>
          <a:r>
            <a:rPr lang="en-US" dirty="0" err="1" smtClean="0"/>
            <a:t>Nhấn</a:t>
          </a:r>
          <a:r>
            <a:rPr lang="en-US" dirty="0" smtClean="0"/>
            <a:t> </a:t>
          </a:r>
          <a:r>
            <a:rPr lang="en-US" dirty="0" err="1" smtClean="0"/>
            <a:t>mạnh</a:t>
          </a:r>
          <a:r>
            <a:rPr lang="en-US" dirty="0" smtClean="0"/>
            <a:t> </a:t>
          </a:r>
          <a:r>
            <a:rPr lang="en-US" dirty="0" err="1" smtClean="0"/>
            <a:t>các</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mà</a:t>
          </a:r>
          <a:r>
            <a:rPr lang="en-US" dirty="0" smtClean="0"/>
            <a:t> SP </a:t>
          </a:r>
          <a:r>
            <a:rPr lang="en-US" dirty="0" err="1" smtClean="0"/>
            <a:t>có</a:t>
          </a:r>
          <a:r>
            <a:rPr lang="en-US" dirty="0" smtClean="0"/>
            <a:t> </a:t>
          </a:r>
          <a:r>
            <a:rPr lang="en-US" dirty="0" err="1" smtClean="0"/>
            <a:t>thể</a:t>
          </a:r>
          <a:r>
            <a:rPr lang="en-US" dirty="0" smtClean="0"/>
            <a:t> </a:t>
          </a:r>
          <a:r>
            <a:rPr lang="en-US" dirty="0" err="1" smtClean="0"/>
            <a:t>giải</a:t>
          </a:r>
          <a:r>
            <a:rPr lang="en-US" dirty="0" smtClean="0"/>
            <a:t> </a:t>
          </a:r>
          <a:r>
            <a:rPr lang="en-US" dirty="0" err="1" smtClean="0"/>
            <a:t>quyết</a:t>
          </a:r>
          <a:endParaRPr lang="en-GB" dirty="0"/>
        </a:p>
      </dgm:t>
    </dgm:pt>
    <dgm:pt modelId="{DE705A4C-628E-483C-8991-44BAA8F849F5}" type="parTrans" cxnId="{8E4255FB-50DF-427F-83E6-9B9EB3ECFE6D}">
      <dgm:prSet/>
      <dgm:spPr/>
      <dgm:t>
        <a:bodyPr/>
        <a:lstStyle/>
        <a:p>
          <a:endParaRPr lang="en-GB"/>
        </a:p>
      </dgm:t>
    </dgm:pt>
    <dgm:pt modelId="{8625C5EC-8AFA-446B-AF07-87C6480C4CE9}" type="sibTrans" cxnId="{8E4255FB-50DF-427F-83E6-9B9EB3ECFE6D}">
      <dgm:prSet/>
      <dgm:spPr/>
      <dgm:t>
        <a:bodyPr/>
        <a:lstStyle/>
        <a:p>
          <a:endParaRPr lang="en-GB"/>
        </a:p>
      </dgm:t>
    </dgm:pt>
    <dgm:pt modelId="{DC5FDDEC-9F58-4066-B74C-297A9F5A68B6}" type="pres">
      <dgm:prSet presAssocID="{FC69B2DF-537C-47A6-B6A1-48D7908ADC69}" presName="arrowDiagram" presStyleCnt="0">
        <dgm:presLayoutVars>
          <dgm:chMax val="5"/>
          <dgm:dir/>
          <dgm:resizeHandles val="exact"/>
        </dgm:presLayoutVars>
      </dgm:prSet>
      <dgm:spPr/>
      <dgm:t>
        <a:bodyPr/>
        <a:lstStyle/>
        <a:p>
          <a:endParaRPr lang="en-GB"/>
        </a:p>
      </dgm:t>
    </dgm:pt>
    <dgm:pt modelId="{A1D44F90-47B3-4390-B6C6-998BBA4E65F5}" type="pres">
      <dgm:prSet presAssocID="{FC69B2DF-537C-47A6-B6A1-48D7908ADC69}" presName="arrow" presStyleLbl="bgShp" presStyleIdx="0" presStyleCnt="1"/>
      <dgm:spPr/>
    </dgm:pt>
    <dgm:pt modelId="{8A68567A-199A-44DA-8472-8AE9CD1380BD}" type="pres">
      <dgm:prSet presAssocID="{FC69B2DF-537C-47A6-B6A1-48D7908ADC69}" presName="arrowDiagram5" presStyleCnt="0"/>
      <dgm:spPr/>
    </dgm:pt>
    <dgm:pt modelId="{4F73DF33-90D6-4C6E-A2D6-CE16FCCB5C65}" type="pres">
      <dgm:prSet presAssocID="{8C93977F-7409-4CBB-8039-A7D53047873F}" presName="bullet5a" presStyleLbl="node1" presStyleIdx="0" presStyleCnt="5"/>
      <dgm:spPr/>
    </dgm:pt>
    <dgm:pt modelId="{19A70B1C-C5DB-490E-ADB0-766FFAD5265F}" type="pres">
      <dgm:prSet presAssocID="{8C93977F-7409-4CBB-8039-A7D53047873F}" presName="textBox5a" presStyleLbl="revTx" presStyleIdx="0" presStyleCnt="5">
        <dgm:presLayoutVars>
          <dgm:bulletEnabled val="1"/>
        </dgm:presLayoutVars>
      </dgm:prSet>
      <dgm:spPr/>
      <dgm:t>
        <a:bodyPr/>
        <a:lstStyle/>
        <a:p>
          <a:endParaRPr lang="en-GB"/>
        </a:p>
      </dgm:t>
    </dgm:pt>
    <dgm:pt modelId="{097A3E41-877E-410F-9775-D27FC84E97CD}" type="pres">
      <dgm:prSet presAssocID="{ADD2262A-8F11-470B-8C1C-83EAB34FA88B}" presName="bullet5b" presStyleLbl="node1" presStyleIdx="1" presStyleCnt="5"/>
      <dgm:spPr/>
    </dgm:pt>
    <dgm:pt modelId="{728F9991-AA95-40BF-89BD-3541AE7F7B7B}" type="pres">
      <dgm:prSet presAssocID="{ADD2262A-8F11-470B-8C1C-83EAB34FA88B}" presName="textBox5b" presStyleLbl="revTx" presStyleIdx="1" presStyleCnt="5">
        <dgm:presLayoutVars>
          <dgm:bulletEnabled val="1"/>
        </dgm:presLayoutVars>
      </dgm:prSet>
      <dgm:spPr/>
      <dgm:t>
        <a:bodyPr/>
        <a:lstStyle/>
        <a:p>
          <a:endParaRPr lang="en-GB"/>
        </a:p>
      </dgm:t>
    </dgm:pt>
    <dgm:pt modelId="{0EFB0858-E7C0-4F01-B020-23DF93CECA3B}" type="pres">
      <dgm:prSet presAssocID="{35A6D0D9-3B24-4E8C-87DD-A56DEF58C70C}" presName="bullet5c" presStyleLbl="node1" presStyleIdx="2" presStyleCnt="5"/>
      <dgm:spPr/>
    </dgm:pt>
    <dgm:pt modelId="{373E44D5-5C85-416F-9C03-0956018CD947}" type="pres">
      <dgm:prSet presAssocID="{35A6D0D9-3B24-4E8C-87DD-A56DEF58C70C}" presName="textBox5c" presStyleLbl="revTx" presStyleIdx="2" presStyleCnt="5">
        <dgm:presLayoutVars>
          <dgm:bulletEnabled val="1"/>
        </dgm:presLayoutVars>
      </dgm:prSet>
      <dgm:spPr/>
      <dgm:t>
        <a:bodyPr/>
        <a:lstStyle/>
        <a:p>
          <a:endParaRPr lang="en-GB"/>
        </a:p>
      </dgm:t>
    </dgm:pt>
    <dgm:pt modelId="{DEEDBDF5-563C-4054-B0AD-96475A0B8FBA}" type="pres">
      <dgm:prSet presAssocID="{5AA9A4A1-A37F-485F-9F1A-893E3C2DE9B5}" presName="bullet5d" presStyleLbl="node1" presStyleIdx="3" presStyleCnt="5"/>
      <dgm:spPr/>
    </dgm:pt>
    <dgm:pt modelId="{9AFF3E52-508E-4C23-828B-2C7FF8203F17}" type="pres">
      <dgm:prSet presAssocID="{5AA9A4A1-A37F-485F-9F1A-893E3C2DE9B5}" presName="textBox5d" presStyleLbl="revTx" presStyleIdx="3" presStyleCnt="5">
        <dgm:presLayoutVars>
          <dgm:bulletEnabled val="1"/>
        </dgm:presLayoutVars>
      </dgm:prSet>
      <dgm:spPr/>
      <dgm:t>
        <a:bodyPr/>
        <a:lstStyle/>
        <a:p>
          <a:endParaRPr lang="en-GB"/>
        </a:p>
      </dgm:t>
    </dgm:pt>
    <dgm:pt modelId="{C1CC85CB-873E-4CE2-A983-F9676BD2A8A8}" type="pres">
      <dgm:prSet presAssocID="{7AB73994-79E5-4FA9-9E2F-213154CE35F9}" presName="bullet5e" presStyleLbl="node1" presStyleIdx="4" presStyleCnt="5"/>
      <dgm:spPr/>
    </dgm:pt>
    <dgm:pt modelId="{B3D9A080-3B84-4148-99DD-B73B0740D069}" type="pres">
      <dgm:prSet presAssocID="{7AB73994-79E5-4FA9-9E2F-213154CE35F9}" presName="textBox5e" presStyleLbl="revTx" presStyleIdx="4" presStyleCnt="5">
        <dgm:presLayoutVars>
          <dgm:bulletEnabled val="1"/>
        </dgm:presLayoutVars>
      </dgm:prSet>
      <dgm:spPr/>
      <dgm:t>
        <a:bodyPr/>
        <a:lstStyle/>
        <a:p>
          <a:endParaRPr lang="en-GB"/>
        </a:p>
      </dgm:t>
    </dgm:pt>
  </dgm:ptLst>
  <dgm:cxnLst>
    <dgm:cxn modelId="{ADE39D3B-A671-479C-BCF1-E1882A664D32}" type="presOf" srcId="{FC69B2DF-537C-47A6-B6A1-48D7908ADC69}" destId="{DC5FDDEC-9F58-4066-B74C-297A9F5A68B6}" srcOrd="0" destOrd="0" presId="urn:microsoft.com/office/officeart/2005/8/layout/arrow2"/>
    <dgm:cxn modelId="{FD78ED55-D778-4DBB-945A-20C16C628DE7}" srcId="{FC69B2DF-537C-47A6-B6A1-48D7908ADC69}" destId="{20B6EBD7-3C66-4893-A6F2-FDFD467E07F9}" srcOrd="10" destOrd="0" parTransId="{E0A1EA18-B22E-4188-98EA-72BF7E8CF8AB}" sibTransId="{CBD07A28-7247-4C3E-8BEA-9413CFFED209}"/>
    <dgm:cxn modelId="{061C47AD-C47A-4AE0-8018-62E5AA63A3BC}" srcId="{FC69B2DF-537C-47A6-B6A1-48D7908ADC69}" destId="{2E092E94-3B15-460F-AAA7-C4AB5AA9EB1F}" srcOrd="11" destOrd="0" parTransId="{78F2DC1B-D916-49C2-8D33-E3241E2E3B1C}" sibTransId="{4BD96A7B-7AA4-420A-9027-B4390FAD84C2}"/>
    <dgm:cxn modelId="{79E9CC98-F4E4-4F89-908A-86C01D395FF5}" type="presOf" srcId="{7AB73994-79E5-4FA9-9E2F-213154CE35F9}" destId="{B3D9A080-3B84-4148-99DD-B73B0740D069}" srcOrd="0" destOrd="0" presId="urn:microsoft.com/office/officeart/2005/8/layout/arrow2"/>
    <dgm:cxn modelId="{2DE53144-FD9D-44FF-904F-C9A39761C1F2}" srcId="{06DE2D1B-E7E0-4378-B40A-DAB6335105DE}" destId="{69EFB56A-5F7C-4AE8-8061-C4845F2E5230}" srcOrd="1" destOrd="0" parTransId="{C9892620-34DE-45AB-BCB8-B0977536ACD5}" sibTransId="{9399CC6E-8A2F-494D-A503-40AFC4E55302}"/>
    <dgm:cxn modelId="{AEE918DA-22B1-48B0-96C1-96B258503321}" srcId="{387D6C78-D655-46AB-AA9E-89A43C26CF5D}" destId="{DFCB55A4-D55F-443F-AA4A-3BAABE12EDC5}" srcOrd="0" destOrd="0" parTransId="{A85286CC-D449-4391-B77E-20E6376719F6}" sibTransId="{F460FBA6-FAAA-4339-866E-EBC5192F3635}"/>
    <dgm:cxn modelId="{7768B9BB-A10A-49CD-9C16-5F87441EA166}" srcId="{FC69B2DF-537C-47A6-B6A1-48D7908ADC69}" destId="{57B8E4AD-A6A9-468D-84A2-CD67108A3857}" srcOrd="6" destOrd="0" parTransId="{742235E1-5C7E-4741-9B89-01E5B4D86FF9}" sibTransId="{B3010A70-62E7-43DC-9760-133FBF54DBF2}"/>
    <dgm:cxn modelId="{3FF23960-5C45-41A6-8F0A-BCA2C04623FD}" srcId="{FC69B2DF-537C-47A6-B6A1-48D7908ADC69}" destId="{06DE2D1B-E7E0-4378-B40A-DAB6335105DE}" srcOrd="8" destOrd="0" parTransId="{47A9332E-3B1D-4F40-8472-04FD0997D40B}" sibTransId="{F68B2F7C-48CD-4C31-B01C-642804CB66D1}"/>
    <dgm:cxn modelId="{482F78D8-35D1-4EC3-9619-B030CD087722}" srcId="{387D6C78-D655-46AB-AA9E-89A43C26CF5D}" destId="{DFA7DFDF-B0F9-4A15-821F-AB1A4DAC9F5A}" srcOrd="4" destOrd="0" parTransId="{00C01668-6E35-46AF-AED6-65E6F1136409}" sibTransId="{8A46C7DD-B27E-426B-B760-C0F78AB7626B}"/>
    <dgm:cxn modelId="{983C619E-8CD1-41B1-BC64-4212B3F72702}" srcId="{FC69B2DF-537C-47A6-B6A1-48D7908ADC69}" destId="{ADD2262A-8F11-470B-8C1C-83EAB34FA88B}" srcOrd="1" destOrd="0" parTransId="{F8A0B258-BEAB-411B-AFE0-16D8C107B216}" sibTransId="{AB880055-3981-4056-BC68-2B60AC484FA3}"/>
    <dgm:cxn modelId="{009D7360-B03D-49A3-B8DD-126383F357AD}" srcId="{FC69B2DF-537C-47A6-B6A1-48D7908ADC69}" destId="{5AA9A4A1-A37F-485F-9F1A-893E3C2DE9B5}" srcOrd="3" destOrd="0" parTransId="{D4F23B50-F39C-4834-9154-ECDF41D6AF11}" sibTransId="{E1F825BA-0912-4447-8AD5-59E93162570C}"/>
    <dgm:cxn modelId="{9873E3CA-C78E-423F-921A-ABB942C6C463}" srcId="{FC69B2DF-537C-47A6-B6A1-48D7908ADC69}" destId="{387D6C78-D655-46AB-AA9E-89A43C26CF5D}" srcOrd="13" destOrd="0" parTransId="{337A6BC2-03D1-47E1-BC64-4066FD1233BA}" sibTransId="{967F322D-547E-4414-882F-DCF0465B3A85}"/>
    <dgm:cxn modelId="{8AF12CFD-51DB-460C-A3DA-2ACF656EB39A}" srcId="{387D6C78-D655-46AB-AA9E-89A43C26CF5D}" destId="{744C76D1-8F54-4066-9DF5-A0DDBB0466AB}" srcOrd="3" destOrd="0" parTransId="{EB4DD984-8221-40D2-AB2A-64155D862082}" sibTransId="{5E237786-DFF7-4E81-AC26-B7202B112ACF}"/>
    <dgm:cxn modelId="{3D578455-8D29-4981-AD6D-82413DE46055}" srcId="{FC69B2DF-537C-47A6-B6A1-48D7908ADC69}" destId="{38F9319A-10B1-4193-A238-FD4D249E3BD9}" srcOrd="12" destOrd="0" parTransId="{68A4459B-2F28-4E80-A026-438D4749E6BC}" sibTransId="{956CF118-EC02-4B65-9840-B6DFD4119998}"/>
    <dgm:cxn modelId="{8E4255FB-50DF-427F-83E6-9B9EB3ECFE6D}" srcId="{FC69B2DF-537C-47A6-B6A1-48D7908ADC69}" destId="{7AB73994-79E5-4FA9-9E2F-213154CE35F9}" srcOrd="4" destOrd="0" parTransId="{DE705A4C-628E-483C-8991-44BAA8F849F5}" sibTransId="{8625C5EC-8AFA-446B-AF07-87C6480C4CE9}"/>
    <dgm:cxn modelId="{04CC1842-33E4-4CE8-A4FE-4ECCD527295A}" type="presOf" srcId="{35A6D0D9-3B24-4E8C-87DD-A56DEF58C70C}" destId="{373E44D5-5C85-416F-9C03-0956018CD947}" srcOrd="0" destOrd="0" presId="urn:microsoft.com/office/officeart/2005/8/layout/arrow2"/>
    <dgm:cxn modelId="{3EDFA55C-6EDE-48C6-BA4E-1F18232EFCC3}" srcId="{387D6C78-D655-46AB-AA9E-89A43C26CF5D}" destId="{1969ADAD-BA95-4013-A09C-9AE82618D3B9}" srcOrd="1" destOrd="0" parTransId="{E90D63A8-DBB9-4AC0-9F5A-0DC797B4B7CF}" sibTransId="{3B76E03E-97BD-4C1C-A5D4-56679E5DCDAC}"/>
    <dgm:cxn modelId="{273BFE61-77E3-41D7-82A7-48DEEAB34D7A}" srcId="{FC69B2DF-537C-47A6-B6A1-48D7908ADC69}" destId="{19D9B829-5108-4A88-9729-467AEC0CF3A0}" srcOrd="7" destOrd="0" parTransId="{965E6026-1587-4C2A-A386-FF680F680B2C}" sibTransId="{0C501444-45A0-4555-A5E2-64C2888081A2}"/>
    <dgm:cxn modelId="{45174F2F-5CBD-41B4-9C70-5E5A2182F1D5}" srcId="{FC69B2DF-537C-47A6-B6A1-48D7908ADC69}" destId="{35A6D0D9-3B24-4E8C-87DD-A56DEF58C70C}" srcOrd="2" destOrd="0" parTransId="{CDDAF929-334D-44C1-A875-CBC48ED4085C}" sibTransId="{2282FDEC-FBE1-49B7-838B-4F6DE6CDB3A4}"/>
    <dgm:cxn modelId="{7A94126D-CDB2-46DD-A8D3-BEEB01B983E3}" type="presOf" srcId="{8C93977F-7409-4CBB-8039-A7D53047873F}" destId="{19A70B1C-C5DB-490E-ADB0-766FFAD5265F}" srcOrd="0" destOrd="0" presId="urn:microsoft.com/office/officeart/2005/8/layout/arrow2"/>
    <dgm:cxn modelId="{F738FE64-8D4F-4693-B559-18ABDAB23A72}" srcId="{FC69B2DF-537C-47A6-B6A1-48D7908ADC69}" destId="{8C93977F-7409-4CBB-8039-A7D53047873F}" srcOrd="0" destOrd="0" parTransId="{085B110C-88F8-49E2-A62D-FB32D7AD228E}" sibTransId="{9DEE457E-FABF-4F95-9A51-22E219501684}"/>
    <dgm:cxn modelId="{5CCE7C18-6476-4334-B406-9202149E591D}" type="presOf" srcId="{5AA9A4A1-A37F-485F-9F1A-893E3C2DE9B5}" destId="{9AFF3E52-508E-4C23-828B-2C7FF8203F17}" srcOrd="0" destOrd="0" presId="urn:microsoft.com/office/officeart/2005/8/layout/arrow2"/>
    <dgm:cxn modelId="{F1858B25-EC96-45E5-AB3C-5624E8D61140}" type="presOf" srcId="{ADD2262A-8F11-470B-8C1C-83EAB34FA88B}" destId="{728F9991-AA95-40BF-89BD-3541AE7F7B7B}" srcOrd="0" destOrd="0" presId="urn:microsoft.com/office/officeart/2005/8/layout/arrow2"/>
    <dgm:cxn modelId="{A7AB14AD-D75B-43EB-9F58-FCC9A2B8EAF0}" srcId="{06DE2D1B-E7E0-4378-B40A-DAB6335105DE}" destId="{A681D152-BBD1-4F83-B9C4-8D05F343B4F5}" srcOrd="0" destOrd="0" parTransId="{FA0BFC4F-E70E-45F3-A14F-4EABA746E22D}" sibTransId="{9230AB87-688C-4805-B38C-B9FF1A48520D}"/>
    <dgm:cxn modelId="{D5044BC9-984A-4C66-B0D9-8F3746E72401}" srcId="{06DE2D1B-E7E0-4378-B40A-DAB6335105DE}" destId="{E49D296D-D43A-4492-AD2A-42BF9CE62049}" srcOrd="2" destOrd="0" parTransId="{E0897E87-5BBE-4B11-A4FD-4CD38E503ACA}" sibTransId="{0C11B450-0A50-4243-AB18-F7DA4A01C169}"/>
    <dgm:cxn modelId="{05F917CD-066C-488A-BB9A-BD73BE05DFCF}" srcId="{387D6C78-D655-46AB-AA9E-89A43C26CF5D}" destId="{12ECFD79-1E77-405E-A85C-379413733E95}" srcOrd="2" destOrd="0" parTransId="{CB3A5276-898D-40ED-988E-77111976B9FA}" sibTransId="{FD38DB94-8A75-4ABB-945F-BD859559F327}"/>
    <dgm:cxn modelId="{BDFABD9D-E9DA-442B-9E9B-1BB1BAD353E5}" srcId="{FC69B2DF-537C-47A6-B6A1-48D7908ADC69}" destId="{1251B9FD-396B-49C5-866E-AB76F659C5BC}" srcOrd="9" destOrd="0" parTransId="{501D69E2-0AA3-4ED2-BF8D-129B39EC111B}" sibTransId="{50F75845-BAA9-413C-B68F-811634CF68C5}"/>
    <dgm:cxn modelId="{5F37191E-0382-422B-BF6B-B424EBFAF484}" srcId="{FC69B2DF-537C-47A6-B6A1-48D7908ADC69}" destId="{D4B9E440-369B-46BF-96AC-B46A30604F83}" srcOrd="5" destOrd="0" parTransId="{A05A4592-DF11-42ED-9AAD-0EDAA1D927F2}" sibTransId="{32321F21-BF1E-4C65-A28F-87EC33A95E55}"/>
    <dgm:cxn modelId="{B45AB8AC-5199-4D0E-966B-6B03FB242E3D}" type="presParOf" srcId="{DC5FDDEC-9F58-4066-B74C-297A9F5A68B6}" destId="{A1D44F90-47B3-4390-B6C6-998BBA4E65F5}" srcOrd="0" destOrd="0" presId="urn:microsoft.com/office/officeart/2005/8/layout/arrow2"/>
    <dgm:cxn modelId="{885749CD-6FCE-4C8B-A3B3-9B0ABD7121CC}" type="presParOf" srcId="{DC5FDDEC-9F58-4066-B74C-297A9F5A68B6}" destId="{8A68567A-199A-44DA-8472-8AE9CD1380BD}" srcOrd="1" destOrd="0" presId="urn:microsoft.com/office/officeart/2005/8/layout/arrow2"/>
    <dgm:cxn modelId="{036D857F-E5F1-4F5C-AECE-4E2D040EF0A4}" type="presParOf" srcId="{8A68567A-199A-44DA-8472-8AE9CD1380BD}" destId="{4F73DF33-90D6-4C6E-A2D6-CE16FCCB5C65}" srcOrd="0" destOrd="0" presId="urn:microsoft.com/office/officeart/2005/8/layout/arrow2"/>
    <dgm:cxn modelId="{46BD211C-D735-498C-8813-098BB884BADF}" type="presParOf" srcId="{8A68567A-199A-44DA-8472-8AE9CD1380BD}" destId="{19A70B1C-C5DB-490E-ADB0-766FFAD5265F}" srcOrd="1" destOrd="0" presId="urn:microsoft.com/office/officeart/2005/8/layout/arrow2"/>
    <dgm:cxn modelId="{88167ECE-9EB8-44B7-8C03-FC1642A70965}" type="presParOf" srcId="{8A68567A-199A-44DA-8472-8AE9CD1380BD}" destId="{097A3E41-877E-410F-9775-D27FC84E97CD}" srcOrd="2" destOrd="0" presId="urn:microsoft.com/office/officeart/2005/8/layout/arrow2"/>
    <dgm:cxn modelId="{528F5FC1-316F-4CAB-83E6-81994C30DA24}" type="presParOf" srcId="{8A68567A-199A-44DA-8472-8AE9CD1380BD}" destId="{728F9991-AA95-40BF-89BD-3541AE7F7B7B}" srcOrd="3" destOrd="0" presId="urn:microsoft.com/office/officeart/2005/8/layout/arrow2"/>
    <dgm:cxn modelId="{3CCEF31D-F92F-4A7E-8D2D-126FCE8BDBA4}" type="presParOf" srcId="{8A68567A-199A-44DA-8472-8AE9CD1380BD}" destId="{0EFB0858-E7C0-4F01-B020-23DF93CECA3B}" srcOrd="4" destOrd="0" presId="urn:microsoft.com/office/officeart/2005/8/layout/arrow2"/>
    <dgm:cxn modelId="{AEA05550-4C0E-4A79-8DDF-3E16CAA07E46}" type="presParOf" srcId="{8A68567A-199A-44DA-8472-8AE9CD1380BD}" destId="{373E44D5-5C85-416F-9C03-0956018CD947}" srcOrd="5" destOrd="0" presId="urn:microsoft.com/office/officeart/2005/8/layout/arrow2"/>
    <dgm:cxn modelId="{D596CAA6-7CCF-47D1-8325-9C7D4EA0A61B}" type="presParOf" srcId="{8A68567A-199A-44DA-8472-8AE9CD1380BD}" destId="{DEEDBDF5-563C-4054-B0AD-96475A0B8FBA}" srcOrd="6" destOrd="0" presId="urn:microsoft.com/office/officeart/2005/8/layout/arrow2"/>
    <dgm:cxn modelId="{0C9DAF38-3E15-43E0-A560-0A5F14FD3DDC}" type="presParOf" srcId="{8A68567A-199A-44DA-8472-8AE9CD1380BD}" destId="{9AFF3E52-508E-4C23-828B-2C7FF8203F17}" srcOrd="7" destOrd="0" presId="urn:microsoft.com/office/officeart/2005/8/layout/arrow2"/>
    <dgm:cxn modelId="{738EF5BA-B1CA-433F-B569-DED70D0FFBC3}" type="presParOf" srcId="{8A68567A-199A-44DA-8472-8AE9CD1380BD}" destId="{C1CC85CB-873E-4CE2-A983-F9676BD2A8A8}" srcOrd="8" destOrd="0" presId="urn:microsoft.com/office/officeart/2005/8/layout/arrow2"/>
    <dgm:cxn modelId="{0B90AE52-5656-4035-95BF-D32855B1A1EA}" type="presParOf" srcId="{8A68567A-199A-44DA-8472-8AE9CD1380BD}" destId="{B3D9A080-3B84-4148-99DD-B73B0740D06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0C3D963-0F41-4F0F-95A0-1B1D5659380C}"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GB"/>
        </a:p>
      </dgm:t>
    </dgm:pt>
    <dgm:pt modelId="{3E4F4B89-6EBB-4BA9-9D2F-2B5E3CE905AE}">
      <dgm:prSet phldrT="[Text]"/>
      <dgm:spPr/>
      <dgm:t>
        <a:bodyPr/>
        <a:lstStyle/>
        <a:p>
          <a:r>
            <a:rPr lang="en-US" dirty="0" smtClean="0"/>
            <a:t>Video </a:t>
          </a:r>
          <a:r>
            <a:rPr lang="en-US" dirty="0" err="1" smtClean="0"/>
            <a:t>tối</a:t>
          </a:r>
          <a:r>
            <a:rPr lang="en-US" dirty="0" smtClean="0"/>
            <a:t> </a:t>
          </a:r>
          <a:r>
            <a:rPr lang="en-US" dirty="0" err="1" smtClean="0"/>
            <a:t>đa</a:t>
          </a:r>
          <a:r>
            <a:rPr lang="en-US" dirty="0" smtClean="0"/>
            <a:t> 30s</a:t>
          </a:r>
          <a:endParaRPr lang="en-GB" dirty="0"/>
        </a:p>
      </dgm:t>
    </dgm:pt>
    <dgm:pt modelId="{821F1B03-03E3-4865-A21A-CB9A7B9C4F66}" type="parTrans" cxnId="{9E385742-4724-4B1D-96D5-6DE79FD81FD0}">
      <dgm:prSet/>
      <dgm:spPr/>
      <dgm:t>
        <a:bodyPr/>
        <a:lstStyle/>
        <a:p>
          <a:endParaRPr lang="en-GB"/>
        </a:p>
      </dgm:t>
    </dgm:pt>
    <dgm:pt modelId="{ADEFD91F-C0D0-447B-867D-B45DF05F188B}" type="sibTrans" cxnId="{9E385742-4724-4B1D-96D5-6DE79FD81FD0}">
      <dgm:prSet/>
      <dgm:spPr/>
      <dgm:t>
        <a:bodyPr/>
        <a:lstStyle/>
        <a:p>
          <a:endParaRPr lang="en-GB"/>
        </a:p>
      </dgm:t>
    </dgm:pt>
    <dgm:pt modelId="{D0DCB89D-1908-4905-8B1A-611F982DCB8F}">
      <dgm:prSet phldrT="[Text]"/>
      <dgm:spPr/>
      <dgm:t>
        <a:bodyPr/>
        <a:lstStyle/>
        <a:p>
          <a:r>
            <a:rPr lang="en-US" dirty="0" err="1" smtClean="0"/>
            <a:t>Sự</a:t>
          </a:r>
          <a:r>
            <a:rPr lang="en-US" dirty="0" smtClean="0"/>
            <a:t> </a:t>
          </a:r>
          <a:r>
            <a:rPr lang="en-US" dirty="0" err="1" smtClean="0"/>
            <a:t>khác</a:t>
          </a:r>
          <a:r>
            <a:rPr lang="en-US" dirty="0" smtClean="0"/>
            <a:t>  </a:t>
          </a:r>
          <a:r>
            <a:rPr lang="en-US" dirty="0" err="1" smtClean="0"/>
            <a:t>biệt</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là</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nhất</a:t>
          </a:r>
          <a:endParaRPr lang="en-GB" dirty="0"/>
        </a:p>
      </dgm:t>
    </dgm:pt>
    <dgm:pt modelId="{6D3482FB-D137-42F6-8556-1B1FB5BC38B9}" type="parTrans" cxnId="{170D095A-C2C2-43AA-B1B4-18014DCC10AD}">
      <dgm:prSet/>
      <dgm:spPr/>
      <dgm:t>
        <a:bodyPr/>
        <a:lstStyle/>
        <a:p>
          <a:endParaRPr lang="en-GB"/>
        </a:p>
      </dgm:t>
    </dgm:pt>
    <dgm:pt modelId="{4CF0481A-90F7-4A1F-A5DD-CCAB43D56B36}" type="sibTrans" cxnId="{170D095A-C2C2-43AA-B1B4-18014DCC10AD}">
      <dgm:prSet/>
      <dgm:spPr/>
      <dgm:t>
        <a:bodyPr/>
        <a:lstStyle/>
        <a:p>
          <a:endParaRPr lang="en-GB"/>
        </a:p>
      </dgm:t>
    </dgm:pt>
    <dgm:pt modelId="{8AB5F76D-BD04-4E9A-A26F-33CA02AA1653}">
      <dgm:prSet phldrT="[Text]"/>
      <dgm:spPr/>
      <dgm:t>
        <a:bodyPr/>
        <a:lstStyle/>
        <a:p>
          <a:r>
            <a:rPr lang="en-US" dirty="0" err="1" smtClean="0"/>
            <a:t>Không</a:t>
          </a:r>
          <a:r>
            <a:rPr lang="en-US" dirty="0" smtClean="0"/>
            <a:t> </a:t>
          </a:r>
          <a:r>
            <a:rPr lang="en-US" dirty="0" err="1" smtClean="0"/>
            <a:t>nói</a:t>
          </a:r>
          <a:r>
            <a:rPr lang="en-US" dirty="0" smtClean="0"/>
            <a:t> </a:t>
          </a:r>
          <a:r>
            <a:rPr lang="en-US" dirty="0" err="1" smtClean="0"/>
            <a:t>công</a:t>
          </a:r>
          <a:r>
            <a:rPr lang="en-US" dirty="0" smtClean="0"/>
            <a:t> </a:t>
          </a:r>
          <a:r>
            <a:rPr lang="en-US" dirty="0" err="1" smtClean="0"/>
            <a:t>nghệ</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là</a:t>
          </a:r>
          <a:r>
            <a:rPr lang="en-US" dirty="0" smtClean="0"/>
            <a:t> </a:t>
          </a:r>
          <a:r>
            <a:rPr lang="en-US" dirty="0" err="1" smtClean="0"/>
            <a:t>tốt</a:t>
          </a:r>
          <a:r>
            <a:rPr lang="en-US" dirty="0" smtClean="0"/>
            <a:t> </a:t>
          </a:r>
          <a:r>
            <a:rPr lang="en-US" dirty="0" err="1" smtClean="0"/>
            <a:t>nhất</a:t>
          </a:r>
          <a:endParaRPr lang="en-GB" dirty="0"/>
        </a:p>
      </dgm:t>
    </dgm:pt>
    <dgm:pt modelId="{7DCCBC17-AF88-447F-88A9-2FA2DD979C32}" type="parTrans" cxnId="{CABE0EF9-370C-4821-925C-20215915E248}">
      <dgm:prSet/>
      <dgm:spPr/>
      <dgm:t>
        <a:bodyPr/>
        <a:lstStyle/>
        <a:p>
          <a:endParaRPr lang="en-GB"/>
        </a:p>
      </dgm:t>
    </dgm:pt>
    <dgm:pt modelId="{3C972694-39F0-4B84-9D03-639C777B6A58}" type="sibTrans" cxnId="{CABE0EF9-370C-4821-925C-20215915E248}">
      <dgm:prSet/>
      <dgm:spPr/>
      <dgm:t>
        <a:bodyPr/>
        <a:lstStyle/>
        <a:p>
          <a:endParaRPr lang="en-GB"/>
        </a:p>
      </dgm:t>
    </dgm:pt>
    <dgm:pt modelId="{6278868B-D993-4E5F-BA63-6667A19A2E08}">
      <dgm:prSet phldrT="[Text]"/>
      <dgm:spPr/>
      <dgm:t>
        <a:bodyPr/>
        <a:lstStyle/>
        <a:p>
          <a:r>
            <a:rPr lang="en-US" dirty="0" err="1" smtClean="0"/>
            <a:t>Giải</a:t>
          </a:r>
          <a:r>
            <a:rPr lang="en-US" dirty="0" smtClean="0"/>
            <a:t> </a:t>
          </a:r>
          <a:r>
            <a:rPr lang="en-US" dirty="0" err="1" smtClean="0"/>
            <a:t>thích</a:t>
          </a:r>
          <a:r>
            <a:rPr lang="en-US" dirty="0" smtClean="0"/>
            <a:t> </a:t>
          </a:r>
          <a:r>
            <a:rPr lang="en-US" dirty="0" err="1" smtClean="0"/>
            <a:t>quy</a:t>
          </a:r>
          <a:r>
            <a:rPr lang="en-US" dirty="0" smtClean="0"/>
            <a:t> </a:t>
          </a:r>
          <a:r>
            <a:rPr lang="en-US" dirty="0" err="1" smtClean="0"/>
            <a:t>mô</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trong</a:t>
          </a:r>
          <a:r>
            <a:rPr lang="en-US" dirty="0" smtClean="0"/>
            <a:t> </a:t>
          </a:r>
          <a:r>
            <a:rPr lang="en-US" dirty="0" err="1" smtClean="0"/>
            <a:t>từng</a:t>
          </a:r>
          <a:r>
            <a:rPr lang="en-US" dirty="0" smtClean="0"/>
            <a:t> </a:t>
          </a:r>
          <a:r>
            <a:rPr lang="en-US" dirty="0" err="1" smtClean="0"/>
            <a:t>phân</a:t>
          </a:r>
          <a:r>
            <a:rPr lang="en-US" dirty="0" smtClean="0"/>
            <a:t> </a:t>
          </a:r>
          <a:r>
            <a:rPr lang="en-US" dirty="0" err="1" smtClean="0"/>
            <a:t>khúc</a:t>
          </a:r>
          <a:r>
            <a:rPr lang="en-US" dirty="0" smtClean="0"/>
            <a:t>, </a:t>
          </a:r>
          <a:r>
            <a:rPr lang="en-US" dirty="0" err="1" smtClean="0"/>
            <a:t>giai</a:t>
          </a:r>
          <a:r>
            <a:rPr lang="en-US" dirty="0" smtClean="0"/>
            <a:t> </a:t>
          </a:r>
          <a:r>
            <a:rPr lang="en-US" dirty="0" err="1" smtClean="0"/>
            <a:t>đoạn</a:t>
          </a:r>
          <a:r>
            <a:rPr lang="en-US" dirty="0" smtClean="0"/>
            <a:t> </a:t>
          </a:r>
          <a:r>
            <a:rPr lang="en-US" dirty="0" err="1" smtClean="0"/>
            <a:t>cụ</a:t>
          </a:r>
          <a:r>
            <a:rPr lang="en-US" dirty="0" smtClean="0"/>
            <a:t> </a:t>
          </a:r>
          <a:r>
            <a:rPr lang="en-US" dirty="0" err="1" smtClean="0"/>
            <a:t>thể</a:t>
          </a:r>
          <a:endParaRPr lang="en-GB" dirty="0"/>
        </a:p>
      </dgm:t>
    </dgm:pt>
    <dgm:pt modelId="{BDC6C09C-2391-4FBA-BB87-0CD01B4298E2}" type="parTrans" cxnId="{14981D43-C9B0-4087-AF4F-DCEDE380536E}">
      <dgm:prSet/>
      <dgm:spPr/>
      <dgm:t>
        <a:bodyPr/>
        <a:lstStyle/>
        <a:p>
          <a:endParaRPr lang="en-GB"/>
        </a:p>
      </dgm:t>
    </dgm:pt>
    <dgm:pt modelId="{C368C3B7-3264-4B1E-9BEC-92C60D880DE8}" type="sibTrans" cxnId="{14981D43-C9B0-4087-AF4F-DCEDE380536E}">
      <dgm:prSet/>
      <dgm:spPr/>
      <dgm:t>
        <a:bodyPr/>
        <a:lstStyle/>
        <a:p>
          <a:endParaRPr lang="en-GB"/>
        </a:p>
      </dgm:t>
    </dgm:pt>
    <dgm:pt modelId="{6A5AE09B-48B2-4862-8336-C4C51FEEB5D1}">
      <dgm:prSet phldrT="[Text]"/>
      <dgm:spPr/>
      <dgm:t>
        <a:bodyPr/>
        <a:lstStyle/>
        <a:p>
          <a:r>
            <a:rPr lang="en-US" dirty="0" err="1" smtClean="0"/>
            <a:t>Cần</a:t>
          </a:r>
          <a:r>
            <a:rPr lang="en-US" dirty="0" smtClean="0"/>
            <a:t> time </a:t>
          </a:r>
          <a:r>
            <a:rPr lang="en-US" dirty="0" err="1" smtClean="0"/>
            <a:t>huấn</a:t>
          </a:r>
          <a:r>
            <a:rPr lang="en-US" dirty="0" smtClean="0"/>
            <a:t> </a:t>
          </a:r>
          <a:r>
            <a:rPr lang="en-US" dirty="0" err="1" smtClean="0"/>
            <a:t>luyện</a:t>
          </a:r>
          <a:r>
            <a:rPr lang="en-US" dirty="0" smtClean="0"/>
            <a:t>: 1 </a:t>
          </a:r>
          <a:r>
            <a:rPr lang="en-US" dirty="0" err="1" smtClean="0"/>
            <a:t>tuần</a:t>
          </a:r>
          <a:endParaRPr lang="en-GB" dirty="0"/>
        </a:p>
      </dgm:t>
    </dgm:pt>
    <dgm:pt modelId="{4071E27A-D4B9-4340-8435-474A4423B3E0}" type="parTrans" cxnId="{7825DB14-60B8-405D-95B3-4F1DAA7F2A66}">
      <dgm:prSet/>
      <dgm:spPr/>
      <dgm:t>
        <a:bodyPr/>
        <a:lstStyle/>
        <a:p>
          <a:endParaRPr lang="en-GB"/>
        </a:p>
      </dgm:t>
    </dgm:pt>
    <dgm:pt modelId="{F5118A16-2DB7-47E8-BCD1-4278D7042F6F}" type="sibTrans" cxnId="{7825DB14-60B8-405D-95B3-4F1DAA7F2A66}">
      <dgm:prSet/>
      <dgm:spPr/>
      <dgm:t>
        <a:bodyPr/>
        <a:lstStyle/>
        <a:p>
          <a:endParaRPr lang="en-GB"/>
        </a:p>
      </dgm:t>
    </dgm:pt>
    <dgm:pt modelId="{0434BE26-E837-4F91-8300-BA05B4175AA8}">
      <dgm:prSet phldrT="[Text]"/>
      <dgm:spPr/>
      <dgm:t>
        <a:bodyPr/>
        <a:lstStyle/>
        <a:p>
          <a:r>
            <a:rPr lang="en-US" dirty="0" err="1" smtClean="0"/>
            <a:t>Sống</a:t>
          </a:r>
          <a:r>
            <a:rPr lang="en-US" dirty="0" smtClean="0"/>
            <a:t> </a:t>
          </a:r>
          <a:r>
            <a:rPr lang="en-US" dirty="0" err="1" smtClean="0"/>
            <a:t>sót</a:t>
          </a:r>
          <a:r>
            <a:rPr lang="en-US" dirty="0" smtClean="0"/>
            <a:t> qua Q&amp;A</a:t>
          </a:r>
          <a:endParaRPr lang="en-GB" dirty="0"/>
        </a:p>
      </dgm:t>
    </dgm:pt>
    <dgm:pt modelId="{4430E1B9-4F2B-4B39-B9C5-FF225EAABF66}" type="parTrans" cxnId="{B7B74778-861C-4FB6-AC08-B834B9365D1F}">
      <dgm:prSet/>
      <dgm:spPr/>
      <dgm:t>
        <a:bodyPr/>
        <a:lstStyle/>
        <a:p>
          <a:endParaRPr lang="en-GB"/>
        </a:p>
      </dgm:t>
    </dgm:pt>
    <dgm:pt modelId="{91426EA9-9F66-44ED-A924-12496D10B0EE}" type="sibTrans" cxnId="{B7B74778-861C-4FB6-AC08-B834B9365D1F}">
      <dgm:prSet/>
      <dgm:spPr/>
      <dgm:t>
        <a:bodyPr/>
        <a:lstStyle/>
        <a:p>
          <a:endParaRPr lang="en-GB"/>
        </a:p>
      </dgm:t>
    </dgm:pt>
    <dgm:pt modelId="{C54E922C-0E63-487D-935B-A6356149584B}">
      <dgm:prSet phldrT="[Text]"/>
      <dgm:spPr/>
      <dgm:t>
        <a:bodyPr/>
        <a:lstStyle/>
        <a:p>
          <a:r>
            <a:rPr lang="en-US" dirty="0" err="1" smtClean="0"/>
            <a:t>Quên</a:t>
          </a:r>
          <a:r>
            <a:rPr lang="en-US" dirty="0" smtClean="0"/>
            <a:t> </a:t>
          </a:r>
          <a:r>
            <a:rPr lang="en-US" dirty="0" err="1" smtClean="0"/>
            <a:t>đối</a:t>
          </a:r>
          <a:r>
            <a:rPr lang="en-US" dirty="0" smtClean="0"/>
            <a:t> </a:t>
          </a:r>
          <a:r>
            <a:rPr lang="en-US" dirty="0" err="1" smtClean="0"/>
            <a:t>thủ</a:t>
          </a:r>
          <a:r>
            <a:rPr lang="en-US" dirty="0" smtClean="0"/>
            <a:t>, </a:t>
          </a:r>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chính</a:t>
          </a:r>
          <a:r>
            <a:rPr lang="en-US" dirty="0" smtClean="0"/>
            <a:t> </a:t>
          </a:r>
          <a:r>
            <a:rPr lang="en-US" dirty="0" err="1" smtClean="0"/>
            <a:t>mình</a:t>
          </a:r>
          <a:r>
            <a:rPr lang="en-US" dirty="0" smtClean="0"/>
            <a:t> </a:t>
          </a:r>
          <a:r>
            <a:rPr lang="en-US" dirty="0" err="1" smtClean="0"/>
            <a:t>và</a:t>
          </a:r>
          <a:r>
            <a:rPr lang="en-US" dirty="0" smtClean="0"/>
            <a:t> </a:t>
          </a:r>
          <a:r>
            <a:rPr lang="en-US" dirty="0" err="1" smtClean="0"/>
            <a:t>tư</a:t>
          </a:r>
          <a:r>
            <a:rPr lang="en-US" dirty="0" smtClean="0"/>
            <a:t> </a:t>
          </a:r>
          <a:r>
            <a:rPr lang="en-US" dirty="0" err="1" smtClean="0"/>
            <a:t>duy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chiến</a:t>
          </a:r>
          <a:r>
            <a:rPr lang="en-US" dirty="0" smtClean="0"/>
            <a:t> </a:t>
          </a:r>
          <a:r>
            <a:rPr lang="en-US" dirty="0" err="1" smtClean="0"/>
            <a:t>thắng</a:t>
          </a:r>
          <a:r>
            <a:rPr lang="en-US" dirty="0" smtClean="0"/>
            <a:t> </a:t>
          </a:r>
          <a:endParaRPr lang="en-GB" dirty="0"/>
        </a:p>
      </dgm:t>
    </dgm:pt>
    <dgm:pt modelId="{EE0DFA46-1CA3-4C38-99C4-2F455D51D759}" type="parTrans" cxnId="{0331E616-9027-46A0-A668-E681FDF3AF50}">
      <dgm:prSet/>
      <dgm:spPr/>
      <dgm:t>
        <a:bodyPr/>
        <a:lstStyle/>
        <a:p>
          <a:endParaRPr lang="en-GB"/>
        </a:p>
      </dgm:t>
    </dgm:pt>
    <dgm:pt modelId="{A04889A8-7635-4151-B6B2-4C17E4D39CA4}" type="sibTrans" cxnId="{0331E616-9027-46A0-A668-E681FDF3AF50}">
      <dgm:prSet/>
      <dgm:spPr/>
      <dgm:t>
        <a:bodyPr/>
        <a:lstStyle/>
        <a:p>
          <a:endParaRPr lang="en-GB"/>
        </a:p>
      </dgm:t>
    </dgm:pt>
    <dgm:pt modelId="{0BF0C7CB-8FA5-4163-8BC7-AFB114CF7FED}" type="pres">
      <dgm:prSet presAssocID="{90C3D963-0F41-4F0F-95A0-1B1D5659380C}" presName="Name0" presStyleCnt="0">
        <dgm:presLayoutVars>
          <dgm:chMax val="7"/>
          <dgm:chPref val="7"/>
          <dgm:dir/>
        </dgm:presLayoutVars>
      </dgm:prSet>
      <dgm:spPr/>
      <dgm:t>
        <a:bodyPr/>
        <a:lstStyle/>
        <a:p>
          <a:endParaRPr lang="en-GB"/>
        </a:p>
      </dgm:t>
    </dgm:pt>
    <dgm:pt modelId="{D68A0251-4E23-4F7F-B39F-9A1AA0836715}" type="pres">
      <dgm:prSet presAssocID="{90C3D963-0F41-4F0F-95A0-1B1D5659380C}" presName="Name1" presStyleCnt="0"/>
      <dgm:spPr/>
    </dgm:pt>
    <dgm:pt modelId="{72ED02D7-6AB0-4C52-93C9-7E709EB17869}" type="pres">
      <dgm:prSet presAssocID="{90C3D963-0F41-4F0F-95A0-1B1D5659380C}" presName="cycle" presStyleCnt="0"/>
      <dgm:spPr/>
    </dgm:pt>
    <dgm:pt modelId="{B5EBF3D1-A92E-4FD3-84B5-0E885AF0820D}" type="pres">
      <dgm:prSet presAssocID="{90C3D963-0F41-4F0F-95A0-1B1D5659380C}" presName="srcNode" presStyleLbl="node1" presStyleIdx="0" presStyleCnt="7"/>
      <dgm:spPr/>
    </dgm:pt>
    <dgm:pt modelId="{AE96D9EE-183B-4819-A544-9F15314468BF}" type="pres">
      <dgm:prSet presAssocID="{90C3D963-0F41-4F0F-95A0-1B1D5659380C}" presName="conn" presStyleLbl="parChTrans1D2" presStyleIdx="0" presStyleCnt="1"/>
      <dgm:spPr/>
      <dgm:t>
        <a:bodyPr/>
        <a:lstStyle/>
        <a:p>
          <a:endParaRPr lang="en-GB"/>
        </a:p>
      </dgm:t>
    </dgm:pt>
    <dgm:pt modelId="{B7FF701E-E92A-4298-A53A-E2862E77CCC4}" type="pres">
      <dgm:prSet presAssocID="{90C3D963-0F41-4F0F-95A0-1B1D5659380C}" presName="extraNode" presStyleLbl="node1" presStyleIdx="0" presStyleCnt="7"/>
      <dgm:spPr/>
    </dgm:pt>
    <dgm:pt modelId="{FF6FE660-3A33-459F-9E29-9775F9CC94BF}" type="pres">
      <dgm:prSet presAssocID="{90C3D963-0F41-4F0F-95A0-1B1D5659380C}" presName="dstNode" presStyleLbl="node1" presStyleIdx="0" presStyleCnt="7"/>
      <dgm:spPr/>
    </dgm:pt>
    <dgm:pt modelId="{18E08771-EB95-47E7-AEC6-C43E69CF6C57}" type="pres">
      <dgm:prSet presAssocID="{3E4F4B89-6EBB-4BA9-9D2F-2B5E3CE905AE}" presName="text_1" presStyleLbl="node1" presStyleIdx="0" presStyleCnt="7">
        <dgm:presLayoutVars>
          <dgm:bulletEnabled val="1"/>
        </dgm:presLayoutVars>
      </dgm:prSet>
      <dgm:spPr/>
      <dgm:t>
        <a:bodyPr/>
        <a:lstStyle/>
        <a:p>
          <a:endParaRPr lang="en-GB"/>
        </a:p>
      </dgm:t>
    </dgm:pt>
    <dgm:pt modelId="{DA3E10DF-5DF5-4906-BDDF-FC9016B30E8A}" type="pres">
      <dgm:prSet presAssocID="{3E4F4B89-6EBB-4BA9-9D2F-2B5E3CE905AE}" presName="accent_1" presStyleCnt="0"/>
      <dgm:spPr/>
    </dgm:pt>
    <dgm:pt modelId="{B7BB5EF6-2744-4DD2-B012-8EB9663F97EA}" type="pres">
      <dgm:prSet presAssocID="{3E4F4B89-6EBB-4BA9-9D2F-2B5E3CE905AE}" presName="accentRepeatNode" presStyleLbl="solidFgAcc1" presStyleIdx="0" presStyleCnt="7"/>
      <dgm:spPr/>
    </dgm:pt>
    <dgm:pt modelId="{FADEEB9F-1CDD-4535-882E-213CADA27B69}" type="pres">
      <dgm:prSet presAssocID="{D0DCB89D-1908-4905-8B1A-611F982DCB8F}" presName="text_2" presStyleLbl="node1" presStyleIdx="1" presStyleCnt="7">
        <dgm:presLayoutVars>
          <dgm:bulletEnabled val="1"/>
        </dgm:presLayoutVars>
      </dgm:prSet>
      <dgm:spPr/>
      <dgm:t>
        <a:bodyPr/>
        <a:lstStyle/>
        <a:p>
          <a:endParaRPr lang="en-GB"/>
        </a:p>
      </dgm:t>
    </dgm:pt>
    <dgm:pt modelId="{80880523-ADD3-44DE-82D4-F5CEF40D0470}" type="pres">
      <dgm:prSet presAssocID="{D0DCB89D-1908-4905-8B1A-611F982DCB8F}" presName="accent_2" presStyleCnt="0"/>
      <dgm:spPr/>
    </dgm:pt>
    <dgm:pt modelId="{7117D5FB-0B7B-4227-AA9E-822366F5767A}" type="pres">
      <dgm:prSet presAssocID="{D0DCB89D-1908-4905-8B1A-611F982DCB8F}" presName="accentRepeatNode" presStyleLbl="solidFgAcc1" presStyleIdx="1" presStyleCnt="7"/>
      <dgm:spPr/>
    </dgm:pt>
    <dgm:pt modelId="{AA941AA9-2AEF-4D40-B9DC-574ED60002DD}" type="pres">
      <dgm:prSet presAssocID="{8AB5F76D-BD04-4E9A-A26F-33CA02AA1653}" presName="text_3" presStyleLbl="node1" presStyleIdx="2" presStyleCnt="7">
        <dgm:presLayoutVars>
          <dgm:bulletEnabled val="1"/>
        </dgm:presLayoutVars>
      </dgm:prSet>
      <dgm:spPr/>
      <dgm:t>
        <a:bodyPr/>
        <a:lstStyle/>
        <a:p>
          <a:endParaRPr lang="en-GB"/>
        </a:p>
      </dgm:t>
    </dgm:pt>
    <dgm:pt modelId="{1C52BEEC-2330-43FE-B2AB-F48931012404}" type="pres">
      <dgm:prSet presAssocID="{8AB5F76D-BD04-4E9A-A26F-33CA02AA1653}" presName="accent_3" presStyleCnt="0"/>
      <dgm:spPr/>
    </dgm:pt>
    <dgm:pt modelId="{5EEEB35B-463D-4756-B07D-56FEC94FEE9E}" type="pres">
      <dgm:prSet presAssocID="{8AB5F76D-BD04-4E9A-A26F-33CA02AA1653}" presName="accentRepeatNode" presStyleLbl="solidFgAcc1" presStyleIdx="2" presStyleCnt="7"/>
      <dgm:spPr/>
    </dgm:pt>
    <dgm:pt modelId="{8EAD37C4-02E6-427B-B195-A2CC32CDC002}" type="pres">
      <dgm:prSet presAssocID="{6278868B-D993-4E5F-BA63-6667A19A2E08}" presName="text_4" presStyleLbl="node1" presStyleIdx="3" presStyleCnt="7">
        <dgm:presLayoutVars>
          <dgm:bulletEnabled val="1"/>
        </dgm:presLayoutVars>
      </dgm:prSet>
      <dgm:spPr/>
      <dgm:t>
        <a:bodyPr/>
        <a:lstStyle/>
        <a:p>
          <a:endParaRPr lang="en-GB"/>
        </a:p>
      </dgm:t>
    </dgm:pt>
    <dgm:pt modelId="{B95C4AE7-8A0B-4371-9BAC-87DBAA06FA38}" type="pres">
      <dgm:prSet presAssocID="{6278868B-D993-4E5F-BA63-6667A19A2E08}" presName="accent_4" presStyleCnt="0"/>
      <dgm:spPr/>
    </dgm:pt>
    <dgm:pt modelId="{386A1FA3-CE2D-4C87-B272-AB968FCC66B9}" type="pres">
      <dgm:prSet presAssocID="{6278868B-D993-4E5F-BA63-6667A19A2E08}" presName="accentRepeatNode" presStyleLbl="solidFgAcc1" presStyleIdx="3" presStyleCnt="7"/>
      <dgm:spPr/>
    </dgm:pt>
    <dgm:pt modelId="{351763FC-AE16-4E99-8EB7-536CFD794FD7}" type="pres">
      <dgm:prSet presAssocID="{6A5AE09B-48B2-4862-8336-C4C51FEEB5D1}" presName="text_5" presStyleLbl="node1" presStyleIdx="4" presStyleCnt="7">
        <dgm:presLayoutVars>
          <dgm:bulletEnabled val="1"/>
        </dgm:presLayoutVars>
      </dgm:prSet>
      <dgm:spPr/>
      <dgm:t>
        <a:bodyPr/>
        <a:lstStyle/>
        <a:p>
          <a:endParaRPr lang="en-GB"/>
        </a:p>
      </dgm:t>
    </dgm:pt>
    <dgm:pt modelId="{43F17F3D-7924-4C8E-8F4F-52423957BB30}" type="pres">
      <dgm:prSet presAssocID="{6A5AE09B-48B2-4862-8336-C4C51FEEB5D1}" presName="accent_5" presStyleCnt="0"/>
      <dgm:spPr/>
    </dgm:pt>
    <dgm:pt modelId="{C0D7D4F1-A779-4298-B683-3F3A15408C08}" type="pres">
      <dgm:prSet presAssocID="{6A5AE09B-48B2-4862-8336-C4C51FEEB5D1}" presName="accentRepeatNode" presStyleLbl="solidFgAcc1" presStyleIdx="4" presStyleCnt="7"/>
      <dgm:spPr/>
    </dgm:pt>
    <dgm:pt modelId="{03DE7E7B-D328-485F-954A-FB1EDF35B93C}" type="pres">
      <dgm:prSet presAssocID="{0434BE26-E837-4F91-8300-BA05B4175AA8}" presName="text_6" presStyleLbl="node1" presStyleIdx="5" presStyleCnt="7">
        <dgm:presLayoutVars>
          <dgm:bulletEnabled val="1"/>
        </dgm:presLayoutVars>
      </dgm:prSet>
      <dgm:spPr/>
      <dgm:t>
        <a:bodyPr/>
        <a:lstStyle/>
        <a:p>
          <a:endParaRPr lang="en-GB"/>
        </a:p>
      </dgm:t>
    </dgm:pt>
    <dgm:pt modelId="{FB471E70-D45D-40B0-ADC8-F822F090FDF8}" type="pres">
      <dgm:prSet presAssocID="{0434BE26-E837-4F91-8300-BA05B4175AA8}" presName="accent_6" presStyleCnt="0"/>
      <dgm:spPr/>
    </dgm:pt>
    <dgm:pt modelId="{A320C842-A5FE-4692-B71D-819F118D600C}" type="pres">
      <dgm:prSet presAssocID="{0434BE26-E837-4F91-8300-BA05B4175AA8}" presName="accentRepeatNode" presStyleLbl="solidFgAcc1" presStyleIdx="5" presStyleCnt="7"/>
      <dgm:spPr/>
    </dgm:pt>
    <dgm:pt modelId="{A3C57409-993D-4C8E-9FA4-B67978BA6DCA}" type="pres">
      <dgm:prSet presAssocID="{C54E922C-0E63-487D-935B-A6356149584B}" presName="text_7" presStyleLbl="node1" presStyleIdx="6" presStyleCnt="7">
        <dgm:presLayoutVars>
          <dgm:bulletEnabled val="1"/>
        </dgm:presLayoutVars>
      </dgm:prSet>
      <dgm:spPr/>
      <dgm:t>
        <a:bodyPr/>
        <a:lstStyle/>
        <a:p>
          <a:endParaRPr lang="en-GB"/>
        </a:p>
      </dgm:t>
    </dgm:pt>
    <dgm:pt modelId="{B7C55A61-9D4A-4DB0-944E-0BFFF4340582}" type="pres">
      <dgm:prSet presAssocID="{C54E922C-0E63-487D-935B-A6356149584B}" presName="accent_7" presStyleCnt="0"/>
      <dgm:spPr/>
    </dgm:pt>
    <dgm:pt modelId="{7FF69529-C0BD-4CD7-B359-847C4DC081CD}" type="pres">
      <dgm:prSet presAssocID="{C54E922C-0E63-487D-935B-A6356149584B}" presName="accentRepeatNode" presStyleLbl="solidFgAcc1" presStyleIdx="6" presStyleCnt="7"/>
      <dgm:spPr/>
    </dgm:pt>
  </dgm:ptLst>
  <dgm:cxnLst>
    <dgm:cxn modelId="{B0601553-5399-410F-B111-63F857CB146F}" type="presOf" srcId="{C54E922C-0E63-487D-935B-A6356149584B}" destId="{A3C57409-993D-4C8E-9FA4-B67978BA6DCA}" srcOrd="0" destOrd="0" presId="urn:microsoft.com/office/officeart/2008/layout/VerticalCurvedList"/>
    <dgm:cxn modelId="{4B104C32-F90D-4486-924D-591F14F4EF6B}" type="presOf" srcId="{0434BE26-E837-4F91-8300-BA05B4175AA8}" destId="{03DE7E7B-D328-485F-954A-FB1EDF35B93C}" srcOrd="0" destOrd="0" presId="urn:microsoft.com/office/officeart/2008/layout/VerticalCurvedList"/>
    <dgm:cxn modelId="{69B20ED0-EF8D-40F6-B318-593C059690FF}" type="presOf" srcId="{D0DCB89D-1908-4905-8B1A-611F982DCB8F}" destId="{FADEEB9F-1CDD-4535-882E-213CADA27B69}" srcOrd="0" destOrd="0" presId="urn:microsoft.com/office/officeart/2008/layout/VerticalCurvedList"/>
    <dgm:cxn modelId="{CABE0EF9-370C-4821-925C-20215915E248}" srcId="{90C3D963-0F41-4F0F-95A0-1B1D5659380C}" destId="{8AB5F76D-BD04-4E9A-A26F-33CA02AA1653}" srcOrd="2" destOrd="0" parTransId="{7DCCBC17-AF88-447F-88A9-2FA2DD979C32}" sibTransId="{3C972694-39F0-4B84-9D03-639C777B6A58}"/>
    <dgm:cxn modelId="{A7DAF799-E366-4F31-8C87-733CA020D3B2}" type="presOf" srcId="{3E4F4B89-6EBB-4BA9-9D2F-2B5E3CE905AE}" destId="{18E08771-EB95-47E7-AEC6-C43E69CF6C57}" srcOrd="0" destOrd="0" presId="urn:microsoft.com/office/officeart/2008/layout/VerticalCurvedList"/>
    <dgm:cxn modelId="{9E385742-4724-4B1D-96D5-6DE79FD81FD0}" srcId="{90C3D963-0F41-4F0F-95A0-1B1D5659380C}" destId="{3E4F4B89-6EBB-4BA9-9D2F-2B5E3CE905AE}" srcOrd="0" destOrd="0" parTransId="{821F1B03-03E3-4865-A21A-CB9A7B9C4F66}" sibTransId="{ADEFD91F-C0D0-447B-867D-B45DF05F188B}"/>
    <dgm:cxn modelId="{168B5135-4362-4E32-A14A-FB9E977544A2}" type="presOf" srcId="{90C3D963-0F41-4F0F-95A0-1B1D5659380C}" destId="{0BF0C7CB-8FA5-4163-8BC7-AFB114CF7FED}" srcOrd="0" destOrd="0" presId="urn:microsoft.com/office/officeart/2008/layout/VerticalCurvedList"/>
    <dgm:cxn modelId="{2FCBE77E-68F2-40BD-9546-BDE491677036}" type="presOf" srcId="{8AB5F76D-BD04-4E9A-A26F-33CA02AA1653}" destId="{AA941AA9-2AEF-4D40-B9DC-574ED60002DD}" srcOrd="0" destOrd="0" presId="urn:microsoft.com/office/officeart/2008/layout/VerticalCurvedList"/>
    <dgm:cxn modelId="{7825DB14-60B8-405D-95B3-4F1DAA7F2A66}" srcId="{90C3D963-0F41-4F0F-95A0-1B1D5659380C}" destId="{6A5AE09B-48B2-4862-8336-C4C51FEEB5D1}" srcOrd="4" destOrd="0" parTransId="{4071E27A-D4B9-4340-8435-474A4423B3E0}" sibTransId="{F5118A16-2DB7-47E8-BCD1-4278D7042F6F}"/>
    <dgm:cxn modelId="{B7B74778-861C-4FB6-AC08-B834B9365D1F}" srcId="{90C3D963-0F41-4F0F-95A0-1B1D5659380C}" destId="{0434BE26-E837-4F91-8300-BA05B4175AA8}" srcOrd="5" destOrd="0" parTransId="{4430E1B9-4F2B-4B39-B9C5-FF225EAABF66}" sibTransId="{91426EA9-9F66-44ED-A924-12496D10B0EE}"/>
    <dgm:cxn modelId="{170D095A-C2C2-43AA-B1B4-18014DCC10AD}" srcId="{90C3D963-0F41-4F0F-95A0-1B1D5659380C}" destId="{D0DCB89D-1908-4905-8B1A-611F982DCB8F}" srcOrd="1" destOrd="0" parTransId="{6D3482FB-D137-42F6-8556-1B1FB5BC38B9}" sibTransId="{4CF0481A-90F7-4A1F-A5DD-CCAB43D56B36}"/>
    <dgm:cxn modelId="{14981D43-C9B0-4087-AF4F-DCEDE380536E}" srcId="{90C3D963-0F41-4F0F-95A0-1B1D5659380C}" destId="{6278868B-D993-4E5F-BA63-6667A19A2E08}" srcOrd="3" destOrd="0" parTransId="{BDC6C09C-2391-4FBA-BB87-0CD01B4298E2}" sibTransId="{C368C3B7-3264-4B1E-9BEC-92C60D880DE8}"/>
    <dgm:cxn modelId="{0331E616-9027-46A0-A668-E681FDF3AF50}" srcId="{90C3D963-0F41-4F0F-95A0-1B1D5659380C}" destId="{C54E922C-0E63-487D-935B-A6356149584B}" srcOrd="6" destOrd="0" parTransId="{EE0DFA46-1CA3-4C38-99C4-2F455D51D759}" sibTransId="{A04889A8-7635-4151-B6B2-4C17E4D39CA4}"/>
    <dgm:cxn modelId="{31DDBD60-89F2-4EDD-AC09-FDF61DD9ADBE}" type="presOf" srcId="{ADEFD91F-C0D0-447B-867D-B45DF05F188B}" destId="{AE96D9EE-183B-4819-A544-9F15314468BF}" srcOrd="0" destOrd="0" presId="urn:microsoft.com/office/officeart/2008/layout/VerticalCurvedList"/>
    <dgm:cxn modelId="{D7C1FA44-18AB-487D-97BD-C7EE9F6464C2}" type="presOf" srcId="{6A5AE09B-48B2-4862-8336-C4C51FEEB5D1}" destId="{351763FC-AE16-4E99-8EB7-536CFD794FD7}" srcOrd="0" destOrd="0" presId="urn:microsoft.com/office/officeart/2008/layout/VerticalCurvedList"/>
    <dgm:cxn modelId="{1072FAFF-8198-4BE0-B84E-5B335813BFEA}" type="presOf" srcId="{6278868B-D993-4E5F-BA63-6667A19A2E08}" destId="{8EAD37C4-02E6-427B-B195-A2CC32CDC002}" srcOrd="0" destOrd="0" presId="urn:microsoft.com/office/officeart/2008/layout/VerticalCurvedList"/>
    <dgm:cxn modelId="{D4E7F48D-B8FB-4CF4-B691-72F9D2DE8B3B}" type="presParOf" srcId="{0BF0C7CB-8FA5-4163-8BC7-AFB114CF7FED}" destId="{D68A0251-4E23-4F7F-B39F-9A1AA0836715}" srcOrd="0" destOrd="0" presId="urn:microsoft.com/office/officeart/2008/layout/VerticalCurvedList"/>
    <dgm:cxn modelId="{9131D421-1958-474F-8C46-7DE50C605A80}" type="presParOf" srcId="{D68A0251-4E23-4F7F-B39F-9A1AA0836715}" destId="{72ED02D7-6AB0-4C52-93C9-7E709EB17869}" srcOrd="0" destOrd="0" presId="urn:microsoft.com/office/officeart/2008/layout/VerticalCurvedList"/>
    <dgm:cxn modelId="{147A2BA4-60DF-4854-A0FE-99C33D4F72B3}" type="presParOf" srcId="{72ED02D7-6AB0-4C52-93C9-7E709EB17869}" destId="{B5EBF3D1-A92E-4FD3-84B5-0E885AF0820D}" srcOrd="0" destOrd="0" presId="urn:microsoft.com/office/officeart/2008/layout/VerticalCurvedList"/>
    <dgm:cxn modelId="{F7D9C399-E372-4268-AE1A-0944CF49F5EB}" type="presParOf" srcId="{72ED02D7-6AB0-4C52-93C9-7E709EB17869}" destId="{AE96D9EE-183B-4819-A544-9F15314468BF}" srcOrd="1" destOrd="0" presId="urn:microsoft.com/office/officeart/2008/layout/VerticalCurvedList"/>
    <dgm:cxn modelId="{F45BD49C-CD6E-4A95-A701-B8880CE09B53}" type="presParOf" srcId="{72ED02D7-6AB0-4C52-93C9-7E709EB17869}" destId="{B7FF701E-E92A-4298-A53A-E2862E77CCC4}" srcOrd="2" destOrd="0" presId="urn:microsoft.com/office/officeart/2008/layout/VerticalCurvedList"/>
    <dgm:cxn modelId="{40D49856-82F4-4B06-BD97-498ECFE95416}" type="presParOf" srcId="{72ED02D7-6AB0-4C52-93C9-7E709EB17869}" destId="{FF6FE660-3A33-459F-9E29-9775F9CC94BF}" srcOrd="3" destOrd="0" presId="urn:microsoft.com/office/officeart/2008/layout/VerticalCurvedList"/>
    <dgm:cxn modelId="{A152B741-327A-483D-AA4B-108E339C1B71}" type="presParOf" srcId="{D68A0251-4E23-4F7F-B39F-9A1AA0836715}" destId="{18E08771-EB95-47E7-AEC6-C43E69CF6C57}" srcOrd="1" destOrd="0" presId="urn:microsoft.com/office/officeart/2008/layout/VerticalCurvedList"/>
    <dgm:cxn modelId="{B5F90C3E-6F21-4CD9-A565-60E9A53B5F06}" type="presParOf" srcId="{D68A0251-4E23-4F7F-B39F-9A1AA0836715}" destId="{DA3E10DF-5DF5-4906-BDDF-FC9016B30E8A}" srcOrd="2" destOrd="0" presId="urn:microsoft.com/office/officeart/2008/layout/VerticalCurvedList"/>
    <dgm:cxn modelId="{6044E8EC-69FC-4FBF-B4D9-A626CB62661A}" type="presParOf" srcId="{DA3E10DF-5DF5-4906-BDDF-FC9016B30E8A}" destId="{B7BB5EF6-2744-4DD2-B012-8EB9663F97EA}" srcOrd="0" destOrd="0" presId="urn:microsoft.com/office/officeart/2008/layout/VerticalCurvedList"/>
    <dgm:cxn modelId="{9249FD6A-F0A9-4569-BF3C-01ABA72DD7E1}" type="presParOf" srcId="{D68A0251-4E23-4F7F-B39F-9A1AA0836715}" destId="{FADEEB9F-1CDD-4535-882E-213CADA27B69}" srcOrd="3" destOrd="0" presId="urn:microsoft.com/office/officeart/2008/layout/VerticalCurvedList"/>
    <dgm:cxn modelId="{E3F6DE4E-5B8C-4BAC-B860-16AD104E27AD}" type="presParOf" srcId="{D68A0251-4E23-4F7F-B39F-9A1AA0836715}" destId="{80880523-ADD3-44DE-82D4-F5CEF40D0470}" srcOrd="4" destOrd="0" presId="urn:microsoft.com/office/officeart/2008/layout/VerticalCurvedList"/>
    <dgm:cxn modelId="{37F8DAAF-4500-4036-AB19-835F69DDC8A9}" type="presParOf" srcId="{80880523-ADD3-44DE-82D4-F5CEF40D0470}" destId="{7117D5FB-0B7B-4227-AA9E-822366F5767A}" srcOrd="0" destOrd="0" presId="urn:microsoft.com/office/officeart/2008/layout/VerticalCurvedList"/>
    <dgm:cxn modelId="{CE2C35D2-5905-4DF6-A1EF-98BF9622528E}" type="presParOf" srcId="{D68A0251-4E23-4F7F-B39F-9A1AA0836715}" destId="{AA941AA9-2AEF-4D40-B9DC-574ED60002DD}" srcOrd="5" destOrd="0" presId="urn:microsoft.com/office/officeart/2008/layout/VerticalCurvedList"/>
    <dgm:cxn modelId="{8759E101-6308-4F53-BCB3-5C2B625CDB84}" type="presParOf" srcId="{D68A0251-4E23-4F7F-B39F-9A1AA0836715}" destId="{1C52BEEC-2330-43FE-B2AB-F48931012404}" srcOrd="6" destOrd="0" presId="urn:microsoft.com/office/officeart/2008/layout/VerticalCurvedList"/>
    <dgm:cxn modelId="{0B545BC9-E2D7-4EA6-ACF4-562E3104A8A3}" type="presParOf" srcId="{1C52BEEC-2330-43FE-B2AB-F48931012404}" destId="{5EEEB35B-463D-4756-B07D-56FEC94FEE9E}" srcOrd="0" destOrd="0" presId="urn:microsoft.com/office/officeart/2008/layout/VerticalCurvedList"/>
    <dgm:cxn modelId="{319E1C49-DE52-475B-8DE2-68D62C02ABB8}" type="presParOf" srcId="{D68A0251-4E23-4F7F-B39F-9A1AA0836715}" destId="{8EAD37C4-02E6-427B-B195-A2CC32CDC002}" srcOrd="7" destOrd="0" presId="urn:microsoft.com/office/officeart/2008/layout/VerticalCurvedList"/>
    <dgm:cxn modelId="{28592787-9236-47A5-9516-D5D2721067C4}" type="presParOf" srcId="{D68A0251-4E23-4F7F-B39F-9A1AA0836715}" destId="{B95C4AE7-8A0B-4371-9BAC-87DBAA06FA38}" srcOrd="8" destOrd="0" presId="urn:microsoft.com/office/officeart/2008/layout/VerticalCurvedList"/>
    <dgm:cxn modelId="{B912CB4A-A01E-47D2-833D-2718BB73C26D}" type="presParOf" srcId="{B95C4AE7-8A0B-4371-9BAC-87DBAA06FA38}" destId="{386A1FA3-CE2D-4C87-B272-AB968FCC66B9}" srcOrd="0" destOrd="0" presId="urn:microsoft.com/office/officeart/2008/layout/VerticalCurvedList"/>
    <dgm:cxn modelId="{9D692246-B9D3-435F-B259-CA8F8869CB6F}" type="presParOf" srcId="{D68A0251-4E23-4F7F-B39F-9A1AA0836715}" destId="{351763FC-AE16-4E99-8EB7-536CFD794FD7}" srcOrd="9" destOrd="0" presId="urn:microsoft.com/office/officeart/2008/layout/VerticalCurvedList"/>
    <dgm:cxn modelId="{C8631DDE-D839-40F9-9DA8-C4A71580354C}" type="presParOf" srcId="{D68A0251-4E23-4F7F-B39F-9A1AA0836715}" destId="{43F17F3D-7924-4C8E-8F4F-52423957BB30}" srcOrd="10" destOrd="0" presId="urn:microsoft.com/office/officeart/2008/layout/VerticalCurvedList"/>
    <dgm:cxn modelId="{1282C37F-CE19-4E28-9C75-128B439F7438}" type="presParOf" srcId="{43F17F3D-7924-4C8E-8F4F-52423957BB30}" destId="{C0D7D4F1-A779-4298-B683-3F3A15408C08}" srcOrd="0" destOrd="0" presId="urn:microsoft.com/office/officeart/2008/layout/VerticalCurvedList"/>
    <dgm:cxn modelId="{4425FA6F-2B35-4114-BDB8-72A34A994A9D}" type="presParOf" srcId="{D68A0251-4E23-4F7F-B39F-9A1AA0836715}" destId="{03DE7E7B-D328-485F-954A-FB1EDF35B93C}" srcOrd="11" destOrd="0" presId="urn:microsoft.com/office/officeart/2008/layout/VerticalCurvedList"/>
    <dgm:cxn modelId="{6F5AB2E2-821F-4D64-AD95-75FF7A87AB2D}" type="presParOf" srcId="{D68A0251-4E23-4F7F-B39F-9A1AA0836715}" destId="{FB471E70-D45D-40B0-ADC8-F822F090FDF8}" srcOrd="12" destOrd="0" presId="urn:microsoft.com/office/officeart/2008/layout/VerticalCurvedList"/>
    <dgm:cxn modelId="{2FB311BA-7936-4632-9135-19BDC58B3C5B}" type="presParOf" srcId="{FB471E70-D45D-40B0-ADC8-F822F090FDF8}" destId="{A320C842-A5FE-4692-B71D-819F118D600C}" srcOrd="0" destOrd="0" presId="urn:microsoft.com/office/officeart/2008/layout/VerticalCurvedList"/>
    <dgm:cxn modelId="{13CBD92C-B322-4343-B848-A540B42478C3}" type="presParOf" srcId="{D68A0251-4E23-4F7F-B39F-9A1AA0836715}" destId="{A3C57409-993D-4C8E-9FA4-B67978BA6DCA}" srcOrd="13" destOrd="0" presId="urn:microsoft.com/office/officeart/2008/layout/VerticalCurvedList"/>
    <dgm:cxn modelId="{22224AE2-F041-444D-BB8D-67268BD494F3}" type="presParOf" srcId="{D68A0251-4E23-4F7F-B39F-9A1AA0836715}" destId="{B7C55A61-9D4A-4DB0-944E-0BFFF4340582}" srcOrd="14" destOrd="0" presId="urn:microsoft.com/office/officeart/2008/layout/VerticalCurvedList"/>
    <dgm:cxn modelId="{66450F51-9FCD-45D0-8354-D21926F2819C}" type="presParOf" srcId="{B7C55A61-9D4A-4DB0-944E-0BFFF4340582}" destId="{7FF69529-C0BD-4CD7-B359-847C4DC081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DC40B0-3DFB-45C5-BD40-FCFDF28C641B}"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E65CC326-DD5A-4FE4-9BA7-854F38BF032C}">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người</a:t>
          </a:r>
          <a:r>
            <a:rPr lang="en-US" sz="2800" dirty="0" smtClean="0"/>
            <a:t> </a:t>
          </a:r>
          <a:r>
            <a:rPr lang="en-US" sz="2800" dirty="0" err="1" smtClean="0"/>
            <a:t>tiêu</a:t>
          </a:r>
          <a:r>
            <a:rPr lang="en-US" sz="2800" dirty="0" smtClean="0"/>
            <a:t> </a:t>
          </a:r>
          <a:r>
            <a:rPr lang="en-US" sz="2800" dirty="0" err="1" smtClean="0"/>
            <a:t>dùng</a:t>
          </a:r>
          <a:endParaRPr lang="en-GB" sz="2800" dirty="0"/>
        </a:p>
      </dgm:t>
    </dgm:pt>
    <dgm:pt modelId="{BE7FA86C-4384-4B75-9D91-520FCEE3A7A8}" type="parTrans" cxnId="{D95F5F99-E130-4A1A-8282-2EF4E446E875}">
      <dgm:prSet/>
      <dgm:spPr/>
      <dgm:t>
        <a:bodyPr/>
        <a:lstStyle/>
        <a:p>
          <a:endParaRPr lang="en-GB" sz="2400"/>
        </a:p>
      </dgm:t>
    </dgm:pt>
    <dgm:pt modelId="{D8C3829D-F606-489A-9A67-F604BA482E70}" type="sibTrans" cxnId="{D95F5F99-E130-4A1A-8282-2EF4E446E875}">
      <dgm:prSet/>
      <dgm:spPr/>
      <dgm:t>
        <a:bodyPr/>
        <a:lstStyle/>
        <a:p>
          <a:endParaRPr lang="en-GB" sz="2400"/>
        </a:p>
      </dgm:t>
    </dgm:pt>
    <dgm:pt modelId="{DCB28BFC-289B-4521-84AB-5C5C5F8CD4A0}">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các</a:t>
          </a:r>
          <a:r>
            <a:rPr lang="en-US" sz="2800" dirty="0" smtClean="0"/>
            <a:t> </a:t>
          </a:r>
          <a:r>
            <a:rPr lang="en-US" sz="2800" dirty="0" err="1" smtClean="0"/>
            <a:t>tình</a:t>
          </a:r>
          <a:r>
            <a:rPr lang="en-US" sz="2800" dirty="0" smtClean="0"/>
            <a:t> </a:t>
          </a:r>
          <a:r>
            <a:rPr lang="en-US" sz="2800" dirty="0" err="1" smtClean="0"/>
            <a:t>huống</a:t>
          </a:r>
          <a:r>
            <a:rPr lang="en-US" sz="2800" dirty="0" smtClean="0"/>
            <a:t> </a:t>
          </a:r>
          <a:r>
            <a:rPr lang="en-US" sz="2800" dirty="0" err="1" smtClean="0"/>
            <a:t>mua</a:t>
          </a:r>
          <a:r>
            <a:rPr lang="en-US" sz="2800" dirty="0" smtClean="0"/>
            <a:t> </a:t>
          </a:r>
          <a:r>
            <a:rPr lang="en-US" sz="2800" dirty="0" err="1" smtClean="0"/>
            <a:t>hàng</a:t>
          </a:r>
          <a:endParaRPr lang="en-GB" sz="2800" dirty="0"/>
        </a:p>
      </dgm:t>
    </dgm:pt>
    <dgm:pt modelId="{55D63D99-45A0-4228-89F2-D1EC53631673}" type="parTrans" cxnId="{6E24A630-AB15-4216-906F-2124CA812B52}">
      <dgm:prSet/>
      <dgm:spPr/>
      <dgm:t>
        <a:bodyPr/>
        <a:lstStyle/>
        <a:p>
          <a:endParaRPr lang="en-GB" sz="2400"/>
        </a:p>
      </dgm:t>
    </dgm:pt>
    <dgm:pt modelId="{F00A6405-F967-47A8-B241-31CB243158F9}" type="sibTrans" cxnId="{6E24A630-AB15-4216-906F-2124CA812B52}">
      <dgm:prSet/>
      <dgm:spPr/>
      <dgm:t>
        <a:bodyPr/>
        <a:lstStyle/>
        <a:p>
          <a:endParaRPr lang="en-GB" sz="2400"/>
        </a:p>
      </dgm:t>
    </dgm:pt>
    <dgm:pt modelId="{DBB58C19-3A76-4763-BA9B-4A975B3E7425}">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đối</a:t>
          </a:r>
          <a:r>
            <a:rPr lang="en-US" sz="2800" dirty="0" smtClean="0"/>
            <a:t> </a:t>
          </a:r>
          <a:r>
            <a:rPr lang="en-US" sz="2800" dirty="0" err="1" smtClean="0"/>
            <a:t>thủ</a:t>
          </a:r>
          <a:r>
            <a:rPr lang="en-US" sz="2800" dirty="0" smtClean="0"/>
            <a:t> </a:t>
          </a:r>
          <a:r>
            <a:rPr lang="en-US" sz="2800" dirty="0" err="1" smtClean="0"/>
            <a:t>cạnh</a:t>
          </a:r>
          <a:r>
            <a:rPr lang="en-US" sz="2800" dirty="0" smtClean="0"/>
            <a:t> </a:t>
          </a:r>
          <a:r>
            <a:rPr lang="en-US" sz="2800" dirty="0" err="1" smtClean="0"/>
            <a:t>tranh</a:t>
          </a:r>
          <a:r>
            <a:rPr lang="en-US" sz="2800" dirty="0" smtClean="0"/>
            <a:t> </a:t>
          </a:r>
          <a:r>
            <a:rPr lang="en-US" sz="2800" dirty="0" err="1" smtClean="0"/>
            <a:t>trực</a:t>
          </a:r>
          <a:r>
            <a:rPr lang="en-US" sz="2800" dirty="0" smtClean="0"/>
            <a:t> </a:t>
          </a:r>
          <a:r>
            <a:rPr lang="en-US" sz="2800" dirty="0" err="1" smtClean="0"/>
            <a:t>tiếp</a:t>
          </a:r>
          <a:endParaRPr lang="en-GB" sz="2800" dirty="0"/>
        </a:p>
      </dgm:t>
    </dgm:pt>
    <dgm:pt modelId="{39B145A9-FE47-4FDB-844F-C97C0E99AEE0}" type="parTrans" cxnId="{3AAD0BCE-3865-496B-B12D-3ADE2D1B8D33}">
      <dgm:prSet/>
      <dgm:spPr/>
      <dgm:t>
        <a:bodyPr/>
        <a:lstStyle/>
        <a:p>
          <a:endParaRPr lang="en-GB" sz="2400"/>
        </a:p>
      </dgm:t>
    </dgm:pt>
    <dgm:pt modelId="{7B484123-1C58-4921-8980-DEA81B3D8592}" type="sibTrans" cxnId="{3AAD0BCE-3865-496B-B12D-3ADE2D1B8D33}">
      <dgm:prSet/>
      <dgm:spPr/>
      <dgm:t>
        <a:bodyPr/>
        <a:lstStyle/>
        <a:p>
          <a:endParaRPr lang="en-GB" sz="2400"/>
        </a:p>
      </dgm:t>
    </dgm:pt>
    <dgm:pt modelId="{7E0377DE-0FE9-47DF-B96D-356988BEFC59}">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đối</a:t>
          </a:r>
          <a:r>
            <a:rPr lang="en-US" sz="2800" dirty="0" smtClean="0"/>
            <a:t> </a:t>
          </a:r>
          <a:r>
            <a:rPr lang="en-US" sz="2800" dirty="0" err="1" smtClean="0"/>
            <a:t>thủ</a:t>
          </a:r>
          <a:r>
            <a:rPr lang="en-US" sz="2800" dirty="0" smtClean="0"/>
            <a:t> </a:t>
          </a:r>
          <a:r>
            <a:rPr lang="en-US" sz="2800" dirty="0" err="1" smtClean="0"/>
            <a:t>cạnh</a:t>
          </a:r>
          <a:r>
            <a:rPr lang="en-US" sz="2800" dirty="0" smtClean="0"/>
            <a:t> </a:t>
          </a:r>
          <a:r>
            <a:rPr lang="en-US" sz="2800" dirty="0" err="1" smtClean="0"/>
            <a:t>tranh</a:t>
          </a:r>
          <a:r>
            <a:rPr lang="en-US" sz="2800" dirty="0" smtClean="0"/>
            <a:t> </a:t>
          </a:r>
          <a:r>
            <a:rPr lang="en-US" sz="2800" dirty="0" err="1" smtClean="0"/>
            <a:t>gián</a:t>
          </a:r>
          <a:r>
            <a:rPr lang="en-US" sz="2800" dirty="0" smtClean="0"/>
            <a:t> </a:t>
          </a:r>
          <a:r>
            <a:rPr lang="en-US" sz="2800" dirty="0" err="1" smtClean="0"/>
            <a:t>tiếp</a:t>
          </a:r>
          <a:endParaRPr lang="en-GB" sz="2800" dirty="0"/>
        </a:p>
      </dgm:t>
    </dgm:pt>
    <dgm:pt modelId="{2B718A64-E9A0-4988-9C5E-81B26E257C45}" type="parTrans" cxnId="{87562777-222C-46E1-8F3F-EDAF4AF7F35C}">
      <dgm:prSet/>
      <dgm:spPr/>
      <dgm:t>
        <a:bodyPr/>
        <a:lstStyle/>
        <a:p>
          <a:endParaRPr lang="en-GB" sz="2400"/>
        </a:p>
      </dgm:t>
    </dgm:pt>
    <dgm:pt modelId="{87D62FB3-165C-4EA3-937F-3AA5A20FE2F2}" type="sibTrans" cxnId="{87562777-222C-46E1-8F3F-EDAF4AF7F35C}">
      <dgm:prSet/>
      <dgm:spPr/>
      <dgm:t>
        <a:bodyPr/>
        <a:lstStyle/>
        <a:p>
          <a:endParaRPr lang="en-GB" sz="2400"/>
        </a:p>
      </dgm:t>
    </dgm:pt>
    <dgm:pt modelId="{D8B460CE-83B5-40E1-B160-34F9CDDEC828}">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các</a:t>
          </a:r>
          <a:r>
            <a:rPr lang="en-US" sz="2800" dirty="0" smtClean="0"/>
            <a:t> SP </a:t>
          </a:r>
          <a:r>
            <a:rPr lang="en-US" sz="2800" dirty="0" err="1" smtClean="0"/>
            <a:t>và</a:t>
          </a:r>
          <a:r>
            <a:rPr lang="en-US" sz="2800" dirty="0" smtClean="0"/>
            <a:t> DV </a:t>
          </a:r>
          <a:r>
            <a:rPr lang="en-US" sz="2800" dirty="0" err="1" smtClean="0"/>
            <a:t>bổ</a:t>
          </a:r>
          <a:r>
            <a:rPr lang="en-US" sz="2800" dirty="0" smtClean="0"/>
            <a:t> sung</a:t>
          </a:r>
          <a:endParaRPr lang="en-GB" sz="2800" dirty="0"/>
        </a:p>
      </dgm:t>
    </dgm:pt>
    <dgm:pt modelId="{5455C119-8C46-4DBF-AE50-32A8823580AA}" type="parTrans" cxnId="{BED3B4A1-6B26-4D25-BD07-ED726620487A}">
      <dgm:prSet/>
      <dgm:spPr/>
      <dgm:t>
        <a:bodyPr/>
        <a:lstStyle/>
        <a:p>
          <a:endParaRPr lang="en-GB" sz="2400"/>
        </a:p>
      </dgm:t>
    </dgm:pt>
    <dgm:pt modelId="{613D042A-E244-49C7-91A8-2CB62985C02D}" type="sibTrans" cxnId="{BED3B4A1-6B26-4D25-BD07-ED726620487A}">
      <dgm:prSet/>
      <dgm:spPr/>
      <dgm:t>
        <a:bodyPr/>
        <a:lstStyle/>
        <a:p>
          <a:endParaRPr lang="en-GB" sz="2400"/>
        </a:p>
      </dgm:t>
    </dgm:pt>
    <dgm:pt modelId="{3CA65F0E-65A3-4F93-BF2D-C52C5D1E35FE}">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nước</a:t>
          </a:r>
          <a:r>
            <a:rPr lang="en-US" sz="2800" dirty="0" smtClean="0"/>
            <a:t> </a:t>
          </a:r>
          <a:r>
            <a:rPr lang="en-US" sz="2800" dirty="0" err="1" smtClean="0"/>
            <a:t>ngoài</a:t>
          </a:r>
          <a:endParaRPr lang="en-GB" sz="2800" dirty="0"/>
        </a:p>
      </dgm:t>
    </dgm:pt>
    <dgm:pt modelId="{822E2A00-39E8-45D9-A962-B6F68DA4DBF3}" type="parTrans" cxnId="{D13BB672-9FE7-4BE5-8BAC-9B3676402655}">
      <dgm:prSet/>
      <dgm:spPr/>
      <dgm:t>
        <a:bodyPr/>
        <a:lstStyle/>
        <a:p>
          <a:endParaRPr lang="en-GB" sz="2400"/>
        </a:p>
      </dgm:t>
    </dgm:pt>
    <dgm:pt modelId="{F5BBAA6A-4D88-4EC8-912D-314DBF7B02F9}" type="sibTrans" cxnId="{D13BB672-9FE7-4BE5-8BAC-9B3676402655}">
      <dgm:prSet/>
      <dgm:spPr/>
      <dgm:t>
        <a:bodyPr/>
        <a:lstStyle/>
        <a:p>
          <a:endParaRPr lang="en-GB" sz="2400"/>
        </a:p>
      </dgm:t>
    </dgm:pt>
    <dgm:pt modelId="{8A9D0D1D-EC0B-464E-BD0E-F6F6EF25D4CE}">
      <dgm:prSet phldrT="[Tex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môi</a:t>
          </a:r>
          <a:r>
            <a:rPr lang="en-US" sz="2800" dirty="0" smtClean="0"/>
            <a:t> </a:t>
          </a:r>
          <a:r>
            <a:rPr lang="en-US" sz="2800" dirty="0" err="1" smtClean="0"/>
            <a:t>trường</a:t>
          </a:r>
          <a:r>
            <a:rPr lang="en-US" sz="2800" dirty="0" smtClean="0"/>
            <a:t> </a:t>
          </a:r>
          <a:r>
            <a:rPr lang="en-US" sz="2800" dirty="0" err="1" smtClean="0"/>
            <a:t>và</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phân</a:t>
          </a:r>
          <a:r>
            <a:rPr lang="en-US" sz="2800" dirty="0" smtClean="0"/>
            <a:t> </a:t>
          </a:r>
          <a:r>
            <a:rPr lang="en-US" sz="2800" dirty="0" err="1" smtClean="0"/>
            <a:t>tích</a:t>
          </a:r>
          <a:r>
            <a:rPr lang="en-US" sz="2800" dirty="0" smtClean="0"/>
            <a:t> SWOT </a:t>
          </a:r>
          <a:r>
            <a:rPr lang="en-US" sz="2800" dirty="0" err="1" smtClean="0"/>
            <a:t>để</a:t>
          </a:r>
          <a:r>
            <a:rPr lang="en-US" sz="2800" dirty="0" smtClean="0"/>
            <a:t> </a:t>
          </a:r>
          <a:r>
            <a:rPr lang="en-US" sz="2800" dirty="0" err="1" smtClean="0"/>
            <a:t>xác</a:t>
          </a:r>
          <a:r>
            <a:rPr lang="en-US" sz="2800" dirty="0" smtClean="0"/>
            <a:t> </a:t>
          </a:r>
          <a:r>
            <a:rPr lang="en-US" sz="2800" dirty="0" err="1" smtClean="0"/>
            <a:t>định</a:t>
          </a:r>
          <a:r>
            <a:rPr lang="en-US" sz="2800" dirty="0" smtClean="0"/>
            <a:t> </a:t>
          </a:r>
          <a:r>
            <a:rPr lang="en-US" sz="2800" dirty="0" err="1" smtClean="0"/>
            <a:t>cơ</a:t>
          </a:r>
          <a:r>
            <a:rPr lang="en-US" sz="2800" dirty="0" smtClean="0"/>
            <a:t> </a:t>
          </a:r>
          <a:r>
            <a:rPr lang="en-US" sz="2800" dirty="0" err="1" smtClean="0"/>
            <a:t>hội</a:t>
          </a:r>
          <a:r>
            <a:rPr lang="en-US" sz="2800" dirty="0" smtClean="0"/>
            <a:t> KD</a:t>
          </a:r>
          <a:endParaRPr lang="en-GB" sz="2800" dirty="0"/>
        </a:p>
      </dgm:t>
    </dgm:pt>
    <dgm:pt modelId="{FFCEAD06-99EF-40F4-9B40-3051764919CC}" type="parTrans" cxnId="{BC83BE84-BEBA-4AD6-A336-7BE82C89F16C}">
      <dgm:prSet/>
      <dgm:spPr/>
      <dgm:t>
        <a:bodyPr/>
        <a:lstStyle/>
        <a:p>
          <a:endParaRPr lang="en-GB" sz="2400"/>
        </a:p>
      </dgm:t>
    </dgm:pt>
    <dgm:pt modelId="{3850A371-9084-4FEE-A062-E61996D4B39D}" type="sibTrans" cxnId="{BC83BE84-BEBA-4AD6-A336-7BE82C89F16C}">
      <dgm:prSet/>
      <dgm:spPr/>
      <dgm:t>
        <a:bodyPr/>
        <a:lstStyle/>
        <a:p>
          <a:endParaRPr lang="en-GB" sz="2400"/>
        </a:p>
      </dgm:t>
    </dgm:pt>
    <dgm:pt modelId="{54789061-7ECD-49FB-8952-6DACE777AA17}" type="pres">
      <dgm:prSet presAssocID="{9CDC40B0-3DFB-45C5-BD40-FCFDF28C641B}" presName="Name0" presStyleCnt="0">
        <dgm:presLayoutVars>
          <dgm:chMax val="7"/>
          <dgm:chPref val="7"/>
          <dgm:dir/>
        </dgm:presLayoutVars>
      </dgm:prSet>
      <dgm:spPr/>
      <dgm:t>
        <a:bodyPr/>
        <a:lstStyle/>
        <a:p>
          <a:endParaRPr lang="en-GB"/>
        </a:p>
      </dgm:t>
    </dgm:pt>
    <dgm:pt modelId="{66D61E00-AADD-4207-BD43-452E3F66D765}" type="pres">
      <dgm:prSet presAssocID="{9CDC40B0-3DFB-45C5-BD40-FCFDF28C641B}" presName="Name1" presStyleCnt="0"/>
      <dgm:spPr/>
    </dgm:pt>
    <dgm:pt modelId="{95225C7E-DEF6-4C2D-9ADF-6B04386FD96B}" type="pres">
      <dgm:prSet presAssocID="{9CDC40B0-3DFB-45C5-BD40-FCFDF28C641B}" presName="cycle" presStyleCnt="0"/>
      <dgm:spPr/>
    </dgm:pt>
    <dgm:pt modelId="{2923EBC2-7123-4BB3-A86F-7A7B10438241}" type="pres">
      <dgm:prSet presAssocID="{9CDC40B0-3DFB-45C5-BD40-FCFDF28C641B}" presName="srcNode" presStyleLbl="node1" presStyleIdx="0" presStyleCnt="7"/>
      <dgm:spPr/>
    </dgm:pt>
    <dgm:pt modelId="{19E01B36-18A6-42FC-9E7E-2FB928D56522}" type="pres">
      <dgm:prSet presAssocID="{9CDC40B0-3DFB-45C5-BD40-FCFDF28C641B}" presName="conn" presStyleLbl="parChTrans1D2" presStyleIdx="0" presStyleCnt="1"/>
      <dgm:spPr/>
      <dgm:t>
        <a:bodyPr/>
        <a:lstStyle/>
        <a:p>
          <a:endParaRPr lang="en-GB"/>
        </a:p>
      </dgm:t>
    </dgm:pt>
    <dgm:pt modelId="{DA4051B0-B9DF-4713-8EB2-3A1A18B8FC99}" type="pres">
      <dgm:prSet presAssocID="{9CDC40B0-3DFB-45C5-BD40-FCFDF28C641B}" presName="extraNode" presStyleLbl="node1" presStyleIdx="0" presStyleCnt="7"/>
      <dgm:spPr/>
    </dgm:pt>
    <dgm:pt modelId="{CAFC0D1A-9B17-442F-BC9D-146444DED966}" type="pres">
      <dgm:prSet presAssocID="{9CDC40B0-3DFB-45C5-BD40-FCFDF28C641B}" presName="dstNode" presStyleLbl="node1" presStyleIdx="0" presStyleCnt="7"/>
      <dgm:spPr/>
    </dgm:pt>
    <dgm:pt modelId="{23B32492-A675-4506-B4E1-8D4498B91A48}" type="pres">
      <dgm:prSet presAssocID="{E65CC326-DD5A-4FE4-9BA7-854F38BF032C}" presName="text_1" presStyleLbl="node1" presStyleIdx="0" presStyleCnt="7">
        <dgm:presLayoutVars>
          <dgm:bulletEnabled val="1"/>
        </dgm:presLayoutVars>
      </dgm:prSet>
      <dgm:spPr/>
      <dgm:t>
        <a:bodyPr/>
        <a:lstStyle/>
        <a:p>
          <a:endParaRPr lang="en-GB"/>
        </a:p>
      </dgm:t>
    </dgm:pt>
    <dgm:pt modelId="{65EFFE7A-CA6A-49E9-B27D-AC96AE03519A}" type="pres">
      <dgm:prSet presAssocID="{E65CC326-DD5A-4FE4-9BA7-854F38BF032C}" presName="accent_1" presStyleCnt="0"/>
      <dgm:spPr/>
    </dgm:pt>
    <dgm:pt modelId="{12CA3E80-3D07-4EA2-8438-312200DAA697}" type="pres">
      <dgm:prSet presAssocID="{E65CC326-DD5A-4FE4-9BA7-854F38BF032C}" presName="accentRepeatNode" presStyleLbl="solidFgAcc1" presStyleIdx="0" presStyleCnt="7"/>
      <dgm:spPr/>
    </dgm:pt>
    <dgm:pt modelId="{2FB47DC2-36FF-4009-831E-6AB39564B0A7}" type="pres">
      <dgm:prSet presAssocID="{DCB28BFC-289B-4521-84AB-5C5C5F8CD4A0}" presName="text_2" presStyleLbl="node1" presStyleIdx="1" presStyleCnt="7">
        <dgm:presLayoutVars>
          <dgm:bulletEnabled val="1"/>
        </dgm:presLayoutVars>
      </dgm:prSet>
      <dgm:spPr/>
      <dgm:t>
        <a:bodyPr/>
        <a:lstStyle/>
        <a:p>
          <a:endParaRPr lang="en-GB"/>
        </a:p>
      </dgm:t>
    </dgm:pt>
    <dgm:pt modelId="{5E574FDF-20C4-40C3-9D27-C8DAFC9F9486}" type="pres">
      <dgm:prSet presAssocID="{DCB28BFC-289B-4521-84AB-5C5C5F8CD4A0}" presName="accent_2" presStyleCnt="0"/>
      <dgm:spPr/>
    </dgm:pt>
    <dgm:pt modelId="{622E39DE-347B-40EF-9815-4C4C46754D46}" type="pres">
      <dgm:prSet presAssocID="{DCB28BFC-289B-4521-84AB-5C5C5F8CD4A0}" presName="accentRepeatNode" presStyleLbl="solidFgAcc1" presStyleIdx="1" presStyleCnt="7"/>
      <dgm:spPr/>
    </dgm:pt>
    <dgm:pt modelId="{EC516931-0276-4E5E-AA02-97B4EE955717}" type="pres">
      <dgm:prSet presAssocID="{DBB58C19-3A76-4763-BA9B-4A975B3E7425}" presName="text_3" presStyleLbl="node1" presStyleIdx="2" presStyleCnt="7">
        <dgm:presLayoutVars>
          <dgm:bulletEnabled val="1"/>
        </dgm:presLayoutVars>
      </dgm:prSet>
      <dgm:spPr/>
      <dgm:t>
        <a:bodyPr/>
        <a:lstStyle/>
        <a:p>
          <a:endParaRPr lang="en-GB"/>
        </a:p>
      </dgm:t>
    </dgm:pt>
    <dgm:pt modelId="{8A6E421E-3787-46EB-8593-EAD1A9387237}" type="pres">
      <dgm:prSet presAssocID="{DBB58C19-3A76-4763-BA9B-4A975B3E7425}" presName="accent_3" presStyleCnt="0"/>
      <dgm:spPr/>
    </dgm:pt>
    <dgm:pt modelId="{8B6AA65A-F9AF-4701-A354-1AEE5940A0EE}" type="pres">
      <dgm:prSet presAssocID="{DBB58C19-3A76-4763-BA9B-4A975B3E7425}" presName="accentRepeatNode" presStyleLbl="solidFgAcc1" presStyleIdx="2" presStyleCnt="7"/>
      <dgm:spPr/>
    </dgm:pt>
    <dgm:pt modelId="{36FB4BE8-CC80-4592-9811-CFF794C9A3FA}" type="pres">
      <dgm:prSet presAssocID="{7E0377DE-0FE9-47DF-B96D-356988BEFC59}" presName="text_4" presStyleLbl="node1" presStyleIdx="3" presStyleCnt="7">
        <dgm:presLayoutVars>
          <dgm:bulletEnabled val="1"/>
        </dgm:presLayoutVars>
      </dgm:prSet>
      <dgm:spPr/>
      <dgm:t>
        <a:bodyPr/>
        <a:lstStyle/>
        <a:p>
          <a:endParaRPr lang="en-GB"/>
        </a:p>
      </dgm:t>
    </dgm:pt>
    <dgm:pt modelId="{B7DF9D74-6659-4E85-AD36-4E3FBDB3F81D}" type="pres">
      <dgm:prSet presAssocID="{7E0377DE-0FE9-47DF-B96D-356988BEFC59}" presName="accent_4" presStyleCnt="0"/>
      <dgm:spPr/>
    </dgm:pt>
    <dgm:pt modelId="{4DCD6A92-C2B6-4DA7-91CD-6F2483A5FD48}" type="pres">
      <dgm:prSet presAssocID="{7E0377DE-0FE9-47DF-B96D-356988BEFC59}" presName="accentRepeatNode" presStyleLbl="solidFgAcc1" presStyleIdx="3" presStyleCnt="7"/>
      <dgm:spPr/>
    </dgm:pt>
    <dgm:pt modelId="{84849A33-3E2F-4A4E-BE03-131732CC62D3}" type="pres">
      <dgm:prSet presAssocID="{D8B460CE-83B5-40E1-B160-34F9CDDEC828}" presName="text_5" presStyleLbl="node1" presStyleIdx="4" presStyleCnt="7">
        <dgm:presLayoutVars>
          <dgm:bulletEnabled val="1"/>
        </dgm:presLayoutVars>
      </dgm:prSet>
      <dgm:spPr/>
      <dgm:t>
        <a:bodyPr/>
        <a:lstStyle/>
        <a:p>
          <a:endParaRPr lang="en-GB"/>
        </a:p>
      </dgm:t>
    </dgm:pt>
    <dgm:pt modelId="{B054FFD7-57C8-4AFC-A0CC-20508CD202A9}" type="pres">
      <dgm:prSet presAssocID="{D8B460CE-83B5-40E1-B160-34F9CDDEC828}" presName="accent_5" presStyleCnt="0"/>
      <dgm:spPr/>
    </dgm:pt>
    <dgm:pt modelId="{2E2961E7-9830-4370-8A9E-A453727B8A45}" type="pres">
      <dgm:prSet presAssocID="{D8B460CE-83B5-40E1-B160-34F9CDDEC828}" presName="accentRepeatNode" presStyleLbl="solidFgAcc1" presStyleIdx="4" presStyleCnt="7"/>
      <dgm:spPr/>
    </dgm:pt>
    <dgm:pt modelId="{922FC1EE-DD19-4191-BDE6-92052776E021}" type="pres">
      <dgm:prSet presAssocID="{3CA65F0E-65A3-4F93-BF2D-C52C5D1E35FE}" presName="text_6" presStyleLbl="node1" presStyleIdx="5" presStyleCnt="7">
        <dgm:presLayoutVars>
          <dgm:bulletEnabled val="1"/>
        </dgm:presLayoutVars>
      </dgm:prSet>
      <dgm:spPr/>
      <dgm:t>
        <a:bodyPr/>
        <a:lstStyle/>
        <a:p>
          <a:endParaRPr lang="en-GB"/>
        </a:p>
      </dgm:t>
    </dgm:pt>
    <dgm:pt modelId="{1E679428-8188-43A3-93ED-BAF8DF1CD6BC}" type="pres">
      <dgm:prSet presAssocID="{3CA65F0E-65A3-4F93-BF2D-C52C5D1E35FE}" presName="accent_6" presStyleCnt="0"/>
      <dgm:spPr/>
    </dgm:pt>
    <dgm:pt modelId="{25E0A670-1A95-426A-994B-F4560F3D816B}" type="pres">
      <dgm:prSet presAssocID="{3CA65F0E-65A3-4F93-BF2D-C52C5D1E35FE}" presName="accentRepeatNode" presStyleLbl="solidFgAcc1" presStyleIdx="5" presStyleCnt="7"/>
      <dgm:spPr/>
    </dgm:pt>
    <dgm:pt modelId="{17FDB988-5A8E-4725-AB3F-F6B8D6285530}" type="pres">
      <dgm:prSet presAssocID="{8A9D0D1D-EC0B-464E-BD0E-F6F6EF25D4CE}" presName="text_7" presStyleLbl="node1" presStyleIdx="6" presStyleCnt="7">
        <dgm:presLayoutVars>
          <dgm:bulletEnabled val="1"/>
        </dgm:presLayoutVars>
      </dgm:prSet>
      <dgm:spPr/>
      <dgm:t>
        <a:bodyPr/>
        <a:lstStyle/>
        <a:p>
          <a:endParaRPr lang="en-GB"/>
        </a:p>
      </dgm:t>
    </dgm:pt>
    <dgm:pt modelId="{1455492E-E427-44FA-90E8-60339B20302F}" type="pres">
      <dgm:prSet presAssocID="{8A9D0D1D-EC0B-464E-BD0E-F6F6EF25D4CE}" presName="accent_7" presStyleCnt="0"/>
      <dgm:spPr/>
    </dgm:pt>
    <dgm:pt modelId="{89798BA2-CB72-4D84-8D5C-02C38F9028CA}" type="pres">
      <dgm:prSet presAssocID="{8A9D0D1D-EC0B-464E-BD0E-F6F6EF25D4CE}" presName="accentRepeatNode" presStyleLbl="solidFgAcc1" presStyleIdx="6" presStyleCnt="7"/>
      <dgm:spPr/>
    </dgm:pt>
  </dgm:ptLst>
  <dgm:cxnLst>
    <dgm:cxn modelId="{E44C13D7-0FD6-4ED0-A0A1-C6FBC1A062EA}" type="presOf" srcId="{DBB58C19-3A76-4763-BA9B-4A975B3E7425}" destId="{EC516931-0276-4E5E-AA02-97B4EE955717}" srcOrd="0" destOrd="0" presId="urn:microsoft.com/office/officeart/2008/layout/VerticalCurvedList"/>
    <dgm:cxn modelId="{45725329-9C6E-417E-A709-4F8D6C5F559A}" type="presOf" srcId="{9CDC40B0-3DFB-45C5-BD40-FCFDF28C641B}" destId="{54789061-7ECD-49FB-8952-6DACE777AA17}" srcOrd="0" destOrd="0" presId="urn:microsoft.com/office/officeart/2008/layout/VerticalCurvedList"/>
    <dgm:cxn modelId="{BC83BE84-BEBA-4AD6-A336-7BE82C89F16C}" srcId="{9CDC40B0-3DFB-45C5-BD40-FCFDF28C641B}" destId="{8A9D0D1D-EC0B-464E-BD0E-F6F6EF25D4CE}" srcOrd="6" destOrd="0" parTransId="{FFCEAD06-99EF-40F4-9B40-3051764919CC}" sibTransId="{3850A371-9084-4FEE-A062-E61996D4B39D}"/>
    <dgm:cxn modelId="{D13BB672-9FE7-4BE5-8BAC-9B3676402655}" srcId="{9CDC40B0-3DFB-45C5-BD40-FCFDF28C641B}" destId="{3CA65F0E-65A3-4F93-BF2D-C52C5D1E35FE}" srcOrd="5" destOrd="0" parTransId="{822E2A00-39E8-45D9-A962-B6F68DA4DBF3}" sibTransId="{F5BBAA6A-4D88-4EC8-912D-314DBF7B02F9}"/>
    <dgm:cxn modelId="{62D36470-81A7-4144-AC0E-277FBA5A9CE4}" type="presOf" srcId="{D8B460CE-83B5-40E1-B160-34F9CDDEC828}" destId="{84849A33-3E2F-4A4E-BE03-131732CC62D3}" srcOrd="0" destOrd="0" presId="urn:microsoft.com/office/officeart/2008/layout/VerticalCurvedList"/>
    <dgm:cxn modelId="{7DCC6823-EB9D-4F72-8485-48DD779724C4}" type="presOf" srcId="{7E0377DE-0FE9-47DF-B96D-356988BEFC59}" destId="{36FB4BE8-CC80-4592-9811-CFF794C9A3FA}" srcOrd="0" destOrd="0" presId="urn:microsoft.com/office/officeart/2008/layout/VerticalCurvedList"/>
    <dgm:cxn modelId="{87562777-222C-46E1-8F3F-EDAF4AF7F35C}" srcId="{9CDC40B0-3DFB-45C5-BD40-FCFDF28C641B}" destId="{7E0377DE-0FE9-47DF-B96D-356988BEFC59}" srcOrd="3" destOrd="0" parTransId="{2B718A64-E9A0-4988-9C5E-81B26E257C45}" sibTransId="{87D62FB3-165C-4EA3-937F-3AA5A20FE2F2}"/>
    <dgm:cxn modelId="{3AAD0BCE-3865-496B-B12D-3ADE2D1B8D33}" srcId="{9CDC40B0-3DFB-45C5-BD40-FCFDF28C641B}" destId="{DBB58C19-3A76-4763-BA9B-4A975B3E7425}" srcOrd="2" destOrd="0" parTransId="{39B145A9-FE47-4FDB-844F-C97C0E99AEE0}" sibTransId="{7B484123-1C58-4921-8980-DEA81B3D8592}"/>
    <dgm:cxn modelId="{4F40B13E-BD6F-44F9-9574-39EA4ABC5A79}" type="presOf" srcId="{3CA65F0E-65A3-4F93-BF2D-C52C5D1E35FE}" destId="{922FC1EE-DD19-4191-BDE6-92052776E021}" srcOrd="0" destOrd="0" presId="urn:microsoft.com/office/officeart/2008/layout/VerticalCurvedList"/>
    <dgm:cxn modelId="{BFAE1D66-A1B4-40E0-87B2-455E283BF018}" type="presOf" srcId="{DCB28BFC-289B-4521-84AB-5C5C5F8CD4A0}" destId="{2FB47DC2-36FF-4009-831E-6AB39564B0A7}" srcOrd="0" destOrd="0" presId="urn:microsoft.com/office/officeart/2008/layout/VerticalCurvedList"/>
    <dgm:cxn modelId="{BED3B4A1-6B26-4D25-BD07-ED726620487A}" srcId="{9CDC40B0-3DFB-45C5-BD40-FCFDF28C641B}" destId="{D8B460CE-83B5-40E1-B160-34F9CDDEC828}" srcOrd="4" destOrd="0" parTransId="{5455C119-8C46-4DBF-AE50-32A8823580AA}" sibTransId="{613D042A-E244-49C7-91A8-2CB62985C02D}"/>
    <dgm:cxn modelId="{6E24A630-AB15-4216-906F-2124CA812B52}" srcId="{9CDC40B0-3DFB-45C5-BD40-FCFDF28C641B}" destId="{DCB28BFC-289B-4521-84AB-5C5C5F8CD4A0}" srcOrd="1" destOrd="0" parTransId="{55D63D99-45A0-4228-89F2-D1EC53631673}" sibTransId="{F00A6405-F967-47A8-B241-31CB243158F9}"/>
    <dgm:cxn modelId="{E1519F0D-5127-499E-AFE1-6182B5AE6EB1}" type="presOf" srcId="{D8C3829D-F606-489A-9A67-F604BA482E70}" destId="{19E01B36-18A6-42FC-9E7E-2FB928D56522}" srcOrd="0" destOrd="0" presId="urn:microsoft.com/office/officeart/2008/layout/VerticalCurvedList"/>
    <dgm:cxn modelId="{1BC929F7-56AA-4591-AA43-3F4A36C715DB}" type="presOf" srcId="{8A9D0D1D-EC0B-464E-BD0E-F6F6EF25D4CE}" destId="{17FDB988-5A8E-4725-AB3F-F6B8D6285530}" srcOrd="0" destOrd="0" presId="urn:microsoft.com/office/officeart/2008/layout/VerticalCurvedList"/>
    <dgm:cxn modelId="{042B5C06-CE6D-4338-9688-29CD4C32DC4D}" type="presOf" srcId="{E65CC326-DD5A-4FE4-9BA7-854F38BF032C}" destId="{23B32492-A675-4506-B4E1-8D4498B91A48}" srcOrd="0" destOrd="0" presId="urn:microsoft.com/office/officeart/2008/layout/VerticalCurvedList"/>
    <dgm:cxn modelId="{D95F5F99-E130-4A1A-8282-2EF4E446E875}" srcId="{9CDC40B0-3DFB-45C5-BD40-FCFDF28C641B}" destId="{E65CC326-DD5A-4FE4-9BA7-854F38BF032C}" srcOrd="0" destOrd="0" parTransId="{BE7FA86C-4384-4B75-9D91-520FCEE3A7A8}" sibTransId="{D8C3829D-F606-489A-9A67-F604BA482E70}"/>
    <dgm:cxn modelId="{8A208805-BCF1-44AD-9741-B15B738B1576}" type="presParOf" srcId="{54789061-7ECD-49FB-8952-6DACE777AA17}" destId="{66D61E00-AADD-4207-BD43-452E3F66D765}" srcOrd="0" destOrd="0" presId="urn:microsoft.com/office/officeart/2008/layout/VerticalCurvedList"/>
    <dgm:cxn modelId="{2871B7AF-D8CB-4C22-93BE-3FED418931FC}" type="presParOf" srcId="{66D61E00-AADD-4207-BD43-452E3F66D765}" destId="{95225C7E-DEF6-4C2D-9ADF-6B04386FD96B}" srcOrd="0" destOrd="0" presId="urn:microsoft.com/office/officeart/2008/layout/VerticalCurvedList"/>
    <dgm:cxn modelId="{05C01B64-05CE-4EE3-B18F-8047D6194740}" type="presParOf" srcId="{95225C7E-DEF6-4C2D-9ADF-6B04386FD96B}" destId="{2923EBC2-7123-4BB3-A86F-7A7B10438241}" srcOrd="0" destOrd="0" presId="urn:microsoft.com/office/officeart/2008/layout/VerticalCurvedList"/>
    <dgm:cxn modelId="{53AF4A05-99B5-4CCA-AD44-D1965536E875}" type="presParOf" srcId="{95225C7E-DEF6-4C2D-9ADF-6B04386FD96B}" destId="{19E01B36-18A6-42FC-9E7E-2FB928D56522}" srcOrd="1" destOrd="0" presId="urn:microsoft.com/office/officeart/2008/layout/VerticalCurvedList"/>
    <dgm:cxn modelId="{D75EA38A-926A-4B20-8451-E040B15C3492}" type="presParOf" srcId="{95225C7E-DEF6-4C2D-9ADF-6B04386FD96B}" destId="{DA4051B0-B9DF-4713-8EB2-3A1A18B8FC99}" srcOrd="2" destOrd="0" presId="urn:microsoft.com/office/officeart/2008/layout/VerticalCurvedList"/>
    <dgm:cxn modelId="{81D3A5CA-A192-4ED9-B115-0BDAB02302FE}" type="presParOf" srcId="{95225C7E-DEF6-4C2D-9ADF-6B04386FD96B}" destId="{CAFC0D1A-9B17-442F-BC9D-146444DED966}" srcOrd="3" destOrd="0" presId="urn:microsoft.com/office/officeart/2008/layout/VerticalCurvedList"/>
    <dgm:cxn modelId="{5B3284EE-F4AE-4890-A305-55A50BE68A84}" type="presParOf" srcId="{66D61E00-AADD-4207-BD43-452E3F66D765}" destId="{23B32492-A675-4506-B4E1-8D4498B91A48}" srcOrd="1" destOrd="0" presId="urn:microsoft.com/office/officeart/2008/layout/VerticalCurvedList"/>
    <dgm:cxn modelId="{6CED0BCA-D4B6-48B2-B722-5EF23080E376}" type="presParOf" srcId="{66D61E00-AADD-4207-BD43-452E3F66D765}" destId="{65EFFE7A-CA6A-49E9-B27D-AC96AE03519A}" srcOrd="2" destOrd="0" presId="urn:microsoft.com/office/officeart/2008/layout/VerticalCurvedList"/>
    <dgm:cxn modelId="{7FBF5D14-76BC-449F-B461-D1EC4C34B7BC}" type="presParOf" srcId="{65EFFE7A-CA6A-49E9-B27D-AC96AE03519A}" destId="{12CA3E80-3D07-4EA2-8438-312200DAA697}" srcOrd="0" destOrd="0" presId="urn:microsoft.com/office/officeart/2008/layout/VerticalCurvedList"/>
    <dgm:cxn modelId="{C75B547F-371A-493A-89A8-51167F787A88}" type="presParOf" srcId="{66D61E00-AADD-4207-BD43-452E3F66D765}" destId="{2FB47DC2-36FF-4009-831E-6AB39564B0A7}" srcOrd="3" destOrd="0" presId="urn:microsoft.com/office/officeart/2008/layout/VerticalCurvedList"/>
    <dgm:cxn modelId="{17460FBD-CB1C-4FF1-A785-04163A12A0C0}" type="presParOf" srcId="{66D61E00-AADD-4207-BD43-452E3F66D765}" destId="{5E574FDF-20C4-40C3-9D27-C8DAFC9F9486}" srcOrd="4" destOrd="0" presId="urn:microsoft.com/office/officeart/2008/layout/VerticalCurvedList"/>
    <dgm:cxn modelId="{57663ABE-CDB3-4EE5-B78E-96E5D3794D1A}" type="presParOf" srcId="{5E574FDF-20C4-40C3-9D27-C8DAFC9F9486}" destId="{622E39DE-347B-40EF-9815-4C4C46754D46}" srcOrd="0" destOrd="0" presId="urn:microsoft.com/office/officeart/2008/layout/VerticalCurvedList"/>
    <dgm:cxn modelId="{2BBB373B-B409-4253-8330-15DAF48F9256}" type="presParOf" srcId="{66D61E00-AADD-4207-BD43-452E3F66D765}" destId="{EC516931-0276-4E5E-AA02-97B4EE955717}" srcOrd="5" destOrd="0" presId="urn:microsoft.com/office/officeart/2008/layout/VerticalCurvedList"/>
    <dgm:cxn modelId="{D8902ABC-2037-4602-8DA2-4AC5D629EA9C}" type="presParOf" srcId="{66D61E00-AADD-4207-BD43-452E3F66D765}" destId="{8A6E421E-3787-46EB-8593-EAD1A9387237}" srcOrd="6" destOrd="0" presId="urn:microsoft.com/office/officeart/2008/layout/VerticalCurvedList"/>
    <dgm:cxn modelId="{850A5232-B70D-4331-9C47-1C26EB2DBDDF}" type="presParOf" srcId="{8A6E421E-3787-46EB-8593-EAD1A9387237}" destId="{8B6AA65A-F9AF-4701-A354-1AEE5940A0EE}" srcOrd="0" destOrd="0" presId="urn:microsoft.com/office/officeart/2008/layout/VerticalCurvedList"/>
    <dgm:cxn modelId="{0AF5F486-643B-46BC-8FFE-B18A20587D40}" type="presParOf" srcId="{66D61E00-AADD-4207-BD43-452E3F66D765}" destId="{36FB4BE8-CC80-4592-9811-CFF794C9A3FA}" srcOrd="7" destOrd="0" presId="urn:microsoft.com/office/officeart/2008/layout/VerticalCurvedList"/>
    <dgm:cxn modelId="{C2E5E583-E2F0-43B0-89CF-9281162B271E}" type="presParOf" srcId="{66D61E00-AADD-4207-BD43-452E3F66D765}" destId="{B7DF9D74-6659-4E85-AD36-4E3FBDB3F81D}" srcOrd="8" destOrd="0" presId="urn:microsoft.com/office/officeart/2008/layout/VerticalCurvedList"/>
    <dgm:cxn modelId="{0E0AEC62-5F2A-49FA-BD9B-DE6BF83EE455}" type="presParOf" srcId="{B7DF9D74-6659-4E85-AD36-4E3FBDB3F81D}" destId="{4DCD6A92-C2B6-4DA7-91CD-6F2483A5FD48}" srcOrd="0" destOrd="0" presId="urn:microsoft.com/office/officeart/2008/layout/VerticalCurvedList"/>
    <dgm:cxn modelId="{001A6BA2-9856-4412-BFA2-C9C6F82AC869}" type="presParOf" srcId="{66D61E00-AADD-4207-BD43-452E3F66D765}" destId="{84849A33-3E2F-4A4E-BE03-131732CC62D3}" srcOrd="9" destOrd="0" presId="urn:microsoft.com/office/officeart/2008/layout/VerticalCurvedList"/>
    <dgm:cxn modelId="{D3E874F7-5CE7-42CE-A575-9E8718AEB760}" type="presParOf" srcId="{66D61E00-AADD-4207-BD43-452E3F66D765}" destId="{B054FFD7-57C8-4AFC-A0CC-20508CD202A9}" srcOrd="10" destOrd="0" presId="urn:microsoft.com/office/officeart/2008/layout/VerticalCurvedList"/>
    <dgm:cxn modelId="{5B1BFF90-CCEF-40EF-A15E-B4D8258510C6}" type="presParOf" srcId="{B054FFD7-57C8-4AFC-A0CC-20508CD202A9}" destId="{2E2961E7-9830-4370-8A9E-A453727B8A45}" srcOrd="0" destOrd="0" presId="urn:microsoft.com/office/officeart/2008/layout/VerticalCurvedList"/>
    <dgm:cxn modelId="{37E2F533-C7D4-4D94-9F00-9D4B73897496}" type="presParOf" srcId="{66D61E00-AADD-4207-BD43-452E3F66D765}" destId="{922FC1EE-DD19-4191-BDE6-92052776E021}" srcOrd="11" destOrd="0" presId="urn:microsoft.com/office/officeart/2008/layout/VerticalCurvedList"/>
    <dgm:cxn modelId="{DA5FD9B8-053F-4B32-886E-2643C6611479}" type="presParOf" srcId="{66D61E00-AADD-4207-BD43-452E3F66D765}" destId="{1E679428-8188-43A3-93ED-BAF8DF1CD6BC}" srcOrd="12" destOrd="0" presId="urn:microsoft.com/office/officeart/2008/layout/VerticalCurvedList"/>
    <dgm:cxn modelId="{78504C37-60F9-4444-99BF-9A9E458831EA}" type="presParOf" srcId="{1E679428-8188-43A3-93ED-BAF8DF1CD6BC}" destId="{25E0A670-1A95-426A-994B-F4560F3D816B}" srcOrd="0" destOrd="0" presId="urn:microsoft.com/office/officeart/2008/layout/VerticalCurvedList"/>
    <dgm:cxn modelId="{1A7E88A9-6D85-4D70-831F-928197B52A02}" type="presParOf" srcId="{66D61E00-AADD-4207-BD43-452E3F66D765}" destId="{17FDB988-5A8E-4725-AB3F-F6B8D6285530}" srcOrd="13" destOrd="0" presId="urn:microsoft.com/office/officeart/2008/layout/VerticalCurvedList"/>
    <dgm:cxn modelId="{2262297D-2DC9-4C19-BA24-EAC0B246AD15}" type="presParOf" srcId="{66D61E00-AADD-4207-BD43-452E3F66D765}" destId="{1455492E-E427-44FA-90E8-60339B20302F}" srcOrd="14" destOrd="0" presId="urn:microsoft.com/office/officeart/2008/layout/VerticalCurvedList"/>
    <dgm:cxn modelId="{5B2499DF-3D3E-468D-A0F4-F44540D69F81}" type="presParOf" srcId="{1455492E-E427-44FA-90E8-60339B20302F}" destId="{89798BA2-CB72-4D84-8D5C-02C38F9028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2ABFC3-18F1-46F4-B796-0CEDF3B25375}"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GB"/>
        </a:p>
      </dgm:t>
    </dgm:pt>
    <dgm:pt modelId="{F1E30A69-81A5-49BE-B597-54F478DAC358}">
      <dgm:prSet phldrT="[Text]" phldr="1"/>
      <dgm:spPr/>
      <dgm:t>
        <a:bodyPr/>
        <a:lstStyle/>
        <a:p>
          <a:endParaRPr lang="en-GB"/>
        </a:p>
      </dgm:t>
    </dgm:pt>
    <dgm:pt modelId="{052AC3CA-CD7B-4BA9-AC4A-37A8AB0639E0}" type="parTrans" cxnId="{21C3EFC4-FDD0-4669-ADBA-22568E720295}">
      <dgm:prSet/>
      <dgm:spPr/>
      <dgm:t>
        <a:bodyPr/>
        <a:lstStyle/>
        <a:p>
          <a:endParaRPr lang="en-GB"/>
        </a:p>
      </dgm:t>
    </dgm:pt>
    <dgm:pt modelId="{56D52F8B-3075-4EAD-8508-4CB26BDE7233}" type="sibTrans" cxnId="{21C3EFC4-FDD0-4669-ADBA-22568E720295}">
      <dgm:prSet/>
      <dgm:spPr/>
      <dgm:t>
        <a:bodyPr/>
        <a:lstStyle/>
        <a:p>
          <a:endParaRPr lang="en-GB"/>
        </a:p>
      </dgm:t>
    </dgm:pt>
    <dgm:pt modelId="{B331B01E-C005-43B2-901C-FB1A657EC121}">
      <dgm:prSet phldrT="[Text]"/>
      <dgm:spPr/>
      <dgm:t>
        <a:bodyPr/>
        <a:lstStyle/>
        <a:p>
          <a:r>
            <a:rPr lang="en-US" dirty="0" smtClean="0"/>
            <a:t>Specific: </a:t>
          </a:r>
          <a:r>
            <a:rPr lang="en-US" dirty="0" err="1" smtClean="0"/>
            <a:t>Cụ</a:t>
          </a:r>
          <a:r>
            <a:rPr lang="en-US" dirty="0" smtClean="0"/>
            <a:t> </a:t>
          </a:r>
          <a:r>
            <a:rPr lang="en-US" dirty="0" err="1" smtClean="0"/>
            <a:t>thể</a:t>
          </a:r>
          <a:r>
            <a:rPr lang="en-US" dirty="0" smtClean="0"/>
            <a:t>, </a:t>
          </a:r>
          <a:r>
            <a:rPr lang="en-US" dirty="0" err="1" smtClean="0"/>
            <a:t>dễ</a:t>
          </a:r>
          <a:r>
            <a:rPr lang="en-US" dirty="0" smtClean="0"/>
            <a:t> </a:t>
          </a:r>
          <a:r>
            <a:rPr lang="en-US" dirty="0" err="1" smtClean="0"/>
            <a:t>hiểu</a:t>
          </a:r>
          <a:endParaRPr lang="en-GB" dirty="0"/>
        </a:p>
      </dgm:t>
    </dgm:pt>
    <dgm:pt modelId="{932C3F88-2116-4298-99E9-CBF65189C900}" type="parTrans" cxnId="{A0DD4105-F589-4B9C-8093-CB2F848F83B6}">
      <dgm:prSet/>
      <dgm:spPr/>
      <dgm:t>
        <a:bodyPr/>
        <a:lstStyle/>
        <a:p>
          <a:endParaRPr lang="en-GB"/>
        </a:p>
      </dgm:t>
    </dgm:pt>
    <dgm:pt modelId="{FCBE8628-03A4-4B11-8935-FF5B78207A11}" type="sibTrans" cxnId="{A0DD4105-F589-4B9C-8093-CB2F848F83B6}">
      <dgm:prSet/>
      <dgm:spPr/>
      <dgm:t>
        <a:bodyPr/>
        <a:lstStyle/>
        <a:p>
          <a:endParaRPr lang="en-GB"/>
        </a:p>
      </dgm:t>
    </dgm:pt>
    <dgm:pt modelId="{1D5D0F89-BCC2-4010-ADF0-991C4CDA018B}">
      <dgm:prSet phldrT="[Text]" phldr="1"/>
      <dgm:spPr/>
      <dgm:t>
        <a:bodyPr/>
        <a:lstStyle/>
        <a:p>
          <a:endParaRPr lang="en-GB"/>
        </a:p>
      </dgm:t>
    </dgm:pt>
    <dgm:pt modelId="{160A5696-6C1B-4B05-9C5A-62FD870D8031}" type="parTrans" cxnId="{862AA1D8-7EFD-452D-B983-BE1D72EC99C3}">
      <dgm:prSet/>
      <dgm:spPr/>
      <dgm:t>
        <a:bodyPr/>
        <a:lstStyle/>
        <a:p>
          <a:endParaRPr lang="en-GB"/>
        </a:p>
      </dgm:t>
    </dgm:pt>
    <dgm:pt modelId="{5ED68D11-E748-46E1-9E4C-2FABAFF43E72}" type="sibTrans" cxnId="{862AA1D8-7EFD-452D-B983-BE1D72EC99C3}">
      <dgm:prSet/>
      <dgm:spPr/>
      <dgm:t>
        <a:bodyPr/>
        <a:lstStyle/>
        <a:p>
          <a:endParaRPr lang="en-GB"/>
        </a:p>
      </dgm:t>
    </dgm:pt>
    <dgm:pt modelId="{AC939093-1012-4461-8C1B-9728FAEBD4C4}">
      <dgm:prSet phldrT="[Text]"/>
      <dgm:spPr/>
      <dgm:t>
        <a:bodyPr/>
        <a:lstStyle/>
        <a:p>
          <a:r>
            <a:rPr lang="en-US" dirty="0" smtClean="0"/>
            <a:t>Measurable: </a:t>
          </a:r>
          <a:r>
            <a:rPr lang="en-US" dirty="0" err="1" smtClean="0"/>
            <a:t>Đo</a:t>
          </a:r>
          <a:r>
            <a:rPr lang="en-US" dirty="0" smtClean="0"/>
            <a:t> </a:t>
          </a:r>
          <a:r>
            <a:rPr lang="en-US" dirty="0" err="1" smtClean="0"/>
            <a:t>lường</a:t>
          </a:r>
          <a:r>
            <a:rPr lang="en-US" dirty="0" smtClean="0"/>
            <a:t> </a:t>
          </a:r>
          <a:r>
            <a:rPr lang="en-US" dirty="0" err="1" smtClean="0"/>
            <a:t>được</a:t>
          </a:r>
          <a:r>
            <a:rPr lang="en-US" dirty="0" smtClean="0"/>
            <a:t> (</a:t>
          </a:r>
          <a:r>
            <a:rPr lang="en-US" dirty="0" err="1" smtClean="0"/>
            <a:t>lượng</a:t>
          </a:r>
          <a:r>
            <a:rPr lang="en-US" dirty="0" smtClean="0"/>
            <a:t> </a:t>
          </a:r>
          <a:r>
            <a:rPr lang="en-US" dirty="0" err="1" smtClean="0"/>
            <a:t>hoá</a:t>
          </a:r>
          <a:r>
            <a:rPr lang="en-US" dirty="0" smtClean="0"/>
            <a:t>)</a:t>
          </a:r>
          <a:endParaRPr lang="en-GB" dirty="0"/>
        </a:p>
      </dgm:t>
    </dgm:pt>
    <dgm:pt modelId="{0AD08C1E-5CBC-4628-8B79-D2BE6FE224F4}" type="parTrans" cxnId="{0706F44D-0133-4706-9F07-C45FC15BBF84}">
      <dgm:prSet/>
      <dgm:spPr/>
      <dgm:t>
        <a:bodyPr/>
        <a:lstStyle/>
        <a:p>
          <a:endParaRPr lang="en-GB"/>
        </a:p>
      </dgm:t>
    </dgm:pt>
    <dgm:pt modelId="{38B496BE-78A7-430D-AF16-7174B7F53D27}" type="sibTrans" cxnId="{0706F44D-0133-4706-9F07-C45FC15BBF84}">
      <dgm:prSet/>
      <dgm:spPr/>
      <dgm:t>
        <a:bodyPr/>
        <a:lstStyle/>
        <a:p>
          <a:endParaRPr lang="en-GB"/>
        </a:p>
      </dgm:t>
    </dgm:pt>
    <dgm:pt modelId="{D330F861-5B58-46DB-A961-D9EB01CBCD98}">
      <dgm:prSet phldrT="[Text]" phldr="1"/>
      <dgm:spPr/>
      <dgm:t>
        <a:bodyPr/>
        <a:lstStyle/>
        <a:p>
          <a:endParaRPr lang="en-GB" dirty="0"/>
        </a:p>
      </dgm:t>
    </dgm:pt>
    <dgm:pt modelId="{812E629D-1543-43CA-A684-D5B2B2311038}" type="parTrans" cxnId="{65CC8894-67DE-4738-9ECD-B6AB8BA0C010}">
      <dgm:prSet/>
      <dgm:spPr/>
      <dgm:t>
        <a:bodyPr/>
        <a:lstStyle/>
        <a:p>
          <a:endParaRPr lang="en-GB"/>
        </a:p>
      </dgm:t>
    </dgm:pt>
    <dgm:pt modelId="{CA51313D-C739-4EDD-A62E-176801267C25}" type="sibTrans" cxnId="{65CC8894-67DE-4738-9ECD-B6AB8BA0C010}">
      <dgm:prSet/>
      <dgm:spPr/>
      <dgm:t>
        <a:bodyPr/>
        <a:lstStyle/>
        <a:p>
          <a:endParaRPr lang="en-GB"/>
        </a:p>
      </dgm:t>
    </dgm:pt>
    <dgm:pt modelId="{5E6CA8B9-B4C4-4627-A394-A0D16EF1D888}">
      <dgm:prSet phldrT="[Text]"/>
      <dgm:spPr/>
      <dgm:t>
        <a:bodyPr/>
        <a:lstStyle/>
        <a:p>
          <a:r>
            <a:rPr lang="en-US" dirty="0" smtClean="0"/>
            <a:t>Relevant: </a:t>
          </a:r>
          <a:r>
            <a:rPr lang="en-US" dirty="0" err="1" smtClean="0"/>
            <a:t>Thích</a:t>
          </a:r>
          <a:r>
            <a:rPr lang="en-US" dirty="0" smtClean="0"/>
            <a:t> </a:t>
          </a:r>
          <a:r>
            <a:rPr lang="en-US" dirty="0" err="1" smtClean="0"/>
            <a:t>đáng</a:t>
          </a:r>
          <a:endParaRPr lang="en-GB" dirty="0"/>
        </a:p>
      </dgm:t>
    </dgm:pt>
    <dgm:pt modelId="{17E85B5F-A465-4AEB-8949-1ECC90FA1771}" type="parTrans" cxnId="{56061861-850E-4178-98C9-2B12930F07BA}">
      <dgm:prSet/>
      <dgm:spPr/>
      <dgm:t>
        <a:bodyPr/>
        <a:lstStyle/>
        <a:p>
          <a:endParaRPr lang="en-GB"/>
        </a:p>
      </dgm:t>
    </dgm:pt>
    <dgm:pt modelId="{AA00873C-40FD-40B9-ACD9-71681B924C1C}" type="sibTrans" cxnId="{56061861-850E-4178-98C9-2B12930F07BA}">
      <dgm:prSet/>
      <dgm:spPr/>
      <dgm:t>
        <a:bodyPr/>
        <a:lstStyle/>
        <a:p>
          <a:endParaRPr lang="en-GB"/>
        </a:p>
      </dgm:t>
    </dgm:pt>
    <dgm:pt modelId="{ED3F96CF-D848-454F-A57B-E928A27FFE68}">
      <dgm:prSet phldrT="[Text]"/>
      <dgm:spPr/>
      <dgm:t>
        <a:bodyPr/>
        <a:lstStyle/>
        <a:p>
          <a:endParaRPr lang="en-GB" dirty="0"/>
        </a:p>
      </dgm:t>
    </dgm:pt>
    <dgm:pt modelId="{B2170412-E2B3-4DDE-A39D-168ABC10FBB6}" type="parTrans" cxnId="{4D0FB141-EFE7-4F74-B21B-FB90862A345B}">
      <dgm:prSet/>
      <dgm:spPr/>
      <dgm:t>
        <a:bodyPr/>
        <a:lstStyle/>
        <a:p>
          <a:endParaRPr lang="en-GB"/>
        </a:p>
      </dgm:t>
    </dgm:pt>
    <dgm:pt modelId="{7F8FF23B-56C2-45F5-9E87-7E5A612142ED}" type="sibTrans" cxnId="{4D0FB141-EFE7-4F74-B21B-FB90862A345B}">
      <dgm:prSet/>
      <dgm:spPr/>
      <dgm:t>
        <a:bodyPr/>
        <a:lstStyle/>
        <a:p>
          <a:endParaRPr lang="en-GB"/>
        </a:p>
      </dgm:t>
    </dgm:pt>
    <dgm:pt modelId="{4DB81FBB-C011-4115-89D1-B6B6F8E1F489}">
      <dgm:prSet phldrT="[Text]"/>
      <dgm:spPr/>
      <dgm:t>
        <a:bodyPr/>
        <a:lstStyle/>
        <a:p>
          <a:endParaRPr lang="en-GB" dirty="0"/>
        </a:p>
      </dgm:t>
    </dgm:pt>
    <dgm:pt modelId="{FFCFFB54-BDDD-46F1-9B5E-40E21579E9D3}" type="parTrans" cxnId="{8E1D4E61-8E94-469C-89FE-C7E6DFA76DB9}">
      <dgm:prSet/>
      <dgm:spPr/>
      <dgm:t>
        <a:bodyPr/>
        <a:lstStyle/>
        <a:p>
          <a:endParaRPr lang="en-GB"/>
        </a:p>
      </dgm:t>
    </dgm:pt>
    <dgm:pt modelId="{6D57BE1C-74FA-46B0-90DF-C9863A562167}" type="sibTrans" cxnId="{8E1D4E61-8E94-469C-89FE-C7E6DFA76DB9}">
      <dgm:prSet/>
      <dgm:spPr/>
      <dgm:t>
        <a:bodyPr/>
        <a:lstStyle/>
        <a:p>
          <a:endParaRPr lang="en-GB"/>
        </a:p>
      </dgm:t>
    </dgm:pt>
    <dgm:pt modelId="{E6D66C40-6678-4687-B2DE-14DB33EF1938}">
      <dgm:prSet phldrT="[Text]"/>
      <dgm:spPr/>
      <dgm:t>
        <a:bodyPr/>
        <a:lstStyle/>
        <a:p>
          <a:endParaRPr lang="en-GB" dirty="0"/>
        </a:p>
      </dgm:t>
    </dgm:pt>
    <dgm:pt modelId="{1598B051-FD93-45E6-99AC-C3380E7CFB4F}" type="parTrans" cxnId="{C989C493-4F47-4F74-9182-D6AC454970A8}">
      <dgm:prSet/>
      <dgm:spPr/>
      <dgm:t>
        <a:bodyPr/>
        <a:lstStyle/>
        <a:p>
          <a:endParaRPr lang="en-GB"/>
        </a:p>
      </dgm:t>
    </dgm:pt>
    <dgm:pt modelId="{3A9FA080-1002-4590-9F83-15C76ECD5BA2}" type="sibTrans" cxnId="{C989C493-4F47-4F74-9182-D6AC454970A8}">
      <dgm:prSet/>
      <dgm:spPr/>
      <dgm:t>
        <a:bodyPr/>
        <a:lstStyle/>
        <a:p>
          <a:endParaRPr lang="en-GB"/>
        </a:p>
      </dgm:t>
    </dgm:pt>
    <dgm:pt modelId="{4EA0F58A-71C1-4392-884E-A0CE7250843B}">
      <dgm:prSet phldrT="[Text]"/>
      <dgm:spPr/>
      <dgm:t>
        <a:bodyPr/>
        <a:lstStyle/>
        <a:p>
          <a:endParaRPr lang="en-GB" dirty="0"/>
        </a:p>
      </dgm:t>
    </dgm:pt>
    <dgm:pt modelId="{7E66BC65-9820-43E1-AA4E-A84DBA709FEA}" type="parTrans" cxnId="{35F7A693-CA60-42FE-BB26-7914020827ED}">
      <dgm:prSet/>
      <dgm:spPr/>
      <dgm:t>
        <a:bodyPr/>
        <a:lstStyle/>
        <a:p>
          <a:endParaRPr lang="en-GB"/>
        </a:p>
      </dgm:t>
    </dgm:pt>
    <dgm:pt modelId="{ED9AFED6-16EA-49AA-81D7-2A49F8E78B5A}" type="sibTrans" cxnId="{35F7A693-CA60-42FE-BB26-7914020827ED}">
      <dgm:prSet/>
      <dgm:spPr/>
      <dgm:t>
        <a:bodyPr/>
        <a:lstStyle/>
        <a:p>
          <a:endParaRPr lang="en-GB"/>
        </a:p>
      </dgm:t>
    </dgm:pt>
    <dgm:pt modelId="{ACA4C182-BEE2-4CF5-9FD1-81DDD127AE6E}">
      <dgm:prSet/>
      <dgm:spPr/>
      <dgm:t>
        <a:bodyPr/>
        <a:lstStyle/>
        <a:p>
          <a:r>
            <a:rPr lang="en-US" dirty="0" smtClean="0"/>
            <a:t>Achievable: </a:t>
          </a:r>
          <a:r>
            <a:rPr lang="en-US" dirty="0" err="1" smtClean="0"/>
            <a:t>Vừa</a:t>
          </a:r>
          <a:r>
            <a:rPr lang="en-US" dirty="0" smtClean="0"/>
            <a:t> </a:t>
          </a:r>
          <a:r>
            <a:rPr lang="en-US" dirty="0" err="1" smtClean="0"/>
            <a:t>sức</a:t>
          </a:r>
          <a:endParaRPr lang="en-GB" dirty="0"/>
        </a:p>
      </dgm:t>
    </dgm:pt>
    <dgm:pt modelId="{0E629643-8AC8-4D81-9EFB-B65BB4D5DA41}" type="parTrans" cxnId="{A3A62CED-F323-45EA-B5CB-1977662F3AA4}">
      <dgm:prSet/>
      <dgm:spPr/>
      <dgm:t>
        <a:bodyPr/>
        <a:lstStyle/>
        <a:p>
          <a:endParaRPr lang="en-GB"/>
        </a:p>
      </dgm:t>
    </dgm:pt>
    <dgm:pt modelId="{AEE9FF09-C0DD-4B5D-A522-9FBAA1A74B84}" type="sibTrans" cxnId="{A3A62CED-F323-45EA-B5CB-1977662F3AA4}">
      <dgm:prSet/>
      <dgm:spPr/>
      <dgm:t>
        <a:bodyPr/>
        <a:lstStyle/>
        <a:p>
          <a:endParaRPr lang="en-GB"/>
        </a:p>
      </dgm:t>
    </dgm:pt>
    <dgm:pt modelId="{ABC371A2-E7CC-4F52-BF92-6E6562C337EA}">
      <dgm:prSet/>
      <dgm:spPr/>
      <dgm:t>
        <a:bodyPr/>
        <a:lstStyle/>
        <a:p>
          <a:r>
            <a:rPr lang="en-US" dirty="0" err="1" smtClean="0"/>
            <a:t>Relistics</a:t>
          </a:r>
          <a:r>
            <a:rPr lang="en-US" dirty="0" smtClean="0"/>
            <a:t>: </a:t>
          </a:r>
          <a:r>
            <a:rPr lang="en-US" dirty="0" err="1" smtClean="0"/>
            <a:t>Thực</a:t>
          </a:r>
          <a:r>
            <a:rPr lang="en-US" dirty="0" smtClean="0"/>
            <a:t> </a:t>
          </a:r>
          <a:r>
            <a:rPr lang="en-US" dirty="0" err="1" smtClean="0"/>
            <a:t>tế</a:t>
          </a:r>
          <a:endParaRPr lang="en-GB" dirty="0"/>
        </a:p>
      </dgm:t>
    </dgm:pt>
    <dgm:pt modelId="{0DF2D5F8-C919-4779-BAE1-4FEF6D4B3820}" type="parTrans" cxnId="{4DA0AD3E-F461-41D0-BEA9-0526F04DECC8}">
      <dgm:prSet/>
      <dgm:spPr/>
      <dgm:t>
        <a:bodyPr/>
        <a:lstStyle/>
        <a:p>
          <a:endParaRPr lang="en-GB"/>
        </a:p>
      </dgm:t>
    </dgm:pt>
    <dgm:pt modelId="{66D2C8DB-E70D-450F-A4D5-49A03784B097}" type="sibTrans" cxnId="{4DA0AD3E-F461-41D0-BEA9-0526F04DECC8}">
      <dgm:prSet/>
      <dgm:spPr/>
      <dgm:t>
        <a:bodyPr/>
        <a:lstStyle/>
        <a:p>
          <a:endParaRPr lang="en-GB"/>
        </a:p>
      </dgm:t>
    </dgm:pt>
    <dgm:pt modelId="{8A4CD0A4-9132-4182-8A67-D3DE50187002}">
      <dgm:prSet/>
      <dgm:spPr/>
      <dgm:t>
        <a:bodyPr/>
        <a:lstStyle/>
        <a:p>
          <a:r>
            <a:rPr lang="en-US" dirty="0" err="1" smtClean="0"/>
            <a:t>Timebound</a:t>
          </a:r>
          <a:r>
            <a:rPr lang="en-US" dirty="0" smtClean="0"/>
            <a:t>: </a:t>
          </a:r>
          <a:r>
            <a:rPr lang="en-US" dirty="0" err="1" smtClean="0"/>
            <a:t>Có</a:t>
          </a:r>
          <a:r>
            <a:rPr lang="en-US" dirty="0" smtClean="0"/>
            <a:t> </a:t>
          </a:r>
          <a:r>
            <a:rPr lang="en-US" dirty="0" err="1" smtClean="0"/>
            <a:t>thời</a:t>
          </a:r>
          <a:r>
            <a:rPr lang="en-US" dirty="0" smtClean="0"/>
            <a:t> </a:t>
          </a:r>
          <a:r>
            <a:rPr lang="en-US" dirty="0" err="1" smtClean="0"/>
            <a:t>hạn</a:t>
          </a:r>
          <a:endParaRPr lang="en-GB" dirty="0"/>
        </a:p>
      </dgm:t>
    </dgm:pt>
    <dgm:pt modelId="{0A2031E0-67D3-4AB1-B9BA-446178505943}" type="parTrans" cxnId="{AE6C4E15-15B7-4F3C-96C3-BEF4CA763C21}">
      <dgm:prSet/>
      <dgm:spPr/>
      <dgm:t>
        <a:bodyPr/>
        <a:lstStyle/>
        <a:p>
          <a:endParaRPr lang="en-GB"/>
        </a:p>
      </dgm:t>
    </dgm:pt>
    <dgm:pt modelId="{7D9615B4-290C-4CB8-9CF9-51AF5560CE2F}" type="sibTrans" cxnId="{AE6C4E15-15B7-4F3C-96C3-BEF4CA763C21}">
      <dgm:prSet/>
      <dgm:spPr/>
      <dgm:t>
        <a:bodyPr/>
        <a:lstStyle/>
        <a:p>
          <a:endParaRPr lang="en-GB"/>
        </a:p>
      </dgm:t>
    </dgm:pt>
    <dgm:pt modelId="{8F51C7BD-F086-40C2-8A54-1EA4AE51CADD}">
      <dgm:prSet/>
      <dgm:spPr/>
      <dgm:t>
        <a:bodyPr/>
        <a:lstStyle/>
        <a:p>
          <a:r>
            <a:rPr lang="en-US" dirty="0" smtClean="0"/>
            <a:t>Engagement: </a:t>
          </a:r>
          <a:r>
            <a:rPr lang="en-US" dirty="0" err="1" smtClean="0"/>
            <a:t>Liên</a:t>
          </a:r>
          <a:r>
            <a:rPr lang="en-US" dirty="0" smtClean="0"/>
            <a:t> </a:t>
          </a:r>
          <a:r>
            <a:rPr lang="en-US" dirty="0" err="1" smtClean="0"/>
            <a:t>kết</a:t>
          </a:r>
          <a:endParaRPr lang="en-GB" dirty="0"/>
        </a:p>
      </dgm:t>
    </dgm:pt>
    <dgm:pt modelId="{14B9D97D-CAA0-4930-A2AD-627B50B0B219}" type="parTrans" cxnId="{905D1AD3-1EDB-41BF-8606-EB5D9664E2D6}">
      <dgm:prSet/>
      <dgm:spPr/>
      <dgm:t>
        <a:bodyPr/>
        <a:lstStyle/>
        <a:p>
          <a:endParaRPr lang="en-GB"/>
        </a:p>
      </dgm:t>
    </dgm:pt>
    <dgm:pt modelId="{B8483E7B-11E5-4988-8C3F-B00B34280831}" type="sibTrans" cxnId="{905D1AD3-1EDB-41BF-8606-EB5D9664E2D6}">
      <dgm:prSet/>
      <dgm:spPr/>
      <dgm:t>
        <a:bodyPr/>
        <a:lstStyle/>
        <a:p>
          <a:endParaRPr lang="en-GB"/>
        </a:p>
      </dgm:t>
    </dgm:pt>
    <dgm:pt modelId="{0B9C3AE1-5325-4C53-8E1C-2439D197FD09}" type="pres">
      <dgm:prSet presAssocID="{B02ABFC3-18F1-46F4-B796-0CEDF3B25375}" presName="linearFlow" presStyleCnt="0">
        <dgm:presLayoutVars>
          <dgm:dir/>
          <dgm:animLvl val="lvl"/>
          <dgm:resizeHandles val="exact"/>
        </dgm:presLayoutVars>
      </dgm:prSet>
      <dgm:spPr/>
      <dgm:t>
        <a:bodyPr/>
        <a:lstStyle/>
        <a:p>
          <a:endParaRPr lang="en-GB"/>
        </a:p>
      </dgm:t>
    </dgm:pt>
    <dgm:pt modelId="{CADC30E7-FF12-4BB5-9935-81B7E9953B7E}" type="pres">
      <dgm:prSet presAssocID="{F1E30A69-81A5-49BE-B597-54F478DAC358}" presName="composite" presStyleCnt="0"/>
      <dgm:spPr/>
    </dgm:pt>
    <dgm:pt modelId="{EC6E36D9-6042-4663-B706-E08CA3CBA0B8}" type="pres">
      <dgm:prSet presAssocID="{F1E30A69-81A5-49BE-B597-54F478DAC358}" presName="parentText" presStyleLbl="alignNode1" presStyleIdx="0" presStyleCnt="7">
        <dgm:presLayoutVars>
          <dgm:chMax val="1"/>
          <dgm:bulletEnabled val="1"/>
        </dgm:presLayoutVars>
      </dgm:prSet>
      <dgm:spPr/>
      <dgm:t>
        <a:bodyPr/>
        <a:lstStyle/>
        <a:p>
          <a:endParaRPr lang="en-GB"/>
        </a:p>
      </dgm:t>
    </dgm:pt>
    <dgm:pt modelId="{1F686438-8EB9-4483-BF11-E77953010492}" type="pres">
      <dgm:prSet presAssocID="{F1E30A69-81A5-49BE-B597-54F478DAC358}" presName="descendantText" presStyleLbl="alignAcc1" presStyleIdx="0" presStyleCnt="7">
        <dgm:presLayoutVars>
          <dgm:bulletEnabled val="1"/>
        </dgm:presLayoutVars>
      </dgm:prSet>
      <dgm:spPr/>
      <dgm:t>
        <a:bodyPr/>
        <a:lstStyle/>
        <a:p>
          <a:endParaRPr lang="en-GB"/>
        </a:p>
      </dgm:t>
    </dgm:pt>
    <dgm:pt modelId="{6E61D8D3-BF0B-4E86-A814-A5AE4FED3D4F}" type="pres">
      <dgm:prSet presAssocID="{56D52F8B-3075-4EAD-8508-4CB26BDE7233}" presName="sp" presStyleCnt="0"/>
      <dgm:spPr/>
    </dgm:pt>
    <dgm:pt modelId="{83102E45-49D2-4B60-BBB5-B0A1497CBD17}" type="pres">
      <dgm:prSet presAssocID="{1D5D0F89-BCC2-4010-ADF0-991C4CDA018B}" presName="composite" presStyleCnt="0"/>
      <dgm:spPr/>
    </dgm:pt>
    <dgm:pt modelId="{7220C406-5DAB-46D6-8BD8-EE91CC18F014}" type="pres">
      <dgm:prSet presAssocID="{1D5D0F89-BCC2-4010-ADF0-991C4CDA018B}" presName="parentText" presStyleLbl="alignNode1" presStyleIdx="1" presStyleCnt="7">
        <dgm:presLayoutVars>
          <dgm:chMax val="1"/>
          <dgm:bulletEnabled val="1"/>
        </dgm:presLayoutVars>
      </dgm:prSet>
      <dgm:spPr/>
      <dgm:t>
        <a:bodyPr/>
        <a:lstStyle/>
        <a:p>
          <a:endParaRPr lang="en-GB"/>
        </a:p>
      </dgm:t>
    </dgm:pt>
    <dgm:pt modelId="{A09A1845-28B2-4AF1-90A0-66E789712F4A}" type="pres">
      <dgm:prSet presAssocID="{1D5D0F89-BCC2-4010-ADF0-991C4CDA018B}" presName="descendantText" presStyleLbl="alignAcc1" presStyleIdx="1" presStyleCnt="7">
        <dgm:presLayoutVars>
          <dgm:bulletEnabled val="1"/>
        </dgm:presLayoutVars>
      </dgm:prSet>
      <dgm:spPr/>
      <dgm:t>
        <a:bodyPr/>
        <a:lstStyle/>
        <a:p>
          <a:endParaRPr lang="en-GB"/>
        </a:p>
      </dgm:t>
    </dgm:pt>
    <dgm:pt modelId="{2833E56B-F131-478E-8666-AA0339E967FC}" type="pres">
      <dgm:prSet presAssocID="{5ED68D11-E748-46E1-9E4C-2FABAFF43E72}" presName="sp" presStyleCnt="0"/>
      <dgm:spPr/>
    </dgm:pt>
    <dgm:pt modelId="{82580940-B171-41FE-A26F-449416C5B53B}" type="pres">
      <dgm:prSet presAssocID="{D330F861-5B58-46DB-A961-D9EB01CBCD98}" presName="composite" presStyleCnt="0"/>
      <dgm:spPr/>
    </dgm:pt>
    <dgm:pt modelId="{3D0F920F-67D7-4A8D-8AA6-F36E18314C91}" type="pres">
      <dgm:prSet presAssocID="{D330F861-5B58-46DB-A961-D9EB01CBCD98}" presName="parentText" presStyleLbl="alignNode1" presStyleIdx="2" presStyleCnt="7">
        <dgm:presLayoutVars>
          <dgm:chMax val="1"/>
          <dgm:bulletEnabled val="1"/>
        </dgm:presLayoutVars>
      </dgm:prSet>
      <dgm:spPr/>
      <dgm:t>
        <a:bodyPr/>
        <a:lstStyle/>
        <a:p>
          <a:endParaRPr lang="en-GB"/>
        </a:p>
      </dgm:t>
    </dgm:pt>
    <dgm:pt modelId="{F71119FE-F891-4F37-A539-69577B0D2C7A}" type="pres">
      <dgm:prSet presAssocID="{D330F861-5B58-46DB-A961-D9EB01CBCD98}" presName="descendantText" presStyleLbl="alignAcc1" presStyleIdx="2" presStyleCnt="7">
        <dgm:presLayoutVars>
          <dgm:bulletEnabled val="1"/>
        </dgm:presLayoutVars>
      </dgm:prSet>
      <dgm:spPr/>
      <dgm:t>
        <a:bodyPr/>
        <a:lstStyle/>
        <a:p>
          <a:endParaRPr lang="en-GB"/>
        </a:p>
      </dgm:t>
    </dgm:pt>
    <dgm:pt modelId="{EE56A5D4-2965-4DC0-8B35-C06F58B12134}" type="pres">
      <dgm:prSet presAssocID="{CA51313D-C739-4EDD-A62E-176801267C25}" presName="sp" presStyleCnt="0"/>
      <dgm:spPr/>
    </dgm:pt>
    <dgm:pt modelId="{F4A96B4D-3AC6-4B01-991A-9ADF88D3D324}" type="pres">
      <dgm:prSet presAssocID="{4DB81FBB-C011-4115-89D1-B6B6F8E1F489}" presName="composite" presStyleCnt="0"/>
      <dgm:spPr/>
    </dgm:pt>
    <dgm:pt modelId="{250D7401-89C7-4972-B4CC-0E5874A8FFE7}" type="pres">
      <dgm:prSet presAssocID="{4DB81FBB-C011-4115-89D1-B6B6F8E1F489}" presName="parentText" presStyleLbl="alignNode1" presStyleIdx="3" presStyleCnt="7">
        <dgm:presLayoutVars>
          <dgm:chMax val="1"/>
          <dgm:bulletEnabled val="1"/>
        </dgm:presLayoutVars>
      </dgm:prSet>
      <dgm:spPr/>
      <dgm:t>
        <a:bodyPr/>
        <a:lstStyle/>
        <a:p>
          <a:endParaRPr lang="en-GB"/>
        </a:p>
      </dgm:t>
    </dgm:pt>
    <dgm:pt modelId="{AE2D8BF7-B3DD-406D-A07B-147101C22BEC}" type="pres">
      <dgm:prSet presAssocID="{4DB81FBB-C011-4115-89D1-B6B6F8E1F489}" presName="descendantText" presStyleLbl="alignAcc1" presStyleIdx="3" presStyleCnt="7">
        <dgm:presLayoutVars>
          <dgm:bulletEnabled val="1"/>
        </dgm:presLayoutVars>
      </dgm:prSet>
      <dgm:spPr/>
      <dgm:t>
        <a:bodyPr/>
        <a:lstStyle/>
        <a:p>
          <a:endParaRPr lang="en-GB"/>
        </a:p>
      </dgm:t>
    </dgm:pt>
    <dgm:pt modelId="{92CB4224-DA44-4417-8F31-FFAD53B482B3}" type="pres">
      <dgm:prSet presAssocID="{6D57BE1C-74FA-46B0-90DF-C9863A562167}" presName="sp" presStyleCnt="0"/>
      <dgm:spPr/>
    </dgm:pt>
    <dgm:pt modelId="{B4D96C0E-0AA9-49A2-B3EC-0757D9D36D1C}" type="pres">
      <dgm:prSet presAssocID="{E6D66C40-6678-4687-B2DE-14DB33EF1938}" presName="composite" presStyleCnt="0"/>
      <dgm:spPr/>
    </dgm:pt>
    <dgm:pt modelId="{5B68E8CF-4754-43D7-8E45-690BF38968D6}" type="pres">
      <dgm:prSet presAssocID="{E6D66C40-6678-4687-B2DE-14DB33EF1938}" presName="parentText" presStyleLbl="alignNode1" presStyleIdx="4" presStyleCnt="7">
        <dgm:presLayoutVars>
          <dgm:chMax val="1"/>
          <dgm:bulletEnabled val="1"/>
        </dgm:presLayoutVars>
      </dgm:prSet>
      <dgm:spPr/>
      <dgm:t>
        <a:bodyPr/>
        <a:lstStyle/>
        <a:p>
          <a:endParaRPr lang="en-GB"/>
        </a:p>
      </dgm:t>
    </dgm:pt>
    <dgm:pt modelId="{BA516604-190B-4B67-B480-15534122F5DC}" type="pres">
      <dgm:prSet presAssocID="{E6D66C40-6678-4687-B2DE-14DB33EF1938}" presName="descendantText" presStyleLbl="alignAcc1" presStyleIdx="4" presStyleCnt="7">
        <dgm:presLayoutVars>
          <dgm:bulletEnabled val="1"/>
        </dgm:presLayoutVars>
      </dgm:prSet>
      <dgm:spPr/>
      <dgm:t>
        <a:bodyPr/>
        <a:lstStyle/>
        <a:p>
          <a:endParaRPr lang="en-GB"/>
        </a:p>
      </dgm:t>
    </dgm:pt>
    <dgm:pt modelId="{54B5EC5E-038F-430C-85B1-40765E6B5129}" type="pres">
      <dgm:prSet presAssocID="{3A9FA080-1002-4590-9F83-15C76ECD5BA2}" presName="sp" presStyleCnt="0"/>
      <dgm:spPr/>
    </dgm:pt>
    <dgm:pt modelId="{73FE9B1D-45FF-449B-9CAD-3120B025CFEA}" type="pres">
      <dgm:prSet presAssocID="{4EA0F58A-71C1-4392-884E-A0CE7250843B}" presName="composite" presStyleCnt="0"/>
      <dgm:spPr/>
    </dgm:pt>
    <dgm:pt modelId="{EC9E26CE-55C5-48E0-96F8-E286B34259CC}" type="pres">
      <dgm:prSet presAssocID="{4EA0F58A-71C1-4392-884E-A0CE7250843B}" presName="parentText" presStyleLbl="alignNode1" presStyleIdx="5" presStyleCnt="7">
        <dgm:presLayoutVars>
          <dgm:chMax val="1"/>
          <dgm:bulletEnabled val="1"/>
        </dgm:presLayoutVars>
      </dgm:prSet>
      <dgm:spPr/>
      <dgm:t>
        <a:bodyPr/>
        <a:lstStyle/>
        <a:p>
          <a:endParaRPr lang="en-GB"/>
        </a:p>
      </dgm:t>
    </dgm:pt>
    <dgm:pt modelId="{A8934BAB-AF5F-45A9-BD76-A24424ED4121}" type="pres">
      <dgm:prSet presAssocID="{4EA0F58A-71C1-4392-884E-A0CE7250843B}" presName="descendantText" presStyleLbl="alignAcc1" presStyleIdx="5" presStyleCnt="7">
        <dgm:presLayoutVars>
          <dgm:bulletEnabled val="1"/>
        </dgm:presLayoutVars>
      </dgm:prSet>
      <dgm:spPr/>
      <dgm:t>
        <a:bodyPr/>
        <a:lstStyle/>
        <a:p>
          <a:endParaRPr lang="en-GB"/>
        </a:p>
      </dgm:t>
    </dgm:pt>
    <dgm:pt modelId="{994A6550-5BDD-453E-B777-A558AC5CCDA4}" type="pres">
      <dgm:prSet presAssocID="{ED9AFED6-16EA-49AA-81D7-2A49F8E78B5A}" presName="sp" presStyleCnt="0"/>
      <dgm:spPr/>
    </dgm:pt>
    <dgm:pt modelId="{C9FAE520-6CA5-4C7F-9CCC-C66D6F3D796F}" type="pres">
      <dgm:prSet presAssocID="{ED3F96CF-D848-454F-A57B-E928A27FFE68}" presName="composite" presStyleCnt="0"/>
      <dgm:spPr/>
    </dgm:pt>
    <dgm:pt modelId="{6AFF3D44-C654-4EAB-B4DD-E512B62DAEB3}" type="pres">
      <dgm:prSet presAssocID="{ED3F96CF-D848-454F-A57B-E928A27FFE68}" presName="parentText" presStyleLbl="alignNode1" presStyleIdx="6" presStyleCnt="7">
        <dgm:presLayoutVars>
          <dgm:chMax val="1"/>
          <dgm:bulletEnabled val="1"/>
        </dgm:presLayoutVars>
      </dgm:prSet>
      <dgm:spPr/>
      <dgm:t>
        <a:bodyPr/>
        <a:lstStyle/>
        <a:p>
          <a:endParaRPr lang="en-GB"/>
        </a:p>
      </dgm:t>
    </dgm:pt>
    <dgm:pt modelId="{35BC899A-4C78-4AC6-859D-5376B0C3491D}" type="pres">
      <dgm:prSet presAssocID="{ED3F96CF-D848-454F-A57B-E928A27FFE68}" presName="descendantText" presStyleLbl="alignAcc1" presStyleIdx="6" presStyleCnt="7">
        <dgm:presLayoutVars>
          <dgm:bulletEnabled val="1"/>
        </dgm:presLayoutVars>
      </dgm:prSet>
      <dgm:spPr/>
      <dgm:t>
        <a:bodyPr/>
        <a:lstStyle/>
        <a:p>
          <a:endParaRPr lang="en-GB"/>
        </a:p>
      </dgm:t>
    </dgm:pt>
  </dgm:ptLst>
  <dgm:cxnLst>
    <dgm:cxn modelId="{868F9E80-0600-4D9D-AA19-C3B7FAC9C208}" type="presOf" srcId="{ACA4C182-BEE2-4CF5-9FD1-81DDD127AE6E}" destId="{F71119FE-F891-4F37-A539-69577B0D2C7A}" srcOrd="0" destOrd="0" presId="urn:microsoft.com/office/officeart/2005/8/layout/chevron2"/>
    <dgm:cxn modelId="{7CAB1110-4E34-4BDA-A488-810D268281AC}" type="presOf" srcId="{F1E30A69-81A5-49BE-B597-54F478DAC358}" destId="{EC6E36D9-6042-4663-B706-E08CA3CBA0B8}" srcOrd="0" destOrd="0" presId="urn:microsoft.com/office/officeart/2005/8/layout/chevron2"/>
    <dgm:cxn modelId="{2C17CEAC-ED44-4BE6-A968-60C3DA1FFACA}" type="presOf" srcId="{5E6CA8B9-B4C4-4627-A394-A0D16EF1D888}" destId="{35BC899A-4C78-4AC6-859D-5376B0C3491D}" srcOrd="0" destOrd="0" presId="urn:microsoft.com/office/officeart/2005/8/layout/chevron2"/>
    <dgm:cxn modelId="{3B5DCE9D-B2B7-46F0-942E-B19294CACCE6}" type="presOf" srcId="{ABC371A2-E7CC-4F52-BF92-6E6562C337EA}" destId="{AE2D8BF7-B3DD-406D-A07B-147101C22BEC}" srcOrd="0" destOrd="0" presId="urn:microsoft.com/office/officeart/2005/8/layout/chevron2"/>
    <dgm:cxn modelId="{A3A62CED-F323-45EA-B5CB-1977662F3AA4}" srcId="{D330F861-5B58-46DB-A961-D9EB01CBCD98}" destId="{ACA4C182-BEE2-4CF5-9FD1-81DDD127AE6E}" srcOrd="0" destOrd="0" parTransId="{0E629643-8AC8-4D81-9EFB-B65BB4D5DA41}" sibTransId="{AEE9FF09-C0DD-4B5D-A522-9FBAA1A74B84}"/>
    <dgm:cxn modelId="{B34CCB3B-5615-45C6-A4C0-18CD2E534E58}" type="presOf" srcId="{E6D66C40-6678-4687-B2DE-14DB33EF1938}" destId="{5B68E8CF-4754-43D7-8E45-690BF38968D6}" srcOrd="0" destOrd="0" presId="urn:microsoft.com/office/officeart/2005/8/layout/chevron2"/>
    <dgm:cxn modelId="{410C14F8-FA3A-4A7E-AB76-C733E57B4249}" type="presOf" srcId="{4EA0F58A-71C1-4392-884E-A0CE7250843B}" destId="{EC9E26CE-55C5-48E0-96F8-E286B34259CC}" srcOrd="0" destOrd="0" presId="urn:microsoft.com/office/officeart/2005/8/layout/chevron2"/>
    <dgm:cxn modelId="{AE6C4E15-15B7-4F3C-96C3-BEF4CA763C21}" srcId="{E6D66C40-6678-4687-B2DE-14DB33EF1938}" destId="{8A4CD0A4-9132-4182-8A67-D3DE50187002}" srcOrd="0" destOrd="0" parTransId="{0A2031E0-67D3-4AB1-B9BA-446178505943}" sibTransId="{7D9615B4-290C-4CB8-9CF9-51AF5560CE2F}"/>
    <dgm:cxn modelId="{905D1AD3-1EDB-41BF-8606-EB5D9664E2D6}" srcId="{4EA0F58A-71C1-4392-884E-A0CE7250843B}" destId="{8F51C7BD-F086-40C2-8A54-1EA4AE51CADD}" srcOrd="0" destOrd="0" parTransId="{14B9D97D-CAA0-4930-A2AD-627B50B0B219}" sibTransId="{B8483E7B-11E5-4988-8C3F-B00B34280831}"/>
    <dgm:cxn modelId="{4DA0AD3E-F461-41D0-BEA9-0526F04DECC8}" srcId="{4DB81FBB-C011-4115-89D1-B6B6F8E1F489}" destId="{ABC371A2-E7CC-4F52-BF92-6E6562C337EA}" srcOrd="0" destOrd="0" parTransId="{0DF2D5F8-C919-4779-BAE1-4FEF6D4B3820}" sibTransId="{66D2C8DB-E70D-450F-A4D5-49A03784B097}"/>
    <dgm:cxn modelId="{35F7A693-CA60-42FE-BB26-7914020827ED}" srcId="{B02ABFC3-18F1-46F4-B796-0CEDF3B25375}" destId="{4EA0F58A-71C1-4392-884E-A0CE7250843B}" srcOrd="5" destOrd="0" parTransId="{7E66BC65-9820-43E1-AA4E-A84DBA709FEA}" sibTransId="{ED9AFED6-16EA-49AA-81D7-2A49F8E78B5A}"/>
    <dgm:cxn modelId="{56061861-850E-4178-98C9-2B12930F07BA}" srcId="{ED3F96CF-D848-454F-A57B-E928A27FFE68}" destId="{5E6CA8B9-B4C4-4627-A394-A0D16EF1D888}" srcOrd="0" destOrd="0" parTransId="{17E85B5F-A465-4AEB-8949-1ECC90FA1771}" sibTransId="{AA00873C-40FD-40B9-ACD9-71681B924C1C}"/>
    <dgm:cxn modelId="{B6758208-2DF1-49DA-90F4-A5DDEEB0E550}" type="presOf" srcId="{1D5D0F89-BCC2-4010-ADF0-991C4CDA018B}" destId="{7220C406-5DAB-46D6-8BD8-EE91CC18F014}" srcOrd="0" destOrd="0" presId="urn:microsoft.com/office/officeart/2005/8/layout/chevron2"/>
    <dgm:cxn modelId="{302307B5-A603-4DDD-8D4D-6396A29FDF5A}" type="presOf" srcId="{ED3F96CF-D848-454F-A57B-E928A27FFE68}" destId="{6AFF3D44-C654-4EAB-B4DD-E512B62DAEB3}" srcOrd="0" destOrd="0" presId="urn:microsoft.com/office/officeart/2005/8/layout/chevron2"/>
    <dgm:cxn modelId="{132641D4-79AE-48C0-AAD9-E23CB3D5524D}" type="presOf" srcId="{B02ABFC3-18F1-46F4-B796-0CEDF3B25375}" destId="{0B9C3AE1-5325-4C53-8E1C-2439D197FD09}" srcOrd="0" destOrd="0" presId="urn:microsoft.com/office/officeart/2005/8/layout/chevron2"/>
    <dgm:cxn modelId="{A0DD4105-F589-4B9C-8093-CB2F848F83B6}" srcId="{F1E30A69-81A5-49BE-B597-54F478DAC358}" destId="{B331B01E-C005-43B2-901C-FB1A657EC121}" srcOrd="0" destOrd="0" parTransId="{932C3F88-2116-4298-99E9-CBF65189C900}" sibTransId="{FCBE8628-03A4-4B11-8935-FF5B78207A11}"/>
    <dgm:cxn modelId="{65CC8894-67DE-4738-9ECD-B6AB8BA0C010}" srcId="{B02ABFC3-18F1-46F4-B796-0CEDF3B25375}" destId="{D330F861-5B58-46DB-A961-D9EB01CBCD98}" srcOrd="2" destOrd="0" parTransId="{812E629D-1543-43CA-A684-D5B2B2311038}" sibTransId="{CA51313D-C739-4EDD-A62E-176801267C25}"/>
    <dgm:cxn modelId="{5BCC86B0-C6DF-4B5F-A597-DAABC9F0FFD2}" type="presOf" srcId="{AC939093-1012-4461-8C1B-9728FAEBD4C4}" destId="{A09A1845-28B2-4AF1-90A0-66E789712F4A}" srcOrd="0" destOrd="0" presId="urn:microsoft.com/office/officeart/2005/8/layout/chevron2"/>
    <dgm:cxn modelId="{4D0FB141-EFE7-4F74-B21B-FB90862A345B}" srcId="{B02ABFC3-18F1-46F4-B796-0CEDF3B25375}" destId="{ED3F96CF-D848-454F-A57B-E928A27FFE68}" srcOrd="6" destOrd="0" parTransId="{B2170412-E2B3-4DDE-A39D-168ABC10FBB6}" sibTransId="{7F8FF23B-56C2-45F5-9E87-7E5A612142ED}"/>
    <dgm:cxn modelId="{73E7867F-2752-4102-9C7F-66C23F4B02AE}" type="presOf" srcId="{B331B01E-C005-43B2-901C-FB1A657EC121}" destId="{1F686438-8EB9-4483-BF11-E77953010492}" srcOrd="0" destOrd="0" presId="urn:microsoft.com/office/officeart/2005/8/layout/chevron2"/>
    <dgm:cxn modelId="{66631C0F-E065-47F0-9152-F1C462A40C0A}" type="presOf" srcId="{D330F861-5B58-46DB-A961-D9EB01CBCD98}" destId="{3D0F920F-67D7-4A8D-8AA6-F36E18314C91}" srcOrd="0" destOrd="0" presId="urn:microsoft.com/office/officeart/2005/8/layout/chevron2"/>
    <dgm:cxn modelId="{FB792098-07CB-4311-98E0-BBA173AA3246}" type="presOf" srcId="{4DB81FBB-C011-4115-89D1-B6B6F8E1F489}" destId="{250D7401-89C7-4972-B4CC-0E5874A8FFE7}" srcOrd="0" destOrd="0" presId="urn:microsoft.com/office/officeart/2005/8/layout/chevron2"/>
    <dgm:cxn modelId="{21C3EFC4-FDD0-4669-ADBA-22568E720295}" srcId="{B02ABFC3-18F1-46F4-B796-0CEDF3B25375}" destId="{F1E30A69-81A5-49BE-B597-54F478DAC358}" srcOrd="0" destOrd="0" parTransId="{052AC3CA-CD7B-4BA9-AC4A-37A8AB0639E0}" sibTransId="{56D52F8B-3075-4EAD-8508-4CB26BDE7233}"/>
    <dgm:cxn modelId="{C989C493-4F47-4F74-9182-D6AC454970A8}" srcId="{B02ABFC3-18F1-46F4-B796-0CEDF3B25375}" destId="{E6D66C40-6678-4687-B2DE-14DB33EF1938}" srcOrd="4" destOrd="0" parTransId="{1598B051-FD93-45E6-99AC-C3380E7CFB4F}" sibTransId="{3A9FA080-1002-4590-9F83-15C76ECD5BA2}"/>
    <dgm:cxn modelId="{862AA1D8-7EFD-452D-B983-BE1D72EC99C3}" srcId="{B02ABFC3-18F1-46F4-B796-0CEDF3B25375}" destId="{1D5D0F89-BCC2-4010-ADF0-991C4CDA018B}" srcOrd="1" destOrd="0" parTransId="{160A5696-6C1B-4B05-9C5A-62FD870D8031}" sibTransId="{5ED68D11-E748-46E1-9E4C-2FABAFF43E72}"/>
    <dgm:cxn modelId="{A7C2D480-3701-42BB-A53B-43AA6BB58215}" type="presOf" srcId="{8A4CD0A4-9132-4182-8A67-D3DE50187002}" destId="{BA516604-190B-4B67-B480-15534122F5DC}" srcOrd="0" destOrd="0" presId="urn:microsoft.com/office/officeart/2005/8/layout/chevron2"/>
    <dgm:cxn modelId="{0706F44D-0133-4706-9F07-C45FC15BBF84}" srcId="{1D5D0F89-BCC2-4010-ADF0-991C4CDA018B}" destId="{AC939093-1012-4461-8C1B-9728FAEBD4C4}" srcOrd="0" destOrd="0" parTransId="{0AD08C1E-5CBC-4628-8B79-D2BE6FE224F4}" sibTransId="{38B496BE-78A7-430D-AF16-7174B7F53D27}"/>
    <dgm:cxn modelId="{000A4DC5-CC63-47B3-9290-4F8B38C7E745}" type="presOf" srcId="{8F51C7BD-F086-40C2-8A54-1EA4AE51CADD}" destId="{A8934BAB-AF5F-45A9-BD76-A24424ED4121}" srcOrd="0" destOrd="0" presId="urn:microsoft.com/office/officeart/2005/8/layout/chevron2"/>
    <dgm:cxn modelId="{8E1D4E61-8E94-469C-89FE-C7E6DFA76DB9}" srcId="{B02ABFC3-18F1-46F4-B796-0CEDF3B25375}" destId="{4DB81FBB-C011-4115-89D1-B6B6F8E1F489}" srcOrd="3" destOrd="0" parTransId="{FFCFFB54-BDDD-46F1-9B5E-40E21579E9D3}" sibTransId="{6D57BE1C-74FA-46B0-90DF-C9863A562167}"/>
    <dgm:cxn modelId="{56DE1DBF-2A6A-4922-886E-6B6222AA1B66}" type="presParOf" srcId="{0B9C3AE1-5325-4C53-8E1C-2439D197FD09}" destId="{CADC30E7-FF12-4BB5-9935-81B7E9953B7E}" srcOrd="0" destOrd="0" presId="urn:microsoft.com/office/officeart/2005/8/layout/chevron2"/>
    <dgm:cxn modelId="{5CBA665A-20E8-4323-9741-1B72B24932F8}" type="presParOf" srcId="{CADC30E7-FF12-4BB5-9935-81B7E9953B7E}" destId="{EC6E36D9-6042-4663-B706-E08CA3CBA0B8}" srcOrd="0" destOrd="0" presId="urn:microsoft.com/office/officeart/2005/8/layout/chevron2"/>
    <dgm:cxn modelId="{E151D2CB-C842-418F-88AF-3D0DDEB9448C}" type="presParOf" srcId="{CADC30E7-FF12-4BB5-9935-81B7E9953B7E}" destId="{1F686438-8EB9-4483-BF11-E77953010492}" srcOrd="1" destOrd="0" presId="urn:microsoft.com/office/officeart/2005/8/layout/chevron2"/>
    <dgm:cxn modelId="{12963A13-834F-45B5-ACD3-9478A9616B15}" type="presParOf" srcId="{0B9C3AE1-5325-4C53-8E1C-2439D197FD09}" destId="{6E61D8D3-BF0B-4E86-A814-A5AE4FED3D4F}" srcOrd="1" destOrd="0" presId="urn:microsoft.com/office/officeart/2005/8/layout/chevron2"/>
    <dgm:cxn modelId="{E09CA4AB-FE51-41C5-A8D4-0B2B95322500}" type="presParOf" srcId="{0B9C3AE1-5325-4C53-8E1C-2439D197FD09}" destId="{83102E45-49D2-4B60-BBB5-B0A1497CBD17}" srcOrd="2" destOrd="0" presId="urn:microsoft.com/office/officeart/2005/8/layout/chevron2"/>
    <dgm:cxn modelId="{64F2CE3B-CFEF-4DAF-BF5F-9DD0CB993CCA}" type="presParOf" srcId="{83102E45-49D2-4B60-BBB5-B0A1497CBD17}" destId="{7220C406-5DAB-46D6-8BD8-EE91CC18F014}" srcOrd="0" destOrd="0" presId="urn:microsoft.com/office/officeart/2005/8/layout/chevron2"/>
    <dgm:cxn modelId="{DEC4BDBD-DF31-4846-A2B4-EE121C53F91A}" type="presParOf" srcId="{83102E45-49D2-4B60-BBB5-B0A1497CBD17}" destId="{A09A1845-28B2-4AF1-90A0-66E789712F4A}" srcOrd="1" destOrd="0" presId="urn:microsoft.com/office/officeart/2005/8/layout/chevron2"/>
    <dgm:cxn modelId="{8EB1CA17-B398-4AD4-84B1-3DA93CB74C80}" type="presParOf" srcId="{0B9C3AE1-5325-4C53-8E1C-2439D197FD09}" destId="{2833E56B-F131-478E-8666-AA0339E967FC}" srcOrd="3" destOrd="0" presId="urn:microsoft.com/office/officeart/2005/8/layout/chevron2"/>
    <dgm:cxn modelId="{E13684C6-57D8-4D83-9219-6E88813AA1FE}" type="presParOf" srcId="{0B9C3AE1-5325-4C53-8E1C-2439D197FD09}" destId="{82580940-B171-41FE-A26F-449416C5B53B}" srcOrd="4" destOrd="0" presId="urn:microsoft.com/office/officeart/2005/8/layout/chevron2"/>
    <dgm:cxn modelId="{08AE2909-AFF2-45E9-88C5-AA581BA482CE}" type="presParOf" srcId="{82580940-B171-41FE-A26F-449416C5B53B}" destId="{3D0F920F-67D7-4A8D-8AA6-F36E18314C91}" srcOrd="0" destOrd="0" presId="urn:microsoft.com/office/officeart/2005/8/layout/chevron2"/>
    <dgm:cxn modelId="{3AC92DF9-A88F-4073-AF72-FDA48B203C00}" type="presParOf" srcId="{82580940-B171-41FE-A26F-449416C5B53B}" destId="{F71119FE-F891-4F37-A539-69577B0D2C7A}" srcOrd="1" destOrd="0" presId="urn:microsoft.com/office/officeart/2005/8/layout/chevron2"/>
    <dgm:cxn modelId="{A262763C-2607-4171-80E5-E9F48AEE6BFA}" type="presParOf" srcId="{0B9C3AE1-5325-4C53-8E1C-2439D197FD09}" destId="{EE56A5D4-2965-4DC0-8B35-C06F58B12134}" srcOrd="5" destOrd="0" presId="urn:microsoft.com/office/officeart/2005/8/layout/chevron2"/>
    <dgm:cxn modelId="{E843E703-EA11-4FC5-9420-35B10E719677}" type="presParOf" srcId="{0B9C3AE1-5325-4C53-8E1C-2439D197FD09}" destId="{F4A96B4D-3AC6-4B01-991A-9ADF88D3D324}" srcOrd="6" destOrd="0" presId="urn:microsoft.com/office/officeart/2005/8/layout/chevron2"/>
    <dgm:cxn modelId="{5C8F8DC9-E397-4D1B-B951-D817D25614AC}" type="presParOf" srcId="{F4A96B4D-3AC6-4B01-991A-9ADF88D3D324}" destId="{250D7401-89C7-4972-B4CC-0E5874A8FFE7}" srcOrd="0" destOrd="0" presId="urn:microsoft.com/office/officeart/2005/8/layout/chevron2"/>
    <dgm:cxn modelId="{90097E94-9875-484F-B5F3-1FEDB118C1EC}" type="presParOf" srcId="{F4A96B4D-3AC6-4B01-991A-9ADF88D3D324}" destId="{AE2D8BF7-B3DD-406D-A07B-147101C22BEC}" srcOrd="1" destOrd="0" presId="urn:microsoft.com/office/officeart/2005/8/layout/chevron2"/>
    <dgm:cxn modelId="{A8B0C880-3768-45B8-82FC-F4F9B95E26E4}" type="presParOf" srcId="{0B9C3AE1-5325-4C53-8E1C-2439D197FD09}" destId="{92CB4224-DA44-4417-8F31-FFAD53B482B3}" srcOrd="7" destOrd="0" presId="urn:microsoft.com/office/officeart/2005/8/layout/chevron2"/>
    <dgm:cxn modelId="{B4E2EDB3-BF8D-4835-B429-291DB0BDFC40}" type="presParOf" srcId="{0B9C3AE1-5325-4C53-8E1C-2439D197FD09}" destId="{B4D96C0E-0AA9-49A2-B3EC-0757D9D36D1C}" srcOrd="8" destOrd="0" presId="urn:microsoft.com/office/officeart/2005/8/layout/chevron2"/>
    <dgm:cxn modelId="{B5DBBD14-2A9D-46A8-A113-94D00ADDB95E}" type="presParOf" srcId="{B4D96C0E-0AA9-49A2-B3EC-0757D9D36D1C}" destId="{5B68E8CF-4754-43D7-8E45-690BF38968D6}" srcOrd="0" destOrd="0" presId="urn:microsoft.com/office/officeart/2005/8/layout/chevron2"/>
    <dgm:cxn modelId="{F95F9DB2-5A63-4F58-B637-672743D0ADDD}" type="presParOf" srcId="{B4D96C0E-0AA9-49A2-B3EC-0757D9D36D1C}" destId="{BA516604-190B-4B67-B480-15534122F5DC}" srcOrd="1" destOrd="0" presId="urn:microsoft.com/office/officeart/2005/8/layout/chevron2"/>
    <dgm:cxn modelId="{B19A72FE-1566-42BA-A7BA-C7A381AD7012}" type="presParOf" srcId="{0B9C3AE1-5325-4C53-8E1C-2439D197FD09}" destId="{54B5EC5E-038F-430C-85B1-40765E6B5129}" srcOrd="9" destOrd="0" presId="urn:microsoft.com/office/officeart/2005/8/layout/chevron2"/>
    <dgm:cxn modelId="{6C97E84C-805E-474B-833F-AAEB2CCF79D0}" type="presParOf" srcId="{0B9C3AE1-5325-4C53-8E1C-2439D197FD09}" destId="{73FE9B1D-45FF-449B-9CAD-3120B025CFEA}" srcOrd="10" destOrd="0" presId="urn:microsoft.com/office/officeart/2005/8/layout/chevron2"/>
    <dgm:cxn modelId="{E5975E72-3F83-4CCD-B695-DD434F38C423}" type="presParOf" srcId="{73FE9B1D-45FF-449B-9CAD-3120B025CFEA}" destId="{EC9E26CE-55C5-48E0-96F8-E286B34259CC}" srcOrd="0" destOrd="0" presId="urn:microsoft.com/office/officeart/2005/8/layout/chevron2"/>
    <dgm:cxn modelId="{81B6A840-E66D-4A33-B64D-FF0325212D14}" type="presParOf" srcId="{73FE9B1D-45FF-449B-9CAD-3120B025CFEA}" destId="{A8934BAB-AF5F-45A9-BD76-A24424ED4121}" srcOrd="1" destOrd="0" presId="urn:microsoft.com/office/officeart/2005/8/layout/chevron2"/>
    <dgm:cxn modelId="{B60A8AC7-D6FF-4BC6-929A-BC186AB16C38}" type="presParOf" srcId="{0B9C3AE1-5325-4C53-8E1C-2439D197FD09}" destId="{994A6550-5BDD-453E-B777-A558AC5CCDA4}" srcOrd="11" destOrd="0" presId="urn:microsoft.com/office/officeart/2005/8/layout/chevron2"/>
    <dgm:cxn modelId="{50D94501-8221-4F5D-989B-3EE48A4EB6E2}" type="presParOf" srcId="{0B9C3AE1-5325-4C53-8E1C-2439D197FD09}" destId="{C9FAE520-6CA5-4C7F-9CCC-C66D6F3D796F}" srcOrd="12" destOrd="0" presId="urn:microsoft.com/office/officeart/2005/8/layout/chevron2"/>
    <dgm:cxn modelId="{2DB44AF3-0CC0-4FCD-B3E9-4AC63062B1C6}" type="presParOf" srcId="{C9FAE520-6CA5-4C7F-9CCC-C66D6F3D796F}" destId="{6AFF3D44-C654-4EAB-B4DD-E512B62DAEB3}" srcOrd="0" destOrd="0" presId="urn:microsoft.com/office/officeart/2005/8/layout/chevron2"/>
    <dgm:cxn modelId="{A0A7246F-52F9-4473-9CEE-EA9C3E6B2808}" type="presParOf" srcId="{C9FAE520-6CA5-4C7F-9CCC-C66D6F3D796F}" destId="{35BC899A-4C78-4AC6-859D-5376B0C349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F31C53-B5F3-4ABE-BFD1-3F0B2F2833EE}" type="doc">
      <dgm:prSet loTypeId="urn:microsoft.com/office/officeart/2005/8/layout/cycle7" loCatId="cycle" qsTypeId="urn:microsoft.com/office/officeart/2005/8/quickstyle/3d2" qsCatId="3D" csTypeId="urn:microsoft.com/office/officeart/2005/8/colors/colorful5" csCatId="colorful" phldr="1"/>
      <dgm:spPr/>
      <dgm:t>
        <a:bodyPr/>
        <a:lstStyle/>
        <a:p>
          <a:endParaRPr lang="en-GB"/>
        </a:p>
      </dgm:t>
    </dgm:pt>
    <dgm:pt modelId="{24050F95-463F-49A8-B221-632D7E5E68FB}">
      <dgm:prSet phldrT="[Text]"/>
      <dgm:spPr/>
      <dgm:t>
        <a:bodyPr/>
        <a:lstStyle/>
        <a:p>
          <a:r>
            <a:rPr lang="en-US" dirty="0" smtClean="0"/>
            <a:t>SP </a:t>
          </a:r>
          <a:r>
            <a:rPr lang="en-US" dirty="0" err="1" smtClean="0"/>
            <a:t>mới</a:t>
          </a:r>
          <a:endParaRPr lang="en-GB" dirty="0"/>
        </a:p>
      </dgm:t>
    </dgm:pt>
    <dgm:pt modelId="{20E2CF94-18D3-4413-940A-83D523FDC772}" type="parTrans" cxnId="{0130C9B2-B019-45A7-9070-0FE7340B5E71}">
      <dgm:prSet/>
      <dgm:spPr/>
      <dgm:t>
        <a:bodyPr/>
        <a:lstStyle/>
        <a:p>
          <a:endParaRPr lang="en-GB"/>
        </a:p>
      </dgm:t>
    </dgm:pt>
    <dgm:pt modelId="{E21F7FF6-C46C-4E30-ADED-C60C9CB9AE5E}" type="sibTrans" cxnId="{0130C9B2-B019-45A7-9070-0FE7340B5E71}">
      <dgm:prSet/>
      <dgm:spPr/>
      <dgm:t>
        <a:bodyPr/>
        <a:lstStyle/>
        <a:p>
          <a:endParaRPr lang="en-GB"/>
        </a:p>
      </dgm:t>
    </dgm:pt>
    <dgm:pt modelId="{8A86D369-D6C0-4D37-A909-7CDFDF212FEF}">
      <dgm:prSet phldrT="[Text]"/>
      <dgm:spPr/>
      <dgm:t>
        <a:bodyPr/>
        <a:lstStyle/>
        <a:p>
          <a:r>
            <a:rPr lang="en-US" dirty="0" smtClean="0"/>
            <a:t>DV </a:t>
          </a:r>
          <a:r>
            <a:rPr lang="en-US" dirty="0" err="1" smtClean="0"/>
            <a:t>mới</a:t>
          </a:r>
          <a:endParaRPr lang="en-GB" dirty="0"/>
        </a:p>
      </dgm:t>
    </dgm:pt>
    <dgm:pt modelId="{5AFFE5D9-1100-476B-9F9A-C1DD2B03D7BD}" type="parTrans" cxnId="{88B2485F-6881-4941-A6CE-48A3662CDE46}">
      <dgm:prSet/>
      <dgm:spPr/>
      <dgm:t>
        <a:bodyPr/>
        <a:lstStyle/>
        <a:p>
          <a:endParaRPr lang="en-GB"/>
        </a:p>
      </dgm:t>
    </dgm:pt>
    <dgm:pt modelId="{9A189CBB-74AA-4B0F-A03E-75497AA69863}" type="sibTrans" cxnId="{88B2485F-6881-4941-A6CE-48A3662CDE46}">
      <dgm:prSet/>
      <dgm:spPr/>
      <dgm:t>
        <a:bodyPr/>
        <a:lstStyle/>
        <a:p>
          <a:endParaRPr lang="en-GB"/>
        </a:p>
      </dgm:t>
    </dgm:pt>
    <dgm:pt modelId="{35307011-6A52-4086-9A2A-B17898C17BE7}">
      <dgm:prSet phldrT="[Text]"/>
      <dgm:spPr/>
      <dgm:t>
        <a:bodyPr/>
        <a:lstStyle/>
        <a:p>
          <a:r>
            <a:rPr lang="en-US" dirty="0" err="1" smtClean="0"/>
            <a:t>Cách</a:t>
          </a:r>
          <a:r>
            <a:rPr lang="en-US" dirty="0" smtClean="0"/>
            <a:t> </a:t>
          </a:r>
          <a:r>
            <a:rPr lang="en-US" dirty="0" err="1" smtClean="0"/>
            <a:t>thức</a:t>
          </a:r>
          <a:r>
            <a:rPr lang="en-US" dirty="0" smtClean="0"/>
            <a:t> </a:t>
          </a:r>
          <a:r>
            <a:rPr lang="en-US" dirty="0" err="1" smtClean="0"/>
            <a:t>mới</a:t>
          </a:r>
          <a:endParaRPr lang="en-GB" dirty="0"/>
        </a:p>
      </dgm:t>
    </dgm:pt>
    <dgm:pt modelId="{3F8B873B-20B9-4187-9344-841CBA582549}" type="parTrans" cxnId="{42D3797A-4E1A-4289-90A5-FC9789BBC2CD}">
      <dgm:prSet/>
      <dgm:spPr/>
      <dgm:t>
        <a:bodyPr/>
        <a:lstStyle/>
        <a:p>
          <a:endParaRPr lang="en-GB"/>
        </a:p>
      </dgm:t>
    </dgm:pt>
    <dgm:pt modelId="{48B0450C-EFDF-439A-AE74-5DC7E188EEFA}" type="sibTrans" cxnId="{42D3797A-4E1A-4289-90A5-FC9789BBC2CD}">
      <dgm:prSet/>
      <dgm:spPr/>
      <dgm:t>
        <a:bodyPr/>
        <a:lstStyle/>
        <a:p>
          <a:endParaRPr lang="en-GB"/>
        </a:p>
      </dgm:t>
    </dgm:pt>
    <dgm:pt modelId="{0EB8B388-4A32-43F9-97A2-2867E2C55EEC}" type="pres">
      <dgm:prSet presAssocID="{BBF31C53-B5F3-4ABE-BFD1-3F0B2F2833EE}" presName="Name0" presStyleCnt="0">
        <dgm:presLayoutVars>
          <dgm:dir/>
          <dgm:resizeHandles val="exact"/>
        </dgm:presLayoutVars>
      </dgm:prSet>
      <dgm:spPr/>
      <dgm:t>
        <a:bodyPr/>
        <a:lstStyle/>
        <a:p>
          <a:endParaRPr lang="en-GB"/>
        </a:p>
      </dgm:t>
    </dgm:pt>
    <dgm:pt modelId="{56DD53F6-17EF-4677-AE9C-84159435D491}" type="pres">
      <dgm:prSet presAssocID="{24050F95-463F-49A8-B221-632D7E5E68FB}" presName="node" presStyleLbl="node1" presStyleIdx="0" presStyleCnt="3">
        <dgm:presLayoutVars>
          <dgm:bulletEnabled val="1"/>
        </dgm:presLayoutVars>
      </dgm:prSet>
      <dgm:spPr/>
      <dgm:t>
        <a:bodyPr/>
        <a:lstStyle/>
        <a:p>
          <a:endParaRPr lang="en-GB"/>
        </a:p>
      </dgm:t>
    </dgm:pt>
    <dgm:pt modelId="{13179E1E-6969-49C3-972B-3C98FF3CC982}" type="pres">
      <dgm:prSet presAssocID="{E21F7FF6-C46C-4E30-ADED-C60C9CB9AE5E}" presName="sibTrans" presStyleLbl="sibTrans2D1" presStyleIdx="0" presStyleCnt="3"/>
      <dgm:spPr/>
      <dgm:t>
        <a:bodyPr/>
        <a:lstStyle/>
        <a:p>
          <a:endParaRPr lang="en-GB"/>
        </a:p>
      </dgm:t>
    </dgm:pt>
    <dgm:pt modelId="{A6E62F20-3F6F-435E-86FD-7A116F3A5943}" type="pres">
      <dgm:prSet presAssocID="{E21F7FF6-C46C-4E30-ADED-C60C9CB9AE5E}" presName="connectorText" presStyleLbl="sibTrans2D1" presStyleIdx="0" presStyleCnt="3"/>
      <dgm:spPr/>
      <dgm:t>
        <a:bodyPr/>
        <a:lstStyle/>
        <a:p>
          <a:endParaRPr lang="en-GB"/>
        </a:p>
      </dgm:t>
    </dgm:pt>
    <dgm:pt modelId="{C9E4F628-4A3C-4A3F-A454-AAECE991ECA7}" type="pres">
      <dgm:prSet presAssocID="{8A86D369-D6C0-4D37-A909-7CDFDF212FEF}" presName="node" presStyleLbl="node1" presStyleIdx="1" presStyleCnt="3">
        <dgm:presLayoutVars>
          <dgm:bulletEnabled val="1"/>
        </dgm:presLayoutVars>
      </dgm:prSet>
      <dgm:spPr/>
      <dgm:t>
        <a:bodyPr/>
        <a:lstStyle/>
        <a:p>
          <a:endParaRPr lang="en-GB"/>
        </a:p>
      </dgm:t>
    </dgm:pt>
    <dgm:pt modelId="{1F67BD35-FEC3-44C0-818B-5B16BC74260E}" type="pres">
      <dgm:prSet presAssocID="{9A189CBB-74AA-4B0F-A03E-75497AA69863}" presName="sibTrans" presStyleLbl="sibTrans2D1" presStyleIdx="1" presStyleCnt="3"/>
      <dgm:spPr/>
      <dgm:t>
        <a:bodyPr/>
        <a:lstStyle/>
        <a:p>
          <a:endParaRPr lang="en-GB"/>
        </a:p>
      </dgm:t>
    </dgm:pt>
    <dgm:pt modelId="{EBDFBD98-605B-495B-BB02-7F7DEB73A5EF}" type="pres">
      <dgm:prSet presAssocID="{9A189CBB-74AA-4B0F-A03E-75497AA69863}" presName="connectorText" presStyleLbl="sibTrans2D1" presStyleIdx="1" presStyleCnt="3"/>
      <dgm:spPr/>
      <dgm:t>
        <a:bodyPr/>
        <a:lstStyle/>
        <a:p>
          <a:endParaRPr lang="en-GB"/>
        </a:p>
      </dgm:t>
    </dgm:pt>
    <dgm:pt modelId="{DDDE1945-F6CF-4A28-BD9A-B1094DC3FF7D}" type="pres">
      <dgm:prSet presAssocID="{35307011-6A52-4086-9A2A-B17898C17BE7}" presName="node" presStyleLbl="node1" presStyleIdx="2" presStyleCnt="3">
        <dgm:presLayoutVars>
          <dgm:bulletEnabled val="1"/>
        </dgm:presLayoutVars>
      </dgm:prSet>
      <dgm:spPr/>
      <dgm:t>
        <a:bodyPr/>
        <a:lstStyle/>
        <a:p>
          <a:endParaRPr lang="en-GB"/>
        </a:p>
      </dgm:t>
    </dgm:pt>
    <dgm:pt modelId="{0B30295D-1582-43FC-9924-A270F8C47AAA}" type="pres">
      <dgm:prSet presAssocID="{48B0450C-EFDF-439A-AE74-5DC7E188EEFA}" presName="sibTrans" presStyleLbl="sibTrans2D1" presStyleIdx="2" presStyleCnt="3"/>
      <dgm:spPr/>
      <dgm:t>
        <a:bodyPr/>
        <a:lstStyle/>
        <a:p>
          <a:endParaRPr lang="en-GB"/>
        </a:p>
      </dgm:t>
    </dgm:pt>
    <dgm:pt modelId="{99B80757-D426-405A-9E2C-61ADBB4FE31A}" type="pres">
      <dgm:prSet presAssocID="{48B0450C-EFDF-439A-AE74-5DC7E188EEFA}" presName="connectorText" presStyleLbl="sibTrans2D1" presStyleIdx="2" presStyleCnt="3"/>
      <dgm:spPr/>
      <dgm:t>
        <a:bodyPr/>
        <a:lstStyle/>
        <a:p>
          <a:endParaRPr lang="en-GB"/>
        </a:p>
      </dgm:t>
    </dgm:pt>
  </dgm:ptLst>
  <dgm:cxnLst>
    <dgm:cxn modelId="{0130C9B2-B019-45A7-9070-0FE7340B5E71}" srcId="{BBF31C53-B5F3-4ABE-BFD1-3F0B2F2833EE}" destId="{24050F95-463F-49A8-B221-632D7E5E68FB}" srcOrd="0" destOrd="0" parTransId="{20E2CF94-18D3-4413-940A-83D523FDC772}" sibTransId="{E21F7FF6-C46C-4E30-ADED-C60C9CB9AE5E}"/>
    <dgm:cxn modelId="{1383963D-72B8-491D-A9FE-C4A5612ED22D}" type="presOf" srcId="{24050F95-463F-49A8-B221-632D7E5E68FB}" destId="{56DD53F6-17EF-4677-AE9C-84159435D491}" srcOrd="0" destOrd="0" presId="urn:microsoft.com/office/officeart/2005/8/layout/cycle7"/>
    <dgm:cxn modelId="{F10118AA-FD47-49A1-BCD7-BEADDA15AF19}" type="presOf" srcId="{E21F7FF6-C46C-4E30-ADED-C60C9CB9AE5E}" destId="{A6E62F20-3F6F-435E-86FD-7A116F3A5943}" srcOrd="1" destOrd="0" presId="urn:microsoft.com/office/officeart/2005/8/layout/cycle7"/>
    <dgm:cxn modelId="{88B2485F-6881-4941-A6CE-48A3662CDE46}" srcId="{BBF31C53-B5F3-4ABE-BFD1-3F0B2F2833EE}" destId="{8A86D369-D6C0-4D37-A909-7CDFDF212FEF}" srcOrd="1" destOrd="0" parTransId="{5AFFE5D9-1100-476B-9F9A-C1DD2B03D7BD}" sibTransId="{9A189CBB-74AA-4B0F-A03E-75497AA69863}"/>
    <dgm:cxn modelId="{2FCACFFB-CC68-47D5-8EDB-92DD4372131B}" type="presOf" srcId="{48B0450C-EFDF-439A-AE74-5DC7E188EEFA}" destId="{99B80757-D426-405A-9E2C-61ADBB4FE31A}" srcOrd="1" destOrd="0" presId="urn:microsoft.com/office/officeart/2005/8/layout/cycle7"/>
    <dgm:cxn modelId="{30BA8385-0FDB-4512-B426-C24EF7019A8B}" type="presOf" srcId="{9A189CBB-74AA-4B0F-A03E-75497AA69863}" destId="{1F67BD35-FEC3-44C0-818B-5B16BC74260E}" srcOrd="0" destOrd="0" presId="urn:microsoft.com/office/officeart/2005/8/layout/cycle7"/>
    <dgm:cxn modelId="{A56ABC81-26DC-4528-897E-7B9266C3C46C}" type="presOf" srcId="{BBF31C53-B5F3-4ABE-BFD1-3F0B2F2833EE}" destId="{0EB8B388-4A32-43F9-97A2-2867E2C55EEC}" srcOrd="0" destOrd="0" presId="urn:microsoft.com/office/officeart/2005/8/layout/cycle7"/>
    <dgm:cxn modelId="{2E1FC337-BF9C-46AC-98DC-338FBE1237EA}" type="presOf" srcId="{E21F7FF6-C46C-4E30-ADED-C60C9CB9AE5E}" destId="{13179E1E-6969-49C3-972B-3C98FF3CC982}" srcOrd="0" destOrd="0" presId="urn:microsoft.com/office/officeart/2005/8/layout/cycle7"/>
    <dgm:cxn modelId="{42D3797A-4E1A-4289-90A5-FC9789BBC2CD}" srcId="{BBF31C53-B5F3-4ABE-BFD1-3F0B2F2833EE}" destId="{35307011-6A52-4086-9A2A-B17898C17BE7}" srcOrd="2" destOrd="0" parTransId="{3F8B873B-20B9-4187-9344-841CBA582549}" sibTransId="{48B0450C-EFDF-439A-AE74-5DC7E188EEFA}"/>
    <dgm:cxn modelId="{44CE9280-DCF7-4850-A50F-7B5EE1CABAFF}" type="presOf" srcId="{48B0450C-EFDF-439A-AE74-5DC7E188EEFA}" destId="{0B30295D-1582-43FC-9924-A270F8C47AAA}" srcOrd="0" destOrd="0" presId="urn:microsoft.com/office/officeart/2005/8/layout/cycle7"/>
    <dgm:cxn modelId="{6973273A-C207-408A-A36A-BD0DB7866D43}" type="presOf" srcId="{9A189CBB-74AA-4B0F-A03E-75497AA69863}" destId="{EBDFBD98-605B-495B-BB02-7F7DEB73A5EF}" srcOrd="1" destOrd="0" presId="urn:microsoft.com/office/officeart/2005/8/layout/cycle7"/>
    <dgm:cxn modelId="{31AA5890-6785-41E6-A70E-9036D52AA3F7}" type="presOf" srcId="{35307011-6A52-4086-9A2A-B17898C17BE7}" destId="{DDDE1945-F6CF-4A28-BD9A-B1094DC3FF7D}" srcOrd="0" destOrd="0" presId="urn:microsoft.com/office/officeart/2005/8/layout/cycle7"/>
    <dgm:cxn modelId="{F7E217D5-61D3-42C6-ABB0-8BB97D794828}" type="presOf" srcId="{8A86D369-D6C0-4D37-A909-7CDFDF212FEF}" destId="{C9E4F628-4A3C-4A3F-A454-AAECE991ECA7}" srcOrd="0" destOrd="0" presId="urn:microsoft.com/office/officeart/2005/8/layout/cycle7"/>
    <dgm:cxn modelId="{5A6F64D7-56B1-45F7-8454-81638D7E8D53}" type="presParOf" srcId="{0EB8B388-4A32-43F9-97A2-2867E2C55EEC}" destId="{56DD53F6-17EF-4677-AE9C-84159435D491}" srcOrd="0" destOrd="0" presId="urn:microsoft.com/office/officeart/2005/8/layout/cycle7"/>
    <dgm:cxn modelId="{FEF2148F-4DB8-4482-9312-38C0B49B8D4A}" type="presParOf" srcId="{0EB8B388-4A32-43F9-97A2-2867E2C55EEC}" destId="{13179E1E-6969-49C3-972B-3C98FF3CC982}" srcOrd="1" destOrd="0" presId="urn:microsoft.com/office/officeart/2005/8/layout/cycle7"/>
    <dgm:cxn modelId="{E38DADB3-9CC0-47C1-A96A-101D2B0B11E5}" type="presParOf" srcId="{13179E1E-6969-49C3-972B-3C98FF3CC982}" destId="{A6E62F20-3F6F-435E-86FD-7A116F3A5943}" srcOrd="0" destOrd="0" presId="urn:microsoft.com/office/officeart/2005/8/layout/cycle7"/>
    <dgm:cxn modelId="{CB7186DE-9E11-480B-B86B-18C8DF4377DF}" type="presParOf" srcId="{0EB8B388-4A32-43F9-97A2-2867E2C55EEC}" destId="{C9E4F628-4A3C-4A3F-A454-AAECE991ECA7}" srcOrd="2" destOrd="0" presId="urn:microsoft.com/office/officeart/2005/8/layout/cycle7"/>
    <dgm:cxn modelId="{D47DE23C-DD01-4367-AE98-318C542B915D}" type="presParOf" srcId="{0EB8B388-4A32-43F9-97A2-2867E2C55EEC}" destId="{1F67BD35-FEC3-44C0-818B-5B16BC74260E}" srcOrd="3" destOrd="0" presId="urn:microsoft.com/office/officeart/2005/8/layout/cycle7"/>
    <dgm:cxn modelId="{9DBCFE56-06BC-48A4-B316-50A7AD543DD7}" type="presParOf" srcId="{1F67BD35-FEC3-44C0-818B-5B16BC74260E}" destId="{EBDFBD98-605B-495B-BB02-7F7DEB73A5EF}" srcOrd="0" destOrd="0" presId="urn:microsoft.com/office/officeart/2005/8/layout/cycle7"/>
    <dgm:cxn modelId="{EF5A9085-5EAB-4765-BDFD-1DCC09573216}" type="presParOf" srcId="{0EB8B388-4A32-43F9-97A2-2867E2C55EEC}" destId="{DDDE1945-F6CF-4A28-BD9A-B1094DC3FF7D}" srcOrd="4" destOrd="0" presId="urn:microsoft.com/office/officeart/2005/8/layout/cycle7"/>
    <dgm:cxn modelId="{519743E3-F275-4E61-B8E8-BCD8557874CB}" type="presParOf" srcId="{0EB8B388-4A32-43F9-97A2-2867E2C55EEC}" destId="{0B30295D-1582-43FC-9924-A270F8C47AAA}" srcOrd="5" destOrd="0" presId="urn:microsoft.com/office/officeart/2005/8/layout/cycle7"/>
    <dgm:cxn modelId="{37201FDF-239F-4977-8F37-4B2A305ED981}" type="presParOf" srcId="{0B30295D-1582-43FC-9924-A270F8C47AAA}" destId="{99B80757-D426-405A-9E2C-61ADBB4FE31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A494543-B5C4-4439-98AF-3558B41BC3E8}"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GB"/>
        </a:p>
      </dgm:t>
    </dgm:pt>
    <dgm:pt modelId="{6849633F-E8A8-4172-B91E-4E3DF1D4B940}">
      <dgm:prSet phldrT="[Text]"/>
      <dgm:spPr/>
      <dgm:t>
        <a:bodyPr/>
        <a:lstStyle/>
        <a:p>
          <a:r>
            <a:rPr lang="en-US" dirty="0" err="1" smtClean="0"/>
            <a:t>Xác</a:t>
          </a:r>
          <a:r>
            <a:rPr lang="en-US" dirty="0" smtClean="0"/>
            <a:t> </a:t>
          </a:r>
          <a:r>
            <a:rPr lang="en-US" dirty="0" err="1" smtClean="0"/>
            <a:t>định</a:t>
          </a:r>
          <a:r>
            <a:rPr lang="en-US" dirty="0" smtClean="0"/>
            <a:t> </a:t>
          </a:r>
          <a:r>
            <a:rPr lang="en-US" dirty="0" err="1" smtClean="0"/>
            <a:t>tầm</a:t>
          </a:r>
          <a:r>
            <a:rPr lang="en-US" dirty="0" smtClean="0"/>
            <a:t> </a:t>
          </a:r>
          <a:r>
            <a:rPr lang="en-US" dirty="0" err="1" smtClean="0"/>
            <a:t>nhìn</a:t>
          </a:r>
          <a:endParaRPr lang="en-GB" dirty="0"/>
        </a:p>
      </dgm:t>
    </dgm:pt>
    <dgm:pt modelId="{FCA917C3-2A48-480C-BD00-975E5FC3CFB0}" type="parTrans" cxnId="{B04EFF08-23D5-4915-AE5E-EA6A38842F16}">
      <dgm:prSet/>
      <dgm:spPr/>
      <dgm:t>
        <a:bodyPr/>
        <a:lstStyle/>
        <a:p>
          <a:endParaRPr lang="en-GB"/>
        </a:p>
      </dgm:t>
    </dgm:pt>
    <dgm:pt modelId="{2065DCC8-1902-462F-B87C-BC0E4409E66C}" type="sibTrans" cxnId="{B04EFF08-23D5-4915-AE5E-EA6A38842F16}">
      <dgm:prSet/>
      <dgm:spPr/>
      <dgm:t>
        <a:bodyPr/>
        <a:lstStyle/>
        <a:p>
          <a:endParaRPr lang="en-GB"/>
        </a:p>
      </dgm:t>
    </dgm:pt>
    <dgm:pt modelId="{11EA43EC-D156-4EF7-B0E4-0B2AD2A11F85}">
      <dgm:prSet phldrT="[Text]"/>
      <dgm:spPr/>
      <dgm:t>
        <a:bodyPr/>
        <a:lstStyle/>
        <a:p>
          <a:r>
            <a:rPr lang="en-US" dirty="0" err="1" smtClean="0"/>
            <a:t>Đặt</a:t>
          </a:r>
          <a:r>
            <a:rPr lang="en-US" dirty="0" smtClean="0"/>
            <a:t> </a:t>
          </a:r>
          <a:r>
            <a:rPr lang="en-US" dirty="0" err="1" smtClean="0"/>
            <a:t>mục</a:t>
          </a:r>
          <a:r>
            <a:rPr lang="en-US" dirty="0" smtClean="0"/>
            <a:t> </a:t>
          </a:r>
          <a:r>
            <a:rPr lang="en-US" dirty="0" err="1" smtClean="0"/>
            <a:t>tiêu</a:t>
          </a:r>
          <a:r>
            <a:rPr lang="en-US" dirty="0" smtClean="0"/>
            <a:t>: SMART</a:t>
          </a:r>
          <a:endParaRPr lang="en-GB" dirty="0"/>
        </a:p>
      </dgm:t>
    </dgm:pt>
    <dgm:pt modelId="{B7B1B36C-3C09-4B66-A24A-0B4C01B2A934}" type="parTrans" cxnId="{766052E5-1A1A-4A73-BAE5-87539F5B55B2}">
      <dgm:prSet/>
      <dgm:spPr/>
      <dgm:t>
        <a:bodyPr/>
        <a:lstStyle/>
        <a:p>
          <a:endParaRPr lang="en-GB"/>
        </a:p>
      </dgm:t>
    </dgm:pt>
    <dgm:pt modelId="{B2101E02-A6A0-444C-A9A7-470770DBD24A}" type="sibTrans" cxnId="{766052E5-1A1A-4A73-BAE5-87539F5B55B2}">
      <dgm:prSet/>
      <dgm:spPr/>
      <dgm:t>
        <a:bodyPr/>
        <a:lstStyle/>
        <a:p>
          <a:endParaRPr lang="en-GB"/>
        </a:p>
      </dgm:t>
    </dgm:pt>
    <dgm:pt modelId="{9961FC9A-DDD6-4609-A2FE-568FBAFDA521}">
      <dgm:prSet phldrT="[Text]"/>
      <dgm:spPr/>
      <dgm:t>
        <a:bodyPr/>
        <a:lstStyle/>
        <a:p>
          <a:r>
            <a:rPr lang="en-US" dirty="0" err="1" smtClean="0"/>
            <a:t>Xác</a:t>
          </a:r>
          <a:r>
            <a:rPr lang="en-US" dirty="0" smtClean="0"/>
            <a:t> </a:t>
          </a:r>
          <a:r>
            <a:rPr lang="en-US" dirty="0" err="1" smtClean="0"/>
            <a:t>định</a:t>
          </a:r>
          <a:r>
            <a:rPr lang="en-US" dirty="0" smtClean="0"/>
            <a:t> </a:t>
          </a:r>
          <a:r>
            <a:rPr lang="en-US" dirty="0" err="1" smtClean="0"/>
            <a:t>lợi</a:t>
          </a:r>
          <a:r>
            <a:rPr lang="en-US" dirty="0" smtClean="0"/>
            <a:t> </a:t>
          </a:r>
          <a:r>
            <a:rPr lang="en-US" dirty="0" err="1" smtClean="0"/>
            <a:t>thế</a:t>
          </a:r>
          <a:r>
            <a:rPr lang="en-US" dirty="0" smtClean="0"/>
            <a:t> </a:t>
          </a:r>
          <a:r>
            <a:rPr lang="en-US" dirty="0" err="1" smtClean="0"/>
            <a:t>bán</a:t>
          </a:r>
          <a:r>
            <a:rPr lang="en-US" dirty="0" smtClean="0"/>
            <a:t> </a:t>
          </a:r>
          <a:r>
            <a:rPr lang="en-US" dirty="0" err="1" smtClean="0"/>
            <a:t>hàng</a:t>
          </a:r>
          <a:endParaRPr lang="en-GB" dirty="0"/>
        </a:p>
      </dgm:t>
    </dgm:pt>
    <dgm:pt modelId="{10064FFF-C4A4-4BE3-B656-384B9BAFD600}" type="parTrans" cxnId="{84F3439B-0DD8-4B91-AA35-66FBCA9ED6DE}">
      <dgm:prSet/>
      <dgm:spPr/>
      <dgm:t>
        <a:bodyPr/>
        <a:lstStyle/>
        <a:p>
          <a:endParaRPr lang="en-GB"/>
        </a:p>
      </dgm:t>
    </dgm:pt>
    <dgm:pt modelId="{50CAF087-CA86-4CAD-8EED-2E0A3CD6010E}" type="sibTrans" cxnId="{84F3439B-0DD8-4B91-AA35-66FBCA9ED6DE}">
      <dgm:prSet/>
      <dgm:spPr/>
      <dgm:t>
        <a:bodyPr/>
        <a:lstStyle/>
        <a:p>
          <a:endParaRPr lang="en-GB"/>
        </a:p>
      </dgm:t>
    </dgm:pt>
    <dgm:pt modelId="{11884683-24F7-47DD-B82A-3EF7644744F1}">
      <dgm:prSet phldrT="[Text]"/>
      <dgm:spPr/>
      <dgm:t>
        <a:bodyPr/>
        <a:lstStyle/>
        <a:p>
          <a:r>
            <a:rPr lang="en-US" dirty="0" err="1" smtClean="0"/>
            <a:t>Nghiên</a:t>
          </a:r>
          <a:r>
            <a:rPr lang="en-US" dirty="0" smtClean="0"/>
            <a:t> </a:t>
          </a:r>
          <a:r>
            <a:rPr lang="en-US" dirty="0" err="1" smtClean="0"/>
            <a:t>cứu</a:t>
          </a:r>
          <a:r>
            <a:rPr lang="en-US" dirty="0" smtClean="0"/>
            <a:t> </a:t>
          </a:r>
          <a:r>
            <a:rPr lang="en-US" dirty="0" err="1" smtClean="0"/>
            <a:t>đối</a:t>
          </a:r>
          <a:r>
            <a:rPr lang="en-US" dirty="0" smtClean="0"/>
            <a:t> </a:t>
          </a:r>
          <a:r>
            <a:rPr lang="en-US" dirty="0" err="1" smtClean="0"/>
            <a:t>thủ</a:t>
          </a:r>
          <a:r>
            <a:rPr lang="en-US" dirty="0" smtClean="0"/>
            <a:t> </a:t>
          </a:r>
          <a:r>
            <a:rPr lang="en-US" dirty="0" err="1" smtClean="0"/>
            <a:t>cạnh</a:t>
          </a:r>
          <a:r>
            <a:rPr lang="en-US" dirty="0" smtClean="0"/>
            <a:t> </a:t>
          </a:r>
          <a:r>
            <a:rPr lang="en-US" dirty="0" err="1" smtClean="0"/>
            <a:t>tranh</a:t>
          </a:r>
          <a:endParaRPr lang="en-GB" dirty="0"/>
        </a:p>
      </dgm:t>
    </dgm:pt>
    <dgm:pt modelId="{0E6F0B3B-0004-4478-9D41-A1D329F42C16}" type="parTrans" cxnId="{4AA907FC-85A6-4C5D-BEAC-4C4B292EA183}">
      <dgm:prSet/>
      <dgm:spPr/>
      <dgm:t>
        <a:bodyPr/>
        <a:lstStyle/>
        <a:p>
          <a:endParaRPr lang="en-GB"/>
        </a:p>
      </dgm:t>
    </dgm:pt>
    <dgm:pt modelId="{E4FB5076-82E4-4723-BFD5-AB97FB411041}" type="sibTrans" cxnId="{4AA907FC-85A6-4C5D-BEAC-4C4B292EA183}">
      <dgm:prSet/>
      <dgm:spPr/>
      <dgm:t>
        <a:bodyPr/>
        <a:lstStyle/>
        <a:p>
          <a:endParaRPr lang="en-GB"/>
        </a:p>
      </dgm:t>
    </dgm:pt>
    <dgm:pt modelId="{7FF80189-88A0-4BF8-9AFB-8CA6A706D920}">
      <dgm:prSet phldrT="[Text]"/>
      <dgm:spPr/>
      <dgm:t>
        <a:bodyPr/>
        <a:lstStyle/>
        <a:p>
          <a:r>
            <a:rPr lang="en-US" dirty="0" err="1" smtClean="0"/>
            <a:t>Nghiên</a:t>
          </a:r>
          <a:r>
            <a:rPr lang="en-US" dirty="0" smtClean="0"/>
            <a:t> </a:t>
          </a:r>
          <a:r>
            <a:rPr lang="en-US" dirty="0" err="1" smtClean="0"/>
            <a:t>cứu</a:t>
          </a:r>
          <a:r>
            <a:rPr lang="en-US" dirty="0" smtClean="0"/>
            <a:t> TT – KH </a:t>
          </a:r>
          <a:r>
            <a:rPr lang="en-US" dirty="0" err="1" smtClean="0"/>
            <a:t>tiềm</a:t>
          </a:r>
          <a:r>
            <a:rPr lang="en-US" dirty="0" smtClean="0"/>
            <a:t> </a:t>
          </a:r>
          <a:r>
            <a:rPr lang="en-US" dirty="0" err="1" smtClean="0"/>
            <a:t>năng</a:t>
          </a:r>
          <a:endParaRPr lang="en-GB" dirty="0"/>
        </a:p>
      </dgm:t>
    </dgm:pt>
    <dgm:pt modelId="{42598951-BAC7-4937-9466-4C1CA954941F}" type="parTrans" cxnId="{955EC333-345D-4054-A40E-9267E9C8B600}">
      <dgm:prSet/>
      <dgm:spPr/>
      <dgm:t>
        <a:bodyPr/>
        <a:lstStyle/>
        <a:p>
          <a:endParaRPr lang="en-GB"/>
        </a:p>
      </dgm:t>
    </dgm:pt>
    <dgm:pt modelId="{16E0F374-6F74-4987-8A9D-22D392C86BF5}" type="sibTrans" cxnId="{955EC333-345D-4054-A40E-9267E9C8B600}">
      <dgm:prSet/>
      <dgm:spPr/>
      <dgm:t>
        <a:bodyPr/>
        <a:lstStyle/>
        <a:p>
          <a:endParaRPr lang="en-GB"/>
        </a:p>
      </dgm:t>
    </dgm:pt>
    <dgm:pt modelId="{694599DC-9E4C-442E-91A6-BE2B2F3E45BE}">
      <dgm:prSet phldrT="[Text]"/>
      <dgm:spPr/>
      <dgm:t>
        <a:bodyPr/>
        <a:lstStyle/>
        <a:p>
          <a:r>
            <a:rPr lang="en-US" dirty="0" err="1" smtClean="0"/>
            <a:t>Nghiên</a:t>
          </a:r>
          <a:r>
            <a:rPr lang="en-US" dirty="0" smtClean="0"/>
            <a:t> </a:t>
          </a:r>
          <a:r>
            <a:rPr lang="en-US" dirty="0" err="1" smtClean="0"/>
            <a:t>cứu</a:t>
          </a:r>
          <a:r>
            <a:rPr lang="en-US" dirty="0" smtClean="0"/>
            <a:t> MQH </a:t>
          </a:r>
          <a:r>
            <a:rPr lang="en-US" dirty="0" err="1" smtClean="0"/>
            <a:t>Cung</a:t>
          </a:r>
          <a:r>
            <a:rPr lang="en-US" dirty="0" smtClean="0"/>
            <a:t> – </a:t>
          </a:r>
          <a:r>
            <a:rPr lang="en-US" dirty="0" err="1" smtClean="0"/>
            <a:t>Cầu</a:t>
          </a:r>
          <a:endParaRPr lang="en-GB" dirty="0"/>
        </a:p>
      </dgm:t>
    </dgm:pt>
    <dgm:pt modelId="{4AAF9E85-F528-4367-AD19-C23C118AA18B}" type="parTrans" cxnId="{50A2A682-7AF6-490F-B4A5-58690C995E02}">
      <dgm:prSet/>
      <dgm:spPr/>
      <dgm:t>
        <a:bodyPr/>
        <a:lstStyle/>
        <a:p>
          <a:endParaRPr lang="en-GB"/>
        </a:p>
      </dgm:t>
    </dgm:pt>
    <dgm:pt modelId="{20E09C2C-DA93-4CD7-89BB-CF9E1ACA7890}" type="sibTrans" cxnId="{50A2A682-7AF6-490F-B4A5-58690C995E02}">
      <dgm:prSet/>
      <dgm:spPr/>
      <dgm:t>
        <a:bodyPr/>
        <a:lstStyle/>
        <a:p>
          <a:endParaRPr lang="en-GB"/>
        </a:p>
      </dgm:t>
    </dgm:pt>
    <dgm:pt modelId="{143E6D72-3789-4EED-A114-00B3C9A3C16C}">
      <dgm:prSet phldrT="[Text]"/>
      <dgm:spPr/>
      <dgm:t>
        <a:bodyPr/>
        <a:lstStyle/>
        <a:p>
          <a:r>
            <a:rPr lang="en-US" dirty="0" err="1" smtClean="0"/>
            <a:t>Lên</a:t>
          </a:r>
          <a:r>
            <a:rPr lang="en-US" dirty="0" smtClean="0"/>
            <a:t> KHKD </a:t>
          </a:r>
          <a:r>
            <a:rPr lang="en-US" dirty="0" err="1" smtClean="0"/>
            <a:t>cụ</a:t>
          </a:r>
          <a:r>
            <a:rPr lang="en-US" dirty="0" smtClean="0"/>
            <a:t> </a:t>
          </a:r>
          <a:r>
            <a:rPr lang="en-US" dirty="0" err="1" smtClean="0"/>
            <a:t>thể</a:t>
          </a:r>
          <a:r>
            <a:rPr lang="en-US" dirty="0" smtClean="0"/>
            <a:t> </a:t>
          </a:r>
          <a:r>
            <a:rPr lang="en-US" dirty="0" err="1" smtClean="0"/>
            <a:t>và</a:t>
          </a:r>
          <a:r>
            <a:rPr lang="en-US" dirty="0" smtClean="0"/>
            <a:t> </a:t>
          </a:r>
          <a:r>
            <a:rPr lang="en-US" dirty="0" err="1" smtClean="0"/>
            <a:t>triển</a:t>
          </a:r>
          <a:r>
            <a:rPr lang="en-US" dirty="0" smtClean="0"/>
            <a:t> </a:t>
          </a:r>
          <a:r>
            <a:rPr lang="en-US" dirty="0" err="1" smtClean="0"/>
            <a:t>khai</a:t>
          </a:r>
          <a:r>
            <a:rPr lang="en-US" dirty="0" smtClean="0"/>
            <a:t> KH</a:t>
          </a:r>
          <a:endParaRPr lang="en-GB" dirty="0"/>
        </a:p>
      </dgm:t>
    </dgm:pt>
    <dgm:pt modelId="{CF61071D-D00F-4320-B119-0C1058E5BDEC}" type="parTrans" cxnId="{19AB3CD8-6892-42B7-88B2-0138811D5C07}">
      <dgm:prSet/>
      <dgm:spPr/>
      <dgm:t>
        <a:bodyPr/>
        <a:lstStyle/>
        <a:p>
          <a:endParaRPr lang="en-GB"/>
        </a:p>
      </dgm:t>
    </dgm:pt>
    <dgm:pt modelId="{5DD32744-173E-4240-8796-A75A36A6858F}" type="sibTrans" cxnId="{19AB3CD8-6892-42B7-88B2-0138811D5C07}">
      <dgm:prSet/>
      <dgm:spPr/>
      <dgm:t>
        <a:bodyPr/>
        <a:lstStyle/>
        <a:p>
          <a:endParaRPr lang="en-GB"/>
        </a:p>
      </dgm:t>
    </dgm:pt>
    <dgm:pt modelId="{C0C44425-AC27-4D12-9B7D-B6ACCAB85C36}" type="pres">
      <dgm:prSet presAssocID="{1A494543-B5C4-4439-98AF-3558B41BC3E8}" presName="Name0" presStyleCnt="0">
        <dgm:presLayoutVars>
          <dgm:chMax val="7"/>
          <dgm:chPref val="7"/>
          <dgm:dir/>
        </dgm:presLayoutVars>
      </dgm:prSet>
      <dgm:spPr/>
      <dgm:t>
        <a:bodyPr/>
        <a:lstStyle/>
        <a:p>
          <a:endParaRPr lang="en-GB"/>
        </a:p>
      </dgm:t>
    </dgm:pt>
    <dgm:pt modelId="{A51F793C-B86C-4C24-B904-C632517E2453}" type="pres">
      <dgm:prSet presAssocID="{1A494543-B5C4-4439-98AF-3558B41BC3E8}" presName="Name1" presStyleCnt="0"/>
      <dgm:spPr/>
    </dgm:pt>
    <dgm:pt modelId="{76F19AB9-E6A8-4BC6-8E76-2551E4E6A25B}" type="pres">
      <dgm:prSet presAssocID="{1A494543-B5C4-4439-98AF-3558B41BC3E8}" presName="cycle" presStyleCnt="0"/>
      <dgm:spPr/>
    </dgm:pt>
    <dgm:pt modelId="{C34B35FB-941E-42A0-8EA4-E97F6AC26D96}" type="pres">
      <dgm:prSet presAssocID="{1A494543-B5C4-4439-98AF-3558B41BC3E8}" presName="srcNode" presStyleLbl="node1" presStyleIdx="0" presStyleCnt="7"/>
      <dgm:spPr/>
    </dgm:pt>
    <dgm:pt modelId="{C3FF1505-64C2-48B8-AA4E-D9D460A182D6}" type="pres">
      <dgm:prSet presAssocID="{1A494543-B5C4-4439-98AF-3558B41BC3E8}" presName="conn" presStyleLbl="parChTrans1D2" presStyleIdx="0" presStyleCnt="1"/>
      <dgm:spPr/>
      <dgm:t>
        <a:bodyPr/>
        <a:lstStyle/>
        <a:p>
          <a:endParaRPr lang="en-GB"/>
        </a:p>
      </dgm:t>
    </dgm:pt>
    <dgm:pt modelId="{2531D673-524E-4DB9-8BCF-401AEB1B1DAF}" type="pres">
      <dgm:prSet presAssocID="{1A494543-B5C4-4439-98AF-3558B41BC3E8}" presName="extraNode" presStyleLbl="node1" presStyleIdx="0" presStyleCnt="7"/>
      <dgm:spPr/>
    </dgm:pt>
    <dgm:pt modelId="{C49B0C6F-6632-4AFB-BA30-246F2244E186}" type="pres">
      <dgm:prSet presAssocID="{1A494543-B5C4-4439-98AF-3558B41BC3E8}" presName="dstNode" presStyleLbl="node1" presStyleIdx="0" presStyleCnt="7"/>
      <dgm:spPr/>
    </dgm:pt>
    <dgm:pt modelId="{62BA8A32-F886-4FC2-9112-C6C9F34ACEC9}" type="pres">
      <dgm:prSet presAssocID="{6849633F-E8A8-4172-B91E-4E3DF1D4B940}" presName="text_1" presStyleLbl="node1" presStyleIdx="0" presStyleCnt="7">
        <dgm:presLayoutVars>
          <dgm:bulletEnabled val="1"/>
        </dgm:presLayoutVars>
      </dgm:prSet>
      <dgm:spPr/>
      <dgm:t>
        <a:bodyPr/>
        <a:lstStyle/>
        <a:p>
          <a:endParaRPr lang="en-GB"/>
        </a:p>
      </dgm:t>
    </dgm:pt>
    <dgm:pt modelId="{03ACB62D-50BB-4F74-83F1-5CA516234BEF}" type="pres">
      <dgm:prSet presAssocID="{6849633F-E8A8-4172-B91E-4E3DF1D4B940}" presName="accent_1" presStyleCnt="0"/>
      <dgm:spPr/>
    </dgm:pt>
    <dgm:pt modelId="{1A232BA6-49AE-41FF-A2C2-2C5B9235CA9E}" type="pres">
      <dgm:prSet presAssocID="{6849633F-E8A8-4172-B91E-4E3DF1D4B940}" presName="accentRepeatNode" presStyleLbl="solidFgAcc1" presStyleIdx="0" presStyleCnt="7"/>
      <dgm:spPr/>
    </dgm:pt>
    <dgm:pt modelId="{B66B66A3-9AC3-41EE-8C6D-E9F028DFCA72}" type="pres">
      <dgm:prSet presAssocID="{11EA43EC-D156-4EF7-B0E4-0B2AD2A11F85}" presName="text_2" presStyleLbl="node1" presStyleIdx="1" presStyleCnt="7">
        <dgm:presLayoutVars>
          <dgm:bulletEnabled val="1"/>
        </dgm:presLayoutVars>
      </dgm:prSet>
      <dgm:spPr/>
      <dgm:t>
        <a:bodyPr/>
        <a:lstStyle/>
        <a:p>
          <a:endParaRPr lang="en-GB"/>
        </a:p>
      </dgm:t>
    </dgm:pt>
    <dgm:pt modelId="{DD60BA99-1B8D-4F43-9D73-E0917DB6C54F}" type="pres">
      <dgm:prSet presAssocID="{11EA43EC-D156-4EF7-B0E4-0B2AD2A11F85}" presName="accent_2" presStyleCnt="0"/>
      <dgm:spPr/>
    </dgm:pt>
    <dgm:pt modelId="{E4407706-0E38-4B5C-AAFE-3D99CFC8C28E}" type="pres">
      <dgm:prSet presAssocID="{11EA43EC-D156-4EF7-B0E4-0B2AD2A11F85}" presName="accentRepeatNode" presStyleLbl="solidFgAcc1" presStyleIdx="1" presStyleCnt="7"/>
      <dgm:spPr/>
    </dgm:pt>
    <dgm:pt modelId="{96558C14-8E2A-449F-A60F-6C731FBB8B23}" type="pres">
      <dgm:prSet presAssocID="{9961FC9A-DDD6-4609-A2FE-568FBAFDA521}" presName="text_3" presStyleLbl="node1" presStyleIdx="2" presStyleCnt="7">
        <dgm:presLayoutVars>
          <dgm:bulletEnabled val="1"/>
        </dgm:presLayoutVars>
      </dgm:prSet>
      <dgm:spPr/>
      <dgm:t>
        <a:bodyPr/>
        <a:lstStyle/>
        <a:p>
          <a:endParaRPr lang="en-GB"/>
        </a:p>
      </dgm:t>
    </dgm:pt>
    <dgm:pt modelId="{7E64A4BC-11C8-441B-85ED-C565E66F6284}" type="pres">
      <dgm:prSet presAssocID="{9961FC9A-DDD6-4609-A2FE-568FBAFDA521}" presName="accent_3" presStyleCnt="0"/>
      <dgm:spPr/>
    </dgm:pt>
    <dgm:pt modelId="{27365204-6306-4D2D-99FD-71E73EB743DC}" type="pres">
      <dgm:prSet presAssocID="{9961FC9A-DDD6-4609-A2FE-568FBAFDA521}" presName="accentRepeatNode" presStyleLbl="solidFgAcc1" presStyleIdx="2" presStyleCnt="7"/>
      <dgm:spPr/>
    </dgm:pt>
    <dgm:pt modelId="{D794921D-BF3E-4F15-8EDB-40C85D1E73D2}" type="pres">
      <dgm:prSet presAssocID="{11884683-24F7-47DD-B82A-3EF7644744F1}" presName="text_4" presStyleLbl="node1" presStyleIdx="3" presStyleCnt="7">
        <dgm:presLayoutVars>
          <dgm:bulletEnabled val="1"/>
        </dgm:presLayoutVars>
      </dgm:prSet>
      <dgm:spPr/>
      <dgm:t>
        <a:bodyPr/>
        <a:lstStyle/>
        <a:p>
          <a:endParaRPr lang="en-GB"/>
        </a:p>
      </dgm:t>
    </dgm:pt>
    <dgm:pt modelId="{43F0BF04-F9C4-4566-9C1D-9CE7A01D3678}" type="pres">
      <dgm:prSet presAssocID="{11884683-24F7-47DD-B82A-3EF7644744F1}" presName="accent_4" presStyleCnt="0"/>
      <dgm:spPr/>
    </dgm:pt>
    <dgm:pt modelId="{91E55EF1-BE9B-4855-8600-0D79087202B1}" type="pres">
      <dgm:prSet presAssocID="{11884683-24F7-47DD-B82A-3EF7644744F1}" presName="accentRepeatNode" presStyleLbl="solidFgAcc1" presStyleIdx="3" presStyleCnt="7"/>
      <dgm:spPr/>
    </dgm:pt>
    <dgm:pt modelId="{5916E3D9-3613-4054-8FA8-0F3463DFFFF4}" type="pres">
      <dgm:prSet presAssocID="{7FF80189-88A0-4BF8-9AFB-8CA6A706D920}" presName="text_5" presStyleLbl="node1" presStyleIdx="4" presStyleCnt="7">
        <dgm:presLayoutVars>
          <dgm:bulletEnabled val="1"/>
        </dgm:presLayoutVars>
      </dgm:prSet>
      <dgm:spPr/>
      <dgm:t>
        <a:bodyPr/>
        <a:lstStyle/>
        <a:p>
          <a:endParaRPr lang="en-GB"/>
        </a:p>
      </dgm:t>
    </dgm:pt>
    <dgm:pt modelId="{54AA2D6C-44B9-4333-909A-EA7F9408627B}" type="pres">
      <dgm:prSet presAssocID="{7FF80189-88A0-4BF8-9AFB-8CA6A706D920}" presName="accent_5" presStyleCnt="0"/>
      <dgm:spPr/>
    </dgm:pt>
    <dgm:pt modelId="{32432DB6-1264-4B70-B082-882382848E7A}" type="pres">
      <dgm:prSet presAssocID="{7FF80189-88A0-4BF8-9AFB-8CA6A706D920}" presName="accentRepeatNode" presStyleLbl="solidFgAcc1" presStyleIdx="4" presStyleCnt="7"/>
      <dgm:spPr/>
    </dgm:pt>
    <dgm:pt modelId="{22927100-0A56-4479-AB35-EF2D6139A94B}" type="pres">
      <dgm:prSet presAssocID="{694599DC-9E4C-442E-91A6-BE2B2F3E45BE}" presName="text_6" presStyleLbl="node1" presStyleIdx="5" presStyleCnt="7">
        <dgm:presLayoutVars>
          <dgm:bulletEnabled val="1"/>
        </dgm:presLayoutVars>
      </dgm:prSet>
      <dgm:spPr/>
      <dgm:t>
        <a:bodyPr/>
        <a:lstStyle/>
        <a:p>
          <a:endParaRPr lang="en-GB"/>
        </a:p>
      </dgm:t>
    </dgm:pt>
    <dgm:pt modelId="{9B731481-7076-4969-8457-64B64C3CC06E}" type="pres">
      <dgm:prSet presAssocID="{694599DC-9E4C-442E-91A6-BE2B2F3E45BE}" presName="accent_6" presStyleCnt="0"/>
      <dgm:spPr/>
    </dgm:pt>
    <dgm:pt modelId="{13C51841-EEEF-4432-B4BF-99F293800E93}" type="pres">
      <dgm:prSet presAssocID="{694599DC-9E4C-442E-91A6-BE2B2F3E45BE}" presName="accentRepeatNode" presStyleLbl="solidFgAcc1" presStyleIdx="5" presStyleCnt="7"/>
      <dgm:spPr/>
    </dgm:pt>
    <dgm:pt modelId="{A7002538-4B81-46D7-8F6E-67B1D3A9EEC6}" type="pres">
      <dgm:prSet presAssocID="{143E6D72-3789-4EED-A114-00B3C9A3C16C}" presName="text_7" presStyleLbl="node1" presStyleIdx="6" presStyleCnt="7">
        <dgm:presLayoutVars>
          <dgm:bulletEnabled val="1"/>
        </dgm:presLayoutVars>
      </dgm:prSet>
      <dgm:spPr/>
      <dgm:t>
        <a:bodyPr/>
        <a:lstStyle/>
        <a:p>
          <a:endParaRPr lang="en-GB"/>
        </a:p>
      </dgm:t>
    </dgm:pt>
    <dgm:pt modelId="{AD766643-8B8E-46A1-9F33-6CD207F00721}" type="pres">
      <dgm:prSet presAssocID="{143E6D72-3789-4EED-A114-00B3C9A3C16C}" presName="accent_7" presStyleCnt="0"/>
      <dgm:spPr/>
    </dgm:pt>
    <dgm:pt modelId="{9A2C09F6-1251-41F7-A9E4-8EE052E3B2CE}" type="pres">
      <dgm:prSet presAssocID="{143E6D72-3789-4EED-A114-00B3C9A3C16C}" presName="accentRepeatNode" presStyleLbl="solidFgAcc1" presStyleIdx="6" presStyleCnt="7"/>
      <dgm:spPr/>
    </dgm:pt>
  </dgm:ptLst>
  <dgm:cxnLst>
    <dgm:cxn modelId="{19AB3CD8-6892-42B7-88B2-0138811D5C07}" srcId="{1A494543-B5C4-4439-98AF-3558B41BC3E8}" destId="{143E6D72-3789-4EED-A114-00B3C9A3C16C}" srcOrd="6" destOrd="0" parTransId="{CF61071D-D00F-4320-B119-0C1058E5BDEC}" sibTransId="{5DD32744-173E-4240-8796-A75A36A6858F}"/>
    <dgm:cxn modelId="{6119987B-017C-4395-95CB-A3307D112C68}" type="presOf" srcId="{9961FC9A-DDD6-4609-A2FE-568FBAFDA521}" destId="{96558C14-8E2A-449F-A60F-6C731FBB8B23}" srcOrd="0" destOrd="0" presId="urn:microsoft.com/office/officeart/2008/layout/VerticalCurvedList"/>
    <dgm:cxn modelId="{732D21A0-4C75-448F-9A11-EAA31BD1D4B6}" type="presOf" srcId="{11884683-24F7-47DD-B82A-3EF7644744F1}" destId="{D794921D-BF3E-4F15-8EDB-40C85D1E73D2}" srcOrd="0" destOrd="0" presId="urn:microsoft.com/office/officeart/2008/layout/VerticalCurvedList"/>
    <dgm:cxn modelId="{CC4015D7-1A24-42CD-8199-4A53B6B97E77}" type="presOf" srcId="{1A494543-B5C4-4439-98AF-3558B41BC3E8}" destId="{C0C44425-AC27-4D12-9B7D-B6ACCAB85C36}" srcOrd="0" destOrd="0" presId="urn:microsoft.com/office/officeart/2008/layout/VerticalCurvedList"/>
    <dgm:cxn modelId="{282E3447-01BA-460F-91A9-7A51ECE627EE}" type="presOf" srcId="{2065DCC8-1902-462F-B87C-BC0E4409E66C}" destId="{C3FF1505-64C2-48B8-AA4E-D9D460A182D6}" srcOrd="0" destOrd="0" presId="urn:microsoft.com/office/officeart/2008/layout/VerticalCurvedList"/>
    <dgm:cxn modelId="{C5682FB1-6B35-420C-9BAC-CCB40641DB4D}" type="presOf" srcId="{7FF80189-88A0-4BF8-9AFB-8CA6A706D920}" destId="{5916E3D9-3613-4054-8FA8-0F3463DFFFF4}" srcOrd="0" destOrd="0" presId="urn:microsoft.com/office/officeart/2008/layout/VerticalCurvedList"/>
    <dgm:cxn modelId="{766052E5-1A1A-4A73-BAE5-87539F5B55B2}" srcId="{1A494543-B5C4-4439-98AF-3558B41BC3E8}" destId="{11EA43EC-D156-4EF7-B0E4-0B2AD2A11F85}" srcOrd="1" destOrd="0" parTransId="{B7B1B36C-3C09-4B66-A24A-0B4C01B2A934}" sibTransId="{B2101E02-A6A0-444C-A9A7-470770DBD24A}"/>
    <dgm:cxn modelId="{1C791FB9-6D59-48D4-A081-6A70CDC90CA6}" type="presOf" srcId="{694599DC-9E4C-442E-91A6-BE2B2F3E45BE}" destId="{22927100-0A56-4479-AB35-EF2D6139A94B}" srcOrd="0" destOrd="0" presId="urn:microsoft.com/office/officeart/2008/layout/VerticalCurvedList"/>
    <dgm:cxn modelId="{4AA907FC-85A6-4C5D-BEAC-4C4B292EA183}" srcId="{1A494543-B5C4-4439-98AF-3558B41BC3E8}" destId="{11884683-24F7-47DD-B82A-3EF7644744F1}" srcOrd="3" destOrd="0" parTransId="{0E6F0B3B-0004-4478-9D41-A1D329F42C16}" sibTransId="{E4FB5076-82E4-4723-BFD5-AB97FB411041}"/>
    <dgm:cxn modelId="{955EC333-345D-4054-A40E-9267E9C8B600}" srcId="{1A494543-B5C4-4439-98AF-3558B41BC3E8}" destId="{7FF80189-88A0-4BF8-9AFB-8CA6A706D920}" srcOrd="4" destOrd="0" parTransId="{42598951-BAC7-4937-9466-4C1CA954941F}" sibTransId="{16E0F374-6F74-4987-8A9D-22D392C86BF5}"/>
    <dgm:cxn modelId="{50A2A682-7AF6-490F-B4A5-58690C995E02}" srcId="{1A494543-B5C4-4439-98AF-3558B41BC3E8}" destId="{694599DC-9E4C-442E-91A6-BE2B2F3E45BE}" srcOrd="5" destOrd="0" parTransId="{4AAF9E85-F528-4367-AD19-C23C118AA18B}" sibTransId="{20E09C2C-DA93-4CD7-89BB-CF9E1ACA7890}"/>
    <dgm:cxn modelId="{B04EFF08-23D5-4915-AE5E-EA6A38842F16}" srcId="{1A494543-B5C4-4439-98AF-3558B41BC3E8}" destId="{6849633F-E8A8-4172-B91E-4E3DF1D4B940}" srcOrd="0" destOrd="0" parTransId="{FCA917C3-2A48-480C-BD00-975E5FC3CFB0}" sibTransId="{2065DCC8-1902-462F-B87C-BC0E4409E66C}"/>
    <dgm:cxn modelId="{04EFCF46-730F-44FA-B405-43492A981CED}" type="presOf" srcId="{11EA43EC-D156-4EF7-B0E4-0B2AD2A11F85}" destId="{B66B66A3-9AC3-41EE-8C6D-E9F028DFCA72}" srcOrd="0" destOrd="0" presId="urn:microsoft.com/office/officeart/2008/layout/VerticalCurvedList"/>
    <dgm:cxn modelId="{84F3439B-0DD8-4B91-AA35-66FBCA9ED6DE}" srcId="{1A494543-B5C4-4439-98AF-3558B41BC3E8}" destId="{9961FC9A-DDD6-4609-A2FE-568FBAFDA521}" srcOrd="2" destOrd="0" parTransId="{10064FFF-C4A4-4BE3-B656-384B9BAFD600}" sibTransId="{50CAF087-CA86-4CAD-8EED-2E0A3CD6010E}"/>
    <dgm:cxn modelId="{DC1356A3-F2A4-4AA4-B821-2029193ABF1C}" type="presOf" srcId="{143E6D72-3789-4EED-A114-00B3C9A3C16C}" destId="{A7002538-4B81-46D7-8F6E-67B1D3A9EEC6}" srcOrd="0" destOrd="0" presId="urn:microsoft.com/office/officeart/2008/layout/VerticalCurvedList"/>
    <dgm:cxn modelId="{52F58D11-DDC1-4C00-92D7-9FE8D2172D1E}" type="presOf" srcId="{6849633F-E8A8-4172-B91E-4E3DF1D4B940}" destId="{62BA8A32-F886-4FC2-9112-C6C9F34ACEC9}" srcOrd="0" destOrd="0" presId="urn:microsoft.com/office/officeart/2008/layout/VerticalCurvedList"/>
    <dgm:cxn modelId="{CAF4D23D-8D7A-430F-89F3-A5E784926772}" type="presParOf" srcId="{C0C44425-AC27-4D12-9B7D-B6ACCAB85C36}" destId="{A51F793C-B86C-4C24-B904-C632517E2453}" srcOrd="0" destOrd="0" presId="urn:microsoft.com/office/officeart/2008/layout/VerticalCurvedList"/>
    <dgm:cxn modelId="{F10CAD8A-BF84-4B5E-968E-658D1D873F5E}" type="presParOf" srcId="{A51F793C-B86C-4C24-B904-C632517E2453}" destId="{76F19AB9-E6A8-4BC6-8E76-2551E4E6A25B}" srcOrd="0" destOrd="0" presId="urn:microsoft.com/office/officeart/2008/layout/VerticalCurvedList"/>
    <dgm:cxn modelId="{6C8D741D-5BA2-4A3B-9279-54AAE97AF408}" type="presParOf" srcId="{76F19AB9-E6A8-4BC6-8E76-2551E4E6A25B}" destId="{C34B35FB-941E-42A0-8EA4-E97F6AC26D96}" srcOrd="0" destOrd="0" presId="urn:microsoft.com/office/officeart/2008/layout/VerticalCurvedList"/>
    <dgm:cxn modelId="{806B32C0-88DE-4FF4-931E-6CB39BC27D72}" type="presParOf" srcId="{76F19AB9-E6A8-4BC6-8E76-2551E4E6A25B}" destId="{C3FF1505-64C2-48B8-AA4E-D9D460A182D6}" srcOrd="1" destOrd="0" presId="urn:microsoft.com/office/officeart/2008/layout/VerticalCurvedList"/>
    <dgm:cxn modelId="{1389B7C7-9443-47CE-B853-D0C6DB83F0F4}" type="presParOf" srcId="{76F19AB9-E6A8-4BC6-8E76-2551E4E6A25B}" destId="{2531D673-524E-4DB9-8BCF-401AEB1B1DAF}" srcOrd="2" destOrd="0" presId="urn:microsoft.com/office/officeart/2008/layout/VerticalCurvedList"/>
    <dgm:cxn modelId="{617C5791-F233-41FB-993B-B2E81D528F46}" type="presParOf" srcId="{76F19AB9-E6A8-4BC6-8E76-2551E4E6A25B}" destId="{C49B0C6F-6632-4AFB-BA30-246F2244E186}" srcOrd="3" destOrd="0" presId="urn:microsoft.com/office/officeart/2008/layout/VerticalCurvedList"/>
    <dgm:cxn modelId="{BBA600D5-9042-4DC7-8CD6-BC3C98B6F994}" type="presParOf" srcId="{A51F793C-B86C-4C24-B904-C632517E2453}" destId="{62BA8A32-F886-4FC2-9112-C6C9F34ACEC9}" srcOrd="1" destOrd="0" presId="urn:microsoft.com/office/officeart/2008/layout/VerticalCurvedList"/>
    <dgm:cxn modelId="{557AC8C7-0CF2-41A5-9989-CCAE61AD17E9}" type="presParOf" srcId="{A51F793C-B86C-4C24-B904-C632517E2453}" destId="{03ACB62D-50BB-4F74-83F1-5CA516234BEF}" srcOrd="2" destOrd="0" presId="urn:microsoft.com/office/officeart/2008/layout/VerticalCurvedList"/>
    <dgm:cxn modelId="{E5DD9135-2802-4144-9DFF-B4816556A96C}" type="presParOf" srcId="{03ACB62D-50BB-4F74-83F1-5CA516234BEF}" destId="{1A232BA6-49AE-41FF-A2C2-2C5B9235CA9E}" srcOrd="0" destOrd="0" presId="urn:microsoft.com/office/officeart/2008/layout/VerticalCurvedList"/>
    <dgm:cxn modelId="{699C26D1-3ED7-47C9-BE95-9688E614CC2F}" type="presParOf" srcId="{A51F793C-B86C-4C24-B904-C632517E2453}" destId="{B66B66A3-9AC3-41EE-8C6D-E9F028DFCA72}" srcOrd="3" destOrd="0" presId="urn:microsoft.com/office/officeart/2008/layout/VerticalCurvedList"/>
    <dgm:cxn modelId="{63E55DD3-7B5D-42C2-BAA6-FEDCEDB5A367}" type="presParOf" srcId="{A51F793C-B86C-4C24-B904-C632517E2453}" destId="{DD60BA99-1B8D-4F43-9D73-E0917DB6C54F}" srcOrd="4" destOrd="0" presId="urn:microsoft.com/office/officeart/2008/layout/VerticalCurvedList"/>
    <dgm:cxn modelId="{5A419AB1-46D6-4EE8-BAC2-8673CEA77ADB}" type="presParOf" srcId="{DD60BA99-1B8D-4F43-9D73-E0917DB6C54F}" destId="{E4407706-0E38-4B5C-AAFE-3D99CFC8C28E}" srcOrd="0" destOrd="0" presId="urn:microsoft.com/office/officeart/2008/layout/VerticalCurvedList"/>
    <dgm:cxn modelId="{2E82D0D9-76C2-453C-8EF1-6C51840CFC8C}" type="presParOf" srcId="{A51F793C-B86C-4C24-B904-C632517E2453}" destId="{96558C14-8E2A-449F-A60F-6C731FBB8B23}" srcOrd="5" destOrd="0" presId="urn:microsoft.com/office/officeart/2008/layout/VerticalCurvedList"/>
    <dgm:cxn modelId="{FDCE9EB4-AD6F-4D63-A3D4-B6E2CD9E5489}" type="presParOf" srcId="{A51F793C-B86C-4C24-B904-C632517E2453}" destId="{7E64A4BC-11C8-441B-85ED-C565E66F6284}" srcOrd="6" destOrd="0" presId="urn:microsoft.com/office/officeart/2008/layout/VerticalCurvedList"/>
    <dgm:cxn modelId="{AD65919A-C0C1-43B3-A913-7D2EE2394DDB}" type="presParOf" srcId="{7E64A4BC-11C8-441B-85ED-C565E66F6284}" destId="{27365204-6306-4D2D-99FD-71E73EB743DC}" srcOrd="0" destOrd="0" presId="urn:microsoft.com/office/officeart/2008/layout/VerticalCurvedList"/>
    <dgm:cxn modelId="{D49E8C57-E2AA-4A60-8074-2F2BBAEEC898}" type="presParOf" srcId="{A51F793C-B86C-4C24-B904-C632517E2453}" destId="{D794921D-BF3E-4F15-8EDB-40C85D1E73D2}" srcOrd="7" destOrd="0" presId="urn:microsoft.com/office/officeart/2008/layout/VerticalCurvedList"/>
    <dgm:cxn modelId="{9A41CF86-C75D-4779-83FF-99686EEA1DB7}" type="presParOf" srcId="{A51F793C-B86C-4C24-B904-C632517E2453}" destId="{43F0BF04-F9C4-4566-9C1D-9CE7A01D3678}" srcOrd="8" destOrd="0" presId="urn:microsoft.com/office/officeart/2008/layout/VerticalCurvedList"/>
    <dgm:cxn modelId="{1C38B411-9FEC-4CB8-90A0-01507A181990}" type="presParOf" srcId="{43F0BF04-F9C4-4566-9C1D-9CE7A01D3678}" destId="{91E55EF1-BE9B-4855-8600-0D79087202B1}" srcOrd="0" destOrd="0" presId="urn:microsoft.com/office/officeart/2008/layout/VerticalCurvedList"/>
    <dgm:cxn modelId="{98C2359B-2056-4F92-A464-E1D75C1B9E95}" type="presParOf" srcId="{A51F793C-B86C-4C24-B904-C632517E2453}" destId="{5916E3D9-3613-4054-8FA8-0F3463DFFFF4}" srcOrd="9" destOrd="0" presId="urn:microsoft.com/office/officeart/2008/layout/VerticalCurvedList"/>
    <dgm:cxn modelId="{285A849F-5F0B-4CFA-842A-F9E9705C48C3}" type="presParOf" srcId="{A51F793C-B86C-4C24-B904-C632517E2453}" destId="{54AA2D6C-44B9-4333-909A-EA7F9408627B}" srcOrd="10" destOrd="0" presId="urn:microsoft.com/office/officeart/2008/layout/VerticalCurvedList"/>
    <dgm:cxn modelId="{E8EFDD8E-5DDF-495E-98E1-13C7102E0EBD}" type="presParOf" srcId="{54AA2D6C-44B9-4333-909A-EA7F9408627B}" destId="{32432DB6-1264-4B70-B082-882382848E7A}" srcOrd="0" destOrd="0" presId="urn:microsoft.com/office/officeart/2008/layout/VerticalCurvedList"/>
    <dgm:cxn modelId="{5890F47D-DFF5-43AB-9D78-0D89AC1AB56A}" type="presParOf" srcId="{A51F793C-B86C-4C24-B904-C632517E2453}" destId="{22927100-0A56-4479-AB35-EF2D6139A94B}" srcOrd="11" destOrd="0" presId="urn:microsoft.com/office/officeart/2008/layout/VerticalCurvedList"/>
    <dgm:cxn modelId="{7611C6C1-8906-4A15-A5C4-5F620A264688}" type="presParOf" srcId="{A51F793C-B86C-4C24-B904-C632517E2453}" destId="{9B731481-7076-4969-8457-64B64C3CC06E}" srcOrd="12" destOrd="0" presId="urn:microsoft.com/office/officeart/2008/layout/VerticalCurvedList"/>
    <dgm:cxn modelId="{6D405008-285A-4BF5-8229-80BEA934A3CD}" type="presParOf" srcId="{9B731481-7076-4969-8457-64B64C3CC06E}" destId="{13C51841-EEEF-4432-B4BF-99F293800E93}" srcOrd="0" destOrd="0" presId="urn:microsoft.com/office/officeart/2008/layout/VerticalCurvedList"/>
    <dgm:cxn modelId="{CB86A655-8C98-4E41-8EEF-9F3BE1EDA516}" type="presParOf" srcId="{A51F793C-B86C-4C24-B904-C632517E2453}" destId="{A7002538-4B81-46D7-8F6E-67B1D3A9EEC6}" srcOrd="13" destOrd="0" presId="urn:microsoft.com/office/officeart/2008/layout/VerticalCurvedList"/>
    <dgm:cxn modelId="{DA77714E-55E0-4FBD-AE8D-FEC60008F702}" type="presParOf" srcId="{A51F793C-B86C-4C24-B904-C632517E2453}" destId="{AD766643-8B8E-46A1-9F33-6CD207F00721}" srcOrd="14" destOrd="0" presId="urn:microsoft.com/office/officeart/2008/layout/VerticalCurvedList"/>
    <dgm:cxn modelId="{5BD746CD-3443-4035-8A52-57F09CA9AA19}" type="presParOf" srcId="{AD766643-8B8E-46A1-9F33-6CD207F00721}" destId="{9A2C09F6-1251-41F7-A9E4-8EE052E3B2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65B1FB-CAF8-4505-977B-320F61D4D783}"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GB"/>
        </a:p>
      </dgm:t>
    </dgm:pt>
    <dgm:pt modelId="{ACA428FA-B5C8-4F9F-A318-DB918D9774AF}">
      <dgm:prSet phldrT="[Text]"/>
      <dgm:spPr/>
      <dgm:t>
        <a:bodyPr/>
        <a:lstStyle/>
        <a:p>
          <a:r>
            <a:rPr lang="en-US" dirty="0" err="1" smtClean="0"/>
            <a:t>Cty</a:t>
          </a:r>
          <a:r>
            <a:rPr lang="en-US" dirty="0" smtClean="0"/>
            <a:t> TNHH MTV</a:t>
          </a:r>
          <a:endParaRPr lang="en-GB" dirty="0"/>
        </a:p>
      </dgm:t>
    </dgm:pt>
    <dgm:pt modelId="{E1AD2AB7-90EC-4A69-B868-39DCED4C3E47}" type="parTrans" cxnId="{6FB568F3-BF27-4E58-A37B-BBE6A40776B1}">
      <dgm:prSet/>
      <dgm:spPr/>
      <dgm:t>
        <a:bodyPr/>
        <a:lstStyle/>
        <a:p>
          <a:endParaRPr lang="en-GB"/>
        </a:p>
      </dgm:t>
    </dgm:pt>
    <dgm:pt modelId="{0321C41F-168D-482B-930B-9C283E1795C0}" type="sibTrans" cxnId="{6FB568F3-BF27-4E58-A37B-BBE6A40776B1}">
      <dgm:prSet/>
      <dgm:spPr/>
      <dgm:t>
        <a:bodyPr/>
        <a:lstStyle/>
        <a:p>
          <a:endParaRPr lang="en-GB"/>
        </a:p>
      </dgm:t>
    </dgm:pt>
    <dgm:pt modelId="{F33C9B5A-764F-48F1-A310-D1EA32C4388E}">
      <dgm:prSet phldrT="[Text]"/>
      <dgm:spPr/>
      <dgm:t>
        <a:bodyPr/>
        <a:lstStyle/>
        <a:p>
          <a:r>
            <a:rPr lang="en-US" dirty="0" err="1" smtClean="0"/>
            <a:t>Cty</a:t>
          </a:r>
          <a:r>
            <a:rPr lang="en-US" dirty="0" smtClean="0"/>
            <a:t> TNHH 2 TV </a:t>
          </a:r>
          <a:r>
            <a:rPr lang="en-US" dirty="0" err="1" smtClean="0"/>
            <a:t>trở</a:t>
          </a:r>
          <a:r>
            <a:rPr lang="en-US" dirty="0" smtClean="0"/>
            <a:t> </a:t>
          </a:r>
          <a:r>
            <a:rPr lang="en-US" dirty="0" err="1" smtClean="0"/>
            <a:t>lên</a:t>
          </a:r>
          <a:endParaRPr lang="en-GB" dirty="0"/>
        </a:p>
      </dgm:t>
    </dgm:pt>
    <dgm:pt modelId="{7B44158E-5D31-45BF-9625-19E09E54EC49}" type="parTrans" cxnId="{7D3B8A57-B079-4FF8-99C2-9ADC8171926C}">
      <dgm:prSet/>
      <dgm:spPr/>
      <dgm:t>
        <a:bodyPr/>
        <a:lstStyle/>
        <a:p>
          <a:endParaRPr lang="en-GB"/>
        </a:p>
      </dgm:t>
    </dgm:pt>
    <dgm:pt modelId="{DAFBE120-9513-4FF2-8558-D124CD77F027}" type="sibTrans" cxnId="{7D3B8A57-B079-4FF8-99C2-9ADC8171926C}">
      <dgm:prSet/>
      <dgm:spPr/>
      <dgm:t>
        <a:bodyPr/>
        <a:lstStyle/>
        <a:p>
          <a:endParaRPr lang="en-GB"/>
        </a:p>
      </dgm:t>
    </dgm:pt>
    <dgm:pt modelId="{A40CDC5D-DF39-4335-9745-CFD88D7E9719}">
      <dgm:prSet phldrT="[Text]"/>
      <dgm:spPr/>
      <dgm:t>
        <a:bodyPr/>
        <a:lstStyle/>
        <a:p>
          <a:r>
            <a:rPr lang="en-US" dirty="0" err="1" smtClean="0"/>
            <a:t>Cty</a:t>
          </a:r>
          <a:r>
            <a:rPr lang="en-US" dirty="0" smtClean="0"/>
            <a:t> </a:t>
          </a:r>
          <a:r>
            <a:rPr lang="en-US" dirty="0" err="1" smtClean="0"/>
            <a:t>Cổ</a:t>
          </a:r>
          <a:r>
            <a:rPr lang="en-US" dirty="0" smtClean="0"/>
            <a:t> </a:t>
          </a:r>
          <a:r>
            <a:rPr lang="en-US" dirty="0" err="1" smtClean="0"/>
            <a:t>phần</a:t>
          </a:r>
          <a:endParaRPr lang="en-GB" dirty="0"/>
        </a:p>
      </dgm:t>
    </dgm:pt>
    <dgm:pt modelId="{5BC94F46-6996-4C79-A875-F45BF9E34EFF}" type="parTrans" cxnId="{94B6F43B-031B-49E7-8ED2-23A0BE3B5BBE}">
      <dgm:prSet/>
      <dgm:spPr/>
      <dgm:t>
        <a:bodyPr/>
        <a:lstStyle/>
        <a:p>
          <a:endParaRPr lang="en-GB"/>
        </a:p>
      </dgm:t>
    </dgm:pt>
    <dgm:pt modelId="{69785F12-3719-4CDD-8ACC-91D1004E2062}" type="sibTrans" cxnId="{94B6F43B-031B-49E7-8ED2-23A0BE3B5BBE}">
      <dgm:prSet/>
      <dgm:spPr/>
      <dgm:t>
        <a:bodyPr/>
        <a:lstStyle/>
        <a:p>
          <a:endParaRPr lang="en-GB"/>
        </a:p>
      </dgm:t>
    </dgm:pt>
    <dgm:pt modelId="{7939C445-AB9A-4860-8F9B-13783C07141E}">
      <dgm:prSet phldrT="[Text]"/>
      <dgm:spPr/>
      <dgm:t>
        <a:bodyPr/>
        <a:lstStyle/>
        <a:p>
          <a:r>
            <a:rPr lang="en-US" dirty="0" err="1" smtClean="0"/>
            <a:t>Cty</a:t>
          </a:r>
          <a:r>
            <a:rPr lang="en-US" dirty="0" smtClean="0"/>
            <a:t> </a:t>
          </a:r>
          <a:r>
            <a:rPr lang="en-US" dirty="0" err="1" smtClean="0"/>
            <a:t>Hợp</a:t>
          </a:r>
          <a:r>
            <a:rPr lang="en-US" dirty="0" smtClean="0"/>
            <a:t> </a:t>
          </a:r>
          <a:r>
            <a:rPr lang="en-US" dirty="0" err="1" smtClean="0"/>
            <a:t>danh</a:t>
          </a:r>
          <a:endParaRPr lang="en-GB" dirty="0"/>
        </a:p>
      </dgm:t>
    </dgm:pt>
    <dgm:pt modelId="{AD12C3FF-ABCD-4BE5-B56D-D7E3C1C99185}" type="parTrans" cxnId="{75137DC6-E1A7-4B28-8C6E-EBAF06C45D43}">
      <dgm:prSet/>
      <dgm:spPr/>
      <dgm:t>
        <a:bodyPr/>
        <a:lstStyle/>
        <a:p>
          <a:endParaRPr lang="en-GB"/>
        </a:p>
      </dgm:t>
    </dgm:pt>
    <dgm:pt modelId="{4F86769E-24B3-45E5-BF96-C1A50BFFE731}" type="sibTrans" cxnId="{75137DC6-E1A7-4B28-8C6E-EBAF06C45D43}">
      <dgm:prSet/>
      <dgm:spPr/>
      <dgm:t>
        <a:bodyPr/>
        <a:lstStyle/>
        <a:p>
          <a:endParaRPr lang="en-GB"/>
        </a:p>
      </dgm:t>
    </dgm:pt>
    <dgm:pt modelId="{E7B97BC0-ABFA-4445-9FF8-A75CC3DFE771}">
      <dgm:prSet phldrT="[Text]"/>
      <dgm:spPr/>
      <dgm:t>
        <a:bodyPr/>
        <a:lstStyle/>
        <a:p>
          <a:r>
            <a:rPr lang="en-US" dirty="0" smtClean="0"/>
            <a:t>DN </a:t>
          </a:r>
          <a:r>
            <a:rPr lang="en-US" dirty="0" err="1" smtClean="0"/>
            <a:t>tư</a:t>
          </a:r>
          <a:r>
            <a:rPr lang="en-US" dirty="0" smtClean="0"/>
            <a:t> </a:t>
          </a:r>
          <a:r>
            <a:rPr lang="en-US" dirty="0" err="1" smtClean="0"/>
            <a:t>nhân</a:t>
          </a:r>
          <a:endParaRPr lang="en-GB" dirty="0"/>
        </a:p>
      </dgm:t>
    </dgm:pt>
    <dgm:pt modelId="{6E54EE72-A3C5-4EC9-AD0E-23F5A480D57E}" type="parTrans" cxnId="{83703379-023E-4FBE-9FE3-626D5260DBC7}">
      <dgm:prSet/>
      <dgm:spPr/>
      <dgm:t>
        <a:bodyPr/>
        <a:lstStyle/>
        <a:p>
          <a:endParaRPr lang="en-GB"/>
        </a:p>
      </dgm:t>
    </dgm:pt>
    <dgm:pt modelId="{9014A033-C300-4267-B123-1D727239909E}" type="sibTrans" cxnId="{83703379-023E-4FBE-9FE3-626D5260DBC7}">
      <dgm:prSet/>
      <dgm:spPr/>
      <dgm:t>
        <a:bodyPr/>
        <a:lstStyle/>
        <a:p>
          <a:endParaRPr lang="en-GB"/>
        </a:p>
      </dgm:t>
    </dgm:pt>
    <dgm:pt modelId="{71478E72-B9B0-405B-826D-17F1CB76AB91}" type="pres">
      <dgm:prSet presAssocID="{3565B1FB-CAF8-4505-977B-320F61D4D783}" presName="Name0" presStyleCnt="0">
        <dgm:presLayoutVars>
          <dgm:chMax val="7"/>
          <dgm:chPref val="7"/>
          <dgm:dir/>
        </dgm:presLayoutVars>
      </dgm:prSet>
      <dgm:spPr/>
      <dgm:t>
        <a:bodyPr/>
        <a:lstStyle/>
        <a:p>
          <a:endParaRPr lang="en-GB"/>
        </a:p>
      </dgm:t>
    </dgm:pt>
    <dgm:pt modelId="{DA6AADCB-C986-4128-9C88-50E934AF262D}" type="pres">
      <dgm:prSet presAssocID="{3565B1FB-CAF8-4505-977B-320F61D4D783}" presName="Name1" presStyleCnt="0"/>
      <dgm:spPr/>
    </dgm:pt>
    <dgm:pt modelId="{901D5F69-B168-4544-9E8E-E6166C9F7050}" type="pres">
      <dgm:prSet presAssocID="{3565B1FB-CAF8-4505-977B-320F61D4D783}" presName="cycle" presStyleCnt="0"/>
      <dgm:spPr/>
    </dgm:pt>
    <dgm:pt modelId="{88A7A807-B7FF-4B57-904D-D59FB55D9C42}" type="pres">
      <dgm:prSet presAssocID="{3565B1FB-CAF8-4505-977B-320F61D4D783}" presName="srcNode" presStyleLbl="node1" presStyleIdx="0" presStyleCnt="5"/>
      <dgm:spPr/>
    </dgm:pt>
    <dgm:pt modelId="{7D8DA3AE-087C-4A67-AB26-6F26CE343B3B}" type="pres">
      <dgm:prSet presAssocID="{3565B1FB-CAF8-4505-977B-320F61D4D783}" presName="conn" presStyleLbl="parChTrans1D2" presStyleIdx="0" presStyleCnt="1"/>
      <dgm:spPr/>
      <dgm:t>
        <a:bodyPr/>
        <a:lstStyle/>
        <a:p>
          <a:endParaRPr lang="en-GB"/>
        </a:p>
      </dgm:t>
    </dgm:pt>
    <dgm:pt modelId="{178B8CEC-014D-44A3-83A9-80DEE76E5B13}" type="pres">
      <dgm:prSet presAssocID="{3565B1FB-CAF8-4505-977B-320F61D4D783}" presName="extraNode" presStyleLbl="node1" presStyleIdx="0" presStyleCnt="5"/>
      <dgm:spPr/>
    </dgm:pt>
    <dgm:pt modelId="{CD8B8AEE-9874-49EB-9352-376E7CA7CD23}" type="pres">
      <dgm:prSet presAssocID="{3565B1FB-CAF8-4505-977B-320F61D4D783}" presName="dstNode" presStyleLbl="node1" presStyleIdx="0" presStyleCnt="5"/>
      <dgm:spPr/>
    </dgm:pt>
    <dgm:pt modelId="{1AB8B612-1486-4D03-8200-189632106098}" type="pres">
      <dgm:prSet presAssocID="{ACA428FA-B5C8-4F9F-A318-DB918D9774AF}" presName="text_1" presStyleLbl="node1" presStyleIdx="0" presStyleCnt="5">
        <dgm:presLayoutVars>
          <dgm:bulletEnabled val="1"/>
        </dgm:presLayoutVars>
      </dgm:prSet>
      <dgm:spPr/>
      <dgm:t>
        <a:bodyPr/>
        <a:lstStyle/>
        <a:p>
          <a:endParaRPr lang="en-GB"/>
        </a:p>
      </dgm:t>
    </dgm:pt>
    <dgm:pt modelId="{E819F0A5-A812-434C-8C36-ABC7523B4B29}" type="pres">
      <dgm:prSet presAssocID="{ACA428FA-B5C8-4F9F-A318-DB918D9774AF}" presName="accent_1" presStyleCnt="0"/>
      <dgm:spPr/>
    </dgm:pt>
    <dgm:pt modelId="{4574DF40-A4E9-4DFA-91B0-1D7EBF035B92}" type="pres">
      <dgm:prSet presAssocID="{ACA428FA-B5C8-4F9F-A318-DB918D9774AF}" presName="accentRepeatNode" presStyleLbl="solidFgAcc1" presStyleIdx="0" presStyleCnt="5"/>
      <dgm:spPr/>
    </dgm:pt>
    <dgm:pt modelId="{EDD91856-E295-4A5B-8F7E-B42EB267AF38}" type="pres">
      <dgm:prSet presAssocID="{F33C9B5A-764F-48F1-A310-D1EA32C4388E}" presName="text_2" presStyleLbl="node1" presStyleIdx="1" presStyleCnt="5">
        <dgm:presLayoutVars>
          <dgm:bulletEnabled val="1"/>
        </dgm:presLayoutVars>
      </dgm:prSet>
      <dgm:spPr/>
      <dgm:t>
        <a:bodyPr/>
        <a:lstStyle/>
        <a:p>
          <a:endParaRPr lang="en-GB"/>
        </a:p>
      </dgm:t>
    </dgm:pt>
    <dgm:pt modelId="{4640DFB2-392A-4FBF-A86F-41510C2A8AE4}" type="pres">
      <dgm:prSet presAssocID="{F33C9B5A-764F-48F1-A310-D1EA32C4388E}" presName="accent_2" presStyleCnt="0"/>
      <dgm:spPr/>
    </dgm:pt>
    <dgm:pt modelId="{5CE53A48-10C0-43B5-A374-236042AED8E4}" type="pres">
      <dgm:prSet presAssocID="{F33C9B5A-764F-48F1-A310-D1EA32C4388E}" presName="accentRepeatNode" presStyleLbl="solidFgAcc1" presStyleIdx="1" presStyleCnt="5"/>
      <dgm:spPr/>
    </dgm:pt>
    <dgm:pt modelId="{05B1CCAF-8652-4466-8223-223EE77A37FB}" type="pres">
      <dgm:prSet presAssocID="{A40CDC5D-DF39-4335-9745-CFD88D7E9719}" presName="text_3" presStyleLbl="node1" presStyleIdx="2" presStyleCnt="5">
        <dgm:presLayoutVars>
          <dgm:bulletEnabled val="1"/>
        </dgm:presLayoutVars>
      </dgm:prSet>
      <dgm:spPr/>
      <dgm:t>
        <a:bodyPr/>
        <a:lstStyle/>
        <a:p>
          <a:endParaRPr lang="en-GB"/>
        </a:p>
      </dgm:t>
    </dgm:pt>
    <dgm:pt modelId="{4F694A6E-CDE5-4C0B-A660-FA997A9B49F1}" type="pres">
      <dgm:prSet presAssocID="{A40CDC5D-DF39-4335-9745-CFD88D7E9719}" presName="accent_3" presStyleCnt="0"/>
      <dgm:spPr/>
    </dgm:pt>
    <dgm:pt modelId="{A493A666-C3F9-4B29-A794-675BCE9A040D}" type="pres">
      <dgm:prSet presAssocID="{A40CDC5D-DF39-4335-9745-CFD88D7E9719}" presName="accentRepeatNode" presStyleLbl="solidFgAcc1" presStyleIdx="2" presStyleCnt="5"/>
      <dgm:spPr/>
    </dgm:pt>
    <dgm:pt modelId="{D5F35C93-A5C0-450C-93AF-747F8A58315E}" type="pres">
      <dgm:prSet presAssocID="{E7B97BC0-ABFA-4445-9FF8-A75CC3DFE771}" presName="text_4" presStyleLbl="node1" presStyleIdx="3" presStyleCnt="5">
        <dgm:presLayoutVars>
          <dgm:bulletEnabled val="1"/>
        </dgm:presLayoutVars>
      </dgm:prSet>
      <dgm:spPr/>
      <dgm:t>
        <a:bodyPr/>
        <a:lstStyle/>
        <a:p>
          <a:endParaRPr lang="en-GB"/>
        </a:p>
      </dgm:t>
    </dgm:pt>
    <dgm:pt modelId="{466D3D18-6058-4503-A3D5-9DBABFB6E209}" type="pres">
      <dgm:prSet presAssocID="{E7B97BC0-ABFA-4445-9FF8-A75CC3DFE771}" presName="accent_4" presStyleCnt="0"/>
      <dgm:spPr/>
    </dgm:pt>
    <dgm:pt modelId="{2D3F575B-A333-4F62-B0BB-91276D87A8ED}" type="pres">
      <dgm:prSet presAssocID="{E7B97BC0-ABFA-4445-9FF8-A75CC3DFE771}" presName="accentRepeatNode" presStyleLbl="solidFgAcc1" presStyleIdx="3" presStyleCnt="5"/>
      <dgm:spPr/>
    </dgm:pt>
    <dgm:pt modelId="{7E6EEA8A-AE7A-4B7B-A70C-78F4C9DA1016}" type="pres">
      <dgm:prSet presAssocID="{7939C445-AB9A-4860-8F9B-13783C07141E}" presName="text_5" presStyleLbl="node1" presStyleIdx="4" presStyleCnt="5">
        <dgm:presLayoutVars>
          <dgm:bulletEnabled val="1"/>
        </dgm:presLayoutVars>
      </dgm:prSet>
      <dgm:spPr/>
      <dgm:t>
        <a:bodyPr/>
        <a:lstStyle/>
        <a:p>
          <a:endParaRPr lang="en-GB"/>
        </a:p>
      </dgm:t>
    </dgm:pt>
    <dgm:pt modelId="{7C554BF0-578E-4333-A1B9-BECC69D2080C}" type="pres">
      <dgm:prSet presAssocID="{7939C445-AB9A-4860-8F9B-13783C07141E}" presName="accent_5" presStyleCnt="0"/>
      <dgm:spPr/>
    </dgm:pt>
    <dgm:pt modelId="{B35D72F8-69DD-4740-B78B-12437DDE4ACC}" type="pres">
      <dgm:prSet presAssocID="{7939C445-AB9A-4860-8F9B-13783C07141E}" presName="accentRepeatNode" presStyleLbl="solidFgAcc1" presStyleIdx="4" presStyleCnt="5"/>
      <dgm:spPr/>
    </dgm:pt>
  </dgm:ptLst>
  <dgm:cxnLst>
    <dgm:cxn modelId="{7D3B8A57-B079-4FF8-99C2-9ADC8171926C}" srcId="{3565B1FB-CAF8-4505-977B-320F61D4D783}" destId="{F33C9B5A-764F-48F1-A310-D1EA32C4388E}" srcOrd="1" destOrd="0" parTransId="{7B44158E-5D31-45BF-9625-19E09E54EC49}" sibTransId="{DAFBE120-9513-4FF2-8558-D124CD77F027}"/>
    <dgm:cxn modelId="{94B6F43B-031B-49E7-8ED2-23A0BE3B5BBE}" srcId="{3565B1FB-CAF8-4505-977B-320F61D4D783}" destId="{A40CDC5D-DF39-4335-9745-CFD88D7E9719}" srcOrd="2" destOrd="0" parTransId="{5BC94F46-6996-4C79-A875-F45BF9E34EFF}" sibTransId="{69785F12-3719-4CDD-8ACC-91D1004E2062}"/>
    <dgm:cxn modelId="{75137DC6-E1A7-4B28-8C6E-EBAF06C45D43}" srcId="{3565B1FB-CAF8-4505-977B-320F61D4D783}" destId="{7939C445-AB9A-4860-8F9B-13783C07141E}" srcOrd="4" destOrd="0" parTransId="{AD12C3FF-ABCD-4BE5-B56D-D7E3C1C99185}" sibTransId="{4F86769E-24B3-45E5-BF96-C1A50BFFE731}"/>
    <dgm:cxn modelId="{64E0A8DA-BCE7-4C16-85A7-BF0C9645D076}" type="presOf" srcId="{7939C445-AB9A-4860-8F9B-13783C07141E}" destId="{7E6EEA8A-AE7A-4B7B-A70C-78F4C9DA1016}" srcOrd="0" destOrd="0" presId="urn:microsoft.com/office/officeart/2008/layout/VerticalCurvedList"/>
    <dgm:cxn modelId="{15AA2595-776F-4423-AC1A-995AF0855F04}" type="presOf" srcId="{ACA428FA-B5C8-4F9F-A318-DB918D9774AF}" destId="{1AB8B612-1486-4D03-8200-189632106098}" srcOrd="0" destOrd="0" presId="urn:microsoft.com/office/officeart/2008/layout/VerticalCurvedList"/>
    <dgm:cxn modelId="{BE26787D-EEAA-4963-A689-FD8D991748BA}" type="presOf" srcId="{A40CDC5D-DF39-4335-9745-CFD88D7E9719}" destId="{05B1CCAF-8652-4466-8223-223EE77A37FB}" srcOrd="0" destOrd="0" presId="urn:microsoft.com/office/officeart/2008/layout/VerticalCurvedList"/>
    <dgm:cxn modelId="{6D7C0296-196D-4EEA-8AE7-8A62F2647CD9}" type="presOf" srcId="{0321C41F-168D-482B-930B-9C283E1795C0}" destId="{7D8DA3AE-087C-4A67-AB26-6F26CE343B3B}" srcOrd="0" destOrd="0" presId="urn:microsoft.com/office/officeart/2008/layout/VerticalCurvedList"/>
    <dgm:cxn modelId="{6FB568F3-BF27-4E58-A37B-BBE6A40776B1}" srcId="{3565B1FB-CAF8-4505-977B-320F61D4D783}" destId="{ACA428FA-B5C8-4F9F-A318-DB918D9774AF}" srcOrd="0" destOrd="0" parTransId="{E1AD2AB7-90EC-4A69-B868-39DCED4C3E47}" sibTransId="{0321C41F-168D-482B-930B-9C283E1795C0}"/>
    <dgm:cxn modelId="{C4F59C29-309A-4A7D-BC87-6023DBE4B21F}" type="presOf" srcId="{F33C9B5A-764F-48F1-A310-D1EA32C4388E}" destId="{EDD91856-E295-4A5B-8F7E-B42EB267AF38}" srcOrd="0" destOrd="0" presId="urn:microsoft.com/office/officeart/2008/layout/VerticalCurvedList"/>
    <dgm:cxn modelId="{C1167669-D560-41C6-AC70-2F883C59F3B9}" type="presOf" srcId="{E7B97BC0-ABFA-4445-9FF8-A75CC3DFE771}" destId="{D5F35C93-A5C0-450C-93AF-747F8A58315E}" srcOrd="0" destOrd="0" presId="urn:microsoft.com/office/officeart/2008/layout/VerticalCurvedList"/>
    <dgm:cxn modelId="{83703379-023E-4FBE-9FE3-626D5260DBC7}" srcId="{3565B1FB-CAF8-4505-977B-320F61D4D783}" destId="{E7B97BC0-ABFA-4445-9FF8-A75CC3DFE771}" srcOrd="3" destOrd="0" parTransId="{6E54EE72-A3C5-4EC9-AD0E-23F5A480D57E}" sibTransId="{9014A033-C300-4267-B123-1D727239909E}"/>
    <dgm:cxn modelId="{7AD7B224-BE84-45F9-8B69-2101A14D887A}" type="presOf" srcId="{3565B1FB-CAF8-4505-977B-320F61D4D783}" destId="{71478E72-B9B0-405B-826D-17F1CB76AB91}" srcOrd="0" destOrd="0" presId="urn:microsoft.com/office/officeart/2008/layout/VerticalCurvedList"/>
    <dgm:cxn modelId="{2B0F2C0E-797C-4336-A38D-BF5B554909B1}" type="presParOf" srcId="{71478E72-B9B0-405B-826D-17F1CB76AB91}" destId="{DA6AADCB-C986-4128-9C88-50E934AF262D}" srcOrd="0" destOrd="0" presId="urn:microsoft.com/office/officeart/2008/layout/VerticalCurvedList"/>
    <dgm:cxn modelId="{4A40E4F5-C36B-4540-B698-14CD7D5C014B}" type="presParOf" srcId="{DA6AADCB-C986-4128-9C88-50E934AF262D}" destId="{901D5F69-B168-4544-9E8E-E6166C9F7050}" srcOrd="0" destOrd="0" presId="urn:microsoft.com/office/officeart/2008/layout/VerticalCurvedList"/>
    <dgm:cxn modelId="{464C147F-24AB-418D-AE0C-4ED1A70D8064}" type="presParOf" srcId="{901D5F69-B168-4544-9E8E-E6166C9F7050}" destId="{88A7A807-B7FF-4B57-904D-D59FB55D9C42}" srcOrd="0" destOrd="0" presId="urn:microsoft.com/office/officeart/2008/layout/VerticalCurvedList"/>
    <dgm:cxn modelId="{91797B68-D0AA-4AF2-9392-CF8FE4881440}" type="presParOf" srcId="{901D5F69-B168-4544-9E8E-E6166C9F7050}" destId="{7D8DA3AE-087C-4A67-AB26-6F26CE343B3B}" srcOrd="1" destOrd="0" presId="urn:microsoft.com/office/officeart/2008/layout/VerticalCurvedList"/>
    <dgm:cxn modelId="{6B3C4F8A-64F8-49CC-9B60-71F524414168}" type="presParOf" srcId="{901D5F69-B168-4544-9E8E-E6166C9F7050}" destId="{178B8CEC-014D-44A3-83A9-80DEE76E5B13}" srcOrd="2" destOrd="0" presId="urn:microsoft.com/office/officeart/2008/layout/VerticalCurvedList"/>
    <dgm:cxn modelId="{F7CCBC3C-C9EF-44C4-A9C0-EFCF119A6809}" type="presParOf" srcId="{901D5F69-B168-4544-9E8E-E6166C9F7050}" destId="{CD8B8AEE-9874-49EB-9352-376E7CA7CD23}" srcOrd="3" destOrd="0" presId="urn:microsoft.com/office/officeart/2008/layout/VerticalCurvedList"/>
    <dgm:cxn modelId="{43687D66-A485-4F1A-93CD-2BD935AE9880}" type="presParOf" srcId="{DA6AADCB-C986-4128-9C88-50E934AF262D}" destId="{1AB8B612-1486-4D03-8200-189632106098}" srcOrd="1" destOrd="0" presId="urn:microsoft.com/office/officeart/2008/layout/VerticalCurvedList"/>
    <dgm:cxn modelId="{3A6F1875-41F4-4482-B36D-E168A4120877}" type="presParOf" srcId="{DA6AADCB-C986-4128-9C88-50E934AF262D}" destId="{E819F0A5-A812-434C-8C36-ABC7523B4B29}" srcOrd="2" destOrd="0" presId="urn:microsoft.com/office/officeart/2008/layout/VerticalCurvedList"/>
    <dgm:cxn modelId="{4155D301-9393-4CF8-8740-E40C313CCC8A}" type="presParOf" srcId="{E819F0A5-A812-434C-8C36-ABC7523B4B29}" destId="{4574DF40-A4E9-4DFA-91B0-1D7EBF035B92}" srcOrd="0" destOrd="0" presId="urn:microsoft.com/office/officeart/2008/layout/VerticalCurvedList"/>
    <dgm:cxn modelId="{5CE3FE7D-09B7-4437-A2F2-4234B08872C2}" type="presParOf" srcId="{DA6AADCB-C986-4128-9C88-50E934AF262D}" destId="{EDD91856-E295-4A5B-8F7E-B42EB267AF38}" srcOrd="3" destOrd="0" presId="urn:microsoft.com/office/officeart/2008/layout/VerticalCurvedList"/>
    <dgm:cxn modelId="{48358DDE-B389-45B7-9A81-B1AD09DC9DF7}" type="presParOf" srcId="{DA6AADCB-C986-4128-9C88-50E934AF262D}" destId="{4640DFB2-392A-4FBF-A86F-41510C2A8AE4}" srcOrd="4" destOrd="0" presId="urn:microsoft.com/office/officeart/2008/layout/VerticalCurvedList"/>
    <dgm:cxn modelId="{4C855BD0-C706-4E74-A217-3CA2DA64769B}" type="presParOf" srcId="{4640DFB2-392A-4FBF-A86F-41510C2A8AE4}" destId="{5CE53A48-10C0-43B5-A374-236042AED8E4}" srcOrd="0" destOrd="0" presId="urn:microsoft.com/office/officeart/2008/layout/VerticalCurvedList"/>
    <dgm:cxn modelId="{0B082228-1D0A-4665-957D-39BAAD656966}" type="presParOf" srcId="{DA6AADCB-C986-4128-9C88-50E934AF262D}" destId="{05B1CCAF-8652-4466-8223-223EE77A37FB}" srcOrd="5" destOrd="0" presId="urn:microsoft.com/office/officeart/2008/layout/VerticalCurvedList"/>
    <dgm:cxn modelId="{968E2239-D723-4B09-8D56-1449F1DC5FE7}" type="presParOf" srcId="{DA6AADCB-C986-4128-9C88-50E934AF262D}" destId="{4F694A6E-CDE5-4C0B-A660-FA997A9B49F1}" srcOrd="6" destOrd="0" presId="urn:microsoft.com/office/officeart/2008/layout/VerticalCurvedList"/>
    <dgm:cxn modelId="{511086CA-C105-4A0B-8242-F3BB81A8FBF8}" type="presParOf" srcId="{4F694A6E-CDE5-4C0B-A660-FA997A9B49F1}" destId="{A493A666-C3F9-4B29-A794-675BCE9A040D}" srcOrd="0" destOrd="0" presId="urn:microsoft.com/office/officeart/2008/layout/VerticalCurvedList"/>
    <dgm:cxn modelId="{86774D75-BB49-4A27-B8AA-A2656A7873B0}" type="presParOf" srcId="{DA6AADCB-C986-4128-9C88-50E934AF262D}" destId="{D5F35C93-A5C0-450C-93AF-747F8A58315E}" srcOrd="7" destOrd="0" presId="urn:microsoft.com/office/officeart/2008/layout/VerticalCurvedList"/>
    <dgm:cxn modelId="{AB72E388-B653-4D6C-9F9B-52966D6F4DA7}" type="presParOf" srcId="{DA6AADCB-C986-4128-9C88-50E934AF262D}" destId="{466D3D18-6058-4503-A3D5-9DBABFB6E209}" srcOrd="8" destOrd="0" presId="urn:microsoft.com/office/officeart/2008/layout/VerticalCurvedList"/>
    <dgm:cxn modelId="{EB4AE5D8-4080-457C-92D2-7E48227B590F}" type="presParOf" srcId="{466D3D18-6058-4503-A3D5-9DBABFB6E209}" destId="{2D3F575B-A333-4F62-B0BB-91276D87A8ED}" srcOrd="0" destOrd="0" presId="urn:microsoft.com/office/officeart/2008/layout/VerticalCurvedList"/>
    <dgm:cxn modelId="{1793FD54-F925-481F-8D20-531FE867B681}" type="presParOf" srcId="{DA6AADCB-C986-4128-9C88-50E934AF262D}" destId="{7E6EEA8A-AE7A-4B7B-A70C-78F4C9DA1016}" srcOrd="9" destOrd="0" presId="urn:microsoft.com/office/officeart/2008/layout/VerticalCurvedList"/>
    <dgm:cxn modelId="{01112309-56E1-4E92-807F-5959AD868677}" type="presParOf" srcId="{DA6AADCB-C986-4128-9C88-50E934AF262D}" destId="{7C554BF0-578E-4333-A1B9-BECC69D2080C}" srcOrd="10" destOrd="0" presId="urn:microsoft.com/office/officeart/2008/layout/VerticalCurvedList"/>
    <dgm:cxn modelId="{5B8D692D-0F6B-4FB1-A095-6256B4DCA2E5}" type="presParOf" srcId="{7C554BF0-578E-4333-A1B9-BECC69D2080C}" destId="{B35D72F8-69DD-4740-B78B-12437DDE4AC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842678-8540-4E39-82A2-ABDCC3565AA3}"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GB"/>
        </a:p>
      </dgm:t>
    </dgm:pt>
    <dgm:pt modelId="{DF716926-9472-4311-AAD5-03C1B9DC3DAD}">
      <dgm:prSet phldrT="[Text]"/>
      <dgm:spPr/>
      <dgm:t>
        <a:bodyPr/>
        <a:lstStyle/>
        <a:p>
          <a:r>
            <a:rPr lang="en-US" dirty="0" err="1" smtClean="0"/>
            <a:t>Biến</a:t>
          </a:r>
          <a:r>
            <a:rPr lang="en-US" dirty="0" smtClean="0"/>
            <a:t> </a:t>
          </a:r>
          <a:r>
            <a:rPr lang="en-US" dirty="0" err="1" smtClean="0"/>
            <a:t>động</a:t>
          </a:r>
          <a:r>
            <a:rPr lang="en-US" dirty="0" smtClean="0"/>
            <a:t> </a:t>
          </a:r>
          <a:r>
            <a:rPr lang="en-US" dirty="0" err="1" smtClean="0"/>
            <a:t>trong</a:t>
          </a:r>
          <a:r>
            <a:rPr lang="en-US" dirty="0" smtClean="0"/>
            <a:t> </a:t>
          </a:r>
          <a:r>
            <a:rPr lang="en-US" dirty="0" err="1" smtClean="0"/>
            <a:t>nhu</a:t>
          </a:r>
          <a:r>
            <a:rPr lang="en-US" dirty="0" smtClean="0"/>
            <a:t> </a:t>
          </a:r>
          <a:r>
            <a:rPr lang="en-US" dirty="0" err="1" smtClean="0"/>
            <a:t>cầu</a:t>
          </a:r>
          <a:endParaRPr lang="en-GB" dirty="0"/>
        </a:p>
      </dgm:t>
    </dgm:pt>
    <dgm:pt modelId="{66F82034-564F-40A5-8538-C8BE16D2C47A}" type="parTrans" cxnId="{54A08584-C4DE-4F34-BB41-F1BFA175C19F}">
      <dgm:prSet/>
      <dgm:spPr/>
      <dgm:t>
        <a:bodyPr/>
        <a:lstStyle/>
        <a:p>
          <a:endParaRPr lang="en-GB"/>
        </a:p>
      </dgm:t>
    </dgm:pt>
    <dgm:pt modelId="{1528E641-5CDB-4BFB-A022-63695110B905}" type="sibTrans" cxnId="{54A08584-C4DE-4F34-BB41-F1BFA175C19F}">
      <dgm:prSet/>
      <dgm:spPr/>
      <dgm:t>
        <a:bodyPr/>
        <a:lstStyle/>
        <a:p>
          <a:endParaRPr lang="en-GB"/>
        </a:p>
      </dgm:t>
    </dgm:pt>
    <dgm:pt modelId="{AA72D47C-339B-4D51-8916-CB03FBCA26BE}">
      <dgm:prSet phldrT="[Text]"/>
      <dgm:spPr/>
      <dgm:t>
        <a:bodyPr/>
        <a:lstStyle/>
        <a:p>
          <a:r>
            <a:rPr lang="en-US" dirty="0" err="1" smtClean="0"/>
            <a:t>Biến</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doanh</a:t>
          </a:r>
          <a:r>
            <a:rPr lang="en-US" dirty="0" smtClean="0"/>
            <a:t> </a:t>
          </a:r>
          <a:r>
            <a:rPr lang="en-US" dirty="0" err="1" smtClean="0"/>
            <a:t>số</a:t>
          </a:r>
          <a:endParaRPr lang="en-GB" dirty="0"/>
        </a:p>
      </dgm:t>
    </dgm:pt>
    <dgm:pt modelId="{836E81E3-36DF-468E-B3B3-730A8BB61AE6}" type="parTrans" cxnId="{F58AC932-B9A8-4FFD-B178-EBC98D627F5E}">
      <dgm:prSet/>
      <dgm:spPr/>
      <dgm:t>
        <a:bodyPr/>
        <a:lstStyle/>
        <a:p>
          <a:endParaRPr lang="en-GB"/>
        </a:p>
      </dgm:t>
    </dgm:pt>
    <dgm:pt modelId="{CA25A775-4713-422D-80E5-6C2B7A515928}" type="sibTrans" cxnId="{F58AC932-B9A8-4FFD-B178-EBC98D627F5E}">
      <dgm:prSet/>
      <dgm:spPr/>
      <dgm:t>
        <a:bodyPr/>
        <a:lstStyle/>
        <a:p>
          <a:endParaRPr lang="en-GB"/>
        </a:p>
      </dgm:t>
    </dgm:pt>
    <dgm:pt modelId="{C082284D-B43E-4ED3-ACCC-D5B5ECABF2DA}">
      <dgm:prSet phldrT="[Text]"/>
      <dgm:spPr/>
      <dgm:t>
        <a:bodyPr/>
        <a:lstStyle/>
        <a:p>
          <a:r>
            <a:rPr lang="en-US" dirty="0" err="1" smtClean="0"/>
            <a:t>Thời</a:t>
          </a:r>
          <a:r>
            <a:rPr lang="en-US" dirty="0" smtClean="0"/>
            <a:t> </a:t>
          </a:r>
          <a:r>
            <a:rPr lang="en-US" dirty="0" err="1" smtClean="0"/>
            <a:t>điểm</a:t>
          </a:r>
          <a:r>
            <a:rPr lang="en-US" dirty="0" smtClean="0"/>
            <a:t> </a:t>
          </a:r>
          <a:r>
            <a:rPr lang="en-US" dirty="0" err="1" smtClean="0"/>
            <a:t>phát</a:t>
          </a:r>
          <a:r>
            <a:rPr lang="en-US" dirty="0" smtClean="0"/>
            <a:t> </a:t>
          </a:r>
          <a:r>
            <a:rPr lang="en-US" dirty="0" err="1" smtClean="0"/>
            <a:t>triển</a:t>
          </a:r>
          <a:r>
            <a:rPr lang="en-US" dirty="0" smtClean="0"/>
            <a:t> SP </a:t>
          </a:r>
          <a:r>
            <a:rPr lang="en-US" dirty="0" err="1" smtClean="0"/>
            <a:t>và</a:t>
          </a:r>
          <a:r>
            <a:rPr lang="en-US" dirty="0" smtClean="0"/>
            <a:t> CP</a:t>
          </a:r>
          <a:endParaRPr lang="en-GB" dirty="0"/>
        </a:p>
      </dgm:t>
    </dgm:pt>
    <dgm:pt modelId="{BF1DBEEF-4921-489F-9341-BAFB9F4CF697}" type="parTrans" cxnId="{78A6DD63-6259-49B8-B4D7-481B3AC2839E}">
      <dgm:prSet/>
      <dgm:spPr/>
      <dgm:t>
        <a:bodyPr/>
        <a:lstStyle/>
        <a:p>
          <a:endParaRPr lang="en-GB"/>
        </a:p>
      </dgm:t>
    </dgm:pt>
    <dgm:pt modelId="{04768A38-8E70-4941-A3F4-D14CD639B847}" type="sibTrans" cxnId="{78A6DD63-6259-49B8-B4D7-481B3AC2839E}">
      <dgm:prSet/>
      <dgm:spPr/>
      <dgm:t>
        <a:bodyPr/>
        <a:lstStyle/>
        <a:p>
          <a:endParaRPr lang="en-GB"/>
        </a:p>
      </dgm:t>
    </dgm:pt>
    <dgm:pt modelId="{A8E1A4F4-6936-4037-B969-987A008393E6}">
      <dgm:prSet phldrT="[Text]"/>
      <dgm:spPr/>
      <dgm:t>
        <a:bodyPr/>
        <a:lstStyle/>
        <a:p>
          <a:r>
            <a:rPr lang="en-US" dirty="0" err="1" smtClean="0"/>
            <a:t>Quy</a:t>
          </a:r>
          <a:r>
            <a:rPr lang="en-US" dirty="0" smtClean="0"/>
            <a:t> </a:t>
          </a:r>
          <a:r>
            <a:rPr lang="en-US" dirty="0" err="1" smtClean="0"/>
            <a:t>mô</a:t>
          </a:r>
          <a:r>
            <a:rPr lang="en-US" dirty="0" smtClean="0"/>
            <a:t> chi </a:t>
          </a:r>
          <a:r>
            <a:rPr lang="en-US" dirty="0" err="1" smtClean="0"/>
            <a:t>phí</a:t>
          </a:r>
          <a:r>
            <a:rPr lang="en-US" dirty="0" smtClean="0"/>
            <a:t> </a:t>
          </a:r>
          <a:r>
            <a:rPr lang="en-US" dirty="0" err="1" smtClean="0"/>
            <a:t>cố</a:t>
          </a:r>
          <a:r>
            <a:rPr lang="en-US" dirty="0" smtClean="0"/>
            <a:t> </a:t>
          </a:r>
          <a:r>
            <a:rPr lang="en-US" dirty="0" err="1" smtClean="0"/>
            <a:t>định</a:t>
          </a:r>
          <a:endParaRPr lang="en-GB" dirty="0"/>
        </a:p>
      </dgm:t>
    </dgm:pt>
    <dgm:pt modelId="{DECD5745-A597-477C-B0D4-98F457D847CC}" type="parTrans" cxnId="{F5BB289A-5394-446C-8C33-C9733556ABE6}">
      <dgm:prSet/>
      <dgm:spPr/>
      <dgm:t>
        <a:bodyPr/>
        <a:lstStyle/>
        <a:p>
          <a:endParaRPr lang="en-GB"/>
        </a:p>
      </dgm:t>
    </dgm:pt>
    <dgm:pt modelId="{07147D90-476D-4E12-BF99-9733FE616354}" type="sibTrans" cxnId="{F5BB289A-5394-446C-8C33-C9733556ABE6}">
      <dgm:prSet/>
      <dgm:spPr/>
      <dgm:t>
        <a:bodyPr/>
        <a:lstStyle/>
        <a:p>
          <a:endParaRPr lang="en-GB"/>
        </a:p>
      </dgm:t>
    </dgm:pt>
    <dgm:pt modelId="{1C321995-6A4E-4EF2-A447-C81CD89012D6}" type="pres">
      <dgm:prSet presAssocID="{24842678-8540-4E39-82A2-ABDCC3565AA3}" presName="Name0" presStyleCnt="0">
        <dgm:presLayoutVars>
          <dgm:chMax val="7"/>
          <dgm:chPref val="7"/>
          <dgm:dir/>
        </dgm:presLayoutVars>
      </dgm:prSet>
      <dgm:spPr/>
      <dgm:t>
        <a:bodyPr/>
        <a:lstStyle/>
        <a:p>
          <a:endParaRPr lang="en-GB"/>
        </a:p>
      </dgm:t>
    </dgm:pt>
    <dgm:pt modelId="{AE2841F8-39A5-4BE8-9090-CC8365CB34D3}" type="pres">
      <dgm:prSet presAssocID="{24842678-8540-4E39-82A2-ABDCC3565AA3}" presName="Name1" presStyleCnt="0"/>
      <dgm:spPr/>
    </dgm:pt>
    <dgm:pt modelId="{A2B4F4C1-56F4-47B0-B3E6-B132CC3357B2}" type="pres">
      <dgm:prSet presAssocID="{24842678-8540-4E39-82A2-ABDCC3565AA3}" presName="cycle" presStyleCnt="0"/>
      <dgm:spPr/>
    </dgm:pt>
    <dgm:pt modelId="{C7BBBAC9-39BF-44C8-889C-0D8500E4751B}" type="pres">
      <dgm:prSet presAssocID="{24842678-8540-4E39-82A2-ABDCC3565AA3}" presName="srcNode" presStyleLbl="node1" presStyleIdx="0" presStyleCnt="4"/>
      <dgm:spPr/>
    </dgm:pt>
    <dgm:pt modelId="{45AB4628-07BC-4FB7-B606-20E19079D9FF}" type="pres">
      <dgm:prSet presAssocID="{24842678-8540-4E39-82A2-ABDCC3565AA3}" presName="conn" presStyleLbl="parChTrans1D2" presStyleIdx="0" presStyleCnt="1"/>
      <dgm:spPr/>
      <dgm:t>
        <a:bodyPr/>
        <a:lstStyle/>
        <a:p>
          <a:endParaRPr lang="en-GB"/>
        </a:p>
      </dgm:t>
    </dgm:pt>
    <dgm:pt modelId="{8F4A0FBD-66F3-43B3-BE34-C910058D8EDA}" type="pres">
      <dgm:prSet presAssocID="{24842678-8540-4E39-82A2-ABDCC3565AA3}" presName="extraNode" presStyleLbl="node1" presStyleIdx="0" presStyleCnt="4"/>
      <dgm:spPr/>
    </dgm:pt>
    <dgm:pt modelId="{FCBDB419-731F-4B3A-85C5-6B642FFAB88F}" type="pres">
      <dgm:prSet presAssocID="{24842678-8540-4E39-82A2-ABDCC3565AA3}" presName="dstNode" presStyleLbl="node1" presStyleIdx="0" presStyleCnt="4"/>
      <dgm:spPr/>
    </dgm:pt>
    <dgm:pt modelId="{9A366981-577A-4F0D-8FB2-447978FE1A92}" type="pres">
      <dgm:prSet presAssocID="{DF716926-9472-4311-AAD5-03C1B9DC3DAD}" presName="text_1" presStyleLbl="node1" presStyleIdx="0" presStyleCnt="4">
        <dgm:presLayoutVars>
          <dgm:bulletEnabled val="1"/>
        </dgm:presLayoutVars>
      </dgm:prSet>
      <dgm:spPr/>
      <dgm:t>
        <a:bodyPr/>
        <a:lstStyle/>
        <a:p>
          <a:endParaRPr lang="en-GB"/>
        </a:p>
      </dgm:t>
    </dgm:pt>
    <dgm:pt modelId="{5AC24A6D-37AA-437D-A128-D114F26476DD}" type="pres">
      <dgm:prSet presAssocID="{DF716926-9472-4311-AAD5-03C1B9DC3DAD}" presName="accent_1" presStyleCnt="0"/>
      <dgm:spPr/>
    </dgm:pt>
    <dgm:pt modelId="{1BAD50B0-0D56-4BFA-87A1-8F3AEA17F971}" type="pres">
      <dgm:prSet presAssocID="{DF716926-9472-4311-AAD5-03C1B9DC3DAD}" presName="accentRepeatNode" presStyleLbl="solidFgAcc1" presStyleIdx="0" presStyleCnt="4"/>
      <dgm:spPr/>
    </dgm:pt>
    <dgm:pt modelId="{9799DE86-75D1-4053-ABC3-29D5B3E8DE56}" type="pres">
      <dgm:prSet presAssocID="{AA72D47C-339B-4D51-8916-CB03FBCA26BE}" presName="text_2" presStyleLbl="node1" presStyleIdx="1" presStyleCnt="4">
        <dgm:presLayoutVars>
          <dgm:bulletEnabled val="1"/>
        </dgm:presLayoutVars>
      </dgm:prSet>
      <dgm:spPr/>
      <dgm:t>
        <a:bodyPr/>
        <a:lstStyle/>
        <a:p>
          <a:endParaRPr lang="en-GB"/>
        </a:p>
      </dgm:t>
    </dgm:pt>
    <dgm:pt modelId="{6383934F-380D-4597-BC04-B442AA6A7D23}" type="pres">
      <dgm:prSet presAssocID="{AA72D47C-339B-4D51-8916-CB03FBCA26BE}" presName="accent_2" presStyleCnt="0"/>
      <dgm:spPr/>
    </dgm:pt>
    <dgm:pt modelId="{6E5E9169-17B5-4390-B50A-ACA3CC1319C9}" type="pres">
      <dgm:prSet presAssocID="{AA72D47C-339B-4D51-8916-CB03FBCA26BE}" presName="accentRepeatNode" presStyleLbl="solidFgAcc1" presStyleIdx="1" presStyleCnt="4"/>
      <dgm:spPr/>
    </dgm:pt>
    <dgm:pt modelId="{41A9A4E7-E496-4DC6-91EC-0A58513D2AB3}" type="pres">
      <dgm:prSet presAssocID="{C082284D-B43E-4ED3-ACCC-D5B5ECABF2DA}" presName="text_3" presStyleLbl="node1" presStyleIdx="2" presStyleCnt="4">
        <dgm:presLayoutVars>
          <dgm:bulletEnabled val="1"/>
        </dgm:presLayoutVars>
      </dgm:prSet>
      <dgm:spPr/>
      <dgm:t>
        <a:bodyPr/>
        <a:lstStyle/>
        <a:p>
          <a:endParaRPr lang="en-GB"/>
        </a:p>
      </dgm:t>
    </dgm:pt>
    <dgm:pt modelId="{79EDEC5A-95A2-4045-8A8F-845F9938CEB6}" type="pres">
      <dgm:prSet presAssocID="{C082284D-B43E-4ED3-ACCC-D5B5ECABF2DA}" presName="accent_3" presStyleCnt="0"/>
      <dgm:spPr/>
    </dgm:pt>
    <dgm:pt modelId="{FC65501A-382B-4183-A58D-0627D50CF2B9}" type="pres">
      <dgm:prSet presAssocID="{C082284D-B43E-4ED3-ACCC-D5B5ECABF2DA}" presName="accentRepeatNode" presStyleLbl="solidFgAcc1" presStyleIdx="2" presStyleCnt="4"/>
      <dgm:spPr/>
    </dgm:pt>
    <dgm:pt modelId="{4363AFE0-101E-4979-938E-55A5F48D2296}" type="pres">
      <dgm:prSet presAssocID="{A8E1A4F4-6936-4037-B969-987A008393E6}" presName="text_4" presStyleLbl="node1" presStyleIdx="3" presStyleCnt="4">
        <dgm:presLayoutVars>
          <dgm:bulletEnabled val="1"/>
        </dgm:presLayoutVars>
      </dgm:prSet>
      <dgm:spPr/>
      <dgm:t>
        <a:bodyPr/>
        <a:lstStyle/>
        <a:p>
          <a:endParaRPr lang="en-GB"/>
        </a:p>
      </dgm:t>
    </dgm:pt>
    <dgm:pt modelId="{80619402-ED5D-4CA9-8415-43C2E6135AB1}" type="pres">
      <dgm:prSet presAssocID="{A8E1A4F4-6936-4037-B969-987A008393E6}" presName="accent_4" presStyleCnt="0"/>
      <dgm:spPr/>
    </dgm:pt>
    <dgm:pt modelId="{116D71CD-55E3-470E-9BAA-6F554B5F5791}" type="pres">
      <dgm:prSet presAssocID="{A8E1A4F4-6936-4037-B969-987A008393E6}" presName="accentRepeatNode" presStyleLbl="solidFgAcc1" presStyleIdx="3" presStyleCnt="4"/>
      <dgm:spPr/>
    </dgm:pt>
  </dgm:ptLst>
  <dgm:cxnLst>
    <dgm:cxn modelId="{F5BB289A-5394-446C-8C33-C9733556ABE6}" srcId="{24842678-8540-4E39-82A2-ABDCC3565AA3}" destId="{A8E1A4F4-6936-4037-B969-987A008393E6}" srcOrd="3" destOrd="0" parTransId="{DECD5745-A597-477C-B0D4-98F457D847CC}" sibTransId="{07147D90-476D-4E12-BF99-9733FE616354}"/>
    <dgm:cxn modelId="{54A08584-C4DE-4F34-BB41-F1BFA175C19F}" srcId="{24842678-8540-4E39-82A2-ABDCC3565AA3}" destId="{DF716926-9472-4311-AAD5-03C1B9DC3DAD}" srcOrd="0" destOrd="0" parTransId="{66F82034-564F-40A5-8538-C8BE16D2C47A}" sibTransId="{1528E641-5CDB-4BFB-A022-63695110B905}"/>
    <dgm:cxn modelId="{9D796C68-77BC-4723-8629-381F6FE9D5D3}" type="presOf" srcId="{A8E1A4F4-6936-4037-B969-987A008393E6}" destId="{4363AFE0-101E-4979-938E-55A5F48D2296}" srcOrd="0" destOrd="0" presId="urn:microsoft.com/office/officeart/2008/layout/VerticalCurvedList"/>
    <dgm:cxn modelId="{18043C14-4BCB-4C91-890F-586C811CC216}" type="presOf" srcId="{DF716926-9472-4311-AAD5-03C1B9DC3DAD}" destId="{9A366981-577A-4F0D-8FB2-447978FE1A92}" srcOrd="0" destOrd="0" presId="urn:microsoft.com/office/officeart/2008/layout/VerticalCurvedList"/>
    <dgm:cxn modelId="{78A6DD63-6259-49B8-B4D7-481B3AC2839E}" srcId="{24842678-8540-4E39-82A2-ABDCC3565AA3}" destId="{C082284D-B43E-4ED3-ACCC-D5B5ECABF2DA}" srcOrd="2" destOrd="0" parTransId="{BF1DBEEF-4921-489F-9341-BAFB9F4CF697}" sibTransId="{04768A38-8E70-4941-A3F4-D14CD639B847}"/>
    <dgm:cxn modelId="{F4FAA41A-52F4-46B0-B099-7FE2DF62E8C4}" type="presOf" srcId="{1528E641-5CDB-4BFB-A022-63695110B905}" destId="{45AB4628-07BC-4FB7-B606-20E19079D9FF}" srcOrd="0" destOrd="0" presId="urn:microsoft.com/office/officeart/2008/layout/VerticalCurvedList"/>
    <dgm:cxn modelId="{35FBBE7B-0C07-4381-9D80-2F54633F4AD4}" type="presOf" srcId="{24842678-8540-4E39-82A2-ABDCC3565AA3}" destId="{1C321995-6A4E-4EF2-A447-C81CD89012D6}" srcOrd="0" destOrd="0" presId="urn:microsoft.com/office/officeart/2008/layout/VerticalCurvedList"/>
    <dgm:cxn modelId="{E3AEDD5B-F1A8-4397-BB2A-82F7A4BC458A}" type="presOf" srcId="{C082284D-B43E-4ED3-ACCC-D5B5ECABF2DA}" destId="{41A9A4E7-E496-4DC6-91EC-0A58513D2AB3}" srcOrd="0" destOrd="0" presId="urn:microsoft.com/office/officeart/2008/layout/VerticalCurvedList"/>
    <dgm:cxn modelId="{F58AC932-B9A8-4FFD-B178-EBC98D627F5E}" srcId="{24842678-8540-4E39-82A2-ABDCC3565AA3}" destId="{AA72D47C-339B-4D51-8916-CB03FBCA26BE}" srcOrd="1" destOrd="0" parTransId="{836E81E3-36DF-468E-B3B3-730A8BB61AE6}" sibTransId="{CA25A775-4713-422D-80E5-6C2B7A515928}"/>
    <dgm:cxn modelId="{6076BE74-068B-4EED-87F2-C93CEFFEC762}" type="presOf" srcId="{AA72D47C-339B-4D51-8916-CB03FBCA26BE}" destId="{9799DE86-75D1-4053-ABC3-29D5B3E8DE56}" srcOrd="0" destOrd="0" presId="urn:microsoft.com/office/officeart/2008/layout/VerticalCurvedList"/>
    <dgm:cxn modelId="{3E46B7CF-3FE7-4F20-B038-3DD39E2FA548}" type="presParOf" srcId="{1C321995-6A4E-4EF2-A447-C81CD89012D6}" destId="{AE2841F8-39A5-4BE8-9090-CC8365CB34D3}" srcOrd="0" destOrd="0" presId="urn:microsoft.com/office/officeart/2008/layout/VerticalCurvedList"/>
    <dgm:cxn modelId="{3D2A7441-1150-48C6-AC11-E2491FDE511B}" type="presParOf" srcId="{AE2841F8-39A5-4BE8-9090-CC8365CB34D3}" destId="{A2B4F4C1-56F4-47B0-B3E6-B132CC3357B2}" srcOrd="0" destOrd="0" presId="urn:microsoft.com/office/officeart/2008/layout/VerticalCurvedList"/>
    <dgm:cxn modelId="{27C77F04-1A13-42D6-A503-DF3E809AD817}" type="presParOf" srcId="{A2B4F4C1-56F4-47B0-B3E6-B132CC3357B2}" destId="{C7BBBAC9-39BF-44C8-889C-0D8500E4751B}" srcOrd="0" destOrd="0" presId="urn:microsoft.com/office/officeart/2008/layout/VerticalCurvedList"/>
    <dgm:cxn modelId="{E7B97E51-053D-4BC5-B828-CE93DE220FA8}" type="presParOf" srcId="{A2B4F4C1-56F4-47B0-B3E6-B132CC3357B2}" destId="{45AB4628-07BC-4FB7-B606-20E19079D9FF}" srcOrd="1" destOrd="0" presId="urn:microsoft.com/office/officeart/2008/layout/VerticalCurvedList"/>
    <dgm:cxn modelId="{6B25438C-EE25-4668-9956-DDC4570490FC}" type="presParOf" srcId="{A2B4F4C1-56F4-47B0-B3E6-B132CC3357B2}" destId="{8F4A0FBD-66F3-43B3-BE34-C910058D8EDA}" srcOrd="2" destOrd="0" presId="urn:microsoft.com/office/officeart/2008/layout/VerticalCurvedList"/>
    <dgm:cxn modelId="{1D93F42E-2E21-40C5-AD53-A231AAE56352}" type="presParOf" srcId="{A2B4F4C1-56F4-47B0-B3E6-B132CC3357B2}" destId="{FCBDB419-731F-4B3A-85C5-6B642FFAB88F}" srcOrd="3" destOrd="0" presId="urn:microsoft.com/office/officeart/2008/layout/VerticalCurvedList"/>
    <dgm:cxn modelId="{D927FF05-5D0C-41E6-A809-43366E55980D}" type="presParOf" srcId="{AE2841F8-39A5-4BE8-9090-CC8365CB34D3}" destId="{9A366981-577A-4F0D-8FB2-447978FE1A92}" srcOrd="1" destOrd="0" presId="urn:microsoft.com/office/officeart/2008/layout/VerticalCurvedList"/>
    <dgm:cxn modelId="{AFBDA718-2DF9-44CE-947E-F011F88EA173}" type="presParOf" srcId="{AE2841F8-39A5-4BE8-9090-CC8365CB34D3}" destId="{5AC24A6D-37AA-437D-A128-D114F26476DD}" srcOrd="2" destOrd="0" presId="urn:microsoft.com/office/officeart/2008/layout/VerticalCurvedList"/>
    <dgm:cxn modelId="{A6593559-673D-4648-8B93-CDCDC93E4465}" type="presParOf" srcId="{5AC24A6D-37AA-437D-A128-D114F26476DD}" destId="{1BAD50B0-0D56-4BFA-87A1-8F3AEA17F971}" srcOrd="0" destOrd="0" presId="urn:microsoft.com/office/officeart/2008/layout/VerticalCurvedList"/>
    <dgm:cxn modelId="{5A82A7B3-B56D-472E-A9EB-DE1765F43CEF}" type="presParOf" srcId="{AE2841F8-39A5-4BE8-9090-CC8365CB34D3}" destId="{9799DE86-75D1-4053-ABC3-29D5B3E8DE56}" srcOrd="3" destOrd="0" presId="urn:microsoft.com/office/officeart/2008/layout/VerticalCurvedList"/>
    <dgm:cxn modelId="{02333B9E-E80B-45B8-BA7B-23E639742A3C}" type="presParOf" srcId="{AE2841F8-39A5-4BE8-9090-CC8365CB34D3}" destId="{6383934F-380D-4597-BC04-B442AA6A7D23}" srcOrd="4" destOrd="0" presId="urn:microsoft.com/office/officeart/2008/layout/VerticalCurvedList"/>
    <dgm:cxn modelId="{CCA6A574-DF86-4FB3-B636-9A44EE398DF0}" type="presParOf" srcId="{6383934F-380D-4597-BC04-B442AA6A7D23}" destId="{6E5E9169-17B5-4390-B50A-ACA3CC1319C9}" srcOrd="0" destOrd="0" presId="urn:microsoft.com/office/officeart/2008/layout/VerticalCurvedList"/>
    <dgm:cxn modelId="{53D4C447-D26E-45C6-BB85-324B31217655}" type="presParOf" srcId="{AE2841F8-39A5-4BE8-9090-CC8365CB34D3}" destId="{41A9A4E7-E496-4DC6-91EC-0A58513D2AB3}" srcOrd="5" destOrd="0" presId="urn:microsoft.com/office/officeart/2008/layout/VerticalCurvedList"/>
    <dgm:cxn modelId="{3D66FE06-BC97-46C2-8568-2E3B1B12DF53}" type="presParOf" srcId="{AE2841F8-39A5-4BE8-9090-CC8365CB34D3}" destId="{79EDEC5A-95A2-4045-8A8F-845F9938CEB6}" srcOrd="6" destOrd="0" presId="urn:microsoft.com/office/officeart/2008/layout/VerticalCurvedList"/>
    <dgm:cxn modelId="{4830C9D8-7950-4ACB-A1F3-F55D6CF5BBC4}" type="presParOf" srcId="{79EDEC5A-95A2-4045-8A8F-845F9938CEB6}" destId="{FC65501A-382B-4183-A58D-0627D50CF2B9}" srcOrd="0" destOrd="0" presId="urn:microsoft.com/office/officeart/2008/layout/VerticalCurvedList"/>
    <dgm:cxn modelId="{27865DD6-1FF5-45C1-8E72-95672D1A36C2}" type="presParOf" srcId="{AE2841F8-39A5-4BE8-9090-CC8365CB34D3}" destId="{4363AFE0-101E-4979-938E-55A5F48D2296}" srcOrd="7" destOrd="0" presId="urn:microsoft.com/office/officeart/2008/layout/VerticalCurvedList"/>
    <dgm:cxn modelId="{90EDE107-A7E9-4E0B-AC95-971817F669B9}" type="presParOf" srcId="{AE2841F8-39A5-4BE8-9090-CC8365CB34D3}" destId="{80619402-ED5D-4CA9-8415-43C2E6135AB1}" srcOrd="8" destOrd="0" presId="urn:microsoft.com/office/officeart/2008/layout/VerticalCurvedList"/>
    <dgm:cxn modelId="{137E9235-0C2B-4AB3-B6C7-FA6AF5B6DBBB}" type="presParOf" srcId="{80619402-ED5D-4CA9-8415-43C2E6135AB1}" destId="{116D71CD-55E3-470E-9BAA-6F554B5F57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B3C8508-E841-4715-9BFA-D41363D22F67}"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n-GB"/>
        </a:p>
      </dgm:t>
    </dgm:pt>
    <dgm:pt modelId="{0723250F-B401-4B27-8AEE-CBA325A5B003}">
      <dgm:prSet phldrT="[Text]"/>
      <dgm:spPr/>
      <dgm:t>
        <a:bodyPr/>
        <a:lstStyle/>
        <a:p>
          <a:r>
            <a:rPr lang="en-US" dirty="0" smtClean="0"/>
            <a:t>B1</a:t>
          </a:r>
          <a:endParaRPr lang="en-GB" dirty="0"/>
        </a:p>
      </dgm:t>
    </dgm:pt>
    <dgm:pt modelId="{8DAB2724-3FF7-4FF8-99A7-CBEC9BE5F114}" type="parTrans" cxnId="{B5894A11-39D2-40E6-8EE4-23834F8B9E75}">
      <dgm:prSet/>
      <dgm:spPr/>
      <dgm:t>
        <a:bodyPr/>
        <a:lstStyle/>
        <a:p>
          <a:endParaRPr lang="en-GB"/>
        </a:p>
      </dgm:t>
    </dgm:pt>
    <dgm:pt modelId="{9CD2E78B-F186-4868-A1B1-6FB0E7D9DAF1}" type="sibTrans" cxnId="{B5894A11-39D2-40E6-8EE4-23834F8B9E75}">
      <dgm:prSet/>
      <dgm:spPr/>
      <dgm:t>
        <a:bodyPr/>
        <a:lstStyle/>
        <a:p>
          <a:endParaRPr lang="en-GB"/>
        </a:p>
      </dgm:t>
    </dgm:pt>
    <dgm:pt modelId="{F0B54F96-B07D-48A8-939E-426BE55B757B}">
      <dgm:prSet phldrT="[Text]"/>
      <dgm:spPr/>
      <dgm:t>
        <a:bodyPr/>
        <a:lstStyle/>
        <a:p>
          <a:r>
            <a:rPr lang="en-US" dirty="0" err="1" smtClean="0"/>
            <a:t>Xác</a:t>
          </a:r>
          <a:r>
            <a:rPr lang="en-US" dirty="0" smtClean="0"/>
            <a:t> </a:t>
          </a:r>
          <a:r>
            <a:rPr lang="en-US" dirty="0" err="1" smtClean="0"/>
            <a:t>định</a:t>
          </a:r>
          <a:r>
            <a:rPr lang="en-US" dirty="0" smtClean="0"/>
            <a:t> </a:t>
          </a:r>
          <a:r>
            <a:rPr lang="en-US" dirty="0" err="1" smtClean="0"/>
            <a:t>bối</a:t>
          </a:r>
          <a:r>
            <a:rPr lang="en-US" dirty="0" smtClean="0"/>
            <a:t> </a:t>
          </a:r>
          <a:r>
            <a:rPr lang="en-US" dirty="0" err="1" smtClean="0"/>
            <a:t>cảnh</a:t>
          </a:r>
          <a:r>
            <a:rPr lang="en-US" dirty="0" smtClean="0"/>
            <a:t> hay </a:t>
          </a:r>
          <a:r>
            <a:rPr lang="en-US" dirty="0" err="1" smtClean="0"/>
            <a:t>môi</a:t>
          </a:r>
          <a:r>
            <a:rPr lang="en-US" dirty="0" smtClean="0"/>
            <a:t> </a:t>
          </a:r>
          <a:r>
            <a:rPr lang="en-US" dirty="0" err="1" smtClean="0"/>
            <a:t>trường</a:t>
          </a:r>
          <a:r>
            <a:rPr lang="en-US" dirty="0" smtClean="0"/>
            <a:t> KD</a:t>
          </a:r>
          <a:endParaRPr lang="en-GB" dirty="0"/>
        </a:p>
      </dgm:t>
    </dgm:pt>
    <dgm:pt modelId="{A6E71CCD-92BA-4745-B2C3-5C3D46BA9783}" type="parTrans" cxnId="{A2B57EC1-7B80-4454-BB15-8065F7918B56}">
      <dgm:prSet/>
      <dgm:spPr/>
      <dgm:t>
        <a:bodyPr/>
        <a:lstStyle/>
        <a:p>
          <a:endParaRPr lang="en-GB"/>
        </a:p>
      </dgm:t>
    </dgm:pt>
    <dgm:pt modelId="{11D056CE-6871-478A-A562-730A104F8BF3}" type="sibTrans" cxnId="{A2B57EC1-7B80-4454-BB15-8065F7918B56}">
      <dgm:prSet/>
      <dgm:spPr/>
      <dgm:t>
        <a:bodyPr/>
        <a:lstStyle/>
        <a:p>
          <a:endParaRPr lang="en-GB"/>
        </a:p>
      </dgm:t>
    </dgm:pt>
    <dgm:pt modelId="{290058D0-2D5D-460D-BA35-5B583E251154}">
      <dgm:prSet phldrT="[Text]"/>
      <dgm:spPr/>
      <dgm:t>
        <a:bodyPr/>
        <a:lstStyle/>
        <a:p>
          <a:r>
            <a:rPr lang="en-US" dirty="0" smtClean="0"/>
            <a:t>B2</a:t>
          </a:r>
          <a:endParaRPr lang="en-GB" dirty="0"/>
        </a:p>
      </dgm:t>
    </dgm:pt>
    <dgm:pt modelId="{A133DEFD-2977-4272-B0D0-38719487E91B}" type="parTrans" cxnId="{E1CB0E52-1C8C-453C-AC06-1D35D338FB52}">
      <dgm:prSet/>
      <dgm:spPr/>
      <dgm:t>
        <a:bodyPr/>
        <a:lstStyle/>
        <a:p>
          <a:endParaRPr lang="en-GB"/>
        </a:p>
      </dgm:t>
    </dgm:pt>
    <dgm:pt modelId="{D45CE5BD-363C-4C5B-AFAD-76E3E057386F}" type="sibTrans" cxnId="{E1CB0E52-1C8C-453C-AC06-1D35D338FB52}">
      <dgm:prSet/>
      <dgm:spPr/>
      <dgm:t>
        <a:bodyPr/>
        <a:lstStyle/>
        <a:p>
          <a:endParaRPr lang="en-GB"/>
        </a:p>
      </dgm:t>
    </dgm:pt>
    <dgm:pt modelId="{AD7D46D9-10CD-41BA-9A1A-97F80F75E296}">
      <dgm:prSet phldrT="[Text]"/>
      <dgm:spPr/>
      <dgm:t>
        <a:bodyPr/>
        <a:lstStyle/>
        <a:p>
          <a:r>
            <a:rPr lang="en-US" dirty="0" err="1" smtClean="0"/>
            <a:t>Xác</a:t>
          </a:r>
          <a:r>
            <a:rPr lang="en-US" dirty="0" smtClean="0"/>
            <a:t> </a:t>
          </a:r>
          <a:r>
            <a:rPr lang="en-US" dirty="0" err="1" smtClean="0"/>
            <a:t>định</a:t>
          </a:r>
          <a:r>
            <a:rPr lang="en-US" dirty="0" smtClean="0"/>
            <a:t> </a:t>
          </a:r>
          <a:r>
            <a:rPr lang="en-US" dirty="0" err="1" smtClean="0"/>
            <a:t>rủi</a:t>
          </a:r>
          <a:r>
            <a:rPr lang="en-US" dirty="0" smtClean="0"/>
            <a:t> </a:t>
          </a:r>
          <a:r>
            <a:rPr lang="en-US" dirty="0" err="1" smtClean="0"/>
            <a:t>ro</a:t>
          </a:r>
          <a:r>
            <a:rPr lang="en-US" dirty="0" smtClean="0"/>
            <a:t> </a:t>
          </a:r>
          <a:r>
            <a:rPr lang="en-US" dirty="0" err="1" smtClean="0"/>
            <a:t>tiềm</a:t>
          </a:r>
          <a:r>
            <a:rPr lang="en-US" dirty="0" smtClean="0"/>
            <a:t> </a:t>
          </a:r>
          <a:r>
            <a:rPr lang="en-US" dirty="0" err="1" smtClean="0"/>
            <a:t>ẩn</a:t>
          </a:r>
          <a:endParaRPr lang="en-GB" dirty="0"/>
        </a:p>
      </dgm:t>
    </dgm:pt>
    <dgm:pt modelId="{0C3246C0-195D-4B85-B6F9-D91B7C373C7D}" type="parTrans" cxnId="{4CF49B0B-E7E9-4756-A288-B63BE7099A52}">
      <dgm:prSet/>
      <dgm:spPr/>
      <dgm:t>
        <a:bodyPr/>
        <a:lstStyle/>
        <a:p>
          <a:endParaRPr lang="en-GB"/>
        </a:p>
      </dgm:t>
    </dgm:pt>
    <dgm:pt modelId="{D0E3342F-EACB-4448-8E35-476CDAA6B8BE}" type="sibTrans" cxnId="{4CF49B0B-E7E9-4756-A288-B63BE7099A52}">
      <dgm:prSet/>
      <dgm:spPr/>
      <dgm:t>
        <a:bodyPr/>
        <a:lstStyle/>
        <a:p>
          <a:endParaRPr lang="en-GB"/>
        </a:p>
      </dgm:t>
    </dgm:pt>
    <dgm:pt modelId="{451E7D6D-B497-4C1E-A179-B256A94CB348}">
      <dgm:prSet phldrT="[Text]"/>
      <dgm:spPr/>
      <dgm:t>
        <a:bodyPr/>
        <a:lstStyle/>
        <a:p>
          <a:r>
            <a:rPr lang="en-US" dirty="0" smtClean="0"/>
            <a:t>B3</a:t>
          </a:r>
          <a:endParaRPr lang="en-GB" dirty="0"/>
        </a:p>
      </dgm:t>
    </dgm:pt>
    <dgm:pt modelId="{E291BF5C-9326-4BD1-ACB1-23DA80EA9D3A}" type="parTrans" cxnId="{C3477B79-94EC-4B57-A198-50A9C7A73C84}">
      <dgm:prSet/>
      <dgm:spPr/>
      <dgm:t>
        <a:bodyPr/>
        <a:lstStyle/>
        <a:p>
          <a:endParaRPr lang="en-GB"/>
        </a:p>
      </dgm:t>
    </dgm:pt>
    <dgm:pt modelId="{7D13466B-ED1D-4A2A-A3FE-94CB6F9F2B6D}" type="sibTrans" cxnId="{C3477B79-94EC-4B57-A198-50A9C7A73C84}">
      <dgm:prSet/>
      <dgm:spPr/>
      <dgm:t>
        <a:bodyPr/>
        <a:lstStyle/>
        <a:p>
          <a:endParaRPr lang="en-GB"/>
        </a:p>
      </dgm:t>
    </dgm:pt>
    <dgm:pt modelId="{B454202A-7451-4F53-88B7-E45081432634}">
      <dgm:prSet phldrT="[Text]"/>
      <dgm:spPr/>
      <dgm:t>
        <a:bodyPr/>
        <a:lstStyle/>
        <a:p>
          <a:r>
            <a:rPr lang="en-US" dirty="0" err="1" smtClean="0"/>
            <a:t>Phân</a:t>
          </a:r>
          <a:r>
            <a:rPr lang="en-US" dirty="0" smtClean="0"/>
            <a:t> </a:t>
          </a:r>
          <a:r>
            <a:rPr lang="en-US" dirty="0" err="1" smtClean="0"/>
            <a:t>công</a:t>
          </a:r>
          <a:r>
            <a:rPr lang="en-US" dirty="0" smtClean="0"/>
            <a:t> </a:t>
          </a:r>
          <a:r>
            <a:rPr lang="en-US" dirty="0" err="1" smtClean="0"/>
            <a:t>trách</a:t>
          </a:r>
          <a:r>
            <a:rPr lang="en-US" dirty="0" smtClean="0"/>
            <a:t> </a:t>
          </a:r>
          <a:r>
            <a:rPr lang="en-US" dirty="0" err="1" smtClean="0"/>
            <a:t>nhiệm</a:t>
          </a:r>
          <a:r>
            <a:rPr lang="en-US" dirty="0" smtClean="0"/>
            <a:t> </a:t>
          </a:r>
          <a:r>
            <a:rPr lang="en-US" dirty="0" err="1" smtClean="0"/>
            <a:t>cho</a:t>
          </a:r>
          <a:r>
            <a:rPr lang="en-US" dirty="0" smtClean="0"/>
            <a:t> </a:t>
          </a:r>
          <a:r>
            <a:rPr lang="en-US" dirty="0" err="1" smtClean="0"/>
            <a:t>từng</a:t>
          </a:r>
          <a:r>
            <a:rPr lang="en-US" dirty="0" smtClean="0"/>
            <a:t> </a:t>
          </a:r>
          <a:r>
            <a:rPr lang="en-US" dirty="0" err="1" smtClean="0"/>
            <a:t>bộ</a:t>
          </a:r>
          <a:r>
            <a:rPr lang="en-US" dirty="0" smtClean="0"/>
            <a:t> </a:t>
          </a:r>
          <a:r>
            <a:rPr lang="en-US" dirty="0" err="1" smtClean="0"/>
            <a:t>phận</a:t>
          </a:r>
          <a:endParaRPr lang="en-GB" dirty="0"/>
        </a:p>
      </dgm:t>
    </dgm:pt>
    <dgm:pt modelId="{4493A98B-93AF-4031-9FD9-B3BAEBEC3346}" type="parTrans" cxnId="{A647F9C6-31B7-4ECE-91D2-105872AB4AD8}">
      <dgm:prSet/>
      <dgm:spPr/>
      <dgm:t>
        <a:bodyPr/>
        <a:lstStyle/>
        <a:p>
          <a:endParaRPr lang="en-GB"/>
        </a:p>
      </dgm:t>
    </dgm:pt>
    <dgm:pt modelId="{07C42E1E-1287-4E45-8D28-80114801A56B}" type="sibTrans" cxnId="{A647F9C6-31B7-4ECE-91D2-105872AB4AD8}">
      <dgm:prSet/>
      <dgm:spPr/>
      <dgm:t>
        <a:bodyPr/>
        <a:lstStyle/>
        <a:p>
          <a:endParaRPr lang="en-GB"/>
        </a:p>
      </dgm:t>
    </dgm:pt>
    <dgm:pt modelId="{CF414DED-0340-4B5D-9E5D-BEF9E97155D6}">
      <dgm:prSet phldrT="[Text]"/>
      <dgm:spPr/>
      <dgm:t>
        <a:bodyPr/>
        <a:lstStyle/>
        <a:p>
          <a:r>
            <a:rPr lang="en-US" dirty="0" smtClean="0"/>
            <a:t>B5</a:t>
          </a:r>
          <a:endParaRPr lang="en-GB" dirty="0"/>
        </a:p>
      </dgm:t>
    </dgm:pt>
    <dgm:pt modelId="{962BA9CE-0CA6-461F-A5DC-60E182E3B558}" type="parTrans" cxnId="{9D4F7557-8082-4516-8C8C-325C54B1AE40}">
      <dgm:prSet/>
      <dgm:spPr/>
      <dgm:t>
        <a:bodyPr/>
        <a:lstStyle/>
        <a:p>
          <a:endParaRPr lang="en-GB"/>
        </a:p>
      </dgm:t>
    </dgm:pt>
    <dgm:pt modelId="{3EF4FE7A-FEA8-4670-A88C-F2E47F371F06}" type="sibTrans" cxnId="{9D4F7557-8082-4516-8C8C-325C54B1AE40}">
      <dgm:prSet/>
      <dgm:spPr/>
      <dgm:t>
        <a:bodyPr/>
        <a:lstStyle/>
        <a:p>
          <a:endParaRPr lang="en-GB"/>
        </a:p>
      </dgm:t>
    </dgm:pt>
    <dgm:pt modelId="{3B6BAE12-DF9A-42E2-8A91-3C07F9EDFE6F}">
      <dgm:prSet phldrT="[Text]"/>
      <dgm:spPr/>
      <dgm:t>
        <a:bodyPr/>
        <a:lstStyle/>
        <a:p>
          <a:r>
            <a:rPr lang="en-US" dirty="0" smtClean="0"/>
            <a:t>B4</a:t>
          </a:r>
          <a:endParaRPr lang="en-GB" dirty="0"/>
        </a:p>
      </dgm:t>
    </dgm:pt>
    <dgm:pt modelId="{6D9E1ADC-62D6-4B4F-8427-EC1A0558073D}" type="parTrans" cxnId="{0CB45D14-4C1F-41F6-9A01-BF5F7A8393C3}">
      <dgm:prSet/>
      <dgm:spPr/>
      <dgm:t>
        <a:bodyPr/>
        <a:lstStyle/>
        <a:p>
          <a:endParaRPr lang="en-GB"/>
        </a:p>
      </dgm:t>
    </dgm:pt>
    <dgm:pt modelId="{5D007315-EEF8-45B6-A6C1-0983F4B049DC}" type="sibTrans" cxnId="{0CB45D14-4C1F-41F6-9A01-BF5F7A8393C3}">
      <dgm:prSet/>
      <dgm:spPr/>
      <dgm:t>
        <a:bodyPr/>
        <a:lstStyle/>
        <a:p>
          <a:endParaRPr lang="en-GB"/>
        </a:p>
      </dgm:t>
    </dgm:pt>
    <dgm:pt modelId="{AD8001E8-9D34-4BC8-A571-C4BFAADB3BDA}">
      <dgm:prSet/>
      <dgm:spPr/>
      <dgm:t>
        <a:bodyPr/>
        <a:lstStyle/>
        <a:p>
          <a:r>
            <a:rPr lang="en-US" dirty="0" err="1" smtClean="0"/>
            <a:t>Đánh</a:t>
          </a:r>
          <a:r>
            <a:rPr lang="en-US" dirty="0" smtClean="0"/>
            <a:t> </a:t>
          </a:r>
          <a:r>
            <a:rPr lang="en-US" dirty="0" err="1" smtClean="0"/>
            <a:t>giá</a:t>
          </a:r>
          <a:r>
            <a:rPr lang="en-US" dirty="0" smtClean="0"/>
            <a:t> </a:t>
          </a:r>
          <a:r>
            <a:rPr lang="en-US" dirty="0" err="1" smtClean="0"/>
            <a:t>rủi</a:t>
          </a:r>
          <a:r>
            <a:rPr lang="en-US" dirty="0" smtClean="0"/>
            <a:t> </a:t>
          </a:r>
          <a:r>
            <a:rPr lang="en-US" dirty="0" err="1" smtClean="0"/>
            <a:t>ro</a:t>
          </a:r>
          <a:endParaRPr lang="en-GB" dirty="0"/>
        </a:p>
      </dgm:t>
    </dgm:pt>
    <dgm:pt modelId="{34BEC01B-86F7-4254-9913-5DB2DCD1CC16}" type="parTrans" cxnId="{4594075D-AF23-4333-A4C3-A21E645D0C54}">
      <dgm:prSet/>
      <dgm:spPr/>
      <dgm:t>
        <a:bodyPr/>
        <a:lstStyle/>
        <a:p>
          <a:endParaRPr lang="en-GB"/>
        </a:p>
      </dgm:t>
    </dgm:pt>
    <dgm:pt modelId="{EDE6B1BB-2420-4CFB-A858-9A93F0CC74C9}" type="sibTrans" cxnId="{4594075D-AF23-4333-A4C3-A21E645D0C54}">
      <dgm:prSet/>
      <dgm:spPr/>
      <dgm:t>
        <a:bodyPr/>
        <a:lstStyle/>
        <a:p>
          <a:endParaRPr lang="en-GB"/>
        </a:p>
      </dgm:t>
    </dgm:pt>
    <dgm:pt modelId="{B1C3DD5D-774E-44B0-99BC-F969E99F7AE1}">
      <dgm:prSet/>
      <dgm:spPr/>
      <dgm:t>
        <a:bodyPr/>
        <a:lstStyle/>
        <a:p>
          <a:r>
            <a:rPr lang="en-US" dirty="0" err="1" smtClean="0"/>
            <a:t>Xử</a:t>
          </a:r>
          <a:r>
            <a:rPr lang="en-US" dirty="0" smtClean="0"/>
            <a:t> </a:t>
          </a:r>
          <a:r>
            <a:rPr lang="en-US" dirty="0" err="1" smtClean="0"/>
            <a:t>lý</a:t>
          </a:r>
          <a:r>
            <a:rPr lang="en-US" dirty="0" smtClean="0"/>
            <a:t> </a:t>
          </a:r>
          <a:r>
            <a:rPr lang="en-US" dirty="0" err="1" smtClean="0"/>
            <a:t>rủi</a:t>
          </a:r>
          <a:r>
            <a:rPr lang="en-US" dirty="0" smtClean="0"/>
            <a:t> </a:t>
          </a:r>
          <a:r>
            <a:rPr lang="en-US" dirty="0" err="1" smtClean="0"/>
            <a:t>ro</a:t>
          </a:r>
          <a:endParaRPr lang="en-GB" dirty="0"/>
        </a:p>
      </dgm:t>
    </dgm:pt>
    <dgm:pt modelId="{2DB4379A-6D12-401B-9898-F2B39033D560}" type="parTrans" cxnId="{4D76F5BE-6652-48FC-87B1-A0E0DBBB35C1}">
      <dgm:prSet/>
      <dgm:spPr/>
      <dgm:t>
        <a:bodyPr/>
        <a:lstStyle/>
        <a:p>
          <a:endParaRPr lang="en-GB"/>
        </a:p>
      </dgm:t>
    </dgm:pt>
    <dgm:pt modelId="{D8A85F29-BE41-46CC-BE2E-4B1A6E8594B4}" type="sibTrans" cxnId="{4D76F5BE-6652-48FC-87B1-A0E0DBBB35C1}">
      <dgm:prSet/>
      <dgm:spPr/>
      <dgm:t>
        <a:bodyPr/>
        <a:lstStyle/>
        <a:p>
          <a:endParaRPr lang="en-GB"/>
        </a:p>
      </dgm:t>
    </dgm:pt>
    <dgm:pt modelId="{93AC043C-9F13-40B2-966D-12CA95D06DDA}" type="pres">
      <dgm:prSet presAssocID="{4B3C8508-E841-4715-9BFA-D41363D22F67}" presName="linearFlow" presStyleCnt="0">
        <dgm:presLayoutVars>
          <dgm:dir/>
          <dgm:animLvl val="lvl"/>
          <dgm:resizeHandles val="exact"/>
        </dgm:presLayoutVars>
      </dgm:prSet>
      <dgm:spPr/>
      <dgm:t>
        <a:bodyPr/>
        <a:lstStyle/>
        <a:p>
          <a:endParaRPr lang="en-GB"/>
        </a:p>
      </dgm:t>
    </dgm:pt>
    <dgm:pt modelId="{7DD9642D-536D-4506-8F73-7A40916C5344}" type="pres">
      <dgm:prSet presAssocID="{0723250F-B401-4B27-8AEE-CBA325A5B003}" presName="composite" presStyleCnt="0"/>
      <dgm:spPr/>
    </dgm:pt>
    <dgm:pt modelId="{26D0DC03-5AD3-4855-8CFC-D13637FCDB81}" type="pres">
      <dgm:prSet presAssocID="{0723250F-B401-4B27-8AEE-CBA325A5B003}" presName="parentText" presStyleLbl="alignNode1" presStyleIdx="0" presStyleCnt="5">
        <dgm:presLayoutVars>
          <dgm:chMax val="1"/>
          <dgm:bulletEnabled val="1"/>
        </dgm:presLayoutVars>
      </dgm:prSet>
      <dgm:spPr/>
      <dgm:t>
        <a:bodyPr/>
        <a:lstStyle/>
        <a:p>
          <a:endParaRPr lang="en-GB"/>
        </a:p>
      </dgm:t>
    </dgm:pt>
    <dgm:pt modelId="{F9CC439B-D269-4F40-A5A6-163A6BBED90C}" type="pres">
      <dgm:prSet presAssocID="{0723250F-B401-4B27-8AEE-CBA325A5B003}" presName="descendantText" presStyleLbl="alignAcc1" presStyleIdx="0" presStyleCnt="5">
        <dgm:presLayoutVars>
          <dgm:bulletEnabled val="1"/>
        </dgm:presLayoutVars>
      </dgm:prSet>
      <dgm:spPr/>
      <dgm:t>
        <a:bodyPr/>
        <a:lstStyle/>
        <a:p>
          <a:endParaRPr lang="en-GB"/>
        </a:p>
      </dgm:t>
    </dgm:pt>
    <dgm:pt modelId="{77A280C1-81BF-464E-B025-E55D57521743}" type="pres">
      <dgm:prSet presAssocID="{9CD2E78B-F186-4868-A1B1-6FB0E7D9DAF1}" presName="sp" presStyleCnt="0"/>
      <dgm:spPr/>
    </dgm:pt>
    <dgm:pt modelId="{61E7B1F8-4B55-4F21-BC73-6870C027A53C}" type="pres">
      <dgm:prSet presAssocID="{290058D0-2D5D-460D-BA35-5B583E251154}" presName="composite" presStyleCnt="0"/>
      <dgm:spPr/>
    </dgm:pt>
    <dgm:pt modelId="{55A764E7-797D-45B6-B6AA-3B0B290A98E4}" type="pres">
      <dgm:prSet presAssocID="{290058D0-2D5D-460D-BA35-5B583E251154}" presName="parentText" presStyleLbl="alignNode1" presStyleIdx="1" presStyleCnt="5">
        <dgm:presLayoutVars>
          <dgm:chMax val="1"/>
          <dgm:bulletEnabled val="1"/>
        </dgm:presLayoutVars>
      </dgm:prSet>
      <dgm:spPr/>
      <dgm:t>
        <a:bodyPr/>
        <a:lstStyle/>
        <a:p>
          <a:endParaRPr lang="en-GB"/>
        </a:p>
      </dgm:t>
    </dgm:pt>
    <dgm:pt modelId="{F836344A-B355-48F7-B535-61DAD42907D4}" type="pres">
      <dgm:prSet presAssocID="{290058D0-2D5D-460D-BA35-5B583E251154}" presName="descendantText" presStyleLbl="alignAcc1" presStyleIdx="1" presStyleCnt="5">
        <dgm:presLayoutVars>
          <dgm:bulletEnabled val="1"/>
        </dgm:presLayoutVars>
      </dgm:prSet>
      <dgm:spPr/>
      <dgm:t>
        <a:bodyPr/>
        <a:lstStyle/>
        <a:p>
          <a:endParaRPr lang="en-GB"/>
        </a:p>
      </dgm:t>
    </dgm:pt>
    <dgm:pt modelId="{E31A0BA4-EC31-402F-B519-C2DB643BEF0E}" type="pres">
      <dgm:prSet presAssocID="{D45CE5BD-363C-4C5B-AFAD-76E3E057386F}" presName="sp" presStyleCnt="0"/>
      <dgm:spPr/>
    </dgm:pt>
    <dgm:pt modelId="{31923392-F351-4D85-A32B-89B075C9A969}" type="pres">
      <dgm:prSet presAssocID="{451E7D6D-B497-4C1E-A179-B256A94CB348}" presName="composite" presStyleCnt="0"/>
      <dgm:spPr/>
    </dgm:pt>
    <dgm:pt modelId="{657691C8-A59C-4386-A640-AE26B291F1DD}" type="pres">
      <dgm:prSet presAssocID="{451E7D6D-B497-4C1E-A179-B256A94CB348}" presName="parentText" presStyleLbl="alignNode1" presStyleIdx="2" presStyleCnt="5">
        <dgm:presLayoutVars>
          <dgm:chMax val="1"/>
          <dgm:bulletEnabled val="1"/>
        </dgm:presLayoutVars>
      </dgm:prSet>
      <dgm:spPr/>
      <dgm:t>
        <a:bodyPr/>
        <a:lstStyle/>
        <a:p>
          <a:endParaRPr lang="en-GB"/>
        </a:p>
      </dgm:t>
    </dgm:pt>
    <dgm:pt modelId="{F381DB72-6E51-4615-B816-C0E204243FD6}" type="pres">
      <dgm:prSet presAssocID="{451E7D6D-B497-4C1E-A179-B256A94CB348}" presName="descendantText" presStyleLbl="alignAcc1" presStyleIdx="2" presStyleCnt="5">
        <dgm:presLayoutVars>
          <dgm:bulletEnabled val="1"/>
        </dgm:presLayoutVars>
      </dgm:prSet>
      <dgm:spPr/>
      <dgm:t>
        <a:bodyPr/>
        <a:lstStyle/>
        <a:p>
          <a:endParaRPr lang="en-GB"/>
        </a:p>
      </dgm:t>
    </dgm:pt>
    <dgm:pt modelId="{C9ECF628-8C06-441C-9A86-4B8D59584E6A}" type="pres">
      <dgm:prSet presAssocID="{7D13466B-ED1D-4A2A-A3FE-94CB6F9F2B6D}" presName="sp" presStyleCnt="0"/>
      <dgm:spPr/>
    </dgm:pt>
    <dgm:pt modelId="{7C4A21C9-5FE2-4271-ABEA-6615C3D92A13}" type="pres">
      <dgm:prSet presAssocID="{3B6BAE12-DF9A-42E2-8A91-3C07F9EDFE6F}" presName="composite" presStyleCnt="0"/>
      <dgm:spPr/>
    </dgm:pt>
    <dgm:pt modelId="{85ABA49B-88DD-4067-85FD-B22DAA5F05BC}" type="pres">
      <dgm:prSet presAssocID="{3B6BAE12-DF9A-42E2-8A91-3C07F9EDFE6F}" presName="parentText" presStyleLbl="alignNode1" presStyleIdx="3" presStyleCnt="5">
        <dgm:presLayoutVars>
          <dgm:chMax val="1"/>
          <dgm:bulletEnabled val="1"/>
        </dgm:presLayoutVars>
      </dgm:prSet>
      <dgm:spPr/>
      <dgm:t>
        <a:bodyPr/>
        <a:lstStyle/>
        <a:p>
          <a:endParaRPr lang="en-GB"/>
        </a:p>
      </dgm:t>
    </dgm:pt>
    <dgm:pt modelId="{EA35299F-19C4-4EF3-B48E-BC4F237E28EF}" type="pres">
      <dgm:prSet presAssocID="{3B6BAE12-DF9A-42E2-8A91-3C07F9EDFE6F}" presName="descendantText" presStyleLbl="alignAcc1" presStyleIdx="3" presStyleCnt="5">
        <dgm:presLayoutVars>
          <dgm:bulletEnabled val="1"/>
        </dgm:presLayoutVars>
      </dgm:prSet>
      <dgm:spPr/>
      <dgm:t>
        <a:bodyPr/>
        <a:lstStyle/>
        <a:p>
          <a:endParaRPr lang="en-GB"/>
        </a:p>
      </dgm:t>
    </dgm:pt>
    <dgm:pt modelId="{CB01D749-33BB-4048-92A3-9657385F1489}" type="pres">
      <dgm:prSet presAssocID="{5D007315-EEF8-45B6-A6C1-0983F4B049DC}" presName="sp" presStyleCnt="0"/>
      <dgm:spPr/>
    </dgm:pt>
    <dgm:pt modelId="{EC0A9807-F893-4A0A-B5C2-DC7C296A1B02}" type="pres">
      <dgm:prSet presAssocID="{CF414DED-0340-4B5D-9E5D-BEF9E97155D6}" presName="composite" presStyleCnt="0"/>
      <dgm:spPr/>
    </dgm:pt>
    <dgm:pt modelId="{257FF195-70A2-481F-B937-419CF684B627}" type="pres">
      <dgm:prSet presAssocID="{CF414DED-0340-4B5D-9E5D-BEF9E97155D6}" presName="parentText" presStyleLbl="alignNode1" presStyleIdx="4" presStyleCnt="5">
        <dgm:presLayoutVars>
          <dgm:chMax val="1"/>
          <dgm:bulletEnabled val="1"/>
        </dgm:presLayoutVars>
      </dgm:prSet>
      <dgm:spPr/>
      <dgm:t>
        <a:bodyPr/>
        <a:lstStyle/>
        <a:p>
          <a:endParaRPr lang="en-GB"/>
        </a:p>
      </dgm:t>
    </dgm:pt>
    <dgm:pt modelId="{FAA8B6BB-82B1-4FE7-8939-6784D3720DBC}" type="pres">
      <dgm:prSet presAssocID="{CF414DED-0340-4B5D-9E5D-BEF9E97155D6}" presName="descendantText" presStyleLbl="alignAcc1" presStyleIdx="4" presStyleCnt="5">
        <dgm:presLayoutVars>
          <dgm:bulletEnabled val="1"/>
        </dgm:presLayoutVars>
      </dgm:prSet>
      <dgm:spPr/>
      <dgm:t>
        <a:bodyPr/>
        <a:lstStyle/>
        <a:p>
          <a:endParaRPr lang="en-GB"/>
        </a:p>
      </dgm:t>
    </dgm:pt>
  </dgm:ptLst>
  <dgm:cxnLst>
    <dgm:cxn modelId="{C3477B79-94EC-4B57-A198-50A9C7A73C84}" srcId="{4B3C8508-E841-4715-9BFA-D41363D22F67}" destId="{451E7D6D-B497-4C1E-A179-B256A94CB348}" srcOrd="2" destOrd="0" parTransId="{E291BF5C-9326-4BD1-ACB1-23DA80EA9D3A}" sibTransId="{7D13466B-ED1D-4A2A-A3FE-94CB6F9F2B6D}"/>
    <dgm:cxn modelId="{0CB45D14-4C1F-41F6-9A01-BF5F7A8393C3}" srcId="{4B3C8508-E841-4715-9BFA-D41363D22F67}" destId="{3B6BAE12-DF9A-42E2-8A91-3C07F9EDFE6F}" srcOrd="3" destOrd="0" parTransId="{6D9E1ADC-62D6-4B4F-8427-EC1A0558073D}" sibTransId="{5D007315-EEF8-45B6-A6C1-0983F4B049DC}"/>
    <dgm:cxn modelId="{C0BA0196-A4A5-45A9-A34C-51524C9BA018}" type="presOf" srcId="{AD7D46D9-10CD-41BA-9A1A-97F80F75E296}" destId="{F836344A-B355-48F7-B535-61DAD42907D4}" srcOrd="0" destOrd="0" presId="urn:microsoft.com/office/officeart/2005/8/layout/chevron2"/>
    <dgm:cxn modelId="{A2B57EC1-7B80-4454-BB15-8065F7918B56}" srcId="{0723250F-B401-4B27-8AEE-CBA325A5B003}" destId="{F0B54F96-B07D-48A8-939E-426BE55B757B}" srcOrd="0" destOrd="0" parTransId="{A6E71CCD-92BA-4745-B2C3-5C3D46BA9783}" sibTransId="{11D056CE-6871-478A-A562-730A104F8BF3}"/>
    <dgm:cxn modelId="{E1CB0E52-1C8C-453C-AC06-1D35D338FB52}" srcId="{4B3C8508-E841-4715-9BFA-D41363D22F67}" destId="{290058D0-2D5D-460D-BA35-5B583E251154}" srcOrd="1" destOrd="0" parTransId="{A133DEFD-2977-4272-B0D0-38719487E91B}" sibTransId="{D45CE5BD-363C-4C5B-AFAD-76E3E057386F}"/>
    <dgm:cxn modelId="{506FE9F4-5092-4F6F-BCF6-90121CEA10EA}" type="presOf" srcId="{4B3C8508-E841-4715-9BFA-D41363D22F67}" destId="{93AC043C-9F13-40B2-966D-12CA95D06DDA}" srcOrd="0" destOrd="0" presId="urn:microsoft.com/office/officeart/2005/8/layout/chevron2"/>
    <dgm:cxn modelId="{D91F49CB-11C4-4B45-96FD-782C4B75E411}" type="presOf" srcId="{0723250F-B401-4B27-8AEE-CBA325A5B003}" destId="{26D0DC03-5AD3-4855-8CFC-D13637FCDB81}" srcOrd="0" destOrd="0" presId="urn:microsoft.com/office/officeart/2005/8/layout/chevron2"/>
    <dgm:cxn modelId="{1FD65262-8D4B-4039-A726-EB3529A23AEA}" type="presOf" srcId="{451E7D6D-B497-4C1E-A179-B256A94CB348}" destId="{657691C8-A59C-4386-A640-AE26B291F1DD}" srcOrd="0" destOrd="0" presId="urn:microsoft.com/office/officeart/2005/8/layout/chevron2"/>
    <dgm:cxn modelId="{D3ABB13F-7D4B-41EE-A3C8-99C09FC982F8}" type="presOf" srcId="{CF414DED-0340-4B5D-9E5D-BEF9E97155D6}" destId="{257FF195-70A2-481F-B937-419CF684B627}" srcOrd="0" destOrd="0" presId="urn:microsoft.com/office/officeart/2005/8/layout/chevron2"/>
    <dgm:cxn modelId="{9D4F7557-8082-4516-8C8C-325C54B1AE40}" srcId="{4B3C8508-E841-4715-9BFA-D41363D22F67}" destId="{CF414DED-0340-4B5D-9E5D-BEF9E97155D6}" srcOrd="4" destOrd="0" parTransId="{962BA9CE-0CA6-461F-A5DC-60E182E3B558}" sibTransId="{3EF4FE7A-FEA8-4670-A88C-F2E47F371F06}"/>
    <dgm:cxn modelId="{A647F9C6-31B7-4ECE-91D2-105872AB4AD8}" srcId="{CF414DED-0340-4B5D-9E5D-BEF9E97155D6}" destId="{B454202A-7451-4F53-88B7-E45081432634}" srcOrd="0" destOrd="0" parTransId="{4493A98B-93AF-4031-9FD9-B3BAEBEC3346}" sibTransId="{07C42E1E-1287-4E45-8D28-80114801A56B}"/>
    <dgm:cxn modelId="{70CC4087-6234-41D8-8524-8B3E718B2999}" type="presOf" srcId="{AD8001E8-9D34-4BC8-A571-C4BFAADB3BDA}" destId="{F381DB72-6E51-4615-B816-C0E204243FD6}" srcOrd="0" destOrd="0" presId="urn:microsoft.com/office/officeart/2005/8/layout/chevron2"/>
    <dgm:cxn modelId="{818A5116-512D-49AB-B5C1-623C951F5507}" type="presOf" srcId="{B454202A-7451-4F53-88B7-E45081432634}" destId="{FAA8B6BB-82B1-4FE7-8939-6784D3720DBC}" srcOrd="0" destOrd="0" presId="urn:microsoft.com/office/officeart/2005/8/layout/chevron2"/>
    <dgm:cxn modelId="{B97F2108-B225-4C9C-ADCA-410A61A05410}" type="presOf" srcId="{290058D0-2D5D-460D-BA35-5B583E251154}" destId="{55A764E7-797D-45B6-B6AA-3B0B290A98E4}" srcOrd="0" destOrd="0" presId="urn:microsoft.com/office/officeart/2005/8/layout/chevron2"/>
    <dgm:cxn modelId="{70B0815C-ACDE-4C8E-8755-E2E4BFFE3C84}" type="presOf" srcId="{3B6BAE12-DF9A-42E2-8A91-3C07F9EDFE6F}" destId="{85ABA49B-88DD-4067-85FD-B22DAA5F05BC}" srcOrd="0" destOrd="0" presId="urn:microsoft.com/office/officeart/2005/8/layout/chevron2"/>
    <dgm:cxn modelId="{BDF01892-8622-4115-8E1A-53B787FA2D5D}" type="presOf" srcId="{F0B54F96-B07D-48A8-939E-426BE55B757B}" destId="{F9CC439B-D269-4F40-A5A6-163A6BBED90C}" srcOrd="0" destOrd="0" presId="urn:microsoft.com/office/officeart/2005/8/layout/chevron2"/>
    <dgm:cxn modelId="{1A060DE9-1B45-4AD6-B464-C4823F8319A7}" type="presOf" srcId="{B1C3DD5D-774E-44B0-99BC-F969E99F7AE1}" destId="{EA35299F-19C4-4EF3-B48E-BC4F237E28EF}" srcOrd="0" destOrd="0" presId="urn:microsoft.com/office/officeart/2005/8/layout/chevron2"/>
    <dgm:cxn modelId="{4D76F5BE-6652-48FC-87B1-A0E0DBBB35C1}" srcId="{3B6BAE12-DF9A-42E2-8A91-3C07F9EDFE6F}" destId="{B1C3DD5D-774E-44B0-99BC-F969E99F7AE1}" srcOrd="0" destOrd="0" parTransId="{2DB4379A-6D12-401B-9898-F2B39033D560}" sibTransId="{D8A85F29-BE41-46CC-BE2E-4B1A6E8594B4}"/>
    <dgm:cxn modelId="{4CF49B0B-E7E9-4756-A288-B63BE7099A52}" srcId="{290058D0-2D5D-460D-BA35-5B583E251154}" destId="{AD7D46D9-10CD-41BA-9A1A-97F80F75E296}" srcOrd="0" destOrd="0" parTransId="{0C3246C0-195D-4B85-B6F9-D91B7C373C7D}" sibTransId="{D0E3342F-EACB-4448-8E35-476CDAA6B8BE}"/>
    <dgm:cxn modelId="{4594075D-AF23-4333-A4C3-A21E645D0C54}" srcId="{451E7D6D-B497-4C1E-A179-B256A94CB348}" destId="{AD8001E8-9D34-4BC8-A571-C4BFAADB3BDA}" srcOrd="0" destOrd="0" parTransId="{34BEC01B-86F7-4254-9913-5DB2DCD1CC16}" sibTransId="{EDE6B1BB-2420-4CFB-A858-9A93F0CC74C9}"/>
    <dgm:cxn modelId="{B5894A11-39D2-40E6-8EE4-23834F8B9E75}" srcId="{4B3C8508-E841-4715-9BFA-D41363D22F67}" destId="{0723250F-B401-4B27-8AEE-CBA325A5B003}" srcOrd="0" destOrd="0" parTransId="{8DAB2724-3FF7-4FF8-99A7-CBEC9BE5F114}" sibTransId="{9CD2E78B-F186-4868-A1B1-6FB0E7D9DAF1}"/>
    <dgm:cxn modelId="{18BFB56F-DAF9-4BC9-A213-F37AE1839046}" type="presParOf" srcId="{93AC043C-9F13-40B2-966D-12CA95D06DDA}" destId="{7DD9642D-536D-4506-8F73-7A40916C5344}" srcOrd="0" destOrd="0" presId="urn:microsoft.com/office/officeart/2005/8/layout/chevron2"/>
    <dgm:cxn modelId="{D9D4D304-9AC5-4ED7-A839-45497D0EFD15}" type="presParOf" srcId="{7DD9642D-536D-4506-8F73-7A40916C5344}" destId="{26D0DC03-5AD3-4855-8CFC-D13637FCDB81}" srcOrd="0" destOrd="0" presId="urn:microsoft.com/office/officeart/2005/8/layout/chevron2"/>
    <dgm:cxn modelId="{86185A73-ACED-4680-961F-435EE7EB93FA}" type="presParOf" srcId="{7DD9642D-536D-4506-8F73-7A40916C5344}" destId="{F9CC439B-D269-4F40-A5A6-163A6BBED90C}" srcOrd="1" destOrd="0" presId="urn:microsoft.com/office/officeart/2005/8/layout/chevron2"/>
    <dgm:cxn modelId="{C830C7F1-833E-4E4D-9DDA-CDE190DE42D4}" type="presParOf" srcId="{93AC043C-9F13-40B2-966D-12CA95D06DDA}" destId="{77A280C1-81BF-464E-B025-E55D57521743}" srcOrd="1" destOrd="0" presId="urn:microsoft.com/office/officeart/2005/8/layout/chevron2"/>
    <dgm:cxn modelId="{9E56ADF0-4E9B-435C-B822-5E6E91B2684A}" type="presParOf" srcId="{93AC043C-9F13-40B2-966D-12CA95D06DDA}" destId="{61E7B1F8-4B55-4F21-BC73-6870C027A53C}" srcOrd="2" destOrd="0" presId="urn:microsoft.com/office/officeart/2005/8/layout/chevron2"/>
    <dgm:cxn modelId="{446C352C-8824-43BB-A05F-96CA3219BE4B}" type="presParOf" srcId="{61E7B1F8-4B55-4F21-BC73-6870C027A53C}" destId="{55A764E7-797D-45B6-B6AA-3B0B290A98E4}" srcOrd="0" destOrd="0" presId="urn:microsoft.com/office/officeart/2005/8/layout/chevron2"/>
    <dgm:cxn modelId="{E8D80FF0-B359-4A5C-BE69-30469D5C85CE}" type="presParOf" srcId="{61E7B1F8-4B55-4F21-BC73-6870C027A53C}" destId="{F836344A-B355-48F7-B535-61DAD42907D4}" srcOrd="1" destOrd="0" presId="urn:microsoft.com/office/officeart/2005/8/layout/chevron2"/>
    <dgm:cxn modelId="{05156C62-499A-47DE-9E36-9BDBF2015D36}" type="presParOf" srcId="{93AC043C-9F13-40B2-966D-12CA95D06DDA}" destId="{E31A0BA4-EC31-402F-B519-C2DB643BEF0E}" srcOrd="3" destOrd="0" presId="urn:microsoft.com/office/officeart/2005/8/layout/chevron2"/>
    <dgm:cxn modelId="{1D84370C-0EE0-446D-B74B-D1FD1F2A0002}" type="presParOf" srcId="{93AC043C-9F13-40B2-966D-12CA95D06DDA}" destId="{31923392-F351-4D85-A32B-89B075C9A969}" srcOrd="4" destOrd="0" presId="urn:microsoft.com/office/officeart/2005/8/layout/chevron2"/>
    <dgm:cxn modelId="{F4841C81-268F-46E2-9A1D-13E3444EB0D1}" type="presParOf" srcId="{31923392-F351-4D85-A32B-89B075C9A969}" destId="{657691C8-A59C-4386-A640-AE26B291F1DD}" srcOrd="0" destOrd="0" presId="urn:microsoft.com/office/officeart/2005/8/layout/chevron2"/>
    <dgm:cxn modelId="{E84E89E8-A2FC-47DB-83DC-4DB86BC16F12}" type="presParOf" srcId="{31923392-F351-4D85-A32B-89B075C9A969}" destId="{F381DB72-6E51-4615-B816-C0E204243FD6}" srcOrd="1" destOrd="0" presId="urn:microsoft.com/office/officeart/2005/8/layout/chevron2"/>
    <dgm:cxn modelId="{466F39B6-D477-4723-A85F-8D20784100B7}" type="presParOf" srcId="{93AC043C-9F13-40B2-966D-12CA95D06DDA}" destId="{C9ECF628-8C06-441C-9A86-4B8D59584E6A}" srcOrd="5" destOrd="0" presId="urn:microsoft.com/office/officeart/2005/8/layout/chevron2"/>
    <dgm:cxn modelId="{9BCC538E-D18A-4F47-8228-AFF37AC81F0E}" type="presParOf" srcId="{93AC043C-9F13-40B2-966D-12CA95D06DDA}" destId="{7C4A21C9-5FE2-4271-ABEA-6615C3D92A13}" srcOrd="6" destOrd="0" presId="urn:microsoft.com/office/officeart/2005/8/layout/chevron2"/>
    <dgm:cxn modelId="{93B90858-B979-48A6-9930-637DBC8A216A}" type="presParOf" srcId="{7C4A21C9-5FE2-4271-ABEA-6615C3D92A13}" destId="{85ABA49B-88DD-4067-85FD-B22DAA5F05BC}" srcOrd="0" destOrd="0" presId="urn:microsoft.com/office/officeart/2005/8/layout/chevron2"/>
    <dgm:cxn modelId="{8B5A021C-423B-460B-B8F9-07402F5B0B28}" type="presParOf" srcId="{7C4A21C9-5FE2-4271-ABEA-6615C3D92A13}" destId="{EA35299F-19C4-4EF3-B48E-BC4F237E28EF}" srcOrd="1" destOrd="0" presId="urn:microsoft.com/office/officeart/2005/8/layout/chevron2"/>
    <dgm:cxn modelId="{F362206A-AA36-492F-BD36-5B393050ABD4}" type="presParOf" srcId="{93AC043C-9F13-40B2-966D-12CA95D06DDA}" destId="{CB01D749-33BB-4048-92A3-9657385F1489}" srcOrd="7" destOrd="0" presId="urn:microsoft.com/office/officeart/2005/8/layout/chevron2"/>
    <dgm:cxn modelId="{CA1EFE76-8758-4896-9E41-77B4D76E8D6E}" type="presParOf" srcId="{93AC043C-9F13-40B2-966D-12CA95D06DDA}" destId="{EC0A9807-F893-4A0A-B5C2-DC7C296A1B02}" srcOrd="8" destOrd="0" presId="urn:microsoft.com/office/officeart/2005/8/layout/chevron2"/>
    <dgm:cxn modelId="{561FFD06-5A7E-4971-B811-2DADD3CB028D}" type="presParOf" srcId="{EC0A9807-F893-4A0A-B5C2-DC7C296A1B02}" destId="{257FF195-70A2-481F-B937-419CF684B627}" srcOrd="0" destOrd="0" presId="urn:microsoft.com/office/officeart/2005/8/layout/chevron2"/>
    <dgm:cxn modelId="{58BCD0B8-8EE3-4611-9E6D-922B5878AAFD}" type="presParOf" srcId="{EC0A9807-F893-4A0A-B5C2-DC7C296A1B02}" destId="{FAA8B6BB-82B1-4FE7-8939-6784D3720D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AD0D818-106E-498E-BEEC-DEFB486E672F}" type="doc">
      <dgm:prSet loTypeId="urn:microsoft.com/office/officeart/2005/8/layout/vProcess5" loCatId="process" qsTypeId="urn:microsoft.com/office/officeart/2005/8/quickstyle/3d2" qsCatId="3D" csTypeId="urn:microsoft.com/office/officeart/2005/8/colors/colorful4" csCatId="colorful" phldr="1"/>
      <dgm:spPr/>
      <dgm:t>
        <a:bodyPr/>
        <a:lstStyle/>
        <a:p>
          <a:endParaRPr lang="en-GB"/>
        </a:p>
      </dgm:t>
    </dgm:pt>
    <dgm:pt modelId="{E20289BE-AC27-4ED8-A2F9-8AB091615FB9}">
      <dgm:prSet phldrT="[Text]"/>
      <dgm:spPr/>
      <dgm:t>
        <a:bodyPr/>
        <a:lstStyle/>
        <a:p>
          <a:r>
            <a:rPr lang="en-US" dirty="0" err="1" smtClean="0"/>
            <a:t>Cần</a:t>
          </a:r>
          <a:r>
            <a:rPr lang="en-US" dirty="0" smtClean="0"/>
            <a:t> </a:t>
          </a:r>
          <a:r>
            <a:rPr lang="en-US" dirty="0" err="1" smtClean="0"/>
            <a:t>bao</a:t>
          </a:r>
          <a:r>
            <a:rPr lang="en-US" dirty="0" smtClean="0"/>
            <a:t> </a:t>
          </a:r>
          <a:r>
            <a:rPr lang="en-US" dirty="0" err="1" smtClean="0"/>
            <a:t>nhiêu</a:t>
          </a:r>
          <a:r>
            <a:rPr lang="en-US" dirty="0" smtClean="0"/>
            <a:t> </a:t>
          </a:r>
          <a:r>
            <a:rPr lang="en-US" dirty="0" err="1" smtClean="0"/>
            <a:t>tiền</a:t>
          </a:r>
          <a:r>
            <a:rPr lang="en-US" dirty="0" smtClean="0"/>
            <a:t>? </a:t>
          </a:r>
          <a:r>
            <a:rPr lang="en-US" dirty="0" err="1" smtClean="0"/>
            <a:t>Từ</a:t>
          </a:r>
          <a:r>
            <a:rPr lang="en-US" dirty="0" smtClean="0"/>
            <a:t> </a:t>
          </a:r>
          <a:r>
            <a:rPr lang="en-US" dirty="0" err="1" smtClean="0"/>
            <a:t>đâu</a:t>
          </a:r>
          <a:r>
            <a:rPr lang="en-US" dirty="0" smtClean="0"/>
            <a:t>?</a:t>
          </a:r>
          <a:endParaRPr lang="en-GB" dirty="0"/>
        </a:p>
      </dgm:t>
    </dgm:pt>
    <dgm:pt modelId="{87BC2B18-DEE2-4DD3-9249-7329B0A65C5D}" type="parTrans" cxnId="{1AF440AF-5006-4E5C-937C-5F12C2BF5A09}">
      <dgm:prSet/>
      <dgm:spPr/>
      <dgm:t>
        <a:bodyPr/>
        <a:lstStyle/>
        <a:p>
          <a:endParaRPr lang="en-GB"/>
        </a:p>
      </dgm:t>
    </dgm:pt>
    <dgm:pt modelId="{2EB45049-B029-4560-8FD1-B520E844419E}" type="sibTrans" cxnId="{1AF440AF-5006-4E5C-937C-5F12C2BF5A09}">
      <dgm:prSet/>
      <dgm:spPr/>
      <dgm:t>
        <a:bodyPr/>
        <a:lstStyle/>
        <a:p>
          <a:endParaRPr lang="en-GB"/>
        </a:p>
      </dgm:t>
    </dgm:pt>
    <dgm:pt modelId="{F5444A7E-CFA4-4D45-B023-9DBB2A3F1137}">
      <dgm:prSet phldrT="[Text]"/>
      <dgm:spPr/>
      <dgm:t>
        <a:bodyPr/>
        <a:lstStyle/>
        <a:p>
          <a:r>
            <a:rPr lang="en-US" dirty="0" err="1" smtClean="0"/>
            <a:t>Có</a:t>
          </a:r>
          <a:r>
            <a:rPr lang="en-US" dirty="0" smtClean="0"/>
            <a:t> </a:t>
          </a:r>
          <a:r>
            <a:rPr lang="en-US" dirty="0" err="1" smtClean="0"/>
            <a:t>bao</a:t>
          </a:r>
          <a:r>
            <a:rPr lang="en-US" dirty="0" smtClean="0"/>
            <a:t> </a:t>
          </a:r>
          <a:r>
            <a:rPr lang="en-US" dirty="0" err="1" smtClean="0"/>
            <a:t>nhiêu</a:t>
          </a:r>
          <a:r>
            <a:rPr lang="en-US" dirty="0" smtClean="0"/>
            <a:t> </a:t>
          </a:r>
          <a:r>
            <a:rPr lang="en-US" dirty="0" err="1" smtClean="0"/>
            <a:t>tiền</a:t>
          </a:r>
          <a:r>
            <a:rPr lang="en-US" dirty="0" smtClean="0"/>
            <a:t> </a:t>
          </a:r>
          <a:r>
            <a:rPr lang="en-US" dirty="0" err="1" smtClean="0"/>
            <a:t>mặt</a:t>
          </a:r>
          <a:r>
            <a:rPr lang="en-US" dirty="0" smtClean="0"/>
            <a:t>? </a:t>
          </a:r>
          <a:r>
            <a:rPr lang="en-US" dirty="0" err="1" smtClean="0"/>
            <a:t>Đủ</a:t>
          </a:r>
          <a:r>
            <a:rPr lang="en-US" dirty="0" smtClean="0"/>
            <a:t> </a:t>
          </a:r>
          <a:r>
            <a:rPr lang="en-US" dirty="0" err="1" smtClean="0"/>
            <a:t>cho</a:t>
          </a:r>
          <a:r>
            <a:rPr lang="en-US" dirty="0" smtClean="0"/>
            <a:t> </a:t>
          </a:r>
          <a:r>
            <a:rPr lang="en-US" dirty="0" err="1" smtClean="0"/>
            <a:t>đầu</a:t>
          </a:r>
          <a:r>
            <a:rPr lang="en-US" dirty="0" smtClean="0"/>
            <a:t> </a:t>
          </a:r>
          <a:r>
            <a:rPr lang="en-US" dirty="0" err="1" smtClean="0"/>
            <a:t>tư</a:t>
          </a:r>
          <a:r>
            <a:rPr lang="en-US" dirty="0" smtClean="0"/>
            <a:t> </a:t>
          </a:r>
          <a:r>
            <a:rPr lang="en-US" dirty="0" err="1" smtClean="0"/>
            <a:t>và</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ngắn</a:t>
          </a:r>
          <a:r>
            <a:rPr lang="en-US" dirty="0" smtClean="0"/>
            <a:t> </a:t>
          </a:r>
          <a:r>
            <a:rPr lang="en-US" dirty="0" err="1" smtClean="0"/>
            <a:t>hạn</a:t>
          </a:r>
          <a:r>
            <a:rPr lang="en-US" dirty="0" smtClean="0"/>
            <a:t> </a:t>
          </a:r>
          <a:r>
            <a:rPr lang="en-US" dirty="0" err="1" smtClean="0"/>
            <a:t>ko</a:t>
          </a:r>
          <a:r>
            <a:rPr lang="en-US" dirty="0" smtClean="0"/>
            <a:t>?</a:t>
          </a:r>
          <a:endParaRPr lang="en-GB" dirty="0"/>
        </a:p>
      </dgm:t>
    </dgm:pt>
    <dgm:pt modelId="{12BD7ACE-52ED-438B-8FE4-7E051C27CD33}" type="parTrans" cxnId="{5CB3F5B8-8E11-4559-9EA5-11B3EF7A1EC8}">
      <dgm:prSet/>
      <dgm:spPr/>
      <dgm:t>
        <a:bodyPr/>
        <a:lstStyle/>
        <a:p>
          <a:endParaRPr lang="en-GB"/>
        </a:p>
      </dgm:t>
    </dgm:pt>
    <dgm:pt modelId="{2400C53C-1660-4F3C-BDCD-94B92F20244B}" type="sibTrans" cxnId="{5CB3F5B8-8E11-4559-9EA5-11B3EF7A1EC8}">
      <dgm:prSet/>
      <dgm:spPr/>
      <dgm:t>
        <a:bodyPr/>
        <a:lstStyle/>
        <a:p>
          <a:endParaRPr lang="en-GB"/>
        </a:p>
      </dgm:t>
    </dgm:pt>
    <dgm:pt modelId="{3BEEB6BD-4A41-4850-9B4A-5C0C2628AE07}">
      <dgm:prSet phldrT="[Text]"/>
      <dgm:spPr/>
      <dgm:t>
        <a:bodyPr/>
        <a:lstStyle/>
        <a:p>
          <a:r>
            <a:rPr lang="en-US" dirty="0" err="1" smtClean="0"/>
            <a:t>Cách</a:t>
          </a:r>
          <a:r>
            <a:rPr lang="en-US" dirty="0" smtClean="0"/>
            <a:t> </a:t>
          </a:r>
          <a:r>
            <a:rPr lang="en-US" dirty="0" err="1" smtClean="0"/>
            <a:t>hợp</a:t>
          </a:r>
          <a:r>
            <a:rPr lang="en-US" dirty="0" smtClean="0"/>
            <a:t> </a:t>
          </a:r>
          <a:r>
            <a:rPr lang="en-US" dirty="0" err="1" smtClean="0"/>
            <a:t>tác</a:t>
          </a:r>
          <a:r>
            <a:rPr lang="en-US" dirty="0" smtClean="0"/>
            <a:t> DN </a:t>
          </a:r>
          <a:r>
            <a:rPr lang="en-US" dirty="0" err="1" smtClean="0"/>
            <a:t>để</a:t>
          </a:r>
          <a:r>
            <a:rPr lang="en-US" dirty="0" smtClean="0"/>
            <a:t> </a:t>
          </a:r>
          <a:r>
            <a:rPr lang="en-US" dirty="0" err="1" smtClean="0"/>
            <a:t>giảm</a:t>
          </a:r>
          <a:r>
            <a:rPr lang="en-US" dirty="0" smtClean="0"/>
            <a:t> </a:t>
          </a:r>
          <a:r>
            <a:rPr lang="en-US" dirty="0" err="1" smtClean="0"/>
            <a:t>rủi</a:t>
          </a:r>
          <a:r>
            <a:rPr lang="en-US" dirty="0" smtClean="0"/>
            <a:t> </a:t>
          </a:r>
          <a:r>
            <a:rPr lang="en-US" dirty="0" err="1" smtClean="0"/>
            <a:t>ro</a:t>
          </a:r>
          <a:r>
            <a:rPr lang="en-US" dirty="0" smtClean="0"/>
            <a:t> </a:t>
          </a:r>
          <a:r>
            <a:rPr lang="en-US" dirty="0" err="1" smtClean="0"/>
            <a:t>và</a:t>
          </a:r>
          <a:r>
            <a:rPr lang="en-US" dirty="0" smtClean="0"/>
            <a:t> </a:t>
          </a:r>
          <a:r>
            <a:rPr lang="en-US" dirty="0" err="1" smtClean="0"/>
            <a:t>giảm</a:t>
          </a:r>
          <a:r>
            <a:rPr lang="en-US" dirty="0" smtClean="0"/>
            <a:t> </a:t>
          </a:r>
          <a:r>
            <a:rPr lang="en-US" dirty="0" err="1" smtClean="0"/>
            <a:t>tiền</a:t>
          </a:r>
          <a:r>
            <a:rPr lang="en-US" dirty="0" smtClean="0"/>
            <a:t> </a:t>
          </a:r>
          <a:r>
            <a:rPr lang="en-US" dirty="0" err="1" smtClean="0"/>
            <a:t>mặt</a:t>
          </a:r>
          <a:r>
            <a:rPr lang="en-US" dirty="0" smtClean="0"/>
            <a:t> </a:t>
          </a:r>
          <a:r>
            <a:rPr lang="en-US" dirty="0" err="1" smtClean="0"/>
            <a:t>cần</a:t>
          </a:r>
          <a:r>
            <a:rPr lang="en-US" dirty="0" smtClean="0"/>
            <a:t> </a:t>
          </a:r>
          <a:r>
            <a:rPr lang="en-US" dirty="0" err="1" smtClean="0"/>
            <a:t>thiết</a:t>
          </a:r>
          <a:r>
            <a:rPr lang="en-US" dirty="0" smtClean="0"/>
            <a:t>?</a:t>
          </a:r>
          <a:endParaRPr lang="en-GB" dirty="0"/>
        </a:p>
      </dgm:t>
    </dgm:pt>
    <dgm:pt modelId="{0C343EB9-64D6-40E7-997D-2FF9CED790C0}" type="parTrans" cxnId="{DA408730-6555-45A6-B313-938E69A2889D}">
      <dgm:prSet/>
      <dgm:spPr/>
      <dgm:t>
        <a:bodyPr/>
        <a:lstStyle/>
        <a:p>
          <a:endParaRPr lang="en-GB"/>
        </a:p>
      </dgm:t>
    </dgm:pt>
    <dgm:pt modelId="{4728CC69-B785-4916-A8BB-0F28A5F45B3A}" type="sibTrans" cxnId="{DA408730-6555-45A6-B313-938E69A2889D}">
      <dgm:prSet/>
      <dgm:spPr/>
      <dgm:t>
        <a:bodyPr/>
        <a:lstStyle/>
        <a:p>
          <a:endParaRPr lang="en-GB"/>
        </a:p>
      </dgm:t>
    </dgm:pt>
    <dgm:pt modelId="{D91ED9C5-7458-4718-99B8-48DC03A337BF}">
      <dgm:prSet phldrT="[Text]"/>
      <dgm:spPr/>
      <dgm:t>
        <a:bodyPr/>
        <a:lstStyle/>
        <a:p>
          <a:r>
            <a:rPr lang="en-US" dirty="0" err="1" smtClean="0"/>
            <a:t>Cách</a:t>
          </a:r>
          <a:r>
            <a:rPr lang="en-US" dirty="0" smtClean="0"/>
            <a:t> use TC </a:t>
          </a:r>
          <a:r>
            <a:rPr lang="en-US" dirty="0" err="1" smtClean="0"/>
            <a:t>hiệu</a:t>
          </a:r>
          <a:r>
            <a:rPr lang="en-US" dirty="0" smtClean="0"/>
            <a:t> </a:t>
          </a:r>
          <a:r>
            <a:rPr lang="en-US" dirty="0" err="1" smtClean="0"/>
            <a:t>quả</a:t>
          </a:r>
          <a:r>
            <a:rPr lang="en-US" dirty="0" smtClean="0"/>
            <a:t>? So </a:t>
          </a:r>
          <a:r>
            <a:rPr lang="en-US" dirty="0" err="1" smtClean="0"/>
            <a:t>sánh</a:t>
          </a:r>
          <a:r>
            <a:rPr lang="en-US" dirty="0" smtClean="0"/>
            <a:t> </a:t>
          </a:r>
          <a:r>
            <a:rPr lang="en-US" dirty="0" err="1" smtClean="0"/>
            <a:t>lợi</a:t>
          </a:r>
          <a:r>
            <a:rPr lang="en-US" dirty="0" smtClean="0"/>
            <a:t> </a:t>
          </a:r>
          <a:r>
            <a:rPr lang="en-US" dirty="0" err="1" smtClean="0"/>
            <a:t>nhuận</a:t>
          </a:r>
          <a:r>
            <a:rPr lang="en-US" dirty="0" smtClean="0"/>
            <a:t> </a:t>
          </a:r>
          <a:r>
            <a:rPr lang="en-US" dirty="0" err="1" smtClean="0"/>
            <a:t>với</a:t>
          </a:r>
          <a:r>
            <a:rPr lang="en-US" dirty="0" smtClean="0"/>
            <a:t> </a:t>
          </a:r>
          <a:r>
            <a:rPr lang="en-US" dirty="0" err="1" smtClean="0"/>
            <a:t>các</a:t>
          </a:r>
          <a:r>
            <a:rPr lang="en-US" dirty="0" smtClean="0"/>
            <a:t> </a:t>
          </a:r>
          <a:r>
            <a:rPr lang="en-US" dirty="0" err="1" smtClean="0"/>
            <a:t>đội</a:t>
          </a:r>
          <a:r>
            <a:rPr lang="en-US" dirty="0" smtClean="0"/>
            <a:t> </a:t>
          </a:r>
          <a:r>
            <a:rPr lang="en-US" dirty="0" err="1" smtClean="0"/>
            <a:t>thủ</a:t>
          </a:r>
          <a:r>
            <a:rPr lang="en-US" dirty="0" smtClean="0"/>
            <a:t> </a:t>
          </a:r>
          <a:r>
            <a:rPr lang="en-US" dirty="0" err="1" smtClean="0"/>
            <a:t>cùng</a:t>
          </a:r>
          <a:r>
            <a:rPr lang="en-US" dirty="0" smtClean="0"/>
            <a:t> </a:t>
          </a:r>
          <a:r>
            <a:rPr lang="en-US" dirty="0" err="1" smtClean="0"/>
            <a:t>ngành</a:t>
          </a:r>
          <a:r>
            <a:rPr lang="en-US" dirty="0" smtClean="0"/>
            <a:t> KD?</a:t>
          </a:r>
          <a:endParaRPr lang="en-GB" dirty="0"/>
        </a:p>
      </dgm:t>
    </dgm:pt>
    <dgm:pt modelId="{CAD0F629-63F8-4D15-B7CC-7B674203B595}" type="parTrans" cxnId="{ED4936A3-238D-40A0-80A5-833C2F6308B3}">
      <dgm:prSet/>
      <dgm:spPr/>
      <dgm:t>
        <a:bodyPr/>
        <a:lstStyle/>
        <a:p>
          <a:endParaRPr lang="en-GB"/>
        </a:p>
      </dgm:t>
    </dgm:pt>
    <dgm:pt modelId="{AAF8A622-A415-4FB0-B061-DBF153462B0B}" type="sibTrans" cxnId="{ED4936A3-238D-40A0-80A5-833C2F6308B3}">
      <dgm:prSet/>
      <dgm:spPr/>
      <dgm:t>
        <a:bodyPr/>
        <a:lstStyle/>
        <a:p>
          <a:endParaRPr lang="en-GB"/>
        </a:p>
      </dgm:t>
    </dgm:pt>
    <dgm:pt modelId="{862EE76F-E1EA-46BE-9439-E47C303650CC}" type="pres">
      <dgm:prSet presAssocID="{6AD0D818-106E-498E-BEEC-DEFB486E672F}" presName="outerComposite" presStyleCnt="0">
        <dgm:presLayoutVars>
          <dgm:chMax val="5"/>
          <dgm:dir/>
          <dgm:resizeHandles val="exact"/>
        </dgm:presLayoutVars>
      </dgm:prSet>
      <dgm:spPr/>
      <dgm:t>
        <a:bodyPr/>
        <a:lstStyle/>
        <a:p>
          <a:endParaRPr lang="en-GB"/>
        </a:p>
      </dgm:t>
    </dgm:pt>
    <dgm:pt modelId="{BF3EB106-833F-4883-AD53-B2E20C9A4631}" type="pres">
      <dgm:prSet presAssocID="{6AD0D818-106E-498E-BEEC-DEFB486E672F}" presName="dummyMaxCanvas" presStyleCnt="0">
        <dgm:presLayoutVars/>
      </dgm:prSet>
      <dgm:spPr/>
      <dgm:t>
        <a:bodyPr/>
        <a:lstStyle/>
        <a:p>
          <a:endParaRPr lang="en-GB"/>
        </a:p>
      </dgm:t>
    </dgm:pt>
    <dgm:pt modelId="{11169E5C-DED9-4BA5-8291-26DF5BB9FA24}" type="pres">
      <dgm:prSet presAssocID="{6AD0D818-106E-498E-BEEC-DEFB486E672F}" presName="FourNodes_1" presStyleLbl="node1" presStyleIdx="0" presStyleCnt="4">
        <dgm:presLayoutVars>
          <dgm:bulletEnabled val="1"/>
        </dgm:presLayoutVars>
      </dgm:prSet>
      <dgm:spPr/>
      <dgm:t>
        <a:bodyPr/>
        <a:lstStyle/>
        <a:p>
          <a:endParaRPr lang="en-GB"/>
        </a:p>
      </dgm:t>
    </dgm:pt>
    <dgm:pt modelId="{496CE23A-7A78-4BB8-B7DA-EB9A01F5EE37}" type="pres">
      <dgm:prSet presAssocID="{6AD0D818-106E-498E-BEEC-DEFB486E672F}" presName="FourNodes_2" presStyleLbl="node1" presStyleIdx="1" presStyleCnt="4">
        <dgm:presLayoutVars>
          <dgm:bulletEnabled val="1"/>
        </dgm:presLayoutVars>
      </dgm:prSet>
      <dgm:spPr/>
      <dgm:t>
        <a:bodyPr/>
        <a:lstStyle/>
        <a:p>
          <a:endParaRPr lang="en-GB"/>
        </a:p>
      </dgm:t>
    </dgm:pt>
    <dgm:pt modelId="{159A0FED-61E7-4DD1-A002-23ADD70941BC}" type="pres">
      <dgm:prSet presAssocID="{6AD0D818-106E-498E-BEEC-DEFB486E672F}" presName="FourNodes_3" presStyleLbl="node1" presStyleIdx="2" presStyleCnt="4">
        <dgm:presLayoutVars>
          <dgm:bulletEnabled val="1"/>
        </dgm:presLayoutVars>
      </dgm:prSet>
      <dgm:spPr/>
      <dgm:t>
        <a:bodyPr/>
        <a:lstStyle/>
        <a:p>
          <a:endParaRPr lang="en-GB"/>
        </a:p>
      </dgm:t>
    </dgm:pt>
    <dgm:pt modelId="{92F91CE8-AFAE-4F39-BCEE-18C838829B8B}" type="pres">
      <dgm:prSet presAssocID="{6AD0D818-106E-498E-BEEC-DEFB486E672F}" presName="FourNodes_4" presStyleLbl="node1" presStyleIdx="3" presStyleCnt="4">
        <dgm:presLayoutVars>
          <dgm:bulletEnabled val="1"/>
        </dgm:presLayoutVars>
      </dgm:prSet>
      <dgm:spPr/>
      <dgm:t>
        <a:bodyPr/>
        <a:lstStyle/>
        <a:p>
          <a:endParaRPr lang="en-GB"/>
        </a:p>
      </dgm:t>
    </dgm:pt>
    <dgm:pt modelId="{59EC2DD9-D587-4DCD-9D24-6F47978B1561}" type="pres">
      <dgm:prSet presAssocID="{6AD0D818-106E-498E-BEEC-DEFB486E672F}" presName="FourConn_1-2" presStyleLbl="fgAccFollowNode1" presStyleIdx="0" presStyleCnt="3">
        <dgm:presLayoutVars>
          <dgm:bulletEnabled val="1"/>
        </dgm:presLayoutVars>
      </dgm:prSet>
      <dgm:spPr/>
      <dgm:t>
        <a:bodyPr/>
        <a:lstStyle/>
        <a:p>
          <a:endParaRPr lang="en-GB"/>
        </a:p>
      </dgm:t>
    </dgm:pt>
    <dgm:pt modelId="{23257BE1-CB8A-48CE-B727-399FDD7FDFE2}" type="pres">
      <dgm:prSet presAssocID="{6AD0D818-106E-498E-BEEC-DEFB486E672F}" presName="FourConn_2-3" presStyleLbl="fgAccFollowNode1" presStyleIdx="1" presStyleCnt="3">
        <dgm:presLayoutVars>
          <dgm:bulletEnabled val="1"/>
        </dgm:presLayoutVars>
      </dgm:prSet>
      <dgm:spPr/>
      <dgm:t>
        <a:bodyPr/>
        <a:lstStyle/>
        <a:p>
          <a:endParaRPr lang="en-GB"/>
        </a:p>
      </dgm:t>
    </dgm:pt>
    <dgm:pt modelId="{3C24A806-1749-497D-8E37-C16647126A52}" type="pres">
      <dgm:prSet presAssocID="{6AD0D818-106E-498E-BEEC-DEFB486E672F}" presName="FourConn_3-4" presStyleLbl="fgAccFollowNode1" presStyleIdx="2" presStyleCnt="3">
        <dgm:presLayoutVars>
          <dgm:bulletEnabled val="1"/>
        </dgm:presLayoutVars>
      </dgm:prSet>
      <dgm:spPr/>
      <dgm:t>
        <a:bodyPr/>
        <a:lstStyle/>
        <a:p>
          <a:endParaRPr lang="en-GB"/>
        </a:p>
      </dgm:t>
    </dgm:pt>
    <dgm:pt modelId="{E3619E03-4854-4A2B-8EE8-AADE0EC20C2A}" type="pres">
      <dgm:prSet presAssocID="{6AD0D818-106E-498E-BEEC-DEFB486E672F}" presName="FourNodes_1_text" presStyleLbl="node1" presStyleIdx="3" presStyleCnt="4">
        <dgm:presLayoutVars>
          <dgm:bulletEnabled val="1"/>
        </dgm:presLayoutVars>
      </dgm:prSet>
      <dgm:spPr/>
      <dgm:t>
        <a:bodyPr/>
        <a:lstStyle/>
        <a:p>
          <a:endParaRPr lang="en-GB"/>
        </a:p>
      </dgm:t>
    </dgm:pt>
    <dgm:pt modelId="{ACB9A5BD-84E5-4C92-9B0C-A2692704222C}" type="pres">
      <dgm:prSet presAssocID="{6AD0D818-106E-498E-BEEC-DEFB486E672F}" presName="FourNodes_2_text" presStyleLbl="node1" presStyleIdx="3" presStyleCnt="4">
        <dgm:presLayoutVars>
          <dgm:bulletEnabled val="1"/>
        </dgm:presLayoutVars>
      </dgm:prSet>
      <dgm:spPr/>
      <dgm:t>
        <a:bodyPr/>
        <a:lstStyle/>
        <a:p>
          <a:endParaRPr lang="en-GB"/>
        </a:p>
      </dgm:t>
    </dgm:pt>
    <dgm:pt modelId="{6D1DC836-5D6F-4008-836E-F13C4518DE43}" type="pres">
      <dgm:prSet presAssocID="{6AD0D818-106E-498E-BEEC-DEFB486E672F}" presName="FourNodes_3_text" presStyleLbl="node1" presStyleIdx="3" presStyleCnt="4">
        <dgm:presLayoutVars>
          <dgm:bulletEnabled val="1"/>
        </dgm:presLayoutVars>
      </dgm:prSet>
      <dgm:spPr/>
      <dgm:t>
        <a:bodyPr/>
        <a:lstStyle/>
        <a:p>
          <a:endParaRPr lang="en-GB"/>
        </a:p>
      </dgm:t>
    </dgm:pt>
    <dgm:pt modelId="{E7E1BA0B-CFA6-4A38-905B-918A71626100}" type="pres">
      <dgm:prSet presAssocID="{6AD0D818-106E-498E-BEEC-DEFB486E672F}" presName="FourNodes_4_text" presStyleLbl="node1" presStyleIdx="3" presStyleCnt="4">
        <dgm:presLayoutVars>
          <dgm:bulletEnabled val="1"/>
        </dgm:presLayoutVars>
      </dgm:prSet>
      <dgm:spPr/>
      <dgm:t>
        <a:bodyPr/>
        <a:lstStyle/>
        <a:p>
          <a:endParaRPr lang="en-GB"/>
        </a:p>
      </dgm:t>
    </dgm:pt>
  </dgm:ptLst>
  <dgm:cxnLst>
    <dgm:cxn modelId="{C8BF006A-C54E-4F04-B450-A50EA6BEAFE5}" type="presOf" srcId="{3BEEB6BD-4A41-4850-9B4A-5C0C2628AE07}" destId="{159A0FED-61E7-4DD1-A002-23ADD70941BC}" srcOrd="0" destOrd="0" presId="urn:microsoft.com/office/officeart/2005/8/layout/vProcess5"/>
    <dgm:cxn modelId="{EBD86031-3372-4B48-A46C-D7B57C869677}" type="presOf" srcId="{E20289BE-AC27-4ED8-A2F9-8AB091615FB9}" destId="{11169E5C-DED9-4BA5-8291-26DF5BB9FA24}" srcOrd="0" destOrd="0" presId="urn:microsoft.com/office/officeart/2005/8/layout/vProcess5"/>
    <dgm:cxn modelId="{AE5F0780-FA8B-4C5B-80CE-F983545F9EA5}" type="presOf" srcId="{2400C53C-1660-4F3C-BDCD-94B92F20244B}" destId="{23257BE1-CB8A-48CE-B727-399FDD7FDFE2}" srcOrd="0" destOrd="0" presId="urn:microsoft.com/office/officeart/2005/8/layout/vProcess5"/>
    <dgm:cxn modelId="{DA408730-6555-45A6-B313-938E69A2889D}" srcId="{6AD0D818-106E-498E-BEEC-DEFB486E672F}" destId="{3BEEB6BD-4A41-4850-9B4A-5C0C2628AE07}" srcOrd="2" destOrd="0" parTransId="{0C343EB9-64D6-40E7-997D-2FF9CED790C0}" sibTransId="{4728CC69-B785-4916-A8BB-0F28A5F45B3A}"/>
    <dgm:cxn modelId="{5F75EE5B-A648-443E-AE0A-10E1C6507CB6}" type="presOf" srcId="{F5444A7E-CFA4-4D45-B023-9DBB2A3F1137}" destId="{496CE23A-7A78-4BB8-B7DA-EB9A01F5EE37}" srcOrd="0" destOrd="0" presId="urn:microsoft.com/office/officeart/2005/8/layout/vProcess5"/>
    <dgm:cxn modelId="{5CB3F5B8-8E11-4559-9EA5-11B3EF7A1EC8}" srcId="{6AD0D818-106E-498E-BEEC-DEFB486E672F}" destId="{F5444A7E-CFA4-4D45-B023-9DBB2A3F1137}" srcOrd="1" destOrd="0" parTransId="{12BD7ACE-52ED-438B-8FE4-7E051C27CD33}" sibTransId="{2400C53C-1660-4F3C-BDCD-94B92F20244B}"/>
    <dgm:cxn modelId="{E7D9E7AD-65E2-448B-8A91-99899CF994C4}" type="presOf" srcId="{D91ED9C5-7458-4718-99B8-48DC03A337BF}" destId="{E7E1BA0B-CFA6-4A38-905B-918A71626100}" srcOrd="1" destOrd="0" presId="urn:microsoft.com/office/officeart/2005/8/layout/vProcess5"/>
    <dgm:cxn modelId="{BBB38860-4C40-4995-B74C-F4F75C37F3A7}" type="presOf" srcId="{F5444A7E-CFA4-4D45-B023-9DBB2A3F1137}" destId="{ACB9A5BD-84E5-4C92-9B0C-A2692704222C}" srcOrd="1" destOrd="0" presId="urn:microsoft.com/office/officeart/2005/8/layout/vProcess5"/>
    <dgm:cxn modelId="{082AD35D-9F2A-4233-87C3-9DF680EEDB84}" type="presOf" srcId="{D91ED9C5-7458-4718-99B8-48DC03A337BF}" destId="{92F91CE8-AFAE-4F39-BCEE-18C838829B8B}" srcOrd="0" destOrd="0" presId="urn:microsoft.com/office/officeart/2005/8/layout/vProcess5"/>
    <dgm:cxn modelId="{D601474E-B96F-4136-8DB1-BE95AD04109B}" type="presOf" srcId="{6AD0D818-106E-498E-BEEC-DEFB486E672F}" destId="{862EE76F-E1EA-46BE-9439-E47C303650CC}" srcOrd="0" destOrd="0" presId="urn:microsoft.com/office/officeart/2005/8/layout/vProcess5"/>
    <dgm:cxn modelId="{E2430729-5C2E-412C-989A-243666695115}" type="presOf" srcId="{E20289BE-AC27-4ED8-A2F9-8AB091615FB9}" destId="{E3619E03-4854-4A2B-8EE8-AADE0EC20C2A}" srcOrd="1" destOrd="0" presId="urn:microsoft.com/office/officeart/2005/8/layout/vProcess5"/>
    <dgm:cxn modelId="{C633BB47-6A1B-4C31-B6DA-A5DA4E019516}" type="presOf" srcId="{2EB45049-B029-4560-8FD1-B520E844419E}" destId="{59EC2DD9-D587-4DCD-9D24-6F47978B1561}" srcOrd="0" destOrd="0" presId="urn:microsoft.com/office/officeart/2005/8/layout/vProcess5"/>
    <dgm:cxn modelId="{31D5EBB0-258D-460F-99F8-6D6C7492772D}" type="presOf" srcId="{3BEEB6BD-4A41-4850-9B4A-5C0C2628AE07}" destId="{6D1DC836-5D6F-4008-836E-F13C4518DE43}" srcOrd="1" destOrd="0" presId="urn:microsoft.com/office/officeart/2005/8/layout/vProcess5"/>
    <dgm:cxn modelId="{5327EBC8-6C17-4F2C-8796-0812D28CD45F}" type="presOf" srcId="{4728CC69-B785-4916-A8BB-0F28A5F45B3A}" destId="{3C24A806-1749-497D-8E37-C16647126A52}" srcOrd="0" destOrd="0" presId="urn:microsoft.com/office/officeart/2005/8/layout/vProcess5"/>
    <dgm:cxn modelId="{1AF440AF-5006-4E5C-937C-5F12C2BF5A09}" srcId="{6AD0D818-106E-498E-BEEC-DEFB486E672F}" destId="{E20289BE-AC27-4ED8-A2F9-8AB091615FB9}" srcOrd="0" destOrd="0" parTransId="{87BC2B18-DEE2-4DD3-9249-7329B0A65C5D}" sibTransId="{2EB45049-B029-4560-8FD1-B520E844419E}"/>
    <dgm:cxn modelId="{ED4936A3-238D-40A0-80A5-833C2F6308B3}" srcId="{6AD0D818-106E-498E-BEEC-DEFB486E672F}" destId="{D91ED9C5-7458-4718-99B8-48DC03A337BF}" srcOrd="3" destOrd="0" parTransId="{CAD0F629-63F8-4D15-B7CC-7B674203B595}" sibTransId="{AAF8A622-A415-4FB0-B061-DBF153462B0B}"/>
    <dgm:cxn modelId="{E550D134-2895-49C0-AFB8-E7346D528E2B}" type="presParOf" srcId="{862EE76F-E1EA-46BE-9439-E47C303650CC}" destId="{BF3EB106-833F-4883-AD53-B2E20C9A4631}" srcOrd="0" destOrd="0" presId="urn:microsoft.com/office/officeart/2005/8/layout/vProcess5"/>
    <dgm:cxn modelId="{9AD206E8-2E8C-426D-BD32-96451D5DDB56}" type="presParOf" srcId="{862EE76F-E1EA-46BE-9439-E47C303650CC}" destId="{11169E5C-DED9-4BA5-8291-26DF5BB9FA24}" srcOrd="1" destOrd="0" presId="urn:microsoft.com/office/officeart/2005/8/layout/vProcess5"/>
    <dgm:cxn modelId="{282FC483-CCB1-43A8-A5FC-FCE57161B632}" type="presParOf" srcId="{862EE76F-E1EA-46BE-9439-E47C303650CC}" destId="{496CE23A-7A78-4BB8-B7DA-EB9A01F5EE37}" srcOrd="2" destOrd="0" presId="urn:microsoft.com/office/officeart/2005/8/layout/vProcess5"/>
    <dgm:cxn modelId="{7C92FCC2-DA1B-4126-A717-7A398E05E0DA}" type="presParOf" srcId="{862EE76F-E1EA-46BE-9439-E47C303650CC}" destId="{159A0FED-61E7-4DD1-A002-23ADD70941BC}" srcOrd="3" destOrd="0" presId="urn:microsoft.com/office/officeart/2005/8/layout/vProcess5"/>
    <dgm:cxn modelId="{EB82199D-F67B-4977-AEF9-425F64D8757F}" type="presParOf" srcId="{862EE76F-E1EA-46BE-9439-E47C303650CC}" destId="{92F91CE8-AFAE-4F39-BCEE-18C838829B8B}" srcOrd="4" destOrd="0" presId="urn:microsoft.com/office/officeart/2005/8/layout/vProcess5"/>
    <dgm:cxn modelId="{89E3F64B-CD6E-4643-A010-62907D740281}" type="presParOf" srcId="{862EE76F-E1EA-46BE-9439-E47C303650CC}" destId="{59EC2DD9-D587-4DCD-9D24-6F47978B1561}" srcOrd="5" destOrd="0" presId="urn:microsoft.com/office/officeart/2005/8/layout/vProcess5"/>
    <dgm:cxn modelId="{7866DBE4-BBD9-4CC8-836E-4BC20AE443A1}" type="presParOf" srcId="{862EE76F-E1EA-46BE-9439-E47C303650CC}" destId="{23257BE1-CB8A-48CE-B727-399FDD7FDFE2}" srcOrd="6" destOrd="0" presId="urn:microsoft.com/office/officeart/2005/8/layout/vProcess5"/>
    <dgm:cxn modelId="{68F4363E-568E-4732-BAC5-6B7A941C289A}" type="presParOf" srcId="{862EE76F-E1EA-46BE-9439-E47C303650CC}" destId="{3C24A806-1749-497D-8E37-C16647126A52}" srcOrd="7" destOrd="0" presId="urn:microsoft.com/office/officeart/2005/8/layout/vProcess5"/>
    <dgm:cxn modelId="{5685B007-9857-4773-A14E-22723142FFE7}" type="presParOf" srcId="{862EE76F-E1EA-46BE-9439-E47C303650CC}" destId="{E3619E03-4854-4A2B-8EE8-AADE0EC20C2A}" srcOrd="8" destOrd="0" presId="urn:microsoft.com/office/officeart/2005/8/layout/vProcess5"/>
    <dgm:cxn modelId="{DEADDB22-1189-4798-9266-F7316B62FDB6}" type="presParOf" srcId="{862EE76F-E1EA-46BE-9439-E47C303650CC}" destId="{ACB9A5BD-84E5-4C92-9B0C-A2692704222C}" srcOrd="9" destOrd="0" presId="urn:microsoft.com/office/officeart/2005/8/layout/vProcess5"/>
    <dgm:cxn modelId="{DAA9E052-DDA9-4BE9-A179-24AAFE44F7B2}" type="presParOf" srcId="{862EE76F-E1EA-46BE-9439-E47C303650CC}" destId="{6D1DC836-5D6F-4008-836E-F13C4518DE43}" srcOrd="10" destOrd="0" presId="urn:microsoft.com/office/officeart/2005/8/layout/vProcess5"/>
    <dgm:cxn modelId="{08DB1DEF-5D27-41F4-8358-B70EC2A78ADC}" type="presParOf" srcId="{862EE76F-E1EA-46BE-9439-E47C303650CC}" destId="{E7E1BA0B-CFA6-4A38-905B-918A71626100}" srcOrd="11" destOrd="0" presId="urn:microsoft.com/office/officeart/2005/8/layout/vProcess5"/>
  </dgm:cxnLst>
  <dgm:bg>
    <a:blipFill>
      <a:blip xmlns:r="http://schemas.openxmlformats.org/officeDocument/2006/relationships" r:embed="rId1"/>
      <a:tile tx="0" ty="0" sx="100000" sy="100000" flip="none" algn="tl"/>
    </a:blipFill>
  </dgm:bg>
  <dgm:whole>
    <a:ln>
      <a:gradFill>
        <a:gsLst>
          <a:gs pos="0">
            <a:srgbClr val="FFF200"/>
          </a:gs>
          <a:gs pos="45000">
            <a:srgbClr val="FF7A00"/>
          </a:gs>
          <a:gs pos="70000">
            <a:srgbClr val="FF0300"/>
          </a:gs>
          <a:gs pos="100000">
            <a:srgbClr val="4D0808"/>
          </a:gs>
        </a:gsLst>
        <a:lin ang="5400000" scaled="0"/>
      </a:gra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CD1B7-C7CC-4704-84AD-5121E1E117AF}"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GB"/>
        </a:p>
      </dgm:t>
    </dgm:pt>
    <dgm:pt modelId="{D7AAF7F3-2636-47A0-949D-F549F4174EA2}">
      <dgm:prSet phldrT="[Text]" custT="1"/>
      <dgm:spPr/>
      <dgm:t>
        <a:bodyPr/>
        <a:lstStyle/>
        <a:p>
          <a:r>
            <a:rPr lang="en-US" sz="1800" dirty="0" err="1" smtClean="0"/>
            <a:t>Rủi</a:t>
          </a:r>
          <a:r>
            <a:rPr lang="en-US" sz="1800" dirty="0" smtClean="0"/>
            <a:t> </a:t>
          </a:r>
          <a:r>
            <a:rPr lang="en-US" sz="1800" dirty="0" err="1" smtClean="0"/>
            <a:t>ro</a:t>
          </a:r>
          <a:endParaRPr lang="en-GB" sz="1800" dirty="0"/>
        </a:p>
      </dgm:t>
    </dgm:pt>
    <dgm:pt modelId="{C9EFEFB1-3C35-4FE6-A9B8-409B6E7B8E52}" type="parTrans" cxnId="{1F51276C-768A-43AD-AFA6-0B145E9EC9B4}">
      <dgm:prSet/>
      <dgm:spPr/>
      <dgm:t>
        <a:bodyPr/>
        <a:lstStyle/>
        <a:p>
          <a:endParaRPr lang="en-GB"/>
        </a:p>
      </dgm:t>
    </dgm:pt>
    <dgm:pt modelId="{3D284AD0-EE84-4352-A09D-E6EEC0E69AFD}" type="sibTrans" cxnId="{1F51276C-768A-43AD-AFA6-0B145E9EC9B4}">
      <dgm:prSet custT="1"/>
      <dgm:spPr/>
      <dgm:t>
        <a:bodyPr/>
        <a:lstStyle/>
        <a:p>
          <a:endParaRPr lang="en-GB" sz="4800"/>
        </a:p>
      </dgm:t>
    </dgm:pt>
    <dgm:pt modelId="{C5AED337-9E8A-4EEE-BFFB-7B33905EBF40}">
      <dgm:prSet phldrT="[Text]" custT="1"/>
      <dgm:spPr/>
      <dgm:t>
        <a:bodyPr/>
        <a:lstStyle/>
        <a:p>
          <a:r>
            <a:rPr lang="en-US" sz="1800" dirty="0" err="1" smtClean="0"/>
            <a:t>Chấp</a:t>
          </a:r>
          <a:r>
            <a:rPr lang="en-US" sz="1800" dirty="0" smtClean="0"/>
            <a:t> </a:t>
          </a:r>
          <a:r>
            <a:rPr lang="en-US" sz="1800" dirty="0" err="1" smtClean="0"/>
            <a:t>nhận</a:t>
          </a:r>
          <a:endParaRPr lang="en-GB" sz="1800" dirty="0"/>
        </a:p>
      </dgm:t>
    </dgm:pt>
    <dgm:pt modelId="{E65AD397-8205-48D8-B983-469470B99A24}" type="parTrans" cxnId="{6D60E0D4-35D6-43AD-9CAE-DB8E959A41CE}">
      <dgm:prSet/>
      <dgm:spPr/>
      <dgm:t>
        <a:bodyPr/>
        <a:lstStyle/>
        <a:p>
          <a:endParaRPr lang="en-GB"/>
        </a:p>
      </dgm:t>
    </dgm:pt>
    <dgm:pt modelId="{65E8C0B9-0591-41C9-9620-396C8D681026}" type="sibTrans" cxnId="{6D60E0D4-35D6-43AD-9CAE-DB8E959A41CE}">
      <dgm:prSet/>
      <dgm:spPr/>
      <dgm:t>
        <a:bodyPr/>
        <a:lstStyle/>
        <a:p>
          <a:endParaRPr lang="en-GB"/>
        </a:p>
      </dgm:t>
    </dgm:pt>
    <dgm:pt modelId="{457FF56A-692E-444F-87BB-78F3C490464C}">
      <dgm:prSet phldrT="[Text]" custT="1"/>
      <dgm:spPr/>
      <dgm:t>
        <a:bodyPr/>
        <a:lstStyle/>
        <a:p>
          <a:r>
            <a:rPr lang="en-US" sz="1800" dirty="0" err="1" smtClean="0"/>
            <a:t>Tầm</a:t>
          </a:r>
          <a:r>
            <a:rPr lang="en-US" sz="1800" dirty="0" smtClean="0"/>
            <a:t> </a:t>
          </a:r>
          <a:r>
            <a:rPr lang="en-US" sz="1800" dirty="0" err="1" smtClean="0"/>
            <a:t>nhìn</a:t>
          </a:r>
          <a:endParaRPr lang="en-GB" sz="1800" dirty="0"/>
        </a:p>
      </dgm:t>
    </dgm:pt>
    <dgm:pt modelId="{B3740692-4DB0-4AEF-BBE9-BEC7EA8C27CE}" type="parTrans" cxnId="{32C28F8E-6E89-473A-9A8E-EFE6AF80ECF2}">
      <dgm:prSet/>
      <dgm:spPr/>
      <dgm:t>
        <a:bodyPr/>
        <a:lstStyle/>
        <a:p>
          <a:endParaRPr lang="en-GB"/>
        </a:p>
      </dgm:t>
    </dgm:pt>
    <dgm:pt modelId="{3A3C7680-B1F6-43EA-855D-093ED90FADF3}" type="sibTrans" cxnId="{32C28F8E-6E89-473A-9A8E-EFE6AF80ECF2}">
      <dgm:prSet custT="1"/>
      <dgm:spPr/>
      <dgm:t>
        <a:bodyPr/>
        <a:lstStyle/>
        <a:p>
          <a:endParaRPr lang="en-GB" sz="4800"/>
        </a:p>
      </dgm:t>
    </dgm:pt>
    <dgm:pt modelId="{8FF561F0-1C35-42DD-8D8D-CE6A33848D29}">
      <dgm:prSet phldrT="[Text]" custT="1"/>
      <dgm:spPr/>
      <dgm:t>
        <a:bodyPr/>
        <a:lstStyle/>
        <a:p>
          <a:r>
            <a:rPr lang="en-US" sz="1800" dirty="0" err="1" smtClean="0"/>
            <a:t>Thay</a:t>
          </a:r>
          <a:r>
            <a:rPr lang="en-US" sz="1800" dirty="0" smtClean="0"/>
            <a:t> </a:t>
          </a:r>
          <a:r>
            <a:rPr lang="en-US" sz="1800" dirty="0" err="1" smtClean="0"/>
            <a:t>đổi</a:t>
          </a:r>
          <a:endParaRPr lang="en-GB" sz="1800" dirty="0"/>
        </a:p>
      </dgm:t>
    </dgm:pt>
    <dgm:pt modelId="{2DCA0AFD-8DCA-45E8-BD44-EDD145996DF2}" type="parTrans" cxnId="{C52FA550-4443-4FEC-8C19-FD08E13388FF}">
      <dgm:prSet/>
      <dgm:spPr/>
      <dgm:t>
        <a:bodyPr/>
        <a:lstStyle/>
        <a:p>
          <a:endParaRPr lang="en-GB"/>
        </a:p>
      </dgm:t>
    </dgm:pt>
    <dgm:pt modelId="{24AC2209-60AA-4540-A394-0816072A2E4B}" type="sibTrans" cxnId="{C52FA550-4443-4FEC-8C19-FD08E13388FF}">
      <dgm:prSet/>
      <dgm:spPr/>
      <dgm:t>
        <a:bodyPr/>
        <a:lstStyle/>
        <a:p>
          <a:endParaRPr lang="en-GB"/>
        </a:p>
      </dgm:t>
    </dgm:pt>
    <dgm:pt modelId="{6AE0F49A-BCA6-4D1C-B6A6-9C2AF0E27731}">
      <dgm:prSet phldrT="[Text]" custT="1"/>
      <dgm:spPr/>
      <dgm:t>
        <a:bodyPr/>
        <a:lstStyle/>
        <a:p>
          <a:r>
            <a:rPr lang="en-US" sz="1800" dirty="0" err="1" smtClean="0"/>
            <a:t>Sáng</a:t>
          </a:r>
          <a:r>
            <a:rPr lang="en-US" sz="1800" dirty="0" smtClean="0"/>
            <a:t> </a:t>
          </a:r>
          <a:r>
            <a:rPr lang="en-US" sz="1800" dirty="0" err="1" smtClean="0"/>
            <a:t>tạo</a:t>
          </a:r>
          <a:endParaRPr lang="en-GB" sz="1800" dirty="0"/>
        </a:p>
      </dgm:t>
    </dgm:pt>
    <dgm:pt modelId="{21C6A9D6-FA23-4846-807B-FF8FE5A1B9BB}" type="parTrans" cxnId="{8B972F66-4E59-4BD9-A045-E67B526A6F29}">
      <dgm:prSet/>
      <dgm:spPr/>
      <dgm:t>
        <a:bodyPr/>
        <a:lstStyle/>
        <a:p>
          <a:endParaRPr lang="en-GB"/>
        </a:p>
      </dgm:t>
    </dgm:pt>
    <dgm:pt modelId="{25EDAE1E-255E-464B-9143-E79595E8B758}" type="sibTrans" cxnId="{8B972F66-4E59-4BD9-A045-E67B526A6F29}">
      <dgm:prSet custT="1"/>
      <dgm:spPr/>
      <dgm:t>
        <a:bodyPr/>
        <a:lstStyle/>
        <a:p>
          <a:endParaRPr lang="en-GB" sz="4800"/>
        </a:p>
      </dgm:t>
    </dgm:pt>
    <dgm:pt modelId="{EDEC227C-9F14-4793-AB5C-6352E0BAA77E}">
      <dgm:prSet phldrT="[Text]" custT="1"/>
      <dgm:spPr/>
      <dgm:t>
        <a:bodyPr/>
        <a:lstStyle/>
        <a:p>
          <a:r>
            <a:rPr lang="en-US" sz="1800" dirty="0" err="1" smtClean="0"/>
            <a:t>Nhanh</a:t>
          </a:r>
          <a:r>
            <a:rPr lang="en-US" sz="1800" dirty="0" smtClean="0"/>
            <a:t> </a:t>
          </a:r>
          <a:endParaRPr lang="en-GB" sz="1800" dirty="0"/>
        </a:p>
      </dgm:t>
    </dgm:pt>
    <dgm:pt modelId="{2783F9F2-BBCA-4A02-AAAA-5D2FEFEADF96}" type="parTrans" cxnId="{407A199F-6BA7-4F83-92CC-3F6891E3DBD9}">
      <dgm:prSet/>
      <dgm:spPr/>
      <dgm:t>
        <a:bodyPr/>
        <a:lstStyle/>
        <a:p>
          <a:endParaRPr lang="en-GB"/>
        </a:p>
      </dgm:t>
    </dgm:pt>
    <dgm:pt modelId="{8C3BE432-ED3F-4F29-85AD-6FC9414166C5}" type="sibTrans" cxnId="{407A199F-6BA7-4F83-92CC-3F6891E3DBD9}">
      <dgm:prSet/>
      <dgm:spPr/>
      <dgm:t>
        <a:bodyPr/>
        <a:lstStyle/>
        <a:p>
          <a:endParaRPr lang="en-GB"/>
        </a:p>
      </dgm:t>
    </dgm:pt>
    <dgm:pt modelId="{EFC90EB6-316C-4FF0-A5F5-35AEDCAA64E9}">
      <dgm:prSet phldrT="[Text]" custT="1"/>
      <dgm:spPr/>
      <dgm:t>
        <a:bodyPr/>
        <a:lstStyle/>
        <a:p>
          <a:r>
            <a:rPr lang="en-US" sz="1800" dirty="0" err="1" smtClean="0"/>
            <a:t>Tăng</a:t>
          </a:r>
          <a:r>
            <a:rPr lang="en-US" sz="1800" dirty="0" smtClean="0"/>
            <a:t> </a:t>
          </a:r>
          <a:r>
            <a:rPr lang="en-US" sz="1800" dirty="0" err="1" smtClean="0"/>
            <a:t>trưởng</a:t>
          </a:r>
          <a:endParaRPr lang="en-GB" sz="1800" dirty="0"/>
        </a:p>
      </dgm:t>
    </dgm:pt>
    <dgm:pt modelId="{8FD53C72-40AA-4C50-94CD-90A25B4DB484}" type="parTrans" cxnId="{8BBE74EF-E4FF-4E15-8745-98CB4B4BAB50}">
      <dgm:prSet/>
      <dgm:spPr/>
      <dgm:t>
        <a:bodyPr/>
        <a:lstStyle/>
        <a:p>
          <a:endParaRPr lang="en-GB"/>
        </a:p>
      </dgm:t>
    </dgm:pt>
    <dgm:pt modelId="{56785530-30F9-4DBD-BA21-D696296FE3E1}" type="sibTrans" cxnId="{8BBE74EF-E4FF-4E15-8745-98CB4B4BAB50}">
      <dgm:prSet custT="1"/>
      <dgm:spPr/>
      <dgm:t>
        <a:bodyPr/>
        <a:lstStyle/>
        <a:p>
          <a:endParaRPr lang="en-GB" sz="4800"/>
        </a:p>
      </dgm:t>
    </dgm:pt>
    <dgm:pt modelId="{B8958994-4BB6-494A-A0E9-91AD0F1AB27C}" type="pres">
      <dgm:prSet presAssocID="{3FECD1B7-C7CC-4704-84AD-5121E1E117AF}" presName="Name0" presStyleCnt="0">
        <dgm:presLayoutVars>
          <dgm:chMax/>
          <dgm:chPref/>
          <dgm:dir/>
          <dgm:animLvl val="lvl"/>
        </dgm:presLayoutVars>
      </dgm:prSet>
      <dgm:spPr/>
      <dgm:t>
        <a:bodyPr/>
        <a:lstStyle/>
        <a:p>
          <a:endParaRPr lang="en-GB"/>
        </a:p>
      </dgm:t>
    </dgm:pt>
    <dgm:pt modelId="{49443C8A-4564-4378-817A-92519FD574B8}" type="pres">
      <dgm:prSet presAssocID="{D7AAF7F3-2636-47A0-949D-F549F4174EA2}" presName="composite" presStyleCnt="0"/>
      <dgm:spPr/>
    </dgm:pt>
    <dgm:pt modelId="{7218C785-9DF2-48B0-985D-5D65FA99F0A8}" type="pres">
      <dgm:prSet presAssocID="{D7AAF7F3-2636-47A0-949D-F549F4174EA2}" presName="Parent1" presStyleLbl="node1" presStyleIdx="0" presStyleCnt="8">
        <dgm:presLayoutVars>
          <dgm:chMax val="1"/>
          <dgm:chPref val="1"/>
          <dgm:bulletEnabled val="1"/>
        </dgm:presLayoutVars>
      </dgm:prSet>
      <dgm:spPr/>
      <dgm:t>
        <a:bodyPr/>
        <a:lstStyle/>
        <a:p>
          <a:endParaRPr lang="en-GB"/>
        </a:p>
      </dgm:t>
    </dgm:pt>
    <dgm:pt modelId="{B137179C-B352-4CA6-82F2-B2F5731A2896}" type="pres">
      <dgm:prSet presAssocID="{D7AAF7F3-2636-47A0-949D-F549F4174EA2}" presName="Childtext1" presStyleLbl="revTx" presStyleIdx="0" presStyleCnt="4">
        <dgm:presLayoutVars>
          <dgm:chMax val="0"/>
          <dgm:chPref val="0"/>
          <dgm:bulletEnabled val="1"/>
        </dgm:presLayoutVars>
      </dgm:prSet>
      <dgm:spPr/>
      <dgm:t>
        <a:bodyPr/>
        <a:lstStyle/>
        <a:p>
          <a:endParaRPr lang="en-GB"/>
        </a:p>
      </dgm:t>
    </dgm:pt>
    <dgm:pt modelId="{2DA8364D-6971-47FE-9C41-6098BCF0B936}" type="pres">
      <dgm:prSet presAssocID="{D7AAF7F3-2636-47A0-949D-F549F4174EA2}" presName="BalanceSpacing" presStyleCnt="0"/>
      <dgm:spPr/>
    </dgm:pt>
    <dgm:pt modelId="{58985A2C-EFEA-4567-8C44-818550384C1B}" type="pres">
      <dgm:prSet presAssocID="{D7AAF7F3-2636-47A0-949D-F549F4174EA2}" presName="BalanceSpacing1" presStyleCnt="0"/>
      <dgm:spPr/>
    </dgm:pt>
    <dgm:pt modelId="{E321EEDE-AF2F-475C-A30C-E50AF54D2F84}" type="pres">
      <dgm:prSet presAssocID="{3D284AD0-EE84-4352-A09D-E6EEC0E69AFD}" presName="Accent1Text" presStyleLbl="node1" presStyleIdx="1" presStyleCnt="8"/>
      <dgm:spPr/>
      <dgm:t>
        <a:bodyPr/>
        <a:lstStyle/>
        <a:p>
          <a:endParaRPr lang="en-GB"/>
        </a:p>
      </dgm:t>
    </dgm:pt>
    <dgm:pt modelId="{9CD33771-F936-4F04-B3D2-09B09BD9E364}" type="pres">
      <dgm:prSet presAssocID="{3D284AD0-EE84-4352-A09D-E6EEC0E69AFD}" presName="spaceBetweenRectangles" presStyleCnt="0"/>
      <dgm:spPr/>
    </dgm:pt>
    <dgm:pt modelId="{8E519B19-AA32-4C55-A8C3-6D2FA81FD5B5}" type="pres">
      <dgm:prSet presAssocID="{457FF56A-692E-444F-87BB-78F3C490464C}" presName="composite" presStyleCnt="0"/>
      <dgm:spPr/>
    </dgm:pt>
    <dgm:pt modelId="{E7B1C947-4297-4B52-9C42-9F162C781ADF}" type="pres">
      <dgm:prSet presAssocID="{457FF56A-692E-444F-87BB-78F3C490464C}" presName="Parent1" presStyleLbl="node1" presStyleIdx="2" presStyleCnt="8">
        <dgm:presLayoutVars>
          <dgm:chMax val="1"/>
          <dgm:chPref val="1"/>
          <dgm:bulletEnabled val="1"/>
        </dgm:presLayoutVars>
      </dgm:prSet>
      <dgm:spPr/>
      <dgm:t>
        <a:bodyPr/>
        <a:lstStyle/>
        <a:p>
          <a:endParaRPr lang="en-GB"/>
        </a:p>
      </dgm:t>
    </dgm:pt>
    <dgm:pt modelId="{177CECF4-4752-4095-9E73-01C76E0B870C}" type="pres">
      <dgm:prSet presAssocID="{457FF56A-692E-444F-87BB-78F3C490464C}" presName="Childtext1" presStyleLbl="revTx" presStyleIdx="1" presStyleCnt="4">
        <dgm:presLayoutVars>
          <dgm:chMax val="0"/>
          <dgm:chPref val="0"/>
          <dgm:bulletEnabled val="1"/>
        </dgm:presLayoutVars>
      </dgm:prSet>
      <dgm:spPr/>
      <dgm:t>
        <a:bodyPr/>
        <a:lstStyle/>
        <a:p>
          <a:endParaRPr lang="en-GB"/>
        </a:p>
      </dgm:t>
    </dgm:pt>
    <dgm:pt modelId="{49AECF67-3B93-4E1B-8488-AD92AC43657D}" type="pres">
      <dgm:prSet presAssocID="{457FF56A-692E-444F-87BB-78F3C490464C}" presName="BalanceSpacing" presStyleCnt="0"/>
      <dgm:spPr/>
    </dgm:pt>
    <dgm:pt modelId="{00187093-6B82-43C8-BCB7-355ED56348CD}" type="pres">
      <dgm:prSet presAssocID="{457FF56A-692E-444F-87BB-78F3C490464C}" presName="BalanceSpacing1" presStyleCnt="0"/>
      <dgm:spPr/>
    </dgm:pt>
    <dgm:pt modelId="{FB1CCEA9-3712-47ED-BD6D-4800718B0ABC}" type="pres">
      <dgm:prSet presAssocID="{3A3C7680-B1F6-43EA-855D-093ED90FADF3}" presName="Accent1Text" presStyleLbl="node1" presStyleIdx="3" presStyleCnt="8"/>
      <dgm:spPr/>
      <dgm:t>
        <a:bodyPr/>
        <a:lstStyle/>
        <a:p>
          <a:endParaRPr lang="en-GB"/>
        </a:p>
      </dgm:t>
    </dgm:pt>
    <dgm:pt modelId="{5AA0FD3F-4EB5-4C7A-9CE0-C8641482AB70}" type="pres">
      <dgm:prSet presAssocID="{3A3C7680-B1F6-43EA-855D-093ED90FADF3}" presName="spaceBetweenRectangles" presStyleCnt="0"/>
      <dgm:spPr/>
    </dgm:pt>
    <dgm:pt modelId="{AF2EE110-E299-424F-A182-2631C7C5813B}" type="pres">
      <dgm:prSet presAssocID="{6AE0F49A-BCA6-4D1C-B6A6-9C2AF0E27731}" presName="composite" presStyleCnt="0"/>
      <dgm:spPr/>
    </dgm:pt>
    <dgm:pt modelId="{7E7C9581-0CF4-4E40-8754-7ACC6DBAB7F8}" type="pres">
      <dgm:prSet presAssocID="{6AE0F49A-BCA6-4D1C-B6A6-9C2AF0E27731}" presName="Parent1" presStyleLbl="node1" presStyleIdx="4" presStyleCnt="8">
        <dgm:presLayoutVars>
          <dgm:chMax val="1"/>
          <dgm:chPref val="1"/>
          <dgm:bulletEnabled val="1"/>
        </dgm:presLayoutVars>
      </dgm:prSet>
      <dgm:spPr/>
      <dgm:t>
        <a:bodyPr/>
        <a:lstStyle/>
        <a:p>
          <a:endParaRPr lang="en-GB"/>
        </a:p>
      </dgm:t>
    </dgm:pt>
    <dgm:pt modelId="{77C5F8B7-6FC8-43D6-9A48-5872AD2CB687}" type="pres">
      <dgm:prSet presAssocID="{6AE0F49A-BCA6-4D1C-B6A6-9C2AF0E27731}" presName="Childtext1" presStyleLbl="revTx" presStyleIdx="2" presStyleCnt="4">
        <dgm:presLayoutVars>
          <dgm:chMax val="0"/>
          <dgm:chPref val="0"/>
          <dgm:bulletEnabled val="1"/>
        </dgm:presLayoutVars>
      </dgm:prSet>
      <dgm:spPr/>
      <dgm:t>
        <a:bodyPr/>
        <a:lstStyle/>
        <a:p>
          <a:endParaRPr lang="en-GB"/>
        </a:p>
      </dgm:t>
    </dgm:pt>
    <dgm:pt modelId="{C34B57C2-29E0-4586-96C9-2ABE3FB6816B}" type="pres">
      <dgm:prSet presAssocID="{6AE0F49A-BCA6-4D1C-B6A6-9C2AF0E27731}" presName="BalanceSpacing" presStyleCnt="0"/>
      <dgm:spPr/>
    </dgm:pt>
    <dgm:pt modelId="{192A04EA-1721-4881-829A-356B1BE49592}" type="pres">
      <dgm:prSet presAssocID="{6AE0F49A-BCA6-4D1C-B6A6-9C2AF0E27731}" presName="BalanceSpacing1" presStyleCnt="0"/>
      <dgm:spPr/>
    </dgm:pt>
    <dgm:pt modelId="{9A268847-A1E9-41FE-963B-9DE029A5B608}" type="pres">
      <dgm:prSet presAssocID="{25EDAE1E-255E-464B-9143-E79595E8B758}" presName="Accent1Text" presStyleLbl="node1" presStyleIdx="5" presStyleCnt="8"/>
      <dgm:spPr/>
      <dgm:t>
        <a:bodyPr/>
        <a:lstStyle/>
        <a:p>
          <a:endParaRPr lang="en-GB"/>
        </a:p>
      </dgm:t>
    </dgm:pt>
    <dgm:pt modelId="{B5E64377-1FA8-4D08-BDE6-9DE625AB0E5E}" type="pres">
      <dgm:prSet presAssocID="{25EDAE1E-255E-464B-9143-E79595E8B758}" presName="spaceBetweenRectangles" presStyleCnt="0"/>
      <dgm:spPr/>
    </dgm:pt>
    <dgm:pt modelId="{1141473F-F53D-45D5-B718-DAA6C89C37B1}" type="pres">
      <dgm:prSet presAssocID="{EFC90EB6-316C-4FF0-A5F5-35AEDCAA64E9}" presName="composite" presStyleCnt="0"/>
      <dgm:spPr/>
    </dgm:pt>
    <dgm:pt modelId="{DCCAA387-CFE3-4604-AF4A-A3B06419F5F7}" type="pres">
      <dgm:prSet presAssocID="{EFC90EB6-316C-4FF0-A5F5-35AEDCAA64E9}" presName="Parent1" presStyleLbl="node1" presStyleIdx="6" presStyleCnt="8">
        <dgm:presLayoutVars>
          <dgm:chMax val="1"/>
          <dgm:chPref val="1"/>
          <dgm:bulletEnabled val="1"/>
        </dgm:presLayoutVars>
      </dgm:prSet>
      <dgm:spPr/>
      <dgm:t>
        <a:bodyPr/>
        <a:lstStyle/>
        <a:p>
          <a:endParaRPr lang="en-GB"/>
        </a:p>
      </dgm:t>
    </dgm:pt>
    <dgm:pt modelId="{B50B5C7D-14A3-44AB-8F67-096FFB37F005}" type="pres">
      <dgm:prSet presAssocID="{EFC90EB6-316C-4FF0-A5F5-35AEDCAA64E9}" presName="Childtext1" presStyleLbl="revTx" presStyleIdx="3" presStyleCnt="4">
        <dgm:presLayoutVars>
          <dgm:chMax val="0"/>
          <dgm:chPref val="0"/>
          <dgm:bulletEnabled val="1"/>
        </dgm:presLayoutVars>
      </dgm:prSet>
      <dgm:spPr/>
      <dgm:t>
        <a:bodyPr/>
        <a:lstStyle/>
        <a:p>
          <a:endParaRPr lang="en-GB"/>
        </a:p>
      </dgm:t>
    </dgm:pt>
    <dgm:pt modelId="{C4C9765B-CB5C-4AE9-A022-939886EF7514}" type="pres">
      <dgm:prSet presAssocID="{EFC90EB6-316C-4FF0-A5F5-35AEDCAA64E9}" presName="BalanceSpacing" presStyleCnt="0"/>
      <dgm:spPr/>
    </dgm:pt>
    <dgm:pt modelId="{9FD59EA4-4C85-44FB-9B0A-BE2BD1F5E3B6}" type="pres">
      <dgm:prSet presAssocID="{EFC90EB6-316C-4FF0-A5F5-35AEDCAA64E9}" presName="BalanceSpacing1" presStyleCnt="0"/>
      <dgm:spPr/>
    </dgm:pt>
    <dgm:pt modelId="{7A66C4BA-27AB-4359-8918-061F6BF4B499}" type="pres">
      <dgm:prSet presAssocID="{56785530-30F9-4DBD-BA21-D696296FE3E1}" presName="Accent1Text" presStyleLbl="node1" presStyleIdx="7" presStyleCnt="8"/>
      <dgm:spPr/>
      <dgm:t>
        <a:bodyPr/>
        <a:lstStyle/>
        <a:p>
          <a:endParaRPr lang="en-GB"/>
        </a:p>
      </dgm:t>
    </dgm:pt>
  </dgm:ptLst>
  <dgm:cxnLst>
    <dgm:cxn modelId="{864103D7-FBD0-4663-A314-BEA57222A682}" type="presOf" srcId="{6AE0F49A-BCA6-4D1C-B6A6-9C2AF0E27731}" destId="{7E7C9581-0CF4-4E40-8754-7ACC6DBAB7F8}" srcOrd="0" destOrd="0" presId="urn:microsoft.com/office/officeart/2008/layout/AlternatingHexagons"/>
    <dgm:cxn modelId="{2B4EC70B-0FBD-4F3E-9E9F-C1B9B96AEC4E}" type="presOf" srcId="{EFC90EB6-316C-4FF0-A5F5-35AEDCAA64E9}" destId="{DCCAA387-CFE3-4604-AF4A-A3B06419F5F7}" srcOrd="0" destOrd="0" presId="urn:microsoft.com/office/officeart/2008/layout/AlternatingHexagons"/>
    <dgm:cxn modelId="{F5F4205C-7BA4-4955-BD28-F4EB7470F2AF}" type="presOf" srcId="{457FF56A-692E-444F-87BB-78F3C490464C}" destId="{E7B1C947-4297-4B52-9C42-9F162C781ADF}" srcOrd="0" destOrd="0" presId="urn:microsoft.com/office/officeart/2008/layout/AlternatingHexagons"/>
    <dgm:cxn modelId="{0EAD0871-CD26-4499-95DC-3C795120544B}" type="presOf" srcId="{3FECD1B7-C7CC-4704-84AD-5121E1E117AF}" destId="{B8958994-4BB6-494A-A0E9-91AD0F1AB27C}" srcOrd="0" destOrd="0" presId="urn:microsoft.com/office/officeart/2008/layout/AlternatingHexagons"/>
    <dgm:cxn modelId="{81FDDBF8-4D91-4B11-823C-D4D5CCAA8D5F}" type="presOf" srcId="{EDEC227C-9F14-4793-AB5C-6352E0BAA77E}" destId="{B50B5C7D-14A3-44AB-8F67-096FFB37F005}" srcOrd="0" destOrd="0" presId="urn:microsoft.com/office/officeart/2008/layout/AlternatingHexagons"/>
    <dgm:cxn modelId="{8BBE74EF-E4FF-4E15-8745-98CB4B4BAB50}" srcId="{3FECD1B7-C7CC-4704-84AD-5121E1E117AF}" destId="{EFC90EB6-316C-4FF0-A5F5-35AEDCAA64E9}" srcOrd="3" destOrd="0" parTransId="{8FD53C72-40AA-4C50-94CD-90A25B4DB484}" sibTransId="{56785530-30F9-4DBD-BA21-D696296FE3E1}"/>
    <dgm:cxn modelId="{D86F26E3-1818-4798-A76B-F85A33467E43}" type="presOf" srcId="{3D284AD0-EE84-4352-A09D-E6EEC0E69AFD}" destId="{E321EEDE-AF2F-475C-A30C-E50AF54D2F84}" srcOrd="0" destOrd="0" presId="urn:microsoft.com/office/officeart/2008/layout/AlternatingHexagons"/>
    <dgm:cxn modelId="{3EE5B190-1ED8-422B-A110-AA56CF5C0364}" type="presOf" srcId="{25EDAE1E-255E-464B-9143-E79595E8B758}" destId="{9A268847-A1E9-41FE-963B-9DE029A5B608}" srcOrd="0" destOrd="0" presId="urn:microsoft.com/office/officeart/2008/layout/AlternatingHexagons"/>
    <dgm:cxn modelId="{32C28F8E-6E89-473A-9A8E-EFE6AF80ECF2}" srcId="{3FECD1B7-C7CC-4704-84AD-5121E1E117AF}" destId="{457FF56A-692E-444F-87BB-78F3C490464C}" srcOrd="1" destOrd="0" parTransId="{B3740692-4DB0-4AEF-BBE9-BEC7EA8C27CE}" sibTransId="{3A3C7680-B1F6-43EA-855D-093ED90FADF3}"/>
    <dgm:cxn modelId="{DE8A4EEA-0708-4559-AAF1-1CE30AEB489C}" type="presOf" srcId="{C5AED337-9E8A-4EEE-BFFB-7B33905EBF40}" destId="{B137179C-B352-4CA6-82F2-B2F5731A2896}" srcOrd="0" destOrd="0" presId="urn:microsoft.com/office/officeart/2008/layout/AlternatingHexagons"/>
    <dgm:cxn modelId="{4C475818-716F-4DCB-A09D-CEB5958507CD}" type="presOf" srcId="{D7AAF7F3-2636-47A0-949D-F549F4174EA2}" destId="{7218C785-9DF2-48B0-985D-5D65FA99F0A8}" srcOrd="0" destOrd="0" presId="urn:microsoft.com/office/officeart/2008/layout/AlternatingHexagons"/>
    <dgm:cxn modelId="{6D60E0D4-35D6-43AD-9CAE-DB8E959A41CE}" srcId="{D7AAF7F3-2636-47A0-949D-F549F4174EA2}" destId="{C5AED337-9E8A-4EEE-BFFB-7B33905EBF40}" srcOrd="0" destOrd="0" parTransId="{E65AD397-8205-48D8-B983-469470B99A24}" sibTransId="{65E8C0B9-0591-41C9-9620-396C8D681026}"/>
    <dgm:cxn modelId="{3551A1B5-8F59-4D9E-AC78-620446BA605A}" type="presOf" srcId="{8FF561F0-1C35-42DD-8D8D-CE6A33848D29}" destId="{177CECF4-4752-4095-9E73-01C76E0B870C}" srcOrd="0" destOrd="0" presId="urn:microsoft.com/office/officeart/2008/layout/AlternatingHexagons"/>
    <dgm:cxn modelId="{407A199F-6BA7-4F83-92CC-3F6891E3DBD9}" srcId="{EFC90EB6-316C-4FF0-A5F5-35AEDCAA64E9}" destId="{EDEC227C-9F14-4793-AB5C-6352E0BAA77E}" srcOrd="0" destOrd="0" parTransId="{2783F9F2-BBCA-4A02-AAAA-5D2FEFEADF96}" sibTransId="{8C3BE432-ED3F-4F29-85AD-6FC9414166C5}"/>
    <dgm:cxn modelId="{8B972F66-4E59-4BD9-A045-E67B526A6F29}" srcId="{3FECD1B7-C7CC-4704-84AD-5121E1E117AF}" destId="{6AE0F49A-BCA6-4D1C-B6A6-9C2AF0E27731}" srcOrd="2" destOrd="0" parTransId="{21C6A9D6-FA23-4846-807B-FF8FE5A1B9BB}" sibTransId="{25EDAE1E-255E-464B-9143-E79595E8B758}"/>
    <dgm:cxn modelId="{C9C77FA5-710C-4720-8390-7D14B7902E11}" type="presOf" srcId="{3A3C7680-B1F6-43EA-855D-093ED90FADF3}" destId="{FB1CCEA9-3712-47ED-BD6D-4800718B0ABC}" srcOrd="0" destOrd="0" presId="urn:microsoft.com/office/officeart/2008/layout/AlternatingHexagons"/>
    <dgm:cxn modelId="{1F51276C-768A-43AD-AFA6-0B145E9EC9B4}" srcId="{3FECD1B7-C7CC-4704-84AD-5121E1E117AF}" destId="{D7AAF7F3-2636-47A0-949D-F549F4174EA2}" srcOrd="0" destOrd="0" parTransId="{C9EFEFB1-3C35-4FE6-A9B8-409B6E7B8E52}" sibTransId="{3D284AD0-EE84-4352-A09D-E6EEC0E69AFD}"/>
    <dgm:cxn modelId="{B5E6490C-ACE8-4672-9A21-5455C81E4DCD}" type="presOf" srcId="{56785530-30F9-4DBD-BA21-D696296FE3E1}" destId="{7A66C4BA-27AB-4359-8918-061F6BF4B499}" srcOrd="0" destOrd="0" presId="urn:microsoft.com/office/officeart/2008/layout/AlternatingHexagons"/>
    <dgm:cxn modelId="{C52FA550-4443-4FEC-8C19-FD08E13388FF}" srcId="{457FF56A-692E-444F-87BB-78F3C490464C}" destId="{8FF561F0-1C35-42DD-8D8D-CE6A33848D29}" srcOrd="0" destOrd="0" parTransId="{2DCA0AFD-8DCA-45E8-BD44-EDD145996DF2}" sibTransId="{24AC2209-60AA-4540-A394-0816072A2E4B}"/>
    <dgm:cxn modelId="{1C3CB803-96E5-4D6A-B675-E457E69DC6E0}" type="presParOf" srcId="{B8958994-4BB6-494A-A0E9-91AD0F1AB27C}" destId="{49443C8A-4564-4378-817A-92519FD574B8}" srcOrd="0" destOrd="0" presId="urn:microsoft.com/office/officeart/2008/layout/AlternatingHexagons"/>
    <dgm:cxn modelId="{D6D2B0D1-4E0F-4D2B-8EE1-ECC8DCFE9049}" type="presParOf" srcId="{49443C8A-4564-4378-817A-92519FD574B8}" destId="{7218C785-9DF2-48B0-985D-5D65FA99F0A8}" srcOrd="0" destOrd="0" presId="urn:microsoft.com/office/officeart/2008/layout/AlternatingHexagons"/>
    <dgm:cxn modelId="{84E9ACB1-F3A9-4301-A352-3B3789283F11}" type="presParOf" srcId="{49443C8A-4564-4378-817A-92519FD574B8}" destId="{B137179C-B352-4CA6-82F2-B2F5731A2896}" srcOrd="1" destOrd="0" presId="urn:microsoft.com/office/officeart/2008/layout/AlternatingHexagons"/>
    <dgm:cxn modelId="{841238B2-686F-4990-B99C-828A8517AA62}" type="presParOf" srcId="{49443C8A-4564-4378-817A-92519FD574B8}" destId="{2DA8364D-6971-47FE-9C41-6098BCF0B936}" srcOrd="2" destOrd="0" presId="urn:microsoft.com/office/officeart/2008/layout/AlternatingHexagons"/>
    <dgm:cxn modelId="{2F92DE8B-0225-4706-AACD-0E5B3EDD9534}" type="presParOf" srcId="{49443C8A-4564-4378-817A-92519FD574B8}" destId="{58985A2C-EFEA-4567-8C44-818550384C1B}" srcOrd="3" destOrd="0" presId="urn:microsoft.com/office/officeart/2008/layout/AlternatingHexagons"/>
    <dgm:cxn modelId="{45F9EC69-63AA-424A-9DB6-DA7B9CBA49DB}" type="presParOf" srcId="{49443C8A-4564-4378-817A-92519FD574B8}" destId="{E321EEDE-AF2F-475C-A30C-E50AF54D2F84}" srcOrd="4" destOrd="0" presId="urn:microsoft.com/office/officeart/2008/layout/AlternatingHexagons"/>
    <dgm:cxn modelId="{2CCB6B03-824A-442C-BA17-56EF9CA1B99F}" type="presParOf" srcId="{B8958994-4BB6-494A-A0E9-91AD0F1AB27C}" destId="{9CD33771-F936-4F04-B3D2-09B09BD9E364}" srcOrd="1" destOrd="0" presId="urn:microsoft.com/office/officeart/2008/layout/AlternatingHexagons"/>
    <dgm:cxn modelId="{61F422EB-6E34-483B-B98A-B5E1833D35D6}" type="presParOf" srcId="{B8958994-4BB6-494A-A0E9-91AD0F1AB27C}" destId="{8E519B19-AA32-4C55-A8C3-6D2FA81FD5B5}" srcOrd="2" destOrd="0" presId="urn:microsoft.com/office/officeart/2008/layout/AlternatingHexagons"/>
    <dgm:cxn modelId="{5FF573B1-1719-4FF3-8A77-917152CF3FBF}" type="presParOf" srcId="{8E519B19-AA32-4C55-A8C3-6D2FA81FD5B5}" destId="{E7B1C947-4297-4B52-9C42-9F162C781ADF}" srcOrd="0" destOrd="0" presId="urn:microsoft.com/office/officeart/2008/layout/AlternatingHexagons"/>
    <dgm:cxn modelId="{A72EB876-8C5F-42EA-A4E5-64D3E90C8372}" type="presParOf" srcId="{8E519B19-AA32-4C55-A8C3-6D2FA81FD5B5}" destId="{177CECF4-4752-4095-9E73-01C76E0B870C}" srcOrd="1" destOrd="0" presId="urn:microsoft.com/office/officeart/2008/layout/AlternatingHexagons"/>
    <dgm:cxn modelId="{E96F2CB5-E7E9-4C25-902A-E44402DB5619}" type="presParOf" srcId="{8E519B19-AA32-4C55-A8C3-6D2FA81FD5B5}" destId="{49AECF67-3B93-4E1B-8488-AD92AC43657D}" srcOrd="2" destOrd="0" presId="urn:microsoft.com/office/officeart/2008/layout/AlternatingHexagons"/>
    <dgm:cxn modelId="{BE05BA04-7921-4607-99FC-B3D09687A809}" type="presParOf" srcId="{8E519B19-AA32-4C55-A8C3-6D2FA81FD5B5}" destId="{00187093-6B82-43C8-BCB7-355ED56348CD}" srcOrd="3" destOrd="0" presId="urn:microsoft.com/office/officeart/2008/layout/AlternatingHexagons"/>
    <dgm:cxn modelId="{FECADD82-AF6F-4246-9DC3-4E9F6D61CB4C}" type="presParOf" srcId="{8E519B19-AA32-4C55-A8C3-6D2FA81FD5B5}" destId="{FB1CCEA9-3712-47ED-BD6D-4800718B0ABC}" srcOrd="4" destOrd="0" presId="urn:microsoft.com/office/officeart/2008/layout/AlternatingHexagons"/>
    <dgm:cxn modelId="{6B2F1A18-EE31-4415-9F95-1E7A6E59FDE0}" type="presParOf" srcId="{B8958994-4BB6-494A-A0E9-91AD0F1AB27C}" destId="{5AA0FD3F-4EB5-4C7A-9CE0-C8641482AB70}" srcOrd="3" destOrd="0" presId="urn:microsoft.com/office/officeart/2008/layout/AlternatingHexagons"/>
    <dgm:cxn modelId="{5204A94B-90BF-41C7-A805-01FEFD70A579}" type="presParOf" srcId="{B8958994-4BB6-494A-A0E9-91AD0F1AB27C}" destId="{AF2EE110-E299-424F-A182-2631C7C5813B}" srcOrd="4" destOrd="0" presId="urn:microsoft.com/office/officeart/2008/layout/AlternatingHexagons"/>
    <dgm:cxn modelId="{B06CA405-C0FE-4758-A415-355DC3762812}" type="presParOf" srcId="{AF2EE110-E299-424F-A182-2631C7C5813B}" destId="{7E7C9581-0CF4-4E40-8754-7ACC6DBAB7F8}" srcOrd="0" destOrd="0" presId="urn:microsoft.com/office/officeart/2008/layout/AlternatingHexagons"/>
    <dgm:cxn modelId="{C59E52BB-2127-4C26-BA4E-1FC57F69D506}" type="presParOf" srcId="{AF2EE110-E299-424F-A182-2631C7C5813B}" destId="{77C5F8B7-6FC8-43D6-9A48-5872AD2CB687}" srcOrd="1" destOrd="0" presId="urn:microsoft.com/office/officeart/2008/layout/AlternatingHexagons"/>
    <dgm:cxn modelId="{D1E1AB5C-45DE-4B39-93E0-D7C5E457D627}" type="presParOf" srcId="{AF2EE110-E299-424F-A182-2631C7C5813B}" destId="{C34B57C2-29E0-4586-96C9-2ABE3FB6816B}" srcOrd="2" destOrd="0" presId="urn:microsoft.com/office/officeart/2008/layout/AlternatingHexagons"/>
    <dgm:cxn modelId="{377BB766-747F-4B8C-9080-CF232FBEDD64}" type="presParOf" srcId="{AF2EE110-E299-424F-A182-2631C7C5813B}" destId="{192A04EA-1721-4881-829A-356B1BE49592}" srcOrd="3" destOrd="0" presId="urn:microsoft.com/office/officeart/2008/layout/AlternatingHexagons"/>
    <dgm:cxn modelId="{DF36BF58-A5D0-4137-9552-67E22ACBABF3}" type="presParOf" srcId="{AF2EE110-E299-424F-A182-2631C7C5813B}" destId="{9A268847-A1E9-41FE-963B-9DE029A5B608}" srcOrd="4" destOrd="0" presId="urn:microsoft.com/office/officeart/2008/layout/AlternatingHexagons"/>
    <dgm:cxn modelId="{CF9E9FE7-5494-4EE5-A6D8-858823961179}" type="presParOf" srcId="{B8958994-4BB6-494A-A0E9-91AD0F1AB27C}" destId="{B5E64377-1FA8-4D08-BDE6-9DE625AB0E5E}" srcOrd="5" destOrd="0" presId="urn:microsoft.com/office/officeart/2008/layout/AlternatingHexagons"/>
    <dgm:cxn modelId="{65687D29-70CD-404A-A2F0-E337FC932B3B}" type="presParOf" srcId="{B8958994-4BB6-494A-A0E9-91AD0F1AB27C}" destId="{1141473F-F53D-45D5-B718-DAA6C89C37B1}" srcOrd="6" destOrd="0" presId="urn:microsoft.com/office/officeart/2008/layout/AlternatingHexagons"/>
    <dgm:cxn modelId="{67B9CD49-B20A-4AFE-9A14-A6BB9060B178}" type="presParOf" srcId="{1141473F-F53D-45D5-B718-DAA6C89C37B1}" destId="{DCCAA387-CFE3-4604-AF4A-A3B06419F5F7}" srcOrd="0" destOrd="0" presId="urn:microsoft.com/office/officeart/2008/layout/AlternatingHexagons"/>
    <dgm:cxn modelId="{3BC60E65-377F-494C-902E-2B3BBD08B175}" type="presParOf" srcId="{1141473F-F53D-45D5-B718-DAA6C89C37B1}" destId="{B50B5C7D-14A3-44AB-8F67-096FFB37F005}" srcOrd="1" destOrd="0" presId="urn:microsoft.com/office/officeart/2008/layout/AlternatingHexagons"/>
    <dgm:cxn modelId="{91FDDD1E-03B7-4D1A-8CD8-C575D6B7C967}" type="presParOf" srcId="{1141473F-F53D-45D5-B718-DAA6C89C37B1}" destId="{C4C9765B-CB5C-4AE9-A022-939886EF7514}" srcOrd="2" destOrd="0" presId="urn:microsoft.com/office/officeart/2008/layout/AlternatingHexagons"/>
    <dgm:cxn modelId="{7D31E32C-7C64-4EA5-92AD-8EEB594656EB}" type="presParOf" srcId="{1141473F-F53D-45D5-B718-DAA6C89C37B1}" destId="{9FD59EA4-4C85-44FB-9B0A-BE2BD1F5E3B6}" srcOrd="3" destOrd="0" presId="urn:microsoft.com/office/officeart/2008/layout/AlternatingHexagons"/>
    <dgm:cxn modelId="{DC87C9CD-CA9A-438B-86EB-7CAE12A36DC0}" type="presParOf" srcId="{1141473F-F53D-45D5-B718-DAA6C89C37B1}" destId="{7A66C4BA-27AB-4359-8918-061F6BF4B4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A8F6BF7-C059-48D5-94CF-B5EC557760A0}"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GB"/>
        </a:p>
      </dgm:t>
    </dgm:pt>
    <dgm:pt modelId="{FB8EAA6B-D059-4D45-B30D-6688F3E4CC5F}">
      <dgm:prSet phldrT="[Text]"/>
      <dgm:spPr/>
      <dgm:t>
        <a:bodyPr/>
        <a:lstStyle/>
        <a:p>
          <a:r>
            <a:rPr lang="en-US" dirty="0" err="1" smtClean="0"/>
            <a:t>Thuế</a:t>
          </a:r>
          <a:r>
            <a:rPr lang="en-US" dirty="0" smtClean="0"/>
            <a:t> </a:t>
          </a:r>
          <a:r>
            <a:rPr lang="en-US" dirty="0" err="1" smtClean="0"/>
            <a:t>môn</a:t>
          </a:r>
          <a:r>
            <a:rPr lang="en-US" dirty="0" smtClean="0"/>
            <a:t> </a:t>
          </a:r>
          <a:r>
            <a:rPr lang="en-US" dirty="0" err="1" smtClean="0"/>
            <a:t>bài</a:t>
          </a:r>
          <a:endParaRPr lang="en-GB" dirty="0"/>
        </a:p>
      </dgm:t>
    </dgm:pt>
    <dgm:pt modelId="{94A87105-D9EE-407E-8EC6-48D1E246A7CA}" type="parTrans" cxnId="{A70FE809-635D-4F44-9A74-A658495215A6}">
      <dgm:prSet/>
      <dgm:spPr/>
      <dgm:t>
        <a:bodyPr/>
        <a:lstStyle/>
        <a:p>
          <a:endParaRPr lang="en-GB"/>
        </a:p>
      </dgm:t>
    </dgm:pt>
    <dgm:pt modelId="{53C37529-DAED-491D-92E1-465B25BA3FB7}" type="sibTrans" cxnId="{A70FE809-635D-4F44-9A74-A658495215A6}">
      <dgm:prSet/>
      <dgm:spPr/>
      <dgm:t>
        <a:bodyPr/>
        <a:lstStyle/>
        <a:p>
          <a:endParaRPr lang="en-GB"/>
        </a:p>
      </dgm:t>
    </dgm:pt>
    <dgm:pt modelId="{32E161BB-A6EA-4E41-B541-E1871AAB8DA7}">
      <dgm:prSet phldrT="[Text]"/>
      <dgm:spPr/>
      <dgm:t>
        <a:bodyPr/>
        <a:lstStyle/>
        <a:p>
          <a:r>
            <a:rPr lang="en-US" dirty="0" err="1" smtClean="0"/>
            <a:t>Thuế</a:t>
          </a:r>
          <a:r>
            <a:rPr lang="en-US" dirty="0" smtClean="0"/>
            <a:t> GTGT</a:t>
          </a:r>
          <a:endParaRPr lang="en-GB" dirty="0"/>
        </a:p>
      </dgm:t>
    </dgm:pt>
    <dgm:pt modelId="{B4E64D34-D434-40D6-B13A-36521CAFCC5D}" type="parTrans" cxnId="{56C71235-9FD6-481C-A84E-B0FDE8FFD699}">
      <dgm:prSet/>
      <dgm:spPr/>
      <dgm:t>
        <a:bodyPr/>
        <a:lstStyle/>
        <a:p>
          <a:endParaRPr lang="en-GB"/>
        </a:p>
      </dgm:t>
    </dgm:pt>
    <dgm:pt modelId="{DA605A85-7254-40DC-96C4-1B15FEA00C3F}" type="sibTrans" cxnId="{56C71235-9FD6-481C-A84E-B0FDE8FFD699}">
      <dgm:prSet/>
      <dgm:spPr/>
      <dgm:t>
        <a:bodyPr/>
        <a:lstStyle/>
        <a:p>
          <a:endParaRPr lang="en-GB"/>
        </a:p>
      </dgm:t>
    </dgm:pt>
    <dgm:pt modelId="{99C6E53B-33DE-4A20-8466-E89CC1A49718}">
      <dgm:prSet phldrT="[Text]"/>
      <dgm:spPr/>
      <dgm:t>
        <a:bodyPr/>
        <a:lstStyle/>
        <a:p>
          <a:r>
            <a:rPr lang="en-US" dirty="0" err="1" smtClean="0"/>
            <a:t>Thuế</a:t>
          </a:r>
          <a:r>
            <a:rPr lang="en-US" dirty="0" smtClean="0"/>
            <a:t> </a:t>
          </a:r>
          <a:r>
            <a:rPr lang="en-US" dirty="0" err="1" smtClean="0"/>
            <a:t>tiêu</a:t>
          </a:r>
          <a:r>
            <a:rPr lang="en-US" dirty="0" smtClean="0"/>
            <a:t> </a:t>
          </a:r>
          <a:r>
            <a:rPr lang="en-US" dirty="0" err="1" smtClean="0"/>
            <a:t>thụ</a:t>
          </a:r>
          <a:r>
            <a:rPr lang="en-US" dirty="0" smtClean="0"/>
            <a:t> </a:t>
          </a:r>
          <a:r>
            <a:rPr lang="en-US" dirty="0" err="1" smtClean="0"/>
            <a:t>đặc</a:t>
          </a:r>
          <a:r>
            <a:rPr lang="en-US" dirty="0" smtClean="0"/>
            <a:t> </a:t>
          </a:r>
          <a:r>
            <a:rPr lang="en-US" dirty="0" err="1" smtClean="0"/>
            <a:t>biệt</a:t>
          </a:r>
          <a:endParaRPr lang="en-GB" dirty="0"/>
        </a:p>
      </dgm:t>
    </dgm:pt>
    <dgm:pt modelId="{2588CB50-85D9-46E4-BBB2-F4B3C2C569CB}" type="parTrans" cxnId="{24453821-E15A-4ADA-8557-1572120FCCD9}">
      <dgm:prSet/>
      <dgm:spPr/>
      <dgm:t>
        <a:bodyPr/>
        <a:lstStyle/>
        <a:p>
          <a:endParaRPr lang="en-GB"/>
        </a:p>
      </dgm:t>
    </dgm:pt>
    <dgm:pt modelId="{76763665-4B53-492D-9AC8-83A281584E7A}" type="sibTrans" cxnId="{24453821-E15A-4ADA-8557-1572120FCCD9}">
      <dgm:prSet/>
      <dgm:spPr/>
      <dgm:t>
        <a:bodyPr/>
        <a:lstStyle/>
        <a:p>
          <a:endParaRPr lang="en-GB"/>
        </a:p>
      </dgm:t>
    </dgm:pt>
    <dgm:pt modelId="{0DA7A3F7-15B6-4931-9762-6562A35B4A79}">
      <dgm:prSet phldrT="[Text]"/>
      <dgm:spPr/>
      <dgm:t>
        <a:bodyPr/>
        <a:lstStyle/>
        <a:p>
          <a:r>
            <a:rPr lang="en-US" dirty="0" err="1" smtClean="0"/>
            <a:t>Thuế</a:t>
          </a:r>
          <a:r>
            <a:rPr lang="en-US" dirty="0" smtClean="0"/>
            <a:t> TNCN</a:t>
          </a:r>
          <a:endParaRPr lang="en-GB" dirty="0"/>
        </a:p>
      </dgm:t>
    </dgm:pt>
    <dgm:pt modelId="{18818592-0071-46B3-BA03-A0217EE23F48}" type="parTrans" cxnId="{B10C3B31-B7D2-4E0C-846B-64DB545FDED6}">
      <dgm:prSet/>
      <dgm:spPr/>
      <dgm:t>
        <a:bodyPr/>
        <a:lstStyle/>
        <a:p>
          <a:endParaRPr lang="en-GB"/>
        </a:p>
      </dgm:t>
    </dgm:pt>
    <dgm:pt modelId="{E7DD044F-F1EA-4151-BA8A-680E99105C8E}" type="sibTrans" cxnId="{B10C3B31-B7D2-4E0C-846B-64DB545FDED6}">
      <dgm:prSet/>
      <dgm:spPr/>
      <dgm:t>
        <a:bodyPr/>
        <a:lstStyle/>
        <a:p>
          <a:endParaRPr lang="en-GB"/>
        </a:p>
      </dgm:t>
    </dgm:pt>
    <dgm:pt modelId="{CDC9BADC-7884-416E-A54C-D6A677E56363}">
      <dgm:prSet phldrT="[Text]"/>
      <dgm:spPr/>
      <dgm:t>
        <a:bodyPr/>
        <a:lstStyle/>
        <a:p>
          <a:r>
            <a:rPr lang="en-US" dirty="0" err="1" smtClean="0"/>
            <a:t>Thuế</a:t>
          </a:r>
          <a:r>
            <a:rPr lang="en-US" dirty="0" smtClean="0"/>
            <a:t> </a:t>
          </a:r>
          <a:r>
            <a:rPr lang="en-US" dirty="0" err="1" smtClean="0"/>
            <a:t>xuất</a:t>
          </a:r>
          <a:r>
            <a:rPr lang="en-US" dirty="0" smtClean="0"/>
            <a:t> – </a:t>
          </a:r>
          <a:r>
            <a:rPr lang="en-US" dirty="0" err="1" smtClean="0"/>
            <a:t>nhập</a:t>
          </a:r>
          <a:r>
            <a:rPr lang="en-US" dirty="0" smtClean="0"/>
            <a:t> </a:t>
          </a:r>
          <a:r>
            <a:rPr lang="en-US" dirty="0" err="1" smtClean="0"/>
            <a:t>khẩu</a:t>
          </a:r>
          <a:endParaRPr lang="en-GB" dirty="0"/>
        </a:p>
      </dgm:t>
    </dgm:pt>
    <dgm:pt modelId="{24135DC1-998C-426C-8725-EA7E0CB321D5}" type="parTrans" cxnId="{2A56F019-3068-4D66-9241-B8170EB89646}">
      <dgm:prSet/>
      <dgm:spPr/>
      <dgm:t>
        <a:bodyPr/>
        <a:lstStyle/>
        <a:p>
          <a:endParaRPr lang="en-GB"/>
        </a:p>
      </dgm:t>
    </dgm:pt>
    <dgm:pt modelId="{861D647E-314A-4BDD-8D96-A8DF24184FCF}" type="sibTrans" cxnId="{2A56F019-3068-4D66-9241-B8170EB89646}">
      <dgm:prSet/>
      <dgm:spPr/>
      <dgm:t>
        <a:bodyPr/>
        <a:lstStyle/>
        <a:p>
          <a:endParaRPr lang="en-GB"/>
        </a:p>
      </dgm:t>
    </dgm:pt>
    <dgm:pt modelId="{60629020-1EBC-4FE4-B824-D161577D15AF}">
      <dgm:prSet phldrT="[Text]"/>
      <dgm:spPr/>
      <dgm:t>
        <a:bodyPr/>
        <a:lstStyle/>
        <a:p>
          <a:r>
            <a:rPr lang="en-US" dirty="0" err="1" smtClean="0"/>
            <a:t>Thuế</a:t>
          </a:r>
          <a:r>
            <a:rPr lang="en-US" dirty="0" smtClean="0"/>
            <a:t> </a:t>
          </a:r>
          <a:r>
            <a:rPr lang="en-US" dirty="0" err="1" smtClean="0"/>
            <a:t>tài</a:t>
          </a:r>
          <a:r>
            <a:rPr lang="en-US" dirty="0" smtClean="0"/>
            <a:t> </a:t>
          </a:r>
          <a:r>
            <a:rPr lang="en-US" dirty="0" err="1" smtClean="0"/>
            <a:t>nguyên</a:t>
          </a:r>
          <a:endParaRPr lang="en-GB" dirty="0"/>
        </a:p>
      </dgm:t>
    </dgm:pt>
    <dgm:pt modelId="{C29DCD4F-F5C3-4085-9409-34461870F6A1}" type="parTrans" cxnId="{F6345AB4-0B5F-4FAE-A01F-9FBECF32E685}">
      <dgm:prSet/>
      <dgm:spPr/>
      <dgm:t>
        <a:bodyPr/>
        <a:lstStyle/>
        <a:p>
          <a:endParaRPr lang="en-GB"/>
        </a:p>
      </dgm:t>
    </dgm:pt>
    <dgm:pt modelId="{7D93ED19-AC97-44C0-9E25-E264611BA3CA}" type="sibTrans" cxnId="{F6345AB4-0B5F-4FAE-A01F-9FBECF32E685}">
      <dgm:prSet/>
      <dgm:spPr/>
      <dgm:t>
        <a:bodyPr/>
        <a:lstStyle/>
        <a:p>
          <a:endParaRPr lang="en-GB"/>
        </a:p>
      </dgm:t>
    </dgm:pt>
    <dgm:pt modelId="{17568DD6-E9CC-4E34-A19C-1836863891C0}">
      <dgm:prSet phldrT="[Text]"/>
      <dgm:spPr/>
      <dgm:t>
        <a:bodyPr/>
        <a:lstStyle/>
        <a:p>
          <a:r>
            <a:rPr lang="en-US" dirty="0" err="1" smtClean="0"/>
            <a:t>Thuế</a:t>
          </a:r>
          <a:r>
            <a:rPr lang="en-US" dirty="0" smtClean="0"/>
            <a:t> TNDN</a:t>
          </a:r>
          <a:endParaRPr lang="en-GB" dirty="0"/>
        </a:p>
      </dgm:t>
    </dgm:pt>
    <dgm:pt modelId="{AEC16555-9A1E-4855-892E-377CFB657C83}" type="parTrans" cxnId="{769C9FA1-9D5F-42E2-8321-1A983C5E9F4B}">
      <dgm:prSet/>
      <dgm:spPr/>
      <dgm:t>
        <a:bodyPr/>
        <a:lstStyle/>
        <a:p>
          <a:endParaRPr lang="en-GB"/>
        </a:p>
      </dgm:t>
    </dgm:pt>
    <dgm:pt modelId="{CB955F4C-48D7-4A75-B19F-A24DE86877CF}" type="sibTrans" cxnId="{769C9FA1-9D5F-42E2-8321-1A983C5E9F4B}">
      <dgm:prSet/>
      <dgm:spPr/>
      <dgm:t>
        <a:bodyPr/>
        <a:lstStyle/>
        <a:p>
          <a:endParaRPr lang="en-GB"/>
        </a:p>
      </dgm:t>
    </dgm:pt>
    <dgm:pt modelId="{DC9827D6-5661-4307-959B-F0099693D07E}" type="pres">
      <dgm:prSet presAssocID="{FA8F6BF7-C059-48D5-94CF-B5EC557760A0}" presName="Name0" presStyleCnt="0">
        <dgm:presLayoutVars>
          <dgm:chMax val="7"/>
          <dgm:chPref val="7"/>
          <dgm:dir/>
        </dgm:presLayoutVars>
      </dgm:prSet>
      <dgm:spPr/>
      <dgm:t>
        <a:bodyPr/>
        <a:lstStyle/>
        <a:p>
          <a:endParaRPr lang="en-GB"/>
        </a:p>
      </dgm:t>
    </dgm:pt>
    <dgm:pt modelId="{5CCBACF9-669C-45D5-82CF-A6316CBFDAA6}" type="pres">
      <dgm:prSet presAssocID="{FA8F6BF7-C059-48D5-94CF-B5EC557760A0}" presName="Name1" presStyleCnt="0"/>
      <dgm:spPr/>
    </dgm:pt>
    <dgm:pt modelId="{45765E91-6FD4-4CC4-B68C-D2D1A9A2072D}" type="pres">
      <dgm:prSet presAssocID="{FA8F6BF7-C059-48D5-94CF-B5EC557760A0}" presName="cycle" presStyleCnt="0"/>
      <dgm:spPr/>
    </dgm:pt>
    <dgm:pt modelId="{8A42F1CE-D552-4F3C-B6EC-473E665C2B79}" type="pres">
      <dgm:prSet presAssocID="{FA8F6BF7-C059-48D5-94CF-B5EC557760A0}" presName="srcNode" presStyleLbl="node1" presStyleIdx="0" presStyleCnt="7"/>
      <dgm:spPr/>
    </dgm:pt>
    <dgm:pt modelId="{BFA50803-8C77-4170-A030-28E6DC4C099F}" type="pres">
      <dgm:prSet presAssocID="{FA8F6BF7-C059-48D5-94CF-B5EC557760A0}" presName="conn" presStyleLbl="parChTrans1D2" presStyleIdx="0" presStyleCnt="1"/>
      <dgm:spPr/>
      <dgm:t>
        <a:bodyPr/>
        <a:lstStyle/>
        <a:p>
          <a:endParaRPr lang="en-GB"/>
        </a:p>
      </dgm:t>
    </dgm:pt>
    <dgm:pt modelId="{AFDE13A6-5F13-41DA-9715-04500E4F1E04}" type="pres">
      <dgm:prSet presAssocID="{FA8F6BF7-C059-48D5-94CF-B5EC557760A0}" presName="extraNode" presStyleLbl="node1" presStyleIdx="0" presStyleCnt="7"/>
      <dgm:spPr/>
    </dgm:pt>
    <dgm:pt modelId="{A29C7053-2CB2-4D5B-AF65-6DAA68CC7BAE}" type="pres">
      <dgm:prSet presAssocID="{FA8F6BF7-C059-48D5-94CF-B5EC557760A0}" presName="dstNode" presStyleLbl="node1" presStyleIdx="0" presStyleCnt="7"/>
      <dgm:spPr/>
    </dgm:pt>
    <dgm:pt modelId="{F66DD123-A304-444D-B1CD-C591E2B47583}" type="pres">
      <dgm:prSet presAssocID="{FB8EAA6B-D059-4D45-B30D-6688F3E4CC5F}" presName="text_1" presStyleLbl="node1" presStyleIdx="0" presStyleCnt="7">
        <dgm:presLayoutVars>
          <dgm:bulletEnabled val="1"/>
        </dgm:presLayoutVars>
      </dgm:prSet>
      <dgm:spPr/>
      <dgm:t>
        <a:bodyPr/>
        <a:lstStyle/>
        <a:p>
          <a:endParaRPr lang="en-GB"/>
        </a:p>
      </dgm:t>
    </dgm:pt>
    <dgm:pt modelId="{FFF017B8-FCA8-4DA4-A424-B6A2054FE6FC}" type="pres">
      <dgm:prSet presAssocID="{FB8EAA6B-D059-4D45-B30D-6688F3E4CC5F}" presName="accent_1" presStyleCnt="0"/>
      <dgm:spPr/>
    </dgm:pt>
    <dgm:pt modelId="{89A22C2F-D6A0-4DA2-BEE5-0B3CF3F75624}" type="pres">
      <dgm:prSet presAssocID="{FB8EAA6B-D059-4D45-B30D-6688F3E4CC5F}" presName="accentRepeatNode" presStyleLbl="solidFgAcc1" presStyleIdx="0" presStyleCnt="7"/>
      <dgm:spPr/>
    </dgm:pt>
    <dgm:pt modelId="{3776A32F-C6A8-4391-B2C0-A34A6D712230}" type="pres">
      <dgm:prSet presAssocID="{32E161BB-A6EA-4E41-B541-E1871AAB8DA7}" presName="text_2" presStyleLbl="node1" presStyleIdx="1" presStyleCnt="7">
        <dgm:presLayoutVars>
          <dgm:bulletEnabled val="1"/>
        </dgm:presLayoutVars>
      </dgm:prSet>
      <dgm:spPr/>
      <dgm:t>
        <a:bodyPr/>
        <a:lstStyle/>
        <a:p>
          <a:endParaRPr lang="en-GB"/>
        </a:p>
      </dgm:t>
    </dgm:pt>
    <dgm:pt modelId="{6EE3F9D7-84E0-4975-B00D-19CAFFF328D8}" type="pres">
      <dgm:prSet presAssocID="{32E161BB-A6EA-4E41-B541-E1871AAB8DA7}" presName="accent_2" presStyleCnt="0"/>
      <dgm:spPr/>
    </dgm:pt>
    <dgm:pt modelId="{B852B4E9-B5A2-4436-BB02-0F790EBE6DF2}" type="pres">
      <dgm:prSet presAssocID="{32E161BB-A6EA-4E41-B541-E1871AAB8DA7}" presName="accentRepeatNode" presStyleLbl="solidFgAcc1" presStyleIdx="1" presStyleCnt="7"/>
      <dgm:spPr/>
    </dgm:pt>
    <dgm:pt modelId="{1922B73D-DDF3-4DF1-994D-98A55839066D}" type="pres">
      <dgm:prSet presAssocID="{99C6E53B-33DE-4A20-8466-E89CC1A49718}" presName="text_3" presStyleLbl="node1" presStyleIdx="2" presStyleCnt="7">
        <dgm:presLayoutVars>
          <dgm:bulletEnabled val="1"/>
        </dgm:presLayoutVars>
      </dgm:prSet>
      <dgm:spPr/>
      <dgm:t>
        <a:bodyPr/>
        <a:lstStyle/>
        <a:p>
          <a:endParaRPr lang="en-GB"/>
        </a:p>
      </dgm:t>
    </dgm:pt>
    <dgm:pt modelId="{D63A1E0F-9229-43FE-A668-964137C95BFD}" type="pres">
      <dgm:prSet presAssocID="{99C6E53B-33DE-4A20-8466-E89CC1A49718}" presName="accent_3" presStyleCnt="0"/>
      <dgm:spPr/>
    </dgm:pt>
    <dgm:pt modelId="{D07735B3-AD2D-4D6A-9D36-8BCC8F3C31B0}" type="pres">
      <dgm:prSet presAssocID="{99C6E53B-33DE-4A20-8466-E89CC1A49718}" presName="accentRepeatNode" presStyleLbl="solidFgAcc1" presStyleIdx="2" presStyleCnt="7"/>
      <dgm:spPr/>
    </dgm:pt>
    <dgm:pt modelId="{5C6D5AC8-6711-405C-B9CC-B21B6E1DD3CB}" type="pres">
      <dgm:prSet presAssocID="{CDC9BADC-7884-416E-A54C-D6A677E56363}" presName="text_4" presStyleLbl="node1" presStyleIdx="3" presStyleCnt="7">
        <dgm:presLayoutVars>
          <dgm:bulletEnabled val="1"/>
        </dgm:presLayoutVars>
      </dgm:prSet>
      <dgm:spPr/>
      <dgm:t>
        <a:bodyPr/>
        <a:lstStyle/>
        <a:p>
          <a:endParaRPr lang="en-GB"/>
        </a:p>
      </dgm:t>
    </dgm:pt>
    <dgm:pt modelId="{23C8B4BB-25D5-4814-86B3-D20F5DE0F945}" type="pres">
      <dgm:prSet presAssocID="{CDC9BADC-7884-416E-A54C-D6A677E56363}" presName="accent_4" presStyleCnt="0"/>
      <dgm:spPr/>
    </dgm:pt>
    <dgm:pt modelId="{74C53D8D-1924-4686-B5D6-4A15834FEC3F}" type="pres">
      <dgm:prSet presAssocID="{CDC9BADC-7884-416E-A54C-D6A677E56363}" presName="accentRepeatNode" presStyleLbl="solidFgAcc1" presStyleIdx="3" presStyleCnt="7"/>
      <dgm:spPr/>
    </dgm:pt>
    <dgm:pt modelId="{3C7CA163-9CA2-4F41-9A8A-C5DDFDC942FF}" type="pres">
      <dgm:prSet presAssocID="{60629020-1EBC-4FE4-B824-D161577D15AF}" presName="text_5" presStyleLbl="node1" presStyleIdx="4" presStyleCnt="7">
        <dgm:presLayoutVars>
          <dgm:bulletEnabled val="1"/>
        </dgm:presLayoutVars>
      </dgm:prSet>
      <dgm:spPr/>
      <dgm:t>
        <a:bodyPr/>
        <a:lstStyle/>
        <a:p>
          <a:endParaRPr lang="en-GB"/>
        </a:p>
      </dgm:t>
    </dgm:pt>
    <dgm:pt modelId="{F1C496E5-8B62-408E-9E3B-3339DCBF3DA6}" type="pres">
      <dgm:prSet presAssocID="{60629020-1EBC-4FE4-B824-D161577D15AF}" presName="accent_5" presStyleCnt="0"/>
      <dgm:spPr/>
    </dgm:pt>
    <dgm:pt modelId="{A61DF901-ED59-4F32-A21B-2E891A9EAC49}" type="pres">
      <dgm:prSet presAssocID="{60629020-1EBC-4FE4-B824-D161577D15AF}" presName="accentRepeatNode" presStyleLbl="solidFgAcc1" presStyleIdx="4" presStyleCnt="7"/>
      <dgm:spPr/>
    </dgm:pt>
    <dgm:pt modelId="{9D48B663-D5FC-4DB5-8296-1B7B5AE4923A}" type="pres">
      <dgm:prSet presAssocID="{17568DD6-E9CC-4E34-A19C-1836863891C0}" presName="text_6" presStyleLbl="node1" presStyleIdx="5" presStyleCnt="7">
        <dgm:presLayoutVars>
          <dgm:bulletEnabled val="1"/>
        </dgm:presLayoutVars>
      </dgm:prSet>
      <dgm:spPr/>
      <dgm:t>
        <a:bodyPr/>
        <a:lstStyle/>
        <a:p>
          <a:endParaRPr lang="en-GB"/>
        </a:p>
      </dgm:t>
    </dgm:pt>
    <dgm:pt modelId="{16A6E6ED-8D70-4EEE-BA42-F868F06F7C3F}" type="pres">
      <dgm:prSet presAssocID="{17568DD6-E9CC-4E34-A19C-1836863891C0}" presName="accent_6" presStyleCnt="0"/>
      <dgm:spPr/>
    </dgm:pt>
    <dgm:pt modelId="{AE1D7F00-F3B0-48D1-8952-1CEE72C36754}" type="pres">
      <dgm:prSet presAssocID="{17568DD6-E9CC-4E34-A19C-1836863891C0}" presName="accentRepeatNode" presStyleLbl="solidFgAcc1" presStyleIdx="5" presStyleCnt="7"/>
      <dgm:spPr/>
    </dgm:pt>
    <dgm:pt modelId="{BC40FBA2-42F4-4C55-B33D-400FE9B0334A}" type="pres">
      <dgm:prSet presAssocID="{0DA7A3F7-15B6-4931-9762-6562A35B4A79}" presName="text_7" presStyleLbl="node1" presStyleIdx="6" presStyleCnt="7">
        <dgm:presLayoutVars>
          <dgm:bulletEnabled val="1"/>
        </dgm:presLayoutVars>
      </dgm:prSet>
      <dgm:spPr/>
      <dgm:t>
        <a:bodyPr/>
        <a:lstStyle/>
        <a:p>
          <a:endParaRPr lang="en-GB"/>
        </a:p>
      </dgm:t>
    </dgm:pt>
    <dgm:pt modelId="{F5256D85-316E-472B-BE06-F2DCBEB31769}" type="pres">
      <dgm:prSet presAssocID="{0DA7A3F7-15B6-4931-9762-6562A35B4A79}" presName="accent_7" presStyleCnt="0"/>
      <dgm:spPr/>
    </dgm:pt>
    <dgm:pt modelId="{FC5B28E6-4325-4278-BB54-6125FEB28F3A}" type="pres">
      <dgm:prSet presAssocID="{0DA7A3F7-15B6-4931-9762-6562A35B4A79}" presName="accentRepeatNode" presStyleLbl="solidFgAcc1" presStyleIdx="6" presStyleCnt="7"/>
      <dgm:spPr/>
    </dgm:pt>
  </dgm:ptLst>
  <dgm:cxnLst>
    <dgm:cxn modelId="{C22C5B8C-0401-4F64-97BF-9AA5E622CD39}" type="presOf" srcId="{53C37529-DAED-491D-92E1-465B25BA3FB7}" destId="{BFA50803-8C77-4170-A030-28E6DC4C099F}" srcOrd="0" destOrd="0" presId="urn:microsoft.com/office/officeart/2008/layout/VerticalCurvedList"/>
    <dgm:cxn modelId="{F6345AB4-0B5F-4FAE-A01F-9FBECF32E685}" srcId="{FA8F6BF7-C059-48D5-94CF-B5EC557760A0}" destId="{60629020-1EBC-4FE4-B824-D161577D15AF}" srcOrd="4" destOrd="0" parTransId="{C29DCD4F-F5C3-4085-9409-34461870F6A1}" sibTransId="{7D93ED19-AC97-44C0-9E25-E264611BA3CA}"/>
    <dgm:cxn modelId="{FF7FFEEF-C2CE-4F11-91D4-C3100429BA77}" type="presOf" srcId="{32E161BB-A6EA-4E41-B541-E1871AAB8DA7}" destId="{3776A32F-C6A8-4391-B2C0-A34A6D712230}" srcOrd="0" destOrd="0" presId="urn:microsoft.com/office/officeart/2008/layout/VerticalCurvedList"/>
    <dgm:cxn modelId="{2D063064-8DE1-4C57-AD73-3230C018D122}" type="presOf" srcId="{99C6E53B-33DE-4A20-8466-E89CC1A49718}" destId="{1922B73D-DDF3-4DF1-994D-98A55839066D}" srcOrd="0" destOrd="0" presId="urn:microsoft.com/office/officeart/2008/layout/VerticalCurvedList"/>
    <dgm:cxn modelId="{6E634DE3-0FD0-446A-9C44-E47D7045FE96}" type="presOf" srcId="{FA8F6BF7-C059-48D5-94CF-B5EC557760A0}" destId="{DC9827D6-5661-4307-959B-F0099693D07E}" srcOrd="0" destOrd="0" presId="urn:microsoft.com/office/officeart/2008/layout/VerticalCurvedList"/>
    <dgm:cxn modelId="{B10C3B31-B7D2-4E0C-846B-64DB545FDED6}" srcId="{FA8F6BF7-C059-48D5-94CF-B5EC557760A0}" destId="{0DA7A3F7-15B6-4931-9762-6562A35B4A79}" srcOrd="6" destOrd="0" parTransId="{18818592-0071-46B3-BA03-A0217EE23F48}" sibTransId="{E7DD044F-F1EA-4151-BA8A-680E99105C8E}"/>
    <dgm:cxn modelId="{2A56F019-3068-4D66-9241-B8170EB89646}" srcId="{FA8F6BF7-C059-48D5-94CF-B5EC557760A0}" destId="{CDC9BADC-7884-416E-A54C-D6A677E56363}" srcOrd="3" destOrd="0" parTransId="{24135DC1-998C-426C-8725-EA7E0CB321D5}" sibTransId="{861D647E-314A-4BDD-8D96-A8DF24184FCF}"/>
    <dgm:cxn modelId="{3384E33C-7CC0-4556-9B5C-147934E4CCC6}" type="presOf" srcId="{0DA7A3F7-15B6-4931-9762-6562A35B4A79}" destId="{BC40FBA2-42F4-4C55-B33D-400FE9B0334A}" srcOrd="0" destOrd="0" presId="urn:microsoft.com/office/officeart/2008/layout/VerticalCurvedList"/>
    <dgm:cxn modelId="{F535176A-8103-4577-B39E-8FBC62C1E930}" type="presOf" srcId="{17568DD6-E9CC-4E34-A19C-1836863891C0}" destId="{9D48B663-D5FC-4DB5-8296-1B7B5AE4923A}" srcOrd="0" destOrd="0" presId="urn:microsoft.com/office/officeart/2008/layout/VerticalCurvedList"/>
    <dgm:cxn modelId="{A70FE809-635D-4F44-9A74-A658495215A6}" srcId="{FA8F6BF7-C059-48D5-94CF-B5EC557760A0}" destId="{FB8EAA6B-D059-4D45-B30D-6688F3E4CC5F}" srcOrd="0" destOrd="0" parTransId="{94A87105-D9EE-407E-8EC6-48D1E246A7CA}" sibTransId="{53C37529-DAED-491D-92E1-465B25BA3FB7}"/>
    <dgm:cxn modelId="{3D9D09D6-373A-49FE-AE90-142C79EDACAC}" type="presOf" srcId="{60629020-1EBC-4FE4-B824-D161577D15AF}" destId="{3C7CA163-9CA2-4F41-9A8A-C5DDFDC942FF}" srcOrd="0" destOrd="0" presId="urn:microsoft.com/office/officeart/2008/layout/VerticalCurvedList"/>
    <dgm:cxn modelId="{24453821-E15A-4ADA-8557-1572120FCCD9}" srcId="{FA8F6BF7-C059-48D5-94CF-B5EC557760A0}" destId="{99C6E53B-33DE-4A20-8466-E89CC1A49718}" srcOrd="2" destOrd="0" parTransId="{2588CB50-85D9-46E4-BBB2-F4B3C2C569CB}" sibTransId="{76763665-4B53-492D-9AC8-83A281584E7A}"/>
    <dgm:cxn modelId="{769C9FA1-9D5F-42E2-8321-1A983C5E9F4B}" srcId="{FA8F6BF7-C059-48D5-94CF-B5EC557760A0}" destId="{17568DD6-E9CC-4E34-A19C-1836863891C0}" srcOrd="5" destOrd="0" parTransId="{AEC16555-9A1E-4855-892E-377CFB657C83}" sibTransId="{CB955F4C-48D7-4A75-B19F-A24DE86877CF}"/>
    <dgm:cxn modelId="{56C71235-9FD6-481C-A84E-B0FDE8FFD699}" srcId="{FA8F6BF7-C059-48D5-94CF-B5EC557760A0}" destId="{32E161BB-A6EA-4E41-B541-E1871AAB8DA7}" srcOrd="1" destOrd="0" parTransId="{B4E64D34-D434-40D6-B13A-36521CAFCC5D}" sibTransId="{DA605A85-7254-40DC-96C4-1B15FEA00C3F}"/>
    <dgm:cxn modelId="{9BC651B2-7844-4D34-A2F0-135FBE295073}" type="presOf" srcId="{FB8EAA6B-D059-4D45-B30D-6688F3E4CC5F}" destId="{F66DD123-A304-444D-B1CD-C591E2B47583}" srcOrd="0" destOrd="0" presId="urn:microsoft.com/office/officeart/2008/layout/VerticalCurvedList"/>
    <dgm:cxn modelId="{83ABC214-A91E-4745-9606-987004327B6F}" type="presOf" srcId="{CDC9BADC-7884-416E-A54C-D6A677E56363}" destId="{5C6D5AC8-6711-405C-B9CC-B21B6E1DD3CB}" srcOrd="0" destOrd="0" presId="urn:microsoft.com/office/officeart/2008/layout/VerticalCurvedList"/>
    <dgm:cxn modelId="{A879CF06-32EC-447C-BBDF-4681AD8161EC}" type="presParOf" srcId="{DC9827D6-5661-4307-959B-F0099693D07E}" destId="{5CCBACF9-669C-45D5-82CF-A6316CBFDAA6}" srcOrd="0" destOrd="0" presId="urn:microsoft.com/office/officeart/2008/layout/VerticalCurvedList"/>
    <dgm:cxn modelId="{0E7FF112-6F0C-401F-875B-B3F1ABB423FC}" type="presParOf" srcId="{5CCBACF9-669C-45D5-82CF-A6316CBFDAA6}" destId="{45765E91-6FD4-4CC4-B68C-D2D1A9A2072D}" srcOrd="0" destOrd="0" presId="urn:microsoft.com/office/officeart/2008/layout/VerticalCurvedList"/>
    <dgm:cxn modelId="{CA4FD3AD-DE7A-4E67-8C7E-7EBA305E882D}" type="presParOf" srcId="{45765E91-6FD4-4CC4-B68C-D2D1A9A2072D}" destId="{8A42F1CE-D552-4F3C-B6EC-473E665C2B79}" srcOrd="0" destOrd="0" presId="urn:microsoft.com/office/officeart/2008/layout/VerticalCurvedList"/>
    <dgm:cxn modelId="{6FBB4938-0DCE-4CFA-B171-54DD70A53552}" type="presParOf" srcId="{45765E91-6FD4-4CC4-B68C-D2D1A9A2072D}" destId="{BFA50803-8C77-4170-A030-28E6DC4C099F}" srcOrd="1" destOrd="0" presId="urn:microsoft.com/office/officeart/2008/layout/VerticalCurvedList"/>
    <dgm:cxn modelId="{5BC49D71-51E9-4FB1-B6DA-CB4F671ECCA1}" type="presParOf" srcId="{45765E91-6FD4-4CC4-B68C-D2D1A9A2072D}" destId="{AFDE13A6-5F13-41DA-9715-04500E4F1E04}" srcOrd="2" destOrd="0" presId="urn:microsoft.com/office/officeart/2008/layout/VerticalCurvedList"/>
    <dgm:cxn modelId="{DE9F0BAB-E5B7-48B1-AD8A-101B102C870F}" type="presParOf" srcId="{45765E91-6FD4-4CC4-B68C-D2D1A9A2072D}" destId="{A29C7053-2CB2-4D5B-AF65-6DAA68CC7BAE}" srcOrd="3" destOrd="0" presId="urn:microsoft.com/office/officeart/2008/layout/VerticalCurvedList"/>
    <dgm:cxn modelId="{DD68ED74-7304-49B2-9AE1-F2C85778B356}" type="presParOf" srcId="{5CCBACF9-669C-45D5-82CF-A6316CBFDAA6}" destId="{F66DD123-A304-444D-B1CD-C591E2B47583}" srcOrd="1" destOrd="0" presId="urn:microsoft.com/office/officeart/2008/layout/VerticalCurvedList"/>
    <dgm:cxn modelId="{C9FDEEE0-64D9-4401-B920-D58B53948686}" type="presParOf" srcId="{5CCBACF9-669C-45D5-82CF-A6316CBFDAA6}" destId="{FFF017B8-FCA8-4DA4-A424-B6A2054FE6FC}" srcOrd="2" destOrd="0" presId="urn:microsoft.com/office/officeart/2008/layout/VerticalCurvedList"/>
    <dgm:cxn modelId="{F1FFD7A3-960E-4F4B-82C8-5A75E10725B7}" type="presParOf" srcId="{FFF017B8-FCA8-4DA4-A424-B6A2054FE6FC}" destId="{89A22C2F-D6A0-4DA2-BEE5-0B3CF3F75624}" srcOrd="0" destOrd="0" presId="urn:microsoft.com/office/officeart/2008/layout/VerticalCurvedList"/>
    <dgm:cxn modelId="{42DB3413-523E-4D55-9D8B-56E7D020F7DB}" type="presParOf" srcId="{5CCBACF9-669C-45D5-82CF-A6316CBFDAA6}" destId="{3776A32F-C6A8-4391-B2C0-A34A6D712230}" srcOrd="3" destOrd="0" presId="urn:microsoft.com/office/officeart/2008/layout/VerticalCurvedList"/>
    <dgm:cxn modelId="{98C3ED8E-7F2E-4F4E-B03F-5CCB3B6E98AD}" type="presParOf" srcId="{5CCBACF9-669C-45D5-82CF-A6316CBFDAA6}" destId="{6EE3F9D7-84E0-4975-B00D-19CAFFF328D8}" srcOrd="4" destOrd="0" presId="urn:microsoft.com/office/officeart/2008/layout/VerticalCurvedList"/>
    <dgm:cxn modelId="{40F463F3-0704-4C23-9271-6ABBB60266A1}" type="presParOf" srcId="{6EE3F9D7-84E0-4975-B00D-19CAFFF328D8}" destId="{B852B4E9-B5A2-4436-BB02-0F790EBE6DF2}" srcOrd="0" destOrd="0" presId="urn:microsoft.com/office/officeart/2008/layout/VerticalCurvedList"/>
    <dgm:cxn modelId="{62C90BB9-B68E-43EA-B795-377BF77055C0}" type="presParOf" srcId="{5CCBACF9-669C-45D5-82CF-A6316CBFDAA6}" destId="{1922B73D-DDF3-4DF1-994D-98A55839066D}" srcOrd="5" destOrd="0" presId="urn:microsoft.com/office/officeart/2008/layout/VerticalCurvedList"/>
    <dgm:cxn modelId="{40FDEE99-950A-4F13-8887-75B62F93BF8A}" type="presParOf" srcId="{5CCBACF9-669C-45D5-82CF-A6316CBFDAA6}" destId="{D63A1E0F-9229-43FE-A668-964137C95BFD}" srcOrd="6" destOrd="0" presId="urn:microsoft.com/office/officeart/2008/layout/VerticalCurvedList"/>
    <dgm:cxn modelId="{C12E8EE5-A50C-403B-BAF1-418F0776C677}" type="presParOf" srcId="{D63A1E0F-9229-43FE-A668-964137C95BFD}" destId="{D07735B3-AD2D-4D6A-9D36-8BCC8F3C31B0}" srcOrd="0" destOrd="0" presId="urn:microsoft.com/office/officeart/2008/layout/VerticalCurvedList"/>
    <dgm:cxn modelId="{7F445601-544C-4E79-B589-AF9263355161}" type="presParOf" srcId="{5CCBACF9-669C-45D5-82CF-A6316CBFDAA6}" destId="{5C6D5AC8-6711-405C-B9CC-B21B6E1DD3CB}" srcOrd="7" destOrd="0" presId="urn:microsoft.com/office/officeart/2008/layout/VerticalCurvedList"/>
    <dgm:cxn modelId="{0056988C-37E1-4C2B-84EF-C993C273FB7B}" type="presParOf" srcId="{5CCBACF9-669C-45D5-82CF-A6316CBFDAA6}" destId="{23C8B4BB-25D5-4814-86B3-D20F5DE0F945}" srcOrd="8" destOrd="0" presId="urn:microsoft.com/office/officeart/2008/layout/VerticalCurvedList"/>
    <dgm:cxn modelId="{F1B05137-87B4-4124-A86B-A1B45589D763}" type="presParOf" srcId="{23C8B4BB-25D5-4814-86B3-D20F5DE0F945}" destId="{74C53D8D-1924-4686-B5D6-4A15834FEC3F}" srcOrd="0" destOrd="0" presId="urn:microsoft.com/office/officeart/2008/layout/VerticalCurvedList"/>
    <dgm:cxn modelId="{0E5464CB-0065-46C7-B532-F75FA3BB0496}" type="presParOf" srcId="{5CCBACF9-669C-45D5-82CF-A6316CBFDAA6}" destId="{3C7CA163-9CA2-4F41-9A8A-C5DDFDC942FF}" srcOrd="9" destOrd="0" presId="urn:microsoft.com/office/officeart/2008/layout/VerticalCurvedList"/>
    <dgm:cxn modelId="{28F04149-702D-46EC-ADE6-8277BBF24D83}" type="presParOf" srcId="{5CCBACF9-669C-45D5-82CF-A6316CBFDAA6}" destId="{F1C496E5-8B62-408E-9E3B-3339DCBF3DA6}" srcOrd="10" destOrd="0" presId="urn:microsoft.com/office/officeart/2008/layout/VerticalCurvedList"/>
    <dgm:cxn modelId="{C555D5F4-4381-44BA-835F-58577313A4E4}" type="presParOf" srcId="{F1C496E5-8B62-408E-9E3B-3339DCBF3DA6}" destId="{A61DF901-ED59-4F32-A21B-2E891A9EAC49}" srcOrd="0" destOrd="0" presId="urn:microsoft.com/office/officeart/2008/layout/VerticalCurvedList"/>
    <dgm:cxn modelId="{9AE8A285-A63F-47D9-97A0-BEEF1274742F}" type="presParOf" srcId="{5CCBACF9-669C-45D5-82CF-A6316CBFDAA6}" destId="{9D48B663-D5FC-4DB5-8296-1B7B5AE4923A}" srcOrd="11" destOrd="0" presId="urn:microsoft.com/office/officeart/2008/layout/VerticalCurvedList"/>
    <dgm:cxn modelId="{814594F7-3B80-4814-84C8-DA0EDB24D246}" type="presParOf" srcId="{5CCBACF9-669C-45D5-82CF-A6316CBFDAA6}" destId="{16A6E6ED-8D70-4EEE-BA42-F868F06F7C3F}" srcOrd="12" destOrd="0" presId="urn:microsoft.com/office/officeart/2008/layout/VerticalCurvedList"/>
    <dgm:cxn modelId="{6F2ECB81-162F-4130-A7A9-7D9F4A4EB42B}" type="presParOf" srcId="{16A6E6ED-8D70-4EEE-BA42-F868F06F7C3F}" destId="{AE1D7F00-F3B0-48D1-8952-1CEE72C36754}" srcOrd="0" destOrd="0" presId="urn:microsoft.com/office/officeart/2008/layout/VerticalCurvedList"/>
    <dgm:cxn modelId="{B46568ED-3B58-4D8A-997B-6557A3878C7B}" type="presParOf" srcId="{5CCBACF9-669C-45D5-82CF-A6316CBFDAA6}" destId="{BC40FBA2-42F4-4C55-B33D-400FE9B0334A}" srcOrd="13" destOrd="0" presId="urn:microsoft.com/office/officeart/2008/layout/VerticalCurvedList"/>
    <dgm:cxn modelId="{A09E1228-0CB8-47FE-A251-3136D41D0351}" type="presParOf" srcId="{5CCBACF9-669C-45D5-82CF-A6316CBFDAA6}" destId="{F5256D85-316E-472B-BE06-F2DCBEB31769}" srcOrd="14" destOrd="0" presId="urn:microsoft.com/office/officeart/2008/layout/VerticalCurvedList"/>
    <dgm:cxn modelId="{EE6F2D56-1A0E-41E1-92E8-76B94309C510}" type="presParOf" srcId="{F5256D85-316E-472B-BE06-F2DCBEB31769}" destId="{FC5B28E6-4325-4278-BB54-6125FEB28F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FAB0286-625C-4492-A57A-C1D16152C728}"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en-GB"/>
        </a:p>
      </dgm:t>
    </dgm:pt>
    <dgm:pt modelId="{79222506-527F-45FF-AF2A-40D4A4549EC6}">
      <dgm:prSet phldrT="[Text]" phldr="1"/>
      <dgm:spPr/>
      <dgm:t>
        <a:bodyPr/>
        <a:lstStyle/>
        <a:p>
          <a:endParaRPr lang="en-GB"/>
        </a:p>
      </dgm:t>
    </dgm:pt>
    <dgm:pt modelId="{5D7725DD-75E8-41E0-9C3B-97375109319B}" type="parTrans" cxnId="{903E0FA7-35E6-44BD-B86E-E22D0833E50A}">
      <dgm:prSet/>
      <dgm:spPr/>
      <dgm:t>
        <a:bodyPr/>
        <a:lstStyle/>
        <a:p>
          <a:endParaRPr lang="en-GB"/>
        </a:p>
      </dgm:t>
    </dgm:pt>
    <dgm:pt modelId="{25B0DD59-4078-4502-8613-27D4E0074842}" type="sibTrans" cxnId="{903E0FA7-35E6-44BD-B86E-E22D0833E50A}">
      <dgm:prSet/>
      <dgm:spPr/>
      <dgm:t>
        <a:bodyPr/>
        <a:lstStyle/>
        <a:p>
          <a:endParaRPr lang="en-GB"/>
        </a:p>
      </dgm:t>
    </dgm:pt>
    <dgm:pt modelId="{91796FE9-BAFE-41CF-9020-843035124926}">
      <dgm:prSet phldrT="[Text]"/>
      <dgm:spPr/>
      <dgm:t>
        <a:bodyPr/>
        <a:lstStyle/>
        <a:p>
          <a:r>
            <a:rPr lang="en-US" dirty="0" err="1" smtClean="0"/>
            <a:t>Nhấn</a:t>
          </a:r>
          <a:r>
            <a:rPr lang="en-US" dirty="0" smtClean="0"/>
            <a:t> </a:t>
          </a:r>
          <a:r>
            <a:rPr lang="en-US" dirty="0" err="1" smtClean="0"/>
            <a:t>mạnh</a:t>
          </a:r>
          <a:r>
            <a:rPr lang="en-US" dirty="0" smtClean="0"/>
            <a:t> </a:t>
          </a:r>
          <a:r>
            <a:rPr lang="en-US" dirty="0" err="1" smtClean="0"/>
            <a:t>các</a:t>
          </a:r>
          <a:r>
            <a:rPr lang="en-US" dirty="0" smtClean="0"/>
            <a:t> </a:t>
          </a:r>
          <a:r>
            <a:rPr lang="en-US" dirty="0" err="1" smtClean="0"/>
            <a:t>lợi</a:t>
          </a:r>
          <a:r>
            <a:rPr lang="en-US" dirty="0" smtClean="0"/>
            <a:t> </a:t>
          </a:r>
          <a:r>
            <a:rPr lang="en-US" dirty="0" err="1" smtClean="0"/>
            <a:t>ích</a:t>
          </a:r>
          <a:r>
            <a:rPr lang="en-US" dirty="0" smtClean="0"/>
            <a:t> </a:t>
          </a:r>
          <a:r>
            <a:rPr lang="en-US" dirty="0" err="1" smtClean="0"/>
            <a:t>mà</a:t>
          </a:r>
          <a:r>
            <a:rPr lang="en-US" dirty="0" smtClean="0"/>
            <a:t> NĐT </a:t>
          </a:r>
          <a:r>
            <a:rPr lang="en-US" dirty="0" err="1" smtClean="0"/>
            <a:t>đạt</a:t>
          </a:r>
          <a:r>
            <a:rPr lang="en-US" dirty="0" smtClean="0"/>
            <a:t> </a:t>
          </a:r>
          <a:r>
            <a:rPr lang="en-US" dirty="0" err="1" smtClean="0"/>
            <a:t>được</a:t>
          </a:r>
          <a:r>
            <a:rPr lang="en-US" dirty="0" smtClean="0"/>
            <a:t> </a:t>
          </a:r>
          <a:endParaRPr lang="en-GB" dirty="0"/>
        </a:p>
      </dgm:t>
    </dgm:pt>
    <dgm:pt modelId="{43943368-F939-4F93-83F8-5FFED4E5D9CA}" type="parTrans" cxnId="{BE64E929-8A3D-40C9-96C7-D62C59C709FE}">
      <dgm:prSet/>
      <dgm:spPr/>
      <dgm:t>
        <a:bodyPr/>
        <a:lstStyle/>
        <a:p>
          <a:endParaRPr lang="en-GB"/>
        </a:p>
      </dgm:t>
    </dgm:pt>
    <dgm:pt modelId="{CDEAB560-9B21-46D5-8194-5C2DF55E09F7}" type="sibTrans" cxnId="{BE64E929-8A3D-40C9-96C7-D62C59C709FE}">
      <dgm:prSet/>
      <dgm:spPr/>
      <dgm:t>
        <a:bodyPr/>
        <a:lstStyle/>
        <a:p>
          <a:endParaRPr lang="en-GB"/>
        </a:p>
      </dgm:t>
    </dgm:pt>
    <dgm:pt modelId="{34CE26CF-F9AE-4764-9A6C-1C7DAE3FF770}">
      <dgm:prSet phldrT="[Text]" phldr="1"/>
      <dgm:spPr/>
      <dgm:t>
        <a:bodyPr/>
        <a:lstStyle/>
        <a:p>
          <a:endParaRPr lang="en-GB"/>
        </a:p>
      </dgm:t>
    </dgm:pt>
    <dgm:pt modelId="{69DA2FCA-C79D-4E7A-97D0-15669F2BBA62}" type="parTrans" cxnId="{6FBBFA7D-EAE3-412C-8924-30381C7FF535}">
      <dgm:prSet/>
      <dgm:spPr/>
      <dgm:t>
        <a:bodyPr/>
        <a:lstStyle/>
        <a:p>
          <a:endParaRPr lang="en-GB"/>
        </a:p>
      </dgm:t>
    </dgm:pt>
    <dgm:pt modelId="{A344C61D-D22C-490E-8C2D-2700AFA13343}" type="sibTrans" cxnId="{6FBBFA7D-EAE3-412C-8924-30381C7FF535}">
      <dgm:prSet/>
      <dgm:spPr/>
      <dgm:t>
        <a:bodyPr/>
        <a:lstStyle/>
        <a:p>
          <a:endParaRPr lang="en-GB"/>
        </a:p>
      </dgm:t>
    </dgm:pt>
    <dgm:pt modelId="{6AA4AD86-EBF8-46DF-B83B-0BEBA89F2210}">
      <dgm:prSet phldrT="[Text]"/>
      <dgm:spPr/>
      <dgm:t>
        <a:bodyPr/>
        <a:lstStyle/>
        <a:p>
          <a:r>
            <a:rPr lang="en-US" dirty="0" err="1" smtClean="0"/>
            <a:t>Chứng</a:t>
          </a:r>
          <a:r>
            <a:rPr lang="en-US" dirty="0" smtClean="0"/>
            <a:t> minh </a:t>
          </a:r>
          <a:r>
            <a:rPr lang="en-US" dirty="0" err="1" smtClean="0"/>
            <a:t>bằng</a:t>
          </a:r>
          <a:r>
            <a:rPr lang="en-US" dirty="0" smtClean="0"/>
            <a:t> con </a:t>
          </a:r>
          <a:r>
            <a:rPr lang="en-US" dirty="0" err="1" smtClean="0"/>
            <a:t>số</a:t>
          </a:r>
          <a:r>
            <a:rPr lang="en-US" dirty="0" smtClean="0"/>
            <a:t> </a:t>
          </a:r>
          <a:r>
            <a:rPr lang="en-US" dirty="0" err="1" smtClean="0"/>
            <a:t>thực</a:t>
          </a:r>
          <a:r>
            <a:rPr lang="en-US" dirty="0" smtClean="0"/>
            <a:t> </a:t>
          </a:r>
          <a:r>
            <a:rPr lang="en-US" dirty="0" err="1" smtClean="0"/>
            <a:t>tế</a:t>
          </a:r>
          <a:endParaRPr lang="en-GB" dirty="0"/>
        </a:p>
      </dgm:t>
    </dgm:pt>
    <dgm:pt modelId="{4F14E5F3-F410-444C-BF83-F11ADB0CDD67}" type="parTrans" cxnId="{4176E417-2F84-461B-85B9-67765AB256DB}">
      <dgm:prSet/>
      <dgm:spPr/>
      <dgm:t>
        <a:bodyPr/>
        <a:lstStyle/>
        <a:p>
          <a:endParaRPr lang="en-GB"/>
        </a:p>
      </dgm:t>
    </dgm:pt>
    <dgm:pt modelId="{353A4A15-AB20-401F-9F81-1EE8908C538D}" type="sibTrans" cxnId="{4176E417-2F84-461B-85B9-67765AB256DB}">
      <dgm:prSet/>
      <dgm:spPr/>
      <dgm:t>
        <a:bodyPr/>
        <a:lstStyle/>
        <a:p>
          <a:endParaRPr lang="en-GB"/>
        </a:p>
      </dgm:t>
    </dgm:pt>
    <dgm:pt modelId="{C3BD51A0-5549-476D-9BC2-69BB8EB33472}">
      <dgm:prSet phldrT="[Text]" phldr="1"/>
      <dgm:spPr/>
      <dgm:t>
        <a:bodyPr/>
        <a:lstStyle/>
        <a:p>
          <a:endParaRPr lang="en-GB" dirty="0"/>
        </a:p>
      </dgm:t>
    </dgm:pt>
    <dgm:pt modelId="{9441C176-E511-443A-944B-17BAEB3088BB}" type="parTrans" cxnId="{16121425-51F2-4C0A-B913-65E0F09275F0}">
      <dgm:prSet/>
      <dgm:spPr/>
      <dgm:t>
        <a:bodyPr/>
        <a:lstStyle/>
        <a:p>
          <a:endParaRPr lang="en-GB"/>
        </a:p>
      </dgm:t>
    </dgm:pt>
    <dgm:pt modelId="{46883B77-F62C-481C-A95F-D69A97D9ACDC}" type="sibTrans" cxnId="{16121425-51F2-4C0A-B913-65E0F09275F0}">
      <dgm:prSet/>
      <dgm:spPr/>
      <dgm:t>
        <a:bodyPr/>
        <a:lstStyle/>
        <a:p>
          <a:endParaRPr lang="en-GB"/>
        </a:p>
      </dgm:t>
    </dgm:pt>
    <dgm:pt modelId="{C3CC51E1-DBEB-4351-9513-6DEB7EEC6990}">
      <dgm:prSet phldrT="[Text]"/>
      <dgm:spPr/>
      <dgm:t>
        <a:bodyPr/>
        <a:lstStyle/>
        <a:p>
          <a:r>
            <a:rPr lang="en-US" dirty="0" err="1" smtClean="0"/>
            <a:t>Lắng</a:t>
          </a:r>
          <a:r>
            <a:rPr lang="en-US" dirty="0" smtClean="0"/>
            <a:t> </a:t>
          </a:r>
          <a:r>
            <a:rPr lang="en-US" dirty="0" err="1" smtClean="0"/>
            <a:t>nghe</a:t>
          </a:r>
          <a:r>
            <a:rPr lang="en-US" dirty="0" smtClean="0"/>
            <a:t> </a:t>
          </a:r>
          <a:r>
            <a:rPr lang="en-US" dirty="0" err="1" smtClean="0"/>
            <a:t>lời</a:t>
          </a:r>
          <a:r>
            <a:rPr lang="en-US" dirty="0" smtClean="0"/>
            <a:t> </a:t>
          </a:r>
          <a:r>
            <a:rPr lang="en-US" dirty="0" err="1" smtClean="0"/>
            <a:t>góp</a:t>
          </a:r>
          <a:r>
            <a:rPr lang="en-US" dirty="0" smtClean="0"/>
            <a:t> ý</a:t>
          </a:r>
          <a:endParaRPr lang="en-GB" dirty="0"/>
        </a:p>
      </dgm:t>
    </dgm:pt>
    <dgm:pt modelId="{A33B5473-9F17-4ABD-8A96-AEEA7FC62015}" type="parTrans" cxnId="{8E62D8BD-A72F-4F60-8F2F-CAEBF071A26E}">
      <dgm:prSet/>
      <dgm:spPr/>
      <dgm:t>
        <a:bodyPr/>
        <a:lstStyle/>
        <a:p>
          <a:endParaRPr lang="en-GB"/>
        </a:p>
      </dgm:t>
    </dgm:pt>
    <dgm:pt modelId="{265B601B-6621-44E6-85AE-4F65221A0DAE}" type="sibTrans" cxnId="{8E62D8BD-A72F-4F60-8F2F-CAEBF071A26E}">
      <dgm:prSet/>
      <dgm:spPr/>
      <dgm:t>
        <a:bodyPr/>
        <a:lstStyle/>
        <a:p>
          <a:endParaRPr lang="en-GB"/>
        </a:p>
      </dgm:t>
    </dgm:pt>
    <dgm:pt modelId="{A4C9B0C9-BE06-45E8-9B2D-433B7273DE87}">
      <dgm:prSet phldrT="[Text]"/>
      <dgm:spPr/>
      <dgm:t>
        <a:bodyPr/>
        <a:lstStyle/>
        <a:p>
          <a:endParaRPr lang="en-GB" dirty="0"/>
        </a:p>
      </dgm:t>
    </dgm:pt>
    <dgm:pt modelId="{9EA4A24E-78B5-45CB-BA89-39875A6742A0}" type="parTrans" cxnId="{FD4CEAD9-2F69-440F-B22D-CD78100432D1}">
      <dgm:prSet/>
      <dgm:spPr/>
      <dgm:t>
        <a:bodyPr/>
        <a:lstStyle/>
        <a:p>
          <a:endParaRPr lang="en-GB"/>
        </a:p>
      </dgm:t>
    </dgm:pt>
    <dgm:pt modelId="{7C5C6067-0C6B-4D1F-9D29-6E247ED28000}" type="sibTrans" cxnId="{FD4CEAD9-2F69-440F-B22D-CD78100432D1}">
      <dgm:prSet/>
      <dgm:spPr/>
      <dgm:t>
        <a:bodyPr/>
        <a:lstStyle/>
        <a:p>
          <a:endParaRPr lang="en-GB"/>
        </a:p>
      </dgm:t>
    </dgm:pt>
    <dgm:pt modelId="{D52C285A-1285-44C7-BE7C-6DFE5B5FDA4C}">
      <dgm:prSet/>
      <dgm:spPr/>
      <dgm:t>
        <a:bodyPr/>
        <a:lstStyle/>
        <a:p>
          <a:r>
            <a:rPr lang="en-US" dirty="0" err="1" smtClean="0"/>
            <a:t>Thể</a:t>
          </a:r>
          <a:r>
            <a:rPr lang="en-US" dirty="0" smtClean="0"/>
            <a:t> </a:t>
          </a:r>
          <a:r>
            <a:rPr lang="en-US" dirty="0" err="1" smtClean="0"/>
            <a:t>hiện</a:t>
          </a:r>
          <a:r>
            <a:rPr lang="en-US" dirty="0" smtClean="0"/>
            <a:t> </a:t>
          </a:r>
          <a:r>
            <a:rPr lang="en-US" dirty="0" err="1" smtClean="0"/>
            <a:t>quyết</a:t>
          </a:r>
          <a:r>
            <a:rPr lang="en-US" dirty="0" smtClean="0"/>
            <a:t> </a:t>
          </a:r>
          <a:r>
            <a:rPr lang="en-US" dirty="0" err="1" smtClean="0"/>
            <a:t>tâm</a:t>
          </a:r>
          <a:r>
            <a:rPr lang="en-US" dirty="0" smtClean="0"/>
            <a:t>, cam </a:t>
          </a:r>
          <a:r>
            <a:rPr lang="en-US" dirty="0" err="1" smtClean="0"/>
            <a:t>kết</a:t>
          </a:r>
          <a:r>
            <a:rPr lang="en-US" dirty="0" smtClean="0"/>
            <a:t> </a:t>
          </a:r>
          <a:r>
            <a:rPr lang="en-US" dirty="0" err="1" smtClean="0"/>
            <a:t>với</a:t>
          </a:r>
          <a:r>
            <a:rPr lang="en-US" dirty="0" smtClean="0"/>
            <a:t> DAKD</a:t>
          </a:r>
          <a:endParaRPr lang="en-GB" dirty="0"/>
        </a:p>
      </dgm:t>
    </dgm:pt>
    <dgm:pt modelId="{2D24945F-5C93-4D90-B4BC-25B9BCD791DA}" type="parTrans" cxnId="{68CBDEDD-A6D7-4521-8B83-7093A7829D3C}">
      <dgm:prSet/>
      <dgm:spPr/>
      <dgm:t>
        <a:bodyPr/>
        <a:lstStyle/>
        <a:p>
          <a:endParaRPr lang="en-GB"/>
        </a:p>
      </dgm:t>
    </dgm:pt>
    <dgm:pt modelId="{9CD2C575-A7CC-46E5-9AF2-28627E4C8213}" type="sibTrans" cxnId="{68CBDEDD-A6D7-4521-8B83-7093A7829D3C}">
      <dgm:prSet/>
      <dgm:spPr/>
      <dgm:t>
        <a:bodyPr/>
        <a:lstStyle/>
        <a:p>
          <a:endParaRPr lang="en-GB"/>
        </a:p>
      </dgm:t>
    </dgm:pt>
    <dgm:pt modelId="{AE544EA8-50F2-4676-9BC2-82C2A2184BA3}" type="pres">
      <dgm:prSet presAssocID="{EFAB0286-625C-4492-A57A-C1D16152C728}" presName="linearFlow" presStyleCnt="0">
        <dgm:presLayoutVars>
          <dgm:dir/>
          <dgm:animLvl val="lvl"/>
          <dgm:resizeHandles val="exact"/>
        </dgm:presLayoutVars>
      </dgm:prSet>
      <dgm:spPr/>
      <dgm:t>
        <a:bodyPr/>
        <a:lstStyle/>
        <a:p>
          <a:endParaRPr lang="en-GB"/>
        </a:p>
      </dgm:t>
    </dgm:pt>
    <dgm:pt modelId="{E0B5BD2A-8319-4E8D-A145-CA1053F2F1D9}" type="pres">
      <dgm:prSet presAssocID="{79222506-527F-45FF-AF2A-40D4A4549EC6}" presName="composite" presStyleCnt="0"/>
      <dgm:spPr/>
    </dgm:pt>
    <dgm:pt modelId="{69AE49E6-E361-4CA7-8F50-F88C6E43FF31}" type="pres">
      <dgm:prSet presAssocID="{79222506-527F-45FF-AF2A-40D4A4549EC6}" presName="parentText" presStyleLbl="alignNode1" presStyleIdx="0" presStyleCnt="4">
        <dgm:presLayoutVars>
          <dgm:chMax val="1"/>
          <dgm:bulletEnabled val="1"/>
        </dgm:presLayoutVars>
      </dgm:prSet>
      <dgm:spPr/>
      <dgm:t>
        <a:bodyPr/>
        <a:lstStyle/>
        <a:p>
          <a:endParaRPr lang="en-GB"/>
        </a:p>
      </dgm:t>
    </dgm:pt>
    <dgm:pt modelId="{115EBA88-BFA9-47E0-8052-DCA0BCAA2453}" type="pres">
      <dgm:prSet presAssocID="{79222506-527F-45FF-AF2A-40D4A4549EC6}" presName="descendantText" presStyleLbl="alignAcc1" presStyleIdx="0" presStyleCnt="4">
        <dgm:presLayoutVars>
          <dgm:bulletEnabled val="1"/>
        </dgm:presLayoutVars>
      </dgm:prSet>
      <dgm:spPr/>
      <dgm:t>
        <a:bodyPr/>
        <a:lstStyle/>
        <a:p>
          <a:endParaRPr lang="en-GB"/>
        </a:p>
      </dgm:t>
    </dgm:pt>
    <dgm:pt modelId="{0877B240-E1C2-4392-A8CD-7079D9B76781}" type="pres">
      <dgm:prSet presAssocID="{25B0DD59-4078-4502-8613-27D4E0074842}" presName="sp" presStyleCnt="0"/>
      <dgm:spPr/>
    </dgm:pt>
    <dgm:pt modelId="{EAC5743B-AC33-497C-911C-43E82604C51F}" type="pres">
      <dgm:prSet presAssocID="{34CE26CF-F9AE-4764-9A6C-1C7DAE3FF770}" presName="composite" presStyleCnt="0"/>
      <dgm:spPr/>
    </dgm:pt>
    <dgm:pt modelId="{9ADD195B-76DF-4042-99ED-3519EC7A9B8D}" type="pres">
      <dgm:prSet presAssocID="{34CE26CF-F9AE-4764-9A6C-1C7DAE3FF770}" presName="parentText" presStyleLbl="alignNode1" presStyleIdx="1" presStyleCnt="4">
        <dgm:presLayoutVars>
          <dgm:chMax val="1"/>
          <dgm:bulletEnabled val="1"/>
        </dgm:presLayoutVars>
      </dgm:prSet>
      <dgm:spPr/>
      <dgm:t>
        <a:bodyPr/>
        <a:lstStyle/>
        <a:p>
          <a:endParaRPr lang="en-GB"/>
        </a:p>
      </dgm:t>
    </dgm:pt>
    <dgm:pt modelId="{7C75AE5D-D383-480B-AC30-62AEA477987A}" type="pres">
      <dgm:prSet presAssocID="{34CE26CF-F9AE-4764-9A6C-1C7DAE3FF770}" presName="descendantText" presStyleLbl="alignAcc1" presStyleIdx="1" presStyleCnt="4">
        <dgm:presLayoutVars>
          <dgm:bulletEnabled val="1"/>
        </dgm:presLayoutVars>
      </dgm:prSet>
      <dgm:spPr/>
      <dgm:t>
        <a:bodyPr/>
        <a:lstStyle/>
        <a:p>
          <a:endParaRPr lang="en-GB"/>
        </a:p>
      </dgm:t>
    </dgm:pt>
    <dgm:pt modelId="{938342AD-E3F1-499B-9C08-4465DA76D515}" type="pres">
      <dgm:prSet presAssocID="{A344C61D-D22C-490E-8C2D-2700AFA13343}" presName="sp" presStyleCnt="0"/>
      <dgm:spPr/>
    </dgm:pt>
    <dgm:pt modelId="{AB165642-278E-4D40-B775-71716DF3E9BD}" type="pres">
      <dgm:prSet presAssocID="{C3BD51A0-5549-476D-9BC2-69BB8EB33472}" presName="composite" presStyleCnt="0"/>
      <dgm:spPr/>
    </dgm:pt>
    <dgm:pt modelId="{0382C1A9-7C91-40F5-805A-E6DEAE0414DD}" type="pres">
      <dgm:prSet presAssocID="{C3BD51A0-5549-476D-9BC2-69BB8EB33472}" presName="parentText" presStyleLbl="alignNode1" presStyleIdx="2" presStyleCnt="4">
        <dgm:presLayoutVars>
          <dgm:chMax val="1"/>
          <dgm:bulletEnabled val="1"/>
        </dgm:presLayoutVars>
      </dgm:prSet>
      <dgm:spPr/>
      <dgm:t>
        <a:bodyPr/>
        <a:lstStyle/>
        <a:p>
          <a:endParaRPr lang="en-GB"/>
        </a:p>
      </dgm:t>
    </dgm:pt>
    <dgm:pt modelId="{7E20BF6A-0886-46ED-83E1-273CBF076C39}" type="pres">
      <dgm:prSet presAssocID="{C3BD51A0-5549-476D-9BC2-69BB8EB33472}" presName="descendantText" presStyleLbl="alignAcc1" presStyleIdx="2" presStyleCnt="4">
        <dgm:presLayoutVars>
          <dgm:bulletEnabled val="1"/>
        </dgm:presLayoutVars>
      </dgm:prSet>
      <dgm:spPr/>
      <dgm:t>
        <a:bodyPr/>
        <a:lstStyle/>
        <a:p>
          <a:endParaRPr lang="en-GB"/>
        </a:p>
      </dgm:t>
    </dgm:pt>
    <dgm:pt modelId="{835F764A-C641-4889-AD4A-3C5F36047214}" type="pres">
      <dgm:prSet presAssocID="{46883B77-F62C-481C-A95F-D69A97D9ACDC}" presName="sp" presStyleCnt="0"/>
      <dgm:spPr/>
    </dgm:pt>
    <dgm:pt modelId="{AF198D12-7418-4FB8-BE87-C859C3B6D745}" type="pres">
      <dgm:prSet presAssocID="{A4C9B0C9-BE06-45E8-9B2D-433B7273DE87}" presName="composite" presStyleCnt="0"/>
      <dgm:spPr/>
    </dgm:pt>
    <dgm:pt modelId="{DB7D1CF4-DF0F-4947-B703-24FA2B4F0210}" type="pres">
      <dgm:prSet presAssocID="{A4C9B0C9-BE06-45E8-9B2D-433B7273DE87}" presName="parentText" presStyleLbl="alignNode1" presStyleIdx="3" presStyleCnt="4">
        <dgm:presLayoutVars>
          <dgm:chMax val="1"/>
          <dgm:bulletEnabled val="1"/>
        </dgm:presLayoutVars>
      </dgm:prSet>
      <dgm:spPr/>
      <dgm:t>
        <a:bodyPr/>
        <a:lstStyle/>
        <a:p>
          <a:endParaRPr lang="en-GB"/>
        </a:p>
      </dgm:t>
    </dgm:pt>
    <dgm:pt modelId="{F12DFEEF-89F1-414E-ADBE-B3E521BA8363}" type="pres">
      <dgm:prSet presAssocID="{A4C9B0C9-BE06-45E8-9B2D-433B7273DE87}" presName="descendantText" presStyleLbl="alignAcc1" presStyleIdx="3" presStyleCnt="4">
        <dgm:presLayoutVars>
          <dgm:bulletEnabled val="1"/>
        </dgm:presLayoutVars>
      </dgm:prSet>
      <dgm:spPr/>
      <dgm:t>
        <a:bodyPr/>
        <a:lstStyle/>
        <a:p>
          <a:endParaRPr lang="en-GB"/>
        </a:p>
      </dgm:t>
    </dgm:pt>
  </dgm:ptLst>
  <dgm:cxnLst>
    <dgm:cxn modelId="{4C6DB33A-2E5B-4ECF-87CD-602759155B11}" type="presOf" srcId="{EFAB0286-625C-4492-A57A-C1D16152C728}" destId="{AE544EA8-50F2-4676-9BC2-82C2A2184BA3}" srcOrd="0" destOrd="0" presId="urn:microsoft.com/office/officeart/2005/8/layout/chevron2"/>
    <dgm:cxn modelId="{6FBBFA7D-EAE3-412C-8924-30381C7FF535}" srcId="{EFAB0286-625C-4492-A57A-C1D16152C728}" destId="{34CE26CF-F9AE-4764-9A6C-1C7DAE3FF770}" srcOrd="1" destOrd="0" parTransId="{69DA2FCA-C79D-4E7A-97D0-15669F2BBA62}" sibTransId="{A344C61D-D22C-490E-8C2D-2700AFA13343}"/>
    <dgm:cxn modelId="{8E62D8BD-A72F-4F60-8F2F-CAEBF071A26E}" srcId="{A4C9B0C9-BE06-45E8-9B2D-433B7273DE87}" destId="{C3CC51E1-DBEB-4351-9513-6DEB7EEC6990}" srcOrd="0" destOrd="0" parTransId="{A33B5473-9F17-4ABD-8A96-AEEA7FC62015}" sibTransId="{265B601B-6621-44E6-85AE-4F65221A0DAE}"/>
    <dgm:cxn modelId="{BE64E929-8A3D-40C9-96C7-D62C59C709FE}" srcId="{79222506-527F-45FF-AF2A-40D4A4549EC6}" destId="{91796FE9-BAFE-41CF-9020-843035124926}" srcOrd="0" destOrd="0" parTransId="{43943368-F939-4F93-83F8-5FFED4E5D9CA}" sibTransId="{CDEAB560-9B21-46D5-8194-5C2DF55E09F7}"/>
    <dgm:cxn modelId="{412423EA-A3E8-48C4-B5E5-CF87FAC69E0B}" type="presOf" srcId="{79222506-527F-45FF-AF2A-40D4A4549EC6}" destId="{69AE49E6-E361-4CA7-8F50-F88C6E43FF31}" srcOrd="0" destOrd="0" presId="urn:microsoft.com/office/officeart/2005/8/layout/chevron2"/>
    <dgm:cxn modelId="{FD4CEAD9-2F69-440F-B22D-CD78100432D1}" srcId="{EFAB0286-625C-4492-A57A-C1D16152C728}" destId="{A4C9B0C9-BE06-45E8-9B2D-433B7273DE87}" srcOrd="3" destOrd="0" parTransId="{9EA4A24E-78B5-45CB-BA89-39875A6742A0}" sibTransId="{7C5C6067-0C6B-4D1F-9D29-6E247ED28000}"/>
    <dgm:cxn modelId="{903E0FA7-35E6-44BD-B86E-E22D0833E50A}" srcId="{EFAB0286-625C-4492-A57A-C1D16152C728}" destId="{79222506-527F-45FF-AF2A-40D4A4549EC6}" srcOrd="0" destOrd="0" parTransId="{5D7725DD-75E8-41E0-9C3B-97375109319B}" sibTransId="{25B0DD59-4078-4502-8613-27D4E0074842}"/>
    <dgm:cxn modelId="{E92BBCE4-4CE0-4F34-8DFB-7D62240D9FE3}" type="presOf" srcId="{A4C9B0C9-BE06-45E8-9B2D-433B7273DE87}" destId="{DB7D1CF4-DF0F-4947-B703-24FA2B4F0210}" srcOrd="0" destOrd="0" presId="urn:microsoft.com/office/officeart/2005/8/layout/chevron2"/>
    <dgm:cxn modelId="{68CBDEDD-A6D7-4521-8B83-7093A7829D3C}" srcId="{C3BD51A0-5549-476D-9BC2-69BB8EB33472}" destId="{D52C285A-1285-44C7-BE7C-6DFE5B5FDA4C}" srcOrd="0" destOrd="0" parTransId="{2D24945F-5C93-4D90-B4BC-25B9BCD791DA}" sibTransId="{9CD2C575-A7CC-46E5-9AF2-28627E4C8213}"/>
    <dgm:cxn modelId="{819D2290-C6C2-4FC4-B59B-0019BF3BAE63}" type="presOf" srcId="{6AA4AD86-EBF8-46DF-B83B-0BEBA89F2210}" destId="{7C75AE5D-D383-480B-AC30-62AEA477987A}" srcOrd="0" destOrd="0" presId="urn:microsoft.com/office/officeart/2005/8/layout/chevron2"/>
    <dgm:cxn modelId="{42F31483-05D1-4AE1-B5D7-EFC04321F25B}" type="presOf" srcId="{C3CC51E1-DBEB-4351-9513-6DEB7EEC6990}" destId="{F12DFEEF-89F1-414E-ADBE-B3E521BA8363}" srcOrd="0" destOrd="0" presId="urn:microsoft.com/office/officeart/2005/8/layout/chevron2"/>
    <dgm:cxn modelId="{16121425-51F2-4C0A-B913-65E0F09275F0}" srcId="{EFAB0286-625C-4492-A57A-C1D16152C728}" destId="{C3BD51A0-5549-476D-9BC2-69BB8EB33472}" srcOrd="2" destOrd="0" parTransId="{9441C176-E511-443A-944B-17BAEB3088BB}" sibTransId="{46883B77-F62C-481C-A95F-D69A97D9ACDC}"/>
    <dgm:cxn modelId="{512BEE9F-D836-4614-9C17-A0D01626A705}" type="presOf" srcId="{D52C285A-1285-44C7-BE7C-6DFE5B5FDA4C}" destId="{7E20BF6A-0886-46ED-83E1-273CBF076C39}" srcOrd="0" destOrd="0" presId="urn:microsoft.com/office/officeart/2005/8/layout/chevron2"/>
    <dgm:cxn modelId="{A7962035-6E40-4FDC-88CD-876D812500E9}" type="presOf" srcId="{91796FE9-BAFE-41CF-9020-843035124926}" destId="{115EBA88-BFA9-47E0-8052-DCA0BCAA2453}" srcOrd="0" destOrd="0" presId="urn:microsoft.com/office/officeart/2005/8/layout/chevron2"/>
    <dgm:cxn modelId="{B8409B0C-1E29-47B4-BC71-ECE791C99A36}" type="presOf" srcId="{C3BD51A0-5549-476D-9BC2-69BB8EB33472}" destId="{0382C1A9-7C91-40F5-805A-E6DEAE0414DD}" srcOrd="0" destOrd="0" presId="urn:microsoft.com/office/officeart/2005/8/layout/chevron2"/>
    <dgm:cxn modelId="{4176E417-2F84-461B-85B9-67765AB256DB}" srcId="{34CE26CF-F9AE-4764-9A6C-1C7DAE3FF770}" destId="{6AA4AD86-EBF8-46DF-B83B-0BEBA89F2210}" srcOrd="0" destOrd="0" parTransId="{4F14E5F3-F410-444C-BF83-F11ADB0CDD67}" sibTransId="{353A4A15-AB20-401F-9F81-1EE8908C538D}"/>
    <dgm:cxn modelId="{95E87AC9-D8BA-4569-850B-8308514ECACA}" type="presOf" srcId="{34CE26CF-F9AE-4764-9A6C-1C7DAE3FF770}" destId="{9ADD195B-76DF-4042-99ED-3519EC7A9B8D}" srcOrd="0" destOrd="0" presId="urn:microsoft.com/office/officeart/2005/8/layout/chevron2"/>
    <dgm:cxn modelId="{548C0DB1-2E59-484E-95B9-DF7708E862CD}" type="presParOf" srcId="{AE544EA8-50F2-4676-9BC2-82C2A2184BA3}" destId="{E0B5BD2A-8319-4E8D-A145-CA1053F2F1D9}" srcOrd="0" destOrd="0" presId="urn:microsoft.com/office/officeart/2005/8/layout/chevron2"/>
    <dgm:cxn modelId="{6B03F627-445E-4C14-BBDB-43E6CCE22DB3}" type="presParOf" srcId="{E0B5BD2A-8319-4E8D-A145-CA1053F2F1D9}" destId="{69AE49E6-E361-4CA7-8F50-F88C6E43FF31}" srcOrd="0" destOrd="0" presId="urn:microsoft.com/office/officeart/2005/8/layout/chevron2"/>
    <dgm:cxn modelId="{81DFD944-6B82-49FE-9A23-019138C66AE3}" type="presParOf" srcId="{E0B5BD2A-8319-4E8D-A145-CA1053F2F1D9}" destId="{115EBA88-BFA9-47E0-8052-DCA0BCAA2453}" srcOrd="1" destOrd="0" presId="urn:microsoft.com/office/officeart/2005/8/layout/chevron2"/>
    <dgm:cxn modelId="{5B2D5F0F-DEE6-4FD2-BC2A-F4828E626089}" type="presParOf" srcId="{AE544EA8-50F2-4676-9BC2-82C2A2184BA3}" destId="{0877B240-E1C2-4392-A8CD-7079D9B76781}" srcOrd="1" destOrd="0" presId="urn:microsoft.com/office/officeart/2005/8/layout/chevron2"/>
    <dgm:cxn modelId="{F89AD215-09A3-4915-88F1-7A0C6812956B}" type="presParOf" srcId="{AE544EA8-50F2-4676-9BC2-82C2A2184BA3}" destId="{EAC5743B-AC33-497C-911C-43E82604C51F}" srcOrd="2" destOrd="0" presId="urn:microsoft.com/office/officeart/2005/8/layout/chevron2"/>
    <dgm:cxn modelId="{9568660D-4A01-46F9-8B73-AEF58083FA61}" type="presParOf" srcId="{EAC5743B-AC33-497C-911C-43E82604C51F}" destId="{9ADD195B-76DF-4042-99ED-3519EC7A9B8D}" srcOrd="0" destOrd="0" presId="urn:microsoft.com/office/officeart/2005/8/layout/chevron2"/>
    <dgm:cxn modelId="{B171E614-D1D7-4A47-81E5-D73DCA5131E4}" type="presParOf" srcId="{EAC5743B-AC33-497C-911C-43E82604C51F}" destId="{7C75AE5D-D383-480B-AC30-62AEA477987A}" srcOrd="1" destOrd="0" presId="urn:microsoft.com/office/officeart/2005/8/layout/chevron2"/>
    <dgm:cxn modelId="{0AAA75FC-F032-4685-A972-216A820ED71B}" type="presParOf" srcId="{AE544EA8-50F2-4676-9BC2-82C2A2184BA3}" destId="{938342AD-E3F1-499B-9C08-4465DA76D515}" srcOrd="3" destOrd="0" presId="urn:microsoft.com/office/officeart/2005/8/layout/chevron2"/>
    <dgm:cxn modelId="{562A427A-CFBD-4CEA-81B0-2295C0CAF99A}" type="presParOf" srcId="{AE544EA8-50F2-4676-9BC2-82C2A2184BA3}" destId="{AB165642-278E-4D40-B775-71716DF3E9BD}" srcOrd="4" destOrd="0" presId="urn:microsoft.com/office/officeart/2005/8/layout/chevron2"/>
    <dgm:cxn modelId="{26A5BA06-D13C-4B4B-B811-75432CAD4221}" type="presParOf" srcId="{AB165642-278E-4D40-B775-71716DF3E9BD}" destId="{0382C1A9-7C91-40F5-805A-E6DEAE0414DD}" srcOrd="0" destOrd="0" presId="urn:microsoft.com/office/officeart/2005/8/layout/chevron2"/>
    <dgm:cxn modelId="{5F55E291-3286-4A73-A009-AF8B8050778E}" type="presParOf" srcId="{AB165642-278E-4D40-B775-71716DF3E9BD}" destId="{7E20BF6A-0886-46ED-83E1-273CBF076C39}" srcOrd="1" destOrd="0" presId="urn:microsoft.com/office/officeart/2005/8/layout/chevron2"/>
    <dgm:cxn modelId="{3F0E0314-4DD3-4505-95F2-970E729BAF37}" type="presParOf" srcId="{AE544EA8-50F2-4676-9BC2-82C2A2184BA3}" destId="{835F764A-C641-4889-AD4A-3C5F36047214}" srcOrd="5" destOrd="0" presId="urn:microsoft.com/office/officeart/2005/8/layout/chevron2"/>
    <dgm:cxn modelId="{3D720281-AF39-439A-A464-E372E73BDCA9}" type="presParOf" srcId="{AE544EA8-50F2-4676-9BC2-82C2A2184BA3}" destId="{AF198D12-7418-4FB8-BE87-C859C3B6D745}" srcOrd="6" destOrd="0" presId="urn:microsoft.com/office/officeart/2005/8/layout/chevron2"/>
    <dgm:cxn modelId="{53FCD37E-54C7-4404-AB49-DE9EF64E7ECE}" type="presParOf" srcId="{AF198D12-7418-4FB8-BE87-C859C3B6D745}" destId="{DB7D1CF4-DF0F-4947-B703-24FA2B4F0210}" srcOrd="0" destOrd="0" presId="urn:microsoft.com/office/officeart/2005/8/layout/chevron2"/>
    <dgm:cxn modelId="{8C4914AC-BC7A-4428-A6E7-330BC5601D87}" type="presParOf" srcId="{AF198D12-7418-4FB8-BE87-C859C3B6D745}" destId="{F12DFEEF-89F1-414E-ADBE-B3E521BA83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57E9746-DE60-4DFC-922B-9BD49BBE0706}"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GB"/>
        </a:p>
      </dgm:t>
    </dgm:pt>
    <dgm:pt modelId="{F4B6F387-0699-4CA5-AA2C-A046412B0A63}">
      <dgm:prSet phldrT="[Text]"/>
      <dgm:spPr/>
      <dgm:t>
        <a:bodyPr/>
        <a:lstStyle/>
        <a:p>
          <a:r>
            <a:rPr lang="en-US" dirty="0" err="1" smtClean="0"/>
            <a:t>Quỹ</a:t>
          </a:r>
          <a:r>
            <a:rPr lang="en-US" dirty="0" smtClean="0"/>
            <a:t> ĐTMH </a:t>
          </a:r>
          <a:r>
            <a:rPr lang="en-US" dirty="0" err="1" smtClean="0"/>
            <a:t>là</a:t>
          </a:r>
          <a:r>
            <a:rPr lang="en-US" dirty="0" smtClean="0"/>
            <a:t>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và</a:t>
          </a:r>
          <a:r>
            <a:rPr lang="en-US" dirty="0" smtClean="0"/>
            <a:t> </a:t>
          </a:r>
          <a:r>
            <a:rPr lang="en-US" dirty="0" err="1" smtClean="0"/>
            <a:t>chịu</a:t>
          </a:r>
          <a:r>
            <a:rPr lang="en-US" dirty="0" smtClean="0"/>
            <a:t> </a:t>
          </a:r>
          <a:r>
            <a:rPr lang="en-US" dirty="0" err="1" smtClean="0"/>
            <a:t>trách</a:t>
          </a:r>
          <a:r>
            <a:rPr lang="en-US" dirty="0" smtClean="0"/>
            <a:t> </a:t>
          </a:r>
          <a:r>
            <a:rPr lang="en-US" dirty="0" err="1" smtClean="0"/>
            <a:t>nhiệm</a:t>
          </a:r>
          <a:r>
            <a:rPr lang="en-US" dirty="0" smtClean="0"/>
            <a:t> </a:t>
          </a:r>
          <a:r>
            <a:rPr lang="en-US" dirty="0" err="1" smtClean="0"/>
            <a:t>trước</a:t>
          </a:r>
          <a:r>
            <a:rPr lang="en-US" dirty="0" smtClean="0"/>
            <a:t> NĐT</a:t>
          </a:r>
          <a:endParaRPr lang="en-GB" dirty="0"/>
        </a:p>
      </dgm:t>
    </dgm:pt>
    <dgm:pt modelId="{F94FC4C5-875E-4B76-9180-9D4BC1CF6954}" type="parTrans" cxnId="{BA2C91EB-E9DB-49F6-92ED-1E3665A116C7}">
      <dgm:prSet/>
      <dgm:spPr/>
      <dgm:t>
        <a:bodyPr/>
        <a:lstStyle/>
        <a:p>
          <a:endParaRPr lang="en-GB"/>
        </a:p>
      </dgm:t>
    </dgm:pt>
    <dgm:pt modelId="{8BAFB8D7-3831-4784-8617-A2632FA2CDE9}" type="sibTrans" cxnId="{BA2C91EB-E9DB-49F6-92ED-1E3665A116C7}">
      <dgm:prSet/>
      <dgm:spPr/>
      <dgm:t>
        <a:bodyPr/>
        <a:lstStyle/>
        <a:p>
          <a:endParaRPr lang="en-GB"/>
        </a:p>
      </dgm:t>
    </dgm:pt>
    <dgm:pt modelId="{EB177663-1A87-4BB6-B8EC-44BDA1694C38}">
      <dgm:prSet phldrT="[Text]"/>
      <dgm:spPr/>
      <dgm:t>
        <a:bodyPr/>
        <a:lstStyle/>
        <a:p>
          <a:r>
            <a:rPr lang="en-US" dirty="0" err="1" smtClean="0"/>
            <a:t>Cần</a:t>
          </a:r>
          <a:r>
            <a:rPr lang="en-US" dirty="0" smtClean="0"/>
            <a:t> “</a:t>
          </a:r>
          <a:r>
            <a:rPr lang="en-US" dirty="0" err="1" smtClean="0"/>
            <a:t>biết</a:t>
          </a:r>
          <a:r>
            <a:rPr lang="en-US" dirty="0" smtClean="0"/>
            <a:t> </a:t>
          </a:r>
          <a:r>
            <a:rPr lang="en-US" dirty="0" err="1" smtClean="0"/>
            <a:t>người</a:t>
          </a:r>
          <a:r>
            <a:rPr lang="en-US" dirty="0" smtClean="0"/>
            <a:t> – </a:t>
          </a:r>
          <a:r>
            <a:rPr lang="en-US" dirty="0" err="1" smtClean="0"/>
            <a:t>biết</a:t>
          </a:r>
          <a:r>
            <a:rPr lang="en-US" dirty="0" smtClean="0"/>
            <a:t> ta”</a:t>
          </a:r>
          <a:endParaRPr lang="en-GB" dirty="0"/>
        </a:p>
      </dgm:t>
    </dgm:pt>
    <dgm:pt modelId="{1A49E37D-AE8D-4EFA-8340-23279BCCC324}" type="parTrans" cxnId="{E79AE6CA-77FB-40BD-A6F0-9BB3EBEBEACB}">
      <dgm:prSet/>
      <dgm:spPr/>
      <dgm:t>
        <a:bodyPr/>
        <a:lstStyle/>
        <a:p>
          <a:endParaRPr lang="en-GB"/>
        </a:p>
      </dgm:t>
    </dgm:pt>
    <dgm:pt modelId="{AC457681-EF9B-48DC-8998-F3308E0F5751}" type="sibTrans" cxnId="{E79AE6CA-77FB-40BD-A6F0-9BB3EBEBEACB}">
      <dgm:prSet/>
      <dgm:spPr/>
      <dgm:t>
        <a:bodyPr/>
        <a:lstStyle/>
        <a:p>
          <a:endParaRPr lang="en-GB"/>
        </a:p>
      </dgm:t>
    </dgm:pt>
    <dgm:pt modelId="{C1259B87-60AA-4D45-BFF5-42E7EE53D2A6}">
      <dgm:prSet phldrT="[Text]"/>
      <dgm:spPr/>
      <dgm:t>
        <a:bodyPr/>
        <a:lstStyle/>
        <a:p>
          <a:r>
            <a:rPr lang="en-US" dirty="0" err="1" smtClean="0"/>
            <a:t>Thể</a:t>
          </a:r>
          <a:r>
            <a:rPr lang="en-US" dirty="0" smtClean="0"/>
            <a:t> </a:t>
          </a:r>
          <a:r>
            <a:rPr lang="en-US" dirty="0" err="1" smtClean="0"/>
            <a:t>hiện</a:t>
          </a:r>
          <a:r>
            <a:rPr lang="en-US" dirty="0" smtClean="0"/>
            <a:t> </a:t>
          </a:r>
          <a:r>
            <a:rPr lang="en-US" dirty="0" err="1" smtClean="0"/>
            <a:t>sự</a:t>
          </a:r>
          <a:r>
            <a:rPr lang="en-US" dirty="0" smtClean="0"/>
            <a:t> </a:t>
          </a:r>
          <a:r>
            <a:rPr lang="en-US" dirty="0" err="1" smtClean="0"/>
            <a:t>trung</a:t>
          </a:r>
          <a:r>
            <a:rPr lang="en-US" dirty="0" smtClean="0"/>
            <a:t> </a:t>
          </a:r>
          <a:r>
            <a:rPr lang="en-US" dirty="0" err="1" smtClean="0"/>
            <a:t>thực</a:t>
          </a:r>
          <a:r>
            <a:rPr lang="en-US" dirty="0" smtClean="0"/>
            <a:t> </a:t>
          </a:r>
          <a:r>
            <a:rPr lang="en-US" dirty="0" err="1" smtClean="0"/>
            <a:t>và</a:t>
          </a:r>
          <a:r>
            <a:rPr lang="en-US" dirty="0" smtClean="0"/>
            <a:t> </a:t>
          </a:r>
          <a:r>
            <a:rPr lang="en-US" dirty="0" err="1" smtClean="0"/>
            <a:t>chuyên</a:t>
          </a:r>
          <a:r>
            <a:rPr lang="en-US" dirty="0" smtClean="0"/>
            <a:t> </a:t>
          </a:r>
          <a:r>
            <a:rPr lang="en-US" dirty="0" err="1" smtClean="0"/>
            <a:t>nghiệp</a:t>
          </a:r>
          <a:r>
            <a:rPr lang="en-US" dirty="0" smtClean="0"/>
            <a:t>, </a:t>
          </a:r>
          <a:r>
            <a:rPr lang="en-US" dirty="0" err="1" smtClean="0"/>
            <a:t>tránh</a:t>
          </a:r>
          <a:r>
            <a:rPr lang="en-US" dirty="0" smtClean="0"/>
            <a:t> </a:t>
          </a:r>
          <a:r>
            <a:rPr lang="en-US" dirty="0" err="1" smtClean="0"/>
            <a:t>khoa</a:t>
          </a:r>
          <a:r>
            <a:rPr lang="en-US" dirty="0" smtClean="0"/>
            <a:t> </a:t>
          </a:r>
          <a:r>
            <a:rPr lang="en-US" dirty="0" err="1" smtClean="0"/>
            <a:t>trương</a:t>
          </a:r>
          <a:r>
            <a:rPr lang="en-US" dirty="0" smtClean="0"/>
            <a:t> </a:t>
          </a:r>
          <a:r>
            <a:rPr lang="en-US" dirty="0" err="1" smtClean="0"/>
            <a:t>hứa</a:t>
          </a:r>
          <a:r>
            <a:rPr lang="en-US" dirty="0" smtClean="0"/>
            <a:t> </a:t>
          </a:r>
          <a:r>
            <a:rPr lang="en-US" dirty="0" err="1" smtClean="0"/>
            <a:t>hẹn</a:t>
          </a:r>
          <a:endParaRPr lang="en-GB" dirty="0"/>
        </a:p>
      </dgm:t>
    </dgm:pt>
    <dgm:pt modelId="{D756B47E-E115-40C9-AF45-FCAD6692D937}" type="parTrans" cxnId="{F83B2678-7EF3-4364-BA70-3C5EDFA35717}">
      <dgm:prSet/>
      <dgm:spPr/>
      <dgm:t>
        <a:bodyPr/>
        <a:lstStyle/>
        <a:p>
          <a:endParaRPr lang="en-GB"/>
        </a:p>
      </dgm:t>
    </dgm:pt>
    <dgm:pt modelId="{D01A8BBE-FC53-4624-ABED-D6692D52E4A9}" type="sibTrans" cxnId="{F83B2678-7EF3-4364-BA70-3C5EDFA35717}">
      <dgm:prSet/>
      <dgm:spPr/>
      <dgm:t>
        <a:bodyPr/>
        <a:lstStyle/>
        <a:p>
          <a:endParaRPr lang="en-GB"/>
        </a:p>
      </dgm:t>
    </dgm:pt>
    <dgm:pt modelId="{A408C8A8-8E76-441B-8724-C079788DEDA8}">
      <dgm:prSet phldrT="[Text]"/>
      <dgm:spPr/>
      <dgm:t>
        <a:bodyPr/>
        <a:lstStyle/>
        <a:p>
          <a:r>
            <a:rPr lang="en-US" dirty="0" smtClean="0"/>
            <a:t>Cam </a:t>
          </a:r>
          <a:r>
            <a:rPr lang="en-US" dirty="0" err="1" smtClean="0"/>
            <a:t>kết</a:t>
          </a:r>
          <a:r>
            <a:rPr lang="en-US" dirty="0" smtClean="0"/>
            <a:t> </a:t>
          </a:r>
          <a:r>
            <a:rPr lang="en-US" dirty="0" err="1" smtClean="0"/>
            <a:t>hỗ</a:t>
          </a:r>
          <a:r>
            <a:rPr lang="en-US" dirty="0" smtClean="0"/>
            <a:t> </a:t>
          </a:r>
          <a:r>
            <a:rPr lang="en-US" dirty="0" err="1" smtClean="0"/>
            <a:t>trợ</a:t>
          </a:r>
          <a:r>
            <a:rPr lang="en-US" dirty="0" smtClean="0"/>
            <a:t> </a:t>
          </a:r>
          <a:r>
            <a:rPr lang="en-US" dirty="0" err="1" smtClean="0"/>
            <a:t>từ</a:t>
          </a:r>
          <a:r>
            <a:rPr lang="en-US" dirty="0" smtClean="0"/>
            <a:t> </a:t>
          </a:r>
          <a:r>
            <a:rPr lang="en-US" dirty="0" err="1" smtClean="0"/>
            <a:t>đội</a:t>
          </a:r>
          <a:r>
            <a:rPr lang="en-US" dirty="0" smtClean="0"/>
            <a:t> </a:t>
          </a:r>
          <a:r>
            <a:rPr lang="en-US" dirty="0" err="1" smtClean="0"/>
            <a:t>ngũ</a:t>
          </a:r>
          <a:r>
            <a:rPr lang="en-US" dirty="0" smtClean="0"/>
            <a:t> </a:t>
          </a:r>
          <a:r>
            <a:rPr lang="en-US" dirty="0" err="1" smtClean="0"/>
            <a:t>tài</a:t>
          </a:r>
          <a:r>
            <a:rPr lang="en-US" dirty="0" smtClean="0"/>
            <a:t> </a:t>
          </a:r>
          <a:r>
            <a:rPr lang="en-US" dirty="0" err="1" smtClean="0"/>
            <a:t>ba</a:t>
          </a:r>
          <a:r>
            <a:rPr lang="en-US" dirty="0" smtClean="0"/>
            <a:t> </a:t>
          </a:r>
          <a:r>
            <a:rPr lang="en-US" dirty="0" err="1" smtClean="0"/>
            <a:t>khó</a:t>
          </a:r>
          <a:r>
            <a:rPr lang="en-US" dirty="0" smtClean="0"/>
            <a:t> </a:t>
          </a:r>
          <a:r>
            <a:rPr lang="en-US" dirty="0" err="1" smtClean="0"/>
            <a:t>thực</a:t>
          </a:r>
          <a:r>
            <a:rPr lang="en-US" dirty="0" smtClean="0"/>
            <a:t> </a:t>
          </a:r>
          <a:r>
            <a:rPr lang="en-US" dirty="0" err="1" smtClean="0"/>
            <a:t>hiện</a:t>
          </a:r>
          <a:endParaRPr lang="en-GB" dirty="0"/>
        </a:p>
      </dgm:t>
    </dgm:pt>
    <dgm:pt modelId="{74EB43BB-34C5-4BBB-B3BE-A99FD22046B9}" type="parTrans" cxnId="{23AB82F8-A17A-4F6A-97F4-763298901116}">
      <dgm:prSet/>
      <dgm:spPr/>
      <dgm:t>
        <a:bodyPr/>
        <a:lstStyle/>
        <a:p>
          <a:endParaRPr lang="en-GB"/>
        </a:p>
      </dgm:t>
    </dgm:pt>
    <dgm:pt modelId="{770B1E5B-9FB9-46BA-8171-D8B5467FDFFE}" type="sibTrans" cxnId="{23AB82F8-A17A-4F6A-97F4-763298901116}">
      <dgm:prSet/>
      <dgm:spPr/>
      <dgm:t>
        <a:bodyPr/>
        <a:lstStyle/>
        <a:p>
          <a:endParaRPr lang="en-GB"/>
        </a:p>
      </dgm:t>
    </dgm:pt>
    <dgm:pt modelId="{2DD74B4A-7EB3-42CD-84DC-1174E6434289}">
      <dgm:prSet phldrT="[Text]"/>
      <dgm:spPr/>
      <dgm:t>
        <a:bodyPr/>
        <a:lstStyle/>
        <a:p>
          <a:r>
            <a:rPr lang="en-US" dirty="0" err="1" smtClean="0"/>
            <a:t>Khi</a:t>
          </a:r>
          <a:r>
            <a:rPr lang="en-US" dirty="0" smtClean="0"/>
            <a:t> </a:t>
          </a:r>
          <a:r>
            <a:rPr lang="en-US" dirty="0" err="1" smtClean="0"/>
            <a:t>quỹ</a:t>
          </a:r>
          <a:r>
            <a:rPr lang="en-US" dirty="0" smtClean="0"/>
            <a:t> ĐTMH </a:t>
          </a:r>
          <a:r>
            <a:rPr lang="en-US" dirty="0" err="1" smtClean="0"/>
            <a:t>rút</a:t>
          </a:r>
          <a:r>
            <a:rPr lang="en-US" dirty="0" smtClean="0"/>
            <a:t> </a:t>
          </a:r>
          <a:r>
            <a:rPr lang="en-US" dirty="0" err="1" smtClean="0"/>
            <a:t>vốn</a:t>
          </a:r>
          <a:r>
            <a:rPr lang="en-US" dirty="0" smtClean="0"/>
            <a:t> </a:t>
          </a:r>
          <a:r>
            <a:rPr lang="en-US" dirty="0" err="1" smtClean="0"/>
            <a:t>có</a:t>
          </a:r>
          <a:r>
            <a:rPr lang="en-US" dirty="0" smtClean="0"/>
            <a:t> </a:t>
          </a:r>
          <a:r>
            <a:rPr lang="en-US" dirty="0" err="1" smtClean="0"/>
            <a:t>thể</a:t>
          </a:r>
          <a:r>
            <a:rPr lang="en-US" dirty="0" smtClean="0"/>
            <a:t> </a:t>
          </a:r>
          <a:r>
            <a:rPr lang="en-US" dirty="0" err="1" smtClean="0"/>
            <a:t>chuyển</a:t>
          </a:r>
          <a:r>
            <a:rPr lang="en-US" dirty="0" smtClean="0"/>
            <a:t> </a:t>
          </a:r>
          <a:r>
            <a:rPr lang="en-US" dirty="0" err="1" smtClean="0"/>
            <a:t>nhượng</a:t>
          </a:r>
          <a:r>
            <a:rPr lang="en-US" dirty="0" smtClean="0"/>
            <a:t> sang </a:t>
          </a:r>
          <a:r>
            <a:rPr lang="en-US" dirty="0" err="1" smtClean="0"/>
            <a:t>đối</a:t>
          </a:r>
          <a:r>
            <a:rPr lang="en-US" dirty="0" smtClean="0"/>
            <a:t> </a:t>
          </a:r>
          <a:r>
            <a:rPr lang="en-US" dirty="0" err="1" smtClean="0"/>
            <a:t>tác</a:t>
          </a:r>
          <a:r>
            <a:rPr lang="en-US" dirty="0" smtClean="0"/>
            <a:t> </a:t>
          </a:r>
          <a:r>
            <a:rPr lang="en-US" dirty="0" err="1" smtClean="0"/>
            <a:t>thiện</a:t>
          </a:r>
          <a:r>
            <a:rPr lang="en-US" dirty="0" smtClean="0"/>
            <a:t> </a:t>
          </a:r>
          <a:r>
            <a:rPr lang="en-US" dirty="0" err="1" smtClean="0"/>
            <a:t>chí</a:t>
          </a:r>
          <a:r>
            <a:rPr lang="en-US" dirty="0" smtClean="0"/>
            <a:t> </a:t>
          </a:r>
          <a:r>
            <a:rPr lang="en-US" dirty="0" err="1" smtClean="0"/>
            <a:t>hơn</a:t>
          </a:r>
          <a:r>
            <a:rPr lang="en-US" dirty="0" smtClean="0"/>
            <a:t> </a:t>
          </a:r>
          <a:endParaRPr lang="en-GB" dirty="0"/>
        </a:p>
      </dgm:t>
    </dgm:pt>
    <dgm:pt modelId="{9442679B-DE39-4D90-897A-20160B01FE28}" type="parTrans" cxnId="{DA6708EA-FBF2-46D8-96E0-108B7CB248B8}">
      <dgm:prSet/>
      <dgm:spPr/>
      <dgm:t>
        <a:bodyPr/>
        <a:lstStyle/>
        <a:p>
          <a:endParaRPr lang="en-GB"/>
        </a:p>
      </dgm:t>
    </dgm:pt>
    <dgm:pt modelId="{992B7CA8-D1E8-4356-93D5-999279DF2C73}" type="sibTrans" cxnId="{DA6708EA-FBF2-46D8-96E0-108B7CB248B8}">
      <dgm:prSet/>
      <dgm:spPr/>
      <dgm:t>
        <a:bodyPr/>
        <a:lstStyle/>
        <a:p>
          <a:endParaRPr lang="en-GB"/>
        </a:p>
      </dgm:t>
    </dgm:pt>
    <dgm:pt modelId="{CC151976-552E-481B-90B3-4B419C85DBF6}">
      <dgm:prSet phldrT="[Text]"/>
      <dgm:spPr/>
      <dgm:t>
        <a:bodyPr/>
        <a:lstStyle/>
        <a:p>
          <a:r>
            <a:rPr lang="en-US" dirty="0" err="1" smtClean="0"/>
            <a:t>Vốn</a:t>
          </a:r>
          <a:r>
            <a:rPr lang="en-US" dirty="0" smtClean="0"/>
            <a:t> </a:t>
          </a:r>
          <a:r>
            <a:rPr lang="en-US" dirty="0" err="1" smtClean="0"/>
            <a:t>sẽ</a:t>
          </a:r>
          <a:r>
            <a:rPr lang="en-US" dirty="0" smtClean="0"/>
            <a:t> </a:t>
          </a:r>
          <a:r>
            <a:rPr lang="en-US" dirty="0" err="1" smtClean="0"/>
            <a:t>được</a:t>
          </a:r>
          <a:r>
            <a:rPr lang="en-US" dirty="0" smtClean="0"/>
            <a:t> </a:t>
          </a:r>
          <a:r>
            <a:rPr lang="en-US" dirty="0" err="1" smtClean="0"/>
            <a:t>giải</a:t>
          </a:r>
          <a:r>
            <a:rPr lang="en-US" dirty="0" smtClean="0"/>
            <a:t> </a:t>
          </a:r>
          <a:r>
            <a:rPr lang="en-US" dirty="0" err="1" smtClean="0"/>
            <a:t>ngân</a:t>
          </a:r>
          <a:r>
            <a:rPr lang="en-US" dirty="0" smtClean="0"/>
            <a:t> </a:t>
          </a:r>
          <a:r>
            <a:rPr lang="en-US" dirty="0" err="1" smtClean="0"/>
            <a:t>từ</a:t>
          </a:r>
          <a:r>
            <a:rPr lang="en-US" dirty="0" smtClean="0"/>
            <a:t> </a:t>
          </a:r>
          <a:r>
            <a:rPr lang="en-US" dirty="0" err="1" smtClean="0"/>
            <a:t>từ</a:t>
          </a:r>
          <a:r>
            <a:rPr lang="en-US" dirty="0" smtClean="0"/>
            <a:t> </a:t>
          </a:r>
          <a:r>
            <a:rPr lang="en-US" dirty="0" err="1" smtClean="0"/>
            <a:t>và</a:t>
          </a:r>
          <a:r>
            <a:rPr lang="en-US" dirty="0" smtClean="0"/>
            <a:t> </a:t>
          </a:r>
          <a:r>
            <a:rPr lang="en-US" dirty="0" err="1" smtClean="0"/>
            <a:t>căn</a:t>
          </a:r>
          <a:r>
            <a:rPr lang="en-US" dirty="0" smtClean="0"/>
            <a:t> </a:t>
          </a:r>
          <a:r>
            <a:rPr lang="en-US" dirty="0" err="1" smtClean="0"/>
            <a:t>cứ</a:t>
          </a:r>
          <a:r>
            <a:rPr lang="en-US" dirty="0" smtClean="0"/>
            <a:t> </a:t>
          </a:r>
          <a:r>
            <a:rPr lang="en-US" dirty="0" err="1" smtClean="0"/>
            <a:t>trên</a:t>
          </a:r>
          <a:r>
            <a:rPr lang="en-US" dirty="0" smtClean="0"/>
            <a:t> </a:t>
          </a:r>
          <a:r>
            <a:rPr lang="en-US" dirty="0" err="1" smtClean="0"/>
            <a:t>kết</a:t>
          </a:r>
          <a:r>
            <a:rPr lang="en-US" dirty="0" smtClean="0"/>
            <a:t> </a:t>
          </a:r>
          <a:r>
            <a:rPr lang="en-US" dirty="0" err="1" smtClean="0"/>
            <a:t>quả</a:t>
          </a:r>
          <a:r>
            <a:rPr lang="en-US" dirty="0" smtClean="0"/>
            <a:t> HDKD</a:t>
          </a:r>
          <a:endParaRPr lang="en-GB" dirty="0"/>
        </a:p>
      </dgm:t>
    </dgm:pt>
    <dgm:pt modelId="{C11BCFD6-B76F-4A3F-A8BA-D5610DF6A471}" type="parTrans" cxnId="{90036903-4DE7-4CDD-9032-0FA23521CC7A}">
      <dgm:prSet/>
      <dgm:spPr/>
      <dgm:t>
        <a:bodyPr/>
        <a:lstStyle/>
        <a:p>
          <a:endParaRPr lang="en-GB"/>
        </a:p>
      </dgm:t>
    </dgm:pt>
    <dgm:pt modelId="{CD72BD1C-91CA-47E1-8167-3F5FB9A0E321}" type="sibTrans" cxnId="{90036903-4DE7-4CDD-9032-0FA23521CC7A}">
      <dgm:prSet/>
      <dgm:spPr/>
      <dgm:t>
        <a:bodyPr/>
        <a:lstStyle/>
        <a:p>
          <a:endParaRPr lang="en-GB"/>
        </a:p>
      </dgm:t>
    </dgm:pt>
    <dgm:pt modelId="{78C55D18-651E-48DA-9741-7770F008C943}" type="pres">
      <dgm:prSet presAssocID="{457E9746-DE60-4DFC-922B-9BD49BBE0706}" presName="Name0" presStyleCnt="0">
        <dgm:presLayoutVars>
          <dgm:chMax val="7"/>
          <dgm:chPref val="7"/>
          <dgm:dir/>
        </dgm:presLayoutVars>
      </dgm:prSet>
      <dgm:spPr/>
      <dgm:t>
        <a:bodyPr/>
        <a:lstStyle/>
        <a:p>
          <a:endParaRPr lang="en-GB"/>
        </a:p>
      </dgm:t>
    </dgm:pt>
    <dgm:pt modelId="{B4504AA1-E2E0-4310-8A1A-77465BC64F9E}" type="pres">
      <dgm:prSet presAssocID="{457E9746-DE60-4DFC-922B-9BD49BBE0706}" presName="Name1" presStyleCnt="0"/>
      <dgm:spPr/>
    </dgm:pt>
    <dgm:pt modelId="{FE1179B3-3350-418D-9F56-AE02A4E080FD}" type="pres">
      <dgm:prSet presAssocID="{457E9746-DE60-4DFC-922B-9BD49BBE0706}" presName="cycle" presStyleCnt="0"/>
      <dgm:spPr/>
    </dgm:pt>
    <dgm:pt modelId="{76082E2C-7524-4AFE-8A0F-AB7BC9A64AA5}" type="pres">
      <dgm:prSet presAssocID="{457E9746-DE60-4DFC-922B-9BD49BBE0706}" presName="srcNode" presStyleLbl="node1" presStyleIdx="0" presStyleCnt="6"/>
      <dgm:spPr/>
    </dgm:pt>
    <dgm:pt modelId="{522E49E9-E9FF-44F5-9ED6-8886B86351B5}" type="pres">
      <dgm:prSet presAssocID="{457E9746-DE60-4DFC-922B-9BD49BBE0706}" presName="conn" presStyleLbl="parChTrans1D2" presStyleIdx="0" presStyleCnt="1"/>
      <dgm:spPr/>
      <dgm:t>
        <a:bodyPr/>
        <a:lstStyle/>
        <a:p>
          <a:endParaRPr lang="en-GB"/>
        </a:p>
      </dgm:t>
    </dgm:pt>
    <dgm:pt modelId="{1774E4ED-4898-45CC-A345-4ED83374EB74}" type="pres">
      <dgm:prSet presAssocID="{457E9746-DE60-4DFC-922B-9BD49BBE0706}" presName="extraNode" presStyleLbl="node1" presStyleIdx="0" presStyleCnt="6"/>
      <dgm:spPr/>
    </dgm:pt>
    <dgm:pt modelId="{D69C77A9-20A9-47A9-B280-9DABDD22F1AA}" type="pres">
      <dgm:prSet presAssocID="{457E9746-DE60-4DFC-922B-9BD49BBE0706}" presName="dstNode" presStyleLbl="node1" presStyleIdx="0" presStyleCnt="6"/>
      <dgm:spPr/>
    </dgm:pt>
    <dgm:pt modelId="{8D41573A-D3DC-4D5C-835F-6F1DFCE61593}" type="pres">
      <dgm:prSet presAssocID="{F4B6F387-0699-4CA5-AA2C-A046412B0A63}" presName="text_1" presStyleLbl="node1" presStyleIdx="0" presStyleCnt="6">
        <dgm:presLayoutVars>
          <dgm:bulletEnabled val="1"/>
        </dgm:presLayoutVars>
      </dgm:prSet>
      <dgm:spPr/>
      <dgm:t>
        <a:bodyPr/>
        <a:lstStyle/>
        <a:p>
          <a:endParaRPr lang="en-GB"/>
        </a:p>
      </dgm:t>
    </dgm:pt>
    <dgm:pt modelId="{D02F8BF3-E93B-4A02-9111-4949D79884B0}" type="pres">
      <dgm:prSet presAssocID="{F4B6F387-0699-4CA5-AA2C-A046412B0A63}" presName="accent_1" presStyleCnt="0"/>
      <dgm:spPr/>
    </dgm:pt>
    <dgm:pt modelId="{95B17587-293C-4397-8B2F-B2623E461A27}" type="pres">
      <dgm:prSet presAssocID="{F4B6F387-0699-4CA5-AA2C-A046412B0A63}" presName="accentRepeatNode" presStyleLbl="solidFgAcc1" presStyleIdx="0" presStyleCnt="6"/>
      <dgm:spPr/>
    </dgm:pt>
    <dgm:pt modelId="{172D4E5C-4A33-439F-9337-7A2DED5AF300}" type="pres">
      <dgm:prSet presAssocID="{EB177663-1A87-4BB6-B8EC-44BDA1694C38}" presName="text_2" presStyleLbl="node1" presStyleIdx="1" presStyleCnt="6">
        <dgm:presLayoutVars>
          <dgm:bulletEnabled val="1"/>
        </dgm:presLayoutVars>
      </dgm:prSet>
      <dgm:spPr/>
      <dgm:t>
        <a:bodyPr/>
        <a:lstStyle/>
        <a:p>
          <a:endParaRPr lang="en-GB"/>
        </a:p>
      </dgm:t>
    </dgm:pt>
    <dgm:pt modelId="{81E536F3-1A85-4FFA-9944-CBD0A946597E}" type="pres">
      <dgm:prSet presAssocID="{EB177663-1A87-4BB6-B8EC-44BDA1694C38}" presName="accent_2" presStyleCnt="0"/>
      <dgm:spPr/>
    </dgm:pt>
    <dgm:pt modelId="{7787B03C-D909-4356-89FC-DC355A6E1411}" type="pres">
      <dgm:prSet presAssocID="{EB177663-1A87-4BB6-B8EC-44BDA1694C38}" presName="accentRepeatNode" presStyleLbl="solidFgAcc1" presStyleIdx="1" presStyleCnt="6"/>
      <dgm:spPr/>
    </dgm:pt>
    <dgm:pt modelId="{C3163937-3B65-43BC-B475-F1C8B23F9F13}" type="pres">
      <dgm:prSet presAssocID="{C1259B87-60AA-4D45-BFF5-42E7EE53D2A6}" presName="text_3" presStyleLbl="node1" presStyleIdx="2" presStyleCnt="6">
        <dgm:presLayoutVars>
          <dgm:bulletEnabled val="1"/>
        </dgm:presLayoutVars>
      </dgm:prSet>
      <dgm:spPr/>
      <dgm:t>
        <a:bodyPr/>
        <a:lstStyle/>
        <a:p>
          <a:endParaRPr lang="en-GB"/>
        </a:p>
      </dgm:t>
    </dgm:pt>
    <dgm:pt modelId="{FF61817D-1A61-4031-A11A-F26EC1DC0C4A}" type="pres">
      <dgm:prSet presAssocID="{C1259B87-60AA-4D45-BFF5-42E7EE53D2A6}" presName="accent_3" presStyleCnt="0"/>
      <dgm:spPr/>
    </dgm:pt>
    <dgm:pt modelId="{713840AF-62AA-47C3-9BB3-0B56A0D56559}" type="pres">
      <dgm:prSet presAssocID="{C1259B87-60AA-4D45-BFF5-42E7EE53D2A6}" presName="accentRepeatNode" presStyleLbl="solidFgAcc1" presStyleIdx="2" presStyleCnt="6"/>
      <dgm:spPr/>
    </dgm:pt>
    <dgm:pt modelId="{EA72B65F-B047-4E4B-9E3F-806B4FF4ABDE}" type="pres">
      <dgm:prSet presAssocID="{2DD74B4A-7EB3-42CD-84DC-1174E6434289}" presName="text_4" presStyleLbl="node1" presStyleIdx="3" presStyleCnt="6">
        <dgm:presLayoutVars>
          <dgm:bulletEnabled val="1"/>
        </dgm:presLayoutVars>
      </dgm:prSet>
      <dgm:spPr/>
      <dgm:t>
        <a:bodyPr/>
        <a:lstStyle/>
        <a:p>
          <a:endParaRPr lang="en-GB"/>
        </a:p>
      </dgm:t>
    </dgm:pt>
    <dgm:pt modelId="{FE969DEA-D751-4790-851B-E71FFADB1AFD}" type="pres">
      <dgm:prSet presAssocID="{2DD74B4A-7EB3-42CD-84DC-1174E6434289}" presName="accent_4" presStyleCnt="0"/>
      <dgm:spPr/>
    </dgm:pt>
    <dgm:pt modelId="{22133EEC-C65E-4713-9735-0E5C3BB6E7AC}" type="pres">
      <dgm:prSet presAssocID="{2DD74B4A-7EB3-42CD-84DC-1174E6434289}" presName="accentRepeatNode" presStyleLbl="solidFgAcc1" presStyleIdx="3" presStyleCnt="6"/>
      <dgm:spPr/>
    </dgm:pt>
    <dgm:pt modelId="{482F82C1-DD21-4B78-9387-F2BDA8FF6470}" type="pres">
      <dgm:prSet presAssocID="{CC151976-552E-481B-90B3-4B419C85DBF6}" presName="text_5" presStyleLbl="node1" presStyleIdx="4" presStyleCnt="6">
        <dgm:presLayoutVars>
          <dgm:bulletEnabled val="1"/>
        </dgm:presLayoutVars>
      </dgm:prSet>
      <dgm:spPr/>
      <dgm:t>
        <a:bodyPr/>
        <a:lstStyle/>
        <a:p>
          <a:endParaRPr lang="en-GB"/>
        </a:p>
      </dgm:t>
    </dgm:pt>
    <dgm:pt modelId="{92B380F6-FE83-40AD-9D0F-0ABD5A0C3C83}" type="pres">
      <dgm:prSet presAssocID="{CC151976-552E-481B-90B3-4B419C85DBF6}" presName="accent_5" presStyleCnt="0"/>
      <dgm:spPr/>
    </dgm:pt>
    <dgm:pt modelId="{B0FAE22B-0489-41EE-8D51-6088C89DDD24}" type="pres">
      <dgm:prSet presAssocID="{CC151976-552E-481B-90B3-4B419C85DBF6}" presName="accentRepeatNode" presStyleLbl="solidFgAcc1" presStyleIdx="4" presStyleCnt="6"/>
      <dgm:spPr/>
    </dgm:pt>
    <dgm:pt modelId="{2FF35353-74D2-47E3-B8BE-67A645DC3F1F}" type="pres">
      <dgm:prSet presAssocID="{A408C8A8-8E76-441B-8724-C079788DEDA8}" presName="text_6" presStyleLbl="node1" presStyleIdx="5" presStyleCnt="6">
        <dgm:presLayoutVars>
          <dgm:bulletEnabled val="1"/>
        </dgm:presLayoutVars>
      </dgm:prSet>
      <dgm:spPr/>
      <dgm:t>
        <a:bodyPr/>
        <a:lstStyle/>
        <a:p>
          <a:endParaRPr lang="en-GB"/>
        </a:p>
      </dgm:t>
    </dgm:pt>
    <dgm:pt modelId="{38DE77CA-6B8C-4A1D-B7E2-B31A8AF81D2B}" type="pres">
      <dgm:prSet presAssocID="{A408C8A8-8E76-441B-8724-C079788DEDA8}" presName="accent_6" presStyleCnt="0"/>
      <dgm:spPr/>
    </dgm:pt>
    <dgm:pt modelId="{CC096A68-81F3-447E-B09C-B025B9E50D52}" type="pres">
      <dgm:prSet presAssocID="{A408C8A8-8E76-441B-8724-C079788DEDA8}" presName="accentRepeatNode" presStyleLbl="solidFgAcc1" presStyleIdx="5" presStyleCnt="6"/>
      <dgm:spPr/>
    </dgm:pt>
  </dgm:ptLst>
  <dgm:cxnLst>
    <dgm:cxn modelId="{DA6708EA-FBF2-46D8-96E0-108B7CB248B8}" srcId="{457E9746-DE60-4DFC-922B-9BD49BBE0706}" destId="{2DD74B4A-7EB3-42CD-84DC-1174E6434289}" srcOrd="3" destOrd="0" parTransId="{9442679B-DE39-4D90-897A-20160B01FE28}" sibTransId="{992B7CA8-D1E8-4356-93D5-999279DF2C73}"/>
    <dgm:cxn modelId="{23AB82F8-A17A-4F6A-97F4-763298901116}" srcId="{457E9746-DE60-4DFC-922B-9BD49BBE0706}" destId="{A408C8A8-8E76-441B-8724-C079788DEDA8}" srcOrd="5" destOrd="0" parTransId="{74EB43BB-34C5-4BBB-B3BE-A99FD22046B9}" sibTransId="{770B1E5B-9FB9-46BA-8171-D8B5467FDFFE}"/>
    <dgm:cxn modelId="{410F7460-9D81-4C96-9F24-CE430D37AF83}" type="presOf" srcId="{CC151976-552E-481B-90B3-4B419C85DBF6}" destId="{482F82C1-DD21-4B78-9387-F2BDA8FF6470}" srcOrd="0" destOrd="0" presId="urn:microsoft.com/office/officeart/2008/layout/VerticalCurvedList"/>
    <dgm:cxn modelId="{BA2C91EB-E9DB-49F6-92ED-1E3665A116C7}" srcId="{457E9746-DE60-4DFC-922B-9BD49BBE0706}" destId="{F4B6F387-0699-4CA5-AA2C-A046412B0A63}" srcOrd="0" destOrd="0" parTransId="{F94FC4C5-875E-4B76-9180-9D4BC1CF6954}" sibTransId="{8BAFB8D7-3831-4784-8617-A2632FA2CDE9}"/>
    <dgm:cxn modelId="{E79AE6CA-77FB-40BD-A6F0-9BB3EBEBEACB}" srcId="{457E9746-DE60-4DFC-922B-9BD49BBE0706}" destId="{EB177663-1A87-4BB6-B8EC-44BDA1694C38}" srcOrd="1" destOrd="0" parTransId="{1A49E37D-AE8D-4EFA-8340-23279BCCC324}" sibTransId="{AC457681-EF9B-48DC-8998-F3308E0F5751}"/>
    <dgm:cxn modelId="{F83B2678-7EF3-4364-BA70-3C5EDFA35717}" srcId="{457E9746-DE60-4DFC-922B-9BD49BBE0706}" destId="{C1259B87-60AA-4D45-BFF5-42E7EE53D2A6}" srcOrd="2" destOrd="0" parTransId="{D756B47E-E115-40C9-AF45-FCAD6692D937}" sibTransId="{D01A8BBE-FC53-4624-ABED-D6692D52E4A9}"/>
    <dgm:cxn modelId="{AC32E20C-15F5-4D81-96E2-66CA17596695}" type="presOf" srcId="{EB177663-1A87-4BB6-B8EC-44BDA1694C38}" destId="{172D4E5C-4A33-439F-9337-7A2DED5AF300}" srcOrd="0" destOrd="0" presId="urn:microsoft.com/office/officeart/2008/layout/VerticalCurvedList"/>
    <dgm:cxn modelId="{6B71490C-A6ED-4559-8A25-98B360AA8B26}" type="presOf" srcId="{8BAFB8D7-3831-4784-8617-A2632FA2CDE9}" destId="{522E49E9-E9FF-44F5-9ED6-8886B86351B5}" srcOrd="0" destOrd="0" presId="urn:microsoft.com/office/officeart/2008/layout/VerticalCurvedList"/>
    <dgm:cxn modelId="{F14A166D-EF57-4472-AD88-EE419F960CC9}" type="presOf" srcId="{2DD74B4A-7EB3-42CD-84DC-1174E6434289}" destId="{EA72B65F-B047-4E4B-9E3F-806B4FF4ABDE}" srcOrd="0" destOrd="0" presId="urn:microsoft.com/office/officeart/2008/layout/VerticalCurvedList"/>
    <dgm:cxn modelId="{90036903-4DE7-4CDD-9032-0FA23521CC7A}" srcId="{457E9746-DE60-4DFC-922B-9BD49BBE0706}" destId="{CC151976-552E-481B-90B3-4B419C85DBF6}" srcOrd="4" destOrd="0" parTransId="{C11BCFD6-B76F-4A3F-A8BA-D5610DF6A471}" sibTransId="{CD72BD1C-91CA-47E1-8167-3F5FB9A0E321}"/>
    <dgm:cxn modelId="{4D286C90-ECF0-44EC-B644-CE4841207383}" type="presOf" srcId="{A408C8A8-8E76-441B-8724-C079788DEDA8}" destId="{2FF35353-74D2-47E3-B8BE-67A645DC3F1F}" srcOrd="0" destOrd="0" presId="urn:microsoft.com/office/officeart/2008/layout/VerticalCurvedList"/>
    <dgm:cxn modelId="{0C0F44F8-490B-4C24-8260-93301B276F89}" type="presOf" srcId="{C1259B87-60AA-4D45-BFF5-42E7EE53D2A6}" destId="{C3163937-3B65-43BC-B475-F1C8B23F9F13}" srcOrd="0" destOrd="0" presId="urn:microsoft.com/office/officeart/2008/layout/VerticalCurvedList"/>
    <dgm:cxn modelId="{FB5FB253-79E5-4DDB-B0B2-8A22C9A4D3ED}" type="presOf" srcId="{F4B6F387-0699-4CA5-AA2C-A046412B0A63}" destId="{8D41573A-D3DC-4D5C-835F-6F1DFCE61593}" srcOrd="0" destOrd="0" presId="urn:microsoft.com/office/officeart/2008/layout/VerticalCurvedList"/>
    <dgm:cxn modelId="{9511743F-763F-4DA0-A502-CE5B1EBBED01}" type="presOf" srcId="{457E9746-DE60-4DFC-922B-9BD49BBE0706}" destId="{78C55D18-651E-48DA-9741-7770F008C943}" srcOrd="0" destOrd="0" presId="urn:microsoft.com/office/officeart/2008/layout/VerticalCurvedList"/>
    <dgm:cxn modelId="{C5CB731D-B610-44EF-AC6C-07241B9B3D71}" type="presParOf" srcId="{78C55D18-651E-48DA-9741-7770F008C943}" destId="{B4504AA1-E2E0-4310-8A1A-77465BC64F9E}" srcOrd="0" destOrd="0" presId="urn:microsoft.com/office/officeart/2008/layout/VerticalCurvedList"/>
    <dgm:cxn modelId="{3611030F-625E-4B96-B2B8-C622D7EA540D}" type="presParOf" srcId="{B4504AA1-E2E0-4310-8A1A-77465BC64F9E}" destId="{FE1179B3-3350-418D-9F56-AE02A4E080FD}" srcOrd="0" destOrd="0" presId="urn:microsoft.com/office/officeart/2008/layout/VerticalCurvedList"/>
    <dgm:cxn modelId="{B656B16C-2359-4A12-B285-1648313832D3}" type="presParOf" srcId="{FE1179B3-3350-418D-9F56-AE02A4E080FD}" destId="{76082E2C-7524-4AFE-8A0F-AB7BC9A64AA5}" srcOrd="0" destOrd="0" presId="urn:microsoft.com/office/officeart/2008/layout/VerticalCurvedList"/>
    <dgm:cxn modelId="{AF7C9BEB-9E78-46AE-AEE0-0BF711AE9C08}" type="presParOf" srcId="{FE1179B3-3350-418D-9F56-AE02A4E080FD}" destId="{522E49E9-E9FF-44F5-9ED6-8886B86351B5}" srcOrd="1" destOrd="0" presId="urn:microsoft.com/office/officeart/2008/layout/VerticalCurvedList"/>
    <dgm:cxn modelId="{FF67839D-6BE7-4EF0-BBF4-59A7C00C4AFD}" type="presParOf" srcId="{FE1179B3-3350-418D-9F56-AE02A4E080FD}" destId="{1774E4ED-4898-45CC-A345-4ED83374EB74}" srcOrd="2" destOrd="0" presId="urn:microsoft.com/office/officeart/2008/layout/VerticalCurvedList"/>
    <dgm:cxn modelId="{B5D505D5-40E8-418C-BCC4-720A8FA622BF}" type="presParOf" srcId="{FE1179B3-3350-418D-9F56-AE02A4E080FD}" destId="{D69C77A9-20A9-47A9-B280-9DABDD22F1AA}" srcOrd="3" destOrd="0" presId="urn:microsoft.com/office/officeart/2008/layout/VerticalCurvedList"/>
    <dgm:cxn modelId="{E27657C7-BE29-4D49-A13D-4490174A66A0}" type="presParOf" srcId="{B4504AA1-E2E0-4310-8A1A-77465BC64F9E}" destId="{8D41573A-D3DC-4D5C-835F-6F1DFCE61593}" srcOrd="1" destOrd="0" presId="urn:microsoft.com/office/officeart/2008/layout/VerticalCurvedList"/>
    <dgm:cxn modelId="{ECA99894-D56A-4B92-A924-C0A16D54B971}" type="presParOf" srcId="{B4504AA1-E2E0-4310-8A1A-77465BC64F9E}" destId="{D02F8BF3-E93B-4A02-9111-4949D79884B0}" srcOrd="2" destOrd="0" presId="urn:microsoft.com/office/officeart/2008/layout/VerticalCurvedList"/>
    <dgm:cxn modelId="{6F80FD43-5F63-4211-809A-B2BA92010E4E}" type="presParOf" srcId="{D02F8BF3-E93B-4A02-9111-4949D79884B0}" destId="{95B17587-293C-4397-8B2F-B2623E461A27}" srcOrd="0" destOrd="0" presId="urn:microsoft.com/office/officeart/2008/layout/VerticalCurvedList"/>
    <dgm:cxn modelId="{82F22D16-7C24-4CF0-99EF-E93E964F6DDD}" type="presParOf" srcId="{B4504AA1-E2E0-4310-8A1A-77465BC64F9E}" destId="{172D4E5C-4A33-439F-9337-7A2DED5AF300}" srcOrd="3" destOrd="0" presId="urn:microsoft.com/office/officeart/2008/layout/VerticalCurvedList"/>
    <dgm:cxn modelId="{506DDF99-8BCA-44F2-87C9-5C70ABABAB4B}" type="presParOf" srcId="{B4504AA1-E2E0-4310-8A1A-77465BC64F9E}" destId="{81E536F3-1A85-4FFA-9944-CBD0A946597E}" srcOrd="4" destOrd="0" presId="urn:microsoft.com/office/officeart/2008/layout/VerticalCurvedList"/>
    <dgm:cxn modelId="{8E43FFED-D733-49A9-9214-D4C0CDA9E63F}" type="presParOf" srcId="{81E536F3-1A85-4FFA-9944-CBD0A946597E}" destId="{7787B03C-D909-4356-89FC-DC355A6E1411}" srcOrd="0" destOrd="0" presId="urn:microsoft.com/office/officeart/2008/layout/VerticalCurvedList"/>
    <dgm:cxn modelId="{E7550ECF-FA83-42C1-B85E-C71B38B56240}" type="presParOf" srcId="{B4504AA1-E2E0-4310-8A1A-77465BC64F9E}" destId="{C3163937-3B65-43BC-B475-F1C8B23F9F13}" srcOrd="5" destOrd="0" presId="urn:microsoft.com/office/officeart/2008/layout/VerticalCurvedList"/>
    <dgm:cxn modelId="{7542D5CD-F52B-45A6-B2AF-60AC51B909D8}" type="presParOf" srcId="{B4504AA1-E2E0-4310-8A1A-77465BC64F9E}" destId="{FF61817D-1A61-4031-A11A-F26EC1DC0C4A}" srcOrd="6" destOrd="0" presId="urn:microsoft.com/office/officeart/2008/layout/VerticalCurvedList"/>
    <dgm:cxn modelId="{F87BCFD9-A1C7-4BCD-8AA5-6FEB15062BB1}" type="presParOf" srcId="{FF61817D-1A61-4031-A11A-F26EC1DC0C4A}" destId="{713840AF-62AA-47C3-9BB3-0B56A0D56559}" srcOrd="0" destOrd="0" presId="urn:microsoft.com/office/officeart/2008/layout/VerticalCurvedList"/>
    <dgm:cxn modelId="{A410A8CE-1CA8-47F4-B50D-F4DD01080739}" type="presParOf" srcId="{B4504AA1-E2E0-4310-8A1A-77465BC64F9E}" destId="{EA72B65F-B047-4E4B-9E3F-806B4FF4ABDE}" srcOrd="7" destOrd="0" presId="urn:microsoft.com/office/officeart/2008/layout/VerticalCurvedList"/>
    <dgm:cxn modelId="{E1623AC0-455C-4BF8-AFE6-F74B8915E6B1}" type="presParOf" srcId="{B4504AA1-E2E0-4310-8A1A-77465BC64F9E}" destId="{FE969DEA-D751-4790-851B-E71FFADB1AFD}" srcOrd="8" destOrd="0" presId="urn:microsoft.com/office/officeart/2008/layout/VerticalCurvedList"/>
    <dgm:cxn modelId="{5C23441E-C58F-422B-977B-F47AC54812DB}" type="presParOf" srcId="{FE969DEA-D751-4790-851B-E71FFADB1AFD}" destId="{22133EEC-C65E-4713-9735-0E5C3BB6E7AC}" srcOrd="0" destOrd="0" presId="urn:microsoft.com/office/officeart/2008/layout/VerticalCurvedList"/>
    <dgm:cxn modelId="{E0D6740B-4ABA-4870-AA66-0C0288D06F74}" type="presParOf" srcId="{B4504AA1-E2E0-4310-8A1A-77465BC64F9E}" destId="{482F82C1-DD21-4B78-9387-F2BDA8FF6470}" srcOrd="9" destOrd="0" presId="urn:microsoft.com/office/officeart/2008/layout/VerticalCurvedList"/>
    <dgm:cxn modelId="{3A0C80AC-05F5-482A-9155-E07D41FABF37}" type="presParOf" srcId="{B4504AA1-E2E0-4310-8A1A-77465BC64F9E}" destId="{92B380F6-FE83-40AD-9D0F-0ABD5A0C3C83}" srcOrd="10" destOrd="0" presId="urn:microsoft.com/office/officeart/2008/layout/VerticalCurvedList"/>
    <dgm:cxn modelId="{9C9B8A47-57AF-46AE-8AD7-694F201A5B52}" type="presParOf" srcId="{92B380F6-FE83-40AD-9D0F-0ABD5A0C3C83}" destId="{B0FAE22B-0489-41EE-8D51-6088C89DDD24}" srcOrd="0" destOrd="0" presId="urn:microsoft.com/office/officeart/2008/layout/VerticalCurvedList"/>
    <dgm:cxn modelId="{717F8F04-A279-44E4-AB27-F52487D0C227}" type="presParOf" srcId="{B4504AA1-E2E0-4310-8A1A-77465BC64F9E}" destId="{2FF35353-74D2-47E3-B8BE-67A645DC3F1F}" srcOrd="11" destOrd="0" presId="urn:microsoft.com/office/officeart/2008/layout/VerticalCurvedList"/>
    <dgm:cxn modelId="{5E09B0F7-6926-49AE-9B14-BE33CF0F9B0E}" type="presParOf" srcId="{B4504AA1-E2E0-4310-8A1A-77465BC64F9E}" destId="{38DE77CA-6B8C-4A1D-B7E2-B31A8AF81D2B}" srcOrd="12" destOrd="0" presId="urn:microsoft.com/office/officeart/2008/layout/VerticalCurvedList"/>
    <dgm:cxn modelId="{9682149B-FB56-4583-93A3-53E798AA2B0A}" type="presParOf" srcId="{38DE77CA-6B8C-4A1D-B7E2-B31A8AF81D2B}" destId="{CC096A68-81F3-447E-B09C-B025B9E50D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4CA4EF6-84D4-46EC-9651-1AEBEBB0AF22}"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GB"/>
        </a:p>
      </dgm:t>
    </dgm:pt>
    <dgm:pt modelId="{F8F782FB-0843-47A2-91D7-EC07CB722FEE}">
      <dgm:prSet phldrT="[Text]" phldr="1"/>
      <dgm:spPr/>
      <dgm:t>
        <a:bodyPr/>
        <a:lstStyle/>
        <a:p>
          <a:endParaRPr lang="en-GB"/>
        </a:p>
      </dgm:t>
    </dgm:pt>
    <dgm:pt modelId="{062B5DE8-FD2F-4AAC-B874-08D24DA25CA8}" type="parTrans" cxnId="{6CAA17D5-2AA8-4797-9E99-5F85CC934C3A}">
      <dgm:prSet/>
      <dgm:spPr/>
      <dgm:t>
        <a:bodyPr/>
        <a:lstStyle/>
        <a:p>
          <a:endParaRPr lang="en-GB"/>
        </a:p>
      </dgm:t>
    </dgm:pt>
    <dgm:pt modelId="{1F19BCCF-7095-4ABF-8967-576131FBCE1D}" type="sibTrans" cxnId="{6CAA17D5-2AA8-4797-9E99-5F85CC934C3A}">
      <dgm:prSet/>
      <dgm:spPr/>
      <dgm:t>
        <a:bodyPr/>
        <a:lstStyle/>
        <a:p>
          <a:endParaRPr lang="en-GB"/>
        </a:p>
      </dgm:t>
    </dgm:pt>
    <dgm:pt modelId="{25CFB0D3-53FE-4E58-8CBC-5A12A4A76F73}">
      <dgm:prSet phldrT="[Text]"/>
      <dgm:spPr/>
      <dgm:t>
        <a:bodyPr/>
        <a:lstStyle/>
        <a:p>
          <a:r>
            <a:rPr lang="en-US" dirty="0" err="1" smtClean="0"/>
            <a:t>Toàn</a:t>
          </a:r>
          <a:r>
            <a:rPr lang="en-US" dirty="0" smtClean="0"/>
            <a:t> </a:t>
          </a:r>
          <a:r>
            <a:rPr lang="en-US" dirty="0" err="1" smtClean="0"/>
            <a:t>cầu</a:t>
          </a:r>
          <a:r>
            <a:rPr lang="en-US" dirty="0" smtClean="0"/>
            <a:t> </a:t>
          </a:r>
          <a:r>
            <a:rPr lang="en-US" dirty="0" err="1" smtClean="0"/>
            <a:t>hoá</a:t>
          </a:r>
          <a:r>
            <a:rPr lang="en-US" dirty="0" smtClean="0"/>
            <a:t> </a:t>
          </a:r>
          <a:r>
            <a:rPr lang="en-US" dirty="0" err="1" smtClean="0"/>
            <a:t>và</a:t>
          </a:r>
          <a:r>
            <a:rPr lang="en-US" dirty="0" smtClean="0"/>
            <a:t> </a:t>
          </a:r>
          <a:r>
            <a:rPr lang="en-US" dirty="0" err="1" smtClean="0"/>
            <a:t>chu</a:t>
          </a:r>
          <a:r>
            <a:rPr lang="en-US" dirty="0" smtClean="0"/>
            <a:t> </a:t>
          </a:r>
          <a:r>
            <a:rPr lang="en-US" dirty="0" err="1" smtClean="0"/>
            <a:t>kỳ</a:t>
          </a:r>
          <a:r>
            <a:rPr lang="en-US" dirty="0" smtClean="0"/>
            <a:t> </a:t>
          </a:r>
          <a:r>
            <a:rPr lang="en-US" dirty="0" err="1" smtClean="0"/>
            <a:t>kinh</a:t>
          </a:r>
          <a:r>
            <a:rPr lang="en-US" dirty="0" smtClean="0"/>
            <a:t> </a:t>
          </a:r>
          <a:r>
            <a:rPr lang="en-US" dirty="0" err="1" smtClean="0"/>
            <a:t>tế</a:t>
          </a:r>
          <a:endParaRPr lang="en-GB" dirty="0"/>
        </a:p>
      </dgm:t>
    </dgm:pt>
    <dgm:pt modelId="{6A08FB78-8F2D-437C-AA46-79A7E90529F6}" type="parTrans" cxnId="{4DAE35F5-2400-4834-84B6-422FA97F2E4E}">
      <dgm:prSet/>
      <dgm:spPr/>
      <dgm:t>
        <a:bodyPr/>
        <a:lstStyle/>
        <a:p>
          <a:endParaRPr lang="en-GB"/>
        </a:p>
      </dgm:t>
    </dgm:pt>
    <dgm:pt modelId="{3A0B6D4E-0A81-4861-8FA7-D98B29F606F3}" type="sibTrans" cxnId="{4DAE35F5-2400-4834-84B6-422FA97F2E4E}">
      <dgm:prSet/>
      <dgm:spPr/>
      <dgm:t>
        <a:bodyPr/>
        <a:lstStyle/>
        <a:p>
          <a:endParaRPr lang="en-GB"/>
        </a:p>
      </dgm:t>
    </dgm:pt>
    <dgm:pt modelId="{62FEA85C-311F-4635-BC00-1A89AC4F5CF8}">
      <dgm:prSet phldrT="[Text]" phldr="1"/>
      <dgm:spPr/>
      <dgm:t>
        <a:bodyPr/>
        <a:lstStyle/>
        <a:p>
          <a:endParaRPr lang="en-GB"/>
        </a:p>
      </dgm:t>
    </dgm:pt>
    <dgm:pt modelId="{7B38D055-239A-4630-8DEB-7A24809728BF}" type="parTrans" cxnId="{325F0A24-29A6-4123-8217-4E018615F081}">
      <dgm:prSet/>
      <dgm:spPr/>
      <dgm:t>
        <a:bodyPr/>
        <a:lstStyle/>
        <a:p>
          <a:endParaRPr lang="en-GB"/>
        </a:p>
      </dgm:t>
    </dgm:pt>
    <dgm:pt modelId="{6F95CDA2-D817-476C-921E-D20F3012720D}" type="sibTrans" cxnId="{325F0A24-29A6-4123-8217-4E018615F081}">
      <dgm:prSet/>
      <dgm:spPr/>
      <dgm:t>
        <a:bodyPr/>
        <a:lstStyle/>
        <a:p>
          <a:endParaRPr lang="en-GB"/>
        </a:p>
      </dgm:t>
    </dgm:pt>
    <dgm:pt modelId="{D331340B-17B8-40BF-A444-6E98517A9C33}">
      <dgm:prSet phldrT="[Text]"/>
      <dgm:spPr/>
      <dgm:t>
        <a:bodyPr/>
        <a:lstStyle/>
        <a:p>
          <a:r>
            <a:rPr lang="en-US" dirty="0" err="1" smtClean="0"/>
            <a:t>Tính</a:t>
          </a:r>
          <a:r>
            <a:rPr lang="en-US" dirty="0" smtClean="0"/>
            <a:t> </a:t>
          </a:r>
          <a:r>
            <a:rPr lang="en-US" dirty="0" err="1" smtClean="0"/>
            <a:t>chất</a:t>
          </a:r>
          <a:r>
            <a:rPr lang="en-US" dirty="0" smtClean="0"/>
            <a:t> </a:t>
          </a:r>
          <a:r>
            <a:rPr lang="en-US" dirty="0" err="1" smtClean="0"/>
            <a:t>và</a:t>
          </a:r>
          <a:r>
            <a:rPr lang="en-US" dirty="0" smtClean="0"/>
            <a:t> </a:t>
          </a:r>
          <a:r>
            <a:rPr lang="en-US" dirty="0" err="1" smtClean="0"/>
            <a:t>cường</a:t>
          </a:r>
          <a:r>
            <a:rPr lang="en-US" dirty="0" smtClean="0"/>
            <a:t> </a:t>
          </a:r>
          <a:r>
            <a:rPr lang="en-US" dirty="0" err="1" smtClean="0"/>
            <a:t>độ</a:t>
          </a:r>
          <a:r>
            <a:rPr lang="en-US" dirty="0" smtClean="0"/>
            <a:t> </a:t>
          </a:r>
          <a:r>
            <a:rPr lang="en-US" dirty="0" err="1" smtClean="0"/>
            <a:t>cạnh</a:t>
          </a:r>
          <a:r>
            <a:rPr lang="en-US" dirty="0" smtClean="0"/>
            <a:t> </a:t>
          </a:r>
          <a:r>
            <a:rPr lang="en-US" dirty="0" err="1" smtClean="0"/>
            <a:t>tranh</a:t>
          </a:r>
          <a:r>
            <a:rPr lang="en-US" dirty="0" smtClean="0"/>
            <a:t> </a:t>
          </a:r>
          <a:r>
            <a:rPr lang="en-US" dirty="0" err="1" smtClean="0"/>
            <a:t>trong</a:t>
          </a:r>
          <a:r>
            <a:rPr lang="en-US" dirty="0" smtClean="0"/>
            <a:t> </a:t>
          </a:r>
          <a:r>
            <a:rPr lang="en-US" dirty="0" err="1" smtClean="0"/>
            <a:t>ngành</a:t>
          </a:r>
          <a:endParaRPr lang="en-GB" dirty="0"/>
        </a:p>
      </dgm:t>
    </dgm:pt>
    <dgm:pt modelId="{B94DCBDA-93A0-4360-860F-293FF0111ECE}" type="parTrans" cxnId="{86BF846C-F65A-4498-946D-F5D6FE3E3076}">
      <dgm:prSet/>
      <dgm:spPr/>
      <dgm:t>
        <a:bodyPr/>
        <a:lstStyle/>
        <a:p>
          <a:endParaRPr lang="en-GB"/>
        </a:p>
      </dgm:t>
    </dgm:pt>
    <dgm:pt modelId="{7FF7AA56-C220-4EFC-9E55-A2A9A00245B1}" type="sibTrans" cxnId="{86BF846C-F65A-4498-946D-F5D6FE3E3076}">
      <dgm:prSet/>
      <dgm:spPr/>
      <dgm:t>
        <a:bodyPr/>
        <a:lstStyle/>
        <a:p>
          <a:endParaRPr lang="en-GB"/>
        </a:p>
      </dgm:t>
    </dgm:pt>
    <dgm:pt modelId="{C9B81E81-FA8A-4A99-9BFD-8646BF6AB5B4}">
      <dgm:prSet phldrT="[Text]" phldr="1"/>
      <dgm:spPr/>
      <dgm:t>
        <a:bodyPr/>
        <a:lstStyle/>
        <a:p>
          <a:endParaRPr lang="en-GB"/>
        </a:p>
      </dgm:t>
    </dgm:pt>
    <dgm:pt modelId="{AE2E0288-8546-4B5C-868E-7FAB1E9A2D62}" type="parTrans" cxnId="{6950E10A-21E6-4A4F-8369-2C9316E68AE1}">
      <dgm:prSet/>
      <dgm:spPr/>
      <dgm:t>
        <a:bodyPr/>
        <a:lstStyle/>
        <a:p>
          <a:endParaRPr lang="en-GB"/>
        </a:p>
      </dgm:t>
    </dgm:pt>
    <dgm:pt modelId="{72647D4A-3B0F-4AEA-96D5-8E2B4C3E95A1}" type="sibTrans" cxnId="{6950E10A-21E6-4A4F-8369-2C9316E68AE1}">
      <dgm:prSet/>
      <dgm:spPr/>
      <dgm:t>
        <a:bodyPr/>
        <a:lstStyle/>
        <a:p>
          <a:endParaRPr lang="en-GB"/>
        </a:p>
      </dgm:t>
    </dgm:pt>
    <dgm:pt modelId="{4AF0BCC7-503E-409F-9151-FB67ADC1E359}">
      <dgm:prSet phldrT="[Text]"/>
      <dgm:spPr/>
      <dgm:t>
        <a:bodyPr/>
        <a:lstStyle/>
        <a:p>
          <a:r>
            <a:rPr lang="en-US" dirty="0" err="1" smtClean="0"/>
            <a:t>Sự</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trong</a:t>
          </a:r>
          <a:r>
            <a:rPr lang="en-US" dirty="0" smtClean="0"/>
            <a:t> </a:t>
          </a:r>
          <a:r>
            <a:rPr lang="en-US" dirty="0" err="1" smtClean="0"/>
            <a:t>nhu</a:t>
          </a:r>
          <a:r>
            <a:rPr lang="en-US" dirty="0" smtClean="0"/>
            <a:t> </a:t>
          </a:r>
          <a:r>
            <a:rPr lang="en-US" dirty="0" err="1" smtClean="0"/>
            <a:t>cầu</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hàng</a:t>
          </a:r>
          <a:r>
            <a:rPr lang="en-US" dirty="0" smtClean="0"/>
            <a:t> </a:t>
          </a:r>
          <a:r>
            <a:rPr lang="en-US" dirty="0" err="1" smtClean="0"/>
            <a:t>hoá</a:t>
          </a:r>
          <a:r>
            <a:rPr lang="en-US" dirty="0" smtClean="0"/>
            <a:t> </a:t>
          </a:r>
          <a:r>
            <a:rPr lang="en-US" dirty="0" err="1" smtClean="0"/>
            <a:t>dịch</a:t>
          </a:r>
          <a:r>
            <a:rPr lang="en-US" dirty="0" smtClean="0"/>
            <a:t> </a:t>
          </a:r>
          <a:r>
            <a:rPr lang="en-US" dirty="0" err="1" smtClean="0"/>
            <a:t>vụ</a:t>
          </a:r>
          <a:endParaRPr lang="en-GB" dirty="0"/>
        </a:p>
      </dgm:t>
    </dgm:pt>
    <dgm:pt modelId="{DF2B226B-4975-4A29-B176-4541B05AAFD4}" type="parTrans" cxnId="{71B8CC3A-FCD1-4CEA-83D3-E23401E3BAD1}">
      <dgm:prSet/>
      <dgm:spPr/>
      <dgm:t>
        <a:bodyPr/>
        <a:lstStyle/>
        <a:p>
          <a:endParaRPr lang="en-GB"/>
        </a:p>
      </dgm:t>
    </dgm:pt>
    <dgm:pt modelId="{9750193B-AF34-45DE-A91C-D31FA56741E0}" type="sibTrans" cxnId="{71B8CC3A-FCD1-4CEA-83D3-E23401E3BAD1}">
      <dgm:prSet/>
      <dgm:spPr/>
      <dgm:t>
        <a:bodyPr/>
        <a:lstStyle/>
        <a:p>
          <a:endParaRPr lang="en-GB"/>
        </a:p>
      </dgm:t>
    </dgm:pt>
    <dgm:pt modelId="{D19DA77F-BC7B-49C5-9FC6-FA550E58E3B2}" type="pres">
      <dgm:prSet presAssocID="{E4CA4EF6-84D4-46EC-9651-1AEBEBB0AF22}" presName="linearFlow" presStyleCnt="0">
        <dgm:presLayoutVars>
          <dgm:dir/>
          <dgm:animLvl val="lvl"/>
          <dgm:resizeHandles val="exact"/>
        </dgm:presLayoutVars>
      </dgm:prSet>
      <dgm:spPr/>
      <dgm:t>
        <a:bodyPr/>
        <a:lstStyle/>
        <a:p>
          <a:endParaRPr lang="en-GB"/>
        </a:p>
      </dgm:t>
    </dgm:pt>
    <dgm:pt modelId="{206E9948-A3CE-4E14-A255-BE8EDFA68C3D}" type="pres">
      <dgm:prSet presAssocID="{F8F782FB-0843-47A2-91D7-EC07CB722FEE}" presName="composite" presStyleCnt="0"/>
      <dgm:spPr/>
    </dgm:pt>
    <dgm:pt modelId="{D36EBD5A-E17D-4809-904B-C637FF32C51D}" type="pres">
      <dgm:prSet presAssocID="{F8F782FB-0843-47A2-91D7-EC07CB722FEE}" presName="parentText" presStyleLbl="alignNode1" presStyleIdx="0" presStyleCnt="3">
        <dgm:presLayoutVars>
          <dgm:chMax val="1"/>
          <dgm:bulletEnabled val="1"/>
        </dgm:presLayoutVars>
      </dgm:prSet>
      <dgm:spPr/>
      <dgm:t>
        <a:bodyPr/>
        <a:lstStyle/>
        <a:p>
          <a:endParaRPr lang="en-GB"/>
        </a:p>
      </dgm:t>
    </dgm:pt>
    <dgm:pt modelId="{D14E55BE-5694-439B-B386-40C543B3657B}" type="pres">
      <dgm:prSet presAssocID="{F8F782FB-0843-47A2-91D7-EC07CB722FEE}" presName="descendantText" presStyleLbl="alignAcc1" presStyleIdx="0" presStyleCnt="3">
        <dgm:presLayoutVars>
          <dgm:bulletEnabled val="1"/>
        </dgm:presLayoutVars>
      </dgm:prSet>
      <dgm:spPr/>
      <dgm:t>
        <a:bodyPr/>
        <a:lstStyle/>
        <a:p>
          <a:endParaRPr lang="en-GB"/>
        </a:p>
      </dgm:t>
    </dgm:pt>
    <dgm:pt modelId="{BAB8FB81-A9F8-4A37-A5FF-ED480828CB26}" type="pres">
      <dgm:prSet presAssocID="{1F19BCCF-7095-4ABF-8967-576131FBCE1D}" presName="sp" presStyleCnt="0"/>
      <dgm:spPr/>
    </dgm:pt>
    <dgm:pt modelId="{A2E47F7A-B667-45CE-BA0C-06F3C2CACF9A}" type="pres">
      <dgm:prSet presAssocID="{62FEA85C-311F-4635-BC00-1A89AC4F5CF8}" presName="composite" presStyleCnt="0"/>
      <dgm:spPr/>
    </dgm:pt>
    <dgm:pt modelId="{41264176-0E62-46FB-8B8E-0C0F28308959}" type="pres">
      <dgm:prSet presAssocID="{62FEA85C-311F-4635-BC00-1A89AC4F5CF8}" presName="parentText" presStyleLbl="alignNode1" presStyleIdx="1" presStyleCnt="3">
        <dgm:presLayoutVars>
          <dgm:chMax val="1"/>
          <dgm:bulletEnabled val="1"/>
        </dgm:presLayoutVars>
      </dgm:prSet>
      <dgm:spPr/>
      <dgm:t>
        <a:bodyPr/>
        <a:lstStyle/>
        <a:p>
          <a:endParaRPr lang="en-GB"/>
        </a:p>
      </dgm:t>
    </dgm:pt>
    <dgm:pt modelId="{E70D3C93-F2E1-4CC2-9232-47BE0777A935}" type="pres">
      <dgm:prSet presAssocID="{62FEA85C-311F-4635-BC00-1A89AC4F5CF8}" presName="descendantText" presStyleLbl="alignAcc1" presStyleIdx="1" presStyleCnt="3">
        <dgm:presLayoutVars>
          <dgm:bulletEnabled val="1"/>
        </dgm:presLayoutVars>
      </dgm:prSet>
      <dgm:spPr/>
      <dgm:t>
        <a:bodyPr/>
        <a:lstStyle/>
        <a:p>
          <a:endParaRPr lang="en-GB"/>
        </a:p>
      </dgm:t>
    </dgm:pt>
    <dgm:pt modelId="{0651F887-5AA9-4DB2-B0F6-4196030F18AB}" type="pres">
      <dgm:prSet presAssocID="{6F95CDA2-D817-476C-921E-D20F3012720D}" presName="sp" presStyleCnt="0"/>
      <dgm:spPr/>
    </dgm:pt>
    <dgm:pt modelId="{ED888E5D-87EF-44FB-9879-E98B9D9DEA25}" type="pres">
      <dgm:prSet presAssocID="{C9B81E81-FA8A-4A99-9BFD-8646BF6AB5B4}" presName="composite" presStyleCnt="0"/>
      <dgm:spPr/>
    </dgm:pt>
    <dgm:pt modelId="{3FEFC332-5881-40C5-8577-9DED39014563}" type="pres">
      <dgm:prSet presAssocID="{C9B81E81-FA8A-4A99-9BFD-8646BF6AB5B4}" presName="parentText" presStyleLbl="alignNode1" presStyleIdx="2" presStyleCnt="3">
        <dgm:presLayoutVars>
          <dgm:chMax val="1"/>
          <dgm:bulletEnabled val="1"/>
        </dgm:presLayoutVars>
      </dgm:prSet>
      <dgm:spPr/>
      <dgm:t>
        <a:bodyPr/>
        <a:lstStyle/>
        <a:p>
          <a:endParaRPr lang="en-GB"/>
        </a:p>
      </dgm:t>
    </dgm:pt>
    <dgm:pt modelId="{F34A2636-67A0-4B4E-B8B2-92CD62F66BAC}" type="pres">
      <dgm:prSet presAssocID="{C9B81E81-FA8A-4A99-9BFD-8646BF6AB5B4}" presName="descendantText" presStyleLbl="alignAcc1" presStyleIdx="2" presStyleCnt="3">
        <dgm:presLayoutVars>
          <dgm:bulletEnabled val="1"/>
        </dgm:presLayoutVars>
      </dgm:prSet>
      <dgm:spPr/>
      <dgm:t>
        <a:bodyPr/>
        <a:lstStyle/>
        <a:p>
          <a:endParaRPr lang="en-GB"/>
        </a:p>
      </dgm:t>
    </dgm:pt>
  </dgm:ptLst>
  <dgm:cxnLst>
    <dgm:cxn modelId="{47202E11-5C6A-40CD-A459-27DA15DDBCD2}" type="presOf" srcId="{62FEA85C-311F-4635-BC00-1A89AC4F5CF8}" destId="{41264176-0E62-46FB-8B8E-0C0F28308959}" srcOrd="0" destOrd="0" presId="urn:microsoft.com/office/officeart/2005/8/layout/chevron2"/>
    <dgm:cxn modelId="{4DAE35F5-2400-4834-84B6-422FA97F2E4E}" srcId="{F8F782FB-0843-47A2-91D7-EC07CB722FEE}" destId="{25CFB0D3-53FE-4E58-8CBC-5A12A4A76F73}" srcOrd="0" destOrd="0" parTransId="{6A08FB78-8F2D-437C-AA46-79A7E90529F6}" sibTransId="{3A0B6D4E-0A81-4861-8FA7-D98B29F606F3}"/>
    <dgm:cxn modelId="{6872FC6F-7E4F-4B16-9ACA-A781FB67D91D}" type="presOf" srcId="{F8F782FB-0843-47A2-91D7-EC07CB722FEE}" destId="{D36EBD5A-E17D-4809-904B-C637FF32C51D}" srcOrd="0" destOrd="0" presId="urn:microsoft.com/office/officeart/2005/8/layout/chevron2"/>
    <dgm:cxn modelId="{F2982575-54AB-455E-8175-F266F4BBACBA}" type="presOf" srcId="{C9B81E81-FA8A-4A99-9BFD-8646BF6AB5B4}" destId="{3FEFC332-5881-40C5-8577-9DED39014563}" srcOrd="0" destOrd="0" presId="urn:microsoft.com/office/officeart/2005/8/layout/chevron2"/>
    <dgm:cxn modelId="{0472B345-2DE6-413E-8469-FB6B0D40E0EF}" type="presOf" srcId="{E4CA4EF6-84D4-46EC-9651-1AEBEBB0AF22}" destId="{D19DA77F-BC7B-49C5-9FC6-FA550E58E3B2}" srcOrd="0" destOrd="0" presId="urn:microsoft.com/office/officeart/2005/8/layout/chevron2"/>
    <dgm:cxn modelId="{86BF846C-F65A-4498-946D-F5D6FE3E3076}" srcId="{62FEA85C-311F-4635-BC00-1A89AC4F5CF8}" destId="{D331340B-17B8-40BF-A444-6E98517A9C33}" srcOrd="0" destOrd="0" parTransId="{B94DCBDA-93A0-4360-860F-293FF0111ECE}" sibTransId="{7FF7AA56-C220-4EFC-9E55-A2A9A00245B1}"/>
    <dgm:cxn modelId="{ADBD776F-659D-4960-B0D2-710610A8EFB0}" type="presOf" srcId="{4AF0BCC7-503E-409F-9151-FB67ADC1E359}" destId="{F34A2636-67A0-4B4E-B8B2-92CD62F66BAC}" srcOrd="0" destOrd="0" presId="urn:microsoft.com/office/officeart/2005/8/layout/chevron2"/>
    <dgm:cxn modelId="{3367DE9F-E993-4786-89F6-F7C887D7E32D}" type="presOf" srcId="{25CFB0D3-53FE-4E58-8CBC-5A12A4A76F73}" destId="{D14E55BE-5694-439B-B386-40C543B3657B}" srcOrd="0" destOrd="0" presId="urn:microsoft.com/office/officeart/2005/8/layout/chevron2"/>
    <dgm:cxn modelId="{6CAA17D5-2AA8-4797-9E99-5F85CC934C3A}" srcId="{E4CA4EF6-84D4-46EC-9651-1AEBEBB0AF22}" destId="{F8F782FB-0843-47A2-91D7-EC07CB722FEE}" srcOrd="0" destOrd="0" parTransId="{062B5DE8-FD2F-4AAC-B874-08D24DA25CA8}" sibTransId="{1F19BCCF-7095-4ABF-8967-576131FBCE1D}"/>
    <dgm:cxn modelId="{6950E10A-21E6-4A4F-8369-2C9316E68AE1}" srcId="{E4CA4EF6-84D4-46EC-9651-1AEBEBB0AF22}" destId="{C9B81E81-FA8A-4A99-9BFD-8646BF6AB5B4}" srcOrd="2" destOrd="0" parTransId="{AE2E0288-8546-4B5C-868E-7FAB1E9A2D62}" sibTransId="{72647D4A-3B0F-4AEA-96D5-8E2B4C3E95A1}"/>
    <dgm:cxn modelId="{04245BE4-5E19-4FCC-B685-0D1A8A71C1CF}" type="presOf" srcId="{D331340B-17B8-40BF-A444-6E98517A9C33}" destId="{E70D3C93-F2E1-4CC2-9232-47BE0777A935}" srcOrd="0" destOrd="0" presId="urn:microsoft.com/office/officeart/2005/8/layout/chevron2"/>
    <dgm:cxn modelId="{325F0A24-29A6-4123-8217-4E018615F081}" srcId="{E4CA4EF6-84D4-46EC-9651-1AEBEBB0AF22}" destId="{62FEA85C-311F-4635-BC00-1A89AC4F5CF8}" srcOrd="1" destOrd="0" parTransId="{7B38D055-239A-4630-8DEB-7A24809728BF}" sibTransId="{6F95CDA2-D817-476C-921E-D20F3012720D}"/>
    <dgm:cxn modelId="{71B8CC3A-FCD1-4CEA-83D3-E23401E3BAD1}" srcId="{C9B81E81-FA8A-4A99-9BFD-8646BF6AB5B4}" destId="{4AF0BCC7-503E-409F-9151-FB67ADC1E359}" srcOrd="0" destOrd="0" parTransId="{DF2B226B-4975-4A29-B176-4541B05AAFD4}" sibTransId="{9750193B-AF34-45DE-A91C-D31FA56741E0}"/>
    <dgm:cxn modelId="{B2D9D55A-FBAA-40CD-8382-876EE147BC65}" type="presParOf" srcId="{D19DA77F-BC7B-49C5-9FC6-FA550E58E3B2}" destId="{206E9948-A3CE-4E14-A255-BE8EDFA68C3D}" srcOrd="0" destOrd="0" presId="urn:microsoft.com/office/officeart/2005/8/layout/chevron2"/>
    <dgm:cxn modelId="{3D0E5F8B-2E74-427E-A8C9-6371C6C6E19E}" type="presParOf" srcId="{206E9948-A3CE-4E14-A255-BE8EDFA68C3D}" destId="{D36EBD5A-E17D-4809-904B-C637FF32C51D}" srcOrd="0" destOrd="0" presId="urn:microsoft.com/office/officeart/2005/8/layout/chevron2"/>
    <dgm:cxn modelId="{25791D96-E495-4801-A984-0E5A2E807630}" type="presParOf" srcId="{206E9948-A3CE-4E14-A255-BE8EDFA68C3D}" destId="{D14E55BE-5694-439B-B386-40C543B3657B}" srcOrd="1" destOrd="0" presId="urn:microsoft.com/office/officeart/2005/8/layout/chevron2"/>
    <dgm:cxn modelId="{0FE5268C-0064-4021-8B60-1E1E34820BF4}" type="presParOf" srcId="{D19DA77F-BC7B-49C5-9FC6-FA550E58E3B2}" destId="{BAB8FB81-A9F8-4A37-A5FF-ED480828CB26}" srcOrd="1" destOrd="0" presId="urn:microsoft.com/office/officeart/2005/8/layout/chevron2"/>
    <dgm:cxn modelId="{5B69A1D1-C831-454B-A4AC-41AFB4A7C18D}" type="presParOf" srcId="{D19DA77F-BC7B-49C5-9FC6-FA550E58E3B2}" destId="{A2E47F7A-B667-45CE-BA0C-06F3C2CACF9A}" srcOrd="2" destOrd="0" presId="urn:microsoft.com/office/officeart/2005/8/layout/chevron2"/>
    <dgm:cxn modelId="{D2AF5356-F03A-400A-890A-9305423FBDB3}" type="presParOf" srcId="{A2E47F7A-B667-45CE-BA0C-06F3C2CACF9A}" destId="{41264176-0E62-46FB-8B8E-0C0F28308959}" srcOrd="0" destOrd="0" presId="urn:microsoft.com/office/officeart/2005/8/layout/chevron2"/>
    <dgm:cxn modelId="{349E8257-2B4B-48A8-8D8A-4DF6D05BA5C3}" type="presParOf" srcId="{A2E47F7A-B667-45CE-BA0C-06F3C2CACF9A}" destId="{E70D3C93-F2E1-4CC2-9232-47BE0777A935}" srcOrd="1" destOrd="0" presId="urn:microsoft.com/office/officeart/2005/8/layout/chevron2"/>
    <dgm:cxn modelId="{6DA4E08F-0DC0-48E5-8F2E-505BD09BF766}" type="presParOf" srcId="{D19DA77F-BC7B-49C5-9FC6-FA550E58E3B2}" destId="{0651F887-5AA9-4DB2-B0F6-4196030F18AB}" srcOrd="3" destOrd="0" presId="urn:microsoft.com/office/officeart/2005/8/layout/chevron2"/>
    <dgm:cxn modelId="{3704D56A-8A9A-4439-B48B-BF380808AF4B}" type="presParOf" srcId="{D19DA77F-BC7B-49C5-9FC6-FA550E58E3B2}" destId="{ED888E5D-87EF-44FB-9879-E98B9D9DEA25}" srcOrd="4" destOrd="0" presId="urn:microsoft.com/office/officeart/2005/8/layout/chevron2"/>
    <dgm:cxn modelId="{67E83ED5-8687-419F-853D-9D51CD70B29C}" type="presParOf" srcId="{ED888E5D-87EF-44FB-9879-E98B9D9DEA25}" destId="{3FEFC332-5881-40C5-8577-9DED39014563}" srcOrd="0" destOrd="0" presId="urn:microsoft.com/office/officeart/2005/8/layout/chevron2"/>
    <dgm:cxn modelId="{A958756E-A95B-4290-9BAC-213CF8D07BCD}" type="presParOf" srcId="{ED888E5D-87EF-44FB-9879-E98B9D9DEA25}" destId="{F34A2636-67A0-4B4E-B8B2-92CD62F66BA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188CA2E-1127-477E-9CB2-BE7D70D1539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EA17F784-4ACB-4F04-8FE5-B5090D56EF33}">
      <dgm:prSet phldrT="[Text]"/>
      <dgm:spPr/>
      <dgm:t>
        <a:bodyPr/>
        <a:lstStyle/>
        <a:p>
          <a:r>
            <a:rPr lang="en-US" dirty="0" err="1" smtClean="0"/>
            <a:t>Nguồn</a:t>
          </a:r>
          <a:r>
            <a:rPr lang="en-US" dirty="0" smtClean="0"/>
            <a:t> </a:t>
          </a:r>
          <a:r>
            <a:rPr lang="en-US" dirty="0" err="1" smtClean="0"/>
            <a:t>lực</a:t>
          </a:r>
          <a:r>
            <a:rPr lang="en-US" dirty="0" smtClean="0"/>
            <a:t> </a:t>
          </a:r>
          <a:r>
            <a:rPr lang="en-US" dirty="0" err="1" smtClean="0"/>
            <a:t>của</a:t>
          </a:r>
          <a:r>
            <a:rPr lang="en-US" dirty="0" smtClean="0"/>
            <a:t> DN</a:t>
          </a:r>
          <a:endParaRPr lang="en-GB" dirty="0"/>
        </a:p>
      </dgm:t>
    </dgm:pt>
    <dgm:pt modelId="{09C4637B-6B47-487E-A8F6-B8BE232D2B3C}" type="parTrans" cxnId="{2802EFFD-263A-4E48-83CF-C09E11E2F871}">
      <dgm:prSet/>
      <dgm:spPr/>
      <dgm:t>
        <a:bodyPr/>
        <a:lstStyle/>
        <a:p>
          <a:endParaRPr lang="en-GB"/>
        </a:p>
      </dgm:t>
    </dgm:pt>
    <dgm:pt modelId="{1F9EA024-626B-43E3-B401-EDDECCC4B09E}" type="sibTrans" cxnId="{2802EFFD-263A-4E48-83CF-C09E11E2F871}">
      <dgm:prSet/>
      <dgm:spPr/>
      <dgm:t>
        <a:bodyPr/>
        <a:lstStyle/>
        <a:p>
          <a:endParaRPr lang="en-GB"/>
        </a:p>
      </dgm:t>
    </dgm:pt>
    <dgm:pt modelId="{4331D564-FDAC-4D26-83EF-AF708C755784}">
      <dgm:prSet phldrT="[Text]"/>
      <dgm:spPr/>
      <dgm:t>
        <a:bodyPr/>
        <a:lstStyle/>
        <a:p>
          <a:r>
            <a:rPr lang="en-US" dirty="0" err="1" smtClean="0"/>
            <a:t>Năng</a:t>
          </a:r>
          <a:r>
            <a:rPr lang="en-US" dirty="0" smtClean="0"/>
            <a:t> </a:t>
          </a:r>
          <a:r>
            <a:rPr lang="en-US" dirty="0" err="1" smtClean="0"/>
            <a:t>lực</a:t>
          </a:r>
          <a:r>
            <a:rPr lang="en-US" dirty="0" smtClean="0"/>
            <a:t> </a:t>
          </a:r>
          <a:r>
            <a:rPr lang="en-US" dirty="0" err="1" smtClean="0"/>
            <a:t>lãnh</a:t>
          </a:r>
          <a:r>
            <a:rPr lang="en-US" dirty="0" smtClean="0"/>
            <a:t> </a:t>
          </a:r>
          <a:r>
            <a:rPr lang="en-US" dirty="0" err="1" smtClean="0"/>
            <a:t>đạo</a:t>
          </a:r>
          <a:r>
            <a:rPr lang="en-US" dirty="0" smtClean="0"/>
            <a:t>, </a:t>
          </a:r>
          <a:r>
            <a:rPr lang="en-US" dirty="0" err="1" smtClean="0"/>
            <a:t>quản</a:t>
          </a:r>
          <a:r>
            <a:rPr lang="en-US" dirty="0" smtClean="0"/>
            <a:t> </a:t>
          </a:r>
          <a:r>
            <a:rPr lang="en-US" dirty="0" err="1" smtClean="0"/>
            <a:t>lý</a:t>
          </a:r>
          <a:endParaRPr lang="en-GB" dirty="0"/>
        </a:p>
      </dgm:t>
    </dgm:pt>
    <dgm:pt modelId="{FD81B915-2BB3-4C86-8E8D-8E370B972274}" type="parTrans" cxnId="{F7C4A18B-1DC1-4CA7-8B27-D87837BBC2FD}">
      <dgm:prSet/>
      <dgm:spPr/>
      <dgm:t>
        <a:bodyPr/>
        <a:lstStyle/>
        <a:p>
          <a:endParaRPr lang="en-GB"/>
        </a:p>
      </dgm:t>
    </dgm:pt>
    <dgm:pt modelId="{20F24E2B-23AB-4D4D-85D4-D3F58E3E98E6}" type="sibTrans" cxnId="{F7C4A18B-1DC1-4CA7-8B27-D87837BBC2FD}">
      <dgm:prSet/>
      <dgm:spPr/>
      <dgm:t>
        <a:bodyPr/>
        <a:lstStyle/>
        <a:p>
          <a:endParaRPr lang="en-GB"/>
        </a:p>
      </dgm:t>
    </dgm:pt>
    <dgm:pt modelId="{A268E824-4D7A-44D5-B952-7C178B5D759F}">
      <dgm:prSet phldrT="[Text]"/>
      <dgm:spPr/>
      <dgm:t>
        <a:bodyPr/>
        <a:lstStyle/>
        <a:p>
          <a:r>
            <a:rPr lang="en-US" dirty="0" err="1" smtClean="0"/>
            <a:t>Năng</a:t>
          </a:r>
          <a:r>
            <a:rPr lang="en-US" dirty="0" smtClean="0"/>
            <a:t> </a:t>
          </a:r>
          <a:r>
            <a:rPr lang="en-US" dirty="0" err="1" smtClean="0"/>
            <a:t>lực</a:t>
          </a:r>
          <a:r>
            <a:rPr lang="en-US" dirty="0" smtClean="0"/>
            <a:t> </a:t>
          </a:r>
          <a:r>
            <a:rPr lang="en-US" dirty="0" err="1" smtClean="0"/>
            <a:t>điều</a:t>
          </a:r>
          <a:r>
            <a:rPr lang="en-US" dirty="0" smtClean="0"/>
            <a:t> </a:t>
          </a:r>
          <a:r>
            <a:rPr lang="en-US" dirty="0" err="1" smtClean="0"/>
            <a:t>hành</a:t>
          </a:r>
          <a:r>
            <a:rPr lang="en-US" dirty="0" smtClean="0"/>
            <a:t> </a:t>
          </a:r>
          <a:r>
            <a:rPr lang="en-US" dirty="0" err="1" smtClean="0"/>
            <a:t>của</a:t>
          </a:r>
          <a:r>
            <a:rPr lang="en-US" dirty="0" smtClean="0"/>
            <a:t> BGĐ </a:t>
          </a:r>
          <a:r>
            <a:rPr lang="en-US" dirty="0" err="1" smtClean="0"/>
            <a:t>và</a:t>
          </a:r>
          <a:r>
            <a:rPr lang="en-US" dirty="0" smtClean="0"/>
            <a:t> </a:t>
          </a:r>
          <a:r>
            <a:rPr lang="en-US" dirty="0" err="1" smtClean="0"/>
            <a:t>các</a:t>
          </a:r>
          <a:r>
            <a:rPr lang="en-US" dirty="0" smtClean="0"/>
            <a:t> </a:t>
          </a:r>
          <a:r>
            <a:rPr lang="en-US" dirty="0" err="1" smtClean="0"/>
            <a:t>nhà</a:t>
          </a:r>
          <a:r>
            <a:rPr lang="en-US" dirty="0" smtClean="0"/>
            <a:t> </a:t>
          </a:r>
          <a:r>
            <a:rPr lang="en-US" dirty="0" err="1" smtClean="0"/>
            <a:t>sáng</a:t>
          </a:r>
          <a:r>
            <a:rPr lang="en-US" dirty="0" smtClean="0"/>
            <a:t> </a:t>
          </a:r>
          <a:r>
            <a:rPr lang="en-US" dirty="0" err="1" smtClean="0"/>
            <a:t>lập</a:t>
          </a:r>
          <a:endParaRPr lang="en-GB" dirty="0"/>
        </a:p>
      </dgm:t>
    </dgm:pt>
    <dgm:pt modelId="{7C7385B7-70BB-4757-A5FB-F9D322223716}" type="parTrans" cxnId="{CB254A55-A9F7-46E7-B9B1-8A6972233C57}">
      <dgm:prSet/>
      <dgm:spPr/>
      <dgm:t>
        <a:bodyPr/>
        <a:lstStyle/>
        <a:p>
          <a:endParaRPr lang="en-GB"/>
        </a:p>
      </dgm:t>
    </dgm:pt>
    <dgm:pt modelId="{266D7D01-07EE-49EE-AD91-7FA4CC7301FA}" type="sibTrans" cxnId="{CB254A55-A9F7-46E7-B9B1-8A6972233C57}">
      <dgm:prSet/>
      <dgm:spPr/>
      <dgm:t>
        <a:bodyPr/>
        <a:lstStyle/>
        <a:p>
          <a:endParaRPr lang="en-GB"/>
        </a:p>
      </dgm:t>
    </dgm:pt>
    <dgm:pt modelId="{598F37D6-8218-41FC-8503-45BF9EA9361C}">
      <dgm:prSet phldrT="[Text]"/>
      <dgm:spPr/>
      <dgm:t>
        <a:bodyPr/>
        <a:lstStyle/>
        <a:p>
          <a:r>
            <a:rPr lang="en-US" dirty="0" err="1" smtClean="0"/>
            <a:t>Năng</a:t>
          </a:r>
          <a:r>
            <a:rPr lang="en-US" dirty="0" smtClean="0"/>
            <a:t> </a:t>
          </a:r>
          <a:r>
            <a:rPr lang="en-US" dirty="0" err="1" smtClean="0"/>
            <a:t>lực</a:t>
          </a:r>
          <a:r>
            <a:rPr lang="en-US" dirty="0" smtClean="0"/>
            <a:t> Marketing</a:t>
          </a:r>
          <a:endParaRPr lang="en-GB" dirty="0"/>
        </a:p>
      </dgm:t>
    </dgm:pt>
    <dgm:pt modelId="{884EEA82-33DC-49D3-AB0D-18F28E671590}" type="parTrans" cxnId="{D471A41E-9E0C-4AFD-ADDB-D44827F40448}">
      <dgm:prSet/>
      <dgm:spPr/>
      <dgm:t>
        <a:bodyPr/>
        <a:lstStyle/>
        <a:p>
          <a:endParaRPr lang="en-GB"/>
        </a:p>
      </dgm:t>
    </dgm:pt>
    <dgm:pt modelId="{BB949AE7-77B0-4C98-8A55-EDE91D8CA05E}" type="sibTrans" cxnId="{D471A41E-9E0C-4AFD-ADDB-D44827F40448}">
      <dgm:prSet/>
      <dgm:spPr/>
      <dgm:t>
        <a:bodyPr/>
        <a:lstStyle/>
        <a:p>
          <a:endParaRPr lang="en-GB"/>
        </a:p>
      </dgm:t>
    </dgm:pt>
    <dgm:pt modelId="{3160EFC4-B0D1-4F4A-8556-EBA46152C6B6}">
      <dgm:prSet phldrT="[Text]"/>
      <dgm:spPr/>
      <dgm:t>
        <a:bodyPr/>
        <a:lstStyle/>
        <a:p>
          <a:r>
            <a:rPr lang="en-US" dirty="0" err="1" smtClean="0"/>
            <a:t>Năng</a:t>
          </a:r>
          <a:r>
            <a:rPr lang="en-US" dirty="0" smtClean="0"/>
            <a:t> </a:t>
          </a:r>
          <a:r>
            <a:rPr lang="en-US" dirty="0" err="1" smtClean="0"/>
            <a:t>lực</a:t>
          </a:r>
          <a:r>
            <a:rPr lang="en-US" dirty="0" smtClean="0"/>
            <a:t> </a:t>
          </a:r>
          <a:r>
            <a:rPr lang="en-US" dirty="0" err="1" smtClean="0"/>
            <a:t>tìm</a:t>
          </a:r>
          <a:r>
            <a:rPr lang="en-US" dirty="0" smtClean="0"/>
            <a:t> </a:t>
          </a:r>
          <a:r>
            <a:rPr lang="en-US" dirty="0" err="1" smtClean="0"/>
            <a:t>kiếm</a:t>
          </a:r>
          <a:r>
            <a:rPr lang="en-US" dirty="0" smtClean="0"/>
            <a:t> </a:t>
          </a:r>
          <a:r>
            <a:rPr lang="en-US" dirty="0" err="1" smtClean="0"/>
            <a:t>và</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khi</a:t>
          </a:r>
          <a:r>
            <a:rPr lang="en-US" dirty="0" smtClean="0"/>
            <a:t> </a:t>
          </a:r>
          <a:r>
            <a:rPr lang="en-US" dirty="0" err="1" smtClean="0"/>
            <a:t>mới</a:t>
          </a:r>
          <a:r>
            <a:rPr lang="en-US" dirty="0" smtClean="0"/>
            <a:t> </a:t>
          </a:r>
          <a:r>
            <a:rPr lang="en-US" dirty="0" err="1" smtClean="0"/>
            <a:t>bắt</a:t>
          </a:r>
          <a:r>
            <a:rPr lang="en-US" dirty="0" smtClean="0"/>
            <a:t> </a:t>
          </a:r>
          <a:r>
            <a:rPr lang="en-US" dirty="0" err="1" smtClean="0"/>
            <a:t>đầu</a:t>
          </a:r>
          <a:endParaRPr lang="en-GB" dirty="0"/>
        </a:p>
      </dgm:t>
    </dgm:pt>
    <dgm:pt modelId="{BA283AC6-6E37-4B2B-B1E2-8B982889684D}" type="parTrans" cxnId="{BBF6C37A-B60A-4F28-A42E-A6C995535AF2}">
      <dgm:prSet/>
      <dgm:spPr/>
      <dgm:t>
        <a:bodyPr/>
        <a:lstStyle/>
        <a:p>
          <a:endParaRPr lang="en-GB"/>
        </a:p>
      </dgm:t>
    </dgm:pt>
    <dgm:pt modelId="{DB93B7E9-2D05-4F36-8780-57D7C7DFA8A2}" type="sibTrans" cxnId="{BBF6C37A-B60A-4F28-A42E-A6C995535AF2}">
      <dgm:prSet/>
      <dgm:spPr/>
      <dgm:t>
        <a:bodyPr/>
        <a:lstStyle/>
        <a:p>
          <a:endParaRPr lang="en-GB"/>
        </a:p>
      </dgm:t>
    </dgm:pt>
    <dgm:pt modelId="{C951D02B-F6FC-49BC-B9AC-3FBE4DA0B468}">
      <dgm:prSet phldrT="[Text]"/>
      <dgm:spPr/>
      <dgm:t>
        <a:bodyPr/>
        <a:lstStyle/>
        <a:p>
          <a:r>
            <a:rPr lang="en-US" dirty="0" err="1" smtClean="0"/>
            <a:t>Năng</a:t>
          </a:r>
          <a:r>
            <a:rPr lang="en-US" dirty="0" smtClean="0"/>
            <a:t> </a:t>
          </a:r>
          <a:r>
            <a:rPr lang="en-US" dirty="0" err="1" smtClean="0"/>
            <a:t>lực</a:t>
          </a:r>
          <a:r>
            <a:rPr lang="en-US" dirty="0" smtClean="0"/>
            <a:t> marketing </a:t>
          </a:r>
          <a:r>
            <a:rPr lang="en-US" dirty="0" err="1" smtClean="0"/>
            <a:t>và</a:t>
          </a:r>
          <a:r>
            <a:rPr lang="en-US" dirty="0" smtClean="0"/>
            <a:t> </a:t>
          </a:r>
          <a:r>
            <a:rPr lang="en-US" dirty="0" err="1" smtClean="0"/>
            <a:t>hỗ</a:t>
          </a:r>
          <a:r>
            <a:rPr lang="en-US" dirty="0" smtClean="0"/>
            <a:t> </a:t>
          </a:r>
          <a:r>
            <a:rPr lang="en-US" dirty="0" err="1" smtClean="0"/>
            <a:t>trợ</a:t>
          </a:r>
          <a:r>
            <a:rPr lang="en-US" dirty="0" smtClean="0"/>
            <a:t>, </a:t>
          </a:r>
          <a:r>
            <a:rPr lang="en-US" dirty="0" err="1" smtClean="0"/>
            <a:t>thúc</a:t>
          </a:r>
          <a:r>
            <a:rPr lang="en-US" dirty="0" smtClean="0"/>
            <a:t> </a:t>
          </a:r>
          <a:r>
            <a:rPr lang="en-US" dirty="0" err="1" smtClean="0"/>
            <a:t>đẩy</a:t>
          </a:r>
          <a:r>
            <a:rPr lang="en-US" dirty="0" smtClean="0"/>
            <a:t> </a:t>
          </a:r>
          <a:r>
            <a:rPr lang="en-US" dirty="0" err="1" smtClean="0"/>
            <a:t>tiêu</a:t>
          </a:r>
          <a:r>
            <a:rPr lang="en-US" dirty="0" smtClean="0"/>
            <a:t> </a:t>
          </a:r>
          <a:r>
            <a:rPr lang="en-US" dirty="0" err="1" smtClean="0"/>
            <a:t>thụ</a:t>
          </a:r>
          <a:r>
            <a:rPr lang="en-US" dirty="0" smtClean="0"/>
            <a:t> SP </a:t>
          </a:r>
          <a:r>
            <a:rPr lang="en-US" dirty="0" err="1" smtClean="0"/>
            <a:t>sau</a:t>
          </a:r>
          <a:r>
            <a:rPr lang="en-US" dirty="0" smtClean="0"/>
            <a:t> </a:t>
          </a:r>
          <a:r>
            <a:rPr lang="en-US" dirty="0" err="1" smtClean="0"/>
            <a:t>này</a:t>
          </a:r>
          <a:endParaRPr lang="en-GB" dirty="0"/>
        </a:p>
      </dgm:t>
    </dgm:pt>
    <dgm:pt modelId="{557E02F6-2AE0-4194-9A59-8A33C3D0342B}" type="parTrans" cxnId="{A62CBB8D-E86D-4032-A434-0A071F2C711D}">
      <dgm:prSet/>
      <dgm:spPr/>
      <dgm:t>
        <a:bodyPr/>
        <a:lstStyle/>
        <a:p>
          <a:endParaRPr lang="en-GB"/>
        </a:p>
      </dgm:t>
    </dgm:pt>
    <dgm:pt modelId="{C59BF7D4-F25E-4000-B364-CB588A98209A}" type="sibTrans" cxnId="{A62CBB8D-E86D-4032-A434-0A071F2C711D}">
      <dgm:prSet/>
      <dgm:spPr/>
      <dgm:t>
        <a:bodyPr/>
        <a:lstStyle/>
        <a:p>
          <a:endParaRPr lang="en-GB"/>
        </a:p>
      </dgm:t>
    </dgm:pt>
    <dgm:pt modelId="{82040C6E-797D-42FF-96F1-A3FB94679017}">
      <dgm:prSet phldrT="[Text]"/>
      <dgm:spPr/>
      <dgm:t>
        <a:bodyPr/>
        <a:lstStyle/>
        <a:p>
          <a:r>
            <a:rPr lang="en-US" dirty="0" err="1" smtClean="0"/>
            <a:t>Năng</a:t>
          </a:r>
          <a:r>
            <a:rPr lang="en-US" dirty="0" smtClean="0"/>
            <a:t> </a:t>
          </a:r>
          <a:r>
            <a:rPr lang="en-US" dirty="0" err="1" smtClean="0"/>
            <a:t>lực</a:t>
          </a:r>
          <a:r>
            <a:rPr lang="en-US" dirty="0" smtClean="0"/>
            <a:t> </a:t>
          </a:r>
          <a:r>
            <a:rPr lang="en-US" dirty="0" err="1" smtClean="0"/>
            <a:t>ứng</a:t>
          </a:r>
          <a:r>
            <a:rPr lang="en-US" dirty="0" smtClean="0"/>
            <a:t> </a:t>
          </a:r>
          <a:r>
            <a:rPr lang="en-US" dirty="0" err="1" smtClean="0"/>
            <a:t>dụng</a:t>
          </a:r>
          <a:r>
            <a:rPr lang="en-US" dirty="0" smtClean="0"/>
            <a:t> KHCN</a:t>
          </a:r>
          <a:endParaRPr lang="en-GB" dirty="0"/>
        </a:p>
      </dgm:t>
    </dgm:pt>
    <dgm:pt modelId="{ADF56492-483A-476D-A5AE-F275909478F8}" type="parTrans" cxnId="{263CA6A3-7FC9-459E-B9F9-521E02A83FF8}">
      <dgm:prSet/>
      <dgm:spPr/>
      <dgm:t>
        <a:bodyPr/>
        <a:lstStyle/>
        <a:p>
          <a:endParaRPr lang="en-GB"/>
        </a:p>
      </dgm:t>
    </dgm:pt>
    <dgm:pt modelId="{1B8F8514-5DF6-4E9D-9291-435C949F192F}" type="sibTrans" cxnId="{263CA6A3-7FC9-459E-B9F9-521E02A83FF8}">
      <dgm:prSet/>
      <dgm:spPr/>
      <dgm:t>
        <a:bodyPr/>
        <a:lstStyle/>
        <a:p>
          <a:endParaRPr lang="en-GB"/>
        </a:p>
      </dgm:t>
    </dgm:pt>
    <dgm:pt modelId="{9C7264EE-0C2B-4321-8716-F4DFC741C75E}">
      <dgm:prSet phldrT="[Text]"/>
      <dgm:spPr/>
      <dgm:t>
        <a:bodyPr/>
        <a:lstStyle/>
        <a:p>
          <a:r>
            <a:rPr lang="en-US" dirty="0" err="1" smtClean="0"/>
            <a:t>Đổi</a:t>
          </a:r>
          <a:r>
            <a:rPr lang="en-US" dirty="0" smtClean="0"/>
            <a:t> </a:t>
          </a:r>
          <a:r>
            <a:rPr lang="en-US" dirty="0" err="1" smtClean="0"/>
            <a:t>mới</a:t>
          </a:r>
          <a:r>
            <a:rPr lang="en-US" dirty="0" smtClean="0"/>
            <a:t>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KHCN </a:t>
          </a:r>
          <a:r>
            <a:rPr lang="en-US" dirty="0" err="1" smtClean="0"/>
            <a:t>vào</a:t>
          </a:r>
          <a:r>
            <a:rPr lang="en-US" dirty="0" smtClean="0"/>
            <a:t> SX</a:t>
          </a:r>
          <a:endParaRPr lang="en-GB" dirty="0"/>
        </a:p>
      </dgm:t>
    </dgm:pt>
    <dgm:pt modelId="{77237673-E5C8-4DD5-99E1-266B7A1D3F46}" type="parTrans" cxnId="{6C1D08EB-F378-4AB9-8C8A-B7488D541701}">
      <dgm:prSet/>
      <dgm:spPr/>
      <dgm:t>
        <a:bodyPr/>
        <a:lstStyle/>
        <a:p>
          <a:endParaRPr lang="en-GB"/>
        </a:p>
      </dgm:t>
    </dgm:pt>
    <dgm:pt modelId="{9B97412D-FC49-49BE-B30F-9C7088E3EB74}" type="sibTrans" cxnId="{6C1D08EB-F378-4AB9-8C8A-B7488D541701}">
      <dgm:prSet/>
      <dgm:spPr/>
      <dgm:t>
        <a:bodyPr/>
        <a:lstStyle/>
        <a:p>
          <a:endParaRPr lang="en-GB"/>
        </a:p>
      </dgm:t>
    </dgm:pt>
    <dgm:pt modelId="{CCA60BE2-BFC6-434C-AC12-0F7AD4037A8F}">
      <dgm:prSet phldrT="[Text]"/>
      <dgm:spPr/>
      <dgm:t>
        <a:bodyPr/>
        <a:lstStyle/>
        <a:p>
          <a:r>
            <a:rPr lang="en-US" dirty="0" err="1" smtClean="0"/>
            <a:t>Năng</a:t>
          </a:r>
          <a:r>
            <a:rPr lang="en-US" dirty="0" smtClean="0"/>
            <a:t> </a:t>
          </a:r>
          <a:r>
            <a:rPr lang="en-US" dirty="0" err="1" smtClean="0"/>
            <a:t>lực</a:t>
          </a:r>
          <a:r>
            <a:rPr lang="en-US" dirty="0" smtClean="0"/>
            <a:t> </a:t>
          </a:r>
          <a:r>
            <a:rPr lang="en-US" dirty="0" err="1" smtClean="0"/>
            <a:t>cạnh</a:t>
          </a:r>
          <a:r>
            <a:rPr lang="en-US" dirty="0" smtClean="0"/>
            <a:t> </a:t>
          </a:r>
          <a:r>
            <a:rPr lang="en-US" dirty="0" err="1" smtClean="0"/>
            <a:t>tranh</a:t>
          </a:r>
          <a:r>
            <a:rPr lang="en-US" dirty="0" smtClean="0"/>
            <a:t> </a:t>
          </a:r>
          <a:r>
            <a:rPr lang="en-US" dirty="0" err="1" smtClean="0"/>
            <a:t>và</a:t>
          </a:r>
          <a:r>
            <a:rPr lang="en-US" dirty="0" smtClean="0"/>
            <a:t> </a:t>
          </a:r>
          <a:r>
            <a:rPr lang="en-US" dirty="0" err="1" smtClean="0"/>
            <a:t>tăng</a:t>
          </a:r>
          <a:r>
            <a:rPr lang="en-US" dirty="0" smtClean="0"/>
            <a:t> </a:t>
          </a:r>
          <a:r>
            <a:rPr lang="en-US" dirty="0" err="1" smtClean="0"/>
            <a:t>trưởng</a:t>
          </a:r>
          <a:r>
            <a:rPr lang="en-US" dirty="0" smtClean="0"/>
            <a:t> </a:t>
          </a:r>
          <a:r>
            <a:rPr lang="en-US" dirty="0" err="1" smtClean="0"/>
            <a:t>bền</a:t>
          </a:r>
          <a:r>
            <a:rPr lang="en-US" dirty="0" smtClean="0"/>
            <a:t> </a:t>
          </a:r>
          <a:r>
            <a:rPr lang="en-US" dirty="0" err="1" smtClean="0"/>
            <a:t>vững</a:t>
          </a:r>
          <a:endParaRPr lang="en-GB" dirty="0"/>
        </a:p>
      </dgm:t>
    </dgm:pt>
    <dgm:pt modelId="{74753EBC-F91A-4B38-A2C8-B93F0EADD6CF}" type="parTrans" cxnId="{61E00002-EA41-49E4-818C-897349DAF7BA}">
      <dgm:prSet/>
      <dgm:spPr/>
      <dgm:t>
        <a:bodyPr/>
        <a:lstStyle/>
        <a:p>
          <a:endParaRPr lang="en-GB"/>
        </a:p>
      </dgm:t>
    </dgm:pt>
    <dgm:pt modelId="{FBDBE72E-3693-473A-B890-D7A369BF29E4}" type="sibTrans" cxnId="{61E00002-EA41-49E4-818C-897349DAF7BA}">
      <dgm:prSet/>
      <dgm:spPr/>
      <dgm:t>
        <a:bodyPr/>
        <a:lstStyle/>
        <a:p>
          <a:endParaRPr lang="en-GB"/>
        </a:p>
      </dgm:t>
    </dgm:pt>
    <dgm:pt modelId="{7B03025E-45CD-4A73-B6A1-51ACFDA01C0D}" type="pres">
      <dgm:prSet presAssocID="{A188CA2E-1127-477E-9CB2-BE7D70D1539A}" presName="linearFlow" presStyleCnt="0">
        <dgm:presLayoutVars>
          <dgm:dir/>
          <dgm:animLvl val="lvl"/>
          <dgm:resizeHandles val="exact"/>
        </dgm:presLayoutVars>
      </dgm:prSet>
      <dgm:spPr/>
      <dgm:t>
        <a:bodyPr/>
        <a:lstStyle/>
        <a:p>
          <a:endParaRPr lang="en-GB"/>
        </a:p>
      </dgm:t>
    </dgm:pt>
    <dgm:pt modelId="{12C9F557-D01D-48DC-939D-834929B24AC7}" type="pres">
      <dgm:prSet presAssocID="{EA17F784-4ACB-4F04-8FE5-B5090D56EF33}" presName="composite" presStyleCnt="0"/>
      <dgm:spPr/>
    </dgm:pt>
    <dgm:pt modelId="{754292DA-2AE6-42A5-BA3B-B59CE0B1E9C9}" type="pres">
      <dgm:prSet presAssocID="{EA17F784-4ACB-4F04-8FE5-B5090D56EF33}" presName="parentText" presStyleLbl="alignNode1" presStyleIdx="0" presStyleCnt="3">
        <dgm:presLayoutVars>
          <dgm:chMax val="1"/>
          <dgm:bulletEnabled val="1"/>
        </dgm:presLayoutVars>
      </dgm:prSet>
      <dgm:spPr/>
      <dgm:t>
        <a:bodyPr/>
        <a:lstStyle/>
        <a:p>
          <a:endParaRPr lang="en-GB"/>
        </a:p>
      </dgm:t>
    </dgm:pt>
    <dgm:pt modelId="{06AC27C4-46B5-4FF7-A5FE-42ABBDE75C13}" type="pres">
      <dgm:prSet presAssocID="{EA17F784-4ACB-4F04-8FE5-B5090D56EF33}" presName="descendantText" presStyleLbl="alignAcc1" presStyleIdx="0" presStyleCnt="3">
        <dgm:presLayoutVars>
          <dgm:bulletEnabled val="1"/>
        </dgm:presLayoutVars>
      </dgm:prSet>
      <dgm:spPr/>
      <dgm:t>
        <a:bodyPr/>
        <a:lstStyle/>
        <a:p>
          <a:endParaRPr lang="en-GB"/>
        </a:p>
      </dgm:t>
    </dgm:pt>
    <dgm:pt modelId="{E9A1922F-3CC8-416B-BFD9-0E04B3ABFC87}" type="pres">
      <dgm:prSet presAssocID="{1F9EA024-626B-43E3-B401-EDDECCC4B09E}" presName="sp" presStyleCnt="0"/>
      <dgm:spPr/>
    </dgm:pt>
    <dgm:pt modelId="{C814F495-A0E2-4A45-AA80-E31223645DB6}" type="pres">
      <dgm:prSet presAssocID="{598F37D6-8218-41FC-8503-45BF9EA9361C}" presName="composite" presStyleCnt="0"/>
      <dgm:spPr/>
    </dgm:pt>
    <dgm:pt modelId="{13CC68F6-166B-467E-B5D9-43C365AB22CE}" type="pres">
      <dgm:prSet presAssocID="{598F37D6-8218-41FC-8503-45BF9EA9361C}" presName="parentText" presStyleLbl="alignNode1" presStyleIdx="1" presStyleCnt="3">
        <dgm:presLayoutVars>
          <dgm:chMax val="1"/>
          <dgm:bulletEnabled val="1"/>
        </dgm:presLayoutVars>
      </dgm:prSet>
      <dgm:spPr/>
      <dgm:t>
        <a:bodyPr/>
        <a:lstStyle/>
        <a:p>
          <a:endParaRPr lang="en-GB"/>
        </a:p>
      </dgm:t>
    </dgm:pt>
    <dgm:pt modelId="{88D67A6A-E3A3-4AF2-99EF-10EE2F3F7AA0}" type="pres">
      <dgm:prSet presAssocID="{598F37D6-8218-41FC-8503-45BF9EA9361C}" presName="descendantText" presStyleLbl="alignAcc1" presStyleIdx="1" presStyleCnt="3">
        <dgm:presLayoutVars>
          <dgm:bulletEnabled val="1"/>
        </dgm:presLayoutVars>
      </dgm:prSet>
      <dgm:spPr/>
      <dgm:t>
        <a:bodyPr/>
        <a:lstStyle/>
        <a:p>
          <a:endParaRPr lang="en-GB"/>
        </a:p>
      </dgm:t>
    </dgm:pt>
    <dgm:pt modelId="{A5747F70-30E2-4FC4-9AAD-9929D5B87878}" type="pres">
      <dgm:prSet presAssocID="{BB949AE7-77B0-4C98-8A55-EDE91D8CA05E}" presName="sp" presStyleCnt="0"/>
      <dgm:spPr/>
    </dgm:pt>
    <dgm:pt modelId="{50991E53-C26A-485A-9AF7-5EDF19CA1FA9}" type="pres">
      <dgm:prSet presAssocID="{82040C6E-797D-42FF-96F1-A3FB94679017}" presName="composite" presStyleCnt="0"/>
      <dgm:spPr/>
    </dgm:pt>
    <dgm:pt modelId="{84711841-D3C1-4A4F-9AED-BBAADBB7D2F8}" type="pres">
      <dgm:prSet presAssocID="{82040C6E-797D-42FF-96F1-A3FB94679017}" presName="parentText" presStyleLbl="alignNode1" presStyleIdx="2" presStyleCnt="3">
        <dgm:presLayoutVars>
          <dgm:chMax val="1"/>
          <dgm:bulletEnabled val="1"/>
        </dgm:presLayoutVars>
      </dgm:prSet>
      <dgm:spPr/>
      <dgm:t>
        <a:bodyPr/>
        <a:lstStyle/>
        <a:p>
          <a:endParaRPr lang="en-GB"/>
        </a:p>
      </dgm:t>
    </dgm:pt>
    <dgm:pt modelId="{08DC857C-E61D-43F8-B7DA-1FA5E05E2715}" type="pres">
      <dgm:prSet presAssocID="{82040C6E-797D-42FF-96F1-A3FB94679017}" presName="descendantText" presStyleLbl="alignAcc1" presStyleIdx="2" presStyleCnt="3">
        <dgm:presLayoutVars>
          <dgm:bulletEnabled val="1"/>
        </dgm:presLayoutVars>
      </dgm:prSet>
      <dgm:spPr/>
      <dgm:t>
        <a:bodyPr/>
        <a:lstStyle/>
        <a:p>
          <a:endParaRPr lang="en-GB"/>
        </a:p>
      </dgm:t>
    </dgm:pt>
  </dgm:ptLst>
  <dgm:cxnLst>
    <dgm:cxn modelId="{F7C4A18B-1DC1-4CA7-8B27-D87837BBC2FD}" srcId="{EA17F784-4ACB-4F04-8FE5-B5090D56EF33}" destId="{4331D564-FDAC-4D26-83EF-AF708C755784}" srcOrd="0" destOrd="0" parTransId="{FD81B915-2BB3-4C86-8E8D-8E370B972274}" sibTransId="{20F24E2B-23AB-4D4D-85D4-D3F58E3E98E6}"/>
    <dgm:cxn modelId="{6F649CCA-98CD-4714-B361-597562CBC2D7}" type="presOf" srcId="{A268E824-4D7A-44D5-B952-7C178B5D759F}" destId="{06AC27C4-46B5-4FF7-A5FE-42ABBDE75C13}" srcOrd="0" destOrd="1" presId="urn:microsoft.com/office/officeart/2005/8/layout/chevron2"/>
    <dgm:cxn modelId="{D471A41E-9E0C-4AFD-ADDB-D44827F40448}" srcId="{A188CA2E-1127-477E-9CB2-BE7D70D1539A}" destId="{598F37D6-8218-41FC-8503-45BF9EA9361C}" srcOrd="1" destOrd="0" parTransId="{884EEA82-33DC-49D3-AB0D-18F28E671590}" sibTransId="{BB949AE7-77B0-4C98-8A55-EDE91D8CA05E}"/>
    <dgm:cxn modelId="{CB254A55-A9F7-46E7-B9B1-8A6972233C57}" srcId="{EA17F784-4ACB-4F04-8FE5-B5090D56EF33}" destId="{A268E824-4D7A-44D5-B952-7C178B5D759F}" srcOrd="1" destOrd="0" parTransId="{7C7385B7-70BB-4757-A5FB-F9D322223716}" sibTransId="{266D7D01-07EE-49EE-AD91-7FA4CC7301FA}"/>
    <dgm:cxn modelId="{91B4B6D8-DFB0-48AC-B61A-622538253E8D}" type="presOf" srcId="{C951D02B-F6FC-49BC-B9AC-3FBE4DA0B468}" destId="{88D67A6A-E3A3-4AF2-99EF-10EE2F3F7AA0}" srcOrd="0" destOrd="1" presId="urn:microsoft.com/office/officeart/2005/8/layout/chevron2"/>
    <dgm:cxn modelId="{AF5DA9DB-5078-46CF-8C8F-011CA3415856}" type="presOf" srcId="{4331D564-FDAC-4D26-83EF-AF708C755784}" destId="{06AC27C4-46B5-4FF7-A5FE-42ABBDE75C13}" srcOrd="0" destOrd="0" presId="urn:microsoft.com/office/officeart/2005/8/layout/chevron2"/>
    <dgm:cxn modelId="{F5B81625-A49F-4F16-BD86-8137704BEDCA}" type="presOf" srcId="{3160EFC4-B0D1-4F4A-8556-EBA46152C6B6}" destId="{88D67A6A-E3A3-4AF2-99EF-10EE2F3F7AA0}" srcOrd="0" destOrd="0" presId="urn:microsoft.com/office/officeart/2005/8/layout/chevron2"/>
    <dgm:cxn modelId="{F0CF4F40-F6EB-4D81-863A-617016E4F72D}" type="presOf" srcId="{EA17F784-4ACB-4F04-8FE5-B5090D56EF33}" destId="{754292DA-2AE6-42A5-BA3B-B59CE0B1E9C9}" srcOrd="0" destOrd="0" presId="urn:microsoft.com/office/officeart/2005/8/layout/chevron2"/>
    <dgm:cxn modelId="{95FB82D0-6359-4A4A-9573-4BEA22733561}" type="presOf" srcId="{82040C6E-797D-42FF-96F1-A3FB94679017}" destId="{84711841-D3C1-4A4F-9AED-BBAADBB7D2F8}" srcOrd="0" destOrd="0" presId="urn:microsoft.com/office/officeart/2005/8/layout/chevron2"/>
    <dgm:cxn modelId="{2802EFFD-263A-4E48-83CF-C09E11E2F871}" srcId="{A188CA2E-1127-477E-9CB2-BE7D70D1539A}" destId="{EA17F784-4ACB-4F04-8FE5-B5090D56EF33}" srcOrd="0" destOrd="0" parTransId="{09C4637B-6B47-487E-A8F6-B8BE232D2B3C}" sibTransId="{1F9EA024-626B-43E3-B401-EDDECCC4B09E}"/>
    <dgm:cxn modelId="{263CA6A3-7FC9-459E-B9F9-521E02A83FF8}" srcId="{A188CA2E-1127-477E-9CB2-BE7D70D1539A}" destId="{82040C6E-797D-42FF-96F1-A3FB94679017}" srcOrd="2" destOrd="0" parTransId="{ADF56492-483A-476D-A5AE-F275909478F8}" sibTransId="{1B8F8514-5DF6-4E9D-9291-435C949F192F}"/>
    <dgm:cxn modelId="{B433A480-9638-4445-A94C-0CE769398E70}" type="presOf" srcId="{CCA60BE2-BFC6-434C-AC12-0F7AD4037A8F}" destId="{08DC857C-E61D-43F8-B7DA-1FA5E05E2715}" srcOrd="0" destOrd="1" presId="urn:microsoft.com/office/officeart/2005/8/layout/chevron2"/>
    <dgm:cxn modelId="{B27DD95F-BC53-4459-915A-225803EE7258}" type="presOf" srcId="{598F37D6-8218-41FC-8503-45BF9EA9361C}" destId="{13CC68F6-166B-467E-B5D9-43C365AB22CE}" srcOrd="0" destOrd="0" presId="urn:microsoft.com/office/officeart/2005/8/layout/chevron2"/>
    <dgm:cxn modelId="{6C1D08EB-F378-4AB9-8C8A-B7488D541701}" srcId="{82040C6E-797D-42FF-96F1-A3FB94679017}" destId="{9C7264EE-0C2B-4321-8716-F4DFC741C75E}" srcOrd="0" destOrd="0" parTransId="{77237673-E5C8-4DD5-99E1-266B7A1D3F46}" sibTransId="{9B97412D-FC49-49BE-B30F-9C7088E3EB74}"/>
    <dgm:cxn modelId="{A62CBB8D-E86D-4032-A434-0A071F2C711D}" srcId="{598F37D6-8218-41FC-8503-45BF9EA9361C}" destId="{C951D02B-F6FC-49BC-B9AC-3FBE4DA0B468}" srcOrd="1" destOrd="0" parTransId="{557E02F6-2AE0-4194-9A59-8A33C3D0342B}" sibTransId="{C59BF7D4-F25E-4000-B364-CB588A98209A}"/>
    <dgm:cxn modelId="{61E00002-EA41-49E4-818C-897349DAF7BA}" srcId="{82040C6E-797D-42FF-96F1-A3FB94679017}" destId="{CCA60BE2-BFC6-434C-AC12-0F7AD4037A8F}" srcOrd="1" destOrd="0" parTransId="{74753EBC-F91A-4B38-A2C8-B93F0EADD6CF}" sibTransId="{FBDBE72E-3693-473A-B890-D7A369BF29E4}"/>
    <dgm:cxn modelId="{BBF6C37A-B60A-4F28-A42E-A6C995535AF2}" srcId="{598F37D6-8218-41FC-8503-45BF9EA9361C}" destId="{3160EFC4-B0D1-4F4A-8556-EBA46152C6B6}" srcOrd="0" destOrd="0" parTransId="{BA283AC6-6E37-4B2B-B1E2-8B982889684D}" sibTransId="{DB93B7E9-2D05-4F36-8780-57D7C7DFA8A2}"/>
    <dgm:cxn modelId="{6F1294A0-927D-4826-BDC3-039A696B4BD7}" type="presOf" srcId="{A188CA2E-1127-477E-9CB2-BE7D70D1539A}" destId="{7B03025E-45CD-4A73-B6A1-51ACFDA01C0D}" srcOrd="0" destOrd="0" presId="urn:microsoft.com/office/officeart/2005/8/layout/chevron2"/>
    <dgm:cxn modelId="{83BCACA1-221A-4B26-9EA8-682A3CA6CCA9}" type="presOf" srcId="{9C7264EE-0C2B-4321-8716-F4DFC741C75E}" destId="{08DC857C-E61D-43F8-B7DA-1FA5E05E2715}" srcOrd="0" destOrd="0" presId="urn:microsoft.com/office/officeart/2005/8/layout/chevron2"/>
    <dgm:cxn modelId="{9A8B33D7-149B-418E-A692-77A237D030A5}" type="presParOf" srcId="{7B03025E-45CD-4A73-B6A1-51ACFDA01C0D}" destId="{12C9F557-D01D-48DC-939D-834929B24AC7}" srcOrd="0" destOrd="0" presId="urn:microsoft.com/office/officeart/2005/8/layout/chevron2"/>
    <dgm:cxn modelId="{DCDCE7FA-9971-44E0-B6C0-5F0ADEB8A0CB}" type="presParOf" srcId="{12C9F557-D01D-48DC-939D-834929B24AC7}" destId="{754292DA-2AE6-42A5-BA3B-B59CE0B1E9C9}" srcOrd="0" destOrd="0" presId="urn:microsoft.com/office/officeart/2005/8/layout/chevron2"/>
    <dgm:cxn modelId="{36FF7EC5-3C76-4B80-97D0-CE94795F4542}" type="presParOf" srcId="{12C9F557-D01D-48DC-939D-834929B24AC7}" destId="{06AC27C4-46B5-4FF7-A5FE-42ABBDE75C13}" srcOrd="1" destOrd="0" presId="urn:microsoft.com/office/officeart/2005/8/layout/chevron2"/>
    <dgm:cxn modelId="{27CEA31A-C031-4826-8997-5C57953712B0}" type="presParOf" srcId="{7B03025E-45CD-4A73-B6A1-51ACFDA01C0D}" destId="{E9A1922F-3CC8-416B-BFD9-0E04B3ABFC87}" srcOrd="1" destOrd="0" presId="urn:microsoft.com/office/officeart/2005/8/layout/chevron2"/>
    <dgm:cxn modelId="{F791598D-90DF-47B6-B7FE-DCF9BDF313BA}" type="presParOf" srcId="{7B03025E-45CD-4A73-B6A1-51ACFDA01C0D}" destId="{C814F495-A0E2-4A45-AA80-E31223645DB6}" srcOrd="2" destOrd="0" presId="urn:microsoft.com/office/officeart/2005/8/layout/chevron2"/>
    <dgm:cxn modelId="{0D9B7163-1E52-4F67-8B7C-19EC7F495199}" type="presParOf" srcId="{C814F495-A0E2-4A45-AA80-E31223645DB6}" destId="{13CC68F6-166B-467E-B5D9-43C365AB22CE}" srcOrd="0" destOrd="0" presId="urn:microsoft.com/office/officeart/2005/8/layout/chevron2"/>
    <dgm:cxn modelId="{707F6B03-2A9E-4997-BA99-58CE1D5668C6}" type="presParOf" srcId="{C814F495-A0E2-4A45-AA80-E31223645DB6}" destId="{88D67A6A-E3A3-4AF2-99EF-10EE2F3F7AA0}" srcOrd="1" destOrd="0" presId="urn:microsoft.com/office/officeart/2005/8/layout/chevron2"/>
    <dgm:cxn modelId="{9438DBA2-2A3E-437B-8C9F-89866FD8877C}" type="presParOf" srcId="{7B03025E-45CD-4A73-B6A1-51ACFDA01C0D}" destId="{A5747F70-30E2-4FC4-9AAD-9929D5B87878}" srcOrd="3" destOrd="0" presId="urn:microsoft.com/office/officeart/2005/8/layout/chevron2"/>
    <dgm:cxn modelId="{B5CBB6C8-7060-4F0F-A07E-92B0A3BD809D}" type="presParOf" srcId="{7B03025E-45CD-4A73-B6A1-51ACFDA01C0D}" destId="{50991E53-C26A-485A-9AF7-5EDF19CA1FA9}" srcOrd="4" destOrd="0" presId="urn:microsoft.com/office/officeart/2005/8/layout/chevron2"/>
    <dgm:cxn modelId="{C34F198F-83A8-4B78-9E92-A4FA3496F48F}" type="presParOf" srcId="{50991E53-C26A-485A-9AF7-5EDF19CA1FA9}" destId="{84711841-D3C1-4A4F-9AED-BBAADBB7D2F8}" srcOrd="0" destOrd="0" presId="urn:microsoft.com/office/officeart/2005/8/layout/chevron2"/>
    <dgm:cxn modelId="{AD85425E-36C5-4264-BC05-A80ABA8DCDE7}" type="presParOf" srcId="{50991E53-C26A-485A-9AF7-5EDF19CA1FA9}" destId="{08DC857C-E61D-43F8-B7DA-1FA5E05E27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93A7118-A027-4C51-80F0-DF164DAEA36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8BF23124-8D7C-4FE9-ADE1-CB5838A4C10F}">
      <dgm:prSet phldrT="[Text]"/>
      <dgm:spPr/>
      <dgm:t>
        <a:bodyPr/>
        <a:lstStyle/>
        <a:p>
          <a:r>
            <a:rPr lang="en-US" dirty="0" err="1" smtClean="0"/>
            <a:t>Chiến</a:t>
          </a:r>
          <a:r>
            <a:rPr lang="en-US" dirty="0" smtClean="0"/>
            <a:t> </a:t>
          </a:r>
          <a:r>
            <a:rPr lang="en-US" dirty="0" err="1" smtClean="0"/>
            <a:t>lược</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sản</a:t>
          </a:r>
          <a:r>
            <a:rPr lang="en-US" dirty="0" smtClean="0"/>
            <a:t> </a:t>
          </a:r>
          <a:r>
            <a:rPr lang="en-US" dirty="0" err="1" smtClean="0"/>
            <a:t>phẩm</a:t>
          </a:r>
          <a:endParaRPr lang="en-GB" dirty="0"/>
        </a:p>
      </dgm:t>
    </dgm:pt>
    <dgm:pt modelId="{2A5EB4DF-BCC1-405B-ABAC-0E20FE73B7E9}" type="parTrans" cxnId="{61A79111-E8B2-4F36-9036-9F1F27B6A9F3}">
      <dgm:prSet/>
      <dgm:spPr/>
      <dgm:t>
        <a:bodyPr/>
        <a:lstStyle/>
        <a:p>
          <a:endParaRPr lang="en-GB"/>
        </a:p>
      </dgm:t>
    </dgm:pt>
    <dgm:pt modelId="{C3C8D070-97B5-4740-8B0F-49D6AA993E21}" type="sibTrans" cxnId="{61A79111-E8B2-4F36-9036-9F1F27B6A9F3}">
      <dgm:prSet/>
      <dgm:spPr/>
      <dgm:t>
        <a:bodyPr/>
        <a:lstStyle/>
        <a:p>
          <a:endParaRPr lang="en-GB"/>
        </a:p>
      </dgm:t>
    </dgm:pt>
    <dgm:pt modelId="{DE2F944A-15C5-4E06-89D5-F3F5105E8221}">
      <dgm:prSet phldrT="[Text]"/>
      <dgm:spPr/>
      <dgm:t>
        <a:bodyPr/>
        <a:lstStyle/>
        <a:p>
          <a:r>
            <a:rPr lang="en-US" dirty="0" err="1" smtClean="0"/>
            <a:t>Chiến</a:t>
          </a:r>
          <a:r>
            <a:rPr lang="en-US" dirty="0" smtClean="0"/>
            <a:t> </a:t>
          </a:r>
          <a:r>
            <a:rPr lang="en-US" dirty="0" err="1" smtClean="0"/>
            <a:t>lược</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địa</a:t>
          </a:r>
          <a:r>
            <a:rPr lang="en-US" dirty="0" smtClean="0"/>
            <a:t> </a:t>
          </a:r>
          <a:r>
            <a:rPr lang="en-US" dirty="0" err="1" smtClean="0"/>
            <a:t>lý</a:t>
          </a:r>
          <a:r>
            <a:rPr lang="en-US" dirty="0" smtClean="0"/>
            <a:t>, </a:t>
          </a:r>
          <a:r>
            <a:rPr lang="en-US" dirty="0" err="1" smtClean="0"/>
            <a:t>Bán</a:t>
          </a:r>
          <a:r>
            <a:rPr lang="en-US" dirty="0" smtClean="0"/>
            <a:t> </a:t>
          </a:r>
          <a:r>
            <a:rPr lang="en-US" dirty="0" err="1" smtClean="0"/>
            <a:t>hàng</a:t>
          </a:r>
          <a:r>
            <a:rPr lang="en-US" dirty="0" smtClean="0"/>
            <a:t> </a:t>
          </a:r>
          <a:r>
            <a:rPr lang="en-US" dirty="0" err="1" smtClean="0"/>
            <a:t>cao</a:t>
          </a:r>
          <a:r>
            <a:rPr lang="en-US" dirty="0" smtClean="0"/>
            <a:t> </a:t>
          </a:r>
          <a:r>
            <a:rPr lang="en-US" dirty="0" err="1" smtClean="0"/>
            <a:t>cấp</a:t>
          </a:r>
          <a:r>
            <a:rPr lang="en-US" dirty="0" smtClean="0"/>
            <a:t>, </a:t>
          </a:r>
          <a:r>
            <a:rPr lang="en-US" dirty="0" err="1" smtClean="0"/>
            <a:t>thu</a:t>
          </a:r>
          <a:r>
            <a:rPr lang="en-US" dirty="0" smtClean="0"/>
            <a:t> </a:t>
          </a:r>
          <a:r>
            <a:rPr lang="en-US" dirty="0" err="1" smtClean="0"/>
            <a:t>hút</a:t>
          </a:r>
          <a:r>
            <a:rPr lang="en-US" dirty="0" smtClean="0"/>
            <a:t> </a:t>
          </a:r>
          <a:r>
            <a:rPr lang="en-US" dirty="0" err="1" smtClean="0"/>
            <a:t>ko</a:t>
          </a:r>
          <a:r>
            <a:rPr lang="en-US" dirty="0" smtClean="0"/>
            <a:t> </a:t>
          </a:r>
          <a:r>
            <a:rPr lang="en-US" dirty="0" err="1" smtClean="0"/>
            <a:t>phải</a:t>
          </a:r>
          <a:r>
            <a:rPr lang="en-US" dirty="0" smtClean="0"/>
            <a:t> KH </a:t>
          </a:r>
          <a:r>
            <a:rPr lang="en-US" dirty="0" err="1" smtClean="0"/>
            <a:t>và</a:t>
          </a:r>
          <a:r>
            <a:rPr lang="en-US" dirty="0" smtClean="0"/>
            <a:t> </a:t>
          </a:r>
          <a:r>
            <a:rPr lang="en-US" dirty="0" err="1" smtClean="0"/>
            <a:t>thu</a:t>
          </a:r>
          <a:r>
            <a:rPr lang="en-US" dirty="0" smtClean="0"/>
            <a:t> </a:t>
          </a:r>
          <a:r>
            <a:rPr lang="en-US" dirty="0" err="1" smtClean="0"/>
            <a:t>hút</a:t>
          </a:r>
          <a:r>
            <a:rPr lang="en-US" dirty="0" smtClean="0"/>
            <a:t> KH </a:t>
          </a:r>
          <a:r>
            <a:rPr lang="en-US" dirty="0" err="1" smtClean="0"/>
            <a:t>của</a:t>
          </a:r>
          <a:r>
            <a:rPr lang="en-US" dirty="0" smtClean="0"/>
            <a:t> </a:t>
          </a:r>
          <a:r>
            <a:rPr lang="en-US" dirty="0" err="1" smtClean="0"/>
            <a:t>đối</a:t>
          </a:r>
          <a:r>
            <a:rPr lang="en-US" dirty="0" smtClean="0"/>
            <a:t> </a:t>
          </a:r>
          <a:r>
            <a:rPr lang="en-US" dirty="0" err="1" smtClean="0"/>
            <a:t>thủ</a:t>
          </a:r>
          <a:endParaRPr lang="en-GB" dirty="0"/>
        </a:p>
      </dgm:t>
    </dgm:pt>
    <dgm:pt modelId="{6A45860E-8E47-419F-B5B0-6C4B4C620E54}" type="parTrans" cxnId="{B8F065FA-F788-4CFC-9938-7BD0C29A38A7}">
      <dgm:prSet/>
      <dgm:spPr/>
      <dgm:t>
        <a:bodyPr/>
        <a:lstStyle/>
        <a:p>
          <a:endParaRPr lang="en-GB"/>
        </a:p>
      </dgm:t>
    </dgm:pt>
    <dgm:pt modelId="{22F00842-021E-4E9E-B551-89B9C8BCD892}" type="sibTrans" cxnId="{B8F065FA-F788-4CFC-9938-7BD0C29A38A7}">
      <dgm:prSet/>
      <dgm:spPr/>
      <dgm:t>
        <a:bodyPr/>
        <a:lstStyle/>
        <a:p>
          <a:endParaRPr lang="en-GB"/>
        </a:p>
      </dgm:t>
    </dgm:pt>
    <dgm:pt modelId="{848C897B-AC84-4FEC-9E44-276834E42A5F}">
      <dgm:prSet phldrT="[Text]"/>
      <dgm:spPr/>
      <dgm:t>
        <a:bodyPr/>
        <a:lstStyle/>
        <a:p>
          <a:r>
            <a:rPr lang="en-US" dirty="0" err="1" smtClean="0"/>
            <a:t>Chiến</a:t>
          </a:r>
          <a:r>
            <a:rPr lang="en-US" dirty="0" smtClean="0"/>
            <a:t> </a:t>
          </a:r>
          <a:r>
            <a:rPr lang="en-US" dirty="0" err="1" smtClean="0"/>
            <a:t>lược</a:t>
          </a:r>
          <a:r>
            <a:rPr lang="en-US" dirty="0" smtClean="0"/>
            <a:t> </a:t>
          </a:r>
          <a:r>
            <a:rPr lang="en-US" dirty="0" err="1" smtClean="0"/>
            <a:t>hội</a:t>
          </a:r>
          <a:r>
            <a:rPr lang="en-US" dirty="0" smtClean="0"/>
            <a:t> </a:t>
          </a:r>
          <a:r>
            <a:rPr lang="en-US" dirty="0" err="1" smtClean="0"/>
            <a:t>nhập</a:t>
          </a:r>
          <a:r>
            <a:rPr lang="en-US" dirty="0" smtClean="0"/>
            <a:t>: </a:t>
          </a:r>
          <a:r>
            <a:rPr lang="en-US" dirty="0" err="1" smtClean="0"/>
            <a:t>Về</a:t>
          </a:r>
          <a:r>
            <a:rPr lang="en-US" dirty="0" smtClean="0"/>
            <a:t> </a:t>
          </a:r>
          <a:r>
            <a:rPr lang="en-US" dirty="0" err="1" smtClean="0"/>
            <a:t>phía</a:t>
          </a:r>
          <a:r>
            <a:rPr lang="en-US" dirty="0" smtClean="0"/>
            <a:t> </a:t>
          </a:r>
          <a:r>
            <a:rPr lang="en-US" dirty="0" err="1" smtClean="0"/>
            <a:t>trước</a:t>
          </a:r>
          <a:r>
            <a:rPr lang="en-US" dirty="0" smtClean="0"/>
            <a:t>, </a:t>
          </a:r>
          <a:r>
            <a:rPr lang="en-US" dirty="0" err="1" smtClean="0"/>
            <a:t>về</a:t>
          </a:r>
          <a:r>
            <a:rPr lang="en-US" dirty="0" smtClean="0"/>
            <a:t> </a:t>
          </a:r>
          <a:r>
            <a:rPr lang="en-US" dirty="0" err="1" smtClean="0"/>
            <a:t>phía</a:t>
          </a:r>
          <a:r>
            <a:rPr lang="en-US" dirty="0" smtClean="0"/>
            <a:t> </a:t>
          </a:r>
          <a:r>
            <a:rPr lang="en-US" dirty="0" err="1" smtClean="0"/>
            <a:t>sau</a:t>
          </a:r>
          <a:r>
            <a:rPr lang="en-US" dirty="0" smtClean="0"/>
            <a:t> </a:t>
          </a:r>
          <a:r>
            <a:rPr lang="en-US" dirty="0" err="1" smtClean="0"/>
            <a:t>và</a:t>
          </a:r>
          <a:r>
            <a:rPr lang="en-US" dirty="0" smtClean="0"/>
            <a:t> </a:t>
          </a:r>
          <a:r>
            <a:rPr lang="en-US" dirty="0" err="1" smtClean="0"/>
            <a:t>hội</a:t>
          </a:r>
          <a:r>
            <a:rPr lang="en-US" dirty="0" smtClean="0"/>
            <a:t> </a:t>
          </a:r>
          <a:r>
            <a:rPr lang="en-US" dirty="0" err="1" smtClean="0"/>
            <a:t>nhập</a:t>
          </a:r>
          <a:r>
            <a:rPr lang="en-US" dirty="0" smtClean="0"/>
            <a:t> </a:t>
          </a:r>
          <a:r>
            <a:rPr lang="en-US" dirty="0" err="1" smtClean="0"/>
            <a:t>ngang</a:t>
          </a:r>
          <a:endParaRPr lang="en-GB" dirty="0"/>
        </a:p>
      </dgm:t>
    </dgm:pt>
    <dgm:pt modelId="{A29F91E2-6250-42F6-9687-1B6F2904B4C5}" type="parTrans" cxnId="{3301AB1F-B3CA-4CBC-93DE-BD961BAB95A2}">
      <dgm:prSet/>
      <dgm:spPr/>
      <dgm:t>
        <a:bodyPr/>
        <a:lstStyle/>
        <a:p>
          <a:endParaRPr lang="en-GB"/>
        </a:p>
      </dgm:t>
    </dgm:pt>
    <dgm:pt modelId="{98F42FBC-ABA4-4B85-B1EE-34ABDF08DB5E}" type="sibTrans" cxnId="{3301AB1F-B3CA-4CBC-93DE-BD961BAB95A2}">
      <dgm:prSet/>
      <dgm:spPr/>
      <dgm:t>
        <a:bodyPr/>
        <a:lstStyle/>
        <a:p>
          <a:endParaRPr lang="en-GB"/>
        </a:p>
      </dgm:t>
    </dgm:pt>
    <dgm:pt modelId="{51E2E4E8-0064-4BEF-8CEE-810DBA910DA9}">
      <dgm:prSet phldrT="[Text]"/>
      <dgm:spPr/>
      <dgm:t>
        <a:bodyPr/>
        <a:lstStyle/>
        <a:p>
          <a:r>
            <a:rPr lang="en-US" dirty="0" err="1" smtClean="0"/>
            <a:t>Chiến</a:t>
          </a:r>
          <a:r>
            <a:rPr lang="en-US" dirty="0" smtClean="0"/>
            <a:t> </a:t>
          </a:r>
          <a:r>
            <a:rPr lang="en-US" dirty="0" err="1" smtClean="0"/>
            <a:t>lược</a:t>
          </a:r>
          <a:r>
            <a:rPr lang="en-US" dirty="0" smtClean="0"/>
            <a:t> </a:t>
          </a:r>
          <a:r>
            <a:rPr lang="en-US" dirty="0" err="1" smtClean="0"/>
            <a:t>thu</a:t>
          </a:r>
          <a:r>
            <a:rPr lang="en-US" dirty="0" smtClean="0"/>
            <a:t> </a:t>
          </a:r>
          <a:r>
            <a:rPr lang="en-US" dirty="0" err="1" smtClean="0"/>
            <a:t>hoạch</a:t>
          </a:r>
          <a:r>
            <a:rPr lang="en-US" dirty="0" smtClean="0"/>
            <a:t> </a:t>
          </a:r>
          <a:r>
            <a:rPr lang="en-US" dirty="0" err="1" smtClean="0"/>
            <a:t>và</a:t>
          </a:r>
          <a:r>
            <a:rPr lang="en-US" dirty="0" smtClean="0"/>
            <a:t> </a:t>
          </a:r>
          <a:r>
            <a:rPr lang="en-US" dirty="0" err="1" smtClean="0"/>
            <a:t>rút</a:t>
          </a:r>
          <a:r>
            <a:rPr lang="en-US" dirty="0" smtClean="0"/>
            <a:t> </a:t>
          </a:r>
          <a:r>
            <a:rPr lang="en-US" dirty="0" err="1" smtClean="0"/>
            <a:t>lui</a:t>
          </a:r>
          <a:r>
            <a:rPr lang="en-US" dirty="0" smtClean="0"/>
            <a:t>: </a:t>
          </a:r>
          <a:r>
            <a:rPr lang="en-US" dirty="0" err="1" smtClean="0"/>
            <a:t>Chuyển</a:t>
          </a:r>
          <a:r>
            <a:rPr lang="en-US" dirty="0" smtClean="0"/>
            <a:t> </a:t>
          </a:r>
          <a:r>
            <a:rPr lang="en-US" dirty="0" err="1" smtClean="0"/>
            <a:t>giao</a:t>
          </a:r>
          <a:r>
            <a:rPr lang="en-US" dirty="0" smtClean="0"/>
            <a:t> KD </a:t>
          </a:r>
          <a:r>
            <a:rPr lang="en-US" dirty="0" err="1" smtClean="0"/>
            <a:t>giữa</a:t>
          </a:r>
          <a:r>
            <a:rPr lang="en-US" dirty="0" smtClean="0"/>
            <a:t> </a:t>
          </a:r>
          <a:r>
            <a:rPr lang="en-US" dirty="0" err="1" smtClean="0"/>
            <a:t>các</a:t>
          </a:r>
          <a:r>
            <a:rPr lang="en-US" dirty="0" smtClean="0"/>
            <a:t> </a:t>
          </a:r>
          <a:r>
            <a:rPr lang="en-US" dirty="0" err="1" smtClean="0"/>
            <a:t>thành</a:t>
          </a:r>
          <a:r>
            <a:rPr lang="en-US" dirty="0" smtClean="0"/>
            <a:t> </a:t>
          </a:r>
          <a:r>
            <a:rPr lang="en-US" dirty="0" err="1" smtClean="0"/>
            <a:t>viên</a:t>
          </a:r>
          <a:r>
            <a:rPr lang="en-US" dirty="0" smtClean="0"/>
            <a:t>, </a:t>
          </a:r>
          <a:r>
            <a:rPr lang="en-US" dirty="0" err="1" smtClean="0"/>
            <a:t>chuyển</a:t>
          </a:r>
          <a:r>
            <a:rPr lang="en-US" dirty="0" smtClean="0"/>
            <a:t> </a:t>
          </a:r>
          <a:r>
            <a:rPr lang="en-US" dirty="0" err="1" smtClean="0"/>
            <a:t>thành</a:t>
          </a:r>
          <a:r>
            <a:rPr lang="en-US" dirty="0" smtClean="0"/>
            <a:t> </a:t>
          </a:r>
          <a:r>
            <a:rPr lang="en-US" dirty="0" err="1" smtClean="0"/>
            <a:t>công</a:t>
          </a:r>
          <a:r>
            <a:rPr lang="en-US" dirty="0" smtClean="0"/>
            <a:t> ty </a:t>
          </a:r>
          <a:r>
            <a:rPr lang="en-US" dirty="0" err="1" smtClean="0"/>
            <a:t>đại</a:t>
          </a:r>
          <a:r>
            <a:rPr lang="en-US" dirty="0" smtClean="0"/>
            <a:t> </a:t>
          </a:r>
          <a:r>
            <a:rPr lang="en-US" dirty="0" err="1" smtClean="0"/>
            <a:t>chúng</a:t>
          </a:r>
          <a:r>
            <a:rPr lang="en-US" dirty="0" smtClean="0"/>
            <a:t> (IPO) </a:t>
          </a:r>
          <a:r>
            <a:rPr lang="en-US" dirty="0" err="1" smtClean="0"/>
            <a:t>và</a:t>
          </a:r>
          <a:r>
            <a:rPr lang="en-US" dirty="0" smtClean="0"/>
            <a:t> </a:t>
          </a:r>
          <a:r>
            <a:rPr lang="en-US" dirty="0" err="1" smtClean="0"/>
            <a:t>bán</a:t>
          </a:r>
          <a:r>
            <a:rPr lang="en-US" dirty="0" smtClean="0"/>
            <a:t> </a:t>
          </a:r>
          <a:r>
            <a:rPr lang="en-US" dirty="0" err="1" smtClean="0"/>
            <a:t>lại</a:t>
          </a:r>
          <a:r>
            <a:rPr lang="en-US" dirty="0" smtClean="0"/>
            <a:t> DN</a:t>
          </a:r>
          <a:endParaRPr lang="en-GB" dirty="0"/>
        </a:p>
      </dgm:t>
    </dgm:pt>
    <dgm:pt modelId="{240BDF2C-B7CE-40FB-A456-578C29FA13CA}" type="parTrans" cxnId="{43699366-757B-4668-80C9-44A10B35EB2A}">
      <dgm:prSet/>
      <dgm:spPr/>
      <dgm:t>
        <a:bodyPr/>
        <a:lstStyle/>
        <a:p>
          <a:endParaRPr lang="en-GB"/>
        </a:p>
      </dgm:t>
    </dgm:pt>
    <dgm:pt modelId="{7B18CC41-ABB5-4786-A834-6DBAA94A9E4D}" type="sibTrans" cxnId="{43699366-757B-4668-80C9-44A10B35EB2A}">
      <dgm:prSet/>
      <dgm:spPr/>
      <dgm:t>
        <a:bodyPr/>
        <a:lstStyle/>
        <a:p>
          <a:endParaRPr lang="en-GB"/>
        </a:p>
      </dgm:t>
    </dgm:pt>
    <dgm:pt modelId="{15CC45AF-2779-4D3C-B339-E499742F2AA0}">
      <dgm:prSet phldrT="[Text]"/>
      <dgm:spPr/>
      <dgm:t>
        <a:bodyPr/>
        <a:lstStyle/>
        <a:p>
          <a:r>
            <a:rPr lang="en-US" dirty="0" err="1" smtClean="0"/>
            <a:t>Chiến</a:t>
          </a:r>
          <a:r>
            <a:rPr lang="en-US" dirty="0" smtClean="0"/>
            <a:t> </a:t>
          </a:r>
          <a:r>
            <a:rPr lang="en-US" dirty="0" err="1" smtClean="0"/>
            <a:t>lược</a:t>
          </a:r>
          <a:r>
            <a:rPr lang="en-US" dirty="0" smtClean="0"/>
            <a:t> </a:t>
          </a:r>
          <a:r>
            <a:rPr lang="en-US" dirty="0" err="1" smtClean="0"/>
            <a:t>liên</a:t>
          </a:r>
          <a:r>
            <a:rPr lang="en-US" dirty="0" smtClean="0"/>
            <a:t> </a:t>
          </a:r>
          <a:r>
            <a:rPr lang="en-US" dirty="0" err="1" smtClean="0"/>
            <a:t>kết</a:t>
          </a:r>
          <a:r>
            <a:rPr lang="en-US" dirty="0" smtClean="0"/>
            <a:t>: </a:t>
          </a:r>
          <a:r>
            <a:rPr lang="en-US" dirty="0" err="1" smtClean="0"/>
            <a:t>Liên</a:t>
          </a:r>
          <a:r>
            <a:rPr lang="en-US" dirty="0" smtClean="0"/>
            <a:t> </a:t>
          </a:r>
          <a:r>
            <a:rPr lang="en-US" dirty="0" err="1" smtClean="0"/>
            <a:t>doanh</a:t>
          </a:r>
          <a:r>
            <a:rPr lang="en-US" dirty="0" smtClean="0"/>
            <a:t>, </a:t>
          </a:r>
          <a:r>
            <a:rPr lang="en-US" dirty="0" err="1" smtClean="0"/>
            <a:t>liên</a:t>
          </a:r>
          <a:r>
            <a:rPr lang="en-US" dirty="0" smtClean="0"/>
            <a:t> minh </a:t>
          </a:r>
          <a:r>
            <a:rPr lang="en-US" dirty="0" err="1" smtClean="0"/>
            <a:t>chiến</a:t>
          </a:r>
          <a:r>
            <a:rPr lang="en-US" dirty="0" smtClean="0"/>
            <a:t> </a:t>
          </a:r>
          <a:r>
            <a:rPr lang="en-US" dirty="0" err="1" smtClean="0"/>
            <a:t>lược</a:t>
          </a:r>
          <a:r>
            <a:rPr lang="en-US" dirty="0" smtClean="0"/>
            <a:t> </a:t>
          </a:r>
          <a:r>
            <a:rPr lang="en-US" dirty="0" err="1" smtClean="0"/>
            <a:t>và</a:t>
          </a:r>
          <a:r>
            <a:rPr lang="en-US" dirty="0" smtClean="0"/>
            <a:t> </a:t>
          </a:r>
          <a:r>
            <a:rPr lang="en-US" dirty="0" err="1" smtClean="0"/>
            <a:t>nhượng</a:t>
          </a:r>
          <a:r>
            <a:rPr lang="en-US" dirty="0" smtClean="0"/>
            <a:t> </a:t>
          </a:r>
          <a:r>
            <a:rPr lang="en-US" dirty="0" err="1" smtClean="0"/>
            <a:t>quyền</a:t>
          </a:r>
          <a:r>
            <a:rPr lang="en-US" dirty="0" smtClean="0"/>
            <a:t> </a:t>
          </a:r>
          <a:r>
            <a:rPr lang="en-US" dirty="0" err="1" smtClean="0"/>
            <a:t>thương</a:t>
          </a:r>
          <a:r>
            <a:rPr lang="en-US" dirty="0" smtClean="0"/>
            <a:t> </a:t>
          </a:r>
          <a:r>
            <a:rPr lang="en-US" dirty="0" err="1" smtClean="0"/>
            <a:t>mại</a:t>
          </a:r>
          <a:endParaRPr lang="en-GB" dirty="0"/>
        </a:p>
      </dgm:t>
    </dgm:pt>
    <dgm:pt modelId="{B001333C-31D6-42FD-9288-528E2874491E}" type="parTrans" cxnId="{825CBABD-F0B7-497A-8F3E-F046E38F2A29}">
      <dgm:prSet/>
      <dgm:spPr/>
      <dgm:t>
        <a:bodyPr/>
        <a:lstStyle/>
        <a:p>
          <a:endParaRPr lang="en-GB"/>
        </a:p>
      </dgm:t>
    </dgm:pt>
    <dgm:pt modelId="{0AD00A13-D77C-4343-9A2A-751AE2B4DF32}" type="sibTrans" cxnId="{825CBABD-F0B7-497A-8F3E-F046E38F2A29}">
      <dgm:prSet/>
      <dgm:spPr/>
      <dgm:t>
        <a:bodyPr/>
        <a:lstStyle/>
        <a:p>
          <a:endParaRPr lang="en-GB"/>
        </a:p>
      </dgm:t>
    </dgm:pt>
    <dgm:pt modelId="{47D0F7FF-2C20-4371-BE9A-161D0FAA1ECD}" type="pres">
      <dgm:prSet presAssocID="{193A7118-A027-4C51-80F0-DF164DAEA36A}" presName="Name0" presStyleCnt="0">
        <dgm:presLayoutVars>
          <dgm:chMax val="7"/>
          <dgm:chPref val="7"/>
          <dgm:dir/>
        </dgm:presLayoutVars>
      </dgm:prSet>
      <dgm:spPr/>
      <dgm:t>
        <a:bodyPr/>
        <a:lstStyle/>
        <a:p>
          <a:endParaRPr lang="en-GB"/>
        </a:p>
      </dgm:t>
    </dgm:pt>
    <dgm:pt modelId="{307B7DCD-1E04-4756-9650-04A49AA546D6}" type="pres">
      <dgm:prSet presAssocID="{193A7118-A027-4C51-80F0-DF164DAEA36A}" presName="Name1" presStyleCnt="0"/>
      <dgm:spPr/>
    </dgm:pt>
    <dgm:pt modelId="{839E9B89-5AEE-4686-A844-BF7F9C8AB8AA}" type="pres">
      <dgm:prSet presAssocID="{193A7118-A027-4C51-80F0-DF164DAEA36A}" presName="cycle" presStyleCnt="0"/>
      <dgm:spPr/>
    </dgm:pt>
    <dgm:pt modelId="{0473E105-E9D4-4981-8764-6B035A356FA0}" type="pres">
      <dgm:prSet presAssocID="{193A7118-A027-4C51-80F0-DF164DAEA36A}" presName="srcNode" presStyleLbl="node1" presStyleIdx="0" presStyleCnt="5"/>
      <dgm:spPr/>
    </dgm:pt>
    <dgm:pt modelId="{C152D527-0681-413A-A30E-5C9672B45DBF}" type="pres">
      <dgm:prSet presAssocID="{193A7118-A027-4C51-80F0-DF164DAEA36A}" presName="conn" presStyleLbl="parChTrans1D2" presStyleIdx="0" presStyleCnt="1"/>
      <dgm:spPr/>
      <dgm:t>
        <a:bodyPr/>
        <a:lstStyle/>
        <a:p>
          <a:endParaRPr lang="en-GB"/>
        </a:p>
      </dgm:t>
    </dgm:pt>
    <dgm:pt modelId="{7D3F7C6F-AC34-4BF3-9789-07E2052F18A5}" type="pres">
      <dgm:prSet presAssocID="{193A7118-A027-4C51-80F0-DF164DAEA36A}" presName="extraNode" presStyleLbl="node1" presStyleIdx="0" presStyleCnt="5"/>
      <dgm:spPr/>
    </dgm:pt>
    <dgm:pt modelId="{8D78D8CA-763D-4F77-8C2A-C8A4614380DC}" type="pres">
      <dgm:prSet presAssocID="{193A7118-A027-4C51-80F0-DF164DAEA36A}" presName="dstNode" presStyleLbl="node1" presStyleIdx="0" presStyleCnt="5"/>
      <dgm:spPr/>
    </dgm:pt>
    <dgm:pt modelId="{7E7FBCF5-C597-4419-8DD7-6548F36E47B7}" type="pres">
      <dgm:prSet presAssocID="{8BF23124-8D7C-4FE9-ADE1-CB5838A4C10F}" presName="text_1" presStyleLbl="node1" presStyleIdx="0" presStyleCnt="5">
        <dgm:presLayoutVars>
          <dgm:bulletEnabled val="1"/>
        </dgm:presLayoutVars>
      </dgm:prSet>
      <dgm:spPr/>
      <dgm:t>
        <a:bodyPr/>
        <a:lstStyle/>
        <a:p>
          <a:endParaRPr lang="en-GB"/>
        </a:p>
      </dgm:t>
    </dgm:pt>
    <dgm:pt modelId="{9BDAE75F-CF7B-4C31-A5A7-AEE18069AF3B}" type="pres">
      <dgm:prSet presAssocID="{8BF23124-8D7C-4FE9-ADE1-CB5838A4C10F}" presName="accent_1" presStyleCnt="0"/>
      <dgm:spPr/>
    </dgm:pt>
    <dgm:pt modelId="{E9829FB9-12D5-4048-AD7C-B7F57A6D8060}" type="pres">
      <dgm:prSet presAssocID="{8BF23124-8D7C-4FE9-ADE1-CB5838A4C10F}" presName="accentRepeatNode" presStyleLbl="solidFgAcc1" presStyleIdx="0" presStyleCnt="5"/>
      <dgm:spPr/>
    </dgm:pt>
    <dgm:pt modelId="{FDC1B735-AF94-4354-822C-FE77858A6FB4}" type="pres">
      <dgm:prSet presAssocID="{DE2F944A-15C5-4E06-89D5-F3F5105E8221}" presName="text_2" presStyleLbl="node1" presStyleIdx="1" presStyleCnt="5">
        <dgm:presLayoutVars>
          <dgm:bulletEnabled val="1"/>
        </dgm:presLayoutVars>
      </dgm:prSet>
      <dgm:spPr/>
      <dgm:t>
        <a:bodyPr/>
        <a:lstStyle/>
        <a:p>
          <a:endParaRPr lang="en-GB"/>
        </a:p>
      </dgm:t>
    </dgm:pt>
    <dgm:pt modelId="{A7C99459-030A-43F1-8CE7-88475FF8E51B}" type="pres">
      <dgm:prSet presAssocID="{DE2F944A-15C5-4E06-89D5-F3F5105E8221}" presName="accent_2" presStyleCnt="0"/>
      <dgm:spPr/>
    </dgm:pt>
    <dgm:pt modelId="{812BE8E6-5CC3-4C0C-BFF4-D50103818C74}" type="pres">
      <dgm:prSet presAssocID="{DE2F944A-15C5-4E06-89D5-F3F5105E8221}" presName="accentRepeatNode" presStyleLbl="solidFgAcc1" presStyleIdx="1" presStyleCnt="5"/>
      <dgm:spPr/>
    </dgm:pt>
    <dgm:pt modelId="{8B92F2E5-78C3-409D-9054-3E4CB860AA73}" type="pres">
      <dgm:prSet presAssocID="{848C897B-AC84-4FEC-9E44-276834E42A5F}" presName="text_3" presStyleLbl="node1" presStyleIdx="2" presStyleCnt="5">
        <dgm:presLayoutVars>
          <dgm:bulletEnabled val="1"/>
        </dgm:presLayoutVars>
      </dgm:prSet>
      <dgm:spPr/>
      <dgm:t>
        <a:bodyPr/>
        <a:lstStyle/>
        <a:p>
          <a:endParaRPr lang="en-GB"/>
        </a:p>
      </dgm:t>
    </dgm:pt>
    <dgm:pt modelId="{543A37FC-9546-4DAD-92B9-5185C1A7D9EC}" type="pres">
      <dgm:prSet presAssocID="{848C897B-AC84-4FEC-9E44-276834E42A5F}" presName="accent_3" presStyleCnt="0"/>
      <dgm:spPr/>
    </dgm:pt>
    <dgm:pt modelId="{294ECA1A-DD0C-4A19-97BC-FEDC12598872}" type="pres">
      <dgm:prSet presAssocID="{848C897B-AC84-4FEC-9E44-276834E42A5F}" presName="accentRepeatNode" presStyleLbl="solidFgAcc1" presStyleIdx="2" presStyleCnt="5"/>
      <dgm:spPr/>
    </dgm:pt>
    <dgm:pt modelId="{B48330A7-4F10-41F1-B4ED-58BD7710F110}" type="pres">
      <dgm:prSet presAssocID="{15CC45AF-2779-4D3C-B339-E499742F2AA0}" presName="text_4" presStyleLbl="node1" presStyleIdx="3" presStyleCnt="5">
        <dgm:presLayoutVars>
          <dgm:bulletEnabled val="1"/>
        </dgm:presLayoutVars>
      </dgm:prSet>
      <dgm:spPr/>
      <dgm:t>
        <a:bodyPr/>
        <a:lstStyle/>
        <a:p>
          <a:endParaRPr lang="en-GB"/>
        </a:p>
      </dgm:t>
    </dgm:pt>
    <dgm:pt modelId="{82E872F5-4EE0-47E0-B319-E261F40A836E}" type="pres">
      <dgm:prSet presAssocID="{15CC45AF-2779-4D3C-B339-E499742F2AA0}" presName="accent_4" presStyleCnt="0"/>
      <dgm:spPr/>
    </dgm:pt>
    <dgm:pt modelId="{6AC9E2F2-C187-4A0A-94E9-D755BFC0DFB1}" type="pres">
      <dgm:prSet presAssocID="{15CC45AF-2779-4D3C-B339-E499742F2AA0}" presName="accentRepeatNode" presStyleLbl="solidFgAcc1" presStyleIdx="3" presStyleCnt="5"/>
      <dgm:spPr/>
    </dgm:pt>
    <dgm:pt modelId="{06AB3D29-1005-4F0C-B52D-BDB17637F752}" type="pres">
      <dgm:prSet presAssocID="{51E2E4E8-0064-4BEF-8CEE-810DBA910DA9}" presName="text_5" presStyleLbl="node1" presStyleIdx="4" presStyleCnt="5">
        <dgm:presLayoutVars>
          <dgm:bulletEnabled val="1"/>
        </dgm:presLayoutVars>
      </dgm:prSet>
      <dgm:spPr/>
      <dgm:t>
        <a:bodyPr/>
        <a:lstStyle/>
        <a:p>
          <a:endParaRPr lang="en-GB"/>
        </a:p>
      </dgm:t>
    </dgm:pt>
    <dgm:pt modelId="{9AA408F5-9A74-491D-B996-AFBB9A6FCE49}" type="pres">
      <dgm:prSet presAssocID="{51E2E4E8-0064-4BEF-8CEE-810DBA910DA9}" presName="accent_5" presStyleCnt="0"/>
      <dgm:spPr/>
    </dgm:pt>
    <dgm:pt modelId="{CEC790D6-17CE-4FCB-B1ED-A496BF0374DD}" type="pres">
      <dgm:prSet presAssocID="{51E2E4E8-0064-4BEF-8CEE-810DBA910DA9}" presName="accentRepeatNode" presStyleLbl="solidFgAcc1" presStyleIdx="4" presStyleCnt="5"/>
      <dgm:spPr/>
    </dgm:pt>
  </dgm:ptLst>
  <dgm:cxnLst>
    <dgm:cxn modelId="{468E15BB-109F-494F-BC73-3C6FCB1968BF}" type="presOf" srcId="{8BF23124-8D7C-4FE9-ADE1-CB5838A4C10F}" destId="{7E7FBCF5-C597-4419-8DD7-6548F36E47B7}" srcOrd="0" destOrd="0" presId="urn:microsoft.com/office/officeart/2008/layout/VerticalCurvedList"/>
    <dgm:cxn modelId="{E038899F-1650-4E81-BE9B-F41DB859A9E9}" type="presOf" srcId="{193A7118-A027-4C51-80F0-DF164DAEA36A}" destId="{47D0F7FF-2C20-4371-BE9A-161D0FAA1ECD}" srcOrd="0" destOrd="0" presId="urn:microsoft.com/office/officeart/2008/layout/VerticalCurvedList"/>
    <dgm:cxn modelId="{308CAF45-567D-4985-8371-3BAEDE648D0B}" type="presOf" srcId="{15CC45AF-2779-4D3C-B339-E499742F2AA0}" destId="{B48330A7-4F10-41F1-B4ED-58BD7710F110}" srcOrd="0" destOrd="0" presId="urn:microsoft.com/office/officeart/2008/layout/VerticalCurvedList"/>
    <dgm:cxn modelId="{72EAF441-1B7D-4C45-8193-57B64D7ECCAE}" type="presOf" srcId="{DE2F944A-15C5-4E06-89D5-F3F5105E8221}" destId="{FDC1B735-AF94-4354-822C-FE77858A6FB4}" srcOrd="0" destOrd="0" presId="urn:microsoft.com/office/officeart/2008/layout/VerticalCurvedList"/>
    <dgm:cxn modelId="{825CBABD-F0B7-497A-8F3E-F046E38F2A29}" srcId="{193A7118-A027-4C51-80F0-DF164DAEA36A}" destId="{15CC45AF-2779-4D3C-B339-E499742F2AA0}" srcOrd="3" destOrd="0" parTransId="{B001333C-31D6-42FD-9288-528E2874491E}" sibTransId="{0AD00A13-D77C-4343-9A2A-751AE2B4DF32}"/>
    <dgm:cxn modelId="{B8F065FA-F788-4CFC-9938-7BD0C29A38A7}" srcId="{193A7118-A027-4C51-80F0-DF164DAEA36A}" destId="{DE2F944A-15C5-4E06-89D5-F3F5105E8221}" srcOrd="1" destOrd="0" parTransId="{6A45860E-8E47-419F-B5B0-6C4B4C620E54}" sibTransId="{22F00842-021E-4E9E-B551-89B9C8BCD892}"/>
    <dgm:cxn modelId="{3301AB1F-B3CA-4CBC-93DE-BD961BAB95A2}" srcId="{193A7118-A027-4C51-80F0-DF164DAEA36A}" destId="{848C897B-AC84-4FEC-9E44-276834E42A5F}" srcOrd="2" destOrd="0" parTransId="{A29F91E2-6250-42F6-9687-1B6F2904B4C5}" sibTransId="{98F42FBC-ABA4-4B85-B1EE-34ABDF08DB5E}"/>
    <dgm:cxn modelId="{AF8C97B7-7E1A-491B-BFE7-2A971DC96C36}" type="presOf" srcId="{848C897B-AC84-4FEC-9E44-276834E42A5F}" destId="{8B92F2E5-78C3-409D-9054-3E4CB860AA73}" srcOrd="0" destOrd="0" presId="urn:microsoft.com/office/officeart/2008/layout/VerticalCurvedList"/>
    <dgm:cxn modelId="{61A79111-E8B2-4F36-9036-9F1F27B6A9F3}" srcId="{193A7118-A027-4C51-80F0-DF164DAEA36A}" destId="{8BF23124-8D7C-4FE9-ADE1-CB5838A4C10F}" srcOrd="0" destOrd="0" parTransId="{2A5EB4DF-BCC1-405B-ABAC-0E20FE73B7E9}" sibTransId="{C3C8D070-97B5-4740-8B0F-49D6AA993E21}"/>
    <dgm:cxn modelId="{D94BF309-241A-4807-B71F-81C6E5D7740B}" type="presOf" srcId="{51E2E4E8-0064-4BEF-8CEE-810DBA910DA9}" destId="{06AB3D29-1005-4F0C-B52D-BDB17637F752}" srcOrd="0" destOrd="0" presId="urn:microsoft.com/office/officeart/2008/layout/VerticalCurvedList"/>
    <dgm:cxn modelId="{7D3745CC-8955-4054-897F-8D0A86F794FC}" type="presOf" srcId="{C3C8D070-97B5-4740-8B0F-49D6AA993E21}" destId="{C152D527-0681-413A-A30E-5C9672B45DBF}" srcOrd="0" destOrd="0" presId="urn:microsoft.com/office/officeart/2008/layout/VerticalCurvedList"/>
    <dgm:cxn modelId="{43699366-757B-4668-80C9-44A10B35EB2A}" srcId="{193A7118-A027-4C51-80F0-DF164DAEA36A}" destId="{51E2E4E8-0064-4BEF-8CEE-810DBA910DA9}" srcOrd="4" destOrd="0" parTransId="{240BDF2C-B7CE-40FB-A456-578C29FA13CA}" sibTransId="{7B18CC41-ABB5-4786-A834-6DBAA94A9E4D}"/>
    <dgm:cxn modelId="{AFCB30A9-6194-4E3A-BE57-C0F970882601}" type="presParOf" srcId="{47D0F7FF-2C20-4371-BE9A-161D0FAA1ECD}" destId="{307B7DCD-1E04-4756-9650-04A49AA546D6}" srcOrd="0" destOrd="0" presId="urn:microsoft.com/office/officeart/2008/layout/VerticalCurvedList"/>
    <dgm:cxn modelId="{BF6296F6-D395-476C-9071-4F0C4B289C98}" type="presParOf" srcId="{307B7DCD-1E04-4756-9650-04A49AA546D6}" destId="{839E9B89-5AEE-4686-A844-BF7F9C8AB8AA}" srcOrd="0" destOrd="0" presId="urn:microsoft.com/office/officeart/2008/layout/VerticalCurvedList"/>
    <dgm:cxn modelId="{62A45F81-6398-449D-9759-1A4ACB46C493}" type="presParOf" srcId="{839E9B89-5AEE-4686-A844-BF7F9C8AB8AA}" destId="{0473E105-E9D4-4981-8764-6B035A356FA0}" srcOrd="0" destOrd="0" presId="urn:microsoft.com/office/officeart/2008/layout/VerticalCurvedList"/>
    <dgm:cxn modelId="{1BCA05AA-5859-45C2-89A5-A15555BABEA9}" type="presParOf" srcId="{839E9B89-5AEE-4686-A844-BF7F9C8AB8AA}" destId="{C152D527-0681-413A-A30E-5C9672B45DBF}" srcOrd="1" destOrd="0" presId="urn:microsoft.com/office/officeart/2008/layout/VerticalCurvedList"/>
    <dgm:cxn modelId="{45B80520-AD2E-4903-80D2-6004C88EF053}" type="presParOf" srcId="{839E9B89-5AEE-4686-A844-BF7F9C8AB8AA}" destId="{7D3F7C6F-AC34-4BF3-9789-07E2052F18A5}" srcOrd="2" destOrd="0" presId="urn:microsoft.com/office/officeart/2008/layout/VerticalCurvedList"/>
    <dgm:cxn modelId="{FC555C0B-268F-44E6-BDA7-8363B12BA0F8}" type="presParOf" srcId="{839E9B89-5AEE-4686-A844-BF7F9C8AB8AA}" destId="{8D78D8CA-763D-4F77-8C2A-C8A4614380DC}" srcOrd="3" destOrd="0" presId="urn:microsoft.com/office/officeart/2008/layout/VerticalCurvedList"/>
    <dgm:cxn modelId="{AA7DC5C9-A25D-445E-AEAC-B7DC0681B5DA}" type="presParOf" srcId="{307B7DCD-1E04-4756-9650-04A49AA546D6}" destId="{7E7FBCF5-C597-4419-8DD7-6548F36E47B7}" srcOrd="1" destOrd="0" presId="urn:microsoft.com/office/officeart/2008/layout/VerticalCurvedList"/>
    <dgm:cxn modelId="{07B1FEFF-148D-48BE-9E88-2DDB9EEBE42A}" type="presParOf" srcId="{307B7DCD-1E04-4756-9650-04A49AA546D6}" destId="{9BDAE75F-CF7B-4C31-A5A7-AEE18069AF3B}" srcOrd="2" destOrd="0" presId="urn:microsoft.com/office/officeart/2008/layout/VerticalCurvedList"/>
    <dgm:cxn modelId="{03D83375-5707-44C9-BC3D-14CF7C1C1212}" type="presParOf" srcId="{9BDAE75F-CF7B-4C31-A5A7-AEE18069AF3B}" destId="{E9829FB9-12D5-4048-AD7C-B7F57A6D8060}" srcOrd="0" destOrd="0" presId="urn:microsoft.com/office/officeart/2008/layout/VerticalCurvedList"/>
    <dgm:cxn modelId="{194C9EE6-E572-4A90-B304-52F3BA74C6A9}" type="presParOf" srcId="{307B7DCD-1E04-4756-9650-04A49AA546D6}" destId="{FDC1B735-AF94-4354-822C-FE77858A6FB4}" srcOrd="3" destOrd="0" presId="urn:microsoft.com/office/officeart/2008/layout/VerticalCurvedList"/>
    <dgm:cxn modelId="{DA2C02D2-C427-4FC8-882D-B2F7B159B5FA}" type="presParOf" srcId="{307B7DCD-1E04-4756-9650-04A49AA546D6}" destId="{A7C99459-030A-43F1-8CE7-88475FF8E51B}" srcOrd="4" destOrd="0" presId="urn:microsoft.com/office/officeart/2008/layout/VerticalCurvedList"/>
    <dgm:cxn modelId="{8DB23FEE-470A-4886-BF5F-B63004A9B7FC}" type="presParOf" srcId="{A7C99459-030A-43F1-8CE7-88475FF8E51B}" destId="{812BE8E6-5CC3-4C0C-BFF4-D50103818C74}" srcOrd="0" destOrd="0" presId="urn:microsoft.com/office/officeart/2008/layout/VerticalCurvedList"/>
    <dgm:cxn modelId="{08DA4705-5255-44AD-975F-94CE19773417}" type="presParOf" srcId="{307B7DCD-1E04-4756-9650-04A49AA546D6}" destId="{8B92F2E5-78C3-409D-9054-3E4CB860AA73}" srcOrd="5" destOrd="0" presId="urn:microsoft.com/office/officeart/2008/layout/VerticalCurvedList"/>
    <dgm:cxn modelId="{C0B05464-B763-44BC-BC9A-3749A50ED812}" type="presParOf" srcId="{307B7DCD-1E04-4756-9650-04A49AA546D6}" destId="{543A37FC-9546-4DAD-92B9-5185C1A7D9EC}" srcOrd="6" destOrd="0" presId="urn:microsoft.com/office/officeart/2008/layout/VerticalCurvedList"/>
    <dgm:cxn modelId="{8C581235-9F80-4FAD-8110-19FAE06ED60C}" type="presParOf" srcId="{543A37FC-9546-4DAD-92B9-5185C1A7D9EC}" destId="{294ECA1A-DD0C-4A19-97BC-FEDC12598872}" srcOrd="0" destOrd="0" presId="urn:microsoft.com/office/officeart/2008/layout/VerticalCurvedList"/>
    <dgm:cxn modelId="{15E88C96-D09B-403B-9312-E678D697632D}" type="presParOf" srcId="{307B7DCD-1E04-4756-9650-04A49AA546D6}" destId="{B48330A7-4F10-41F1-B4ED-58BD7710F110}" srcOrd="7" destOrd="0" presId="urn:microsoft.com/office/officeart/2008/layout/VerticalCurvedList"/>
    <dgm:cxn modelId="{87F5406A-5F40-4AE9-82AE-B54F4D9160F3}" type="presParOf" srcId="{307B7DCD-1E04-4756-9650-04A49AA546D6}" destId="{82E872F5-4EE0-47E0-B319-E261F40A836E}" srcOrd="8" destOrd="0" presId="urn:microsoft.com/office/officeart/2008/layout/VerticalCurvedList"/>
    <dgm:cxn modelId="{746501A2-C3DD-4819-92EB-F7C2552CF9E9}" type="presParOf" srcId="{82E872F5-4EE0-47E0-B319-E261F40A836E}" destId="{6AC9E2F2-C187-4A0A-94E9-D755BFC0DFB1}" srcOrd="0" destOrd="0" presId="urn:microsoft.com/office/officeart/2008/layout/VerticalCurvedList"/>
    <dgm:cxn modelId="{3B1B86FF-0C3D-4ACC-B925-2FC22C8D7B2B}" type="presParOf" srcId="{307B7DCD-1E04-4756-9650-04A49AA546D6}" destId="{06AB3D29-1005-4F0C-B52D-BDB17637F752}" srcOrd="9" destOrd="0" presId="urn:microsoft.com/office/officeart/2008/layout/VerticalCurvedList"/>
    <dgm:cxn modelId="{3F2DCC7C-758F-4EB2-8C06-4D7DD3A88487}" type="presParOf" srcId="{307B7DCD-1E04-4756-9650-04A49AA546D6}" destId="{9AA408F5-9A74-491D-B996-AFBB9A6FCE49}" srcOrd="10" destOrd="0" presId="urn:microsoft.com/office/officeart/2008/layout/VerticalCurvedList"/>
    <dgm:cxn modelId="{4B768F2D-0D31-4F97-9260-1FA78B588276}" type="presParOf" srcId="{9AA408F5-9A74-491D-B996-AFBB9A6FCE49}" destId="{CEC790D6-17CE-4FCB-B1ED-A496BF0374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586F8-6A04-4F46-BB46-1B214DE64777}" type="doc">
      <dgm:prSet loTypeId="urn:microsoft.com/office/officeart/2005/8/layout/arrow4" loCatId="process" qsTypeId="urn:microsoft.com/office/officeart/2005/8/quickstyle/3d2" qsCatId="3D" csTypeId="urn:microsoft.com/office/officeart/2005/8/colors/colorful5" csCatId="colorful" phldr="1"/>
      <dgm:spPr/>
      <dgm:t>
        <a:bodyPr/>
        <a:lstStyle/>
        <a:p>
          <a:endParaRPr lang="en-GB"/>
        </a:p>
      </dgm:t>
    </dgm:pt>
    <dgm:pt modelId="{0C73B8CF-5571-48A1-8A5D-F11544AFFA4F}">
      <dgm:prSet phldrT="[Text]"/>
      <dgm:spPr/>
      <dgm:t>
        <a:bodyPr/>
        <a:lstStyle/>
        <a:p>
          <a:r>
            <a:rPr lang="en-US" dirty="0" err="1" smtClean="0"/>
            <a:t>Tăng</a:t>
          </a:r>
          <a:r>
            <a:rPr lang="en-US" dirty="0" smtClean="0"/>
            <a:t> </a:t>
          </a:r>
          <a:r>
            <a:rPr lang="en-US" dirty="0" err="1" smtClean="0"/>
            <a:t>trưởng</a:t>
          </a:r>
          <a:r>
            <a:rPr lang="en-US" dirty="0" smtClean="0"/>
            <a:t> </a:t>
          </a:r>
          <a:r>
            <a:rPr lang="en-US" dirty="0" err="1" smtClean="0"/>
            <a:t>nhanh</a:t>
          </a:r>
          <a:r>
            <a:rPr lang="en-US" dirty="0" smtClean="0"/>
            <a:t> (</a:t>
          </a:r>
          <a:r>
            <a:rPr lang="en-US" dirty="0" err="1" smtClean="0"/>
            <a:t>toàn</a:t>
          </a:r>
          <a:r>
            <a:rPr lang="en-US" dirty="0" smtClean="0"/>
            <a:t> </a:t>
          </a:r>
          <a:r>
            <a:rPr lang="en-US" dirty="0" err="1" smtClean="0"/>
            <a:t>cầu</a:t>
          </a:r>
          <a:r>
            <a:rPr lang="en-US" dirty="0" smtClean="0"/>
            <a:t>)</a:t>
          </a:r>
          <a:endParaRPr lang="en-GB" dirty="0"/>
        </a:p>
      </dgm:t>
    </dgm:pt>
    <dgm:pt modelId="{D9DB5E31-55D2-4CB1-910B-E003E0698858}" type="parTrans" cxnId="{74A026BA-30B1-4314-824A-13FDE8034685}">
      <dgm:prSet/>
      <dgm:spPr/>
      <dgm:t>
        <a:bodyPr/>
        <a:lstStyle/>
        <a:p>
          <a:endParaRPr lang="en-GB"/>
        </a:p>
      </dgm:t>
    </dgm:pt>
    <dgm:pt modelId="{7F5C2CED-652B-4736-9481-7EA6BC5ECB3E}" type="sibTrans" cxnId="{74A026BA-30B1-4314-824A-13FDE8034685}">
      <dgm:prSet/>
      <dgm:spPr/>
      <dgm:t>
        <a:bodyPr/>
        <a:lstStyle/>
        <a:p>
          <a:endParaRPr lang="en-GB"/>
        </a:p>
      </dgm:t>
    </dgm:pt>
    <dgm:pt modelId="{826A2DC1-F31C-4671-8F4D-8EB8BE353DF6}">
      <dgm:prSet phldrT="[Text]"/>
      <dgm:spPr/>
      <dgm:t>
        <a:bodyPr/>
        <a:lstStyle/>
        <a:p>
          <a:r>
            <a:rPr lang="en-US" dirty="0" err="1" smtClean="0"/>
            <a:t>Địa</a:t>
          </a:r>
          <a:r>
            <a:rPr lang="en-US" dirty="0" smtClean="0"/>
            <a:t> </a:t>
          </a:r>
          <a:r>
            <a:rPr lang="en-US" dirty="0" err="1" smtClean="0"/>
            <a:t>phương</a:t>
          </a:r>
          <a:r>
            <a:rPr lang="en-US" dirty="0" smtClean="0"/>
            <a:t> (SMEs)</a:t>
          </a:r>
          <a:endParaRPr lang="en-GB" dirty="0"/>
        </a:p>
      </dgm:t>
    </dgm:pt>
    <dgm:pt modelId="{423FA01B-5530-4618-86BE-7CFE68FFED5A}" type="parTrans" cxnId="{92427C96-CD4C-4708-84C3-6E13B0174D9B}">
      <dgm:prSet/>
      <dgm:spPr/>
      <dgm:t>
        <a:bodyPr/>
        <a:lstStyle/>
        <a:p>
          <a:endParaRPr lang="en-GB"/>
        </a:p>
      </dgm:t>
    </dgm:pt>
    <dgm:pt modelId="{8E6BC078-BB54-4F54-91AE-7CCFB9E2169D}" type="sibTrans" cxnId="{92427C96-CD4C-4708-84C3-6E13B0174D9B}">
      <dgm:prSet/>
      <dgm:spPr/>
      <dgm:t>
        <a:bodyPr/>
        <a:lstStyle/>
        <a:p>
          <a:endParaRPr lang="en-GB"/>
        </a:p>
      </dgm:t>
    </dgm:pt>
    <dgm:pt modelId="{48D5BDF1-3751-476D-97D2-96FA15A54468}" type="pres">
      <dgm:prSet presAssocID="{93A586F8-6A04-4F46-BB46-1B214DE64777}" presName="compositeShape" presStyleCnt="0">
        <dgm:presLayoutVars>
          <dgm:chMax val="2"/>
          <dgm:dir/>
          <dgm:resizeHandles val="exact"/>
        </dgm:presLayoutVars>
      </dgm:prSet>
      <dgm:spPr/>
      <dgm:t>
        <a:bodyPr/>
        <a:lstStyle/>
        <a:p>
          <a:endParaRPr lang="en-GB"/>
        </a:p>
      </dgm:t>
    </dgm:pt>
    <dgm:pt modelId="{95A1E929-8E13-4871-BCB0-F21255759709}" type="pres">
      <dgm:prSet presAssocID="{0C73B8CF-5571-48A1-8A5D-F11544AFFA4F}" presName="upArrow" presStyleLbl="node1" presStyleIdx="0" presStyleCnt="2"/>
      <dgm:spPr/>
    </dgm:pt>
    <dgm:pt modelId="{9D71D8C9-E6FD-43C1-B604-EAD930D9C5D9}" type="pres">
      <dgm:prSet presAssocID="{0C73B8CF-5571-48A1-8A5D-F11544AFFA4F}" presName="upArrowText" presStyleLbl="revTx" presStyleIdx="0" presStyleCnt="2">
        <dgm:presLayoutVars>
          <dgm:chMax val="0"/>
          <dgm:bulletEnabled val="1"/>
        </dgm:presLayoutVars>
      </dgm:prSet>
      <dgm:spPr/>
      <dgm:t>
        <a:bodyPr/>
        <a:lstStyle/>
        <a:p>
          <a:endParaRPr lang="en-GB"/>
        </a:p>
      </dgm:t>
    </dgm:pt>
    <dgm:pt modelId="{4D553D28-D31D-4430-93AA-501637BA6789}" type="pres">
      <dgm:prSet presAssocID="{826A2DC1-F31C-4671-8F4D-8EB8BE353DF6}" presName="downArrow" presStyleLbl="node1" presStyleIdx="1" presStyleCnt="2"/>
      <dgm:spPr/>
    </dgm:pt>
    <dgm:pt modelId="{71E1DC70-E77D-438D-B6EF-C300DF12310F}" type="pres">
      <dgm:prSet presAssocID="{826A2DC1-F31C-4671-8F4D-8EB8BE353DF6}" presName="downArrowText" presStyleLbl="revTx" presStyleIdx="1" presStyleCnt="2">
        <dgm:presLayoutVars>
          <dgm:chMax val="0"/>
          <dgm:bulletEnabled val="1"/>
        </dgm:presLayoutVars>
      </dgm:prSet>
      <dgm:spPr/>
      <dgm:t>
        <a:bodyPr/>
        <a:lstStyle/>
        <a:p>
          <a:endParaRPr lang="en-GB"/>
        </a:p>
      </dgm:t>
    </dgm:pt>
  </dgm:ptLst>
  <dgm:cxnLst>
    <dgm:cxn modelId="{92427C96-CD4C-4708-84C3-6E13B0174D9B}" srcId="{93A586F8-6A04-4F46-BB46-1B214DE64777}" destId="{826A2DC1-F31C-4671-8F4D-8EB8BE353DF6}" srcOrd="1" destOrd="0" parTransId="{423FA01B-5530-4618-86BE-7CFE68FFED5A}" sibTransId="{8E6BC078-BB54-4F54-91AE-7CCFB9E2169D}"/>
    <dgm:cxn modelId="{D8506DB6-B675-4CA3-9936-1CAEB24564E1}" type="presOf" srcId="{826A2DC1-F31C-4671-8F4D-8EB8BE353DF6}" destId="{71E1DC70-E77D-438D-B6EF-C300DF12310F}" srcOrd="0" destOrd="0" presId="urn:microsoft.com/office/officeart/2005/8/layout/arrow4"/>
    <dgm:cxn modelId="{B0075ADE-E4BA-4555-8845-A41428F254FE}" type="presOf" srcId="{0C73B8CF-5571-48A1-8A5D-F11544AFFA4F}" destId="{9D71D8C9-E6FD-43C1-B604-EAD930D9C5D9}" srcOrd="0" destOrd="0" presId="urn:microsoft.com/office/officeart/2005/8/layout/arrow4"/>
    <dgm:cxn modelId="{74A026BA-30B1-4314-824A-13FDE8034685}" srcId="{93A586F8-6A04-4F46-BB46-1B214DE64777}" destId="{0C73B8CF-5571-48A1-8A5D-F11544AFFA4F}" srcOrd="0" destOrd="0" parTransId="{D9DB5E31-55D2-4CB1-910B-E003E0698858}" sibTransId="{7F5C2CED-652B-4736-9481-7EA6BC5ECB3E}"/>
    <dgm:cxn modelId="{89B1F73C-DD40-44AA-BF7C-7FEDB1DC7617}" type="presOf" srcId="{93A586F8-6A04-4F46-BB46-1B214DE64777}" destId="{48D5BDF1-3751-476D-97D2-96FA15A54468}" srcOrd="0" destOrd="0" presId="urn:microsoft.com/office/officeart/2005/8/layout/arrow4"/>
    <dgm:cxn modelId="{EC2ECDE6-E0C0-4C22-9D00-A4ED0644AE9F}" type="presParOf" srcId="{48D5BDF1-3751-476D-97D2-96FA15A54468}" destId="{95A1E929-8E13-4871-BCB0-F21255759709}" srcOrd="0" destOrd="0" presId="urn:microsoft.com/office/officeart/2005/8/layout/arrow4"/>
    <dgm:cxn modelId="{76FF56AB-A2E9-49E4-8980-EAF57F09DFB3}" type="presParOf" srcId="{48D5BDF1-3751-476D-97D2-96FA15A54468}" destId="{9D71D8C9-E6FD-43C1-B604-EAD930D9C5D9}" srcOrd="1" destOrd="0" presId="urn:microsoft.com/office/officeart/2005/8/layout/arrow4"/>
    <dgm:cxn modelId="{F8E1BCB5-3176-420D-A4E5-10EA546667AE}" type="presParOf" srcId="{48D5BDF1-3751-476D-97D2-96FA15A54468}" destId="{4D553D28-D31D-4430-93AA-501637BA6789}" srcOrd="2" destOrd="0" presId="urn:microsoft.com/office/officeart/2005/8/layout/arrow4"/>
    <dgm:cxn modelId="{71E4E1B0-43CF-46EC-B2AC-1A1C82F8B66B}" type="presParOf" srcId="{48D5BDF1-3751-476D-97D2-96FA15A54468}" destId="{71E1DC70-E77D-438D-B6EF-C300DF12310F}"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CBB2FB-5AC2-4E28-8A8B-CECB355B73D1}"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D619BEDE-4CEC-4473-9322-359808A6B382}">
      <dgm:prSet phldrT="[Text]" custT="1"/>
      <dgm:spPr/>
      <dgm:t>
        <a:bodyPr/>
        <a:lstStyle/>
        <a:p>
          <a:r>
            <a:rPr lang="en-US" sz="2800" dirty="0" err="1" smtClean="0">
              <a:latin typeface="Times New Roman" panose="02020603050405020304" pitchFamily="18" charset="0"/>
              <a:cs typeface="Times New Roman" panose="02020603050405020304" pitchFamily="18" charset="0"/>
            </a:rPr>
            <a:t>Góp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endParaRPr lang="en-GB" sz="2800" dirty="0">
            <a:latin typeface="Times New Roman" panose="02020603050405020304" pitchFamily="18" charset="0"/>
            <a:cs typeface="Times New Roman" panose="02020603050405020304" pitchFamily="18" charset="0"/>
          </a:endParaRPr>
        </a:p>
      </dgm:t>
    </dgm:pt>
    <dgm:pt modelId="{6F1CABE0-24A8-4070-929E-E4575F2CB346}" type="parTrans" cxnId="{7AB2F580-B21D-43EE-982A-3115BC5F8E32}">
      <dgm:prSet/>
      <dgm:spPr/>
      <dgm:t>
        <a:bodyPr/>
        <a:lstStyle/>
        <a:p>
          <a:endParaRPr lang="en-GB" sz="2000">
            <a:latin typeface="Times New Roman" panose="02020603050405020304" pitchFamily="18" charset="0"/>
            <a:cs typeface="Times New Roman" panose="02020603050405020304" pitchFamily="18" charset="0"/>
          </a:endParaRPr>
        </a:p>
      </dgm:t>
    </dgm:pt>
    <dgm:pt modelId="{240394D9-E408-4474-A8B7-60A5BC90AE61}" type="sibTrans" cxnId="{7AB2F580-B21D-43EE-982A-3115BC5F8E32}">
      <dgm:prSet/>
      <dgm:spPr/>
      <dgm:t>
        <a:bodyPr/>
        <a:lstStyle/>
        <a:p>
          <a:endParaRPr lang="en-GB" sz="2000">
            <a:latin typeface="Times New Roman" panose="02020603050405020304" pitchFamily="18" charset="0"/>
            <a:cs typeface="Times New Roman" panose="02020603050405020304" pitchFamily="18" charset="0"/>
          </a:endParaRPr>
        </a:p>
      </dgm:t>
    </dgm:pt>
    <dgm:pt modelId="{2B2F1B89-62B4-4E2A-924D-D2D323AAC091}">
      <dgm:prSet phldrT="[Text]" custT="1"/>
      <dgm:spPr/>
      <dgm:t>
        <a:bodyPr/>
        <a:lstStyle/>
        <a:p>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endParaRPr lang="en-GB" sz="2800" dirty="0">
            <a:latin typeface="Times New Roman" panose="02020603050405020304" pitchFamily="18" charset="0"/>
            <a:cs typeface="Times New Roman" panose="02020603050405020304" pitchFamily="18" charset="0"/>
          </a:endParaRPr>
        </a:p>
      </dgm:t>
    </dgm:pt>
    <dgm:pt modelId="{B8C9DDAE-4C90-4442-9F94-DDF32834AEDF}" type="parTrans" cxnId="{DD76BEB7-08C3-4A70-88DE-603513A7DB7A}">
      <dgm:prSet/>
      <dgm:spPr/>
      <dgm:t>
        <a:bodyPr/>
        <a:lstStyle/>
        <a:p>
          <a:endParaRPr lang="en-GB" sz="2000">
            <a:latin typeface="Times New Roman" panose="02020603050405020304" pitchFamily="18" charset="0"/>
            <a:cs typeface="Times New Roman" panose="02020603050405020304" pitchFamily="18" charset="0"/>
          </a:endParaRPr>
        </a:p>
      </dgm:t>
    </dgm:pt>
    <dgm:pt modelId="{3352819D-9DCF-458F-848D-6A266162C8FA}" type="sibTrans" cxnId="{DD76BEB7-08C3-4A70-88DE-603513A7DB7A}">
      <dgm:prSet/>
      <dgm:spPr/>
      <dgm:t>
        <a:bodyPr/>
        <a:lstStyle/>
        <a:p>
          <a:endParaRPr lang="en-GB" sz="2000">
            <a:latin typeface="Times New Roman" panose="02020603050405020304" pitchFamily="18" charset="0"/>
            <a:cs typeface="Times New Roman" panose="02020603050405020304" pitchFamily="18" charset="0"/>
          </a:endParaRPr>
        </a:p>
      </dgm:t>
    </dgm:pt>
    <dgm:pt modelId="{DA529B44-F7D2-44A6-AB79-8DB9718DED3D}">
      <dgm:prSet phldrT="[Text]" custT="1"/>
      <dgm:spPr/>
      <dgm:t>
        <a:bodyPr/>
        <a:lstStyle/>
        <a:p>
          <a:r>
            <a:rPr lang="en-US" sz="2800" dirty="0" err="1" smtClean="0">
              <a:latin typeface="Times New Roman" panose="02020603050405020304" pitchFamily="18" charset="0"/>
              <a:cs typeface="Times New Roman" panose="02020603050405020304" pitchFamily="18" charset="0"/>
            </a:rPr>
            <a:t>Tăng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endParaRPr lang="en-GB" sz="2800" dirty="0">
            <a:latin typeface="Times New Roman" panose="02020603050405020304" pitchFamily="18" charset="0"/>
            <a:cs typeface="Times New Roman" panose="02020603050405020304" pitchFamily="18" charset="0"/>
          </a:endParaRPr>
        </a:p>
      </dgm:t>
    </dgm:pt>
    <dgm:pt modelId="{F104DC97-963A-4712-A903-CAC4548900F0}" type="parTrans" cxnId="{338D2E84-CF8E-4790-94D9-B2CE83E75561}">
      <dgm:prSet/>
      <dgm:spPr/>
      <dgm:t>
        <a:bodyPr/>
        <a:lstStyle/>
        <a:p>
          <a:endParaRPr lang="en-GB" sz="2000">
            <a:latin typeface="Times New Roman" panose="02020603050405020304" pitchFamily="18" charset="0"/>
            <a:cs typeface="Times New Roman" panose="02020603050405020304" pitchFamily="18" charset="0"/>
          </a:endParaRPr>
        </a:p>
      </dgm:t>
    </dgm:pt>
    <dgm:pt modelId="{A655DD9E-400C-4C27-9D4E-54CE70F12BCF}" type="sibTrans" cxnId="{338D2E84-CF8E-4790-94D9-B2CE83E75561}">
      <dgm:prSet/>
      <dgm:spPr/>
      <dgm:t>
        <a:bodyPr/>
        <a:lstStyle/>
        <a:p>
          <a:endParaRPr lang="en-GB" sz="2000">
            <a:latin typeface="Times New Roman" panose="02020603050405020304" pitchFamily="18" charset="0"/>
            <a:cs typeface="Times New Roman" panose="02020603050405020304" pitchFamily="18" charset="0"/>
          </a:endParaRPr>
        </a:p>
      </dgm:t>
    </dgm:pt>
    <dgm:pt modelId="{D5097359-2150-4AAD-B0AC-5043ACA8B16E}">
      <dgm:prSet phldrT="[Text]" custT="1"/>
      <dgm:spPr/>
      <dgm:t>
        <a:bodyPr/>
        <a:lstStyle/>
        <a:p>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endParaRPr lang="en-GB" sz="2800" dirty="0">
            <a:latin typeface="Times New Roman" panose="02020603050405020304" pitchFamily="18" charset="0"/>
            <a:cs typeface="Times New Roman" panose="02020603050405020304" pitchFamily="18" charset="0"/>
          </a:endParaRPr>
        </a:p>
      </dgm:t>
    </dgm:pt>
    <dgm:pt modelId="{D91138FE-3C5E-49B6-8595-C4DCB26F929B}" type="parTrans" cxnId="{7C25FEBB-D7F0-473F-9E9E-36ED04DF9A69}">
      <dgm:prSet/>
      <dgm:spPr/>
      <dgm:t>
        <a:bodyPr/>
        <a:lstStyle/>
        <a:p>
          <a:endParaRPr lang="en-GB" sz="2000">
            <a:latin typeface="Times New Roman" panose="02020603050405020304" pitchFamily="18" charset="0"/>
            <a:cs typeface="Times New Roman" panose="02020603050405020304" pitchFamily="18" charset="0"/>
          </a:endParaRPr>
        </a:p>
      </dgm:t>
    </dgm:pt>
    <dgm:pt modelId="{A1C8A071-3AA4-40D0-8E1A-A14956D13E7A}" type="sibTrans" cxnId="{7C25FEBB-D7F0-473F-9E9E-36ED04DF9A69}">
      <dgm:prSet/>
      <dgm:spPr/>
      <dgm:t>
        <a:bodyPr/>
        <a:lstStyle/>
        <a:p>
          <a:endParaRPr lang="en-GB" sz="2000">
            <a:latin typeface="Times New Roman" panose="02020603050405020304" pitchFamily="18" charset="0"/>
            <a:cs typeface="Times New Roman" panose="02020603050405020304" pitchFamily="18" charset="0"/>
          </a:endParaRPr>
        </a:p>
      </dgm:t>
    </dgm:pt>
    <dgm:pt modelId="{E152FF66-E7C4-4340-B9F6-89A78C01A499}">
      <dgm:prSet phldrT="[Text]" custT="1"/>
      <dgm:spPr/>
      <dgm:t>
        <a:bodyPr/>
        <a:lstStyle/>
        <a:p>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vốn</a:t>
          </a:r>
          <a:r>
            <a:rPr lang="en-US" sz="2800" dirty="0" smtClean="0">
              <a:latin typeface="Times New Roman" panose="02020603050405020304" pitchFamily="18" charset="0"/>
              <a:cs typeface="Times New Roman" panose="02020603050405020304" pitchFamily="18" charset="0"/>
            </a:rPr>
            <a:t> tri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endParaRPr lang="en-GB" sz="2800" dirty="0">
            <a:latin typeface="Times New Roman" panose="02020603050405020304" pitchFamily="18" charset="0"/>
            <a:cs typeface="Times New Roman" panose="02020603050405020304" pitchFamily="18" charset="0"/>
          </a:endParaRPr>
        </a:p>
      </dgm:t>
    </dgm:pt>
    <dgm:pt modelId="{7D314EFF-F21B-48E6-B7F3-D30E014A7760}" type="parTrans" cxnId="{9A952C26-20C8-4CFF-ABD2-AB8A5D990765}">
      <dgm:prSet/>
      <dgm:spPr/>
      <dgm:t>
        <a:bodyPr/>
        <a:lstStyle/>
        <a:p>
          <a:endParaRPr lang="en-GB" sz="2000">
            <a:latin typeface="Times New Roman" panose="02020603050405020304" pitchFamily="18" charset="0"/>
            <a:cs typeface="Times New Roman" panose="02020603050405020304" pitchFamily="18" charset="0"/>
          </a:endParaRPr>
        </a:p>
      </dgm:t>
    </dgm:pt>
    <dgm:pt modelId="{0A22F389-115F-4DCD-95C3-FC9209A1E78D}" type="sibTrans" cxnId="{9A952C26-20C8-4CFF-ABD2-AB8A5D990765}">
      <dgm:prSet/>
      <dgm:spPr/>
      <dgm:t>
        <a:bodyPr/>
        <a:lstStyle/>
        <a:p>
          <a:endParaRPr lang="en-GB" sz="2000">
            <a:latin typeface="Times New Roman" panose="02020603050405020304" pitchFamily="18" charset="0"/>
            <a:cs typeface="Times New Roman" panose="02020603050405020304" pitchFamily="18" charset="0"/>
          </a:endParaRPr>
        </a:p>
      </dgm:t>
    </dgm:pt>
    <dgm:pt modelId="{B9503033-D08D-4797-B469-D2234955846C}">
      <dgm:prSet phldrT="[Text]" custT="1"/>
      <dgm:spPr/>
      <dgm:t>
        <a:bodyPr/>
        <a:lstStyle/>
        <a:p>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lai</a:t>
          </a:r>
          <a:endParaRPr lang="en-GB" sz="2400" dirty="0">
            <a:latin typeface="Times New Roman" panose="02020603050405020304" pitchFamily="18" charset="0"/>
            <a:cs typeface="Times New Roman" panose="02020603050405020304" pitchFamily="18" charset="0"/>
          </a:endParaRPr>
        </a:p>
      </dgm:t>
    </dgm:pt>
    <dgm:pt modelId="{0FE0C2B0-AA6C-40BF-AEFC-7E9FC0515B85}" type="parTrans" cxnId="{F05ABFD7-4CEE-4583-9983-B9B969A32F86}">
      <dgm:prSet/>
      <dgm:spPr/>
      <dgm:t>
        <a:bodyPr/>
        <a:lstStyle/>
        <a:p>
          <a:endParaRPr lang="en-GB" sz="2000">
            <a:latin typeface="Times New Roman" panose="02020603050405020304" pitchFamily="18" charset="0"/>
            <a:cs typeface="Times New Roman" panose="02020603050405020304" pitchFamily="18" charset="0"/>
          </a:endParaRPr>
        </a:p>
      </dgm:t>
    </dgm:pt>
    <dgm:pt modelId="{3425F89A-54BA-4EF6-9C36-0BD7D173218A}" type="sibTrans" cxnId="{F05ABFD7-4CEE-4583-9983-B9B969A32F86}">
      <dgm:prSet/>
      <dgm:spPr/>
      <dgm:t>
        <a:bodyPr/>
        <a:lstStyle/>
        <a:p>
          <a:endParaRPr lang="en-GB" sz="2000">
            <a:latin typeface="Times New Roman" panose="02020603050405020304" pitchFamily="18" charset="0"/>
            <a:cs typeface="Times New Roman" panose="02020603050405020304" pitchFamily="18" charset="0"/>
          </a:endParaRPr>
        </a:p>
      </dgm:t>
    </dgm:pt>
    <dgm:pt modelId="{01F4AC39-DF46-4C6D-9812-A176770B3B86}" type="pres">
      <dgm:prSet presAssocID="{08CBB2FB-5AC2-4E28-8A8B-CECB355B73D1}" presName="Name0" presStyleCnt="0">
        <dgm:presLayoutVars>
          <dgm:chMax val="7"/>
          <dgm:chPref val="7"/>
          <dgm:dir/>
        </dgm:presLayoutVars>
      </dgm:prSet>
      <dgm:spPr/>
      <dgm:t>
        <a:bodyPr/>
        <a:lstStyle/>
        <a:p>
          <a:endParaRPr lang="en-GB"/>
        </a:p>
      </dgm:t>
    </dgm:pt>
    <dgm:pt modelId="{55C124F3-2C6E-4543-B149-59E2427081B5}" type="pres">
      <dgm:prSet presAssocID="{08CBB2FB-5AC2-4E28-8A8B-CECB355B73D1}" presName="Name1" presStyleCnt="0"/>
      <dgm:spPr/>
    </dgm:pt>
    <dgm:pt modelId="{A2617D2D-F89B-4063-914F-18DD400DCB17}" type="pres">
      <dgm:prSet presAssocID="{08CBB2FB-5AC2-4E28-8A8B-CECB355B73D1}" presName="cycle" presStyleCnt="0"/>
      <dgm:spPr/>
    </dgm:pt>
    <dgm:pt modelId="{7EB4CF1A-D9BE-4C74-9A90-667F320A459F}" type="pres">
      <dgm:prSet presAssocID="{08CBB2FB-5AC2-4E28-8A8B-CECB355B73D1}" presName="srcNode" presStyleLbl="node1" presStyleIdx="0" presStyleCnt="6"/>
      <dgm:spPr/>
    </dgm:pt>
    <dgm:pt modelId="{C2D40C1A-3207-4AC6-BE86-0C33A095425C}" type="pres">
      <dgm:prSet presAssocID="{08CBB2FB-5AC2-4E28-8A8B-CECB355B73D1}" presName="conn" presStyleLbl="parChTrans1D2" presStyleIdx="0" presStyleCnt="1"/>
      <dgm:spPr/>
      <dgm:t>
        <a:bodyPr/>
        <a:lstStyle/>
        <a:p>
          <a:endParaRPr lang="en-GB"/>
        </a:p>
      </dgm:t>
    </dgm:pt>
    <dgm:pt modelId="{C45C92DC-BE1C-4FED-8543-6EE98A312618}" type="pres">
      <dgm:prSet presAssocID="{08CBB2FB-5AC2-4E28-8A8B-CECB355B73D1}" presName="extraNode" presStyleLbl="node1" presStyleIdx="0" presStyleCnt="6"/>
      <dgm:spPr/>
    </dgm:pt>
    <dgm:pt modelId="{44D7F242-6B80-43BA-BFAA-E814CC1A817E}" type="pres">
      <dgm:prSet presAssocID="{08CBB2FB-5AC2-4E28-8A8B-CECB355B73D1}" presName="dstNode" presStyleLbl="node1" presStyleIdx="0" presStyleCnt="6"/>
      <dgm:spPr/>
    </dgm:pt>
    <dgm:pt modelId="{62808688-40F8-4BE4-9A74-97350515214E}" type="pres">
      <dgm:prSet presAssocID="{D619BEDE-4CEC-4473-9322-359808A6B382}" presName="text_1" presStyleLbl="node1" presStyleIdx="0" presStyleCnt="6">
        <dgm:presLayoutVars>
          <dgm:bulletEnabled val="1"/>
        </dgm:presLayoutVars>
      </dgm:prSet>
      <dgm:spPr/>
      <dgm:t>
        <a:bodyPr/>
        <a:lstStyle/>
        <a:p>
          <a:endParaRPr lang="en-GB"/>
        </a:p>
      </dgm:t>
    </dgm:pt>
    <dgm:pt modelId="{F012567F-78A2-43DC-B80D-53DE181C66C9}" type="pres">
      <dgm:prSet presAssocID="{D619BEDE-4CEC-4473-9322-359808A6B382}" presName="accent_1" presStyleCnt="0"/>
      <dgm:spPr/>
    </dgm:pt>
    <dgm:pt modelId="{D80E611F-AE0D-4AE1-909E-9FF9AEE15E10}" type="pres">
      <dgm:prSet presAssocID="{D619BEDE-4CEC-4473-9322-359808A6B382}" presName="accentRepeatNode" presStyleLbl="solidFgAcc1" presStyleIdx="0" presStyleCnt="6"/>
      <dgm:spPr/>
    </dgm:pt>
    <dgm:pt modelId="{F7E239A7-8E07-491A-8E91-6DF39C52C285}" type="pres">
      <dgm:prSet presAssocID="{2B2F1B89-62B4-4E2A-924D-D2D323AAC091}" presName="text_2" presStyleLbl="node1" presStyleIdx="1" presStyleCnt="6">
        <dgm:presLayoutVars>
          <dgm:bulletEnabled val="1"/>
        </dgm:presLayoutVars>
      </dgm:prSet>
      <dgm:spPr/>
      <dgm:t>
        <a:bodyPr/>
        <a:lstStyle/>
        <a:p>
          <a:endParaRPr lang="en-GB"/>
        </a:p>
      </dgm:t>
    </dgm:pt>
    <dgm:pt modelId="{08DC832B-771F-41B8-B12A-2AD381D1D1AA}" type="pres">
      <dgm:prSet presAssocID="{2B2F1B89-62B4-4E2A-924D-D2D323AAC091}" presName="accent_2" presStyleCnt="0"/>
      <dgm:spPr/>
    </dgm:pt>
    <dgm:pt modelId="{2F759D03-088E-48B5-89FC-7E0DE9016300}" type="pres">
      <dgm:prSet presAssocID="{2B2F1B89-62B4-4E2A-924D-D2D323AAC091}" presName="accentRepeatNode" presStyleLbl="solidFgAcc1" presStyleIdx="1" presStyleCnt="6"/>
      <dgm:spPr/>
    </dgm:pt>
    <dgm:pt modelId="{3F506B44-4E88-49DE-B688-F8694AEEE689}" type="pres">
      <dgm:prSet presAssocID="{DA529B44-F7D2-44A6-AB79-8DB9718DED3D}" presName="text_3" presStyleLbl="node1" presStyleIdx="2" presStyleCnt="6">
        <dgm:presLayoutVars>
          <dgm:bulletEnabled val="1"/>
        </dgm:presLayoutVars>
      </dgm:prSet>
      <dgm:spPr/>
      <dgm:t>
        <a:bodyPr/>
        <a:lstStyle/>
        <a:p>
          <a:endParaRPr lang="en-GB"/>
        </a:p>
      </dgm:t>
    </dgm:pt>
    <dgm:pt modelId="{0C39EBE5-F1B9-4AF6-9C0D-75E647D2FB7E}" type="pres">
      <dgm:prSet presAssocID="{DA529B44-F7D2-44A6-AB79-8DB9718DED3D}" presName="accent_3" presStyleCnt="0"/>
      <dgm:spPr/>
    </dgm:pt>
    <dgm:pt modelId="{798B0E50-68FC-4C10-8C65-5F4191C244B6}" type="pres">
      <dgm:prSet presAssocID="{DA529B44-F7D2-44A6-AB79-8DB9718DED3D}" presName="accentRepeatNode" presStyleLbl="solidFgAcc1" presStyleIdx="2" presStyleCnt="6"/>
      <dgm:spPr/>
    </dgm:pt>
    <dgm:pt modelId="{820AA188-5C5B-46F8-8CB5-61BBB4F9287E}" type="pres">
      <dgm:prSet presAssocID="{E152FF66-E7C4-4340-B9F6-89A78C01A499}" presName="text_4" presStyleLbl="node1" presStyleIdx="3" presStyleCnt="6">
        <dgm:presLayoutVars>
          <dgm:bulletEnabled val="1"/>
        </dgm:presLayoutVars>
      </dgm:prSet>
      <dgm:spPr/>
      <dgm:t>
        <a:bodyPr/>
        <a:lstStyle/>
        <a:p>
          <a:endParaRPr lang="en-GB"/>
        </a:p>
      </dgm:t>
    </dgm:pt>
    <dgm:pt modelId="{A810FC82-B7EB-4B10-8BF7-4BED2CF1D8C5}" type="pres">
      <dgm:prSet presAssocID="{E152FF66-E7C4-4340-B9F6-89A78C01A499}" presName="accent_4" presStyleCnt="0"/>
      <dgm:spPr/>
    </dgm:pt>
    <dgm:pt modelId="{36DCF7A7-1979-4593-9B69-57752B73AEC2}" type="pres">
      <dgm:prSet presAssocID="{E152FF66-E7C4-4340-B9F6-89A78C01A499}" presName="accentRepeatNode" presStyleLbl="solidFgAcc1" presStyleIdx="3" presStyleCnt="6"/>
      <dgm:spPr/>
    </dgm:pt>
    <dgm:pt modelId="{FABE2C1E-7EB1-4DC9-90D4-2E117A9378E0}" type="pres">
      <dgm:prSet presAssocID="{B9503033-D08D-4797-B469-D2234955846C}" presName="text_5" presStyleLbl="node1" presStyleIdx="4" presStyleCnt="6">
        <dgm:presLayoutVars>
          <dgm:bulletEnabled val="1"/>
        </dgm:presLayoutVars>
      </dgm:prSet>
      <dgm:spPr/>
      <dgm:t>
        <a:bodyPr/>
        <a:lstStyle/>
        <a:p>
          <a:endParaRPr lang="en-GB"/>
        </a:p>
      </dgm:t>
    </dgm:pt>
    <dgm:pt modelId="{9694EBD4-49A9-44A7-AB74-39175BED4240}" type="pres">
      <dgm:prSet presAssocID="{B9503033-D08D-4797-B469-D2234955846C}" presName="accent_5" presStyleCnt="0"/>
      <dgm:spPr/>
    </dgm:pt>
    <dgm:pt modelId="{2CF07B53-2A13-450E-A903-BF7A3E6C6DCE}" type="pres">
      <dgm:prSet presAssocID="{B9503033-D08D-4797-B469-D2234955846C}" presName="accentRepeatNode" presStyleLbl="solidFgAcc1" presStyleIdx="4" presStyleCnt="6"/>
      <dgm:spPr/>
    </dgm:pt>
    <dgm:pt modelId="{53E9AFD9-AFA2-4556-B796-0057A1FF94EF}" type="pres">
      <dgm:prSet presAssocID="{D5097359-2150-4AAD-B0AC-5043ACA8B16E}" presName="text_6" presStyleLbl="node1" presStyleIdx="5" presStyleCnt="6">
        <dgm:presLayoutVars>
          <dgm:bulletEnabled val="1"/>
        </dgm:presLayoutVars>
      </dgm:prSet>
      <dgm:spPr/>
      <dgm:t>
        <a:bodyPr/>
        <a:lstStyle/>
        <a:p>
          <a:endParaRPr lang="en-GB"/>
        </a:p>
      </dgm:t>
    </dgm:pt>
    <dgm:pt modelId="{76BE929D-B422-4CFC-A3FF-2C9161EB741B}" type="pres">
      <dgm:prSet presAssocID="{D5097359-2150-4AAD-B0AC-5043ACA8B16E}" presName="accent_6" presStyleCnt="0"/>
      <dgm:spPr/>
    </dgm:pt>
    <dgm:pt modelId="{FFB0F78E-AB3A-473C-A633-766FF74781B6}" type="pres">
      <dgm:prSet presAssocID="{D5097359-2150-4AAD-B0AC-5043ACA8B16E}" presName="accentRepeatNode" presStyleLbl="solidFgAcc1" presStyleIdx="5" presStyleCnt="6"/>
      <dgm:spPr/>
    </dgm:pt>
  </dgm:ptLst>
  <dgm:cxnLst>
    <dgm:cxn modelId="{63D53F49-75FF-4B13-B1D4-1C4D961605E2}" type="presOf" srcId="{D5097359-2150-4AAD-B0AC-5043ACA8B16E}" destId="{53E9AFD9-AFA2-4556-B796-0057A1FF94EF}" srcOrd="0" destOrd="0" presId="urn:microsoft.com/office/officeart/2008/layout/VerticalCurvedList"/>
    <dgm:cxn modelId="{3EA249AD-6D77-4E28-8AD5-CD16BA442A91}" type="presOf" srcId="{E152FF66-E7C4-4340-B9F6-89A78C01A499}" destId="{820AA188-5C5B-46F8-8CB5-61BBB4F9287E}" srcOrd="0" destOrd="0" presId="urn:microsoft.com/office/officeart/2008/layout/VerticalCurvedList"/>
    <dgm:cxn modelId="{DD76BEB7-08C3-4A70-88DE-603513A7DB7A}" srcId="{08CBB2FB-5AC2-4E28-8A8B-CECB355B73D1}" destId="{2B2F1B89-62B4-4E2A-924D-D2D323AAC091}" srcOrd="1" destOrd="0" parTransId="{B8C9DDAE-4C90-4442-9F94-DDF32834AEDF}" sibTransId="{3352819D-9DCF-458F-848D-6A266162C8FA}"/>
    <dgm:cxn modelId="{5E9AFAFA-F007-40EC-8BA8-C63E19C779BE}" type="presOf" srcId="{B9503033-D08D-4797-B469-D2234955846C}" destId="{FABE2C1E-7EB1-4DC9-90D4-2E117A9378E0}" srcOrd="0" destOrd="0" presId="urn:microsoft.com/office/officeart/2008/layout/VerticalCurvedList"/>
    <dgm:cxn modelId="{9A952C26-20C8-4CFF-ABD2-AB8A5D990765}" srcId="{08CBB2FB-5AC2-4E28-8A8B-CECB355B73D1}" destId="{E152FF66-E7C4-4340-B9F6-89A78C01A499}" srcOrd="3" destOrd="0" parTransId="{7D314EFF-F21B-48E6-B7F3-D30E014A7760}" sibTransId="{0A22F389-115F-4DCD-95C3-FC9209A1E78D}"/>
    <dgm:cxn modelId="{7C25FEBB-D7F0-473F-9E9E-36ED04DF9A69}" srcId="{08CBB2FB-5AC2-4E28-8A8B-CECB355B73D1}" destId="{D5097359-2150-4AAD-B0AC-5043ACA8B16E}" srcOrd="5" destOrd="0" parTransId="{D91138FE-3C5E-49B6-8595-C4DCB26F929B}" sibTransId="{A1C8A071-3AA4-40D0-8E1A-A14956D13E7A}"/>
    <dgm:cxn modelId="{338D2E84-CF8E-4790-94D9-B2CE83E75561}" srcId="{08CBB2FB-5AC2-4E28-8A8B-CECB355B73D1}" destId="{DA529B44-F7D2-44A6-AB79-8DB9718DED3D}" srcOrd="2" destOrd="0" parTransId="{F104DC97-963A-4712-A903-CAC4548900F0}" sibTransId="{A655DD9E-400C-4C27-9D4E-54CE70F12BCF}"/>
    <dgm:cxn modelId="{7AB2F580-B21D-43EE-982A-3115BC5F8E32}" srcId="{08CBB2FB-5AC2-4E28-8A8B-CECB355B73D1}" destId="{D619BEDE-4CEC-4473-9322-359808A6B382}" srcOrd="0" destOrd="0" parTransId="{6F1CABE0-24A8-4070-929E-E4575F2CB346}" sibTransId="{240394D9-E408-4474-A8B7-60A5BC90AE61}"/>
    <dgm:cxn modelId="{56C86F6A-3402-427B-AF13-46CAC1257C0F}" type="presOf" srcId="{08CBB2FB-5AC2-4E28-8A8B-CECB355B73D1}" destId="{01F4AC39-DF46-4C6D-9812-A176770B3B86}" srcOrd="0" destOrd="0" presId="urn:microsoft.com/office/officeart/2008/layout/VerticalCurvedList"/>
    <dgm:cxn modelId="{88888319-7C0C-409A-8A50-D5C6404CE63C}" type="presOf" srcId="{240394D9-E408-4474-A8B7-60A5BC90AE61}" destId="{C2D40C1A-3207-4AC6-BE86-0C33A095425C}" srcOrd="0" destOrd="0" presId="urn:microsoft.com/office/officeart/2008/layout/VerticalCurvedList"/>
    <dgm:cxn modelId="{F05ABFD7-4CEE-4583-9983-B9B969A32F86}" srcId="{08CBB2FB-5AC2-4E28-8A8B-CECB355B73D1}" destId="{B9503033-D08D-4797-B469-D2234955846C}" srcOrd="4" destOrd="0" parTransId="{0FE0C2B0-AA6C-40BF-AEFC-7E9FC0515B85}" sibTransId="{3425F89A-54BA-4EF6-9C36-0BD7D173218A}"/>
    <dgm:cxn modelId="{B9CC54DB-36F3-470C-AC4C-967ED44CE89B}" type="presOf" srcId="{2B2F1B89-62B4-4E2A-924D-D2D323AAC091}" destId="{F7E239A7-8E07-491A-8E91-6DF39C52C285}" srcOrd="0" destOrd="0" presId="urn:microsoft.com/office/officeart/2008/layout/VerticalCurvedList"/>
    <dgm:cxn modelId="{798A1943-2740-4BF5-96A1-BEA1FCD3DF8A}" type="presOf" srcId="{DA529B44-F7D2-44A6-AB79-8DB9718DED3D}" destId="{3F506B44-4E88-49DE-B688-F8694AEEE689}" srcOrd="0" destOrd="0" presId="urn:microsoft.com/office/officeart/2008/layout/VerticalCurvedList"/>
    <dgm:cxn modelId="{49AEE05C-8778-48C2-B29C-CDDF38DFD977}" type="presOf" srcId="{D619BEDE-4CEC-4473-9322-359808A6B382}" destId="{62808688-40F8-4BE4-9A74-97350515214E}" srcOrd="0" destOrd="0" presId="urn:microsoft.com/office/officeart/2008/layout/VerticalCurvedList"/>
    <dgm:cxn modelId="{1B74F963-4CE0-4C32-9416-ED9C9E0134E6}" type="presParOf" srcId="{01F4AC39-DF46-4C6D-9812-A176770B3B86}" destId="{55C124F3-2C6E-4543-B149-59E2427081B5}" srcOrd="0" destOrd="0" presId="urn:microsoft.com/office/officeart/2008/layout/VerticalCurvedList"/>
    <dgm:cxn modelId="{65F38FFB-8C41-4C9C-97FA-3D2D118B7032}" type="presParOf" srcId="{55C124F3-2C6E-4543-B149-59E2427081B5}" destId="{A2617D2D-F89B-4063-914F-18DD400DCB17}" srcOrd="0" destOrd="0" presId="urn:microsoft.com/office/officeart/2008/layout/VerticalCurvedList"/>
    <dgm:cxn modelId="{267D6886-942E-45C1-8A69-CAE5CC6EE3EE}" type="presParOf" srcId="{A2617D2D-F89B-4063-914F-18DD400DCB17}" destId="{7EB4CF1A-D9BE-4C74-9A90-667F320A459F}" srcOrd="0" destOrd="0" presId="urn:microsoft.com/office/officeart/2008/layout/VerticalCurvedList"/>
    <dgm:cxn modelId="{C110699E-8B1F-43A7-98E4-A2D6B07F3AAC}" type="presParOf" srcId="{A2617D2D-F89B-4063-914F-18DD400DCB17}" destId="{C2D40C1A-3207-4AC6-BE86-0C33A095425C}" srcOrd="1" destOrd="0" presId="urn:microsoft.com/office/officeart/2008/layout/VerticalCurvedList"/>
    <dgm:cxn modelId="{012F91CC-611E-4DE1-AD81-D759D4DE2A30}" type="presParOf" srcId="{A2617D2D-F89B-4063-914F-18DD400DCB17}" destId="{C45C92DC-BE1C-4FED-8543-6EE98A312618}" srcOrd="2" destOrd="0" presId="urn:microsoft.com/office/officeart/2008/layout/VerticalCurvedList"/>
    <dgm:cxn modelId="{D0925DFA-71FD-4D1B-8619-D8134D2AF554}" type="presParOf" srcId="{A2617D2D-F89B-4063-914F-18DD400DCB17}" destId="{44D7F242-6B80-43BA-BFAA-E814CC1A817E}" srcOrd="3" destOrd="0" presId="urn:microsoft.com/office/officeart/2008/layout/VerticalCurvedList"/>
    <dgm:cxn modelId="{B102C9D1-7B73-4751-9166-DF6EF5BCC70E}" type="presParOf" srcId="{55C124F3-2C6E-4543-B149-59E2427081B5}" destId="{62808688-40F8-4BE4-9A74-97350515214E}" srcOrd="1" destOrd="0" presId="urn:microsoft.com/office/officeart/2008/layout/VerticalCurvedList"/>
    <dgm:cxn modelId="{E7BA7F06-EF19-4223-B89F-0FDC906404DA}" type="presParOf" srcId="{55C124F3-2C6E-4543-B149-59E2427081B5}" destId="{F012567F-78A2-43DC-B80D-53DE181C66C9}" srcOrd="2" destOrd="0" presId="urn:microsoft.com/office/officeart/2008/layout/VerticalCurvedList"/>
    <dgm:cxn modelId="{4C3DE609-1F92-441D-894A-34AB006DF316}" type="presParOf" srcId="{F012567F-78A2-43DC-B80D-53DE181C66C9}" destId="{D80E611F-AE0D-4AE1-909E-9FF9AEE15E10}" srcOrd="0" destOrd="0" presId="urn:microsoft.com/office/officeart/2008/layout/VerticalCurvedList"/>
    <dgm:cxn modelId="{2853E70D-20A8-4D44-8C7E-F2CCB6EC00E3}" type="presParOf" srcId="{55C124F3-2C6E-4543-B149-59E2427081B5}" destId="{F7E239A7-8E07-491A-8E91-6DF39C52C285}" srcOrd="3" destOrd="0" presId="urn:microsoft.com/office/officeart/2008/layout/VerticalCurvedList"/>
    <dgm:cxn modelId="{665056AB-00C4-4433-8AB5-DBACE7BF8B03}" type="presParOf" srcId="{55C124F3-2C6E-4543-B149-59E2427081B5}" destId="{08DC832B-771F-41B8-B12A-2AD381D1D1AA}" srcOrd="4" destOrd="0" presId="urn:microsoft.com/office/officeart/2008/layout/VerticalCurvedList"/>
    <dgm:cxn modelId="{CE07EE07-DB6E-4C29-9378-E69AD0535D31}" type="presParOf" srcId="{08DC832B-771F-41B8-B12A-2AD381D1D1AA}" destId="{2F759D03-088E-48B5-89FC-7E0DE9016300}" srcOrd="0" destOrd="0" presId="urn:microsoft.com/office/officeart/2008/layout/VerticalCurvedList"/>
    <dgm:cxn modelId="{3D4E65B8-91C1-4F84-8D36-E4E32765F0D8}" type="presParOf" srcId="{55C124F3-2C6E-4543-B149-59E2427081B5}" destId="{3F506B44-4E88-49DE-B688-F8694AEEE689}" srcOrd="5" destOrd="0" presId="urn:microsoft.com/office/officeart/2008/layout/VerticalCurvedList"/>
    <dgm:cxn modelId="{92B0F98F-4657-4C28-A45F-29D6001AB470}" type="presParOf" srcId="{55C124F3-2C6E-4543-B149-59E2427081B5}" destId="{0C39EBE5-F1B9-4AF6-9C0D-75E647D2FB7E}" srcOrd="6" destOrd="0" presId="urn:microsoft.com/office/officeart/2008/layout/VerticalCurvedList"/>
    <dgm:cxn modelId="{047D8EB2-AAAC-47C1-A283-0E2E1C42FA8A}" type="presParOf" srcId="{0C39EBE5-F1B9-4AF6-9C0D-75E647D2FB7E}" destId="{798B0E50-68FC-4C10-8C65-5F4191C244B6}" srcOrd="0" destOrd="0" presId="urn:microsoft.com/office/officeart/2008/layout/VerticalCurvedList"/>
    <dgm:cxn modelId="{AEB1BEFF-3EE8-40B6-ABB3-86FCA663B421}" type="presParOf" srcId="{55C124F3-2C6E-4543-B149-59E2427081B5}" destId="{820AA188-5C5B-46F8-8CB5-61BBB4F9287E}" srcOrd="7" destOrd="0" presId="urn:microsoft.com/office/officeart/2008/layout/VerticalCurvedList"/>
    <dgm:cxn modelId="{F4E94493-8289-449F-8672-799680924036}" type="presParOf" srcId="{55C124F3-2C6E-4543-B149-59E2427081B5}" destId="{A810FC82-B7EB-4B10-8BF7-4BED2CF1D8C5}" srcOrd="8" destOrd="0" presId="urn:microsoft.com/office/officeart/2008/layout/VerticalCurvedList"/>
    <dgm:cxn modelId="{701E9A77-DB71-40EE-AC49-AADC6DCA2B7C}" type="presParOf" srcId="{A810FC82-B7EB-4B10-8BF7-4BED2CF1D8C5}" destId="{36DCF7A7-1979-4593-9B69-57752B73AEC2}" srcOrd="0" destOrd="0" presId="urn:microsoft.com/office/officeart/2008/layout/VerticalCurvedList"/>
    <dgm:cxn modelId="{C462ED50-0178-4F2A-9192-417A44624D24}" type="presParOf" srcId="{55C124F3-2C6E-4543-B149-59E2427081B5}" destId="{FABE2C1E-7EB1-4DC9-90D4-2E117A9378E0}" srcOrd="9" destOrd="0" presId="urn:microsoft.com/office/officeart/2008/layout/VerticalCurvedList"/>
    <dgm:cxn modelId="{8A1C122D-7AEE-4EAC-8C43-1BA15F0DEA56}" type="presParOf" srcId="{55C124F3-2C6E-4543-B149-59E2427081B5}" destId="{9694EBD4-49A9-44A7-AB74-39175BED4240}" srcOrd="10" destOrd="0" presId="urn:microsoft.com/office/officeart/2008/layout/VerticalCurvedList"/>
    <dgm:cxn modelId="{2DA4B3E4-432E-4BA9-9FFB-0A618D87B795}" type="presParOf" srcId="{9694EBD4-49A9-44A7-AB74-39175BED4240}" destId="{2CF07B53-2A13-450E-A903-BF7A3E6C6DCE}" srcOrd="0" destOrd="0" presId="urn:microsoft.com/office/officeart/2008/layout/VerticalCurvedList"/>
    <dgm:cxn modelId="{8E3E99D4-B1B3-4D54-959F-67AE9A068971}" type="presParOf" srcId="{55C124F3-2C6E-4543-B149-59E2427081B5}" destId="{53E9AFD9-AFA2-4556-B796-0057A1FF94EF}" srcOrd="11" destOrd="0" presId="urn:microsoft.com/office/officeart/2008/layout/VerticalCurvedList"/>
    <dgm:cxn modelId="{0691155C-979B-4862-A10D-2DDAA6AE25BA}" type="presParOf" srcId="{55C124F3-2C6E-4543-B149-59E2427081B5}" destId="{76BE929D-B422-4CFC-A3FF-2C9161EB741B}" srcOrd="12" destOrd="0" presId="urn:microsoft.com/office/officeart/2008/layout/VerticalCurvedList"/>
    <dgm:cxn modelId="{3A9A51C3-E12C-4850-84D4-4EEFE5D68689}" type="presParOf" srcId="{76BE929D-B422-4CFC-A3FF-2C9161EB741B}" destId="{FFB0F78E-AB3A-473C-A633-766FF74781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39B47B-6E1A-4564-81A2-61A3B435EEFB}"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GB"/>
        </a:p>
      </dgm:t>
    </dgm:pt>
    <dgm:pt modelId="{5FC89377-2595-4C2C-81CF-87EDA2806064}">
      <dgm:prSet phldrT="[Text]" custT="1"/>
      <dgm:spPr/>
      <dgm:t>
        <a:bodyPr/>
        <a:lstStyle/>
        <a:p>
          <a:r>
            <a:rPr lang="en-US" sz="4000" dirty="0" smtClean="0">
              <a:latin typeface="Times New Roman" panose="02020603050405020304" pitchFamily="18" charset="0"/>
              <a:cs typeface="Times New Roman" panose="02020603050405020304" pitchFamily="18" charset="0"/>
            </a:rPr>
            <a:t>KN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công</a:t>
          </a:r>
          <a:endParaRPr lang="en-GB" sz="4000" dirty="0">
            <a:latin typeface="Times New Roman" panose="02020603050405020304" pitchFamily="18" charset="0"/>
            <a:cs typeface="Times New Roman" panose="02020603050405020304" pitchFamily="18" charset="0"/>
          </a:endParaRPr>
        </a:p>
      </dgm:t>
    </dgm:pt>
    <dgm:pt modelId="{59C55859-4D50-48F1-A328-DB377841BBE6}" type="parTrans" cxnId="{6FC2C8CD-7BBC-4991-9680-5B25D0D63702}">
      <dgm:prSet/>
      <dgm:spPr/>
      <dgm:t>
        <a:bodyPr/>
        <a:lstStyle/>
        <a:p>
          <a:endParaRPr lang="en-GB" sz="2800">
            <a:latin typeface="Times New Roman" panose="02020603050405020304" pitchFamily="18" charset="0"/>
            <a:cs typeface="Times New Roman" panose="02020603050405020304" pitchFamily="18" charset="0"/>
          </a:endParaRPr>
        </a:p>
      </dgm:t>
    </dgm:pt>
    <dgm:pt modelId="{782ABFE3-4CD0-4CD4-B64E-3BCDD11E0EA2}" type="sibTrans" cxnId="{6FC2C8CD-7BBC-4991-9680-5B25D0D63702}">
      <dgm:prSet/>
      <dgm:spPr/>
      <dgm:t>
        <a:bodyPr/>
        <a:lstStyle/>
        <a:p>
          <a:endParaRPr lang="en-GB" sz="2800">
            <a:latin typeface="Times New Roman" panose="02020603050405020304" pitchFamily="18" charset="0"/>
            <a:cs typeface="Times New Roman" panose="02020603050405020304" pitchFamily="18" charset="0"/>
          </a:endParaRPr>
        </a:p>
      </dgm:t>
    </dgm:pt>
    <dgm:pt modelId="{9E94E9CB-5241-4A81-A86F-CE08E9E02187}">
      <dgm:prSet phldrT="[Text]" custT="1"/>
      <dgm:spPr/>
      <dgm:t>
        <a:bodyPr/>
        <a:lstStyle/>
        <a:p>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endParaRPr lang="en-GB" sz="2000" dirty="0">
            <a:latin typeface="Times New Roman" panose="02020603050405020304" pitchFamily="18" charset="0"/>
            <a:cs typeface="Times New Roman" panose="02020603050405020304" pitchFamily="18" charset="0"/>
          </a:endParaRPr>
        </a:p>
      </dgm:t>
    </dgm:pt>
    <dgm:pt modelId="{32E5EA44-9468-49C7-BE0A-A734FE246417}" type="parTrans" cxnId="{F49ECE6F-AD9D-4E22-A86A-460E0B5418A3}">
      <dgm:prSet/>
      <dgm:spPr/>
      <dgm:t>
        <a:bodyPr/>
        <a:lstStyle/>
        <a:p>
          <a:endParaRPr lang="en-GB" sz="2800">
            <a:latin typeface="Times New Roman" panose="02020603050405020304" pitchFamily="18" charset="0"/>
            <a:cs typeface="Times New Roman" panose="02020603050405020304" pitchFamily="18" charset="0"/>
          </a:endParaRPr>
        </a:p>
      </dgm:t>
    </dgm:pt>
    <dgm:pt modelId="{8F5286BC-DB36-4A66-B049-B67598E2F3A5}" type="sibTrans" cxnId="{F49ECE6F-AD9D-4E22-A86A-460E0B5418A3}">
      <dgm:prSet/>
      <dgm:spPr/>
      <dgm:t>
        <a:bodyPr/>
        <a:lstStyle/>
        <a:p>
          <a:endParaRPr lang="en-GB" sz="2800">
            <a:latin typeface="Times New Roman" panose="02020603050405020304" pitchFamily="18" charset="0"/>
            <a:cs typeface="Times New Roman" panose="02020603050405020304" pitchFamily="18" charset="0"/>
          </a:endParaRPr>
        </a:p>
      </dgm:t>
    </dgm:pt>
    <dgm:pt modelId="{C5679BB8-E1A5-4665-B368-06EC9806B084}">
      <dgm:prSet phldrT="[Text]" custT="1"/>
      <dgm:spPr/>
      <dgm:t>
        <a:bodyPr/>
        <a:lstStyle/>
        <a:p>
          <a:r>
            <a:rPr lang="en-US" sz="2000" dirty="0" err="1" smtClean="0">
              <a:latin typeface="Times New Roman" panose="02020603050405020304" pitchFamily="18" charset="0"/>
              <a:cs typeface="Times New Roman" panose="02020603050405020304" pitchFamily="18" charset="0"/>
            </a:rPr>
            <a:t>Tài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chính</a:t>
          </a:r>
          <a:r>
            <a:rPr lang="en-US" sz="2000" dirty="0" smtClean="0">
              <a:latin typeface="Times New Roman" panose="02020603050405020304" pitchFamily="18" charset="0"/>
              <a:cs typeface="Times New Roman" panose="02020603050405020304" pitchFamily="18" charset="0"/>
            </a:rPr>
            <a:t> KN</a:t>
          </a:r>
          <a:endParaRPr lang="en-GB" sz="2000" dirty="0">
            <a:latin typeface="Times New Roman" panose="02020603050405020304" pitchFamily="18" charset="0"/>
            <a:cs typeface="Times New Roman" panose="02020603050405020304" pitchFamily="18" charset="0"/>
          </a:endParaRPr>
        </a:p>
      </dgm:t>
    </dgm:pt>
    <dgm:pt modelId="{B517C719-D661-41D7-BDD9-182F82BBCF6E}" type="parTrans" cxnId="{4454D540-4471-44C2-9BF6-65097867C124}">
      <dgm:prSet/>
      <dgm:spPr/>
      <dgm:t>
        <a:bodyPr/>
        <a:lstStyle/>
        <a:p>
          <a:endParaRPr lang="en-GB" sz="2800">
            <a:latin typeface="Times New Roman" panose="02020603050405020304" pitchFamily="18" charset="0"/>
            <a:cs typeface="Times New Roman" panose="02020603050405020304" pitchFamily="18" charset="0"/>
          </a:endParaRPr>
        </a:p>
      </dgm:t>
    </dgm:pt>
    <dgm:pt modelId="{A5453FBD-3198-458B-A5FB-DB74F4868908}" type="sibTrans" cxnId="{4454D540-4471-44C2-9BF6-65097867C124}">
      <dgm:prSet/>
      <dgm:spPr/>
      <dgm:t>
        <a:bodyPr/>
        <a:lstStyle/>
        <a:p>
          <a:endParaRPr lang="en-GB" sz="2800">
            <a:latin typeface="Times New Roman" panose="02020603050405020304" pitchFamily="18" charset="0"/>
            <a:cs typeface="Times New Roman" panose="02020603050405020304" pitchFamily="18" charset="0"/>
          </a:endParaRPr>
        </a:p>
      </dgm:t>
    </dgm:pt>
    <dgm:pt modelId="{266A4A42-CCE7-449E-A388-C9D44693A6AD}">
      <dgm:prSet phldrT="[Text]" custT="1"/>
      <dgm:spPr/>
      <dgm:t>
        <a:bodyPr/>
        <a:lstStyle/>
        <a:p>
          <a:r>
            <a:rPr lang="en-US" sz="2000" dirty="0" err="1" smtClean="0">
              <a:latin typeface="Times New Roman" panose="02020603050405020304" pitchFamily="18" charset="0"/>
              <a:cs typeface="Times New Roman" panose="02020603050405020304" pitchFamily="18" charset="0"/>
            </a:rPr>
            <a:t>Kiến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nền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tảng</a:t>
          </a:r>
          <a:r>
            <a:rPr lang="en-US" sz="2000" dirty="0" smtClean="0">
              <a:latin typeface="Times New Roman" panose="02020603050405020304" pitchFamily="18" charset="0"/>
              <a:cs typeface="Times New Roman" panose="02020603050405020304" pitchFamily="18" charset="0"/>
            </a:rPr>
            <a:t> CB</a:t>
          </a:r>
          <a:endParaRPr lang="en-GB" sz="2000" dirty="0">
            <a:latin typeface="Times New Roman" panose="02020603050405020304" pitchFamily="18" charset="0"/>
            <a:cs typeface="Times New Roman" panose="02020603050405020304" pitchFamily="18" charset="0"/>
          </a:endParaRPr>
        </a:p>
      </dgm:t>
    </dgm:pt>
    <dgm:pt modelId="{AF1F4045-693A-4881-8AAF-E63D3945B3BD}" type="parTrans" cxnId="{84F57C7F-F760-4E78-9D18-EC91C9CDDDC9}">
      <dgm:prSet/>
      <dgm:spPr/>
      <dgm:t>
        <a:bodyPr/>
        <a:lstStyle/>
        <a:p>
          <a:endParaRPr lang="en-GB" sz="2800">
            <a:latin typeface="Times New Roman" panose="02020603050405020304" pitchFamily="18" charset="0"/>
            <a:cs typeface="Times New Roman" panose="02020603050405020304" pitchFamily="18" charset="0"/>
          </a:endParaRPr>
        </a:p>
      </dgm:t>
    </dgm:pt>
    <dgm:pt modelId="{06FADA96-81C7-4B4B-949F-EA3B82C6485C}" type="sibTrans" cxnId="{84F57C7F-F760-4E78-9D18-EC91C9CDDDC9}">
      <dgm:prSet/>
      <dgm:spPr/>
      <dgm:t>
        <a:bodyPr/>
        <a:lstStyle/>
        <a:p>
          <a:endParaRPr lang="en-GB" sz="2800">
            <a:latin typeface="Times New Roman" panose="02020603050405020304" pitchFamily="18" charset="0"/>
            <a:cs typeface="Times New Roman" panose="02020603050405020304" pitchFamily="18" charset="0"/>
          </a:endParaRPr>
        </a:p>
      </dgm:t>
    </dgm:pt>
    <dgm:pt modelId="{EAE5E3DD-D083-4F82-ABF9-C1D7E35A2886}">
      <dgm:prSet phldrT="[Text]" custT="1"/>
      <dgm:spPr/>
      <dgm:t>
        <a:bodyPr/>
        <a:lstStyle/>
        <a:p>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a:t>
          </a:r>
          <a:endParaRPr lang="en-GB" sz="2000" dirty="0">
            <a:latin typeface="Times New Roman" panose="02020603050405020304" pitchFamily="18" charset="0"/>
            <a:cs typeface="Times New Roman" panose="02020603050405020304" pitchFamily="18" charset="0"/>
          </a:endParaRPr>
        </a:p>
      </dgm:t>
    </dgm:pt>
    <dgm:pt modelId="{3D1F9B31-075B-4173-9F6E-B04693747A37}" type="parTrans" cxnId="{045AA58A-FA78-4504-A1DD-D6DDC1E0FC7D}">
      <dgm:prSet/>
      <dgm:spPr/>
      <dgm:t>
        <a:bodyPr/>
        <a:lstStyle/>
        <a:p>
          <a:endParaRPr lang="en-GB" sz="2800">
            <a:latin typeface="Times New Roman" panose="02020603050405020304" pitchFamily="18" charset="0"/>
            <a:cs typeface="Times New Roman" panose="02020603050405020304" pitchFamily="18" charset="0"/>
          </a:endParaRPr>
        </a:p>
      </dgm:t>
    </dgm:pt>
    <dgm:pt modelId="{DE3C77E3-43D1-4439-88A2-703CF100DA70}" type="sibTrans" cxnId="{045AA58A-FA78-4504-A1DD-D6DDC1E0FC7D}">
      <dgm:prSet/>
      <dgm:spPr/>
      <dgm:t>
        <a:bodyPr/>
        <a:lstStyle/>
        <a:p>
          <a:endParaRPr lang="en-GB" sz="2800">
            <a:latin typeface="Times New Roman" panose="02020603050405020304" pitchFamily="18" charset="0"/>
            <a:cs typeface="Times New Roman" panose="02020603050405020304" pitchFamily="18" charset="0"/>
          </a:endParaRPr>
        </a:p>
      </dgm:t>
    </dgm:pt>
    <dgm:pt modelId="{92533042-7D64-46EE-B675-5DACA3DFFDF7}">
      <dgm:prSet phldrT="[Text]" custT="1"/>
      <dgm:spPr/>
      <dgm:t>
        <a:bodyPr/>
        <a:lstStyle/>
        <a:p>
          <a:r>
            <a:rPr lang="en-US" sz="2000" dirty="0" err="1" smtClean="0">
              <a:latin typeface="Times New Roman" panose="02020603050405020304" pitchFamily="18" charset="0"/>
              <a:cs typeface="Times New Roman" panose="02020603050405020304" pitchFamily="18" charset="0"/>
            </a:rPr>
            <a:t>Kỹ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đầu</a:t>
          </a:r>
          <a:endParaRPr lang="en-GB" sz="2000" dirty="0">
            <a:latin typeface="Times New Roman" panose="02020603050405020304" pitchFamily="18" charset="0"/>
            <a:cs typeface="Times New Roman" panose="02020603050405020304" pitchFamily="18" charset="0"/>
          </a:endParaRPr>
        </a:p>
      </dgm:t>
    </dgm:pt>
    <dgm:pt modelId="{33048B13-273E-455F-B4E7-1300FCCAA78B}" type="parTrans" cxnId="{3DEAD0EB-85D4-406A-8227-05ADBC9C7854}">
      <dgm:prSet/>
      <dgm:spPr/>
      <dgm:t>
        <a:bodyPr/>
        <a:lstStyle/>
        <a:p>
          <a:endParaRPr lang="en-GB" sz="2800">
            <a:latin typeface="Times New Roman" panose="02020603050405020304" pitchFamily="18" charset="0"/>
            <a:cs typeface="Times New Roman" panose="02020603050405020304" pitchFamily="18" charset="0"/>
          </a:endParaRPr>
        </a:p>
      </dgm:t>
    </dgm:pt>
    <dgm:pt modelId="{4D930AB3-782C-4130-A219-4307D8156FB5}" type="sibTrans" cxnId="{3DEAD0EB-85D4-406A-8227-05ADBC9C7854}">
      <dgm:prSet/>
      <dgm:spPr/>
      <dgm:t>
        <a:bodyPr/>
        <a:lstStyle/>
        <a:p>
          <a:endParaRPr lang="en-GB" sz="2800">
            <a:latin typeface="Times New Roman" panose="02020603050405020304" pitchFamily="18" charset="0"/>
            <a:cs typeface="Times New Roman" panose="02020603050405020304" pitchFamily="18" charset="0"/>
          </a:endParaRPr>
        </a:p>
      </dgm:t>
    </dgm:pt>
    <dgm:pt modelId="{B4956147-0379-479A-B920-1E888A6E5D90}" type="pres">
      <dgm:prSet presAssocID="{0539B47B-6E1A-4564-81A2-61A3B435EEFB}" presName="Name0" presStyleCnt="0">
        <dgm:presLayoutVars>
          <dgm:chMax val="1"/>
          <dgm:dir/>
          <dgm:animLvl val="ctr"/>
          <dgm:resizeHandles val="exact"/>
        </dgm:presLayoutVars>
      </dgm:prSet>
      <dgm:spPr/>
      <dgm:t>
        <a:bodyPr/>
        <a:lstStyle/>
        <a:p>
          <a:endParaRPr lang="en-GB"/>
        </a:p>
      </dgm:t>
    </dgm:pt>
    <dgm:pt modelId="{6FF774A9-313B-4D2D-A184-9E65D0A03AAD}" type="pres">
      <dgm:prSet presAssocID="{5FC89377-2595-4C2C-81CF-87EDA2806064}" presName="centerShape" presStyleLbl="node0" presStyleIdx="0" presStyleCnt="1"/>
      <dgm:spPr/>
      <dgm:t>
        <a:bodyPr/>
        <a:lstStyle/>
        <a:p>
          <a:endParaRPr lang="en-GB"/>
        </a:p>
      </dgm:t>
    </dgm:pt>
    <dgm:pt modelId="{D5FE41AD-8324-4624-91E9-802AE30F69E1}" type="pres">
      <dgm:prSet presAssocID="{9E94E9CB-5241-4A81-A86F-CE08E9E02187}" presName="node" presStyleLbl="node1" presStyleIdx="0" presStyleCnt="5">
        <dgm:presLayoutVars>
          <dgm:bulletEnabled val="1"/>
        </dgm:presLayoutVars>
      </dgm:prSet>
      <dgm:spPr/>
      <dgm:t>
        <a:bodyPr/>
        <a:lstStyle/>
        <a:p>
          <a:endParaRPr lang="en-GB"/>
        </a:p>
      </dgm:t>
    </dgm:pt>
    <dgm:pt modelId="{4729C0A6-358C-45FD-A25C-D8EAB658C6A7}" type="pres">
      <dgm:prSet presAssocID="{9E94E9CB-5241-4A81-A86F-CE08E9E02187}" presName="dummy" presStyleCnt="0"/>
      <dgm:spPr/>
      <dgm:t>
        <a:bodyPr/>
        <a:lstStyle/>
        <a:p>
          <a:endParaRPr lang="en-GB"/>
        </a:p>
      </dgm:t>
    </dgm:pt>
    <dgm:pt modelId="{53DFE7D7-7592-4CD3-ABF8-4CAC7A35BEF4}" type="pres">
      <dgm:prSet presAssocID="{8F5286BC-DB36-4A66-B049-B67598E2F3A5}" presName="sibTrans" presStyleLbl="sibTrans2D1" presStyleIdx="0" presStyleCnt="5"/>
      <dgm:spPr/>
      <dgm:t>
        <a:bodyPr/>
        <a:lstStyle/>
        <a:p>
          <a:endParaRPr lang="en-GB"/>
        </a:p>
      </dgm:t>
    </dgm:pt>
    <dgm:pt modelId="{0655E064-A3D5-4A67-84C7-7F821AF3DA01}" type="pres">
      <dgm:prSet presAssocID="{C5679BB8-E1A5-4665-B368-06EC9806B084}" presName="node" presStyleLbl="node1" presStyleIdx="1" presStyleCnt="5">
        <dgm:presLayoutVars>
          <dgm:bulletEnabled val="1"/>
        </dgm:presLayoutVars>
      </dgm:prSet>
      <dgm:spPr/>
      <dgm:t>
        <a:bodyPr/>
        <a:lstStyle/>
        <a:p>
          <a:endParaRPr lang="en-GB"/>
        </a:p>
      </dgm:t>
    </dgm:pt>
    <dgm:pt modelId="{397BAD6B-CF1F-4BCB-A793-EEC75EA7EC84}" type="pres">
      <dgm:prSet presAssocID="{C5679BB8-E1A5-4665-B368-06EC9806B084}" presName="dummy" presStyleCnt="0"/>
      <dgm:spPr/>
      <dgm:t>
        <a:bodyPr/>
        <a:lstStyle/>
        <a:p>
          <a:endParaRPr lang="en-GB"/>
        </a:p>
      </dgm:t>
    </dgm:pt>
    <dgm:pt modelId="{C1F118C4-52BC-4484-922E-EB2FE8C9C48F}" type="pres">
      <dgm:prSet presAssocID="{A5453FBD-3198-458B-A5FB-DB74F4868908}" presName="sibTrans" presStyleLbl="sibTrans2D1" presStyleIdx="1" presStyleCnt="5"/>
      <dgm:spPr/>
      <dgm:t>
        <a:bodyPr/>
        <a:lstStyle/>
        <a:p>
          <a:endParaRPr lang="en-GB"/>
        </a:p>
      </dgm:t>
    </dgm:pt>
    <dgm:pt modelId="{051B63B6-5F2A-4BD9-8D6F-12EF8D6BF87C}" type="pres">
      <dgm:prSet presAssocID="{266A4A42-CCE7-449E-A388-C9D44693A6AD}" presName="node" presStyleLbl="node1" presStyleIdx="2" presStyleCnt="5">
        <dgm:presLayoutVars>
          <dgm:bulletEnabled val="1"/>
        </dgm:presLayoutVars>
      </dgm:prSet>
      <dgm:spPr/>
      <dgm:t>
        <a:bodyPr/>
        <a:lstStyle/>
        <a:p>
          <a:endParaRPr lang="en-GB"/>
        </a:p>
      </dgm:t>
    </dgm:pt>
    <dgm:pt modelId="{36934134-A5D1-480B-97CD-61FE2AC64253}" type="pres">
      <dgm:prSet presAssocID="{266A4A42-CCE7-449E-A388-C9D44693A6AD}" presName="dummy" presStyleCnt="0"/>
      <dgm:spPr/>
      <dgm:t>
        <a:bodyPr/>
        <a:lstStyle/>
        <a:p>
          <a:endParaRPr lang="en-GB"/>
        </a:p>
      </dgm:t>
    </dgm:pt>
    <dgm:pt modelId="{D2F0BD08-9D2F-4AD3-8518-0F4162115EB0}" type="pres">
      <dgm:prSet presAssocID="{06FADA96-81C7-4B4B-949F-EA3B82C6485C}" presName="sibTrans" presStyleLbl="sibTrans2D1" presStyleIdx="2" presStyleCnt="5"/>
      <dgm:spPr/>
      <dgm:t>
        <a:bodyPr/>
        <a:lstStyle/>
        <a:p>
          <a:endParaRPr lang="en-GB"/>
        </a:p>
      </dgm:t>
    </dgm:pt>
    <dgm:pt modelId="{F8261C5C-5AD0-4803-B86C-2071D52341DE}" type="pres">
      <dgm:prSet presAssocID="{EAE5E3DD-D083-4F82-ABF9-C1D7E35A2886}" presName="node" presStyleLbl="node1" presStyleIdx="3" presStyleCnt="5">
        <dgm:presLayoutVars>
          <dgm:bulletEnabled val="1"/>
        </dgm:presLayoutVars>
      </dgm:prSet>
      <dgm:spPr/>
      <dgm:t>
        <a:bodyPr/>
        <a:lstStyle/>
        <a:p>
          <a:endParaRPr lang="en-GB"/>
        </a:p>
      </dgm:t>
    </dgm:pt>
    <dgm:pt modelId="{E264E97F-AB4F-4D80-9F4A-7C525AA5B320}" type="pres">
      <dgm:prSet presAssocID="{EAE5E3DD-D083-4F82-ABF9-C1D7E35A2886}" presName="dummy" presStyleCnt="0"/>
      <dgm:spPr/>
      <dgm:t>
        <a:bodyPr/>
        <a:lstStyle/>
        <a:p>
          <a:endParaRPr lang="en-GB"/>
        </a:p>
      </dgm:t>
    </dgm:pt>
    <dgm:pt modelId="{CB42BF8F-ED69-4AA6-B0D6-B38523383AE1}" type="pres">
      <dgm:prSet presAssocID="{DE3C77E3-43D1-4439-88A2-703CF100DA70}" presName="sibTrans" presStyleLbl="sibTrans2D1" presStyleIdx="3" presStyleCnt="5"/>
      <dgm:spPr/>
      <dgm:t>
        <a:bodyPr/>
        <a:lstStyle/>
        <a:p>
          <a:endParaRPr lang="en-GB"/>
        </a:p>
      </dgm:t>
    </dgm:pt>
    <dgm:pt modelId="{194D474A-AC15-42A6-BD02-8EB6F8AB2500}" type="pres">
      <dgm:prSet presAssocID="{92533042-7D64-46EE-B675-5DACA3DFFDF7}" presName="node" presStyleLbl="node1" presStyleIdx="4" presStyleCnt="5">
        <dgm:presLayoutVars>
          <dgm:bulletEnabled val="1"/>
        </dgm:presLayoutVars>
      </dgm:prSet>
      <dgm:spPr/>
      <dgm:t>
        <a:bodyPr/>
        <a:lstStyle/>
        <a:p>
          <a:endParaRPr lang="en-GB"/>
        </a:p>
      </dgm:t>
    </dgm:pt>
    <dgm:pt modelId="{FB385BAA-69D3-43AE-8619-A4DE851107A8}" type="pres">
      <dgm:prSet presAssocID="{92533042-7D64-46EE-B675-5DACA3DFFDF7}" presName="dummy" presStyleCnt="0"/>
      <dgm:spPr/>
      <dgm:t>
        <a:bodyPr/>
        <a:lstStyle/>
        <a:p>
          <a:endParaRPr lang="en-GB"/>
        </a:p>
      </dgm:t>
    </dgm:pt>
    <dgm:pt modelId="{07BBF196-A312-4274-9BCC-A7C9B8653B1E}" type="pres">
      <dgm:prSet presAssocID="{4D930AB3-782C-4130-A219-4307D8156FB5}" presName="sibTrans" presStyleLbl="sibTrans2D1" presStyleIdx="4" presStyleCnt="5"/>
      <dgm:spPr/>
      <dgm:t>
        <a:bodyPr/>
        <a:lstStyle/>
        <a:p>
          <a:endParaRPr lang="en-GB"/>
        </a:p>
      </dgm:t>
    </dgm:pt>
  </dgm:ptLst>
  <dgm:cxnLst>
    <dgm:cxn modelId="{E2857258-F453-4085-BCF9-FF3A61CC3091}" type="presOf" srcId="{A5453FBD-3198-458B-A5FB-DB74F4868908}" destId="{C1F118C4-52BC-4484-922E-EB2FE8C9C48F}" srcOrd="0" destOrd="0" presId="urn:microsoft.com/office/officeart/2005/8/layout/radial6"/>
    <dgm:cxn modelId="{7177F2BA-BD4B-4032-8ECE-130DEA65BE12}" type="presOf" srcId="{92533042-7D64-46EE-B675-5DACA3DFFDF7}" destId="{194D474A-AC15-42A6-BD02-8EB6F8AB2500}" srcOrd="0" destOrd="0" presId="urn:microsoft.com/office/officeart/2005/8/layout/radial6"/>
    <dgm:cxn modelId="{045AA58A-FA78-4504-A1DD-D6DDC1E0FC7D}" srcId="{5FC89377-2595-4C2C-81CF-87EDA2806064}" destId="{EAE5E3DD-D083-4F82-ABF9-C1D7E35A2886}" srcOrd="3" destOrd="0" parTransId="{3D1F9B31-075B-4173-9F6E-B04693747A37}" sibTransId="{DE3C77E3-43D1-4439-88A2-703CF100DA70}"/>
    <dgm:cxn modelId="{8B003037-5347-4E6C-8F97-25758CCA6901}" type="presOf" srcId="{0539B47B-6E1A-4564-81A2-61A3B435EEFB}" destId="{B4956147-0379-479A-B920-1E888A6E5D90}" srcOrd="0" destOrd="0" presId="urn:microsoft.com/office/officeart/2005/8/layout/radial6"/>
    <dgm:cxn modelId="{3DEAD0EB-85D4-406A-8227-05ADBC9C7854}" srcId="{5FC89377-2595-4C2C-81CF-87EDA2806064}" destId="{92533042-7D64-46EE-B675-5DACA3DFFDF7}" srcOrd="4" destOrd="0" parTransId="{33048B13-273E-455F-B4E7-1300FCCAA78B}" sibTransId="{4D930AB3-782C-4130-A219-4307D8156FB5}"/>
    <dgm:cxn modelId="{7F1B6F6B-2433-4F78-92A7-3B1EAB2EF3DA}" type="presOf" srcId="{8F5286BC-DB36-4A66-B049-B67598E2F3A5}" destId="{53DFE7D7-7592-4CD3-ABF8-4CAC7A35BEF4}" srcOrd="0" destOrd="0" presId="urn:microsoft.com/office/officeart/2005/8/layout/radial6"/>
    <dgm:cxn modelId="{4F98ECD0-6F37-4322-A171-FE64C915A853}" type="presOf" srcId="{9E94E9CB-5241-4A81-A86F-CE08E9E02187}" destId="{D5FE41AD-8324-4624-91E9-802AE30F69E1}" srcOrd="0" destOrd="0" presId="urn:microsoft.com/office/officeart/2005/8/layout/radial6"/>
    <dgm:cxn modelId="{F49ECE6F-AD9D-4E22-A86A-460E0B5418A3}" srcId="{5FC89377-2595-4C2C-81CF-87EDA2806064}" destId="{9E94E9CB-5241-4A81-A86F-CE08E9E02187}" srcOrd="0" destOrd="0" parTransId="{32E5EA44-9468-49C7-BE0A-A734FE246417}" sibTransId="{8F5286BC-DB36-4A66-B049-B67598E2F3A5}"/>
    <dgm:cxn modelId="{7583ED53-F0BD-4F6A-8C9B-681F53E8B7AB}" type="presOf" srcId="{C5679BB8-E1A5-4665-B368-06EC9806B084}" destId="{0655E064-A3D5-4A67-84C7-7F821AF3DA01}" srcOrd="0" destOrd="0" presId="urn:microsoft.com/office/officeart/2005/8/layout/radial6"/>
    <dgm:cxn modelId="{84F57C7F-F760-4E78-9D18-EC91C9CDDDC9}" srcId="{5FC89377-2595-4C2C-81CF-87EDA2806064}" destId="{266A4A42-CCE7-449E-A388-C9D44693A6AD}" srcOrd="2" destOrd="0" parTransId="{AF1F4045-693A-4881-8AAF-E63D3945B3BD}" sibTransId="{06FADA96-81C7-4B4B-949F-EA3B82C6485C}"/>
    <dgm:cxn modelId="{C64D10D9-471C-468D-925F-6A440F91D27C}" type="presOf" srcId="{EAE5E3DD-D083-4F82-ABF9-C1D7E35A2886}" destId="{F8261C5C-5AD0-4803-B86C-2071D52341DE}" srcOrd="0" destOrd="0" presId="urn:microsoft.com/office/officeart/2005/8/layout/radial6"/>
    <dgm:cxn modelId="{91BB7776-27EC-4ED5-83D3-E3F4567F9AE0}" type="presOf" srcId="{4D930AB3-782C-4130-A219-4307D8156FB5}" destId="{07BBF196-A312-4274-9BCC-A7C9B8653B1E}" srcOrd="0" destOrd="0" presId="urn:microsoft.com/office/officeart/2005/8/layout/radial6"/>
    <dgm:cxn modelId="{F5DE2A6F-A0C9-4D6F-A38F-E71B8D4C5BDF}" type="presOf" srcId="{06FADA96-81C7-4B4B-949F-EA3B82C6485C}" destId="{D2F0BD08-9D2F-4AD3-8518-0F4162115EB0}" srcOrd="0" destOrd="0" presId="urn:microsoft.com/office/officeart/2005/8/layout/radial6"/>
    <dgm:cxn modelId="{4454D540-4471-44C2-9BF6-65097867C124}" srcId="{5FC89377-2595-4C2C-81CF-87EDA2806064}" destId="{C5679BB8-E1A5-4665-B368-06EC9806B084}" srcOrd="1" destOrd="0" parTransId="{B517C719-D661-41D7-BDD9-182F82BBCF6E}" sibTransId="{A5453FBD-3198-458B-A5FB-DB74F4868908}"/>
    <dgm:cxn modelId="{3D365DEA-5792-4223-8B7B-C5A2205940C9}" type="presOf" srcId="{266A4A42-CCE7-449E-A388-C9D44693A6AD}" destId="{051B63B6-5F2A-4BD9-8D6F-12EF8D6BF87C}" srcOrd="0" destOrd="0" presId="urn:microsoft.com/office/officeart/2005/8/layout/radial6"/>
    <dgm:cxn modelId="{2E66154F-8620-4F08-8F73-419EAA0D9727}" type="presOf" srcId="{DE3C77E3-43D1-4439-88A2-703CF100DA70}" destId="{CB42BF8F-ED69-4AA6-B0D6-B38523383AE1}" srcOrd="0" destOrd="0" presId="urn:microsoft.com/office/officeart/2005/8/layout/radial6"/>
    <dgm:cxn modelId="{4606DB3E-9950-482F-95F4-7735D351FC31}" type="presOf" srcId="{5FC89377-2595-4C2C-81CF-87EDA2806064}" destId="{6FF774A9-313B-4D2D-A184-9E65D0A03AAD}" srcOrd="0" destOrd="0" presId="urn:microsoft.com/office/officeart/2005/8/layout/radial6"/>
    <dgm:cxn modelId="{6FC2C8CD-7BBC-4991-9680-5B25D0D63702}" srcId="{0539B47B-6E1A-4564-81A2-61A3B435EEFB}" destId="{5FC89377-2595-4C2C-81CF-87EDA2806064}" srcOrd="0" destOrd="0" parTransId="{59C55859-4D50-48F1-A328-DB377841BBE6}" sibTransId="{782ABFE3-4CD0-4CD4-B64E-3BCDD11E0EA2}"/>
    <dgm:cxn modelId="{BA566CB7-FFC3-47C2-BCC6-70E992C7EC87}" type="presParOf" srcId="{B4956147-0379-479A-B920-1E888A6E5D90}" destId="{6FF774A9-313B-4D2D-A184-9E65D0A03AAD}" srcOrd="0" destOrd="0" presId="urn:microsoft.com/office/officeart/2005/8/layout/radial6"/>
    <dgm:cxn modelId="{D1FCBA61-E18C-4573-84E7-E5BFE5D41276}" type="presParOf" srcId="{B4956147-0379-479A-B920-1E888A6E5D90}" destId="{D5FE41AD-8324-4624-91E9-802AE30F69E1}" srcOrd="1" destOrd="0" presId="urn:microsoft.com/office/officeart/2005/8/layout/radial6"/>
    <dgm:cxn modelId="{10A9A840-DC34-4972-B710-EDE702A1264C}" type="presParOf" srcId="{B4956147-0379-479A-B920-1E888A6E5D90}" destId="{4729C0A6-358C-45FD-A25C-D8EAB658C6A7}" srcOrd="2" destOrd="0" presId="urn:microsoft.com/office/officeart/2005/8/layout/radial6"/>
    <dgm:cxn modelId="{6598CF17-2FE0-464F-BD92-B2702626CB62}" type="presParOf" srcId="{B4956147-0379-479A-B920-1E888A6E5D90}" destId="{53DFE7D7-7592-4CD3-ABF8-4CAC7A35BEF4}" srcOrd="3" destOrd="0" presId="urn:microsoft.com/office/officeart/2005/8/layout/radial6"/>
    <dgm:cxn modelId="{F8595478-D029-4E03-8B23-0B717EC06168}" type="presParOf" srcId="{B4956147-0379-479A-B920-1E888A6E5D90}" destId="{0655E064-A3D5-4A67-84C7-7F821AF3DA01}" srcOrd="4" destOrd="0" presId="urn:microsoft.com/office/officeart/2005/8/layout/radial6"/>
    <dgm:cxn modelId="{5AD3C723-8F21-4216-B3DC-22A4BAE987D8}" type="presParOf" srcId="{B4956147-0379-479A-B920-1E888A6E5D90}" destId="{397BAD6B-CF1F-4BCB-A793-EEC75EA7EC84}" srcOrd="5" destOrd="0" presId="urn:microsoft.com/office/officeart/2005/8/layout/radial6"/>
    <dgm:cxn modelId="{F6FC24B0-FF7C-450C-9EA9-BB214521D073}" type="presParOf" srcId="{B4956147-0379-479A-B920-1E888A6E5D90}" destId="{C1F118C4-52BC-4484-922E-EB2FE8C9C48F}" srcOrd="6" destOrd="0" presId="urn:microsoft.com/office/officeart/2005/8/layout/radial6"/>
    <dgm:cxn modelId="{1FC20D18-1221-407D-B41A-5F1E16F8E72B}" type="presParOf" srcId="{B4956147-0379-479A-B920-1E888A6E5D90}" destId="{051B63B6-5F2A-4BD9-8D6F-12EF8D6BF87C}" srcOrd="7" destOrd="0" presId="urn:microsoft.com/office/officeart/2005/8/layout/radial6"/>
    <dgm:cxn modelId="{0275B574-A37D-4AC6-941F-2DF56909132B}" type="presParOf" srcId="{B4956147-0379-479A-B920-1E888A6E5D90}" destId="{36934134-A5D1-480B-97CD-61FE2AC64253}" srcOrd="8" destOrd="0" presId="urn:microsoft.com/office/officeart/2005/8/layout/radial6"/>
    <dgm:cxn modelId="{9005895F-E045-4B92-8CFD-5070578DD663}" type="presParOf" srcId="{B4956147-0379-479A-B920-1E888A6E5D90}" destId="{D2F0BD08-9D2F-4AD3-8518-0F4162115EB0}" srcOrd="9" destOrd="0" presId="urn:microsoft.com/office/officeart/2005/8/layout/radial6"/>
    <dgm:cxn modelId="{48231A58-89EB-4874-A6E2-8C6BAA147C75}" type="presParOf" srcId="{B4956147-0379-479A-B920-1E888A6E5D90}" destId="{F8261C5C-5AD0-4803-B86C-2071D52341DE}" srcOrd="10" destOrd="0" presId="urn:microsoft.com/office/officeart/2005/8/layout/radial6"/>
    <dgm:cxn modelId="{46C03E46-CA7D-46F0-A8E6-13A759C359C5}" type="presParOf" srcId="{B4956147-0379-479A-B920-1E888A6E5D90}" destId="{E264E97F-AB4F-4D80-9F4A-7C525AA5B320}" srcOrd="11" destOrd="0" presId="urn:microsoft.com/office/officeart/2005/8/layout/radial6"/>
    <dgm:cxn modelId="{CC96AB13-57B9-4894-B007-EEC8DE641796}" type="presParOf" srcId="{B4956147-0379-479A-B920-1E888A6E5D90}" destId="{CB42BF8F-ED69-4AA6-B0D6-B38523383AE1}" srcOrd="12" destOrd="0" presId="urn:microsoft.com/office/officeart/2005/8/layout/radial6"/>
    <dgm:cxn modelId="{30A3A77B-AF4A-41CB-AC38-763F3B69B4D2}" type="presParOf" srcId="{B4956147-0379-479A-B920-1E888A6E5D90}" destId="{194D474A-AC15-42A6-BD02-8EB6F8AB2500}" srcOrd="13" destOrd="0" presId="urn:microsoft.com/office/officeart/2005/8/layout/radial6"/>
    <dgm:cxn modelId="{BF0EA9FF-9792-4D77-BEC7-801AD7072716}" type="presParOf" srcId="{B4956147-0379-479A-B920-1E888A6E5D90}" destId="{FB385BAA-69D3-43AE-8619-A4DE851107A8}" srcOrd="14" destOrd="0" presId="urn:microsoft.com/office/officeart/2005/8/layout/radial6"/>
    <dgm:cxn modelId="{58074B8D-FE04-457C-A2BB-A92903C595DF}" type="presParOf" srcId="{B4956147-0379-479A-B920-1E888A6E5D90}" destId="{07BBF196-A312-4274-9BCC-A7C9B8653B1E}" srcOrd="1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EE001-0CED-403B-9AAA-D816305182D2}" type="doc">
      <dgm:prSet loTypeId="urn:microsoft.com/office/officeart/2005/8/layout/chevron2" loCatId="process" qsTypeId="urn:microsoft.com/office/officeart/2005/8/quickstyle/3d2" qsCatId="3D" csTypeId="urn:microsoft.com/office/officeart/2005/8/colors/colorful4" csCatId="colorful" phldr="1"/>
      <dgm:spPr/>
      <dgm:t>
        <a:bodyPr/>
        <a:lstStyle/>
        <a:p>
          <a:endParaRPr lang="en-GB"/>
        </a:p>
      </dgm:t>
    </dgm:pt>
    <dgm:pt modelId="{FA11C3A9-3FAE-4BB9-B0A7-5FD1667CD0A1}">
      <dgm:prSet phldrT="[Text]" custT="1"/>
      <dgm:spPr/>
      <dgm:t>
        <a:bodyPr/>
        <a:lstStyle/>
        <a:p>
          <a:r>
            <a:rPr lang="en-US" sz="1100" dirty="0" err="1" smtClean="0">
              <a:latin typeface="Times New Roman" panose="02020603050405020304" pitchFamily="18" charset="0"/>
              <a:cs typeface="Times New Roman" panose="02020603050405020304" pitchFamily="18" charset="0"/>
            </a:rPr>
            <a:t>Vườn</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ươm</a:t>
          </a:r>
          <a:r>
            <a:rPr lang="en-US" sz="1100" dirty="0" smtClean="0">
              <a:latin typeface="Times New Roman" panose="02020603050405020304" pitchFamily="18" charset="0"/>
              <a:cs typeface="Times New Roman" panose="02020603050405020304" pitchFamily="18" charset="0"/>
            </a:rPr>
            <a:t> KN</a:t>
          </a:r>
          <a:endParaRPr lang="en-GB" sz="1100" dirty="0">
            <a:latin typeface="Times New Roman" panose="02020603050405020304" pitchFamily="18" charset="0"/>
            <a:cs typeface="Times New Roman" panose="02020603050405020304" pitchFamily="18" charset="0"/>
          </a:endParaRPr>
        </a:p>
      </dgm:t>
    </dgm:pt>
    <dgm:pt modelId="{E95C9FE7-4293-44F6-AEC1-634B92D26657}" type="parTrans" cxnId="{FAB65103-5939-4642-A30A-C17DBF30A618}">
      <dgm:prSet/>
      <dgm:spPr/>
      <dgm:t>
        <a:bodyPr/>
        <a:lstStyle/>
        <a:p>
          <a:endParaRPr lang="en-GB" sz="2400">
            <a:latin typeface="Times New Roman" panose="02020603050405020304" pitchFamily="18" charset="0"/>
            <a:cs typeface="Times New Roman" panose="02020603050405020304" pitchFamily="18" charset="0"/>
          </a:endParaRPr>
        </a:p>
      </dgm:t>
    </dgm:pt>
    <dgm:pt modelId="{B14CDA95-4A31-4BEF-9726-646CDE5BE6CF}" type="sibTrans" cxnId="{FAB65103-5939-4642-A30A-C17DBF30A618}">
      <dgm:prSet/>
      <dgm:spPr/>
      <dgm:t>
        <a:bodyPr/>
        <a:lstStyle/>
        <a:p>
          <a:endParaRPr lang="en-GB" sz="2400">
            <a:latin typeface="Times New Roman" panose="02020603050405020304" pitchFamily="18" charset="0"/>
            <a:cs typeface="Times New Roman" panose="02020603050405020304" pitchFamily="18" charset="0"/>
          </a:endParaRPr>
        </a:p>
      </dgm:t>
    </dgm:pt>
    <dgm:pt modelId="{AAA4DB36-5FED-4A68-80A6-9A8EC1375048}">
      <dgm:prSet phldrT="[Text]" custT="1"/>
      <dgm:spPr/>
      <dgm:t>
        <a:bodyPr/>
        <a:lstStyle/>
        <a:p>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nhân</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nhóm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ý </a:t>
          </a:r>
          <a:r>
            <a:rPr lang="en-US" sz="1600" dirty="0" err="1" smtClean="0">
              <a:latin typeface="Times New Roman" panose="02020603050405020304" pitchFamily="18" charset="0"/>
              <a:cs typeface="Times New Roman" panose="02020603050405020304" pitchFamily="18" charset="0"/>
            </a:rPr>
            <a:t>tưởng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đến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thiện</a:t>
          </a:r>
          <a:r>
            <a:rPr lang="en-US" sz="1600" dirty="0" smtClean="0">
              <a:latin typeface="Times New Roman" panose="02020603050405020304" pitchFamily="18" charset="0"/>
              <a:cs typeface="Times New Roman" panose="02020603050405020304" pitchFamily="18" charset="0"/>
            </a:rPr>
            <a:t> MHKD, SP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DV</a:t>
          </a:r>
          <a:endParaRPr lang="en-GB" sz="1600" dirty="0">
            <a:latin typeface="Times New Roman" panose="02020603050405020304" pitchFamily="18" charset="0"/>
            <a:cs typeface="Times New Roman" panose="02020603050405020304" pitchFamily="18" charset="0"/>
          </a:endParaRPr>
        </a:p>
      </dgm:t>
    </dgm:pt>
    <dgm:pt modelId="{0C2EA8EE-DD55-4555-A796-C71A7C826E7C}" type="parTrans" cxnId="{50582195-5B4B-49AE-9CBA-87783BAC73B9}">
      <dgm:prSet/>
      <dgm:spPr/>
      <dgm:t>
        <a:bodyPr/>
        <a:lstStyle/>
        <a:p>
          <a:endParaRPr lang="en-GB" sz="2400">
            <a:latin typeface="Times New Roman" panose="02020603050405020304" pitchFamily="18" charset="0"/>
            <a:cs typeface="Times New Roman" panose="02020603050405020304" pitchFamily="18" charset="0"/>
          </a:endParaRPr>
        </a:p>
      </dgm:t>
    </dgm:pt>
    <dgm:pt modelId="{84ED64F4-F1A5-46C9-BE3F-B60F91F4064D}" type="sibTrans" cxnId="{50582195-5B4B-49AE-9CBA-87783BAC73B9}">
      <dgm:prSet/>
      <dgm:spPr/>
      <dgm:t>
        <a:bodyPr/>
        <a:lstStyle/>
        <a:p>
          <a:endParaRPr lang="en-GB" sz="2400">
            <a:latin typeface="Times New Roman" panose="02020603050405020304" pitchFamily="18" charset="0"/>
            <a:cs typeface="Times New Roman" panose="02020603050405020304" pitchFamily="18" charset="0"/>
          </a:endParaRPr>
        </a:p>
      </dgm:t>
    </dgm:pt>
    <dgm:pt modelId="{9C8823B1-9246-4C5D-970A-836D6EFE63CB}">
      <dgm:prSet phldrT="[Text]" custT="1"/>
      <dgm:spPr/>
      <dgm:t>
        <a:bodyPr/>
        <a:lstStyle/>
        <a:p>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6 – </a:t>
          </a:r>
          <a:r>
            <a:rPr lang="en-US" sz="1600" dirty="0" err="1" smtClean="0">
              <a:latin typeface="Times New Roman" panose="02020603050405020304" pitchFamily="18" charset="0"/>
              <a:cs typeface="Times New Roman" panose="02020603050405020304" pitchFamily="18" charset="0"/>
            </a:rPr>
            <a:t>vài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năm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vấn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cấp</a:t>
          </a:r>
          <a:r>
            <a:rPr lang="en-US" sz="1600" dirty="0" smtClean="0">
              <a:latin typeface="Times New Roman" panose="02020603050405020304" pitchFamily="18" charset="0"/>
              <a:cs typeface="Times New Roman" panose="02020603050405020304" pitchFamily="18" charset="0"/>
            </a:rPr>
            <a:t> CSVC-</a:t>
          </a:r>
          <a:r>
            <a:rPr lang="en-US" sz="1600" dirty="0" err="1" smtClean="0">
              <a:latin typeface="Times New Roman" panose="02020603050405020304" pitchFamily="18" charset="0"/>
              <a:cs typeface="Times New Roman" panose="02020603050405020304" pitchFamily="18" charset="0"/>
            </a:rPr>
            <a:t>kỹ</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thuật</a:t>
          </a:r>
          <a:endParaRPr lang="en-GB" sz="1600" dirty="0">
            <a:latin typeface="Times New Roman" panose="02020603050405020304" pitchFamily="18" charset="0"/>
            <a:cs typeface="Times New Roman" panose="02020603050405020304" pitchFamily="18" charset="0"/>
          </a:endParaRPr>
        </a:p>
      </dgm:t>
    </dgm:pt>
    <dgm:pt modelId="{39535A83-7D78-4250-A636-A6A129A7CF4F}" type="parTrans" cxnId="{5F241AE1-289B-4C7A-BFE2-1AB28EC45C23}">
      <dgm:prSet/>
      <dgm:spPr/>
      <dgm:t>
        <a:bodyPr/>
        <a:lstStyle/>
        <a:p>
          <a:endParaRPr lang="en-GB" sz="2400">
            <a:latin typeface="Times New Roman" panose="02020603050405020304" pitchFamily="18" charset="0"/>
            <a:cs typeface="Times New Roman" panose="02020603050405020304" pitchFamily="18" charset="0"/>
          </a:endParaRPr>
        </a:p>
      </dgm:t>
    </dgm:pt>
    <dgm:pt modelId="{91332833-6320-40C9-8332-FAD19516310E}" type="sibTrans" cxnId="{5F241AE1-289B-4C7A-BFE2-1AB28EC45C23}">
      <dgm:prSet/>
      <dgm:spPr/>
      <dgm:t>
        <a:bodyPr/>
        <a:lstStyle/>
        <a:p>
          <a:endParaRPr lang="en-GB" sz="2400">
            <a:latin typeface="Times New Roman" panose="02020603050405020304" pitchFamily="18" charset="0"/>
            <a:cs typeface="Times New Roman" panose="02020603050405020304" pitchFamily="18" charset="0"/>
          </a:endParaRPr>
        </a:p>
      </dgm:t>
    </dgm:pt>
    <dgm:pt modelId="{43411CA8-34F1-40D0-850B-B11F21D0E08B}">
      <dgm:prSet phldrT="[Text]" custT="1"/>
      <dgm:spPr/>
      <dgm:t>
        <a:bodyPr/>
        <a:lstStyle/>
        <a:p>
          <a:r>
            <a:rPr lang="en-US" sz="1100" dirty="0" err="1" smtClean="0">
              <a:latin typeface="Times New Roman" panose="02020603050405020304" pitchFamily="18" charset="0"/>
              <a:cs typeface="Times New Roman" panose="02020603050405020304" pitchFamily="18" charset="0"/>
            </a:rPr>
            <a:t>Tổ</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chức</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thúc</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đẩy</a:t>
          </a:r>
          <a:r>
            <a:rPr lang="en-US" sz="1100" dirty="0" smtClean="0">
              <a:latin typeface="Times New Roman" panose="02020603050405020304" pitchFamily="18" charset="0"/>
              <a:cs typeface="Times New Roman" panose="02020603050405020304" pitchFamily="18" charset="0"/>
            </a:rPr>
            <a:t> KD</a:t>
          </a:r>
          <a:endParaRPr lang="en-GB" sz="1100" dirty="0">
            <a:latin typeface="Times New Roman" panose="02020603050405020304" pitchFamily="18" charset="0"/>
            <a:cs typeface="Times New Roman" panose="02020603050405020304" pitchFamily="18" charset="0"/>
          </a:endParaRPr>
        </a:p>
      </dgm:t>
    </dgm:pt>
    <dgm:pt modelId="{FF94ADFA-71C3-4BF3-A6FD-8DD4B12E6795}" type="parTrans" cxnId="{72ED7ADD-C044-43AD-BA33-D2C5D6447A3A}">
      <dgm:prSet/>
      <dgm:spPr/>
      <dgm:t>
        <a:bodyPr/>
        <a:lstStyle/>
        <a:p>
          <a:endParaRPr lang="en-GB" sz="2400">
            <a:latin typeface="Times New Roman" panose="02020603050405020304" pitchFamily="18" charset="0"/>
            <a:cs typeface="Times New Roman" panose="02020603050405020304" pitchFamily="18" charset="0"/>
          </a:endParaRPr>
        </a:p>
      </dgm:t>
    </dgm:pt>
    <dgm:pt modelId="{7ADCC2C6-E24C-42FA-9BFD-F359664BD0B0}" type="sibTrans" cxnId="{72ED7ADD-C044-43AD-BA33-D2C5D6447A3A}">
      <dgm:prSet/>
      <dgm:spPr/>
      <dgm:t>
        <a:bodyPr/>
        <a:lstStyle/>
        <a:p>
          <a:endParaRPr lang="en-GB" sz="2400">
            <a:latin typeface="Times New Roman" panose="02020603050405020304" pitchFamily="18" charset="0"/>
            <a:cs typeface="Times New Roman" panose="02020603050405020304" pitchFamily="18" charset="0"/>
          </a:endParaRPr>
        </a:p>
      </dgm:t>
    </dgm:pt>
    <dgm:pt modelId="{E9D0333E-C931-4C82-9073-331C48B9A36B}">
      <dgm:prSet phldrT="[Text]" custT="1"/>
      <dgm:spPr/>
      <dgm:t>
        <a:bodyPr/>
        <a:lstStyle/>
        <a:p>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tìm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nguồn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vốn</a:t>
          </a:r>
          <a:r>
            <a:rPr lang="en-US" sz="1600" dirty="0" smtClean="0">
              <a:latin typeface="Times New Roman" panose="02020603050405020304" pitchFamily="18" charset="0"/>
              <a:cs typeface="Times New Roman" panose="02020603050405020304" pitchFamily="18" charset="0"/>
            </a:rPr>
            <a:t> KN, </a:t>
          </a:r>
          <a:r>
            <a:rPr lang="en-US" sz="1600" dirty="0" err="1" smtClean="0">
              <a:latin typeface="Times New Roman" panose="02020603050405020304" pitchFamily="18" charset="0"/>
              <a:cs typeface="Times New Roman" panose="02020603050405020304" pitchFamily="18" charset="0"/>
            </a:rPr>
            <a:t>kết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nối</a:t>
          </a:r>
          <a:r>
            <a:rPr lang="en-US" sz="1600" dirty="0" smtClean="0">
              <a:latin typeface="Times New Roman" panose="02020603050405020304" pitchFamily="18" charset="0"/>
              <a:cs typeface="Times New Roman" panose="02020603050405020304" pitchFamily="18" charset="0"/>
            </a:rPr>
            <a:t> KD</a:t>
          </a:r>
          <a:endParaRPr lang="en-GB" sz="1600" dirty="0">
            <a:latin typeface="Times New Roman" panose="02020603050405020304" pitchFamily="18" charset="0"/>
            <a:cs typeface="Times New Roman" panose="02020603050405020304" pitchFamily="18" charset="0"/>
          </a:endParaRPr>
        </a:p>
      </dgm:t>
    </dgm:pt>
    <dgm:pt modelId="{4AAB554C-BA8B-4680-A44D-500860764382}" type="parTrans" cxnId="{B9AE23C3-FB96-404B-893D-4B1FA666533C}">
      <dgm:prSet/>
      <dgm:spPr/>
      <dgm:t>
        <a:bodyPr/>
        <a:lstStyle/>
        <a:p>
          <a:endParaRPr lang="en-GB" sz="2400">
            <a:latin typeface="Times New Roman" panose="02020603050405020304" pitchFamily="18" charset="0"/>
            <a:cs typeface="Times New Roman" panose="02020603050405020304" pitchFamily="18" charset="0"/>
          </a:endParaRPr>
        </a:p>
      </dgm:t>
    </dgm:pt>
    <dgm:pt modelId="{2287C313-24F5-48C4-96DB-B41B51397E23}" type="sibTrans" cxnId="{B9AE23C3-FB96-404B-893D-4B1FA666533C}">
      <dgm:prSet/>
      <dgm:spPr/>
      <dgm:t>
        <a:bodyPr/>
        <a:lstStyle/>
        <a:p>
          <a:endParaRPr lang="en-GB" sz="2400">
            <a:latin typeface="Times New Roman" panose="02020603050405020304" pitchFamily="18" charset="0"/>
            <a:cs typeface="Times New Roman" panose="02020603050405020304" pitchFamily="18" charset="0"/>
          </a:endParaRPr>
        </a:p>
      </dgm:t>
    </dgm:pt>
    <dgm:pt modelId="{CF0B9287-BBC8-4FE0-8F86-78C567720E88}">
      <dgm:prSet phldrT="[Text]" custT="1"/>
      <dgm:spPr/>
      <dgm:t>
        <a:bodyPr/>
        <a:lstStyle/>
        <a:p>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3-4 </a:t>
          </a:r>
          <a:r>
            <a:rPr lang="en-US" sz="1600" dirty="0" err="1" smtClean="0">
              <a:latin typeface="Times New Roman" panose="02020603050405020304" pitchFamily="18" charset="0"/>
              <a:cs typeface="Times New Roman" panose="02020603050405020304" pitchFamily="18" charset="0"/>
            </a:rPr>
            <a:t>tháng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DN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nghệ</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chỉnh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ý </a:t>
          </a:r>
          <a:r>
            <a:rPr lang="en-US" sz="1600" dirty="0" err="1" smtClean="0">
              <a:latin typeface="Times New Roman" panose="02020603050405020304" pitchFamily="18" charset="0"/>
              <a:cs typeface="Times New Roman" panose="02020603050405020304" pitchFamily="18" charset="0"/>
            </a:rPr>
            <a:t>tưởng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nhưng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mất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nhiều</a:t>
          </a:r>
          <a:r>
            <a:rPr lang="en-US" sz="1600" dirty="0" smtClean="0">
              <a:latin typeface="Times New Roman" panose="02020603050405020304" pitchFamily="18" charset="0"/>
              <a:cs typeface="Times New Roman" panose="02020603050405020304" pitchFamily="18" charset="0"/>
            </a:rPr>
            <a:t> time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thiện</a:t>
          </a:r>
          <a:r>
            <a:rPr lang="en-US" sz="1600" dirty="0" smtClean="0">
              <a:latin typeface="Times New Roman" panose="02020603050405020304" pitchFamily="18" charset="0"/>
              <a:cs typeface="Times New Roman" panose="02020603050405020304" pitchFamily="18" charset="0"/>
            </a:rPr>
            <a:t> CN</a:t>
          </a:r>
          <a:endParaRPr lang="en-GB" sz="1600" dirty="0">
            <a:latin typeface="Times New Roman" panose="02020603050405020304" pitchFamily="18" charset="0"/>
            <a:cs typeface="Times New Roman" panose="02020603050405020304" pitchFamily="18" charset="0"/>
          </a:endParaRPr>
        </a:p>
      </dgm:t>
    </dgm:pt>
    <dgm:pt modelId="{6B4A15E9-949C-4694-AC25-B910B8715E5D}" type="parTrans" cxnId="{B4EA9F56-C35F-465F-AED5-9BB35AC7AE4C}">
      <dgm:prSet/>
      <dgm:spPr/>
      <dgm:t>
        <a:bodyPr/>
        <a:lstStyle/>
        <a:p>
          <a:endParaRPr lang="en-GB" sz="2400">
            <a:latin typeface="Times New Roman" panose="02020603050405020304" pitchFamily="18" charset="0"/>
            <a:cs typeface="Times New Roman" panose="02020603050405020304" pitchFamily="18" charset="0"/>
          </a:endParaRPr>
        </a:p>
      </dgm:t>
    </dgm:pt>
    <dgm:pt modelId="{5F075981-720E-44F2-A0EC-7EF3514D6FCE}" type="sibTrans" cxnId="{B4EA9F56-C35F-465F-AED5-9BB35AC7AE4C}">
      <dgm:prSet/>
      <dgm:spPr/>
      <dgm:t>
        <a:bodyPr/>
        <a:lstStyle/>
        <a:p>
          <a:endParaRPr lang="en-GB" sz="2400">
            <a:latin typeface="Times New Roman" panose="02020603050405020304" pitchFamily="18" charset="0"/>
            <a:cs typeface="Times New Roman" panose="02020603050405020304" pitchFamily="18" charset="0"/>
          </a:endParaRPr>
        </a:p>
      </dgm:t>
    </dgm:pt>
    <dgm:pt modelId="{8E92FE92-C17E-43BF-BE62-4596923B5109}">
      <dgm:prSet phldrT="[Text]" custT="1"/>
      <dgm:spPr/>
      <dgm:t>
        <a:bodyPr/>
        <a:lstStyle/>
        <a:p>
          <a:r>
            <a:rPr lang="en-US" sz="1100" dirty="0" err="1" smtClean="0">
              <a:latin typeface="Times New Roman" panose="02020603050405020304" pitchFamily="18" charset="0"/>
              <a:cs typeface="Times New Roman" panose="02020603050405020304" pitchFamily="18" charset="0"/>
            </a:rPr>
            <a:t>Quỹ</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đầu</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tư</a:t>
          </a:r>
          <a:r>
            <a:rPr lang="en-US" sz="1100" dirty="0" smtClean="0">
              <a:latin typeface="Times New Roman" panose="02020603050405020304" pitchFamily="18" charset="0"/>
              <a:cs typeface="Times New Roman" panose="02020603050405020304" pitchFamily="18" charset="0"/>
            </a:rPr>
            <a:t> MH</a:t>
          </a:r>
          <a:endParaRPr lang="en-GB" sz="1100" dirty="0">
            <a:latin typeface="Times New Roman" panose="02020603050405020304" pitchFamily="18" charset="0"/>
            <a:cs typeface="Times New Roman" panose="02020603050405020304" pitchFamily="18" charset="0"/>
          </a:endParaRPr>
        </a:p>
      </dgm:t>
    </dgm:pt>
    <dgm:pt modelId="{0F7289BB-9BCE-4918-9CFF-169FE9363715}" type="parTrans" cxnId="{A1260DCC-5842-4BAF-AA70-1BD08F20DE1A}">
      <dgm:prSet/>
      <dgm:spPr/>
      <dgm:t>
        <a:bodyPr/>
        <a:lstStyle/>
        <a:p>
          <a:endParaRPr lang="en-GB" sz="2400">
            <a:latin typeface="Times New Roman" panose="02020603050405020304" pitchFamily="18" charset="0"/>
            <a:cs typeface="Times New Roman" panose="02020603050405020304" pitchFamily="18" charset="0"/>
          </a:endParaRPr>
        </a:p>
      </dgm:t>
    </dgm:pt>
    <dgm:pt modelId="{747BBC45-E1EC-49D0-859E-89392741B4D4}" type="sibTrans" cxnId="{A1260DCC-5842-4BAF-AA70-1BD08F20DE1A}">
      <dgm:prSet/>
      <dgm:spPr/>
      <dgm:t>
        <a:bodyPr/>
        <a:lstStyle/>
        <a:p>
          <a:endParaRPr lang="en-GB" sz="2400">
            <a:latin typeface="Times New Roman" panose="02020603050405020304" pitchFamily="18" charset="0"/>
            <a:cs typeface="Times New Roman" panose="02020603050405020304" pitchFamily="18" charset="0"/>
          </a:endParaRPr>
        </a:p>
      </dgm:t>
    </dgm:pt>
    <dgm:pt modelId="{9182F4C1-6669-4DBC-872B-37ED14BE06FA}">
      <dgm:prSet phldrT="[Text]" custT="1"/>
      <dgm:spPr/>
      <dgm:t>
        <a:bodyPr/>
        <a:lstStyle/>
        <a:p>
          <a:r>
            <a:rPr lang="en-US" sz="1600" dirty="0" smtClean="0">
              <a:latin typeface="Times New Roman" panose="02020603050405020304" pitchFamily="18" charset="0"/>
              <a:cs typeface="Times New Roman" panose="02020603050405020304" pitchFamily="18" charset="0"/>
            </a:rPr>
            <a:t>KV </a:t>
          </a:r>
          <a:r>
            <a:rPr lang="en-US" sz="1600" dirty="0" err="1" smtClean="0">
              <a:latin typeface="Times New Roman" panose="02020603050405020304" pitchFamily="18" charset="0"/>
              <a:cs typeface="Times New Roman" panose="02020603050405020304" pitchFamily="18" charset="0"/>
            </a:rPr>
            <a:t>địa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lý</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cận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kề</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hoạt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dịch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vụ</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làm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việc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vị</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vấn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hỗ</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ươm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tạo</a:t>
          </a:r>
          <a:r>
            <a:rPr lang="en-US" sz="1600" dirty="0" smtClean="0">
              <a:latin typeface="Times New Roman" panose="02020603050405020304" pitchFamily="18" charset="0"/>
              <a:cs typeface="Times New Roman" panose="02020603050405020304" pitchFamily="18" charset="0"/>
            </a:rPr>
            <a:t>, VP </a:t>
          </a:r>
          <a:r>
            <a:rPr lang="en-US" sz="1600" dirty="0" err="1" smtClean="0">
              <a:latin typeface="Times New Roman" panose="02020603050405020304" pitchFamily="18" charset="0"/>
              <a:cs typeface="Times New Roman" panose="02020603050405020304" pitchFamily="18" charset="0"/>
            </a:rPr>
            <a:t>đại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diện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quỹ</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đầu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hàng</a:t>
          </a:r>
          <a:r>
            <a:rPr lang="en-US"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dgm:t>
    </dgm:pt>
    <dgm:pt modelId="{0AD10351-BB1A-4CF1-90A0-C00FEB7C5443}" type="parTrans" cxnId="{E3BF17A2-B47C-4594-AE3A-1CFB54D785D8}">
      <dgm:prSet/>
      <dgm:spPr/>
      <dgm:t>
        <a:bodyPr/>
        <a:lstStyle/>
        <a:p>
          <a:endParaRPr lang="en-GB" sz="2400">
            <a:latin typeface="Times New Roman" panose="02020603050405020304" pitchFamily="18" charset="0"/>
            <a:cs typeface="Times New Roman" panose="02020603050405020304" pitchFamily="18" charset="0"/>
          </a:endParaRPr>
        </a:p>
      </dgm:t>
    </dgm:pt>
    <dgm:pt modelId="{4DD4F807-2C4E-446E-B7EF-3E7C6AE858C0}" type="sibTrans" cxnId="{E3BF17A2-B47C-4594-AE3A-1CFB54D785D8}">
      <dgm:prSet/>
      <dgm:spPr/>
      <dgm:t>
        <a:bodyPr/>
        <a:lstStyle/>
        <a:p>
          <a:endParaRPr lang="en-GB" sz="2400">
            <a:latin typeface="Times New Roman" panose="02020603050405020304" pitchFamily="18" charset="0"/>
            <a:cs typeface="Times New Roman" panose="02020603050405020304" pitchFamily="18" charset="0"/>
          </a:endParaRPr>
        </a:p>
      </dgm:t>
    </dgm:pt>
    <dgm:pt modelId="{77ABA7B8-0201-4C8C-BC81-CCEA09EF2BF3}">
      <dgm:prSet phldrT="[Text]" custT="1"/>
      <dgm:spPr/>
      <dgm:t>
        <a:bodyPr/>
        <a:lstStyle/>
        <a:p>
          <a:r>
            <a:rPr lang="en-US" sz="1600" dirty="0" smtClean="0">
              <a:latin typeface="Times New Roman" panose="02020603050405020304" pitchFamily="18" charset="0"/>
              <a:cs typeface="Times New Roman" panose="02020603050405020304" pitchFamily="18" charset="0"/>
            </a:rPr>
            <a:t>KV </a:t>
          </a:r>
          <a:r>
            <a:rPr lang="en-US" sz="1600" dirty="0" err="1" smtClean="0">
              <a:latin typeface="Times New Roman" panose="02020603050405020304" pitchFamily="18" charset="0"/>
              <a:cs typeface="Times New Roman" panose="02020603050405020304" pitchFamily="18" charset="0"/>
            </a:rPr>
            <a:t>thường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xuyên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tổ</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sự</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kiện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hội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thảo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toạ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đàm</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thu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hút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nguồn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đầu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trong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ngoài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nước</a:t>
          </a:r>
          <a:endParaRPr lang="en-GB" sz="1600" dirty="0">
            <a:latin typeface="Times New Roman" panose="02020603050405020304" pitchFamily="18" charset="0"/>
            <a:cs typeface="Times New Roman" panose="02020603050405020304" pitchFamily="18" charset="0"/>
          </a:endParaRPr>
        </a:p>
      </dgm:t>
    </dgm:pt>
    <dgm:pt modelId="{A37FFF28-1D94-4E29-9FE8-816702BD3B57}" type="parTrans" cxnId="{B312B077-C286-4F0F-8B2E-49D1F28C9F0A}">
      <dgm:prSet/>
      <dgm:spPr/>
      <dgm:t>
        <a:bodyPr/>
        <a:lstStyle/>
        <a:p>
          <a:endParaRPr lang="en-GB" sz="2400">
            <a:latin typeface="Times New Roman" panose="02020603050405020304" pitchFamily="18" charset="0"/>
            <a:cs typeface="Times New Roman" panose="02020603050405020304" pitchFamily="18" charset="0"/>
          </a:endParaRPr>
        </a:p>
      </dgm:t>
    </dgm:pt>
    <dgm:pt modelId="{7B18BDDA-D95F-4A1C-8307-AA7DD08EF9A1}" type="sibTrans" cxnId="{B312B077-C286-4F0F-8B2E-49D1F28C9F0A}">
      <dgm:prSet/>
      <dgm:spPr/>
      <dgm:t>
        <a:bodyPr/>
        <a:lstStyle/>
        <a:p>
          <a:endParaRPr lang="en-GB" sz="2400">
            <a:latin typeface="Times New Roman" panose="02020603050405020304" pitchFamily="18" charset="0"/>
            <a:cs typeface="Times New Roman" panose="02020603050405020304" pitchFamily="18" charset="0"/>
          </a:endParaRPr>
        </a:p>
      </dgm:t>
    </dgm:pt>
    <dgm:pt modelId="{D5131180-557B-4586-99FC-0A77846C2CD5}">
      <dgm:prSet phldrT="[Text]" custT="1"/>
      <dgm:spPr/>
      <dgm:t>
        <a:bodyPr/>
        <a:lstStyle/>
        <a:p>
          <a:r>
            <a:rPr lang="en-US" sz="1100" dirty="0" err="1" smtClean="0">
              <a:latin typeface="Times New Roman" panose="02020603050405020304" pitchFamily="18" charset="0"/>
              <a:cs typeface="Times New Roman" panose="02020603050405020304" pitchFamily="18" charset="0"/>
            </a:rPr>
            <a:t>Khu</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tập</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trung</a:t>
          </a:r>
          <a:r>
            <a:rPr lang="en-US" sz="1100" dirty="0" smtClean="0">
              <a:latin typeface="Times New Roman" panose="02020603050405020304" pitchFamily="18" charset="0"/>
              <a:cs typeface="Times New Roman" panose="02020603050405020304" pitchFamily="18" charset="0"/>
            </a:rPr>
            <a:t> DVKN</a:t>
          </a:r>
          <a:endParaRPr lang="en-GB" sz="1100" dirty="0">
            <a:latin typeface="Times New Roman" panose="02020603050405020304" pitchFamily="18" charset="0"/>
            <a:cs typeface="Times New Roman" panose="02020603050405020304" pitchFamily="18" charset="0"/>
          </a:endParaRPr>
        </a:p>
      </dgm:t>
    </dgm:pt>
    <dgm:pt modelId="{9D2DE621-FFFA-4A33-8156-B57D174D4843}" type="parTrans" cxnId="{8E15E632-4D35-4A07-8BB6-6EBAFAB96E66}">
      <dgm:prSet/>
      <dgm:spPr/>
      <dgm:t>
        <a:bodyPr/>
        <a:lstStyle/>
        <a:p>
          <a:endParaRPr lang="en-GB" sz="2400">
            <a:latin typeface="Times New Roman" panose="02020603050405020304" pitchFamily="18" charset="0"/>
            <a:cs typeface="Times New Roman" panose="02020603050405020304" pitchFamily="18" charset="0"/>
          </a:endParaRPr>
        </a:p>
      </dgm:t>
    </dgm:pt>
    <dgm:pt modelId="{6A65F38A-414A-48A8-8B2F-5C6FF5E2D08E}" type="sibTrans" cxnId="{8E15E632-4D35-4A07-8BB6-6EBAFAB96E66}">
      <dgm:prSet/>
      <dgm:spPr/>
      <dgm:t>
        <a:bodyPr/>
        <a:lstStyle/>
        <a:p>
          <a:endParaRPr lang="en-GB" sz="2400">
            <a:latin typeface="Times New Roman" panose="02020603050405020304" pitchFamily="18" charset="0"/>
            <a:cs typeface="Times New Roman" panose="02020603050405020304" pitchFamily="18" charset="0"/>
          </a:endParaRPr>
        </a:p>
      </dgm:t>
    </dgm:pt>
    <dgm:pt modelId="{D8D8DB74-F29B-43C9-B19E-1409D38D7F76}">
      <dgm:prSet phldrT="[Text]" custT="1"/>
      <dgm:spPr/>
      <dgm:t>
        <a:bodyPr/>
        <a:lstStyle/>
        <a:p>
          <a:r>
            <a:rPr lang="en-US" sz="1100" dirty="0" err="1" smtClean="0">
              <a:latin typeface="Times New Roman" panose="02020603050405020304" pitchFamily="18" charset="0"/>
              <a:cs typeface="Times New Roman" panose="02020603050405020304" pitchFamily="18" charset="0"/>
            </a:rPr>
            <a:t>Nhà</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đầu</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tư</a:t>
          </a:r>
          <a:r>
            <a:rPr lang="en-US" sz="1100" dirty="0" smtClean="0">
              <a:latin typeface="Times New Roman" panose="02020603050405020304" pitchFamily="18" charset="0"/>
              <a:cs typeface="Times New Roman" panose="02020603050405020304" pitchFamily="18" charset="0"/>
            </a:rPr>
            <a:t> TT</a:t>
          </a:r>
          <a:endParaRPr lang="en-GB" sz="1100" dirty="0">
            <a:latin typeface="Times New Roman" panose="02020603050405020304" pitchFamily="18" charset="0"/>
            <a:cs typeface="Times New Roman" panose="02020603050405020304" pitchFamily="18" charset="0"/>
          </a:endParaRPr>
        </a:p>
      </dgm:t>
    </dgm:pt>
    <dgm:pt modelId="{59BE64DE-E644-426B-A077-22464FA4288D}" type="parTrans" cxnId="{99D9C15F-FCAE-4F16-82B1-C0392C7B0701}">
      <dgm:prSet/>
      <dgm:spPr/>
      <dgm:t>
        <a:bodyPr/>
        <a:lstStyle/>
        <a:p>
          <a:endParaRPr lang="en-GB" sz="2400">
            <a:latin typeface="Times New Roman" panose="02020603050405020304" pitchFamily="18" charset="0"/>
            <a:cs typeface="Times New Roman" panose="02020603050405020304" pitchFamily="18" charset="0"/>
          </a:endParaRPr>
        </a:p>
      </dgm:t>
    </dgm:pt>
    <dgm:pt modelId="{96408892-7CE6-44D0-9C64-AAAC7E9955D4}" type="sibTrans" cxnId="{99D9C15F-FCAE-4F16-82B1-C0392C7B0701}">
      <dgm:prSet/>
      <dgm:spPr/>
      <dgm:t>
        <a:bodyPr/>
        <a:lstStyle/>
        <a:p>
          <a:endParaRPr lang="en-GB" sz="2400">
            <a:latin typeface="Times New Roman" panose="02020603050405020304" pitchFamily="18" charset="0"/>
            <a:cs typeface="Times New Roman" panose="02020603050405020304" pitchFamily="18" charset="0"/>
          </a:endParaRPr>
        </a:p>
      </dgm:t>
    </dgm:pt>
    <dgm:pt modelId="{7B9F1767-2DAB-472F-8468-06A957E1EC9A}">
      <dgm:prSet custT="1"/>
      <dgm:spPr/>
      <dgm:t>
        <a:bodyPr/>
        <a:lstStyle/>
        <a:p>
          <a:r>
            <a:rPr lang="en-US" sz="1600" dirty="0" err="1" smtClean="0">
              <a:latin typeface="Times New Roman" panose="02020603050405020304" pitchFamily="18" charset="0"/>
              <a:cs typeface="Times New Roman" panose="02020603050405020304" pitchFamily="18" charset="0"/>
            </a:rPr>
            <a:t>Đầu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vào</a:t>
          </a:r>
          <a:r>
            <a:rPr lang="en-US" sz="1600" dirty="0" smtClean="0">
              <a:latin typeface="Times New Roman" panose="02020603050405020304" pitchFamily="18" charset="0"/>
              <a:cs typeface="Times New Roman" panose="02020603050405020304" pitchFamily="18" charset="0"/>
            </a:rPr>
            <a:t> DN KN </a:t>
          </a:r>
          <a:r>
            <a:rPr lang="en-US" sz="1600" dirty="0" err="1" smtClean="0">
              <a:latin typeface="Times New Roman" panose="02020603050405020304" pitchFamily="18" charset="0"/>
              <a:cs typeface="Times New Roman" panose="02020603050405020304" pitchFamily="18" charset="0"/>
            </a:rPr>
            <a:t>đã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chứng</a:t>
          </a:r>
          <a:r>
            <a:rPr lang="en-US" sz="1600" dirty="0" smtClean="0">
              <a:latin typeface="Times New Roman" panose="02020603050405020304" pitchFamily="18" charset="0"/>
              <a:cs typeface="Times New Roman" panose="02020603050405020304" pitchFamily="18" charset="0"/>
            </a:rPr>
            <a:t> minh </a:t>
          </a:r>
          <a:r>
            <a:rPr lang="en-US" sz="1600" dirty="0" err="1" smtClean="0">
              <a:latin typeface="Times New Roman" panose="02020603050405020304" pitchFamily="18" charset="0"/>
              <a:cs typeface="Times New Roman" panose="02020603050405020304" pitchFamily="18" charset="0"/>
            </a:rPr>
            <a:t>nhu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cầu</a:t>
          </a:r>
          <a:r>
            <a:rPr lang="en-US" sz="1600" dirty="0" smtClean="0">
              <a:latin typeface="Times New Roman" panose="02020603050405020304" pitchFamily="18" charset="0"/>
              <a:cs typeface="Times New Roman" panose="02020603050405020304" pitchFamily="18" charset="0"/>
            </a:rPr>
            <a:t> TT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Doanh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đều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chưa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SP </a:t>
          </a:r>
          <a:r>
            <a:rPr lang="en-US" sz="1600" dirty="0" err="1" smtClean="0">
              <a:latin typeface="Times New Roman" panose="02020603050405020304" pitchFamily="18" charset="0"/>
              <a:cs typeface="Times New Roman" panose="02020603050405020304" pitchFamily="18" charset="0"/>
            </a:rPr>
            <a:t>ra</a:t>
          </a:r>
          <a:r>
            <a:rPr lang="en-US" sz="1600" dirty="0" smtClean="0">
              <a:latin typeface="Times New Roman" panose="02020603050405020304" pitchFamily="18" charset="0"/>
              <a:cs typeface="Times New Roman" panose="02020603050405020304" pitchFamily="18" charset="0"/>
            </a:rPr>
            <a:t> TT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chưa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có</a:t>
          </a:r>
          <a:r>
            <a:rPr lang="en-US" sz="1600" dirty="0" smtClean="0">
              <a:latin typeface="Times New Roman" panose="02020603050405020304" pitchFamily="18" charset="0"/>
              <a:cs typeface="Times New Roman" panose="02020603050405020304" pitchFamily="18" charset="0"/>
            </a:rPr>
            <a:t> DT)</a:t>
          </a:r>
          <a:endParaRPr lang="en-GB" sz="1600" dirty="0">
            <a:latin typeface="Times New Roman" panose="02020603050405020304" pitchFamily="18" charset="0"/>
            <a:cs typeface="Times New Roman" panose="02020603050405020304" pitchFamily="18" charset="0"/>
          </a:endParaRPr>
        </a:p>
      </dgm:t>
    </dgm:pt>
    <dgm:pt modelId="{AAC57145-F0E7-4F3B-B314-D2B317342B0B}" type="parTrans" cxnId="{F657F445-4357-45A7-BE29-5AF3AA0EAA7A}">
      <dgm:prSet/>
      <dgm:spPr/>
      <dgm:t>
        <a:bodyPr/>
        <a:lstStyle/>
        <a:p>
          <a:endParaRPr lang="en-GB" sz="2400">
            <a:latin typeface="Times New Roman" panose="02020603050405020304" pitchFamily="18" charset="0"/>
            <a:cs typeface="Times New Roman" panose="02020603050405020304" pitchFamily="18" charset="0"/>
          </a:endParaRPr>
        </a:p>
      </dgm:t>
    </dgm:pt>
    <dgm:pt modelId="{D5ACF87C-020B-4F0B-B2A9-E778DEB2EF34}" type="sibTrans" cxnId="{F657F445-4357-45A7-BE29-5AF3AA0EAA7A}">
      <dgm:prSet/>
      <dgm:spPr/>
      <dgm:t>
        <a:bodyPr/>
        <a:lstStyle/>
        <a:p>
          <a:endParaRPr lang="en-GB" sz="2400">
            <a:latin typeface="Times New Roman" panose="02020603050405020304" pitchFamily="18" charset="0"/>
            <a:cs typeface="Times New Roman" panose="02020603050405020304" pitchFamily="18" charset="0"/>
          </a:endParaRPr>
        </a:p>
      </dgm:t>
    </dgm:pt>
    <dgm:pt modelId="{67320D1A-43D1-4DDE-BD3A-C3AFCD1A8F95}">
      <dgm:prSet custT="1"/>
      <dgm:spPr/>
      <dgm:t>
        <a:bodyPr/>
        <a:lstStyle/>
        <a:p>
          <a:r>
            <a:rPr lang="en-US" sz="1600" dirty="0" err="1" smtClean="0">
              <a:latin typeface="Times New Roman" panose="02020603050405020304" pitchFamily="18" charset="0"/>
              <a:cs typeface="Times New Roman" panose="02020603050405020304" pitchFamily="18" charset="0"/>
            </a:rPr>
            <a:t>Kiếm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nhuận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khi</a:t>
          </a:r>
          <a:r>
            <a:rPr lang="en-US" sz="1600" dirty="0" smtClean="0">
              <a:latin typeface="Times New Roman" panose="02020603050405020304" pitchFamily="18" charset="0"/>
              <a:cs typeface="Times New Roman" panose="02020603050405020304" pitchFamily="18" charset="0"/>
            </a:rPr>
            <a:t> DN KN </a:t>
          </a:r>
          <a:r>
            <a:rPr lang="en-US" sz="1600" dirty="0" err="1" smtClean="0">
              <a:latin typeface="Times New Roman" panose="02020603050405020304" pitchFamily="18" charset="0"/>
              <a:cs typeface="Times New Roman" panose="02020603050405020304" pitchFamily="18" charset="0"/>
            </a:rPr>
            <a:t>thành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phát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hành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cổ</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phiếu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trên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sàn</a:t>
          </a:r>
          <a:r>
            <a:rPr lang="en-US" sz="1600" dirty="0" smtClean="0">
              <a:latin typeface="Times New Roman" panose="02020603050405020304" pitchFamily="18" charset="0"/>
              <a:cs typeface="Times New Roman" panose="02020603050405020304" pitchFamily="18" charset="0"/>
            </a:rPr>
            <a:t> GDCK (</a:t>
          </a:r>
          <a:r>
            <a:rPr lang="en-US" sz="1600" dirty="0" err="1" smtClean="0">
              <a:latin typeface="Times New Roman" panose="02020603050405020304" pitchFamily="18" charset="0"/>
              <a:cs typeface="Times New Roman" panose="02020603050405020304" pitchFamily="18" charset="0"/>
            </a:rPr>
            <a:t>trưởng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thành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lại</a:t>
          </a:r>
          <a:r>
            <a:rPr lang="en-US"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dgm:t>
    </dgm:pt>
    <dgm:pt modelId="{28E8EE4F-448B-4F76-8687-72782D4D9E19}" type="parTrans" cxnId="{378CCA95-2A1A-4F14-8B62-2F62907BB653}">
      <dgm:prSet/>
      <dgm:spPr/>
      <dgm:t>
        <a:bodyPr/>
        <a:lstStyle/>
        <a:p>
          <a:endParaRPr lang="en-GB" sz="2400">
            <a:latin typeface="Times New Roman" panose="02020603050405020304" pitchFamily="18" charset="0"/>
            <a:cs typeface="Times New Roman" panose="02020603050405020304" pitchFamily="18" charset="0"/>
          </a:endParaRPr>
        </a:p>
      </dgm:t>
    </dgm:pt>
    <dgm:pt modelId="{C1F02664-F879-40EE-A9A7-78EEE65A2659}" type="sibTrans" cxnId="{378CCA95-2A1A-4F14-8B62-2F62907BB653}">
      <dgm:prSet/>
      <dgm:spPr/>
      <dgm:t>
        <a:bodyPr/>
        <a:lstStyle/>
        <a:p>
          <a:endParaRPr lang="en-GB" sz="2400">
            <a:latin typeface="Times New Roman" panose="02020603050405020304" pitchFamily="18" charset="0"/>
            <a:cs typeface="Times New Roman" panose="02020603050405020304" pitchFamily="18" charset="0"/>
          </a:endParaRPr>
        </a:p>
      </dgm:t>
    </dgm:pt>
    <dgm:pt modelId="{594B58A9-50CA-4BAF-BF86-5AAC17A708B4}">
      <dgm:prSet custT="1"/>
      <dgm:spPr/>
      <dgm:t>
        <a:bodyPr/>
        <a:lstStyle/>
        <a:p>
          <a:r>
            <a:rPr lang="en-US" sz="1600" dirty="0" smtClean="0">
              <a:latin typeface="Times New Roman" panose="02020603050405020304" pitchFamily="18" charset="0"/>
              <a:cs typeface="Times New Roman" panose="02020603050405020304" pitchFamily="18" charset="0"/>
            </a:rPr>
            <a:t>5-7 </a:t>
          </a:r>
          <a:r>
            <a:rPr lang="en-US" sz="1600" dirty="0" err="1" smtClean="0">
              <a:latin typeface="Times New Roman" panose="02020603050405020304" pitchFamily="18" charset="0"/>
              <a:cs typeface="Times New Roman" panose="02020603050405020304" pitchFamily="18" charset="0"/>
            </a:rPr>
            <a:t>năm</a:t>
          </a:r>
          <a:endParaRPr lang="en-GB" sz="1600" dirty="0">
            <a:latin typeface="Times New Roman" panose="02020603050405020304" pitchFamily="18" charset="0"/>
            <a:cs typeface="Times New Roman" panose="02020603050405020304" pitchFamily="18" charset="0"/>
          </a:endParaRPr>
        </a:p>
      </dgm:t>
    </dgm:pt>
    <dgm:pt modelId="{40EF4AF4-8AE9-4CF8-AD99-2B3E80F771D5}" type="parTrans" cxnId="{DFCFE390-96AC-4081-A4CF-403228727D07}">
      <dgm:prSet/>
      <dgm:spPr/>
      <dgm:t>
        <a:bodyPr/>
        <a:lstStyle/>
        <a:p>
          <a:endParaRPr lang="en-GB" sz="2400">
            <a:latin typeface="Times New Roman" panose="02020603050405020304" pitchFamily="18" charset="0"/>
            <a:cs typeface="Times New Roman" panose="02020603050405020304" pitchFamily="18" charset="0"/>
          </a:endParaRPr>
        </a:p>
      </dgm:t>
    </dgm:pt>
    <dgm:pt modelId="{1E7B1E94-433E-4E01-981B-CB1F6CC54220}" type="sibTrans" cxnId="{DFCFE390-96AC-4081-A4CF-403228727D07}">
      <dgm:prSet/>
      <dgm:spPr/>
      <dgm:t>
        <a:bodyPr/>
        <a:lstStyle/>
        <a:p>
          <a:endParaRPr lang="en-GB" sz="2400">
            <a:latin typeface="Times New Roman" panose="02020603050405020304" pitchFamily="18" charset="0"/>
            <a:cs typeface="Times New Roman" panose="02020603050405020304" pitchFamily="18" charset="0"/>
          </a:endParaRPr>
        </a:p>
      </dgm:t>
    </dgm:pt>
    <dgm:pt modelId="{07B9FF30-30D9-4D4C-9DB1-A98B477B11C3}">
      <dgm:prSet custT="1"/>
      <dgm:spPr/>
      <dgm:t>
        <a:bodyPr/>
        <a:lstStyle/>
        <a:p>
          <a:r>
            <a:rPr lang="en-US" sz="1600" dirty="0" err="1" smtClean="0">
              <a:latin typeface="Times New Roman" panose="02020603050405020304" pitchFamily="18" charset="0"/>
              <a:cs typeface="Times New Roman" panose="02020603050405020304" pitchFamily="18" charset="0"/>
            </a:rPr>
            <a:t>Đầu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bằng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khoản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vay</a:t>
          </a:r>
          <a:r>
            <a:rPr lang="en-US" sz="1600" dirty="0" smtClean="0">
              <a:latin typeface="Times New Roman" panose="02020603050405020304" pitchFamily="18" charset="0"/>
              <a:cs typeface="Times New Roman" panose="02020603050405020304" pitchFamily="18" charset="0"/>
            </a:rPr>
            <a:t> or </a:t>
          </a:r>
          <a:r>
            <a:rPr lang="en-US" sz="1600" dirty="0" err="1" smtClean="0">
              <a:latin typeface="Times New Roman" panose="02020603050405020304" pitchFamily="18" charset="0"/>
              <a:cs typeface="Times New Roman" panose="02020603050405020304" pitchFamily="18" charset="0"/>
            </a:rPr>
            <a:t>chuyển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đổi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cổ</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mua</a:t>
          </a:r>
          <a:r>
            <a:rPr lang="en-US" sz="1600" dirty="0" smtClean="0">
              <a:latin typeface="Times New Roman" panose="02020603050405020304" pitchFamily="18" charset="0"/>
              <a:cs typeface="Times New Roman" panose="02020603050405020304" pitchFamily="18" charset="0"/>
            </a:rPr>
            <a:t> CPDN</a:t>
          </a:r>
          <a:endParaRPr lang="en-GB" sz="1600" dirty="0">
            <a:latin typeface="Times New Roman" panose="02020603050405020304" pitchFamily="18" charset="0"/>
            <a:cs typeface="Times New Roman" panose="02020603050405020304" pitchFamily="18" charset="0"/>
          </a:endParaRPr>
        </a:p>
      </dgm:t>
    </dgm:pt>
    <dgm:pt modelId="{A5E0F866-FFAC-4D62-B642-95BC54F61913}" type="parTrans" cxnId="{D20FEBF3-DCCB-44B9-A285-74B72C206611}">
      <dgm:prSet/>
      <dgm:spPr/>
      <dgm:t>
        <a:bodyPr/>
        <a:lstStyle/>
        <a:p>
          <a:endParaRPr lang="en-GB" sz="2400">
            <a:latin typeface="Times New Roman" panose="02020603050405020304" pitchFamily="18" charset="0"/>
            <a:cs typeface="Times New Roman" panose="02020603050405020304" pitchFamily="18" charset="0"/>
          </a:endParaRPr>
        </a:p>
      </dgm:t>
    </dgm:pt>
    <dgm:pt modelId="{3C042A37-5C1B-4D51-A5AD-78B6E45ADD0D}" type="sibTrans" cxnId="{D20FEBF3-DCCB-44B9-A285-74B72C206611}">
      <dgm:prSet/>
      <dgm:spPr/>
      <dgm:t>
        <a:bodyPr/>
        <a:lstStyle/>
        <a:p>
          <a:endParaRPr lang="en-GB" sz="2400">
            <a:latin typeface="Times New Roman" panose="02020603050405020304" pitchFamily="18" charset="0"/>
            <a:cs typeface="Times New Roman" panose="02020603050405020304" pitchFamily="18" charset="0"/>
          </a:endParaRPr>
        </a:p>
      </dgm:t>
    </dgm:pt>
    <dgm:pt modelId="{4D8E738E-2B77-4583-B2DD-3F044C991239}">
      <dgm:prSet custT="1"/>
      <dgm:spPr/>
      <dgm:t>
        <a:bodyPr/>
        <a:lstStyle/>
        <a:p>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ý </a:t>
          </a:r>
          <a:r>
            <a:rPr lang="en-US" sz="1600" dirty="0" err="1" smtClean="0">
              <a:latin typeface="Times New Roman" panose="02020603050405020304" pitchFamily="18" charset="0"/>
              <a:cs typeface="Times New Roman" panose="02020603050405020304" pitchFamily="18" charset="0"/>
            </a:rPr>
            <a:t>tưởng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đến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thiện</a:t>
          </a:r>
          <a:r>
            <a:rPr lang="en-US" sz="1600" dirty="0" smtClean="0">
              <a:latin typeface="Times New Roman" panose="02020603050405020304" pitchFamily="18" charset="0"/>
              <a:cs typeface="Times New Roman" panose="02020603050405020304" pitchFamily="18" charset="0"/>
            </a:rPr>
            <a:t> KHKD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bắt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đầu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bán</a:t>
          </a:r>
          <a:r>
            <a:rPr lang="en-US" sz="1600" dirty="0" smtClean="0">
              <a:latin typeface="Times New Roman" panose="02020603050405020304" pitchFamily="18" charset="0"/>
              <a:cs typeface="Times New Roman" panose="02020603050405020304" pitchFamily="18" charset="0"/>
            </a:rPr>
            <a:t> SP </a:t>
          </a:r>
          <a:r>
            <a:rPr lang="en-US" sz="1600" dirty="0" err="1" smtClean="0">
              <a:latin typeface="Times New Roman" panose="02020603050405020304" pitchFamily="18" charset="0"/>
              <a:cs typeface="Times New Roman" panose="02020603050405020304" pitchFamily="18" charset="0"/>
            </a:rPr>
            <a:t>trên</a:t>
          </a:r>
          <a:r>
            <a:rPr lang="en-US" sz="1600" dirty="0" smtClean="0">
              <a:latin typeface="Times New Roman" panose="02020603050405020304" pitchFamily="18" charset="0"/>
              <a:cs typeface="Times New Roman" panose="02020603050405020304" pitchFamily="18" charset="0"/>
            </a:rPr>
            <a:t> TT</a:t>
          </a:r>
          <a:endParaRPr lang="en-GB" sz="1600" dirty="0">
            <a:latin typeface="Times New Roman" panose="02020603050405020304" pitchFamily="18" charset="0"/>
            <a:cs typeface="Times New Roman" panose="02020603050405020304" pitchFamily="18" charset="0"/>
          </a:endParaRPr>
        </a:p>
      </dgm:t>
    </dgm:pt>
    <dgm:pt modelId="{73703B01-A165-4400-8869-2252EED67B99}" type="parTrans" cxnId="{D3E947D8-8F91-4101-A4B7-3F0C73954F18}">
      <dgm:prSet/>
      <dgm:spPr/>
      <dgm:t>
        <a:bodyPr/>
        <a:lstStyle/>
        <a:p>
          <a:endParaRPr lang="en-GB" sz="2400">
            <a:latin typeface="Times New Roman" panose="02020603050405020304" pitchFamily="18" charset="0"/>
            <a:cs typeface="Times New Roman" panose="02020603050405020304" pitchFamily="18" charset="0"/>
          </a:endParaRPr>
        </a:p>
      </dgm:t>
    </dgm:pt>
    <dgm:pt modelId="{94887A71-F234-46E3-8637-0AE4E4661E28}" type="sibTrans" cxnId="{D3E947D8-8F91-4101-A4B7-3F0C73954F18}">
      <dgm:prSet/>
      <dgm:spPr/>
      <dgm:t>
        <a:bodyPr/>
        <a:lstStyle/>
        <a:p>
          <a:endParaRPr lang="en-GB" sz="2400">
            <a:latin typeface="Times New Roman" panose="02020603050405020304" pitchFamily="18" charset="0"/>
            <a:cs typeface="Times New Roman" panose="02020603050405020304" pitchFamily="18" charset="0"/>
          </a:endParaRPr>
        </a:p>
      </dgm:t>
    </dgm:pt>
    <dgm:pt modelId="{42E2CEF9-D8E5-49E9-8B80-445DDB6F459B}" type="pres">
      <dgm:prSet presAssocID="{7A2EE001-0CED-403B-9AAA-D816305182D2}" presName="linearFlow" presStyleCnt="0">
        <dgm:presLayoutVars>
          <dgm:dir/>
          <dgm:animLvl val="lvl"/>
          <dgm:resizeHandles val="exact"/>
        </dgm:presLayoutVars>
      </dgm:prSet>
      <dgm:spPr/>
      <dgm:t>
        <a:bodyPr/>
        <a:lstStyle/>
        <a:p>
          <a:endParaRPr lang="en-GB"/>
        </a:p>
      </dgm:t>
    </dgm:pt>
    <dgm:pt modelId="{E8E58A01-8ED2-4E31-B59F-DD7B5F24592D}" type="pres">
      <dgm:prSet presAssocID="{FA11C3A9-3FAE-4BB9-B0A7-5FD1667CD0A1}" presName="composite" presStyleCnt="0"/>
      <dgm:spPr/>
      <dgm:t>
        <a:bodyPr/>
        <a:lstStyle/>
        <a:p>
          <a:endParaRPr lang="en-GB"/>
        </a:p>
      </dgm:t>
    </dgm:pt>
    <dgm:pt modelId="{DE1615AE-609A-4460-A79A-56A00A64F97D}" type="pres">
      <dgm:prSet presAssocID="{FA11C3A9-3FAE-4BB9-B0A7-5FD1667CD0A1}" presName="parentText" presStyleLbl="alignNode1" presStyleIdx="0" presStyleCnt="5">
        <dgm:presLayoutVars>
          <dgm:chMax val="1"/>
          <dgm:bulletEnabled val="1"/>
        </dgm:presLayoutVars>
      </dgm:prSet>
      <dgm:spPr/>
      <dgm:t>
        <a:bodyPr/>
        <a:lstStyle/>
        <a:p>
          <a:endParaRPr lang="en-GB"/>
        </a:p>
      </dgm:t>
    </dgm:pt>
    <dgm:pt modelId="{04EA1208-0A06-4AB6-9ADF-3746A2807E01}" type="pres">
      <dgm:prSet presAssocID="{FA11C3A9-3FAE-4BB9-B0A7-5FD1667CD0A1}" presName="descendantText" presStyleLbl="alignAcc1" presStyleIdx="0" presStyleCnt="5">
        <dgm:presLayoutVars>
          <dgm:bulletEnabled val="1"/>
        </dgm:presLayoutVars>
      </dgm:prSet>
      <dgm:spPr/>
      <dgm:t>
        <a:bodyPr/>
        <a:lstStyle/>
        <a:p>
          <a:endParaRPr lang="en-GB"/>
        </a:p>
      </dgm:t>
    </dgm:pt>
    <dgm:pt modelId="{1A3E33BB-5811-42AC-8147-2DCDC5E9F10F}" type="pres">
      <dgm:prSet presAssocID="{B14CDA95-4A31-4BEF-9726-646CDE5BE6CF}" presName="sp" presStyleCnt="0"/>
      <dgm:spPr/>
      <dgm:t>
        <a:bodyPr/>
        <a:lstStyle/>
        <a:p>
          <a:endParaRPr lang="en-GB"/>
        </a:p>
      </dgm:t>
    </dgm:pt>
    <dgm:pt modelId="{210BC235-9AAD-41DA-B508-9B65A47DF6CD}" type="pres">
      <dgm:prSet presAssocID="{43411CA8-34F1-40D0-850B-B11F21D0E08B}" presName="composite" presStyleCnt="0"/>
      <dgm:spPr/>
      <dgm:t>
        <a:bodyPr/>
        <a:lstStyle/>
        <a:p>
          <a:endParaRPr lang="en-GB"/>
        </a:p>
      </dgm:t>
    </dgm:pt>
    <dgm:pt modelId="{DCBD0FEE-617B-43A8-97A6-807B3525F56C}" type="pres">
      <dgm:prSet presAssocID="{43411CA8-34F1-40D0-850B-B11F21D0E08B}" presName="parentText" presStyleLbl="alignNode1" presStyleIdx="1" presStyleCnt="5">
        <dgm:presLayoutVars>
          <dgm:chMax val="1"/>
          <dgm:bulletEnabled val="1"/>
        </dgm:presLayoutVars>
      </dgm:prSet>
      <dgm:spPr/>
      <dgm:t>
        <a:bodyPr/>
        <a:lstStyle/>
        <a:p>
          <a:endParaRPr lang="en-GB"/>
        </a:p>
      </dgm:t>
    </dgm:pt>
    <dgm:pt modelId="{F18CE9DA-343F-4882-A069-A0B61444FEE4}" type="pres">
      <dgm:prSet presAssocID="{43411CA8-34F1-40D0-850B-B11F21D0E08B}" presName="descendantText" presStyleLbl="alignAcc1" presStyleIdx="1" presStyleCnt="5">
        <dgm:presLayoutVars>
          <dgm:bulletEnabled val="1"/>
        </dgm:presLayoutVars>
      </dgm:prSet>
      <dgm:spPr/>
      <dgm:t>
        <a:bodyPr/>
        <a:lstStyle/>
        <a:p>
          <a:endParaRPr lang="en-GB"/>
        </a:p>
      </dgm:t>
    </dgm:pt>
    <dgm:pt modelId="{B0895001-748E-4F41-A328-CCC9DB6B11A6}" type="pres">
      <dgm:prSet presAssocID="{7ADCC2C6-E24C-42FA-9BFD-F359664BD0B0}" presName="sp" presStyleCnt="0"/>
      <dgm:spPr/>
      <dgm:t>
        <a:bodyPr/>
        <a:lstStyle/>
        <a:p>
          <a:endParaRPr lang="en-GB"/>
        </a:p>
      </dgm:t>
    </dgm:pt>
    <dgm:pt modelId="{991C3938-3382-4678-9E75-E77116F446D7}" type="pres">
      <dgm:prSet presAssocID="{8E92FE92-C17E-43BF-BE62-4596923B5109}" presName="composite" presStyleCnt="0"/>
      <dgm:spPr/>
      <dgm:t>
        <a:bodyPr/>
        <a:lstStyle/>
        <a:p>
          <a:endParaRPr lang="en-GB"/>
        </a:p>
      </dgm:t>
    </dgm:pt>
    <dgm:pt modelId="{A898974E-2B6C-420C-85A3-27219B913C40}" type="pres">
      <dgm:prSet presAssocID="{8E92FE92-C17E-43BF-BE62-4596923B5109}" presName="parentText" presStyleLbl="alignNode1" presStyleIdx="2" presStyleCnt="5">
        <dgm:presLayoutVars>
          <dgm:chMax val="1"/>
          <dgm:bulletEnabled val="1"/>
        </dgm:presLayoutVars>
      </dgm:prSet>
      <dgm:spPr/>
      <dgm:t>
        <a:bodyPr/>
        <a:lstStyle/>
        <a:p>
          <a:endParaRPr lang="en-GB"/>
        </a:p>
      </dgm:t>
    </dgm:pt>
    <dgm:pt modelId="{57EBA5E5-6614-47EB-BBE3-83F31E08DDBF}" type="pres">
      <dgm:prSet presAssocID="{8E92FE92-C17E-43BF-BE62-4596923B5109}" presName="descendantText" presStyleLbl="alignAcc1" presStyleIdx="2" presStyleCnt="5">
        <dgm:presLayoutVars>
          <dgm:bulletEnabled val="1"/>
        </dgm:presLayoutVars>
      </dgm:prSet>
      <dgm:spPr/>
      <dgm:t>
        <a:bodyPr/>
        <a:lstStyle/>
        <a:p>
          <a:endParaRPr lang="en-GB"/>
        </a:p>
      </dgm:t>
    </dgm:pt>
    <dgm:pt modelId="{28F22987-DDE3-47DC-878E-CD7D9D34C541}" type="pres">
      <dgm:prSet presAssocID="{747BBC45-E1EC-49D0-859E-89392741B4D4}" presName="sp" presStyleCnt="0"/>
      <dgm:spPr/>
      <dgm:t>
        <a:bodyPr/>
        <a:lstStyle/>
        <a:p>
          <a:endParaRPr lang="en-GB"/>
        </a:p>
      </dgm:t>
    </dgm:pt>
    <dgm:pt modelId="{DDF26E64-E0D4-4C2D-9EDA-541E25C9A5EF}" type="pres">
      <dgm:prSet presAssocID="{D8D8DB74-F29B-43C9-B19E-1409D38D7F76}" presName="composite" presStyleCnt="0"/>
      <dgm:spPr/>
      <dgm:t>
        <a:bodyPr/>
        <a:lstStyle/>
        <a:p>
          <a:endParaRPr lang="en-GB"/>
        </a:p>
      </dgm:t>
    </dgm:pt>
    <dgm:pt modelId="{CB5DDF75-7AA6-4904-9BAA-4B0CEDC3CAB0}" type="pres">
      <dgm:prSet presAssocID="{D8D8DB74-F29B-43C9-B19E-1409D38D7F76}" presName="parentText" presStyleLbl="alignNode1" presStyleIdx="3" presStyleCnt="5">
        <dgm:presLayoutVars>
          <dgm:chMax val="1"/>
          <dgm:bulletEnabled val="1"/>
        </dgm:presLayoutVars>
      </dgm:prSet>
      <dgm:spPr/>
      <dgm:t>
        <a:bodyPr/>
        <a:lstStyle/>
        <a:p>
          <a:endParaRPr lang="en-GB"/>
        </a:p>
      </dgm:t>
    </dgm:pt>
    <dgm:pt modelId="{1148ECA2-F055-4BD2-9CE0-204105FAEC04}" type="pres">
      <dgm:prSet presAssocID="{D8D8DB74-F29B-43C9-B19E-1409D38D7F76}" presName="descendantText" presStyleLbl="alignAcc1" presStyleIdx="3" presStyleCnt="5">
        <dgm:presLayoutVars>
          <dgm:bulletEnabled val="1"/>
        </dgm:presLayoutVars>
      </dgm:prSet>
      <dgm:spPr/>
      <dgm:t>
        <a:bodyPr/>
        <a:lstStyle/>
        <a:p>
          <a:endParaRPr lang="en-GB"/>
        </a:p>
      </dgm:t>
    </dgm:pt>
    <dgm:pt modelId="{06924345-1EED-40BC-B0A4-55779798D3C6}" type="pres">
      <dgm:prSet presAssocID="{96408892-7CE6-44D0-9C64-AAAC7E9955D4}" presName="sp" presStyleCnt="0"/>
      <dgm:spPr/>
      <dgm:t>
        <a:bodyPr/>
        <a:lstStyle/>
        <a:p>
          <a:endParaRPr lang="en-GB"/>
        </a:p>
      </dgm:t>
    </dgm:pt>
    <dgm:pt modelId="{7183EADE-56FE-4E56-B872-5A33F44771C1}" type="pres">
      <dgm:prSet presAssocID="{D5131180-557B-4586-99FC-0A77846C2CD5}" presName="composite" presStyleCnt="0"/>
      <dgm:spPr/>
      <dgm:t>
        <a:bodyPr/>
        <a:lstStyle/>
        <a:p>
          <a:endParaRPr lang="en-GB"/>
        </a:p>
      </dgm:t>
    </dgm:pt>
    <dgm:pt modelId="{44B3C010-EB07-4AEE-A95C-C7DA8242890E}" type="pres">
      <dgm:prSet presAssocID="{D5131180-557B-4586-99FC-0A77846C2CD5}" presName="parentText" presStyleLbl="alignNode1" presStyleIdx="4" presStyleCnt="5">
        <dgm:presLayoutVars>
          <dgm:chMax val="1"/>
          <dgm:bulletEnabled val="1"/>
        </dgm:presLayoutVars>
      </dgm:prSet>
      <dgm:spPr/>
      <dgm:t>
        <a:bodyPr/>
        <a:lstStyle/>
        <a:p>
          <a:endParaRPr lang="en-GB"/>
        </a:p>
      </dgm:t>
    </dgm:pt>
    <dgm:pt modelId="{CBE195F4-8E10-4EFB-A0B1-E362760A7E3A}" type="pres">
      <dgm:prSet presAssocID="{D5131180-557B-4586-99FC-0A77846C2CD5}" presName="descendantText" presStyleLbl="alignAcc1" presStyleIdx="4" presStyleCnt="5">
        <dgm:presLayoutVars>
          <dgm:bulletEnabled val="1"/>
        </dgm:presLayoutVars>
      </dgm:prSet>
      <dgm:spPr/>
      <dgm:t>
        <a:bodyPr/>
        <a:lstStyle/>
        <a:p>
          <a:endParaRPr lang="en-GB"/>
        </a:p>
      </dgm:t>
    </dgm:pt>
  </dgm:ptLst>
  <dgm:cxnLst>
    <dgm:cxn modelId="{FAB65103-5939-4642-A30A-C17DBF30A618}" srcId="{7A2EE001-0CED-403B-9AAA-D816305182D2}" destId="{FA11C3A9-3FAE-4BB9-B0A7-5FD1667CD0A1}" srcOrd="0" destOrd="0" parTransId="{E95C9FE7-4293-44F6-AEC1-634B92D26657}" sibTransId="{B14CDA95-4A31-4BEF-9726-646CDE5BE6CF}"/>
    <dgm:cxn modelId="{5F241AE1-289B-4C7A-BFE2-1AB28EC45C23}" srcId="{FA11C3A9-3FAE-4BB9-B0A7-5FD1667CD0A1}" destId="{9C8823B1-9246-4C5D-970A-836D6EFE63CB}" srcOrd="1" destOrd="0" parTransId="{39535A83-7D78-4250-A636-A6A129A7CF4F}" sibTransId="{91332833-6320-40C9-8332-FAD19516310E}"/>
    <dgm:cxn modelId="{E754B8AD-216D-45D9-8EDC-5A22F3EE2571}" type="presOf" srcId="{77ABA7B8-0201-4C8C-BC81-CCEA09EF2BF3}" destId="{CBE195F4-8E10-4EFB-A0B1-E362760A7E3A}" srcOrd="0" destOrd="1" presId="urn:microsoft.com/office/officeart/2005/8/layout/chevron2"/>
    <dgm:cxn modelId="{72ED7ADD-C044-43AD-BA33-D2C5D6447A3A}" srcId="{7A2EE001-0CED-403B-9AAA-D816305182D2}" destId="{43411CA8-34F1-40D0-850B-B11F21D0E08B}" srcOrd="1" destOrd="0" parTransId="{FF94ADFA-71C3-4BF3-A6FD-8DD4B12E6795}" sibTransId="{7ADCC2C6-E24C-42FA-9BFD-F359664BD0B0}"/>
    <dgm:cxn modelId="{02B45402-ADA3-4E79-9710-41BB713C8ECB}" type="presOf" srcId="{67320D1A-43D1-4DDE-BD3A-C3AFCD1A8F95}" destId="{57EBA5E5-6614-47EB-BBE3-83F31E08DDBF}" srcOrd="0" destOrd="1" presId="urn:microsoft.com/office/officeart/2005/8/layout/chevron2"/>
    <dgm:cxn modelId="{50582195-5B4B-49AE-9CBA-87783BAC73B9}" srcId="{FA11C3A9-3FAE-4BB9-B0A7-5FD1667CD0A1}" destId="{AAA4DB36-5FED-4A68-80A6-9A8EC1375048}" srcOrd="0" destOrd="0" parTransId="{0C2EA8EE-DD55-4555-A796-C71A7C826E7C}" sibTransId="{84ED64F4-F1A5-46C9-BE3F-B60F91F4064D}"/>
    <dgm:cxn modelId="{9AA5CF4D-8665-4F91-92E0-34DE77B89F7A}" type="presOf" srcId="{7B9F1767-2DAB-472F-8468-06A957E1EC9A}" destId="{57EBA5E5-6614-47EB-BBE3-83F31E08DDBF}" srcOrd="0" destOrd="0" presId="urn:microsoft.com/office/officeart/2005/8/layout/chevron2"/>
    <dgm:cxn modelId="{D3E947D8-8F91-4101-A4B7-3F0C73954F18}" srcId="{D8D8DB74-F29B-43C9-B19E-1409D38D7F76}" destId="{4D8E738E-2B77-4583-B2DD-3F044C991239}" srcOrd="1" destOrd="0" parTransId="{73703B01-A165-4400-8869-2252EED67B99}" sibTransId="{94887A71-F234-46E3-8637-0AE4E4661E28}"/>
    <dgm:cxn modelId="{B312B077-C286-4F0F-8B2E-49D1F28C9F0A}" srcId="{D5131180-557B-4586-99FC-0A77846C2CD5}" destId="{77ABA7B8-0201-4C8C-BC81-CCEA09EF2BF3}" srcOrd="1" destOrd="0" parTransId="{A37FFF28-1D94-4E29-9FE8-816702BD3B57}" sibTransId="{7B18BDDA-D95F-4A1C-8307-AA7DD08EF9A1}"/>
    <dgm:cxn modelId="{6C93AC2F-474E-4E8F-A742-7C3B66C16F67}" type="presOf" srcId="{9182F4C1-6669-4DBC-872B-37ED14BE06FA}" destId="{CBE195F4-8E10-4EFB-A0B1-E362760A7E3A}" srcOrd="0" destOrd="0" presId="urn:microsoft.com/office/officeart/2005/8/layout/chevron2"/>
    <dgm:cxn modelId="{378CCA95-2A1A-4F14-8B62-2F62907BB653}" srcId="{8E92FE92-C17E-43BF-BE62-4596923B5109}" destId="{67320D1A-43D1-4DDE-BD3A-C3AFCD1A8F95}" srcOrd="1" destOrd="0" parTransId="{28E8EE4F-448B-4F76-8687-72782D4D9E19}" sibTransId="{C1F02664-F879-40EE-A9A7-78EEE65A2659}"/>
    <dgm:cxn modelId="{FE56FF34-9297-4AF4-9CB8-24A3B7F1492B}" type="presOf" srcId="{8E92FE92-C17E-43BF-BE62-4596923B5109}" destId="{A898974E-2B6C-420C-85A3-27219B913C40}" srcOrd="0" destOrd="0" presId="urn:microsoft.com/office/officeart/2005/8/layout/chevron2"/>
    <dgm:cxn modelId="{7C72ACD7-38BF-42F3-840C-4EBA71EC372A}" type="presOf" srcId="{4D8E738E-2B77-4583-B2DD-3F044C991239}" destId="{1148ECA2-F055-4BD2-9CE0-204105FAEC04}" srcOrd="0" destOrd="1" presId="urn:microsoft.com/office/officeart/2005/8/layout/chevron2"/>
    <dgm:cxn modelId="{7C68318B-E1B4-4078-93AF-DAEE781314C3}" type="presOf" srcId="{43411CA8-34F1-40D0-850B-B11F21D0E08B}" destId="{DCBD0FEE-617B-43A8-97A6-807B3525F56C}" srcOrd="0" destOrd="0" presId="urn:microsoft.com/office/officeart/2005/8/layout/chevron2"/>
    <dgm:cxn modelId="{B7D75D67-FDC8-43CD-A3A4-3554E5057898}" type="presOf" srcId="{D8D8DB74-F29B-43C9-B19E-1409D38D7F76}" destId="{CB5DDF75-7AA6-4904-9BAA-4B0CEDC3CAB0}" srcOrd="0" destOrd="0" presId="urn:microsoft.com/office/officeart/2005/8/layout/chevron2"/>
    <dgm:cxn modelId="{39575F70-03EA-40C5-BDE8-DED592CB3B71}" type="presOf" srcId="{D5131180-557B-4586-99FC-0A77846C2CD5}" destId="{44B3C010-EB07-4AEE-A95C-C7DA8242890E}" srcOrd="0" destOrd="0" presId="urn:microsoft.com/office/officeart/2005/8/layout/chevron2"/>
    <dgm:cxn modelId="{643D3310-39C5-40B5-8194-187F53D2F529}" type="presOf" srcId="{07B9FF30-30D9-4D4C-9DB1-A98B477B11C3}" destId="{1148ECA2-F055-4BD2-9CE0-204105FAEC04}" srcOrd="0" destOrd="0" presId="urn:microsoft.com/office/officeart/2005/8/layout/chevron2"/>
    <dgm:cxn modelId="{99D9C15F-FCAE-4F16-82B1-C0392C7B0701}" srcId="{7A2EE001-0CED-403B-9AAA-D816305182D2}" destId="{D8D8DB74-F29B-43C9-B19E-1409D38D7F76}" srcOrd="3" destOrd="0" parTransId="{59BE64DE-E644-426B-A077-22464FA4288D}" sibTransId="{96408892-7CE6-44D0-9C64-AAAC7E9955D4}"/>
    <dgm:cxn modelId="{F657F445-4357-45A7-BE29-5AF3AA0EAA7A}" srcId="{8E92FE92-C17E-43BF-BE62-4596923B5109}" destId="{7B9F1767-2DAB-472F-8468-06A957E1EC9A}" srcOrd="0" destOrd="0" parTransId="{AAC57145-F0E7-4F3B-B314-D2B317342B0B}" sibTransId="{D5ACF87C-020B-4F0B-B2A9-E778DEB2EF34}"/>
    <dgm:cxn modelId="{DFCFE390-96AC-4081-A4CF-403228727D07}" srcId="{8E92FE92-C17E-43BF-BE62-4596923B5109}" destId="{594B58A9-50CA-4BAF-BF86-5AAC17A708B4}" srcOrd="2" destOrd="0" parTransId="{40EF4AF4-8AE9-4CF8-AD99-2B3E80F771D5}" sibTransId="{1E7B1E94-433E-4E01-981B-CB1F6CC54220}"/>
    <dgm:cxn modelId="{B9AE23C3-FB96-404B-893D-4B1FA666533C}" srcId="{43411CA8-34F1-40D0-850B-B11F21D0E08B}" destId="{E9D0333E-C931-4C82-9073-331C48B9A36B}" srcOrd="0" destOrd="0" parTransId="{4AAB554C-BA8B-4680-A44D-500860764382}" sibTransId="{2287C313-24F5-48C4-96DB-B41B51397E23}"/>
    <dgm:cxn modelId="{B4EA9F56-C35F-465F-AED5-9BB35AC7AE4C}" srcId="{43411CA8-34F1-40D0-850B-B11F21D0E08B}" destId="{CF0B9287-BBC8-4FE0-8F86-78C567720E88}" srcOrd="1" destOrd="0" parTransId="{6B4A15E9-949C-4694-AC25-B910B8715E5D}" sibTransId="{5F075981-720E-44F2-A0EC-7EF3514D6FCE}"/>
    <dgm:cxn modelId="{60FDEE0F-464E-46CA-9E3F-DDF1C90827AF}" type="presOf" srcId="{E9D0333E-C931-4C82-9073-331C48B9A36B}" destId="{F18CE9DA-343F-4882-A069-A0B61444FEE4}" srcOrd="0" destOrd="0" presId="urn:microsoft.com/office/officeart/2005/8/layout/chevron2"/>
    <dgm:cxn modelId="{DD89ED77-943F-4D55-ABBA-34512E937515}" type="presOf" srcId="{FA11C3A9-3FAE-4BB9-B0A7-5FD1667CD0A1}" destId="{DE1615AE-609A-4460-A79A-56A00A64F97D}" srcOrd="0" destOrd="0" presId="urn:microsoft.com/office/officeart/2005/8/layout/chevron2"/>
    <dgm:cxn modelId="{8DEFDFE4-43F3-4804-A035-451F4DAC5E5A}" type="presOf" srcId="{AAA4DB36-5FED-4A68-80A6-9A8EC1375048}" destId="{04EA1208-0A06-4AB6-9ADF-3746A2807E01}" srcOrd="0" destOrd="0" presId="urn:microsoft.com/office/officeart/2005/8/layout/chevron2"/>
    <dgm:cxn modelId="{2F7BE825-40A3-4EE9-B34A-07367831F3C9}" type="presOf" srcId="{7A2EE001-0CED-403B-9AAA-D816305182D2}" destId="{42E2CEF9-D8E5-49E9-8B80-445DDB6F459B}" srcOrd="0" destOrd="0" presId="urn:microsoft.com/office/officeart/2005/8/layout/chevron2"/>
    <dgm:cxn modelId="{0808D5C4-6BFA-4C67-9746-27DCA3E1653E}" type="presOf" srcId="{CF0B9287-BBC8-4FE0-8F86-78C567720E88}" destId="{F18CE9DA-343F-4882-A069-A0B61444FEE4}" srcOrd="0" destOrd="1" presId="urn:microsoft.com/office/officeart/2005/8/layout/chevron2"/>
    <dgm:cxn modelId="{E3BF17A2-B47C-4594-AE3A-1CFB54D785D8}" srcId="{D5131180-557B-4586-99FC-0A77846C2CD5}" destId="{9182F4C1-6669-4DBC-872B-37ED14BE06FA}" srcOrd="0" destOrd="0" parTransId="{0AD10351-BB1A-4CF1-90A0-C00FEB7C5443}" sibTransId="{4DD4F807-2C4E-446E-B7EF-3E7C6AE858C0}"/>
    <dgm:cxn modelId="{22460A44-280E-46F8-B551-391791249529}" type="presOf" srcId="{9C8823B1-9246-4C5D-970A-836D6EFE63CB}" destId="{04EA1208-0A06-4AB6-9ADF-3746A2807E01}" srcOrd="0" destOrd="1" presId="urn:microsoft.com/office/officeart/2005/8/layout/chevron2"/>
    <dgm:cxn modelId="{51EC6760-E349-46B2-B434-535B1660BD76}" type="presOf" srcId="{594B58A9-50CA-4BAF-BF86-5AAC17A708B4}" destId="{57EBA5E5-6614-47EB-BBE3-83F31E08DDBF}" srcOrd="0" destOrd="2" presId="urn:microsoft.com/office/officeart/2005/8/layout/chevron2"/>
    <dgm:cxn modelId="{A1260DCC-5842-4BAF-AA70-1BD08F20DE1A}" srcId="{7A2EE001-0CED-403B-9AAA-D816305182D2}" destId="{8E92FE92-C17E-43BF-BE62-4596923B5109}" srcOrd="2" destOrd="0" parTransId="{0F7289BB-9BCE-4918-9CFF-169FE9363715}" sibTransId="{747BBC45-E1EC-49D0-859E-89392741B4D4}"/>
    <dgm:cxn modelId="{8E15E632-4D35-4A07-8BB6-6EBAFAB96E66}" srcId="{7A2EE001-0CED-403B-9AAA-D816305182D2}" destId="{D5131180-557B-4586-99FC-0A77846C2CD5}" srcOrd="4" destOrd="0" parTransId="{9D2DE621-FFFA-4A33-8156-B57D174D4843}" sibTransId="{6A65F38A-414A-48A8-8B2F-5C6FF5E2D08E}"/>
    <dgm:cxn modelId="{D20FEBF3-DCCB-44B9-A285-74B72C206611}" srcId="{D8D8DB74-F29B-43C9-B19E-1409D38D7F76}" destId="{07B9FF30-30D9-4D4C-9DB1-A98B477B11C3}" srcOrd="0" destOrd="0" parTransId="{A5E0F866-FFAC-4D62-B642-95BC54F61913}" sibTransId="{3C042A37-5C1B-4D51-A5AD-78B6E45ADD0D}"/>
    <dgm:cxn modelId="{36B8A9C7-D713-448F-847A-C8C57A5C5074}" type="presParOf" srcId="{42E2CEF9-D8E5-49E9-8B80-445DDB6F459B}" destId="{E8E58A01-8ED2-4E31-B59F-DD7B5F24592D}" srcOrd="0" destOrd="0" presId="urn:microsoft.com/office/officeart/2005/8/layout/chevron2"/>
    <dgm:cxn modelId="{93DDFE25-93A6-49F1-B24E-0F97F2039BDB}" type="presParOf" srcId="{E8E58A01-8ED2-4E31-B59F-DD7B5F24592D}" destId="{DE1615AE-609A-4460-A79A-56A00A64F97D}" srcOrd="0" destOrd="0" presId="urn:microsoft.com/office/officeart/2005/8/layout/chevron2"/>
    <dgm:cxn modelId="{BA88E22C-994A-43F9-A740-32F940E0CAED}" type="presParOf" srcId="{E8E58A01-8ED2-4E31-B59F-DD7B5F24592D}" destId="{04EA1208-0A06-4AB6-9ADF-3746A2807E01}" srcOrd="1" destOrd="0" presId="urn:microsoft.com/office/officeart/2005/8/layout/chevron2"/>
    <dgm:cxn modelId="{C1F13C9D-2EDB-46A5-8124-B41DC7E1A4F7}" type="presParOf" srcId="{42E2CEF9-D8E5-49E9-8B80-445DDB6F459B}" destId="{1A3E33BB-5811-42AC-8147-2DCDC5E9F10F}" srcOrd="1" destOrd="0" presId="urn:microsoft.com/office/officeart/2005/8/layout/chevron2"/>
    <dgm:cxn modelId="{FA1A3074-CEC3-4673-8F25-31253E42ADD0}" type="presParOf" srcId="{42E2CEF9-D8E5-49E9-8B80-445DDB6F459B}" destId="{210BC235-9AAD-41DA-B508-9B65A47DF6CD}" srcOrd="2" destOrd="0" presId="urn:microsoft.com/office/officeart/2005/8/layout/chevron2"/>
    <dgm:cxn modelId="{712C38BA-D007-4611-A262-58F701CE33B0}" type="presParOf" srcId="{210BC235-9AAD-41DA-B508-9B65A47DF6CD}" destId="{DCBD0FEE-617B-43A8-97A6-807B3525F56C}" srcOrd="0" destOrd="0" presId="urn:microsoft.com/office/officeart/2005/8/layout/chevron2"/>
    <dgm:cxn modelId="{F8AD1C3C-F193-459D-9B8E-E62CEC3F841C}" type="presParOf" srcId="{210BC235-9AAD-41DA-B508-9B65A47DF6CD}" destId="{F18CE9DA-343F-4882-A069-A0B61444FEE4}" srcOrd="1" destOrd="0" presId="urn:microsoft.com/office/officeart/2005/8/layout/chevron2"/>
    <dgm:cxn modelId="{F549F77D-C4B9-4DA9-A9A9-04FD1E67A276}" type="presParOf" srcId="{42E2CEF9-D8E5-49E9-8B80-445DDB6F459B}" destId="{B0895001-748E-4F41-A328-CCC9DB6B11A6}" srcOrd="3" destOrd="0" presId="urn:microsoft.com/office/officeart/2005/8/layout/chevron2"/>
    <dgm:cxn modelId="{6F2DC4CA-58D3-4368-9203-6B49DADE7374}" type="presParOf" srcId="{42E2CEF9-D8E5-49E9-8B80-445DDB6F459B}" destId="{991C3938-3382-4678-9E75-E77116F446D7}" srcOrd="4" destOrd="0" presId="urn:microsoft.com/office/officeart/2005/8/layout/chevron2"/>
    <dgm:cxn modelId="{2D61C929-38A8-4007-999E-99D715118DED}" type="presParOf" srcId="{991C3938-3382-4678-9E75-E77116F446D7}" destId="{A898974E-2B6C-420C-85A3-27219B913C40}" srcOrd="0" destOrd="0" presId="urn:microsoft.com/office/officeart/2005/8/layout/chevron2"/>
    <dgm:cxn modelId="{3FD1C5B9-AA7E-4BE2-AEDC-734143E868B5}" type="presParOf" srcId="{991C3938-3382-4678-9E75-E77116F446D7}" destId="{57EBA5E5-6614-47EB-BBE3-83F31E08DDBF}" srcOrd="1" destOrd="0" presId="urn:microsoft.com/office/officeart/2005/8/layout/chevron2"/>
    <dgm:cxn modelId="{C2E9ABA5-B862-415F-B215-5B610A626EF6}" type="presParOf" srcId="{42E2CEF9-D8E5-49E9-8B80-445DDB6F459B}" destId="{28F22987-DDE3-47DC-878E-CD7D9D34C541}" srcOrd="5" destOrd="0" presId="urn:microsoft.com/office/officeart/2005/8/layout/chevron2"/>
    <dgm:cxn modelId="{A1A1F791-7323-439E-97F8-FD3F4B9A5C91}" type="presParOf" srcId="{42E2CEF9-D8E5-49E9-8B80-445DDB6F459B}" destId="{DDF26E64-E0D4-4C2D-9EDA-541E25C9A5EF}" srcOrd="6" destOrd="0" presId="urn:microsoft.com/office/officeart/2005/8/layout/chevron2"/>
    <dgm:cxn modelId="{AF1176B8-C2C5-4AAC-9EA1-E638BC84D34D}" type="presParOf" srcId="{DDF26E64-E0D4-4C2D-9EDA-541E25C9A5EF}" destId="{CB5DDF75-7AA6-4904-9BAA-4B0CEDC3CAB0}" srcOrd="0" destOrd="0" presId="urn:microsoft.com/office/officeart/2005/8/layout/chevron2"/>
    <dgm:cxn modelId="{1ADEEE3B-3419-4C9E-872E-F24C05C46511}" type="presParOf" srcId="{DDF26E64-E0D4-4C2D-9EDA-541E25C9A5EF}" destId="{1148ECA2-F055-4BD2-9CE0-204105FAEC04}" srcOrd="1" destOrd="0" presId="urn:microsoft.com/office/officeart/2005/8/layout/chevron2"/>
    <dgm:cxn modelId="{2601B962-0E7B-4C04-AC33-95DB2BFC46EB}" type="presParOf" srcId="{42E2CEF9-D8E5-49E9-8B80-445DDB6F459B}" destId="{06924345-1EED-40BC-B0A4-55779798D3C6}" srcOrd="7" destOrd="0" presId="urn:microsoft.com/office/officeart/2005/8/layout/chevron2"/>
    <dgm:cxn modelId="{777483E5-6058-46E2-A11F-5687286ECE03}" type="presParOf" srcId="{42E2CEF9-D8E5-49E9-8B80-445DDB6F459B}" destId="{7183EADE-56FE-4E56-B872-5A33F44771C1}" srcOrd="8" destOrd="0" presId="urn:microsoft.com/office/officeart/2005/8/layout/chevron2"/>
    <dgm:cxn modelId="{417DB97C-9917-4079-BC4F-34B8D9630AE5}" type="presParOf" srcId="{7183EADE-56FE-4E56-B872-5A33F44771C1}" destId="{44B3C010-EB07-4AEE-A95C-C7DA8242890E}" srcOrd="0" destOrd="0" presId="urn:microsoft.com/office/officeart/2005/8/layout/chevron2"/>
    <dgm:cxn modelId="{91658699-3D54-4B55-B664-AD82B5393F78}" type="presParOf" srcId="{7183EADE-56FE-4E56-B872-5A33F44771C1}" destId="{CBE195F4-8E10-4EFB-A0B1-E362760A7E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7F8DD6-F8C4-45A6-9F65-8E9C199763CC}" type="doc">
      <dgm:prSet loTypeId="urn:microsoft.com/office/officeart/2005/8/layout/radial3" loCatId="cycle" qsTypeId="urn:microsoft.com/office/officeart/2005/8/quickstyle/3d4" qsCatId="3D" csTypeId="urn:microsoft.com/office/officeart/2005/8/colors/colorful4" csCatId="colorful" phldr="1"/>
      <dgm:spPr/>
      <dgm:t>
        <a:bodyPr/>
        <a:lstStyle/>
        <a:p>
          <a:endParaRPr lang="en-GB"/>
        </a:p>
      </dgm:t>
    </dgm:pt>
    <dgm:pt modelId="{8B41BAEC-F476-4DD5-B3C2-968B82826EAA}">
      <dgm:prSet phldrT="[Text]" custT="1"/>
      <dgm:spPr/>
      <dgm:t>
        <a:bodyPr/>
        <a:lstStyle/>
        <a:p>
          <a:r>
            <a:rPr lang="en-US" sz="5400" dirty="0" smtClean="0">
              <a:latin typeface="Times New Roman" panose="02020603050405020304" pitchFamily="18" charset="0"/>
              <a:cs typeface="Times New Roman" panose="02020603050405020304" pitchFamily="18" charset="0"/>
            </a:rPr>
            <a:t>YTTĐ</a:t>
          </a:r>
          <a:endParaRPr lang="en-GB" sz="5400" dirty="0">
            <a:latin typeface="Times New Roman" panose="02020603050405020304" pitchFamily="18" charset="0"/>
            <a:cs typeface="Times New Roman" panose="02020603050405020304" pitchFamily="18" charset="0"/>
          </a:endParaRPr>
        </a:p>
      </dgm:t>
    </dgm:pt>
    <dgm:pt modelId="{54139310-B691-4139-AABC-156E191D4A05}" type="parTrans" cxnId="{EA5FBAF3-669E-4CD3-9212-4F3958E4B285}">
      <dgm:prSet/>
      <dgm:spPr/>
      <dgm:t>
        <a:bodyPr/>
        <a:lstStyle/>
        <a:p>
          <a:endParaRPr lang="en-GB" sz="2400">
            <a:latin typeface="Times New Roman" panose="02020603050405020304" pitchFamily="18" charset="0"/>
            <a:cs typeface="Times New Roman" panose="02020603050405020304" pitchFamily="18" charset="0"/>
          </a:endParaRPr>
        </a:p>
      </dgm:t>
    </dgm:pt>
    <dgm:pt modelId="{6B3E0CE8-64D6-444C-BC5A-28402D91580D}" type="sibTrans" cxnId="{EA5FBAF3-669E-4CD3-9212-4F3958E4B285}">
      <dgm:prSet/>
      <dgm:spPr/>
      <dgm:t>
        <a:bodyPr/>
        <a:lstStyle/>
        <a:p>
          <a:endParaRPr lang="en-GB" sz="2400">
            <a:latin typeface="Times New Roman" panose="02020603050405020304" pitchFamily="18" charset="0"/>
            <a:cs typeface="Times New Roman" panose="02020603050405020304" pitchFamily="18" charset="0"/>
          </a:endParaRPr>
        </a:p>
      </dgm:t>
    </dgm:pt>
    <dgm:pt modelId="{613C2F00-BF21-436A-87F2-8EB08A88A7E5}">
      <dgm:prSet phldrT="[Text]" custT="1"/>
      <dgm:spPr/>
      <dgm:t>
        <a:bodyPr/>
        <a:lstStyle/>
        <a:p>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trí</a:t>
          </a:r>
          <a:endParaRPr lang="en-GB" sz="2800" dirty="0">
            <a:latin typeface="Times New Roman" panose="02020603050405020304" pitchFamily="18" charset="0"/>
            <a:cs typeface="Times New Roman" panose="02020603050405020304" pitchFamily="18" charset="0"/>
          </a:endParaRPr>
        </a:p>
      </dgm:t>
    </dgm:pt>
    <dgm:pt modelId="{94C33A9E-9B69-4F60-A8F9-3384E4F50A2C}" type="parTrans" cxnId="{D01631A0-02ED-42D6-A97E-C1E3F7F198F8}">
      <dgm:prSet/>
      <dgm:spPr/>
      <dgm:t>
        <a:bodyPr/>
        <a:lstStyle/>
        <a:p>
          <a:endParaRPr lang="en-GB" sz="2400">
            <a:latin typeface="Times New Roman" panose="02020603050405020304" pitchFamily="18" charset="0"/>
            <a:cs typeface="Times New Roman" panose="02020603050405020304" pitchFamily="18" charset="0"/>
          </a:endParaRPr>
        </a:p>
      </dgm:t>
    </dgm:pt>
    <dgm:pt modelId="{66CF0F48-D7E5-4E92-8A4D-9E30FF367F25}" type="sibTrans" cxnId="{D01631A0-02ED-42D6-A97E-C1E3F7F198F8}">
      <dgm:prSet/>
      <dgm:spPr/>
      <dgm:t>
        <a:bodyPr/>
        <a:lstStyle/>
        <a:p>
          <a:endParaRPr lang="en-GB" sz="2400">
            <a:latin typeface="Times New Roman" panose="02020603050405020304" pitchFamily="18" charset="0"/>
            <a:cs typeface="Times New Roman" panose="02020603050405020304" pitchFamily="18" charset="0"/>
          </a:endParaRPr>
        </a:p>
      </dgm:t>
    </dgm:pt>
    <dgm:pt modelId="{FD160324-20A6-4BDB-824B-68D8951997BD}">
      <dgm:prSet phldrT="[Text]" custT="1"/>
      <dgm:spPr/>
      <dgm:t>
        <a:bodyPr/>
        <a:lstStyle/>
        <a:p>
          <a:r>
            <a:rPr lang="en-US" sz="2800" dirty="0" err="1" smtClean="0">
              <a:latin typeface="Times New Roman" panose="02020603050405020304" pitchFamily="18" charset="0"/>
              <a:cs typeface="Times New Roman" panose="02020603050405020304" pitchFamily="18" charset="0"/>
            </a:rPr>
            <a:t>Dkien</a:t>
          </a:r>
          <a:r>
            <a:rPr lang="en-US" sz="2800" dirty="0" smtClean="0">
              <a:latin typeface="Times New Roman" panose="02020603050405020304" pitchFamily="18" charset="0"/>
              <a:cs typeface="Times New Roman" panose="02020603050405020304" pitchFamily="18" charset="0"/>
            </a:rPr>
            <a:t> CN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CN</a:t>
          </a:r>
          <a:endParaRPr lang="en-GB" sz="2800" dirty="0">
            <a:latin typeface="Times New Roman" panose="02020603050405020304" pitchFamily="18" charset="0"/>
            <a:cs typeface="Times New Roman" panose="02020603050405020304" pitchFamily="18" charset="0"/>
          </a:endParaRPr>
        </a:p>
      </dgm:t>
    </dgm:pt>
    <dgm:pt modelId="{4996A7E5-DAE6-4472-9BA7-C78D78879462}" type="parTrans" cxnId="{E0455360-C6BF-439A-BE3A-A11B68FBD69D}">
      <dgm:prSet/>
      <dgm:spPr/>
      <dgm:t>
        <a:bodyPr/>
        <a:lstStyle/>
        <a:p>
          <a:endParaRPr lang="en-GB" sz="2400">
            <a:latin typeface="Times New Roman" panose="02020603050405020304" pitchFamily="18" charset="0"/>
            <a:cs typeface="Times New Roman" panose="02020603050405020304" pitchFamily="18" charset="0"/>
          </a:endParaRPr>
        </a:p>
      </dgm:t>
    </dgm:pt>
    <dgm:pt modelId="{A7DE2CA8-61CF-4E25-A1F3-2C7C7A87DDFD}" type="sibTrans" cxnId="{E0455360-C6BF-439A-BE3A-A11B68FBD69D}">
      <dgm:prSet/>
      <dgm:spPr/>
      <dgm:t>
        <a:bodyPr/>
        <a:lstStyle/>
        <a:p>
          <a:endParaRPr lang="en-GB" sz="2400">
            <a:latin typeface="Times New Roman" panose="02020603050405020304" pitchFamily="18" charset="0"/>
            <a:cs typeface="Times New Roman" panose="02020603050405020304" pitchFamily="18" charset="0"/>
          </a:endParaRPr>
        </a:p>
      </dgm:t>
    </dgm:pt>
    <dgm:pt modelId="{DA460E74-B2AA-4BC3-BAAE-4695626B8BB1}">
      <dgm:prSet phldrT="[Text]" custT="1"/>
      <dgm:spPr/>
      <dgm:t>
        <a:bodyPr/>
        <a:lstStyle/>
        <a:p>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vườn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ươm</a:t>
          </a:r>
          <a:endParaRPr lang="en-GB" sz="2800" dirty="0">
            <a:latin typeface="Times New Roman" panose="02020603050405020304" pitchFamily="18" charset="0"/>
            <a:cs typeface="Times New Roman" panose="02020603050405020304" pitchFamily="18" charset="0"/>
          </a:endParaRPr>
        </a:p>
      </dgm:t>
    </dgm:pt>
    <dgm:pt modelId="{F335FB81-10A4-4639-B6B2-9FEDFA0B4F94}" type="parTrans" cxnId="{39CEFCB6-6E07-4770-8EEE-FC182EED585C}">
      <dgm:prSet/>
      <dgm:spPr/>
      <dgm:t>
        <a:bodyPr/>
        <a:lstStyle/>
        <a:p>
          <a:endParaRPr lang="en-GB" sz="2400">
            <a:latin typeface="Times New Roman" panose="02020603050405020304" pitchFamily="18" charset="0"/>
            <a:cs typeface="Times New Roman" panose="02020603050405020304" pitchFamily="18" charset="0"/>
          </a:endParaRPr>
        </a:p>
      </dgm:t>
    </dgm:pt>
    <dgm:pt modelId="{AE991A18-FE8B-41CA-99A7-E86B089F6E41}" type="sibTrans" cxnId="{39CEFCB6-6E07-4770-8EEE-FC182EED585C}">
      <dgm:prSet/>
      <dgm:spPr/>
      <dgm:t>
        <a:bodyPr/>
        <a:lstStyle/>
        <a:p>
          <a:endParaRPr lang="en-GB" sz="2400">
            <a:latin typeface="Times New Roman" panose="02020603050405020304" pitchFamily="18" charset="0"/>
            <a:cs typeface="Times New Roman" panose="02020603050405020304" pitchFamily="18" charset="0"/>
          </a:endParaRPr>
        </a:p>
      </dgm:t>
    </dgm:pt>
    <dgm:pt modelId="{5C790AC9-1363-4C3A-A969-64C57CFD1984}">
      <dgm:prSet phldrT="[Text]" custT="1"/>
      <dgm:spPr/>
      <dgm:t>
        <a:bodyPr/>
        <a:lstStyle/>
        <a:p>
          <a:r>
            <a:rPr lang="en-US" sz="2800" dirty="0" err="1" smtClean="0">
              <a:latin typeface="Times New Roman" panose="02020603050405020304" pitchFamily="18" charset="0"/>
              <a:cs typeface="Times New Roman" panose="02020603050405020304" pitchFamily="18" charset="0"/>
            </a:rPr>
            <a:t>Cty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endParaRPr lang="en-GB" sz="2800" dirty="0">
            <a:latin typeface="Times New Roman" panose="02020603050405020304" pitchFamily="18" charset="0"/>
            <a:cs typeface="Times New Roman" panose="02020603050405020304" pitchFamily="18" charset="0"/>
          </a:endParaRPr>
        </a:p>
      </dgm:t>
    </dgm:pt>
    <dgm:pt modelId="{5682CB09-5A4A-4308-B89D-4346E7214267}" type="parTrans" cxnId="{7E53F434-3497-4305-A4A5-6AD98A5AA878}">
      <dgm:prSet/>
      <dgm:spPr/>
      <dgm:t>
        <a:bodyPr/>
        <a:lstStyle/>
        <a:p>
          <a:endParaRPr lang="en-GB" sz="2400">
            <a:latin typeface="Times New Roman" panose="02020603050405020304" pitchFamily="18" charset="0"/>
            <a:cs typeface="Times New Roman" panose="02020603050405020304" pitchFamily="18" charset="0"/>
          </a:endParaRPr>
        </a:p>
      </dgm:t>
    </dgm:pt>
    <dgm:pt modelId="{C63A9E38-7399-4366-B142-351435DA96EA}" type="sibTrans" cxnId="{7E53F434-3497-4305-A4A5-6AD98A5AA878}">
      <dgm:prSet/>
      <dgm:spPr/>
      <dgm:t>
        <a:bodyPr/>
        <a:lstStyle/>
        <a:p>
          <a:endParaRPr lang="en-GB" sz="2400">
            <a:latin typeface="Times New Roman" panose="02020603050405020304" pitchFamily="18" charset="0"/>
            <a:cs typeface="Times New Roman" panose="02020603050405020304" pitchFamily="18" charset="0"/>
          </a:endParaRPr>
        </a:p>
      </dgm:t>
    </dgm:pt>
    <dgm:pt modelId="{205AE2FE-5332-4F64-ABC6-88EADB1258C2}" type="pres">
      <dgm:prSet presAssocID="{767F8DD6-F8C4-45A6-9F65-8E9C199763CC}" presName="composite" presStyleCnt="0">
        <dgm:presLayoutVars>
          <dgm:chMax val="1"/>
          <dgm:dir/>
          <dgm:resizeHandles val="exact"/>
        </dgm:presLayoutVars>
      </dgm:prSet>
      <dgm:spPr/>
      <dgm:t>
        <a:bodyPr/>
        <a:lstStyle/>
        <a:p>
          <a:endParaRPr lang="en-GB"/>
        </a:p>
      </dgm:t>
    </dgm:pt>
    <dgm:pt modelId="{5A2FE7B5-A274-4F14-AAD1-7F4F0792B5E7}" type="pres">
      <dgm:prSet presAssocID="{767F8DD6-F8C4-45A6-9F65-8E9C199763CC}" presName="radial" presStyleCnt="0">
        <dgm:presLayoutVars>
          <dgm:animLvl val="ctr"/>
        </dgm:presLayoutVars>
      </dgm:prSet>
      <dgm:spPr/>
    </dgm:pt>
    <dgm:pt modelId="{403D8E8B-D4FC-482B-93ED-BBE31EB0821D}" type="pres">
      <dgm:prSet presAssocID="{8B41BAEC-F476-4DD5-B3C2-968B82826EAA}" presName="centerShape" presStyleLbl="vennNode1" presStyleIdx="0" presStyleCnt="5"/>
      <dgm:spPr/>
      <dgm:t>
        <a:bodyPr/>
        <a:lstStyle/>
        <a:p>
          <a:endParaRPr lang="en-GB"/>
        </a:p>
      </dgm:t>
    </dgm:pt>
    <dgm:pt modelId="{D2295639-5BCB-4E9F-8FAB-E5BE891E1EF9}" type="pres">
      <dgm:prSet presAssocID="{613C2F00-BF21-436A-87F2-8EB08A88A7E5}" presName="node" presStyleLbl="vennNode1" presStyleIdx="1" presStyleCnt="5">
        <dgm:presLayoutVars>
          <dgm:bulletEnabled val="1"/>
        </dgm:presLayoutVars>
      </dgm:prSet>
      <dgm:spPr/>
      <dgm:t>
        <a:bodyPr/>
        <a:lstStyle/>
        <a:p>
          <a:endParaRPr lang="en-GB"/>
        </a:p>
      </dgm:t>
    </dgm:pt>
    <dgm:pt modelId="{381DBA34-0B28-48BB-924E-3F53681C0E50}" type="pres">
      <dgm:prSet presAssocID="{FD160324-20A6-4BDB-824B-68D8951997BD}" presName="node" presStyleLbl="vennNode1" presStyleIdx="2" presStyleCnt="5">
        <dgm:presLayoutVars>
          <dgm:bulletEnabled val="1"/>
        </dgm:presLayoutVars>
      </dgm:prSet>
      <dgm:spPr/>
      <dgm:t>
        <a:bodyPr/>
        <a:lstStyle/>
        <a:p>
          <a:endParaRPr lang="en-GB"/>
        </a:p>
      </dgm:t>
    </dgm:pt>
    <dgm:pt modelId="{F0D6C024-EB02-41EE-A8CC-B1AFDA99B0DE}" type="pres">
      <dgm:prSet presAssocID="{DA460E74-B2AA-4BC3-BAAE-4695626B8BB1}" presName="node" presStyleLbl="vennNode1" presStyleIdx="3" presStyleCnt="5">
        <dgm:presLayoutVars>
          <dgm:bulletEnabled val="1"/>
        </dgm:presLayoutVars>
      </dgm:prSet>
      <dgm:spPr/>
      <dgm:t>
        <a:bodyPr/>
        <a:lstStyle/>
        <a:p>
          <a:endParaRPr lang="en-GB"/>
        </a:p>
      </dgm:t>
    </dgm:pt>
    <dgm:pt modelId="{435EB5CB-2242-4532-9018-E05AE4F2055F}" type="pres">
      <dgm:prSet presAssocID="{5C790AC9-1363-4C3A-A969-64C57CFD1984}" presName="node" presStyleLbl="vennNode1" presStyleIdx="4" presStyleCnt="5">
        <dgm:presLayoutVars>
          <dgm:bulletEnabled val="1"/>
        </dgm:presLayoutVars>
      </dgm:prSet>
      <dgm:spPr/>
      <dgm:t>
        <a:bodyPr/>
        <a:lstStyle/>
        <a:p>
          <a:endParaRPr lang="en-GB"/>
        </a:p>
      </dgm:t>
    </dgm:pt>
  </dgm:ptLst>
  <dgm:cxnLst>
    <dgm:cxn modelId="{FA7F8120-3D62-4940-8913-A9C585CC7EB0}" type="presOf" srcId="{DA460E74-B2AA-4BC3-BAAE-4695626B8BB1}" destId="{F0D6C024-EB02-41EE-A8CC-B1AFDA99B0DE}" srcOrd="0" destOrd="0" presId="urn:microsoft.com/office/officeart/2005/8/layout/radial3"/>
    <dgm:cxn modelId="{39CEFCB6-6E07-4770-8EEE-FC182EED585C}" srcId="{8B41BAEC-F476-4DD5-B3C2-968B82826EAA}" destId="{DA460E74-B2AA-4BC3-BAAE-4695626B8BB1}" srcOrd="2" destOrd="0" parTransId="{F335FB81-10A4-4639-B6B2-9FEDFA0B4F94}" sibTransId="{AE991A18-FE8B-41CA-99A7-E86B089F6E41}"/>
    <dgm:cxn modelId="{C5718DFA-621E-42FE-974E-303F7105EBAF}" type="presOf" srcId="{8B41BAEC-F476-4DD5-B3C2-968B82826EAA}" destId="{403D8E8B-D4FC-482B-93ED-BBE31EB0821D}" srcOrd="0" destOrd="0" presId="urn:microsoft.com/office/officeart/2005/8/layout/radial3"/>
    <dgm:cxn modelId="{E0455360-C6BF-439A-BE3A-A11B68FBD69D}" srcId="{8B41BAEC-F476-4DD5-B3C2-968B82826EAA}" destId="{FD160324-20A6-4BDB-824B-68D8951997BD}" srcOrd="1" destOrd="0" parTransId="{4996A7E5-DAE6-4472-9BA7-C78D78879462}" sibTransId="{A7DE2CA8-61CF-4E25-A1F3-2C7C7A87DDFD}"/>
    <dgm:cxn modelId="{7E53F434-3497-4305-A4A5-6AD98A5AA878}" srcId="{8B41BAEC-F476-4DD5-B3C2-968B82826EAA}" destId="{5C790AC9-1363-4C3A-A969-64C57CFD1984}" srcOrd="3" destOrd="0" parTransId="{5682CB09-5A4A-4308-B89D-4346E7214267}" sibTransId="{C63A9E38-7399-4366-B142-351435DA96EA}"/>
    <dgm:cxn modelId="{0A6BC38C-EC0E-4BD9-AE09-29E9308CCFF5}" type="presOf" srcId="{613C2F00-BF21-436A-87F2-8EB08A88A7E5}" destId="{D2295639-5BCB-4E9F-8FAB-E5BE891E1EF9}" srcOrd="0" destOrd="0" presId="urn:microsoft.com/office/officeart/2005/8/layout/radial3"/>
    <dgm:cxn modelId="{EA5FBAF3-669E-4CD3-9212-4F3958E4B285}" srcId="{767F8DD6-F8C4-45A6-9F65-8E9C199763CC}" destId="{8B41BAEC-F476-4DD5-B3C2-968B82826EAA}" srcOrd="0" destOrd="0" parTransId="{54139310-B691-4139-AABC-156E191D4A05}" sibTransId="{6B3E0CE8-64D6-444C-BC5A-28402D91580D}"/>
    <dgm:cxn modelId="{7DA0C80C-3A75-4A09-A559-9B2588CA401B}" type="presOf" srcId="{767F8DD6-F8C4-45A6-9F65-8E9C199763CC}" destId="{205AE2FE-5332-4F64-ABC6-88EADB1258C2}" srcOrd="0" destOrd="0" presId="urn:microsoft.com/office/officeart/2005/8/layout/radial3"/>
    <dgm:cxn modelId="{D01631A0-02ED-42D6-A97E-C1E3F7F198F8}" srcId="{8B41BAEC-F476-4DD5-B3C2-968B82826EAA}" destId="{613C2F00-BF21-436A-87F2-8EB08A88A7E5}" srcOrd="0" destOrd="0" parTransId="{94C33A9E-9B69-4F60-A8F9-3384E4F50A2C}" sibTransId="{66CF0F48-D7E5-4E92-8A4D-9E30FF367F25}"/>
    <dgm:cxn modelId="{ED3505B8-E31B-4267-9E4D-FE97938CFB09}" type="presOf" srcId="{FD160324-20A6-4BDB-824B-68D8951997BD}" destId="{381DBA34-0B28-48BB-924E-3F53681C0E50}" srcOrd="0" destOrd="0" presId="urn:microsoft.com/office/officeart/2005/8/layout/radial3"/>
    <dgm:cxn modelId="{C6CF1164-A685-43A5-AC8E-4860CE0396DF}" type="presOf" srcId="{5C790AC9-1363-4C3A-A969-64C57CFD1984}" destId="{435EB5CB-2242-4532-9018-E05AE4F2055F}" srcOrd="0" destOrd="0" presId="urn:microsoft.com/office/officeart/2005/8/layout/radial3"/>
    <dgm:cxn modelId="{5CD8654B-BD13-4E93-A370-A6BEE3C05172}" type="presParOf" srcId="{205AE2FE-5332-4F64-ABC6-88EADB1258C2}" destId="{5A2FE7B5-A274-4F14-AAD1-7F4F0792B5E7}" srcOrd="0" destOrd="0" presId="urn:microsoft.com/office/officeart/2005/8/layout/radial3"/>
    <dgm:cxn modelId="{F3496B25-87FF-4D4A-B4C8-077BDAAA2D7F}" type="presParOf" srcId="{5A2FE7B5-A274-4F14-AAD1-7F4F0792B5E7}" destId="{403D8E8B-D4FC-482B-93ED-BBE31EB0821D}" srcOrd="0" destOrd="0" presId="urn:microsoft.com/office/officeart/2005/8/layout/radial3"/>
    <dgm:cxn modelId="{471877DC-6FF6-4EAD-AE3D-D37B0A3E09C1}" type="presParOf" srcId="{5A2FE7B5-A274-4F14-AAD1-7F4F0792B5E7}" destId="{D2295639-5BCB-4E9F-8FAB-E5BE891E1EF9}" srcOrd="1" destOrd="0" presId="urn:microsoft.com/office/officeart/2005/8/layout/radial3"/>
    <dgm:cxn modelId="{8FF2423F-9B4C-43D0-896C-FBD763F3DE31}" type="presParOf" srcId="{5A2FE7B5-A274-4F14-AAD1-7F4F0792B5E7}" destId="{381DBA34-0B28-48BB-924E-3F53681C0E50}" srcOrd="2" destOrd="0" presId="urn:microsoft.com/office/officeart/2005/8/layout/radial3"/>
    <dgm:cxn modelId="{032CFEA0-34C7-47D8-AEC2-1154DA0EEF4F}" type="presParOf" srcId="{5A2FE7B5-A274-4F14-AAD1-7F4F0792B5E7}" destId="{F0D6C024-EB02-41EE-A8CC-B1AFDA99B0DE}" srcOrd="3" destOrd="0" presId="urn:microsoft.com/office/officeart/2005/8/layout/radial3"/>
    <dgm:cxn modelId="{CFF56C36-4873-482A-9FC0-1312D4124ADF}" type="presParOf" srcId="{5A2FE7B5-A274-4F14-AAD1-7F4F0792B5E7}" destId="{435EB5CB-2242-4532-9018-E05AE4F2055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8474D0-1412-4AFC-8878-396DF76D704F}"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en-GB"/>
        </a:p>
      </dgm:t>
    </dgm:pt>
    <dgm:pt modelId="{A3F2D64E-93A4-49E2-9744-CFB647743AB6}">
      <dgm:prSet phldrT="[Text]" custT="1"/>
      <dgm:spPr/>
      <dgm:t>
        <a:bodyPr/>
        <a:lstStyle/>
        <a:p>
          <a:r>
            <a:rPr lang="en-US" sz="3600" dirty="0" err="1" smtClean="0"/>
            <a:t>Vai</a:t>
          </a:r>
          <a:r>
            <a:rPr lang="en-US" sz="3600" dirty="0" smtClean="0"/>
            <a:t> </a:t>
          </a:r>
          <a:r>
            <a:rPr lang="en-US" sz="3600" dirty="0" err="1" smtClean="0"/>
            <a:t>trò</a:t>
          </a:r>
          <a:r>
            <a:rPr lang="en-US" sz="3600" dirty="0" smtClean="0"/>
            <a:t>: </a:t>
          </a:r>
          <a:r>
            <a:rPr lang="en-US" sz="3600" dirty="0" err="1" smtClean="0"/>
            <a:t>Quan</a:t>
          </a:r>
          <a:r>
            <a:rPr lang="en-US" sz="3600" dirty="0" smtClean="0"/>
            <a:t> </a:t>
          </a:r>
          <a:r>
            <a:rPr lang="en-US" sz="3600" dirty="0" err="1" smtClean="0"/>
            <a:t>trọng</a:t>
          </a:r>
          <a:r>
            <a:rPr lang="en-US" sz="3600" dirty="0" smtClean="0"/>
            <a:t> </a:t>
          </a:r>
          <a:r>
            <a:rPr lang="en-US" sz="3600" dirty="0" err="1" smtClean="0"/>
            <a:t>nhưng</a:t>
          </a:r>
          <a:r>
            <a:rPr lang="en-US" sz="3600" dirty="0" smtClean="0"/>
            <a:t> </a:t>
          </a:r>
          <a:r>
            <a:rPr lang="en-US" sz="3600" dirty="0" err="1" smtClean="0"/>
            <a:t>không</a:t>
          </a:r>
          <a:r>
            <a:rPr lang="en-US" sz="3600" dirty="0" smtClean="0"/>
            <a:t> </a:t>
          </a:r>
          <a:r>
            <a:rPr lang="en-US" sz="3600" dirty="0" err="1" smtClean="0"/>
            <a:t>nổi</a:t>
          </a:r>
          <a:r>
            <a:rPr lang="en-US" sz="3600" dirty="0" smtClean="0"/>
            <a:t> </a:t>
          </a:r>
          <a:r>
            <a:rPr lang="en-US" sz="3600" dirty="0" err="1" smtClean="0"/>
            <a:t>trội</a:t>
          </a:r>
          <a:endParaRPr lang="en-GB" sz="3600" dirty="0"/>
        </a:p>
      </dgm:t>
    </dgm:pt>
    <dgm:pt modelId="{CF7B9D7C-3331-413C-BE26-889F32D3659B}" type="parTrans" cxnId="{CD653DE2-8FDC-4E0D-BD26-5DB92E4FE8E7}">
      <dgm:prSet/>
      <dgm:spPr/>
      <dgm:t>
        <a:bodyPr/>
        <a:lstStyle/>
        <a:p>
          <a:endParaRPr lang="en-GB"/>
        </a:p>
      </dgm:t>
    </dgm:pt>
    <dgm:pt modelId="{C132BEE0-2C5E-40C0-9B99-AD112B6BF08B}" type="sibTrans" cxnId="{CD653DE2-8FDC-4E0D-BD26-5DB92E4FE8E7}">
      <dgm:prSet/>
      <dgm:spPr/>
      <dgm:t>
        <a:bodyPr/>
        <a:lstStyle/>
        <a:p>
          <a:endParaRPr lang="en-GB"/>
        </a:p>
      </dgm:t>
    </dgm:pt>
    <dgm:pt modelId="{36B696DE-D4BB-4B32-8D11-4CF514689A8E}">
      <dgm:prSet phldrT="[Text]" custT="1"/>
      <dgm:spPr/>
      <dgm:t>
        <a:bodyPr/>
        <a:lstStyle/>
        <a:p>
          <a:r>
            <a:rPr lang="en-US" sz="3600" dirty="0" smtClean="0"/>
            <a:t>ĐH </a:t>
          </a:r>
          <a:r>
            <a:rPr lang="en-US" sz="3600" dirty="0" err="1" smtClean="0"/>
            <a:t>ứng</a:t>
          </a:r>
          <a:r>
            <a:rPr lang="en-US" sz="3600" dirty="0" smtClean="0"/>
            <a:t> </a:t>
          </a:r>
          <a:r>
            <a:rPr lang="en-US" sz="3600" dirty="0" err="1" smtClean="0"/>
            <a:t>dụng</a:t>
          </a:r>
          <a:endParaRPr lang="en-GB" sz="3600" dirty="0"/>
        </a:p>
      </dgm:t>
    </dgm:pt>
    <dgm:pt modelId="{6E349EDA-95A7-45B4-9321-2598B3FB499A}" type="parTrans" cxnId="{2BA4518B-31E6-47DF-BCCE-ECE5ADB7593F}">
      <dgm:prSet/>
      <dgm:spPr/>
      <dgm:t>
        <a:bodyPr/>
        <a:lstStyle/>
        <a:p>
          <a:endParaRPr lang="en-GB"/>
        </a:p>
      </dgm:t>
    </dgm:pt>
    <dgm:pt modelId="{67D8C2B4-0D0C-4371-B6A9-72EB7D6555F6}" type="sibTrans" cxnId="{2BA4518B-31E6-47DF-BCCE-ECE5ADB7593F}">
      <dgm:prSet/>
      <dgm:spPr/>
      <dgm:t>
        <a:bodyPr/>
        <a:lstStyle/>
        <a:p>
          <a:endParaRPr lang="en-GB"/>
        </a:p>
      </dgm:t>
    </dgm:pt>
    <dgm:pt modelId="{B0C15B75-6673-4539-B813-13202CC7705C}">
      <dgm:prSet phldrT="[Text]" custT="1"/>
      <dgm:spPr/>
      <dgm:t>
        <a:bodyPr/>
        <a:lstStyle/>
        <a:p>
          <a:r>
            <a:rPr lang="en-US" sz="3600" dirty="0" err="1" smtClean="0"/>
            <a:t>Số</a:t>
          </a:r>
          <a:r>
            <a:rPr lang="en-US" sz="3600" dirty="0" smtClean="0"/>
            <a:t> </a:t>
          </a:r>
          <a:r>
            <a:rPr lang="en-US" sz="3600" dirty="0" err="1" smtClean="0"/>
            <a:t>lượng</a:t>
          </a:r>
          <a:r>
            <a:rPr lang="en-US" sz="3600" dirty="0" smtClean="0"/>
            <a:t> </a:t>
          </a:r>
          <a:r>
            <a:rPr lang="en-US" sz="3600" dirty="0" err="1" smtClean="0"/>
            <a:t>cty</a:t>
          </a:r>
          <a:r>
            <a:rPr lang="en-US" sz="3600" dirty="0" smtClean="0"/>
            <a:t> </a:t>
          </a:r>
          <a:r>
            <a:rPr lang="en-US" sz="3600" dirty="0" err="1" smtClean="0"/>
            <a:t>từ</a:t>
          </a:r>
          <a:r>
            <a:rPr lang="en-US" sz="3600" dirty="0" smtClean="0"/>
            <a:t> ĐH: </a:t>
          </a:r>
          <a:r>
            <a:rPr lang="en-US" sz="3600" dirty="0" err="1" smtClean="0"/>
            <a:t>ít</a:t>
          </a:r>
          <a:endParaRPr lang="en-GB" sz="3600" dirty="0"/>
        </a:p>
      </dgm:t>
    </dgm:pt>
    <dgm:pt modelId="{AC72A882-6620-40D0-B4F3-66A426063674}" type="parTrans" cxnId="{5496EC89-3BB7-4041-88B6-7644ADA937A0}">
      <dgm:prSet/>
      <dgm:spPr/>
      <dgm:t>
        <a:bodyPr/>
        <a:lstStyle/>
        <a:p>
          <a:endParaRPr lang="en-GB"/>
        </a:p>
      </dgm:t>
    </dgm:pt>
    <dgm:pt modelId="{870F3358-B4CD-4F11-AED8-F4B9248D0EEE}" type="sibTrans" cxnId="{5496EC89-3BB7-4041-88B6-7644ADA937A0}">
      <dgm:prSet/>
      <dgm:spPr/>
      <dgm:t>
        <a:bodyPr/>
        <a:lstStyle/>
        <a:p>
          <a:endParaRPr lang="en-GB"/>
        </a:p>
      </dgm:t>
    </dgm:pt>
    <dgm:pt modelId="{7A630EC2-9AD8-45FE-9F1E-FB0D6AA4F448}">
      <dgm:prSet phldrT="[Text]"/>
      <dgm:spPr/>
      <dgm:t>
        <a:bodyPr/>
        <a:lstStyle/>
        <a:p>
          <a:r>
            <a:rPr lang="en-US" dirty="0" err="1" smtClean="0"/>
            <a:t>Đóng</a:t>
          </a:r>
          <a:r>
            <a:rPr lang="en-US" dirty="0" smtClean="0"/>
            <a:t> </a:t>
          </a:r>
          <a:r>
            <a:rPr lang="en-US" dirty="0" err="1" smtClean="0"/>
            <a:t>góp</a:t>
          </a:r>
          <a:endParaRPr lang="en-GB" dirty="0"/>
        </a:p>
      </dgm:t>
    </dgm:pt>
    <dgm:pt modelId="{244668E6-1DAB-4ED7-B264-B57C1E723AA4}" type="parTrans" cxnId="{F5516DC3-7679-4137-AB86-D93ABD4C6FCE}">
      <dgm:prSet/>
      <dgm:spPr/>
      <dgm:t>
        <a:bodyPr/>
        <a:lstStyle/>
        <a:p>
          <a:endParaRPr lang="en-GB"/>
        </a:p>
      </dgm:t>
    </dgm:pt>
    <dgm:pt modelId="{5CDC6E3E-9DED-46AD-A0EE-3BD29F8B69D1}" type="sibTrans" cxnId="{F5516DC3-7679-4137-AB86-D93ABD4C6FCE}">
      <dgm:prSet/>
      <dgm:spPr/>
      <dgm:t>
        <a:bodyPr/>
        <a:lstStyle/>
        <a:p>
          <a:endParaRPr lang="en-GB"/>
        </a:p>
      </dgm:t>
    </dgm:pt>
    <dgm:pt modelId="{790BDB7D-CA0A-4C0A-826F-C047961B58C8}">
      <dgm:prSet phldrT="[Text]"/>
      <dgm:spPr/>
      <dgm:t>
        <a:bodyPr/>
        <a:lstStyle/>
        <a:p>
          <a:r>
            <a:rPr lang="en-US" dirty="0" smtClean="0"/>
            <a:t>Ý </a:t>
          </a:r>
          <a:r>
            <a:rPr lang="en-US" dirty="0" err="1" smtClean="0"/>
            <a:t>tưởng</a:t>
          </a:r>
          <a:r>
            <a:rPr lang="en-US" dirty="0" smtClean="0"/>
            <a:t> </a:t>
          </a:r>
          <a:r>
            <a:rPr lang="en-US" dirty="0" err="1" smtClean="0"/>
            <a:t>từ</a:t>
          </a:r>
          <a:r>
            <a:rPr lang="en-US" dirty="0" smtClean="0"/>
            <a:t> HSSV</a:t>
          </a:r>
          <a:endParaRPr lang="en-GB" dirty="0"/>
        </a:p>
      </dgm:t>
    </dgm:pt>
    <dgm:pt modelId="{A7BB8E9C-80AC-475B-A07C-6053C5B128FC}" type="parTrans" cxnId="{C9C0FD9D-92AF-41C6-9524-49637C1BE660}">
      <dgm:prSet/>
      <dgm:spPr/>
      <dgm:t>
        <a:bodyPr/>
        <a:lstStyle/>
        <a:p>
          <a:endParaRPr lang="en-GB"/>
        </a:p>
      </dgm:t>
    </dgm:pt>
    <dgm:pt modelId="{AE0998DA-8B74-480D-B6C1-7BA9C1AE39A1}" type="sibTrans" cxnId="{C9C0FD9D-92AF-41C6-9524-49637C1BE660}">
      <dgm:prSet/>
      <dgm:spPr/>
      <dgm:t>
        <a:bodyPr/>
        <a:lstStyle/>
        <a:p>
          <a:endParaRPr lang="en-GB"/>
        </a:p>
      </dgm:t>
    </dgm:pt>
    <dgm:pt modelId="{AC43FAF5-5B25-42F3-9E64-A65FFACFA3CD}">
      <dgm:prSet phldrT="[Text]"/>
      <dgm:spPr/>
      <dgm:t>
        <a:bodyPr/>
        <a:lstStyle/>
        <a:p>
          <a:r>
            <a:rPr lang="en-US" dirty="0" err="1" smtClean="0"/>
            <a:t>Tổ</a:t>
          </a:r>
          <a:r>
            <a:rPr lang="en-US" dirty="0" smtClean="0"/>
            <a:t> </a:t>
          </a:r>
          <a:r>
            <a:rPr lang="en-US" dirty="0" err="1" smtClean="0"/>
            <a:t>chức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nhóm</a:t>
          </a:r>
          <a:r>
            <a:rPr lang="en-US" dirty="0" smtClean="0"/>
            <a:t> KN</a:t>
          </a:r>
          <a:endParaRPr lang="en-GB" dirty="0"/>
        </a:p>
      </dgm:t>
    </dgm:pt>
    <dgm:pt modelId="{C7238E4E-896E-447F-8577-01348A478D52}" type="parTrans" cxnId="{7B6E816A-E05F-4D48-8969-AC8B7B7A4437}">
      <dgm:prSet/>
      <dgm:spPr/>
      <dgm:t>
        <a:bodyPr/>
        <a:lstStyle/>
        <a:p>
          <a:endParaRPr lang="en-GB"/>
        </a:p>
      </dgm:t>
    </dgm:pt>
    <dgm:pt modelId="{C6AEE79B-4965-4923-8B8C-1BF7AF753879}" type="sibTrans" cxnId="{7B6E816A-E05F-4D48-8969-AC8B7B7A4437}">
      <dgm:prSet/>
      <dgm:spPr/>
      <dgm:t>
        <a:bodyPr/>
        <a:lstStyle/>
        <a:p>
          <a:endParaRPr lang="en-GB"/>
        </a:p>
      </dgm:t>
    </dgm:pt>
    <dgm:pt modelId="{080ECE95-2D91-4DC5-8074-4A27F8487274}" type="pres">
      <dgm:prSet presAssocID="{DE8474D0-1412-4AFC-8878-396DF76D704F}" presName="Name0" presStyleCnt="0">
        <dgm:presLayoutVars>
          <dgm:dir/>
          <dgm:animLvl val="lvl"/>
          <dgm:resizeHandles/>
        </dgm:presLayoutVars>
      </dgm:prSet>
      <dgm:spPr/>
      <dgm:t>
        <a:bodyPr/>
        <a:lstStyle/>
        <a:p>
          <a:endParaRPr lang="en-GB"/>
        </a:p>
      </dgm:t>
    </dgm:pt>
    <dgm:pt modelId="{CC0FD852-795C-4542-A4B3-40239D855827}" type="pres">
      <dgm:prSet presAssocID="{A3F2D64E-93A4-49E2-9744-CFB647743AB6}" presName="linNode" presStyleCnt="0"/>
      <dgm:spPr/>
      <dgm:t>
        <a:bodyPr/>
        <a:lstStyle/>
        <a:p>
          <a:endParaRPr lang="en-GB"/>
        </a:p>
      </dgm:t>
    </dgm:pt>
    <dgm:pt modelId="{C11501C2-B094-45AF-A8B4-01595CB9DCB5}" type="pres">
      <dgm:prSet presAssocID="{A3F2D64E-93A4-49E2-9744-CFB647743AB6}" presName="parentShp" presStyleLbl="node1" presStyleIdx="0" presStyleCnt="2">
        <dgm:presLayoutVars>
          <dgm:bulletEnabled val="1"/>
        </dgm:presLayoutVars>
      </dgm:prSet>
      <dgm:spPr/>
      <dgm:t>
        <a:bodyPr/>
        <a:lstStyle/>
        <a:p>
          <a:endParaRPr lang="en-GB"/>
        </a:p>
      </dgm:t>
    </dgm:pt>
    <dgm:pt modelId="{B3167090-DB0E-40BE-A711-D5A3BD6964E6}" type="pres">
      <dgm:prSet presAssocID="{A3F2D64E-93A4-49E2-9744-CFB647743AB6}" presName="childShp" presStyleLbl="bgAccFollowNode1" presStyleIdx="0" presStyleCnt="2">
        <dgm:presLayoutVars>
          <dgm:bulletEnabled val="1"/>
        </dgm:presLayoutVars>
      </dgm:prSet>
      <dgm:spPr/>
      <dgm:t>
        <a:bodyPr/>
        <a:lstStyle/>
        <a:p>
          <a:endParaRPr lang="en-GB"/>
        </a:p>
      </dgm:t>
    </dgm:pt>
    <dgm:pt modelId="{080FDFD5-1556-4B66-A57A-FA8D6A0000DA}" type="pres">
      <dgm:prSet presAssocID="{C132BEE0-2C5E-40C0-9B99-AD112B6BF08B}" presName="spacing" presStyleCnt="0"/>
      <dgm:spPr/>
      <dgm:t>
        <a:bodyPr/>
        <a:lstStyle/>
        <a:p>
          <a:endParaRPr lang="en-GB"/>
        </a:p>
      </dgm:t>
    </dgm:pt>
    <dgm:pt modelId="{7821287C-8A7C-45C0-B321-67B3EDE4BDDF}" type="pres">
      <dgm:prSet presAssocID="{7A630EC2-9AD8-45FE-9F1E-FB0D6AA4F448}" presName="linNode" presStyleCnt="0"/>
      <dgm:spPr/>
      <dgm:t>
        <a:bodyPr/>
        <a:lstStyle/>
        <a:p>
          <a:endParaRPr lang="en-GB"/>
        </a:p>
      </dgm:t>
    </dgm:pt>
    <dgm:pt modelId="{CDADFDB7-9D56-44C2-8F31-F13F1F197E3B}" type="pres">
      <dgm:prSet presAssocID="{7A630EC2-9AD8-45FE-9F1E-FB0D6AA4F448}" presName="parentShp" presStyleLbl="node1" presStyleIdx="1" presStyleCnt="2">
        <dgm:presLayoutVars>
          <dgm:bulletEnabled val="1"/>
        </dgm:presLayoutVars>
      </dgm:prSet>
      <dgm:spPr/>
      <dgm:t>
        <a:bodyPr/>
        <a:lstStyle/>
        <a:p>
          <a:endParaRPr lang="en-GB"/>
        </a:p>
      </dgm:t>
    </dgm:pt>
    <dgm:pt modelId="{A81A1DAA-2DE8-42A2-904C-530CE1241610}" type="pres">
      <dgm:prSet presAssocID="{7A630EC2-9AD8-45FE-9F1E-FB0D6AA4F448}" presName="childShp" presStyleLbl="bgAccFollowNode1" presStyleIdx="1" presStyleCnt="2">
        <dgm:presLayoutVars>
          <dgm:bulletEnabled val="1"/>
        </dgm:presLayoutVars>
      </dgm:prSet>
      <dgm:spPr/>
      <dgm:t>
        <a:bodyPr/>
        <a:lstStyle/>
        <a:p>
          <a:endParaRPr lang="en-GB"/>
        </a:p>
      </dgm:t>
    </dgm:pt>
  </dgm:ptLst>
  <dgm:cxnLst>
    <dgm:cxn modelId="{15BC31D2-88CD-4A31-A979-BFA4128B6BF8}" type="presOf" srcId="{7A630EC2-9AD8-45FE-9F1E-FB0D6AA4F448}" destId="{CDADFDB7-9D56-44C2-8F31-F13F1F197E3B}" srcOrd="0" destOrd="0" presId="urn:microsoft.com/office/officeart/2005/8/layout/vList6"/>
    <dgm:cxn modelId="{218F0C19-BFC2-43E6-956B-2C1C2E9E597F}" type="presOf" srcId="{AC43FAF5-5B25-42F3-9E64-A65FFACFA3CD}" destId="{A81A1DAA-2DE8-42A2-904C-530CE1241610}" srcOrd="0" destOrd="1" presId="urn:microsoft.com/office/officeart/2005/8/layout/vList6"/>
    <dgm:cxn modelId="{C9C0FD9D-92AF-41C6-9524-49637C1BE660}" srcId="{7A630EC2-9AD8-45FE-9F1E-FB0D6AA4F448}" destId="{790BDB7D-CA0A-4C0A-826F-C047961B58C8}" srcOrd="0" destOrd="0" parTransId="{A7BB8E9C-80AC-475B-A07C-6053C5B128FC}" sibTransId="{AE0998DA-8B74-480D-B6C1-7BA9C1AE39A1}"/>
    <dgm:cxn modelId="{F5516DC3-7679-4137-AB86-D93ABD4C6FCE}" srcId="{DE8474D0-1412-4AFC-8878-396DF76D704F}" destId="{7A630EC2-9AD8-45FE-9F1E-FB0D6AA4F448}" srcOrd="1" destOrd="0" parTransId="{244668E6-1DAB-4ED7-B264-B57C1E723AA4}" sibTransId="{5CDC6E3E-9DED-46AD-A0EE-3BD29F8B69D1}"/>
    <dgm:cxn modelId="{3059B163-5EB9-4AD3-98D4-87BB375603C3}" type="presOf" srcId="{790BDB7D-CA0A-4C0A-826F-C047961B58C8}" destId="{A81A1DAA-2DE8-42A2-904C-530CE1241610}" srcOrd="0" destOrd="0" presId="urn:microsoft.com/office/officeart/2005/8/layout/vList6"/>
    <dgm:cxn modelId="{4A19B309-F50F-47A1-97F8-116274D84D81}" type="presOf" srcId="{A3F2D64E-93A4-49E2-9744-CFB647743AB6}" destId="{C11501C2-B094-45AF-A8B4-01595CB9DCB5}" srcOrd="0" destOrd="0" presId="urn:microsoft.com/office/officeart/2005/8/layout/vList6"/>
    <dgm:cxn modelId="{5496EC89-3BB7-4041-88B6-7644ADA937A0}" srcId="{A3F2D64E-93A4-49E2-9744-CFB647743AB6}" destId="{B0C15B75-6673-4539-B813-13202CC7705C}" srcOrd="1" destOrd="0" parTransId="{AC72A882-6620-40D0-B4F3-66A426063674}" sibTransId="{870F3358-B4CD-4F11-AED8-F4B9248D0EEE}"/>
    <dgm:cxn modelId="{CD653DE2-8FDC-4E0D-BD26-5DB92E4FE8E7}" srcId="{DE8474D0-1412-4AFC-8878-396DF76D704F}" destId="{A3F2D64E-93A4-49E2-9744-CFB647743AB6}" srcOrd="0" destOrd="0" parTransId="{CF7B9D7C-3331-413C-BE26-889F32D3659B}" sibTransId="{C132BEE0-2C5E-40C0-9B99-AD112B6BF08B}"/>
    <dgm:cxn modelId="{2BA4518B-31E6-47DF-BCCE-ECE5ADB7593F}" srcId="{A3F2D64E-93A4-49E2-9744-CFB647743AB6}" destId="{36B696DE-D4BB-4B32-8D11-4CF514689A8E}" srcOrd="0" destOrd="0" parTransId="{6E349EDA-95A7-45B4-9321-2598B3FB499A}" sibTransId="{67D8C2B4-0D0C-4371-B6A9-72EB7D6555F6}"/>
    <dgm:cxn modelId="{11F5C86A-7A22-4ECE-99FB-499866E00D05}" type="presOf" srcId="{36B696DE-D4BB-4B32-8D11-4CF514689A8E}" destId="{B3167090-DB0E-40BE-A711-D5A3BD6964E6}" srcOrd="0" destOrd="0" presId="urn:microsoft.com/office/officeart/2005/8/layout/vList6"/>
    <dgm:cxn modelId="{7B6E816A-E05F-4D48-8969-AC8B7B7A4437}" srcId="{7A630EC2-9AD8-45FE-9F1E-FB0D6AA4F448}" destId="{AC43FAF5-5B25-42F3-9E64-A65FFACFA3CD}" srcOrd="1" destOrd="0" parTransId="{C7238E4E-896E-447F-8577-01348A478D52}" sibTransId="{C6AEE79B-4965-4923-8B8C-1BF7AF753879}"/>
    <dgm:cxn modelId="{EABFAA96-9839-4E14-BE52-E46D21027359}" type="presOf" srcId="{DE8474D0-1412-4AFC-8878-396DF76D704F}" destId="{080ECE95-2D91-4DC5-8074-4A27F8487274}" srcOrd="0" destOrd="0" presId="urn:microsoft.com/office/officeart/2005/8/layout/vList6"/>
    <dgm:cxn modelId="{355042BC-1C89-4426-9616-3B98BAF9C8F2}" type="presOf" srcId="{B0C15B75-6673-4539-B813-13202CC7705C}" destId="{B3167090-DB0E-40BE-A711-D5A3BD6964E6}" srcOrd="0" destOrd="1" presId="urn:microsoft.com/office/officeart/2005/8/layout/vList6"/>
    <dgm:cxn modelId="{B1DA92B1-F106-460B-A83E-626345ACD1EB}" type="presParOf" srcId="{080ECE95-2D91-4DC5-8074-4A27F8487274}" destId="{CC0FD852-795C-4542-A4B3-40239D855827}" srcOrd="0" destOrd="0" presId="urn:microsoft.com/office/officeart/2005/8/layout/vList6"/>
    <dgm:cxn modelId="{A15BD8DF-43EB-4AD3-AC60-CF817EF08270}" type="presParOf" srcId="{CC0FD852-795C-4542-A4B3-40239D855827}" destId="{C11501C2-B094-45AF-A8B4-01595CB9DCB5}" srcOrd="0" destOrd="0" presId="urn:microsoft.com/office/officeart/2005/8/layout/vList6"/>
    <dgm:cxn modelId="{DDC6DE00-721D-48F2-A3E6-182D3496EA7B}" type="presParOf" srcId="{CC0FD852-795C-4542-A4B3-40239D855827}" destId="{B3167090-DB0E-40BE-A711-D5A3BD6964E6}" srcOrd="1" destOrd="0" presId="urn:microsoft.com/office/officeart/2005/8/layout/vList6"/>
    <dgm:cxn modelId="{DF4AA5B8-22F5-474A-BA77-195C6D7A0F91}" type="presParOf" srcId="{080ECE95-2D91-4DC5-8074-4A27F8487274}" destId="{080FDFD5-1556-4B66-A57A-FA8D6A0000DA}" srcOrd="1" destOrd="0" presId="urn:microsoft.com/office/officeart/2005/8/layout/vList6"/>
    <dgm:cxn modelId="{E1DB2716-BC93-4C27-9DC3-F40CB1121C9D}" type="presParOf" srcId="{080ECE95-2D91-4DC5-8074-4A27F8487274}" destId="{7821287C-8A7C-45C0-B321-67B3EDE4BDDF}" srcOrd="2" destOrd="0" presId="urn:microsoft.com/office/officeart/2005/8/layout/vList6"/>
    <dgm:cxn modelId="{F2DBB946-168F-4A49-A482-58198B76D438}" type="presParOf" srcId="{7821287C-8A7C-45C0-B321-67B3EDE4BDDF}" destId="{CDADFDB7-9D56-44C2-8F31-F13F1F197E3B}" srcOrd="0" destOrd="0" presId="urn:microsoft.com/office/officeart/2005/8/layout/vList6"/>
    <dgm:cxn modelId="{6A78F350-C3B5-4239-8FFA-58B1B557C6C7}" type="presParOf" srcId="{7821287C-8A7C-45C0-B321-67B3EDE4BDDF}" destId="{A81A1DAA-2DE8-42A2-904C-530CE12416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0C2F5-7DF5-4FF5-A82F-EB83F0E6805B}">
      <dsp:nvSpPr>
        <dsp:cNvPr id="0" name=""/>
        <dsp:cNvSpPr/>
      </dsp:nvSpPr>
      <dsp:spPr>
        <a:xfrm rot="16200000">
          <a:off x="-1451870" y="2354616"/>
          <a:ext cx="3585972" cy="530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8024" bIns="0" numCol="1" spcCol="1270" anchor="t" anchorCtr="0">
          <a:noAutofit/>
        </a:bodyPr>
        <a:lstStyle/>
        <a:p>
          <a:pPr lvl="0" algn="r" defTabSz="1689100">
            <a:lnSpc>
              <a:spcPct val="90000"/>
            </a:lnSpc>
            <a:spcBef>
              <a:spcPct val="0"/>
            </a:spcBef>
            <a:spcAft>
              <a:spcPct val="35000"/>
            </a:spcAft>
          </a:pPr>
          <a:endParaRPr lang="en-GB" sz="3800" kern="1200"/>
        </a:p>
      </dsp:txBody>
      <dsp:txXfrm>
        <a:off x="-1451870" y="2354616"/>
        <a:ext cx="3585972" cy="530672"/>
      </dsp:txXfrm>
    </dsp:sp>
    <dsp:sp modelId="{1D17788B-472D-4B92-A33F-D3973ABD70FA}">
      <dsp:nvSpPr>
        <dsp:cNvPr id="0" name=""/>
        <dsp:cNvSpPr/>
      </dsp:nvSpPr>
      <dsp:spPr>
        <a:xfrm>
          <a:off x="606451" y="826967"/>
          <a:ext cx="2643311" cy="358597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384" tIns="468024" rIns="405384" bIns="40538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1860</a:t>
          </a:r>
          <a:endParaRPr lang="en-GB" sz="4400" kern="1200" dirty="0"/>
        </a:p>
        <a:p>
          <a:pPr marL="285750" lvl="1" indent="-285750" algn="l" defTabSz="1955800">
            <a:lnSpc>
              <a:spcPct val="90000"/>
            </a:lnSpc>
            <a:spcBef>
              <a:spcPct val="0"/>
            </a:spcBef>
            <a:spcAft>
              <a:spcPct val="15000"/>
            </a:spcAft>
            <a:buChar char="••"/>
          </a:pPr>
          <a:r>
            <a:rPr lang="en-US" sz="4400" kern="1200" dirty="0" smtClean="0"/>
            <a:t>1860-1960</a:t>
          </a:r>
          <a:endParaRPr lang="en-GB" sz="4400" kern="1200" dirty="0"/>
        </a:p>
        <a:p>
          <a:pPr marL="285750" lvl="1" indent="-285750" algn="l" defTabSz="1955800">
            <a:lnSpc>
              <a:spcPct val="90000"/>
            </a:lnSpc>
            <a:spcBef>
              <a:spcPct val="0"/>
            </a:spcBef>
            <a:spcAft>
              <a:spcPct val="15000"/>
            </a:spcAft>
            <a:buChar char="••"/>
          </a:pPr>
          <a:r>
            <a:rPr lang="en-US" sz="4400" kern="1200" dirty="0" smtClean="0"/>
            <a:t>1970</a:t>
          </a:r>
          <a:endParaRPr lang="en-GB" sz="4400" kern="1200" dirty="0"/>
        </a:p>
      </dsp:txBody>
      <dsp:txXfrm>
        <a:off x="606451" y="826967"/>
        <a:ext cx="2643311" cy="3585972"/>
      </dsp:txXfrm>
    </dsp:sp>
    <dsp:sp modelId="{6BBA4259-9336-4BD4-8726-58C974C5C6B9}">
      <dsp:nvSpPr>
        <dsp:cNvPr id="0" name=""/>
        <dsp:cNvSpPr/>
      </dsp:nvSpPr>
      <dsp:spPr>
        <a:xfrm>
          <a:off x="-91955" y="24218"/>
          <a:ext cx="1396814" cy="12658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BBC40D7-D020-4A93-976C-140AFDE2B092}">
      <dsp:nvSpPr>
        <dsp:cNvPr id="0" name=""/>
        <dsp:cNvSpPr/>
      </dsp:nvSpPr>
      <dsp:spPr>
        <a:xfrm rot="16200000">
          <a:off x="2825864" y="2514858"/>
          <a:ext cx="3585972" cy="530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8024" bIns="0" numCol="1" spcCol="1270" anchor="t" anchorCtr="0">
          <a:noAutofit/>
        </a:bodyPr>
        <a:lstStyle/>
        <a:p>
          <a:pPr lvl="0" algn="r" defTabSz="1689100">
            <a:lnSpc>
              <a:spcPct val="90000"/>
            </a:lnSpc>
            <a:spcBef>
              <a:spcPct val="0"/>
            </a:spcBef>
            <a:spcAft>
              <a:spcPct val="35000"/>
            </a:spcAft>
          </a:pPr>
          <a:endParaRPr lang="en-GB" sz="3800" kern="1200"/>
        </a:p>
      </dsp:txBody>
      <dsp:txXfrm>
        <a:off x="2825864" y="2514858"/>
        <a:ext cx="3585972" cy="530672"/>
      </dsp:txXfrm>
    </dsp:sp>
    <dsp:sp modelId="{DDB34040-9EC5-4D45-9EF9-4AA9FF4C5B9A}">
      <dsp:nvSpPr>
        <dsp:cNvPr id="0" name=""/>
        <dsp:cNvSpPr/>
      </dsp:nvSpPr>
      <dsp:spPr>
        <a:xfrm>
          <a:off x="4884186" y="987209"/>
          <a:ext cx="2643311" cy="3585972"/>
        </a:xfrm>
        <a:prstGeom prst="rect">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384" tIns="468024" rIns="405384" bIns="40538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1948</a:t>
          </a:r>
          <a:endParaRPr lang="en-GB" sz="4400" kern="1200" dirty="0"/>
        </a:p>
        <a:p>
          <a:pPr marL="285750" lvl="1" indent="-285750" algn="l" defTabSz="1955800">
            <a:lnSpc>
              <a:spcPct val="90000"/>
            </a:lnSpc>
            <a:spcBef>
              <a:spcPct val="0"/>
            </a:spcBef>
            <a:spcAft>
              <a:spcPct val="15000"/>
            </a:spcAft>
            <a:buChar char="••"/>
          </a:pPr>
          <a:r>
            <a:rPr lang="en-US" sz="4400" kern="1200" dirty="0" smtClean="0"/>
            <a:t>1980</a:t>
          </a:r>
          <a:endParaRPr lang="en-GB" sz="4400" kern="1200" dirty="0"/>
        </a:p>
        <a:p>
          <a:pPr marL="285750" lvl="1" indent="-285750" algn="l" defTabSz="1955800">
            <a:lnSpc>
              <a:spcPct val="90000"/>
            </a:lnSpc>
            <a:spcBef>
              <a:spcPct val="0"/>
            </a:spcBef>
            <a:spcAft>
              <a:spcPct val="15000"/>
            </a:spcAft>
            <a:buChar char="••"/>
          </a:pPr>
          <a:r>
            <a:rPr lang="en-US" sz="4400" kern="1200" dirty="0" smtClean="0"/>
            <a:t>1990</a:t>
          </a:r>
          <a:endParaRPr lang="en-GB" sz="4400" kern="1200" dirty="0"/>
        </a:p>
      </dsp:txBody>
      <dsp:txXfrm>
        <a:off x="4884186" y="987209"/>
        <a:ext cx="2643311" cy="3585972"/>
      </dsp:txXfrm>
    </dsp:sp>
    <dsp:sp modelId="{3D61DFE5-0E4D-4E53-8D94-6BC578E70740}">
      <dsp:nvSpPr>
        <dsp:cNvPr id="0" name=""/>
        <dsp:cNvSpPr/>
      </dsp:nvSpPr>
      <dsp:spPr>
        <a:xfrm>
          <a:off x="3951173" y="24218"/>
          <a:ext cx="1866024" cy="15863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8ACE78-5048-4CA6-AFDE-6086317F63D4}">
      <dsp:nvSpPr>
        <dsp:cNvPr id="0" name=""/>
        <dsp:cNvSpPr/>
      </dsp:nvSpPr>
      <dsp:spPr>
        <a:xfrm rot="16200000">
          <a:off x="6701258" y="2252356"/>
          <a:ext cx="3585972" cy="530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8024" bIns="0" numCol="1" spcCol="1270" anchor="t" anchorCtr="0">
          <a:noAutofit/>
        </a:bodyPr>
        <a:lstStyle/>
        <a:p>
          <a:pPr lvl="0" algn="r" defTabSz="1689100">
            <a:lnSpc>
              <a:spcPct val="90000"/>
            </a:lnSpc>
            <a:spcBef>
              <a:spcPct val="0"/>
            </a:spcBef>
            <a:spcAft>
              <a:spcPct val="35000"/>
            </a:spcAft>
          </a:pPr>
          <a:endParaRPr lang="en-GB" sz="3800" kern="1200"/>
        </a:p>
      </dsp:txBody>
      <dsp:txXfrm>
        <a:off x="6701258" y="2252356"/>
        <a:ext cx="3585972" cy="530672"/>
      </dsp:txXfrm>
    </dsp:sp>
    <dsp:sp modelId="{E79B4DD0-EA72-4ACD-A760-FF770B929F42}">
      <dsp:nvSpPr>
        <dsp:cNvPr id="0" name=""/>
        <dsp:cNvSpPr/>
      </dsp:nvSpPr>
      <dsp:spPr>
        <a:xfrm>
          <a:off x="8759581" y="724706"/>
          <a:ext cx="2643311" cy="3585972"/>
        </a:xfrm>
        <a:prstGeom prst="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5384" tIns="468024" rIns="405384" bIns="405384"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2001</a:t>
          </a:r>
          <a:endParaRPr lang="en-GB" sz="4400" kern="1200" dirty="0"/>
        </a:p>
        <a:p>
          <a:pPr marL="285750" lvl="1" indent="-285750" algn="l" defTabSz="1955800">
            <a:lnSpc>
              <a:spcPct val="90000"/>
            </a:lnSpc>
            <a:spcBef>
              <a:spcPct val="0"/>
            </a:spcBef>
            <a:spcAft>
              <a:spcPct val="15000"/>
            </a:spcAft>
            <a:buChar char="••"/>
          </a:pPr>
          <a:r>
            <a:rPr lang="en-US" sz="4400" kern="1200" dirty="0" smtClean="0"/>
            <a:t>5 </a:t>
          </a:r>
          <a:r>
            <a:rPr lang="en-US" sz="4400" kern="1200" dirty="0" err="1" smtClean="0"/>
            <a:t>tỷ</a:t>
          </a:r>
          <a:r>
            <a:rPr lang="en-US" sz="4400" kern="1200" dirty="0" smtClean="0"/>
            <a:t> $/</a:t>
          </a:r>
          <a:r>
            <a:rPr lang="en-US" sz="4400" kern="1200" dirty="0" err="1" smtClean="0"/>
            <a:t>năm</a:t>
          </a:r>
          <a:endParaRPr lang="en-GB" sz="4400" kern="1200" dirty="0"/>
        </a:p>
      </dsp:txBody>
      <dsp:txXfrm>
        <a:off x="8759581" y="724706"/>
        <a:ext cx="2643311" cy="3585972"/>
      </dsp:txXfrm>
    </dsp:sp>
    <dsp:sp modelId="{11318402-CD81-479A-A745-EE545C442570}">
      <dsp:nvSpPr>
        <dsp:cNvPr id="0" name=""/>
        <dsp:cNvSpPr/>
      </dsp:nvSpPr>
      <dsp:spPr>
        <a:xfrm>
          <a:off x="8228908" y="24218"/>
          <a:ext cx="1061344" cy="106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1E0B7-DFFE-49FB-8861-703094A953CD}">
      <dsp:nvSpPr>
        <dsp:cNvPr id="0" name=""/>
        <dsp:cNvSpPr/>
      </dsp:nvSpPr>
      <dsp:spPr>
        <a:xfrm rot="5400000">
          <a:off x="-249175" y="249676"/>
          <a:ext cx="1661169" cy="1162818"/>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err="1" smtClean="0"/>
            <a:t>Cung</a:t>
          </a:r>
          <a:r>
            <a:rPr lang="en-US" sz="2300" kern="1200" dirty="0" smtClean="0"/>
            <a:t> </a:t>
          </a:r>
          <a:r>
            <a:rPr lang="en-US" sz="2300" kern="1200" dirty="0" err="1" smtClean="0"/>
            <a:t>ứng</a:t>
          </a:r>
          <a:endParaRPr lang="en-GB" sz="2300" kern="1200" dirty="0"/>
        </a:p>
      </dsp:txBody>
      <dsp:txXfrm rot="-5400000">
        <a:off x="1" y="581909"/>
        <a:ext cx="1162818" cy="498351"/>
      </dsp:txXfrm>
    </dsp:sp>
    <dsp:sp modelId="{E574E41F-B695-4A63-B6F1-8B3BD50EFAD6}">
      <dsp:nvSpPr>
        <dsp:cNvPr id="0" name=""/>
        <dsp:cNvSpPr/>
      </dsp:nvSpPr>
      <dsp:spPr>
        <a:xfrm rot="5400000">
          <a:off x="5696997" y="-4533677"/>
          <a:ext cx="1079760" cy="1014811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Nguồn</a:t>
          </a:r>
          <a:r>
            <a:rPr lang="en-US" sz="3000" kern="1200" dirty="0" smtClean="0"/>
            <a:t> </a:t>
          </a:r>
          <a:r>
            <a:rPr lang="en-US" sz="3000" kern="1200" dirty="0" err="1" smtClean="0"/>
            <a:t>nhân</a:t>
          </a:r>
          <a:r>
            <a:rPr lang="en-US" sz="3000" kern="1200" dirty="0" smtClean="0"/>
            <a:t> </a:t>
          </a:r>
          <a:r>
            <a:rPr lang="en-US" sz="3000" kern="1200" dirty="0" err="1" smtClean="0"/>
            <a:t>lực</a:t>
          </a:r>
          <a:r>
            <a:rPr lang="en-US" sz="3000" kern="1200" dirty="0" smtClean="0"/>
            <a:t> CLC, </a:t>
          </a:r>
          <a:r>
            <a:rPr lang="en-US" sz="3000" kern="1200" dirty="0" err="1" smtClean="0"/>
            <a:t>nhà</a:t>
          </a:r>
          <a:r>
            <a:rPr lang="en-US" sz="3000" kern="1200" dirty="0" smtClean="0"/>
            <a:t> </a:t>
          </a:r>
          <a:r>
            <a:rPr lang="en-US" sz="3000" kern="1200" dirty="0" err="1" smtClean="0"/>
            <a:t>sáng</a:t>
          </a:r>
          <a:r>
            <a:rPr lang="en-US" sz="3000" kern="1200" dirty="0" smtClean="0"/>
            <a:t> </a:t>
          </a:r>
          <a:r>
            <a:rPr lang="en-US" sz="3000" kern="1200" dirty="0" err="1" smtClean="0"/>
            <a:t>lập</a:t>
          </a:r>
          <a:r>
            <a:rPr lang="en-US" sz="3000" kern="1200" dirty="0" smtClean="0"/>
            <a:t> </a:t>
          </a:r>
          <a:r>
            <a:rPr lang="en-US" sz="3000" kern="1200" dirty="0" err="1" smtClean="0"/>
            <a:t>và</a:t>
          </a:r>
          <a:r>
            <a:rPr lang="en-US" sz="3000" kern="1200" dirty="0" smtClean="0"/>
            <a:t> </a:t>
          </a:r>
          <a:r>
            <a:rPr lang="en-US" sz="3000" kern="1200" dirty="0" err="1" smtClean="0"/>
            <a:t>điều</a:t>
          </a:r>
          <a:r>
            <a:rPr lang="en-US" sz="3000" kern="1200" dirty="0" smtClean="0"/>
            <a:t> </a:t>
          </a:r>
          <a:r>
            <a:rPr lang="en-US" sz="3000" kern="1200" dirty="0" err="1" smtClean="0"/>
            <a:t>hành</a:t>
          </a:r>
          <a:r>
            <a:rPr lang="en-US" sz="3000" kern="1200" dirty="0" smtClean="0"/>
            <a:t> DN KN</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Hỗ</a:t>
          </a:r>
          <a:r>
            <a:rPr lang="en-US" sz="3000" kern="1200" dirty="0" smtClean="0"/>
            <a:t> </a:t>
          </a:r>
          <a:r>
            <a:rPr lang="en-US" sz="3000" kern="1200" dirty="0" err="1" smtClean="0"/>
            <a:t>trợ</a:t>
          </a:r>
          <a:r>
            <a:rPr lang="en-US" sz="3000" kern="1200" dirty="0" smtClean="0"/>
            <a:t> CSVC, PTN, </a:t>
          </a:r>
          <a:r>
            <a:rPr lang="en-US" sz="3000" kern="1200" dirty="0" err="1" smtClean="0"/>
            <a:t>vườn</a:t>
          </a:r>
          <a:r>
            <a:rPr lang="en-US" sz="3000" kern="1200" dirty="0" smtClean="0"/>
            <a:t> </a:t>
          </a:r>
          <a:r>
            <a:rPr lang="en-US" sz="3000" kern="1200" dirty="0" err="1" smtClean="0"/>
            <a:t>ươm</a:t>
          </a:r>
          <a:r>
            <a:rPr lang="en-US" sz="3000" kern="1200" dirty="0" smtClean="0"/>
            <a:t> </a:t>
          </a:r>
          <a:r>
            <a:rPr lang="en-US" sz="3000" kern="1200" dirty="0" err="1" smtClean="0"/>
            <a:t>cho</a:t>
          </a:r>
          <a:r>
            <a:rPr lang="en-US" sz="3000" kern="1200" dirty="0" smtClean="0"/>
            <a:t> DAKN</a:t>
          </a:r>
          <a:endParaRPr lang="en-GB" sz="3000" kern="1200" dirty="0"/>
        </a:p>
      </dsp:txBody>
      <dsp:txXfrm rot="-5400000">
        <a:off x="1162818" y="53212"/>
        <a:ext cx="10095408" cy="974340"/>
      </dsp:txXfrm>
    </dsp:sp>
    <dsp:sp modelId="{1ED1E237-DCCA-4B9A-8C09-0E399D45EB34}">
      <dsp:nvSpPr>
        <dsp:cNvPr id="0" name=""/>
        <dsp:cNvSpPr/>
      </dsp:nvSpPr>
      <dsp:spPr>
        <a:xfrm rot="5400000">
          <a:off x="-249175" y="1717290"/>
          <a:ext cx="1661169" cy="1162818"/>
        </a:xfrm>
        <a:prstGeom prst="chevron">
          <a:avLst/>
        </a:prstGeom>
        <a:solidFill>
          <a:schemeClr val="accent4">
            <a:hueOff val="5197847"/>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err="1" smtClean="0"/>
            <a:t>Kết</a:t>
          </a:r>
          <a:r>
            <a:rPr lang="en-US" sz="2300" kern="1200" dirty="0" smtClean="0"/>
            <a:t> </a:t>
          </a:r>
          <a:r>
            <a:rPr lang="en-US" sz="2300" kern="1200" dirty="0" err="1" smtClean="0"/>
            <a:t>nối</a:t>
          </a:r>
          <a:endParaRPr lang="en-GB" sz="2300" kern="1200" dirty="0"/>
        </a:p>
      </dsp:txBody>
      <dsp:txXfrm rot="-5400000">
        <a:off x="1" y="2049523"/>
        <a:ext cx="1162818" cy="498351"/>
      </dsp:txXfrm>
    </dsp:sp>
    <dsp:sp modelId="{24907754-EFF0-4A0A-9547-5B2129CC6BDD}">
      <dsp:nvSpPr>
        <dsp:cNvPr id="0" name=""/>
        <dsp:cNvSpPr/>
      </dsp:nvSpPr>
      <dsp:spPr>
        <a:xfrm rot="5400000">
          <a:off x="5696997" y="-3066063"/>
          <a:ext cx="1079760" cy="1014811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Tổ</a:t>
          </a:r>
          <a:r>
            <a:rPr lang="en-US" sz="3000" kern="1200" dirty="0" smtClean="0"/>
            <a:t> </a:t>
          </a:r>
          <a:r>
            <a:rPr lang="en-US" sz="3000" kern="1200" dirty="0" err="1" smtClean="0"/>
            <a:t>chức</a:t>
          </a:r>
          <a:r>
            <a:rPr lang="en-US" sz="3000" kern="1200" dirty="0" smtClean="0"/>
            <a:t> </a:t>
          </a:r>
          <a:r>
            <a:rPr lang="en-US" sz="3000" kern="1200" dirty="0" err="1" smtClean="0"/>
            <a:t>và</a:t>
          </a:r>
          <a:r>
            <a:rPr lang="en-US" sz="3000" kern="1200" dirty="0" smtClean="0"/>
            <a:t> </a:t>
          </a:r>
          <a:r>
            <a:rPr lang="en-US" sz="3000" kern="1200" dirty="0" err="1" smtClean="0"/>
            <a:t>thúc</a:t>
          </a:r>
          <a:r>
            <a:rPr lang="en-US" sz="3000" kern="1200" dirty="0" smtClean="0"/>
            <a:t> </a:t>
          </a:r>
          <a:r>
            <a:rPr lang="en-US" sz="3000" kern="1200" dirty="0" err="1" smtClean="0"/>
            <a:t>đẩy</a:t>
          </a:r>
          <a:r>
            <a:rPr lang="en-US" sz="3000" kern="1200" dirty="0" smtClean="0"/>
            <a:t> </a:t>
          </a:r>
          <a:r>
            <a:rPr lang="en-US" sz="3000" kern="1200" dirty="0" err="1" smtClean="0"/>
            <a:t>sự</a:t>
          </a:r>
          <a:r>
            <a:rPr lang="en-US" sz="3000" kern="1200" dirty="0" smtClean="0"/>
            <a:t> </a:t>
          </a:r>
          <a:r>
            <a:rPr lang="en-US" sz="3000" kern="1200" dirty="0" err="1" smtClean="0"/>
            <a:t>kiện</a:t>
          </a:r>
          <a:r>
            <a:rPr lang="en-US" sz="3000" kern="1200" dirty="0" smtClean="0"/>
            <a:t> ST&amp;KN</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Cuộc</a:t>
          </a:r>
          <a:r>
            <a:rPr lang="en-US" sz="3000" kern="1200" dirty="0" smtClean="0"/>
            <a:t> </a:t>
          </a:r>
          <a:r>
            <a:rPr lang="en-US" sz="3000" kern="1200" dirty="0" err="1" smtClean="0"/>
            <a:t>thi</a:t>
          </a:r>
          <a:r>
            <a:rPr lang="en-US" sz="3000" kern="1200" dirty="0" smtClean="0"/>
            <a:t> </a:t>
          </a:r>
          <a:r>
            <a:rPr lang="en-US" sz="3000" kern="1200" dirty="0" err="1" smtClean="0"/>
            <a:t>tìm</a:t>
          </a:r>
          <a:r>
            <a:rPr lang="en-US" sz="3000" kern="1200" dirty="0" smtClean="0"/>
            <a:t> </a:t>
          </a:r>
          <a:r>
            <a:rPr lang="en-US" sz="3000" kern="1200" dirty="0" err="1" smtClean="0"/>
            <a:t>ra</a:t>
          </a:r>
          <a:r>
            <a:rPr lang="en-US" sz="3000" kern="1200" dirty="0" smtClean="0"/>
            <a:t> ý </a:t>
          </a:r>
          <a:r>
            <a:rPr lang="en-US" sz="3000" kern="1200" dirty="0" err="1" smtClean="0"/>
            <a:t>tưởng</a:t>
          </a:r>
          <a:r>
            <a:rPr lang="en-US" sz="3000" kern="1200" dirty="0" smtClean="0"/>
            <a:t> ST&amp;KN</a:t>
          </a:r>
          <a:endParaRPr lang="en-GB" sz="3000" kern="1200" dirty="0"/>
        </a:p>
      </dsp:txBody>
      <dsp:txXfrm rot="-5400000">
        <a:off x="1162818" y="1520826"/>
        <a:ext cx="10095408" cy="974340"/>
      </dsp:txXfrm>
    </dsp:sp>
    <dsp:sp modelId="{33FA0BE6-33CC-4725-B2A4-32BBDCD2038A}">
      <dsp:nvSpPr>
        <dsp:cNvPr id="0" name=""/>
        <dsp:cNvSpPr/>
      </dsp:nvSpPr>
      <dsp:spPr>
        <a:xfrm rot="5400000">
          <a:off x="-249175" y="3184904"/>
          <a:ext cx="1661169" cy="1162818"/>
        </a:xfrm>
        <a:prstGeom prst="chevron">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err="1" smtClean="0"/>
            <a:t>Thúc</a:t>
          </a:r>
          <a:r>
            <a:rPr lang="en-US" sz="2300" kern="1200" dirty="0" smtClean="0"/>
            <a:t> </a:t>
          </a:r>
          <a:r>
            <a:rPr lang="en-US" sz="2300" kern="1200" dirty="0" err="1" smtClean="0"/>
            <a:t>đẩy</a:t>
          </a:r>
          <a:endParaRPr lang="en-GB" sz="2300" kern="1200" dirty="0"/>
        </a:p>
      </dsp:txBody>
      <dsp:txXfrm rot="-5400000">
        <a:off x="1" y="3517137"/>
        <a:ext cx="1162818" cy="498351"/>
      </dsp:txXfrm>
    </dsp:sp>
    <dsp:sp modelId="{A1E3C6D4-2973-4850-BF63-ADDC07339545}">
      <dsp:nvSpPr>
        <dsp:cNvPr id="0" name=""/>
        <dsp:cNvSpPr/>
      </dsp:nvSpPr>
      <dsp:spPr>
        <a:xfrm rot="5400000">
          <a:off x="5696997" y="-1598450"/>
          <a:ext cx="1079760" cy="1014811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Hoạt</a:t>
          </a:r>
          <a:r>
            <a:rPr lang="en-US" sz="3000" kern="1200" dirty="0" smtClean="0"/>
            <a:t> </a:t>
          </a:r>
          <a:r>
            <a:rPr lang="en-US" sz="3000" kern="1200" dirty="0" err="1" smtClean="0"/>
            <a:t>động</a:t>
          </a:r>
          <a:r>
            <a:rPr lang="en-US" sz="3000" kern="1200" dirty="0" smtClean="0"/>
            <a:t> </a:t>
          </a:r>
          <a:r>
            <a:rPr lang="en-US" sz="3000" kern="1200" dirty="0" err="1" smtClean="0"/>
            <a:t>gây</a:t>
          </a:r>
          <a:r>
            <a:rPr lang="en-US" sz="3000" kern="1200" dirty="0" smtClean="0"/>
            <a:t> </a:t>
          </a:r>
          <a:r>
            <a:rPr lang="en-US" sz="3000" kern="1200" dirty="0" err="1" smtClean="0"/>
            <a:t>và</a:t>
          </a:r>
          <a:r>
            <a:rPr lang="en-US" sz="3000" kern="1200" dirty="0" smtClean="0"/>
            <a:t> </a:t>
          </a:r>
          <a:r>
            <a:rPr lang="en-US" sz="3000" kern="1200" dirty="0" err="1" smtClean="0"/>
            <a:t>quản</a:t>
          </a:r>
          <a:r>
            <a:rPr lang="en-US" sz="3000" kern="1200" dirty="0" smtClean="0"/>
            <a:t> </a:t>
          </a:r>
          <a:r>
            <a:rPr lang="en-US" sz="3000" kern="1200" dirty="0" err="1" smtClean="0"/>
            <a:t>lý</a:t>
          </a:r>
          <a:r>
            <a:rPr lang="en-US" sz="3000" kern="1200" dirty="0" smtClean="0"/>
            <a:t> </a:t>
          </a:r>
          <a:r>
            <a:rPr lang="en-US" sz="3000" kern="1200" dirty="0" err="1" smtClean="0"/>
            <a:t>quỹ</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Trực</a:t>
          </a:r>
          <a:r>
            <a:rPr lang="en-US" sz="3000" kern="1200" dirty="0" smtClean="0"/>
            <a:t> </a:t>
          </a:r>
          <a:r>
            <a:rPr lang="en-US" sz="3000" kern="1200" dirty="0" err="1" smtClean="0"/>
            <a:t>tiếp</a:t>
          </a:r>
          <a:r>
            <a:rPr lang="en-US" sz="3000" kern="1200" dirty="0" smtClean="0"/>
            <a:t> </a:t>
          </a:r>
          <a:r>
            <a:rPr lang="en-US" sz="3000" kern="1200" dirty="0" err="1" smtClean="0"/>
            <a:t>đầu</a:t>
          </a:r>
          <a:r>
            <a:rPr lang="en-US" sz="3000" kern="1200" dirty="0" smtClean="0"/>
            <a:t> </a:t>
          </a:r>
          <a:r>
            <a:rPr lang="en-US" sz="3000" kern="1200" dirty="0" err="1" smtClean="0"/>
            <a:t>tư</a:t>
          </a:r>
          <a:r>
            <a:rPr lang="en-US" sz="3000" kern="1200" dirty="0" smtClean="0"/>
            <a:t> </a:t>
          </a:r>
          <a:r>
            <a:rPr lang="en-US" sz="3000" kern="1200" dirty="0" err="1" smtClean="0"/>
            <a:t>hỗ</a:t>
          </a:r>
          <a:r>
            <a:rPr lang="en-US" sz="3000" kern="1200" dirty="0" smtClean="0"/>
            <a:t> </a:t>
          </a:r>
          <a:r>
            <a:rPr lang="en-US" sz="3000" kern="1200" dirty="0" err="1" smtClean="0"/>
            <a:t>trợ</a:t>
          </a:r>
          <a:r>
            <a:rPr lang="en-US" sz="3000" kern="1200" dirty="0" smtClean="0"/>
            <a:t> </a:t>
          </a:r>
          <a:r>
            <a:rPr lang="en-US" sz="3000" kern="1200" dirty="0" err="1" smtClean="0"/>
            <a:t>các</a:t>
          </a:r>
          <a:r>
            <a:rPr lang="en-US" sz="3000" kern="1200" dirty="0" smtClean="0"/>
            <a:t> DA </a:t>
          </a:r>
          <a:r>
            <a:rPr lang="en-US" sz="3000" kern="1200" dirty="0" err="1" smtClean="0"/>
            <a:t>tiềm</a:t>
          </a:r>
          <a:r>
            <a:rPr lang="en-US" sz="3000" kern="1200" dirty="0" smtClean="0"/>
            <a:t> </a:t>
          </a:r>
          <a:r>
            <a:rPr lang="en-US" sz="3000" kern="1200" dirty="0" err="1" smtClean="0"/>
            <a:t>năng</a:t>
          </a:r>
          <a:endParaRPr lang="en-GB" sz="3000" kern="1200" dirty="0"/>
        </a:p>
      </dsp:txBody>
      <dsp:txXfrm rot="-5400000">
        <a:off x="1162818" y="2988439"/>
        <a:ext cx="10095408" cy="974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EA64-D808-4DFA-BB7D-9C889C0EEBBA}">
      <dsp:nvSpPr>
        <dsp:cNvPr id="0" name=""/>
        <dsp:cNvSpPr/>
      </dsp:nvSpPr>
      <dsp:spPr>
        <a:xfrm>
          <a:off x="2904686" y="1962385"/>
          <a:ext cx="1720185" cy="148203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err="1" smtClean="0"/>
            <a:t>Tăng</a:t>
          </a:r>
          <a:r>
            <a:rPr lang="en-US" sz="2800" kern="1200" dirty="0" smtClean="0"/>
            <a:t> </a:t>
          </a:r>
          <a:r>
            <a:rPr lang="en-US" sz="2800" kern="1200" dirty="0" err="1" smtClean="0"/>
            <a:t>trưởng</a:t>
          </a:r>
          <a:r>
            <a:rPr lang="en-US" sz="2800" kern="1200" dirty="0" smtClean="0"/>
            <a:t> </a:t>
          </a:r>
          <a:r>
            <a:rPr lang="en-US" sz="2800" kern="1200" dirty="0" err="1" smtClean="0"/>
            <a:t>Kinh</a:t>
          </a:r>
          <a:r>
            <a:rPr lang="en-US" sz="2800" kern="1200" dirty="0" smtClean="0"/>
            <a:t> </a:t>
          </a:r>
          <a:r>
            <a:rPr lang="en-US" sz="2800" kern="1200" dirty="0" err="1" smtClean="0"/>
            <a:t>tế</a:t>
          </a:r>
          <a:endParaRPr lang="en-GB" sz="2800" kern="1200" dirty="0"/>
        </a:p>
      </dsp:txBody>
      <dsp:txXfrm>
        <a:off x="2977033" y="2034732"/>
        <a:ext cx="1575491" cy="1337339"/>
      </dsp:txXfrm>
    </dsp:sp>
    <dsp:sp modelId="{163FA983-A467-495B-9271-8879A0CAB408}">
      <dsp:nvSpPr>
        <dsp:cNvPr id="0" name=""/>
        <dsp:cNvSpPr/>
      </dsp:nvSpPr>
      <dsp:spPr>
        <a:xfrm rot="16200000">
          <a:off x="3343387" y="1540994"/>
          <a:ext cx="842782" cy="0"/>
        </a:xfrm>
        <a:custGeom>
          <a:avLst/>
          <a:gdLst/>
          <a:ahLst/>
          <a:cxnLst/>
          <a:rect l="0" t="0" r="0" b="0"/>
          <a:pathLst>
            <a:path>
              <a:moveTo>
                <a:pt x="0" y="0"/>
              </a:moveTo>
              <a:lnTo>
                <a:pt x="842782" y="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AF5370-4361-4B2F-8AE1-8A426062991B}">
      <dsp:nvSpPr>
        <dsp:cNvPr id="0" name=""/>
        <dsp:cNvSpPr/>
      </dsp:nvSpPr>
      <dsp:spPr>
        <a:xfrm>
          <a:off x="3323171" y="236388"/>
          <a:ext cx="883214" cy="883214"/>
        </a:xfrm>
        <a:prstGeom prst="roundRect">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ĐMST</a:t>
          </a:r>
          <a:endParaRPr lang="en-GB" sz="2200" kern="1200" dirty="0"/>
        </a:p>
      </dsp:txBody>
      <dsp:txXfrm>
        <a:off x="3366286" y="279503"/>
        <a:ext cx="796984" cy="796984"/>
      </dsp:txXfrm>
    </dsp:sp>
    <dsp:sp modelId="{B95F01D0-6A50-427D-8B61-C9DE40FF9C56}">
      <dsp:nvSpPr>
        <dsp:cNvPr id="0" name=""/>
        <dsp:cNvSpPr/>
      </dsp:nvSpPr>
      <dsp:spPr>
        <a:xfrm rot="1800000">
          <a:off x="4589882" y="3330560"/>
          <a:ext cx="522332" cy="0"/>
        </a:xfrm>
        <a:custGeom>
          <a:avLst/>
          <a:gdLst/>
          <a:ahLst/>
          <a:cxnLst/>
          <a:rect l="0" t="0" r="0" b="0"/>
          <a:pathLst>
            <a:path>
              <a:moveTo>
                <a:pt x="0" y="0"/>
              </a:moveTo>
              <a:lnTo>
                <a:pt x="522332" y="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D8D2A8-8289-4036-963A-EA17BF45D508}">
      <dsp:nvSpPr>
        <dsp:cNvPr id="0" name=""/>
        <dsp:cNvSpPr/>
      </dsp:nvSpPr>
      <dsp:spPr>
        <a:xfrm>
          <a:off x="5077225" y="3274498"/>
          <a:ext cx="883214" cy="883214"/>
        </a:xfrm>
        <a:prstGeom prst="roundRect">
          <a:avLst/>
        </a:prstGeom>
        <a:solidFill>
          <a:schemeClr val="accent4">
            <a:hueOff val="6930462"/>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err="1" smtClean="0"/>
            <a:t>Thương</a:t>
          </a:r>
          <a:r>
            <a:rPr lang="en-US" sz="1700" kern="1200" dirty="0" smtClean="0"/>
            <a:t> </a:t>
          </a:r>
          <a:r>
            <a:rPr lang="en-US" sz="1700" kern="1200" dirty="0" err="1" smtClean="0"/>
            <a:t>mại</a:t>
          </a:r>
          <a:endParaRPr lang="en-GB" sz="1700" kern="1200" dirty="0"/>
        </a:p>
      </dsp:txBody>
      <dsp:txXfrm>
        <a:off x="5120340" y="3317613"/>
        <a:ext cx="796984" cy="796984"/>
      </dsp:txXfrm>
    </dsp:sp>
    <dsp:sp modelId="{17F6DC3A-8DD0-4197-82AD-BF5650CD486A}">
      <dsp:nvSpPr>
        <dsp:cNvPr id="0" name=""/>
        <dsp:cNvSpPr/>
      </dsp:nvSpPr>
      <dsp:spPr>
        <a:xfrm rot="9000000">
          <a:off x="2417343" y="3330560"/>
          <a:ext cx="522332" cy="0"/>
        </a:xfrm>
        <a:custGeom>
          <a:avLst/>
          <a:gdLst/>
          <a:ahLst/>
          <a:cxnLst/>
          <a:rect l="0" t="0" r="0" b="0"/>
          <a:pathLst>
            <a:path>
              <a:moveTo>
                <a:pt x="0" y="0"/>
              </a:moveTo>
              <a:lnTo>
                <a:pt x="522332" y="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45FD75-C5A8-465F-81C9-88FCDF7C92AA}">
      <dsp:nvSpPr>
        <dsp:cNvPr id="0" name=""/>
        <dsp:cNvSpPr/>
      </dsp:nvSpPr>
      <dsp:spPr>
        <a:xfrm>
          <a:off x="1569118" y="3274498"/>
          <a:ext cx="883214" cy="883214"/>
        </a:xfrm>
        <a:prstGeom prst="roundRect">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err="1" smtClean="0"/>
            <a:t>Nâng</a:t>
          </a:r>
          <a:r>
            <a:rPr lang="en-US" sz="2000" kern="1200" dirty="0" smtClean="0"/>
            <a:t> </a:t>
          </a:r>
          <a:r>
            <a:rPr lang="en-US" sz="2000" kern="1200" dirty="0" err="1" smtClean="0"/>
            <a:t>cao</a:t>
          </a:r>
          <a:r>
            <a:rPr lang="en-US" sz="2000" kern="1200" dirty="0" smtClean="0"/>
            <a:t> SX</a:t>
          </a:r>
          <a:endParaRPr lang="en-GB" sz="2000" kern="1200" dirty="0"/>
        </a:p>
      </dsp:txBody>
      <dsp:txXfrm>
        <a:off x="1612233" y="3317613"/>
        <a:ext cx="796984" cy="7969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1C7CE-49C9-4E5A-8C8D-5A5E0352D81C}">
      <dsp:nvSpPr>
        <dsp:cNvPr id="0" name=""/>
        <dsp:cNvSpPr/>
      </dsp:nvSpPr>
      <dsp:spPr>
        <a:xfrm rot="5400000">
          <a:off x="7248757" y="-3063849"/>
          <a:ext cx="885358" cy="7238999"/>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err="1" smtClean="0"/>
            <a:t>Đưa</a:t>
          </a:r>
          <a:r>
            <a:rPr lang="en-US" sz="2300" kern="1200" dirty="0" smtClean="0"/>
            <a:t> SP </a:t>
          </a:r>
          <a:r>
            <a:rPr lang="en-US" sz="2300" kern="1200" dirty="0" err="1" smtClean="0"/>
            <a:t>ra</a:t>
          </a:r>
          <a:r>
            <a:rPr lang="en-US" sz="2300" kern="1200" dirty="0" smtClean="0"/>
            <a:t> </a:t>
          </a:r>
          <a:r>
            <a:rPr lang="en-US" sz="2300" kern="1200" dirty="0" err="1" smtClean="0"/>
            <a:t>thị</a:t>
          </a:r>
          <a:r>
            <a:rPr lang="en-US" sz="2300" kern="1200" dirty="0" smtClean="0"/>
            <a:t> </a:t>
          </a:r>
          <a:r>
            <a:rPr lang="en-US" sz="2300" kern="1200" dirty="0" err="1" smtClean="0"/>
            <a:t>trường</a:t>
          </a:r>
          <a:endParaRPr lang="en-GB" sz="2300" kern="1200" dirty="0"/>
        </a:p>
        <a:p>
          <a:pPr marL="228600" lvl="1" indent="-228600" algn="l" defTabSz="1022350">
            <a:lnSpc>
              <a:spcPct val="90000"/>
            </a:lnSpc>
            <a:spcBef>
              <a:spcPct val="0"/>
            </a:spcBef>
            <a:spcAft>
              <a:spcPct val="15000"/>
            </a:spcAft>
            <a:buChar char="••"/>
          </a:pPr>
          <a:r>
            <a:rPr lang="en-US" sz="2300" kern="1200" dirty="0" err="1" smtClean="0"/>
            <a:t>Cải</a:t>
          </a:r>
          <a:r>
            <a:rPr lang="en-US" sz="2300" kern="1200" dirty="0" smtClean="0"/>
            <a:t> </a:t>
          </a:r>
          <a:r>
            <a:rPr lang="en-US" sz="2300" kern="1200" dirty="0" err="1" smtClean="0"/>
            <a:t>tiến</a:t>
          </a:r>
          <a:r>
            <a:rPr lang="en-US" sz="2300" kern="1200" dirty="0" smtClean="0"/>
            <a:t> SP </a:t>
          </a:r>
          <a:r>
            <a:rPr lang="en-US" sz="2300" kern="1200" dirty="0" err="1" smtClean="0"/>
            <a:t>hiện</a:t>
          </a:r>
          <a:r>
            <a:rPr lang="en-US" sz="2300" kern="1200" dirty="0" smtClean="0"/>
            <a:t> </a:t>
          </a:r>
          <a:r>
            <a:rPr lang="en-US" sz="2300" kern="1200" dirty="0" err="1" smtClean="0"/>
            <a:t>có</a:t>
          </a:r>
          <a:endParaRPr lang="en-GB" sz="2300" kern="1200" dirty="0"/>
        </a:p>
      </dsp:txBody>
      <dsp:txXfrm rot="-5400000">
        <a:off x="4071937" y="156191"/>
        <a:ext cx="7195779" cy="798918"/>
      </dsp:txXfrm>
    </dsp:sp>
    <dsp:sp modelId="{18C3C33C-6803-4DCF-A8DA-C3D1EA421722}">
      <dsp:nvSpPr>
        <dsp:cNvPr id="0" name=""/>
        <dsp:cNvSpPr/>
      </dsp:nvSpPr>
      <dsp:spPr>
        <a:xfrm>
          <a:off x="0" y="2300"/>
          <a:ext cx="4071937" cy="110669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ĐMST </a:t>
          </a:r>
          <a:r>
            <a:rPr lang="en-US" sz="2800" kern="1200" dirty="0" err="1" smtClean="0"/>
            <a:t>sản</a:t>
          </a:r>
          <a:r>
            <a:rPr lang="en-US" sz="2800" kern="1200" dirty="0" smtClean="0"/>
            <a:t> </a:t>
          </a:r>
          <a:r>
            <a:rPr lang="en-US" sz="2800" kern="1200" dirty="0" err="1" smtClean="0"/>
            <a:t>phẩm</a:t>
          </a:r>
          <a:endParaRPr lang="en-GB" sz="2800" kern="1200" dirty="0"/>
        </a:p>
      </dsp:txBody>
      <dsp:txXfrm>
        <a:off x="54025" y="56325"/>
        <a:ext cx="3963887" cy="998648"/>
      </dsp:txXfrm>
    </dsp:sp>
    <dsp:sp modelId="{82A5542B-72A6-459E-9BA9-E0D466CFB6ED}">
      <dsp:nvSpPr>
        <dsp:cNvPr id="0" name=""/>
        <dsp:cNvSpPr/>
      </dsp:nvSpPr>
      <dsp:spPr>
        <a:xfrm rot="5400000">
          <a:off x="7248757" y="-1901816"/>
          <a:ext cx="885358" cy="7238999"/>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err="1" smtClean="0"/>
            <a:t>Cung</a:t>
          </a:r>
          <a:r>
            <a:rPr lang="en-US" sz="2300" kern="1200" dirty="0" smtClean="0"/>
            <a:t> </a:t>
          </a:r>
          <a:r>
            <a:rPr lang="en-US" sz="2300" kern="1200" dirty="0" err="1" smtClean="0"/>
            <a:t>cấp</a:t>
          </a:r>
          <a:r>
            <a:rPr lang="en-US" sz="2300" kern="1200" dirty="0" smtClean="0"/>
            <a:t> DV </a:t>
          </a:r>
          <a:r>
            <a:rPr lang="en-US" sz="2300" kern="1200" dirty="0" err="1" smtClean="0"/>
            <a:t>mới</a:t>
          </a:r>
          <a:endParaRPr lang="en-GB" sz="2300" kern="1200" dirty="0"/>
        </a:p>
        <a:p>
          <a:pPr marL="228600" lvl="1" indent="-228600" algn="l" defTabSz="1022350">
            <a:lnSpc>
              <a:spcPct val="90000"/>
            </a:lnSpc>
            <a:spcBef>
              <a:spcPct val="0"/>
            </a:spcBef>
            <a:spcAft>
              <a:spcPct val="15000"/>
            </a:spcAft>
            <a:buChar char="••"/>
          </a:pPr>
          <a:r>
            <a:rPr lang="en-US" sz="2300" kern="1200" dirty="0" err="1" smtClean="0"/>
            <a:t>Cải</a:t>
          </a:r>
          <a:r>
            <a:rPr lang="en-US" sz="2300" kern="1200" dirty="0" smtClean="0"/>
            <a:t> </a:t>
          </a:r>
          <a:r>
            <a:rPr lang="en-US" sz="2300" kern="1200" dirty="0" err="1" smtClean="0"/>
            <a:t>tiến</a:t>
          </a:r>
          <a:r>
            <a:rPr lang="en-US" sz="2300" kern="1200" dirty="0" smtClean="0"/>
            <a:t> DV </a:t>
          </a:r>
          <a:r>
            <a:rPr lang="en-US" sz="2300" kern="1200" dirty="0" err="1" smtClean="0"/>
            <a:t>hiện</a:t>
          </a:r>
          <a:r>
            <a:rPr lang="en-US" sz="2300" kern="1200" dirty="0" smtClean="0"/>
            <a:t> </a:t>
          </a:r>
          <a:r>
            <a:rPr lang="en-US" sz="2300" kern="1200" dirty="0" err="1" smtClean="0"/>
            <a:t>có</a:t>
          </a:r>
          <a:endParaRPr lang="en-GB" sz="2300" kern="1200" dirty="0"/>
        </a:p>
      </dsp:txBody>
      <dsp:txXfrm rot="-5400000">
        <a:off x="4071937" y="1318224"/>
        <a:ext cx="7195779" cy="798918"/>
      </dsp:txXfrm>
    </dsp:sp>
    <dsp:sp modelId="{897EF2B1-98FD-407C-AB93-1DCAD8A9EA3F}">
      <dsp:nvSpPr>
        <dsp:cNvPr id="0" name=""/>
        <dsp:cNvSpPr/>
      </dsp:nvSpPr>
      <dsp:spPr>
        <a:xfrm>
          <a:off x="0" y="1164334"/>
          <a:ext cx="4071937" cy="1106698"/>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ĐMST </a:t>
          </a:r>
          <a:r>
            <a:rPr lang="en-US" sz="2800" kern="1200" dirty="0" err="1" smtClean="0"/>
            <a:t>dịch</a:t>
          </a:r>
          <a:r>
            <a:rPr lang="en-US" sz="2800" kern="1200" dirty="0" smtClean="0"/>
            <a:t> </a:t>
          </a:r>
          <a:r>
            <a:rPr lang="en-US" sz="2800" kern="1200" dirty="0" err="1" smtClean="0"/>
            <a:t>vụ</a:t>
          </a:r>
          <a:endParaRPr lang="en-GB" sz="2800" kern="1200" dirty="0"/>
        </a:p>
      </dsp:txBody>
      <dsp:txXfrm>
        <a:off x="54025" y="1218359"/>
        <a:ext cx="3963887" cy="998648"/>
      </dsp:txXfrm>
    </dsp:sp>
    <dsp:sp modelId="{0FB860F4-24D7-4F7D-A2BF-3761CE243BFF}">
      <dsp:nvSpPr>
        <dsp:cNvPr id="0" name=""/>
        <dsp:cNvSpPr/>
      </dsp:nvSpPr>
      <dsp:spPr>
        <a:xfrm rot="5400000">
          <a:off x="7248757" y="-739783"/>
          <a:ext cx="885358" cy="7238999"/>
        </a:xfrm>
        <a:prstGeom prst="round2SameRect">
          <a:avLst/>
        </a:prstGeom>
        <a:solidFill>
          <a:schemeClr val="accent5">
            <a:tint val="40000"/>
            <a:alpha val="90000"/>
            <a:hueOff val="-7391754"/>
            <a:satOff val="-12816"/>
            <a:lumOff val="-1289"/>
            <a:alphaOff val="0"/>
          </a:schemeClr>
        </a:solidFill>
        <a:ln w="6350" cap="flat" cmpd="sng" algn="ctr">
          <a:solidFill>
            <a:schemeClr val="accent5">
              <a:tint val="40000"/>
              <a:alpha val="90000"/>
              <a:hueOff val="-7391754"/>
              <a:satOff val="-12816"/>
              <a:lumOff val="-128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QT </a:t>
          </a:r>
          <a:r>
            <a:rPr lang="en-US" sz="2300" kern="1200" dirty="0" err="1" smtClean="0"/>
            <a:t>mới</a:t>
          </a:r>
          <a:r>
            <a:rPr lang="en-US" sz="2300" kern="1200" dirty="0" smtClean="0"/>
            <a:t> </a:t>
          </a:r>
          <a:r>
            <a:rPr lang="en-US" sz="2300" kern="1200" dirty="0" err="1" smtClean="0"/>
            <a:t>hoặc</a:t>
          </a:r>
          <a:r>
            <a:rPr lang="en-US" sz="2300" kern="1200" dirty="0" smtClean="0"/>
            <a:t> </a:t>
          </a:r>
          <a:r>
            <a:rPr lang="en-US" sz="2300" kern="1200" dirty="0" err="1" smtClean="0"/>
            <a:t>ko</a:t>
          </a:r>
          <a:r>
            <a:rPr lang="en-US" sz="2300" kern="1200" dirty="0" smtClean="0"/>
            <a:t> </a:t>
          </a:r>
          <a:r>
            <a:rPr lang="en-US" sz="2300" kern="1200" dirty="0" err="1" smtClean="0"/>
            <a:t>mới</a:t>
          </a:r>
          <a:endParaRPr lang="en-GB" sz="2300" kern="1200" dirty="0"/>
        </a:p>
        <a:p>
          <a:pPr marL="228600" lvl="1" indent="-228600" algn="l" defTabSz="1022350">
            <a:lnSpc>
              <a:spcPct val="90000"/>
            </a:lnSpc>
            <a:spcBef>
              <a:spcPct val="0"/>
            </a:spcBef>
            <a:spcAft>
              <a:spcPct val="15000"/>
            </a:spcAft>
            <a:buChar char="••"/>
          </a:pPr>
          <a:endParaRPr lang="en-GB" sz="2300" kern="1200" dirty="0"/>
        </a:p>
      </dsp:txBody>
      <dsp:txXfrm rot="-5400000">
        <a:off x="4071937" y="2480257"/>
        <a:ext cx="7195779" cy="798918"/>
      </dsp:txXfrm>
    </dsp:sp>
    <dsp:sp modelId="{CC9E6D03-8B1A-49A8-999C-F2D919D7E19A}">
      <dsp:nvSpPr>
        <dsp:cNvPr id="0" name=""/>
        <dsp:cNvSpPr/>
      </dsp:nvSpPr>
      <dsp:spPr>
        <a:xfrm>
          <a:off x="0" y="2326367"/>
          <a:ext cx="4071937" cy="1106698"/>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ĐMST </a:t>
          </a:r>
          <a:r>
            <a:rPr lang="en-US" sz="2800" kern="1200" dirty="0" err="1" smtClean="0"/>
            <a:t>quy</a:t>
          </a:r>
          <a:r>
            <a:rPr lang="en-US" sz="2800" kern="1200" dirty="0" smtClean="0"/>
            <a:t> </a:t>
          </a:r>
          <a:r>
            <a:rPr lang="en-US" sz="2800" kern="1200" dirty="0" err="1" smtClean="0"/>
            <a:t>trình</a:t>
          </a:r>
          <a:endParaRPr lang="en-GB" sz="2800" kern="1200" dirty="0"/>
        </a:p>
      </dsp:txBody>
      <dsp:txXfrm>
        <a:off x="54025" y="2380392"/>
        <a:ext cx="3963887" cy="998648"/>
      </dsp:txXfrm>
    </dsp:sp>
    <dsp:sp modelId="{260841B6-AE0A-433E-9194-3175D7A9952D}">
      <dsp:nvSpPr>
        <dsp:cNvPr id="0" name=""/>
        <dsp:cNvSpPr/>
      </dsp:nvSpPr>
      <dsp:spPr>
        <a:xfrm>
          <a:off x="0" y="3488400"/>
          <a:ext cx="4071937" cy="1106698"/>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ĐMST </a:t>
          </a:r>
          <a:r>
            <a:rPr lang="en-US" sz="2800" kern="1200" dirty="0" err="1" smtClean="0"/>
            <a:t>cách</a:t>
          </a:r>
          <a:r>
            <a:rPr lang="en-US" sz="2800" kern="1200" dirty="0" smtClean="0"/>
            <a:t> </a:t>
          </a:r>
          <a:r>
            <a:rPr lang="en-US" sz="2800" kern="1200" dirty="0" err="1" smtClean="0"/>
            <a:t>làm</a:t>
          </a:r>
          <a:r>
            <a:rPr lang="en-US" sz="2800" kern="1200" dirty="0" smtClean="0"/>
            <a:t> </a:t>
          </a:r>
          <a:r>
            <a:rPr lang="en-US" sz="2800" kern="1200" dirty="0" err="1" smtClean="0"/>
            <a:t>thị</a:t>
          </a:r>
          <a:r>
            <a:rPr lang="en-US" sz="2800" kern="1200" dirty="0" smtClean="0"/>
            <a:t> </a:t>
          </a:r>
          <a:r>
            <a:rPr lang="en-US" sz="2800" kern="1200" dirty="0" err="1" smtClean="0"/>
            <a:t>trường</a:t>
          </a:r>
          <a:r>
            <a:rPr lang="en-US" sz="2800" kern="1200" dirty="0" smtClean="0"/>
            <a:t> (MHKD or TT </a:t>
          </a:r>
          <a:r>
            <a:rPr lang="en-US" sz="2800" kern="1200" dirty="0" err="1" smtClean="0"/>
            <a:t>mới</a:t>
          </a:r>
          <a:r>
            <a:rPr lang="en-US" sz="2800" kern="1200" dirty="0" smtClean="0"/>
            <a:t>)</a:t>
          </a:r>
          <a:endParaRPr lang="en-GB" sz="2800" kern="1200" dirty="0"/>
        </a:p>
      </dsp:txBody>
      <dsp:txXfrm>
        <a:off x="54025" y="3542425"/>
        <a:ext cx="3963887" cy="998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FAF2-F82C-4D82-8D9F-E4C5F5D1B130}">
      <dsp:nvSpPr>
        <dsp:cNvPr id="0" name=""/>
        <dsp:cNvSpPr/>
      </dsp:nvSpPr>
      <dsp:spPr>
        <a:xfrm rot="5400000">
          <a:off x="-249175" y="249676"/>
          <a:ext cx="1661169" cy="1162818"/>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ĐMST </a:t>
          </a:r>
          <a:r>
            <a:rPr lang="en-US" sz="1500" kern="1200" dirty="0" err="1" smtClean="0"/>
            <a:t>tuần</a:t>
          </a:r>
          <a:r>
            <a:rPr lang="en-US" sz="1500" kern="1200" dirty="0" smtClean="0"/>
            <a:t> </a:t>
          </a:r>
          <a:r>
            <a:rPr lang="en-US" sz="1500" kern="1200" dirty="0" err="1" smtClean="0"/>
            <a:t>tự</a:t>
          </a:r>
          <a:endParaRPr lang="en-GB" sz="1500" kern="1200" dirty="0"/>
        </a:p>
      </dsp:txBody>
      <dsp:txXfrm rot="-5400000">
        <a:off x="1" y="581909"/>
        <a:ext cx="1162818" cy="498351"/>
      </dsp:txXfrm>
    </dsp:sp>
    <dsp:sp modelId="{3AA4B440-F8FE-4577-A75D-9BEC6AAF3500}">
      <dsp:nvSpPr>
        <dsp:cNvPr id="0" name=""/>
        <dsp:cNvSpPr/>
      </dsp:nvSpPr>
      <dsp:spPr>
        <a:xfrm rot="5400000">
          <a:off x="5696997" y="-4533677"/>
          <a:ext cx="1079760" cy="10148118"/>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Cải</a:t>
          </a:r>
          <a:r>
            <a:rPr lang="en-US" sz="3000" kern="1200" dirty="0" smtClean="0"/>
            <a:t> </a:t>
          </a:r>
          <a:r>
            <a:rPr lang="en-US" sz="3000" kern="1200" dirty="0" err="1" smtClean="0"/>
            <a:t>tiến</a:t>
          </a:r>
          <a:r>
            <a:rPr lang="en-US" sz="3000" kern="1200" dirty="0" smtClean="0"/>
            <a:t> </a:t>
          </a:r>
          <a:r>
            <a:rPr lang="en-US" sz="3000" kern="1200" dirty="0" err="1" smtClean="0"/>
            <a:t>nhỏ</a:t>
          </a:r>
          <a:r>
            <a:rPr lang="en-US" sz="3000" kern="1200" dirty="0" smtClean="0"/>
            <a:t> </a:t>
          </a:r>
          <a:r>
            <a:rPr lang="en-US" sz="3000" kern="1200" dirty="0" err="1" smtClean="0"/>
            <a:t>nhưng</a:t>
          </a:r>
          <a:r>
            <a:rPr lang="en-US" sz="3000" kern="1200" dirty="0" smtClean="0"/>
            <a:t> </a:t>
          </a:r>
          <a:r>
            <a:rPr lang="en-US" sz="3000" kern="1200" dirty="0" err="1" smtClean="0"/>
            <a:t>ảnh</a:t>
          </a:r>
          <a:r>
            <a:rPr lang="en-US" sz="3000" kern="1200" dirty="0" smtClean="0"/>
            <a:t> </a:t>
          </a:r>
          <a:r>
            <a:rPr lang="en-US" sz="3000" kern="1200" dirty="0" err="1" smtClean="0"/>
            <a:t>hưởng</a:t>
          </a:r>
          <a:r>
            <a:rPr lang="en-US" sz="3000" kern="1200" dirty="0" smtClean="0"/>
            <a:t> </a:t>
          </a:r>
          <a:r>
            <a:rPr lang="en-US" sz="3000" kern="1200" dirty="0" err="1" smtClean="0"/>
            <a:t>đến</a:t>
          </a:r>
          <a:r>
            <a:rPr lang="en-US" sz="3000" kern="1200" dirty="0" smtClean="0"/>
            <a:t> SP </a:t>
          </a:r>
          <a:r>
            <a:rPr lang="en-US" sz="3000" kern="1200" dirty="0" err="1" smtClean="0"/>
            <a:t>và</a:t>
          </a:r>
          <a:r>
            <a:rPr lang="en-US" sz="3000" kern="1200" dirty="0" smtClean="0"/>
            <a:t> DV</a:t>
          </a:r>
          <a:endParaRPr lang="en-GB" sz="3000" kern="1200" dirty="0"/>
        </a:p>
      </dsp:txBody>
      <dsp:txXfrm rot="-5400000">
        <a:off x="1162818" y="53212"/>
        <a:ext cx="10095408" cy="974340"/>
      </dsp:txXfrm>
    </dsp:sp>
    <dsp:sp modelId="{E6648244-3A1C-40A3-8B7C-DB26F022AE7E}">
      <dsp:nvSpPr>
        <dsp:cNvPr id="0" name=""/>
        <dsp:cNvSpPr/>
      </dsp:nvSpPr>
      <dsp:spPr>
        <a:xfrm rot="5400000">
          <a:off x="-249175" y="1717290"/>
          <a:ext cx="1661169" cy="1162818"/>
        </a:xfrm>
        <a:prstGeom prst="chevron">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ĐMST </a:t>
          </a:r>
          <a:r>
            <a:rPr lang="en-US" sz="1500" kern="1200" dirty="0" err="1" smtClean="0"/>
            <a:t>triệt</a:t>
          </a:r>
          <a:r>
            <a:rPr lang="en-US" sz="1500" kern="1200" dirty="0" smtClean="0"/>
            <a:t> </a:t>
          </a:r>
          <a:r>
            <a:rPr lang="en-US" sz="1500" kern="1200" dirty="0" err="1" smtClean="0"/>
            <a:t>để</a:t>
          </a:r>
          <a:endParaRPr lang="en-GB" sz="1500" kern="1200" dirty="0"/>
        </a:p>
      </dsp:txBody>
      <dsp:txXfrm rot="-5400000">
        <a:off x="1" y="2049523"/>
        <a:ext cx="1162818" cy="498351"/>
      </dsp:txXfrm>
    </dsp:sp>
    <dsp:sp modelId="{1E2F52C1-0571-4562-AD0A-7C2C7F775EC1}">
      <dsp:nvSpPr>
        <dsp:cNvPr id="0" name=""/>
        <dsp:cNvSpPr/>
      </dsp:nvSpPr>
      <dsp:spPr>
        <a:xfrm rot="5400000">
          <a:off x="5696997" y="-3066063"/>
          <a:ext cx="1079760" cy="10148118"/>
        </a:xfrm>
        <a:prstGeom prst="round2SameRect">
          <a:avLst/>
        </a:prstGeom>
        <a:solidFill>
          <a:schemeClr val="lt1">
            <a:alpha val="90000"/>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Ứng</a:t>
          </a:r>
          <a:r>
            <a:rPr lang="en-US" sz="3000" kern="1200" dirty="0" smtClean="0"/>
            <a:t> </a:t>
          </a:r>
          <a:r>
            <a:rPr lang="en-US" sz="3000" kern="1200" dirty="0" err="1" smtClean="0"/>
            <a:t>dụng</a:t>
          </a:r>
          <a:r>
            <a:rPr lang="en-US" sz="3000" kern="1200" dirty="0" smtClean="0"/>
            <a:t> CN </a:t>
          </a:r>
          <a:r>
            <a:rPr lang="en-US" sz="3000" kern="1200" dirty="0" err="1" smtClean="0"/>
            <a:t>hiện</a:t>
          </a:r>
          <a:r>
            <a:rPr lang="en-US" sz="3000" kern="1200" dirty="0" smtClean="0"/>
            <a:t> </a:t>
          </a:r>
          <a:r>
            <a:rPr lang="en-US" sz="3000" kern="1200" dirty="0" err="1" smtClean="0"/>
            <a:t>có</a:t>
          </a:r>
          <a:r>
            <a:rPr lang="en-US" sz="3000" kern="1200" dirty="0" smtClean="0"/>
            <a:t> </a:t>
          </a:r>
          <a:r>
            <a:rPr lang="en-US" sz="3000" kern="1200" dirty="0" err="1" smtClean="0"/>
            <a:t>vào</a:t>
          </a:r>
          <a:r>
            <a:rPr lang="en-US" sz="3000" kern="1200" dirty="0" smtClean="0"/>
            <a:t> TT </a:t>
          </a:r>
          <a:r>
            <a:rPr lang="en-US" sz="3000" kern="1200" dirty="0" err="1" smtClean="0"/>
            <a:t>mới</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Ứng</a:t>
          </a:r>
          <a:r>
            <a:rPr lang="en-US" sz="3000" kern="1200" dirty="0" smtClean="0"/>
            <a:t> </a:t>
          </a:r>
          <a:r>
            <a:rPr lang="en-US" sz="3000" kern="1200" dirty="0" err="1" smtClean="0"/>
            <a:t>dụng</a:t>
          </a:r>
          <a:r>
            <a:rPr lang="en-US" sz="3000" kern="1200" dirty="0" smtClean="0"/>
            <a:t> CN </a:t>
          </a:r>
          <a:r>
            <a:rPr lang="en-US" sz="3000" kern="1200" dirty="0" err="1" smtClean="0"/>
            <a:t>mới</a:t>
          </a:r>
          <a:r>
            <a:rPr lang="en-US" sz="3000" kern="1200" dirty="0" smtClean="0"/>
            <a:t> </a:t>
          </a:r>
          <a:r>
            <a:rPr lang="en-US" sz="3000" kern="1200" dirty="0" err="1" smtClean="0"/>
            <a:t>vào</a:t>
          </a:r>
          <a:r>
            <a:rPr lang="en-US" sz="3000" kern="1200" dirty="0" smtClean="0"/>
            <a:t> TT </a:t>
          </a:r>
          <a:r>
            <a:rPr lang="en-US" sz="3000" kern="1200" dirty="0" err="1" smtClean="0"/>
            <a:t>hiện</a:t>
          </a:r>
          <a:r>
            <a:rPr lang="en-US" sz="3000" kern="1200" dirty="0" smtClean="0"/>
            <a:t> </a:t>
          </a:r>
          <a:r>
            <a:rPr lang="en-US" sz="3000" kern="1200" dirty="0" err="1" smtClean="0"/>
            <a:t>có</a:t>
          </a:r>
          <a:endParaRPr lang="en-GB" sz="3000" kern="1200" dirty="0"/>
        </a:p>
      </dsp:txBody>
      <dsp:txXfrm rot="-5400000">
        <a:off x="1162818" y="1520826"/>
        <a:ext cx="10095408" cy="974340"/>
      </dsp:txXfrm>
    </dsp:sp>
    <dsp:sp modelId="{F6F2EEFB-7B1A-4BEA-8443-1BAAC241A4C5}">
      <dsp:nvSpPr>
        <dsp:cNvPr id="0" name=""/>
        <dsp:cNvSpPr/>
      </dsp:nvSpPr>
      <dsp:spPr>
        <a:xfrm rot="5400000">
          <a:off x="-249175" y="3184904"/>
          <a:ext cx="1661169" cy="1162818"/>
        </a:xfrm>
        <a:prstGeom prst="chevron">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ĐMST </a:t>
          </a:r>
          <a:r>
            <a:rPr lang="en-US" sz="1500" kern="1200" dirty="0" err="1" smtClean="0"/>
            <a:t>thay</a:t>
          </a:r>
          <a:r>
            <a:rPr lang="en-US" sz="1500" kern="1200" dirty="0" smtClean="0"/>
            <a:t> </a:t>
          </a:r>
          <a:r>
            <a:rPr lang="en-US" sz="1500" kern="1200" dirty="0" err="1" smtClean="0"/>
            <a:t>đổi</a:t>
          </a:r>
          <a:r>
            <a:rPr lang="en-US" sz="1500" kern="1200" dirty="0" smtClean="0"/>
            <a:t> “</a:t>
          </a:r>
          <a:r>
            <a:rPr lang="en-US" sz="1500" kern="1200" dirty="0" err="1" smtClean="0"/>
            <a:t>kiểu</a:t>
          </a:r>
          <a:r>
            <a:rPr lang="en-US" sz="1500" kern="1200" dirty="0" smtClean="0"/>
            <a:t> </a:t>
          </a:r>
          <a:r>
            <a:rPr lang="en-US" sz="1500" kern="1200" dirty="0" err="1" smtClean="0"/>
            <a:t>chơi</a:t>
          </a:r>
          <a:r>
            <a:rPr lang="en-US" sz="1500" kern="1200" dirty="0" smtClean="0"/>
            <a:t>”</a:t>
          </a:r>
          <a:endParaRPr lang="en-GB" sz="1500" kern="1200" dirty="0"/>
        </a:p>
      </dsp:txBody>
      <dsp:txXfrm rot="-5400000">
        <a:off x="1" y="3517137"/>
        <a:ext cx="1162818" cy="498351"/>
      </dsp:txXfrm>
    </dsp:sp>
    <dsp:sp modelId="{209EB229-47BB-4D23-B9ED-B94DBBD74345}">
      <dsp:nvSpPr>
        <dsp:cNvPr id="0" name=""/>
        <dsp:cNvSpPr/>
      </dsp:nvSpPr>
      <dsp:spPr>
        <a:xfrm rot="5400000">
          <a:off x="5696997" y="-1598450"/>
          <a:ext cx="1079760" cy="10148118"/>
        </a:xfrm>
        <a:prstGeom prst="round2SameRect">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Thay</a:t>
          </a:r>
          <a:r>
            <a:rPr lang="en-US" sz="3000" kern="1200" dirty="0" smtClean="0"/>
            <a:t> </a:t>
          </a:r>
          <a:r>
            <a:rPr lang="en-US" sz="3000" kern="1200" dirty="0" err="1" smtClean="0"/>
            <a:t>đổi</a:t>
          </a:r>
          <a:r>
            <a:rPr lang="en-US" sz="3000" kern="1200" dirty="0" smtClean="0"/>
            <a:t> TT </a:t>
          </a:r>
          <a:r>
            <a:rPr lang="en-US" sz="3000" kern="1200" dirty="0" err="1" smtClean="0"/>
            <a:t>hiện</a:t>
          </a:r>
          <a:r>
            <a:rPr lang="en-US" sz="3000" kern="1200" dirty="0" smtClean="0"/>
            <a:t> </a:t>
          </a:r>
          <a:r>
            <a:rPr lang="en-US" sz="3000" kern="1200" dirty="0" err="1" smtClean="0"/>
            <a:t>có</a:t>
          </a:r>
          <a:r>
            <a:rPr lang="en-US" sz="3000" kern="1200" dirty="0" smtClean="0"/>
            <a:t> </a:t>
          </a:r>
          <a:r>
            <a:rPr lang="en-US" sz="3000" kern="1200" dirty="0" err="1" smtClean="0"/>
            <a:t>và</a:t>
          </a:r>
          <a:r>
            <a:rPr lang="en-US" sz="3000" kern="1200" dirty="0" smtClean="0"/>
            <a:t> </a:t>
          </a:r>
          <a:r>
            <a:rPr lang="en-US" sz="3000" kern="1200" dirty="0" err="1" smtClean="0"/>
            <a:t>tạo</a:t>
          </a:r>
          <a:r>
            <a:rPr lang="en-US" sz="3000" kern="1200" dirty="0" smtClean="0"/>
            <a:t> </a:t>
          </a:r>
          <a:r>
            <a:rPr lang="en-US" sz="3000" kern="1200" dirty="0" err="1" smtClean="0"/>
            <a:t>ra</a:t>
          </a:r>
          <a:r>
            <a:rPr lang="en-US" sz="3000" kern="1200" dirty="0" smtClean="0"/>
            <a:t> TT </a:t>
          </a:r>
          <a:r>
            <a:rPr lang="en-US" sz="3000" kern="1200" dirty="0" err="1" smtClean="0"/>
            <a:t>mới</a:t>
          </a:r>
          <a:endParaRPr lang="en-GB" sz="3000" kern="1200" dirty="0"/>
        </a:p>
      </dsp:txBody>
      <dsp:txXfrm rot="-5400000">
        <a:off x="1162818" y="2988439"/>
        <a:ext cx="10095408" cy="974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BEE0-1B69-48CF-9C8C-D3B39C5E91B9}">
      <dsp:nvSpPr>
        <dsp:cNvPr id="0" name=""/>
        <dsp:cNvSpPr/>
      </dsp:nvSpPr>
      <dsp:spPr>
        <a:xfrm>
          <a:off x="3010161" y="0"/>
          <a:ext cx="4597400" cy="4597400"/>
        </a:xfrm>
        <a:prstGeom prst="triangle">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AE0B61-3D26-479C-BDAC-543A8D0F43BE}">
      <dsp:nvSpPr>
        <dsp:cNvPr id="0" name=""/>
        <dsp:cNvSpPr/>
      </dsp:nvSpPr>
      <dsp:spPr>
        <a:xfrm>
          <a:off x="5308861" y="460188"/>
          <a:ext cx="2988310" cy="65369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Cạnh</a:t>
          </a:r>
          <a:r>
            <a:rPr lang="en-US" sz="2000" kern="1200" dirty="0" smtClean="0"/>
            <a:t> </a:t>
          </a:r>
          <a:r>
            <a:rPr lang="en-US" sz="2000" kern="1200" dirty="0" err="1" smtClean="0"/>
            <a:t>tranh</a:t>
          </a:r>
          <a:r>
            <a:rPr lang="en-US" sz="2000" kern="1200" dirty="0" smtClean="0"/>
            <a:t> tri </a:t>
          </a:r>
          <a:r>
            <a:rPr lang="en-US" sz="2000" kern="1200" dirty="0" err="1" smtClean="0"/>
            <a:t>thức</a:t>
          </a:r>
          <a:endParaRPr lang="en-GB" sz="2000" kern="1200" dirty="0"/>
        </a:p>
      </dsp:txBody>
      <dsp:txXfrm>
        <a:off x="5340772" y="492099"/>
        <a:ext cx="2924488" cy="589870"/>
      </dsp:txXfrm>
    </dsp:sp>
    <dsp:sp modelId="{1C280679-0D87-497E-962A-C800C6186392}">
      <dsp:nvSpPr>
        <dsp:cNvPr id="0" name=""/>
        <dsp:cNvSpPr/>
      </dsp:nvSpPr>
      <dsp:spPr>
        <a:xfrm>
          <a:off x="5040451" y="1195593"/>
          <a:ext cx="3525130" cy="65369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Cạnh</a:t>
          </a:r>
          <a:r>
            <a:rPr lang="en-US" sz="2000" kern="1200" dirty="0" smtClean="0"/>
            <a:t> </a:t>
          </a:r>
          <a:r>
            <a:rPr lang="en-US" sz="2000" kern="1200" dirty="0" err="1" smtClean="0"/>
            <a:t>tranh</a:t>
          </a:r>
          <a:r>
            <a:rPr lang="en-US" sz="2000" kern="1200" dirty="0" smtClean="0"/>
            <a:t> </a:t>
          </a:r>
          <a:r>
            <a:rPr lang="en-US" sz="2000" kern="1200" dirty="0" err="1" smtClean="0"/>
            <a:t>toàn</a:t>
          </a:r>
          <a:r>
            <a:rPr lang="en-US" sz="2000" kern="1200" dirty="0" smtClean="0"/>
            <a:t> </a:t>
          </a:r>
          <a:r>
            <a:rPr lang="en-US" sz="2000" kern="1200" dirty="0" err="1" smtClean="0"/>
            <a:t>cầu</a:t>
          </a:r>
          <a:r>
            <a:rPr lang="en-US" sz="2000" kern="1200" dirty="0" smtClean="0"/>
            <a:t>, </a:t>
          </a:r>
          <a:r>
            <a:rPr lang="en-US" sz="2000" kern="1200" dirty="0" err="1" smtClean="0"/>
            <a:t>huy</a:t>
          </a:r>
          <a:r>
            <a:rPr lang="en-US" sz="2000" kern="1200" dirty="0" smtClean="0"/>
            <a:t> </a:t>
          </a:r>
          <a:r>
            <a:rPr lang="en-US" sz="2000" kern="1200" dirty="0" err="1" smtClean="0"/>
            <a:t>động</a:t>
          </a:r>
          <a:r>
            <a:rPr lang="en-US" sz="2000" kern="1200" dirty="0" smtClean="0"/>
            <a:t> ý </a:t>
          </a:r>
          <a:r>
            <a:rPr lang="en-US" sz="2000" kern="1200" dirty="0" err="1" smtClean="0"/>
            <a:t>tưởng</a:t>
          </a:r>
          <a:r>
            <a:rPr lang="en-US" sz="2000" kern="1200" dirty="0" smtClean="0"/>
            <a:t>, </a:t>
          </a:r>
          <a:r>
            <a:rPr lang="en-US" sz="2000" kern="1200" dirty="0" err="1" smtClean="0"/>
            <a:t>tài</a:t>
          </a:r>
          <a:r>
            <a:rPr lang="en-US" sz="2000" kern="1200" dirty="0" smtClean="0"/>
            <a:t> </a:t>
          </a:r>
          <a:r>
            <a:rPr lang="en-US" sz="2000" kern="1200" dirty="0" err="1" smtClean="0"/>
            <a:t>năng</a:t>
          </a:r>
          <a:r>
            <a:rPr lang="en-US" sz="2000" kern="1200" dirty="0" smtClean="0"/>
            <a:t> </a:t>
          </a:r>
          <a:r>
            <a:rPr lang="en-US" sz="2000" kern="1200" dirty="0" err="1" smtClean="0"/>
            <a:t>và</a:t>
          </a:r>
          <a:r>
            <a:rPr lang="en-US" sz="2000" kern="1200" dirty="0" smtClean="0"/>
            <a:t> </a:t>
          </a:r>
          <a:r>
            <a:rPr lang="en-US" sz="2000" kern="1200" dirty="0" err="1" smtClean="0"/>
            <a:t>sáng</a:t>
          </a:r>
          <a:r>
            <a:rPr lang="en-US" sz="2000" kern="1200" dirty="0" smtClean="0"/>
            <a:t> </a:t>
          </a:r>
          <a:r>
            <a:rPr lang="en-US" sz="2000" kern="1200" dirty="0" err="1" smtClean="0"/>
            <a:t>tạo</a:t>
          </a:r>
          <a:endParaRPr lang="en-GB" sz="2000" kern="1200" dirty="0"/>
        </a:p>
      </dsp:txBody>
      <dsp:txXfrm>
        <a:off x="5072362" y="1227504"/>
        <a:ext cx="3461308" cy="589870"/>
      </dsp:txXfrm>
    </dsp:sp>
    <dsp:sp modelId="{391A1795-603F-41B6-A722-30A20EFEB717}">
      <dsp:nvSpPr>
        <dsp:cNvPr id="0" name=""/>
        <dsp:cNvSpPr/>
      </dsp:nvSpPr>
      <dsp:spPr>
        <a:xfrm>
          <a:off x="5308861" y="1930997"/>
          <a:ext cx="2988310" cy="65369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SP </a:t>
          </a:r>
          <a:r>
            <a:rPr lang="en-US" sz="2000" kern="1200" dirty="0" err="1" smtClean="0"/>
            <a:t>chất</a:t>
          </a:r>
          <a:r>
            <a:rPr lang="en-US" sz="2000" kern="1200" dirty="0" smtClean="0"/>
            <a:t> </a:t>
          </a:r>
          <a:r>
            <a:rPr lang="en-US" sz="2000" kern="1200" dirty="0" err="1" smtClean="0"/>
            <a:t>xám</a:t>
          </a:r>
          <a:r>
            <a:rPr lang="en-US" sz="2000" kern="1200" dirty="0" smtClean="0"/>
            <a:t> </a:t>
          </a:r>
          <a:r>
            <a:rPr lang="en-US" sz="2000" kern="1200" dirty="0" err="1" smtClean="0"/>
            <a:t>cao</a:t>
          </a:r>
          <a:r>
            <a:rPr lang="en-US" sz="2000" kern="1200" dirty="0" smtClean="0"/>
            <a:t>, </a:t>
          </a:r>
          <a:r>
            <a:rPr lang="en-US" sz="2000" kern="1200" dirty="0" err="1" smtClean="0"/>
            <a:t>đòi</a:t>
          </a:r>
          <a:r>
            <a:rPr lang="en-US" sz="2000" kern="1200" dirty="0" smtClean="0"/>
            <a:t> </a:t>
          </a:r>
          <a:r>
            <a:rPr lang="en-US" sz="2000" kern="1200" dirty="0" err="1" smtClean="0"/>
            <a:t>hỏi</a:t>
          </a:r>
          <a:r>
            <a:rPr lang="en-US" sz="2000" kern="1200" dirty="0" smtClean="0"/>
            <a:t> </a:t>
          </a:r>
          <a:r>
            <a:rPr lang="en-US" sz="2000" kern="1200" dirty="0" err="1" smtClean="0"/>
            <a:t>cần</a:t>
          </a:r>
          <a:r>
            <a:rPr lang="en-US" sz="2000" kern="1200" dirty="0" smtClean="0"/>
            <a:t> </a:t>
          </a:r>
          <a:r>
            <a:rPr lang="en-US" sz="2000" kern="1200" dirty="0" err="1" smtClean="0"/>
            <a:t>sáng</a:t>
          </a:r>
          <a:r>
            <a:rPr lang="en-US" sz="2000" kern="1200" dirty="0" smtClean="0"/>
            <a:t> </a:t>
          </a:r>
          <a:r>
            <a:rPr lang="en-US" sz="2000" kern="1200" dirty="0" err="1" smtClean="0"/>
            <a:t>tạo</a:t>
          </a:r>
          <a:endParaRPr lang="en-GB" sz="2000" kern="1200" dirty="0"/>
        </a:p>
      </dsp:txBody>
      <dsp:txXfrm>
        <a:off x="5340772" y="1962908"/>
        <a:ext cx="2924488" cy="589870"/>
      </dsp:txXfrm>
    </dsp:sp>
    <dsp:sp modelId="{5805E8FE-59A3-4D69-ACE0-9932431B57A7}">
      <dsp:nvSpPr>
        <dsp:cNvPr id="0" name=""/>
        <dsp:cNvSpPr/>
      </dsp:nvSpPr>
      <dsp:spPr>
        <a:xfrm>
          <a:off x="5308861" y="2666402"/>
          <a:ext cx="2988310" cy="65369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Thay</a:t>
          </a:r>
          <a:r>
            <a:rPr lang="en-US" sz="2000" kern="1200" dirty="0" smtClean="0"/>
            <a:t> </a:t>
          </a:r>
          <a:r>
            <a:rPr lang="en-US" sz="2000" kern="1200" dirty="0" err="1" smtClean="0"/>
            <a:t>đổi</a:t>
          </a:r>
          <a:r>
            <a:rPr lang="en-US" sz="2000" kern="1200" dirty="0" smtClean="0"/>
            <a:t> </a:t>
          </a:r>
          <a:r>
            <a:rPr lang="en-US" sz="2000" kern="1200" dirty="0" err="1" smtClean="0"/>
            <a:t>quan</a:t>
          </a:r>
          <a:r>
            <a:rPr lang="en-US" sz="2000" kern="1200" dirty="0" smtClean="0"/>
            <a:t> </a:t>
          </a:r>
          <a:r>
            <a:rPr lang="en-US" sz="2000" kern="1200" dirty="0" err="1" smtClean="0"/>
            <a:t>hệ</a:t>
          </a:r>
          <a:r>
            <a:rPr lang="en-US" sz="2000" kern="1200" dirty="0" smtClean="0"/>
            <a:t> TT: KH </a:t>
          </a:r>
          <a:r>
            <a:rPr lang="en-US" sz="2000" kern="1200" dirty="0" err="1" smtClean="0"/>
            <a:t>yêu</a:t>
          </a:r>
          <a:r>
            <a:rPr lang="en-US" sz="2000" kern="1200" dirty="0" smtClean="0"/>
            <a:t> </a:t>
          </a:r>
          <a:r>
            <a:rPr lang="en-US" sz="2000" kern="1200" dirty="0" err="1" smtClean="0"/>
            <a:t>cầu</a:t>
          </a:r>
          <a:r>
            <a:rPr lang="en-US" sz="2000" kern="1200" dirty="0" smtClean="0"/>
            <a:t>, </a:t>
          </a:r>
          <a:r>
            <a:rPr lang="en-US" sz="2000" kern="1200" dirty="0" err="1" smtClean="0"/>
            <a:t>đòi</a:t>
          </a:r>
          <a:r>
            <a:rPr lang="en-US" sz="2000" kern="1200" dirty="0" smtClean="0"/>
            <a:t> </a:t>
          </a:r>
          <a:r>
            <a:rPr lang="en-US" sz="2000" kern="1200" dirty="0" err="1" smtClean="0"/>
            <a:t>hỏi</a:t>
          </a:r>
          <a:r>
            <a:rPr lang="en-US" sz="2000" kern="1200" dirty="0" smtClean="0"/>
            <a:t> </a:t>
          </a:r>
          <a:r>
            <a:rPr lang="en-US" sz="2000" kern="1200" dirty="0" err="1" smtClean="0"/>
            <a:t>cao</a:t>
          </a:r>
          <a:r>
            <a:rPr lang="en-US" sz="2000" kern="1200" dirty="0" smtClean="0"/>
            <a:t> </a:t>
          </a:r>
          <a:r>
            <a:rPr lang="en-US" sz="2000" kern="1200" dirty="0" err="1" smtClean="0"/>
            <a:t>hơn</a:t>
          </a:r>
          <a:endParaRPr lang="en-GB" sz="2000" kern="1200" dirty="0"/>
        </a:p>
      </dsp:txBody>
      <dsp:txXfrm>
        <a:off x="5340772" y="2698313"/>
        <a:ext cx="2924488" cy="589870"/>
      </dsp:txXfrm>
    </dsp:sp>
    <dsp:sp modelId="{40958147-0642-4D2A-911F-F0E6DABFC8FC}">
      <dsp:nvSpPr>
        <dsp:cNvPr id="0" name=""/>
        <dsp:cNvSpPr/>
      </dsp:nvSpPr>
      <dsp:spPr>
        <a:xfrm>
          <a:off x="4844881" y="3401806"/>
          <a:ext cx="3916269" cy="65369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Thay</a:t>
          </a:r>
          <a:r>
            <a:rPr lang="en-US" sz="2000" kern="1200" dirty="0" smtClean="0"/>
            <a:t> </a:t>
          </a:r>
          <a:r>
            <a:rPr lang="en-US" sz="2000" kern="1200" dirty="0" err="1" smtClean="0"/>
            <a:t>đổi</a:t>
          </a:r>
          <a:r>
            <a:rPr lang="en-US" sz="2000" kern="1200" dirty="0" smtClean="0"/>
            <a:t> </a:t>
          </a:r>
          <a:r>
            <a:rPr lang="en-US" sz="2000" kern="1200" dirty="0" err="1" smtClean="0"/>
            <a:t>tư</a:t>
          </a:r>
          <a:r>
            <a:rPr lang="en-US" sz="2000" kern="1200" dirty="0" smtClean="0"/>
            <a:t> </a:t>
          </a:r>
          <a:r>
            <a:rPr lang="en-US" sz="2000" kern="1200" dirty="0" err="1" smtClean="0"/>
            <a:t>duy</a:t>
          </a:r>
          <a:r>
            <a:rPr lang="en-US" sz="2000" kern="1200" dirty="0" smtClean="0"/>
            <a:t> </a:t>
          </a:r>
          <a:r>
            <a:rPr lang="en-US" sz="2000" kern="1200" dirty="0" err="1" smtClean="0"/>
            <a:t>quản</a:t>
          </a:r>
          <a:r>
            <a:rPr lang="en-US" sz="2000" kern="1200" dirty="0" smtClean="0"/>
            <a:t> </a:t>
          </a:r>
          <a:r>
            <a:rPr lang="en-US" sz="2000" kern="1200" dirty="0" err="1" smtClean="0"/>
            <a:t>lý</a:t>
          </a:r>
          <a:r>
            <a:rPr lang="en-US" sz="2000" kern="1200" dirty="0" smtClean="0"/>
            <a:t>: </a:t>
          </a:r>
          <a:r>
            <a:rPr lang="en-US" sz="2000" kern="1200" dirty="0" err="1" smtClean="0"/>
            <a:t>kiểm</a:t>
          </a:r>
          <a:r>
            <a:rPr lang="en-US" sz="2000" kern="1200" dirty="0" smtClean="0"/>
            <a:t> </a:t>
          </a:r>
          <a:r>
            <a:rPr lang="en-US" sz="2000" kern="1200" dirty="0" err="1" smtClean="0"/>
            <a:t>soát</a:t>
          </a:r>
          <a:r>
            <a:rPr lang="en-US" sz="2000" kern="1200" dirty="0" smtClean="0"/>
            <a:t> sang </a:t>
          </a:r>
          <a:r>
            <a:rPr lang="en-US" sz="2000" kern="1200" dirty="0" err="1" smtClean="0"/>
            <a:t>giải</a:t>
          </a:r>
          <a:r>
            <a:rPr lang="en-US" sz="2000" kern="1200" dirty="0" smtClean="0"/>
            <a:t> </a:t>
          </a:r>
          <a:r>
            <a:rPr lang="en-US" sz="2000" kern="1200" dirty="0" err="1" smtClean="0"/>
            <a:t>phóng</a:t>
          </a:r>
          <a:r>
            <a:rPr lang="en-US" sz="2000" kern="1200" dirty="0" smtClean="0"/>
            <a:t> </a:t>
          </a:r>
          <a:r>
            <a:rPr lang="en-US" sz="2000" kern="1200" dirty="0" err="1" smtClean="0"/>
            <a:t>sức</a:t>
          </a:r>
          <a:r>
            <a:rPr lang="en-US" sz="2000" kern="1200" dirty="0" smtClean="0"/>
            <a:t> </a:t>
          </a:r>
          <a:r>
            <a:rPr lang="en-US" sz="2000" kern="1200" dirty="0" err="1" smtClean="0"/>
            <a:t>sáng</a:t>
          </a:r>
          <a:r>
            <a:rPr lang="en-US" sz="2000" kern="1200" dirty="0" smtClean="0"/>
            <a:t> </a:t>
          </a:r>
          <a:r>
            <a:rPr lang="en-US" sz="2000" kern="1200" dirty="0" err="1" smtClean="0"/>
            <a:t>tạo</a:t>
          </a:r>
          <a:endParaRPr lang="en-GB" sz="2000" kern="1200" dirty="0"/>
        </a:p>
      </dsp:txBody>
      <dsp:txXfrm>
        <a:off x="4876792" y="3433717"/>
        <a:ext cx="3852447" cy="5898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8CB5D-E422-40E1-82E0-3C0D9ACC2F6E}">
      <dsp:nvSpPr>
        <dsp:cNvPr id="0" name=""/>
        <dsp:cNvSpPr/>
      </dsp:nvSpPr>
      <dsp:spPr>
        <a:xfrm>
          <a:off x="-5197814" y="-796152"/>
          <a:ext cx="6189705" cy="6189705"/>
        </a:xfrm>
        <a:prstGeom prst="blockArc">
          <a:avLst>
            <a:gd name="adj1" fmla="val 18900000"/>
            <a:gd name="adj2" fmla="val 2700000"/>
            <a:gd name="adj3" fmla="val 349"/>
          </a:avLst>
        </a:pr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9BC3E1-A27A-4DF2-B8B1-D8B5171D22E4}">
      <dsp:nvSpPr>
        <dsp:cNvPr id="0" name=""/>
        <dsp:cNvSpPr/>
      </dsp:nvSpPr>
      <dsp:spPr>
        <a:xfrm>
          <a:off x="369923" y="242099"/>
          <a:ext cx="10877402" cy="48401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Lối</a:t>
          </a:r>
          <a:r>
            <a:rPr lang="en-US" sz="2100" kern="1200" dirty="0" smtClean="0"/>
            <a:t> </a:t>
          </a:r>
          <a:r>
            <a:rPr lang="en-US" sz="2100" kern="1200" dirty="0" err="1" smtClean="0"/>
            <a:t>mòn</a:t>
          </a:r>
          <a:r>
            <a:rPr lang="en-US" sz="2100" kern="1200" dirty="0" smtClean="0"/>
            <a:t> </a:t>
          </a:r>
          <a:r>
            <a:rPr lang="en-US" sz="2100" kern="1200" dirty="0" err="1" smtClean="0"/>
            <a:t>tư</a:t>
          </a:r>
          <a:r>
            <a:rPr lang="en-US" sz="2100" kern="1200" dirty="0" smtClean="0"/>
            <a:t> </a:t>
          </a:r>
          <a:r>
            <a:rPr lang="en-US" sz="2100" kern="1200" dirty="0" err="1" smtClean="0"/>
            <a:t>duy</a:t>
          </a:r>
          <a:r>
            <a:rPr lang="en-US" sz="2100" kern="1200" dirty="0" smtClean="0"/>
            <a:t>: </a:t>
          </a:r>
          <a:r>
            <a:rPr lang="en-US" sz="2100" kern="1200" dirty="0" err="1" smtClean="0"/>
            <a:t>sức</a:t>
          </a:r>
          <a:r>
            <a:rPr lang="en-US" sz="2100" kern="1200" dirty="0" smtClean="0"/>
            <a:t> ỳ </a:t>
          </a:r>
          <a:r>
            <a:rPr lang="en-US" sz="2100" kern="1200" dirty="0" err="1" smtClean="0"/>
            <a:t>của</a:t>
          </a:r>
          <a:r>
            <a:rPr lang="en-US" sz="2100" kern="1200" dirty="0" smtClean="0"/>
            <a:t> </a:t>
          </a:r>
          <a:r>
            <a:rPr lang="en-US" sz="2100" kern="1200" dirty="0" err="1" smtClean="0"/>
            <a:t>tư</a:t>
          </a:r>
          <a:r>
            <a:rPr lang="en-US" sz="2100" kern="1200" dirty="0" smtClean="0"/>
            <a:t> </a:t>
          </a:r>
          <a:r>
            <a:rPr lang="en-US" sz="2100" kern="1200" dirty="0" err="1" smtClean="0"/>
            <a:t>duy</a:t>
          </a:r>
          <a:r>
            <a:rPr lang="en-US" sz="2100" kern="1200" dirty="0" smtClean="0"/>
            <a:t> </a:t>
          </a:r>
          <a:r>
            <a:rPr lang="en-US" sz="2100" kern="1200" dirty="0" err="1" smtClean="0"/>
            <a:t>theo</a:t>
          </a:r>
          <a:r>
            <a:rPr lang="en-US" sz="2100" kern="1200" dirty="0" smtClean="0"/>
            <a:t> </a:t>
          </a:r>
          <a:r>
            <a:rPr lang="en-US" sz="2100" kern="1200" dirty="0" err="1" smtClean="0"/>
            <a:t>suy</a:t>
          </a:r>
          <a:r>
            <a:rPr lang="en-US" sz="2100" kern="1200" dirty="0" smtClean="0"/>
            <a:t> </a:t>
          </a:r>
          <a:r>
            <a:rPr lang="en-US" sz="2100" kern="1200" dirty="0" err="1" smtClean="0"/>
            <a:t>nghĩ</a:t>
          </a:r>
          <a:r>
            <a:rPr lang="en-US" sz="2100" kern="1200" dirty="0" smtClean="0"/>
            <a:t> </a:t>
          </a:r>
          <a:r>
            <a:rPr lang="en-US" sz="2100" kern="1200" dirty="0" err="1" smtClean="0"/>
            <a:t>lối</a:t>
          </a:r>
          <a:r>
            <a:rPr lang="en-US" sz="2100" kern="1200" dirty="0" smtClean="0"/>
            <a:t> </a:t>
          </a:r>
          <a:r>
            <a:rPr lang="en-US" sz="2100" kern="1200" dirty="0" err="1" smtClean="0"/>
            <a:t>mòn</a:t>
          </a:r>
          <a:endParaRPr lang="en-GB" sz="2100" kern="1200" dirty="0"/>
        </a:p>
      </dsp:txBody>
      <dsp:txXfrm>
        <a:off x="369923" y="242099"/>
        <a:ext cx="10877402" cy="484014"/>
      </dsp:txXfrm>
    </dsp:sp>
    <dsp:sp modelId="{750254CF-671B-418B-89BB-F966999BD7BA}">
      <dsp:nvSpPr>
        <dsp:cNvPr id="0" name=""/>
        <dsp:cNvSpPr/>
      </dsp:nvSpPr>
      <dsp:spPr>
        <a:xfrm>
          <a:off x="67414" y="181597"/>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FAF2CD-F7B2-4228-8607-27E15DBBFED6}">
      <dsp:nvSpPr>
        <dsp:cNvPr id="0" name=""/>
        <dsp:cNvSpPr/>
      </dsp:nvSpPr>
      <dsp:spPr>
        <a:xfrm>
          <a:off x="768058" y="968028"/>
          <a:ext cx="10479267" cy="484014"/>
        </a:xfrm>
        <a:prstGeom prst="rect">
          <a:avLst/>
        </a:prstGeom>
        <a:solidFill>
          <a:schemeClr val="accent3">
            <a:hueOff val="542120"/>
            <a:satOff val="20000"/>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Tin </a:t>
          </a:r>
          <a:r>
            <a:rPr lang="en-US" sz="2100" kern="1200" dirty="0" err="1" smtClean="0"/>
            <a:t>vào</a:t>
          </a:r>
          <a:r>
            <a:rPr lang="en-US" sz="2100" kern="1200" dirty="0" smtClean="0"/>
            <a:t> </a:t>
          </a:r>
          <a:r>
            <a:rPr lang="en-US" sz="2100" kern="1200" dirty="0" err="1" smtClean="0"/>
            <a:t>kinh</a:t>
          </a:r>
          <a:r>
            <a:rPr lang="en-US" sz="2100" kern="1200" dirty="0" smtClean="0"/>
            <a:t> </a:t>
          </a:r>
          <a:r>
            <a:rPr lang="en-US" sz="2100" kern="1200" dirty="0" err="1" smtClean="0"/>
            <a:t>nghiệm</a:t>
          </a:r>
          <a:r>
            <a:rPr lang="en-US" sz="2100" kern="1200" dirty="0" smtClean="0"/>
            <a:t>: </a:t>
          </a:r>
          <a:r>
            <a:rPr lang="en-US" sz="2100" kern="1200" dirty="0" err="1" smtClean="0"/>
            <a:t>chủ</a:t>
          </a:r>
          <a:r>
            <a:rPr lang="en-US" sz="2100" kern="1200" dirty="0" smtClean="0"/>
            <a:t> </a:t>
          </a:r>
          <a:r>
            <a:rPr lang="en-US" sz="2100" kern="1200" dirty="0" err="1" smtClean="0"/>
            <a:t>quan</a:t>
          </a:r>
          <a:r>
            <a:rPr lang="en-US" sz="2100" kern="1200" dirty="0" smtClean="0"/>
            <a:t> </a:t>
          </a:r>
          <a:r>
            <a:rPr lang="en-US" sz="2100" kern="1200" dirty="0" err="1" smtClean="0"/>
            <a:t>vì</a:t>
          </a:r>
          <a:r>
            <a:rPr lang="en-US" sz="2100" kern="1200" dirty="0" smtClean="0"/>
            <a:t> </a:t>
          </a:r>
          <a:r>
            <a:rPr lang="en-US" sz="2100" kern="1200" dirty="0" err="1" smtClean="0"/>
            <a:t>đã</a:t>
          </a:r>
          <a:r>
            <a:rPr lang="en-US" sz="2100" kern="1200" dirty="0" smtClean="0"/>
            <a:t> </a:t>
          </a:r>
          <a:r>
            <a:rPr lang="en-US" sz="2100" kern="1200" dirty="0" err="1" smtClean="0"/>
            <a:t>làm</a:t>
          </a:r>
          <a:r>
            <a:rPr lang="en-US" sz="2100" kern="1200" dirty="0" smtClean="0"/>
            <a:t> </a:t>
          </a:r>
          <a:r>
            <a:rPr lang="en-US" sz="2100" kern="1200" dirty="0" err="1" smtClean="0"/>
            <a:t>nhiều</a:t>
          </a:r>
          <a:r>
            <a:rPr lang="en-US" sz="2100" kern="1200" dirty="0" smtClean="0"/>
            <a:t> </a:t>
          </a:r>
          <a:r>
            <a:rPr lang="en-US" sz="2100" kern="1200" dirty="0" err="1" smtClean="0"/>
            <a:t>lần</a:t>
          </a:r>
          <a:r>
            <a:rPr lang="en-US" sz="2100" kern="1200" dirty="0" smtClean="0"/>
            <a:t> </a:t>
          </a:r>
          <a:r>
            <a:rPr lang="en-US" sz="2100" kern="1200" dirty="0" err="1" smtClean="0"/>
            <a:t>mà</a:t>
          </a:r>
          <a:r>
            <a:rPr lang="en-US" sz="2100" kern="1200" dirty="0" smtClean="0"/>
            <a:t> </a:t>
          </a:r>
          <a:r>
            <a:rPr lang="en-US" sz="2100" kern="1200" dirty="0" err="1" smtClean="0"/>
            <a:t>ko</a:t>
          </a:r>
          <a:r>
            <a:rPr lang="en-US" sz="2100" kern="1200" dirty="0" smtClean="0"/>
            <a:t> </a:t>
          </a:r>
          <a:r>
            <a:rPr lang="en-US" sz="2100" kern="1200" dirty="0" err="1" smtClean="0"/>
            <a:t>tìm</a:t>
          </a:r>
          <a:r>
            <a:rPr lang="en-US" sz="2100" kern="1200" dirty="0" smtClean="0"/>
            <a:t> ý </a:t>
          </a:r>
          <a:r>
            <a:rPr lang="en-US" sz="2100" kern="1200" dirty="0" err="1" smtClean="0"/>
            <a:t>tưởng</a:t>
          </a:r>
          <a:r>
            <a:rPr lang="en-US" sz="2100" kern="1200" dirty="0" smtClean="0"/>
            <a:t> </a:t>
          </a:r>
          <a:r>
            <a:rPr lang="en-US" sz="2100" kern="1200" dirty="0" err="1" smtClean="0"/>
            <a:t>mới</a:t>
          </a:r>
          <a:endParaRPr lang="en-GB" sz="2100" kern="1200" dirty="0"/>
        </a:p>
      </dsp:txBody>
      <dsp:txXfrm>
        <a:off x="768058" y="968028"/>
        <a:ext cx="10479267" cy="484014"/>
      </dsp:txXfrm>
    </dsp:sp>
    <dsp:sp modelId="{42FB9CE0-6E67-4654-9D0A-E2866D3ADE29}">
      <dsp:nvSpPr>
        <dsp:cNvPr id="0" name=""/>
        <dsp:cNvSpPr/>
      </dsp:nvSpPr>
      <dsp:spPr>
        <a:xfrm>
          <a:off x="465549" y="907526"/>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A50EF2C-323C-46A7-9F79-B134ADDF1592}">
      <dsp:nvSpPr>
        <dsp:cNvPr id="0" name=""/>
        <dsp:cNvSpPr/>
      </dsp:nvSpPr>
      <dsp:spPr>
        <a:xfrm>
          <a:off x="950115" y="1693958"/>
          <a:ext cx="10297210" cy="484014"/>
        </a:xfrm>
        <a:prstGeom prst="rect">
          <a:avLst/>
        </a:prstGeom>
        <a:solidFill>
          <a:schemeClr val="accent3">
            <a:hueOff val="1084240"/>
            <a:satOff val="40000"/>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Sợ</a:t>
          </a:r>
          <a:r>
            <a:rPr lang="en-US" sz="2100" kern="1200" dirty="0" smtClean="0"/>
            <a:t> </a:t>
          </a:r>
          <a:r>
            <a:rPr lang="en-US" sz="2100" kern="1200" dirty="0" err="1" smtClean="0"/>
            <a:t>thất</a:t>
          </a:r>
          <a:r>
            <a:rPr lang="en-US" sz="2100" kern="1200" dirty="0" smtClean="0"/>
            <a:t> </a:t>
          </a:r>
          <a:r>
            <a:rPr lang="en-US" sz="2100" kern="1200" dirty="0" err="1" smtClean="0"/>
            <a:t>bại</a:t>
          </a:r>
          <a:r>
            <a:rPr lang="en-US" sz="2100" kern="1200" dirty="0" smtClean="0"/>
            <a:t>: </a:t>
          </a:r>
          <a:r>
            <a:rPr lang="en-US" sz="2100" kern="1200" dirty="0" err="1" smtClean="0"/>
            <a:t>sợ</a:t>
          </a:r>
          <a:r>
            <a:rPr lang="en-US" sz="2100" kern="1200" dirty="0" smtClean="0"/>
            <a:t> </a:t>
          </a:r>
          <a:r>
            <a:rPr lang="en-US" sz="2100" kern="1200" dirty="0" err="1" smtClean="0"/>
            <a:t>rủi</a:t>
          </a:r>
          <a:r>
            <a:rPr lang="en-US" sz="2100" kern="1200" dirty="0" smtClean="0"/>
            <a:t> </a:t>
          </a:r>
          <a:r>
            <a:rPr lang="en-US" sz="2100" kern="1200" dirty="0" err="1" smtClean="0"/>
            <a:t>ro</a:t>
          </a:r>
          <a:r>
            <a:rPr lang="en-US" sz="2100" kern="1200" dirty="0" smtClean="0"/>
            <a:t>, </a:t>
          </a:r>
          <a:r>
            <a:rPr lang="en-US" sz="2100" kern="1200" dirty="0" err="1" smtClean="0"/>
            <a:t>ngại</a:t>
          </a:r>
          <a:r>
            <a:rPr lang="en-US" sz="2100" kern="1200" dirty="0" smtClean="0"/>
            <a:t> </a:t>
          </a:r>
          <a:r>
            <a:rPr lang="en-US" sz="2100" kern="1200" dirty="0" err="1" smtClean="0"/>
            <a:t>đổi</a:t>
          </a:r>
          <a:r>
            <a:rPr lang="en-US" sz="2100" kern="1200" dirty="0" smtClean="0"/>
            <a:t> </a:t>
          </a:r>
          <a:r>
            <a:rPr lang="en-US" sz="2100" kern="1200" dirty="0" err="1" smtClean="0"/>
            <a:t>mới</a:t>
          </a:r>
          <a:r>
            <a:rPr lang="en-US" sz="2100" kern="1200" dirty="0" smtClean="0"/>
            <a:t>, </a:t>
          </a:r>
          <a:r>
            <a:rPr lang="en-US" sz="2100" kern="1200" dirty="0" err="1" smtClean="0"/>
            <a:t>cảm</a:t>
          </a:r>
          <a:r>
            <a:rPr lang="en-US" sz="2100" kern="1200" dirty="0" smtClean="0"/>
            <a:t> </a:t>
          </a:r>
          <a:r>
            <a:rPr lang="en-US" sz="2100" kern="1200" dirty="0" err="1" smtClean="0"/>
            <a:t>thấy</a:t>
          </a:r>
          <a:r>
            <a:rPr lang="en-US" sz="2100" kern="1200" dirty="0" smtClean="0"/>
            <a:t> </a:t>
          </a:r>
          <a:r>
            <a:rPr lang="en-US" sz="2100" kern="1200" dirty="0" err="1" smtClean="0"/>
            <a:t>ko</a:t>
          </a:r>
          <a:r>
            <a:rPr lang="en-US" sz="2100" kern="1200" dirty="0" smtClean="0"/>
            <a:t> </a:t>
          </a:r>
          <a:r>
            <a:rPr lang="en-US" sz="2100" kern="1200" dirty="0" err="1" smtClean="0"/>
            <a:t>đủ</a:t>
          </a:r>
          <a:r>
            <a:rPr lang="en-US" sz="2100" kern="1200" dirty="0" smtClean="0"/>
            <a:t> </a:t>
          </a:r>
          <a:r>
            <a:rPr lang="en-US" sz="2100" kern="1200" dirty="0" err="1" smtClean="0"/>
            <a:t>năng</a:t>
          </a:r>
          <a:r>
            <a:rPr lang="en-US" sz="2100" kern="1200" dirty="0" smtClean="0"/>
            <a:t> </a:t>
          </a:r>
          <a:r>
            <a:rPr lang="en-US" sz="2100" kern="1200" dirty="0" err="1" smtClean="0"/>
            <a:t>lực</a:t>
          </a:r>
          <a:r>
            <a:rPr lang="en-US" sz="2100" kern="1200" dirty="0" smtClean="0"/>
            <a:t>,…</a:t>
          </a:r>
          <a:endParaRPr lang="en-GB" sz="2100" kern="1200" dirty="0"/>
        </a:p>
      </dsp:txBody>
      <dsp:txXfrm>
        <a:off x="950115" y="1693958"/>
        <a:ext cx="10297210" cy="484014"/>
      </dsp:txXfrm>
    </dsp:sp>
    <dsp:sp modelId="{0484C43C-78B4-47CE-9816-665A6BAE9239}">
      <dsp:nvSpPr>
        <dsp:cNvPr id="0" name=""/>
        <dsp:cNvSpPr/>
      </dsp:nvSpPr>
      <dsp:spPr>
        <a:xfrm>
          <a:off x="647606" y="1633456"/>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67BBA9-CB77-4444-8076-9CF089E7B682}">
      <dsp:nvSpPr>
        <dsp:cNvPr id="0" name=""/>
        <dsp:cNvSpPr/>
      </dsp:nvSpPr>
      <dsp:spPr>
        <a:xfrm>
          <a:off x="950115" y="2419427"/>
          <a:ext cx="10297210" cy="484014"/>
        </a:xfrm>
        <a:prstGeom prst="rect">
          <a:avLst/>
        </a:prstGeom>
        <a:solidFill>
          <a:schemeClr val="accent3">
            <a:hueOff val="1626359"/>
            <a:satOff val="60000"/>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Sợ</a:t>
          </a:r>
          <a:r>
            <a:rPr lang="en-US" sz="2100" kern="1200" dirty="0" smtClean="0"/>
            <a:t> </a:t>
          </a:r>
          <a:r>
            <a:rPr lang="en-US" sz="2100" kern="1200" dirty="0" err="1" smtClean="0"/>
            <a:t>bị</a:t>
          </a:r>
          <a:r>
            <a:rPr lang="en-US" sz="2100" kern="1200" dirty="0" smtClean="0"/>
            <a:t> </a:t>
          </a:r>
          <a:r>
            <a:rPr lang="en-US" sz="2100" kern="1200" dirty="0" err="1" smtClean="0"/>
            <a:t>chê</a:t>
          </a:r>
          <a:r>
            <a:rPr lang="en-US" sz="2100" kern="1200" dirty="0" smtClean="0"/>
            <a:t> </a:t>
          </a:r>
          <a:r>
            <a:rPr lang="en-US" sz="2100" kern="1200" dirty="0" err="1" smtClean="0"/>
            <a:t>cười</a:t>
          </a:r>
          <a:r>
            <a:rPr lang="en-US" sz="2100" kern="1200" dirty="0" smtClean="0"/>
            <a:t>: </a:t>
          </a:r>
          <a:r>
            <a:rPr lang="en-US" sz="2100" kern="1200" dirty="0" err="1" smtClean="0"/>
            <a:t>nhiều</a:t>
          </a:r>
          <a:r>
            <a:rPr lang="en-US" sz="2100" kern="1200" dirty="0" smtClean="0"/>
            <a:t> ý </a:t>
          </a:r>
          <a:r>
            <a:rPr lang="en-US" sz="2100" kern="1200" dirty="0" err="1" smtClean="0"/>
            <a:t>tưởng</a:t>
          </a:r>
          <a:r>
            <a:rPr lang="en-US" sz="2100" kern="1200" dirty="0" smtClean="0"/>
            <a:t> </a:t>
          </a:r>
          <a:r>
            <a:rPr lang="en-US" sz="2100" kern="1200" dirty="0" err="1" smtClean="0"/>
            <a:t>dừng</a:t>
          </a:r>
          <a:r>
            <a:rPr lang="en-US" sz="2100" kern="1200" dirty="0" smtClean="0"/>
            <a:t> </a:t>
          </a:r>
          <a:r>
            <a:rPr lang="en-US" sz="2100" kern="1200" dirty="0" err="1" smtClean="0"/>
            <a:t>lại</a:t>
          </a:r>
          <a:r>
            <a:rPr lang="en-US" sz="2100" kern="1200" dirty="0" smtClean="0"/>
            <a:t> ở </a:t>
          </a:r>
          <a:r>
            <a:rPr lang="en-US" sz="2100" kern="1200" dirty="0" err="1" smtClean="0"/>
            <a:t>suy</a:t>
          </a:r>
          <a:r>
            <a:rPr lang="en-US" sz="2100" kern="1200" dirty="0" smtClean="0"/>
            <a:t> </a:t>
          </a:r>
          <a:r>
            <a:rPr lang="en-US" sz="2100" kern="1200" dirty="0" err="1" smtClean="0"/>
            <a:t>nghĩ</a:t>
          </a:r>
          <a:r>
            <a:rPr lang="en-US" sz="2100" kern="1200" dirty="0" smtClean="0"/>
            <a:t>, </a:t>
          </a:r>
          <a:r>
            <a:rPr lang="en-US" sz="2100" kern="1200" dirty="0" err="1" smtClean="0"/>
            <a:t>ko</a:t>
          </a:r>
          <a:r>
            <a:rPr lang="en-US" sz="2100" kern="1200" dirty="0" smtClean="0"/>
            <a:t> </a:t>
          </a:r>
          <a:r>
            <a:rPr lang="en-US" sz="2100" kern="1200" dirty="0" err="1" smtClean="0"/>
            <a:t>dám</a:t>
          </a:r>
          <a:r>
            <a:rPr lang="en-US" sz="2100" kern="1200" dirty="0" smtClean="0"/>
            <a:t> </a:t>
          </a:r>
          <a:r>
            <a:rPr lang="en-US" sz="2100" kern="1200" dirty="0" err="1" smtClean="0"/>
            <a:t>bộc</a:t>
          </a:r>
          <a:r>
            <a:rPr lang="en-US" sz="2100" kern="1200" dirty="0" smtClean="0"/>
            <a:t> </a:t>
          </a:r>
          <a:r>
            <a:rPr lang="en-US" sz="2100" kern="1200" dirty="0" err="1" smtClean="0"/>
            <a:t>lộ</a:t>
          </a:r>
          <a:r>
            <a:rPr lang="en-US" sz="2100" kern="1200" dirty="0" smtClean="0"/>
            <a:t> </a:t>
          </a:r>
          <a:r>
            <a:rPr lang="en-US" sz="2100" kern="1200" dirty="0" err="1" smtClean="0"/>
            <a:t>ra</a:t>
          </a:r>
          <a:r>
            <a:rPr lang="en-US" sz="2100" kern="1200" dirty="0" smtClean="0"/>
            <a:t> </a:t>
          </a:r>
          <a:r>
            <a:rPr lang="en-US" sz="2100" kern="1200" dirty="0" err="1" smtClean="0"/>
            <a:t>bên</a:t>
          </a:r>
          <a:r>
            <a:rPr lang="en-US" sz="2100" kern="1200" dirty="0" smtClean="0"/>
            <a:t> </a:t>
          </a:r>
          <a:r>
            <a:rPr lang="en-US" sz="2100" kern="1200" dirty="0" err="1" smtClean="0"/>
            <a:t>ngoài</a:t>
          </a:r>
          <a:endParaRPr lang="en-GB" sz="2100" kern="1200" dirty="0"/>
        </a:p>
      </dsp:txBody>
      <dsp:txXfrm>
        <a:off x="950115" y="2419427"/>
        <a:ext cx="10297210" cy="484014"/>
      </dsp:txXfrm>
    </dsp:sp>
    <dsp:sp modelId="{877ABDED-AC6E-4ADF-980D-D10733672BBC}">
      <dsp:nvSpPr>
        <dsp:cNvPr id="0" name=""/>
        <dsp:cNvSpPr/>
      </dsp:nvSpPr>
      <dsp:spPr>
        <a:xfrm>
          <a:off x="647606" y="2358925"/>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579763-2111-482E-87B0-08AB26D53C33}">
      <dsp:nvSpPr>
        <dsp:cNvPr id="0" name=""/>
        <dsp:cNvSpPr/>
      </dsp:nvSpPr>
      <dsp:spPr>
        <a:xfrm>
          <a:off x="768058" y="3145357"/>
          <a:ext cx="10479267" cy="484014"/>
        </a:xfrm>
        <a:prstGeom prst="rect">
          <a:avLst/>
        </a:prstGeom>
        <a:solidFill>
          <a:schemeClr val="accent3">
            <a:hueOff val="2168479"/>
            <a:satOff val="80000"/>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Không</a:t>
          </a:r>
          <a:r>
            <a:rPr lang="en-US" sz="2100" kern="1200" dirty="0" smtClean="0"/>
            <a:t> </a:t>
          </a:r>
          <a:r>
            <a:rPr lang="en-US" sz="2100" kern="1200" dirty="0" err="1" smtClean="0"/>
            <a:t>muốn</a:t>
          </a:r>
          <a:r>
            <a:rPr lang="en-US" sz="2100" kern="1200" dirty="0" smtClean="0"/>
            <a:t> </a:t>
          </a:r>
          <a:r>
            <a:rPr lang="en-US" sz="2100" kern="1200" dirty="0" err="1" smtClean="0"/>
            <a:t>chấp</a:t>
          </a:r>
          <a:r>
            <a:rPr lang="en-US" sz="2100" kern="1200" dirty="0" smtClean="0"/>
            <a:t> </a:t>
          </a:r>
          <a:r>
            <a:rPr lang="en-US" sz="2100" kern="1200" dirty="0" err="1" smtClean="0"/>
            <a:t>nhận</a:t>
          </a:r>
          <a:r>
            <a:rPr lang="en-US" sz="2100" kern="1200" dirty="0" smtClean="0"/>
            <a:t> </a:t>
          </a:r>
          <a:r>
            <a:rPr lang="en-US" sz="2100" kern="1200" dirty="0" err="1" smtClean="0"/>
            <a:t>những</a:t>
          </a:r>
          <a:r>
            <a:rPr lang="en-US" sz="2100" kern="1200" dirty="0" smtClean="0"/>
            <a:t> ý </a:t>
          </a:r>
          <a:r>
            <a:rPr lang="en-US" sz="2100" kern="1200" dirty="0" err="1" smtClean="0"/>
            <a:t>tưởng</a:t>
          </a:r>
          <a:r>
            <a:rPr lang="en-US" sz="2100" kern="1200" dirty="0" smtClean="0"/>
            <a:t> </a:t>
          </a:r>
          <a:r>
            <a:rPr lang="en-US" sz="2100" kern="1200" dirty="0" err="1" smtClean="0"/>
            <a:t>khác</a:t>
          </a:r>
          <a:r>
            <a:rPr lang="en-US" sz="2100" kern="1200" dirty="0" smtClean="0"/>
            <a:t> </a:t>
          </a:r>
          <a:r>
            <a:rPr lang="en-US" sz="2100" kern="1200" dirty="0" err="1" smtClean="0"/>
            <a:t>thường</a:t>
          </a:r>
          <a:r>
            <a:rPr lang="en-US" sz="2100" kern="1200" dirty="0" smtClean="0"/>
            <a:t>: </a:t>
          </a:r>
          <a:r>
            <a:rPr lang="en-US" sz="2100" kern="1200" dirty="0" err="1" smtClean="0"/>
            <a:t>bám</a:t>
          </a:r>
          <a:r>
            <a:rPr lang="en-US" sz="2100" kern="1200" dirty="0" smtClean="0"/>
            <a:t> </a:t>
          </a:r>
          <a:r>
            <a:rPr lang="en-US" sz="2100" kern="1200" dirty="0" err="1" smtClean="0"/>
            <a:t>đuôi</a:t>
          </a:r>
          <a:r>
            <a:rPr lang="en-US" sz="2100" kern="1200" dirty="0" smtClean="0"/>
            <a:t>, </a:t>
          </a:r>
          <a:r>
            <a:rPr lang="en-US" sz="2100" kern="1200" dirty="0" err="1" smtClean="0"/>
            <a:t>thích</a:t>
          </a:r>
          <a:r>
            <a:rPr lang="en-US" sz="2100" kern="1200" dirty="0" smtClean="0"/>
            <a:t> </a:t>
          </a:r>
          <a:r>
            <a:rPr lang="en-US" sz="2100" kern="1200" dirty="0" err="1" smtClean="0"/>
            <a:t>làm</a:t>
          </a:r>
          <a:r>
            <a:rPr lang="en-US" sz="2100" kern="1200" dirty="0" smtClean="0"/>
            <a:t> </a:t>
          </a:r>
          <a:r>
            <a:rPr lang="en-US" sz="2100" kern="1200" dirty="0" err="1" smtClean="0"/>
            <a:t>theo</a:t>
          </a:r>
          <a:r>
            <a:rPr lang="en-US" sz="2100" kern="1200" dirty="0" smtClean="0"/>
            <a:t> </a:t>
          </a:r>
          <a:r>
            <a:rPr lang="en-US" sz="2100" kern="1200" dirty="0" err="1" smtClean="0"/>
            <a:t>người</a:t>
          </a:r>
          <a:r>
            <a:rPr lang="en-US" sz="2100" kern="1200" dirty="0" smtClean="0"/>
            <a:t> </a:t>
          </a:r>
          <a:r>
            <a:rPr lang="en-US" sz="2100" kern="1200" dirty="0" err="1" smtClean="0"/>
            <a:t>khác</a:t>
          </a:r>
          <a:r>
            <a:rPr lang="en-US" sz="2100" kern="1200" dirty="0" smtClean="0"/>
            <a:t>,..</a:t>
          </a:r>
          <a:endParaRPr lang="en-GB" sz="2100" kern="1200" dirty="0"/>
        </a:p>
      </dsp:txBody>
      <dsp:txXfrm>
        <a:off x="768058" y="3145357"/>
        <a:ext cx="10479267" cy="484014"/>
      </dsp:txXfrm>
    </dsp:sp>
    <dsp:sp modelId="{6872F4A9-7419-4F0E-B264-24B3622ABEC2}">
      <dsp:nvSpPr>
        <dsp:cNvPr id="0" name=""/>
        <dsp:cNvSpPr/>
      </dsp:nvSpPr>
      <dsp:spPr>
        <a:xfrm>
          <a:off x="465549" y="3084855"/>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FA0D5B9-E254-450F-9144-83EF60718BC4}">
      <dsp:nvSpPr>
        <dsp:cNvPr id="0" name=""/>
        <dsp:cNvSpPr/>
      </dsp:nvSpPr>
      <dsp:spPr>
        <a:xfrm>
          <a:off x="369923" y="3871286"/>
          <a:ext cx="10877402" cy="484014"/>
        </a:xfrm>
        <a:prstGeom prst="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Chấp</a:t>
          </a:r>
          <a:r>
            <a:rPr lang="en-US" sz="2100" kern="1200" dirty="0" smtClean="0"/>
            <a:t> </a:t>
          </a:r>
          <a:r>
            <a:rPr lang="en-US" sz="2100" kern="1200" dirty="0" err="1" smtClean="0"/>
            <a:t>nhận</a:t>
          </a:r>
          <a:r>
            <a:rPr lang="en-US" sz="2100" kern="1200" dirty="0" smtClean="0"/>
            <a:t> </a:t>
          </a:r>
          <a:r>
            <a:rPr lang="en-US" sz="2100" kern="1200" dirty="0" err="1" smtClean="0"/>
            <a:t>sự</a:t>
          </a:r>
          <a:r>
            <a:rPr lang="en-US" sz="2100" kern="1200" dirty="0" smtClean="0"/>
            <a:t> </a:t>
          </a:r>
          <a:r>
            <a:rPr lang="en-US" sz="2100" kern="1200" dirty="0" err="1" smtClean="0"/>
            <a:t>sẵn</a:t>
          </a:r>
          <a:r>
            <a:rPr lang="en-US" sz="2100" kern="1200" dirty="0" smtClean="0"/>
            <a:t> </a:t>
          </a:r>
          <a:r>
            <a:rPr lang="en-US" sz="2100" kern="1200" dirty="0" err="1" smtClean="0"/>
            <a:t>có</a:t>
          </a:r>
          <a:r>
            <a:rPr lang="en-US" sz="2100" kern="1200" dirty="0" smtClean="0"/>
            <a:t>: </a:t>
          </a:r>
          <a:r>
            <a:rPr lang="en-US" sz="2100" kern="1200" dirty="0" err="1" smtClean="0"/>
            <a:t>đi</a:t>
          </a:r>
          <a:r>
            <a:rPr lang="en-US" sz="2100" kern="1200" dirty="0" smtClean="0"/>
            <a:t> </a:t>
          </a:r>
          <a:r>
            <a:rPr lang="en-US" sz="2100" kern="1200" dirty="0" err="1" smtClean="0"/>
            <a:t>theo</a:t>
          </a:r>
          <a:r>
            <a:rPr lang="en-US" sz="2100" kern="1200" dirty="0" smtClean="0"/>
            <a:t> </a:t>
          </a:r>
          <a:r>
            <a:rPr lang="en-US" sz="2100" kern="1200" dirty="0" err="1" smtClean="0"/>
            <a:t>lối</a:t>
          </a:r>
          <a:r>
            <a:rPr lang="en-US" sz="2100" kern="1200" dirty="0" smtClean="0"/>
            <a:t> </a:t>
          </a:r>
          <a:r>
            <a:rPr lang="en-US" sz="2100" kern="1200" dirty="0" err="1" smtClean="0"/>
            <a:t>mòn</a:t>
          </a:r>
          <a:r>
            <a:rPr lang="en-US" sz="2100" kern="1200" dirty="0" smtClean="0"/>
            <a:t> </a:t>
          </a:r>
          <a:r>
            <a:rPr lang="en-US" sz="2100" kern="1200" dirty="0" err="1" smtClean="0"/>
            <a:t>sẵn</a:t>
          </a:r>
          <a:r>
            <a:rPr lang="en-US" sz="2100" kern="1200" dirty="0" smtClean="0"/>
            <a:t> </a:t>
          </a:r>
          <a:r>
            <a:rPr lang="en-US" sz="2100" kern="1200" dirty="0" err="1" smtClean="0"/>
            <a:t>có</a:t>
          </a:r>
          <a:r>
            <a:rPr lang="en-US" sz="2100" kern="1200" dirty="0" smtClean="0"/>
            <a:t>, </a:t>
          </a:r>
          <a:r>
            <a:rPr lang="en-US" sz="2100" kern="1200" dirty="0" err="1" smtClean="0"/>
            <a:t>luôn</a:t>
          </a:r>
          <a:r>
            <a:rPr lang="en-US" sz="2100" kern="1200" dirty="0" smtClean="0"/>
            <a:t> </a:t>
          </a:r>
          <a:r>
            <a:rPr lang="en-US" sz="2100" kern="1200" dirty="0" err="1" smtClean="0"/>
            <a:t>nghĩ</a:t>
          </a:r>
          <a:r>
            <a:rPr lang="en-US" sz="2100" kern="1200" dirty="0" smtClean="0"/>
            <a:t> </a:t>
          </a:r>
          <a:r>
            <a:rPr lang="en-US" sz="2100" kern="1200" dirty="0" err="1" smtClean="0"/>
            <a:t>những</a:t>
          </a:r>
          <a:r>
            <a:rPr lang="en-US" sz="2100" kern="1200" dirty="0" smtClean="0"/>
            <a:t> </a:t>
          </a:r>
          <a:r>
            <a:rPr lang="en-US" sz="2100" kern="1200" dirty="0" err="1" smtClean="0"/>
            <a:t>thứ</a:t>
          </a:r>
          <a:r>
            <a:rPr lang="en-US" sz="2100" kern="1200" dirty="0" smtClean="0"/>
            <a:t> an </a:t>
          </a:r>
          <a:r>
            <a:rPr lang="en-US" sz="2100" kern="1200" dirty="0" err="1" smtClean="0"/>
            <a:t>toàn</a:t>
          </a:r>
          <a:r>
            <a:rPr lang="en-US" sz="2100" kern="1200" dirty="0" smtClean="0"/>
            <a:t>, </a:t>
          </a:r>
          <a:r>
            <a:rPr lang="en-US" sz="2100" kern="1200" dirty="0" err="1" smtClean="0"/>
            <a:t>suy</a:t>
          </a:r>
          <a:r>
            <a:rPr lang="en-US" sz="2100" kern="1200" dirty="0" smtClean="0"/>
            <a:t> </a:t>
          </a:r>
          <a:r>
            <a:rPr lang="en-US" sz="2100" kern="1200" dirty="0" err="1" smtClean="0"/>
            <a:t>nghĩ</a:t>
          </a:r>
          <a:r>
            <a:rPr lang="en-US" sz="2100" kern="1200" dirty="0" smtClean="0"/>
            <a:t> </a:t>
          </a:r>
          <a:r>
            <a:rPr lang="en-US" sz="2100" kern="1200" dirty="0" err="1" smtClean="0"/>
            <a:t>cái</a:t>
          </a:r>
          <a:r>
            <a:rPr lang="en-US" sz="2100" kern="1200" dirty="0" smtClean="0"/>
            <a:t> </a:t>
          </a:r>
          <a:r>
            <a:rPr lang="en-US" sz="2100" kern="1200" dirty="0" err="1" smtClean="0"/>
            <a:t>có</a:t>
          </a:r>
          <a:r>
            <a:rPr lang="en-US" sz="2100" kern="1200" dirty="0" smtClean="0"/>
            <a:t> </a:t>
          </a:r>
          <a:r>
            <a:rPr lang="en-US" sz="2100" kern="1200" dirty="0" err="1" smtClean="0"/>
            <a:t>sẵn</a:t>
          </a:r>
          <a:r>
            <a:rPr lang="en-US" sz="2100" kern="1200" dirty="0" smtClean="0"/>
            <a:t>,…</a:t>
          </a:r>
          <a:endParaRPr lang="en-GB" sz="2100" kern="1200" dirty="0"/>
        </a:p>
      </dsp:txBody>
      <dsp:txXfrm>
        <a:off x="369923" y="3871286"/>
        <a:ext cx="10877402" cy="484014"/>
      </dsp:txXfrm>
    </dsp:sp>
    <dsp:sp modelId="{B67DD8F6-028A-4063-B368-A24BF22D7440}">
      <dsp:nvSpPr>
        <dsp:cNvPr id="0" name=""/>
        <dsp:cNvSpPr/>
      </dsp:nvSpPr>
      <dsp:spPr>
        <a:xfrm>
          <a:off x="67414" y="3810784"/>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F49F-DF11-4E9B-A73B-45DFEFAE6C4D}">
      <dsp:nvSpPr>
        <dsp:cNvPr id="0" name=""/>
        <dsp:cNvSpPr/>
      </dsp:nvSpPr>
      <dsp:spPr>
        <a:xfrm rot="5400000">
          <a:off x="-252041" y="253207"/>
          <a:ext cx="1680275" cy="1176192"/>
        </a:xfrm>
        <a:prstGeom prst="chevron">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SP </a:t>
          </a:r>
          <a:r>
            <a:rPr lang="en-US" sz="1700" kern="1200" dirty="0" err="1" smtClean="0"/>
            <a:t>phù</a:t>
          </a:r>
          <a:r>
            <a:rPr lang="en-US" sz="1700" kern="1200" dirty="0" smtClean="0"/>
            <a:t> </a:t>
          </a:r>
          <a:r>
            <a:rPr lang="en-US" sz="1700" kern="1200" dirty="0" err="1" smtClean="0"/>
            <a:t>hợp</a:t>
          </a:r>
          <a:r>
            <a:rPr lang="en-US" sz="1700" kern="1200" dirty="0" smtClean="0"/>
            <a:t> </a:t>
          </a:r>
          <a:r>
            <a:rPr lang="en-US" sz="1700" kern="1200" dirty="0" err="1" smtClean="0"/>
            <a:t>với</a:t>
          </a:r>
          <a:r>
            <a:rPr lang="en-US" sz="1700" kern="1200" dirty="0" smtClean="0"/>
            <a:t> TT</a:t>
          </a:r>
          <a:endParaRPr lang="en-GB" sz="1700" kern="1200" dirty="0"/>
        </a:p>
      </dsp:txBody>
      <dsp:txXfrm rot="-5400000">
        <a:off x="1" y="589261"/>
        <a:ext cx="1176192" cy="504083"/>
      </dsp:txXfrm>
    </dsp:sp>
    <dsp:sp modelId="{D9065E7C-6875-47D6-9947-A845E3C10FA4}">
      <dsp:nvSpPr>
        <dsp:cNvPr id="0" name=""/>
        <dsp:cNvSpPr/>
      </dsp:nvSpPr>
      <dsp:spPr>
        <a:xfrm rot="5400000">
          <a:off x="3295262" y="-2117903"/>
          <a:ext cx="1092178" cy="5330318"/>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SP </a:t>
          </a:r>
          <a:r>
            <a:rPr lang="en-US" sz="3100" kern="1200" dirty="0" err="1" smtClean="0"/>
            <a:t>thông</a:t>
          </a:r>
          <a:r>
            <a:rPr lang="en-US" sz="3100" kern="1200" dirty="0" smtClean="0"/>
            <a:t> qua </a:t>
          </a:r>
          <a:r>
            <a:rPr lang="en-US" sz="3100" kern="1200" dirty="0" err="1" smtClean="0"/>
            <a:t>vòng</a:t>
          </a:r>
          <a:r>
            <a:rPr lang="en-US" sz="3100" kern="1200" dirty="0" smtClean="0"/>
            <a:t> </a:t>
          </a:r>
          <a:r>
            <a:rPr lang="en-US" sz="3100" kern="1200" dirty="0" err="1" smtClean="0"/>
            <a:t>phản</a:t>
          </a:r>
          <a:r>
            <a:rPr lang="en-US" sz="3100" kern="1200" dirty="0" smtClean="0"/>
            <a:t> </a:t>
          </a:r>
          <a:r>
            <a:rPr lang="en-US" sz="3100" kern="1200" dirty="0" err="1" smtClean="0"/>
            <a:t>hồi</a:t>
          </a:r>
          <a:endParaRPr lang="en-GB" sz="3100" kern="1200" dirty="0"/>
        </a:p>
        <a:p>
          <a:pPr marL="285750" lvl="1" indent="-285750" algn="l" defTabSz="1377950">
            <a:lnSpc>
              <a:spcPct val="90000"/>
            </a:lnSpc>
            <a:spcBef>
              <a:spcPct val="0"/>
            </a:spcBef>
            <a:spcAft>
              <a:spcPct val="15000"/>
            </a:spcAft>
            <a:buChar char="••"/>
          </a:pPr>
          <a:r>
            <a:rPr lang="en-US" sz="3100" kern="1200" dirty="0" err="1" smtClean="0"/>
            <a:t>Nâng</a:t>
          </a:r>
          <a:r>
            <a:rPr lang="en-US" sz="3100" kern="1200" dirty="0" smtClean="0"/>
            <a:t> </a:t>
          </a:r>
          <a:r>
            <a:rPr lang="en-US" sz="3100" kern="1200" dirty="0" err="1" smtClean="0"/>
            <a:t>cao</a:t>
          </a:r>
          <a:r>
            <a:rPr lang="en-US" sz="3100" kern="1200" dirty="0" smtClean="0"/>
            <a:t> </a:t>
          </a:r>
          <a:r>
            <a:rPr lang="en-US" sz="3100" kern="1200" dirty="0" err="1" smtClean="0"/>
            <a:t>chất</a:t>
          </a:r>
          <a:r>
            <a:rPr lang="en-US" sz="3100" kern="1200" dirty="0" smtClean="0"/>
            <a:t> </a:t>
          </a:r>
          <a:r>
            <a:rPr lang="en-US" sz="3100" kern="1200" dirty="0" err="1" smtClean="0"/>
            <a:t>lượng</a:t>
          </a:r>
          <a:endParaRPr lang="en-GB" sz="3100" kern="1200" dirty="0"/>
        </a:p>
      </dsp:txBody>
      <dsp:txXfrm rot="-5400000">
        <a:off x="1176192" y="54483"/>
        <a:ext cx="5277002" cy="985546"/>
      </dsp:txXfrm>
    </dsp:sp>
    <dsp:sp modelId="{B943DDD6-0B71-4962-8459-D49D79BFFDBD}">
      <dsp:nvSpPr>
        <dsp:cNvPr id="0" name=""/>
        <dsp:cNvSpPr/>
      </dsp:nvSpPr>
      <dsp:spPr>
        <a:xfrm rot="5400000">
          <a:off x="-252041" y="1740187"/>
          <a:ext cx="1680275" cy="1176192"/>
        </a:xfrm>
        <a:prstGeom prst="chevron">
          <a:avLst/>
        </a:prstGeom>
        <a:solidFill>
          <a:schemeClr val="accent5">
            <a:hueOff val="-3676673"/>
            <a:satOff val="-5114"/>
            <a:lumOff val="-1961"/>
            <a:alphaOff val="0"/>
          </a:schemeClr>
        </a:solidFill>
        <a:ln w="6350" cap="flat" cmpd="sng" algn="ctr">
          <a:solidFill>
            <a:schemeClr val="accent5">
              <a:hueOff val="-3676673"/>
              <a:satOff val="-5114"/>
              <a:lumOff val="-1961"/>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t>Giảm</a:t>
          </a:r>
          <a:r>
            <a:rPr lang="en-US" sz="1700" kern="1200" dirty="0" smtClean="0"/>
            <a:t> </a:t>
          </a:r>
          <a:r>
            <a:rPr lang="en-US" sz="1700" kern="1200" dirty="0" err="1" smtClean="0"/>
            <a:t>rủi</a:t>
          </a:r>
          <a:r>
            <a:rPr lang="en-US" sz="1700" kern="1200" dirty="0" smtClean="0"/>
            <a:t> </a:t>
          </a:r>
          <a:r>
            <a:rPr lang="en-US" sz="1700" kern="1200" dirty="0" err="1" smtClean="0"/>
            <a:t>ro</a:t>
          </a:r>
          <a:endParaRPr lang="en-GB" sz="1700" kern="1200" dirty="0"/>
        </a:p>
      </dsp:txBody>
      <dsp:txXfrm rot="-5400000">
        <a:off x="1" y="2076241"/>
        <a:ext cx="1176192" cy="504083"/>
      </dsp:txXfrm>
    </dsp:sp>
    <dsp:sp modelId="{B3FFDB80-AC03-49F7-AD02-2B212C655B59}">
      <dsp:nvSpPr>
        <dsp:cNvPr id="0" name=""/>
        <dsp:cNvSpPr/>
      </dsp:nvSpPr>
      <dsp:spPr>
        <a:xfrm rot="5400000">
          <a:off x="3295262" y="-630923"/>
          <a:ext cx="1092178" cy="5330318"/>
        </a:xfrm>
        <a:prstGeom prst="round2SameRect">
          <a:avLst/>
        </a:prstGeom>
        <a:solidFill>
          <a:schemeClr val="lt1">
            <a:alpha val="90000"/>
            <a:hueOff val="0"/>
            <a:satOff val="0"/>
            <a:lumOff val="0"/>
            <a:alphaOff val="0"/>
          </a:schemeClr>
        </a:solidFill>
        <a:ln w="6350" cap="flat" cmpd="sng" algn="ctr">
          <a:solidFill>
            <a:schemeClr val="accent5">
              <a:hueOff val="-3676673"/>
              <a:satOff val="-5114"/>
              <a:lumOff val="-1961"/>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Giảm</a:t>
          </a:r>
          <a:r>
            <a:rPr lang="en-US" sz="3100" kern="1200" dirty="0" smtClean="0"/>
            <a:t> time</a:t>
          </a:r>
          <a:endParaRPr lang="en-GB" sz="3100" kern="1200" dirty="0"/>
        </a:p>
        <a:p>
          <a:pPr marL="285750" lvl="1" indent="-285750" algn="l" defTabSz="1377950">
            <a:lnSpc>
              <a:spcPct val="90000"/>
            </a:lnSpc>
            <a:spcBef>
              <a:spcPct val="0"/>
            </a:spcBef>
            <a:spcAft>
              <a:spcPct val="15000"/>
            </a:spcAft>
            <a:buChar char="••"/>
          </a:pPr>
          <a:r>
            <a:rPr lang="en-US" sz="3100" kern="1200" dirty="0" err="1" smtClean="0"/>
            <a:t>Giảm</a:t>
          </a:r>
          <a:r>
            <a:rPr lang="en-US" sz="3100" kern="1200" dirty="0" smtClean="0"/>
            <a:t> chi </a:t>
          </a:r>
          <a:r>
            <a:rPr lang="en-US" sz="3100" kern="1200" dirty="0" err="1" smtClean="0"/>
            <a:t>phí</a:t>
          </a:r>
          <a:endParaRPr lang="en-GB" sz="3100" kern="1200" dirty="0"/>
        </a:p>
      </dsp:txBody>
      <dsp:txXfrm rot="-5400000">
        <a:off x="1176192" y="1541463"/>
        <a:ext cx="5277002" cy="985546"/>
      </dsp:txXfrm>
    </dsp:sp>
    <dsp:sp modelId="{DEC07D1C-8459-4D1C-83BA-8C4B459A871A}">
      <dsp:nvSpPr>
        <dsp:cNvPr id="0" name=""/>
        <dsp:cNvSpPr/>
      </dsp:nvSpPr>
      <dsp:spPr>
        <a:xfrm rot="5400000">
          <a:off x="-252041" y="3227168"/>
          <a:ext cx="1680275" cy="1176192"/>
        </a:xfrm>
        <a:prstGeom prst="chevron">
          <a:avLst/>
        </a:prstGeom>
        <a:solidFill>
          <a:schemeClr val="accent5">
            <a:hueOff val="-7353345"/>
            <a:satOff val="-10228"/>
            <a:lumOff val="-3922"/>
            <a:alphaOff val="0"/>
          </a:schemeClr>
        </a:solidFill>
        <a:ln w="6350" cap="flat" cmpd="sng" algn="ctr">
          <a:solidFill>
            <a:schemeClr val="accent5">
              <a:hueOff val="-7353345"/>
              <a:satOff val="-10228"/>
              <a:lumOff val="-3922"/>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t>Làm</a:t>
          </a:r>
          <a:r>
            <a:rPr lang="en-US" sz="1700" kern="1200" dirty="0" smtClean="0"/>
            <a:t> </a:t>
          </a:r>
          <a:r>
            <a:rPr lang="en-US" sz="1700" kern="1200" dirty="0" err="1" smtClean="0"/>
            <a:t>việc</a:t>
          </a:r>
          <a:r>
            <a:rPr lang="en-US" sz="1700" kern="1200" dirty="0" smtClean="0"/>
            <a:t> </a:t>
          </a:r>
          <a:r>
            <a:rPr lang="en-US" sz="1700" kern="1200" dirty="0" err="1" smtClean="0"/>
            <a:t>thông</a:t>
          </a:r>
          <a:r>
            <a:rPr lang="en-US" sz="1700" kern="1200" dirty="0" smtClean="0"/>
            <a:t> minh</a:t>
          </a:r>
          <a:endParaRPr lang="en-GB" sz="1700" kern="1200" dirty="0"/>
        </a:p>
      </dsp:txBody>
      <dsp:txXfrm rot="-5400000">
        <a:off x="1" y="3563222"/>
        <a:ext cx="1176192" cy="504083"/>
      </dsp:txXfrm>
    </dsp:sp>
    <dsp:sp modelId="{44AD1E90-ABE3-45C0-B574-07B9382F5105}">
      <dsp:nvSpPr>
        <dsp:cNvPr id="0" name=""/>
        <dsp:cNvSpPr/>
      </dsp:nvSpPr>
      <dsp:spPr>
        <a:xfrm rot="5400000">
          <a:off x="3295262" y="856057"/>
          <a:ext cx="1092178" cy="5330318"/>
        </a:xfrm>
        <a:prstGeom prst="round2Same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Vòng</a:t>
          </a:r>
          <a:r>
            <a:rPr lang="en-US" sz="3100" kern="1200" dirty="0" smtClean="0"/>
            <a:t> </a:t>
          </a:r>
          <a:r>
            <a:rPr lang="en-US" sz="3100" kern="1200" dirty="0" err="1" smtClean="0"/>
            <a:t>phản</a:t>
          </a:r>
          <a:r>
            <a:rPr lang="en-US" sz="3100" kern="1200" dirty="0" smtClean="0"/>
            <a:t> </a:t>
          </a:r>
          <a:r>
            <a:rPr lang="en-US" sz="3100" kern="1200" dirty="0" err="1" smtClean="0"/>
            <a:t>hồi</a:t>
          </a:r>
          <a:r>
            <a:rPr lang="en-US" sz="3100" kern="1200" dirty="0" smtClean="0"/>
            <a:t> </a:t>
          </a:r>
          <a:r>
            <a:rPr lang="en-US" sz="3100" kern="1200" dirty="0" err="1" smtClean="0"/>
            <a:t>ngắn</a:t>
          </a:r>
          <a:endParaRPr lang="en-GB" sz="3100" kern="1200" dirty="0"/>
        </a:p>
        <a:p>
          <a:pPr marL="285750" lvl="1" indent="-285750" algn="l" defTabSz="1377950">
            <a:lnSpc>
              <a:spcPct val="90000"/>
            </a:lnSpc>
            <a:spcBef>
              <a:spcPct val="0"/>
            </a:spcBef>
            <a:spcAft>
              <a:spcPct val="15000"/>
            </a:spcAft>
            <a:buChar char="••"/>
          </a:pPr>
          <a:r>
            <a:rPr lang="en-US" sz="3100" kern="1200" dirty="0" err="1" smtClean="0"/>
            <a:t>Tập</a:t>
          </a:r>
          <a:r>
            <a:rPr lang="en-US" sz="3100" kern="1200" dirty="0" smtClean="0"/>
            <a:t> </a:t>
          </a:r>
          <a:r>
            <a:rPr lang="en-US" sz="3100" kern="1200" dirty="0" err="1" smtClean="0"/>
            <a:t>trung</a:t>
          </a:r>
          <a:r>
            <a:rPr lang="en-US" sz="3100" kern="1200" dirty="0" smtClean="0"/>
            <a:t> </a:t>
          </a:r>
          <a:r>
            <a:rPr lang="en-US" sz="3100" kern="1200" dirty="0" err="1" smtClean="0"/>
            <a:t>vào</a:t>
          </a:r>
          <a:r>
            <a:rPr lang="en-US" sz="3100" kern="1200" dirty="0" smtClean="0"/>
            <a:t> </a:t>
          </a:r>
          <a:r>
            <a:rPr lang="en-US" sz="3100" kern="1200" dirty="0" err="1" smtClean="0"/>
            <a:t>giá</a:t>
          </a:r>
          <a:r>
            <a:rPr lang="en-US" sz="3100" kern="1200" dirty="0" smtClean="0"/>
            <a:t> </a:t>
          </a:r>
          <a:r>
            <a:rPr lang="en-US" sz="3100" kern="1200" dirty="0" err="1" smtClean="0"/>
            <a:t>trị</a:t>
          </a:r>
          <a:r>
            <a:rPr lang="en-US" sz="3100" kern="1200" dirty="0" smtClean="0"/>
            <a:t> SP</a:t>
          </a:r>
          <a:endParaRPr lang="en-GB" sz="3100" kern="1200" dirty="0"/>
        </a:p>
      </dsp:txBody>
      <dsp:txXfrm rot="-5400000">
        <a:off x="1176192" y="3028443"/>
        <a:ext cx="5277002" cy="9855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0C1B7-6340-4A81-ADAA-605D55F712F4}">
      <dsp:nvSpPr>
        <dsp:cNvPr id="0" name=""/>
        <dsp:cNvSpPr/>
      </dsp:nvSpPr>
      <dsp:spPr>
        <a:xfrm rot="5400000">
          <a:off x="-126801" y="128139"/>
          <a:ext cx="845343" cy="59174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a:p>
      </dsp:txBody>
      <dsp:txXfrm rot="-5400000">
        <a:off x="1" y="297207"/>
        <a:ext cx="591740" cy="253603"/>
      </dsp:txXfrm>
    </dsp:sp>
    <dsp:sp modelId="{C1105BE1-61D2-4188-B7B8-AE9AF4CF65D2}">
      <dsp:nvSpPr>
        <dsp:cNvPr id="0" name=""/>
        <dsp:cNvSpPr/>
      </dsp:nvSpPr>
      <dsp:spPr>
        <a:xfrm rot="5400000">
          <a:off x="4085133" y="-3492055"/>
          <a:ext cx="549473" cy="753625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Có</a:t>
          </a:r>
          <a:r>
            <a:rPr lang="en-US" sz="2800" kern="1200" dirty="0" smtClean="0"/>
            <a:t> </a:t>
          </a:r>
          <a:r>
            <a:rPr lang="en-US" sz="2800" kern="1200" dirty="0" err="1" smtClean="0"/>
            <a:t>mục</a:t>
          </a:r>
          <a:r>
            <a:rPr lang="en-US" sz="2800" kern="1200" dirty="0" smtClean="0"/>
            <a:t> </a:t>
          </a:r>
          <a:r>
            <a:rPr lang="en-US" sz="2800" kern="1200" dirty="0" err="1" smtClean="0"/>
            <a:t>đích</a:t>
          </a:r>
          <a:r>
            <a:rPr lang="en-US" sz="2800" kern="1200" dirty="0" smtClean="0"/>
            <a:t>: </a:t>
          </a:r>
          <a:r>
            <a:rPr lang="en-US" sz="2800" kern="1200" dirty="0" err="1" smtClean="0"/>
            <a:t>Mong</a:t>
          </a:r>
          <a:r>
            <a:rPr lang="en-US" sz="2800" kern="1200" dirty="0" smtClean="0"/>
            <a:t> </a:t>
          </a:r>
          <a:r>
            <a:rPr lang="en-US" sz="2800" kern="1200" dirty="0" err="1" smtClean="0"/>
            <a:t>muốn</a:t>
          </a:r>
          <a:r>
            <a:rPr lang="en-US" sz="2800" kern="1200" dirty="0" smtClean="0"/>
            <a:t> </a:t>
          </a:r>
          <a:r>
            <a:rPr lang="en-US" sz="2800" kern="1200" dirty="0" err="1" smtClean="0"/>
            <a:t>từ</a:t>
          </a:r>
          <a:r>
            <a:rPr lang="en-US" sz="2800" kern="1200" dirty="0" smtClean="0"/>
            <a:t> </a:t>
          </a:r>
          <a:r>
            <a:rPr lang="en-US" sz="2800" kern="1200" dirty="0" err="1" smtClean="0"/>
            <a:t>mạng</a:t>
          </a:r>
          <a:r>
            <a:rPr lang="en-US" sz="2800" kern="1200" dirty="0" smtClean="0"/>
            <a:t> </a:t>
          </a:r>
          <a:r>
            <a:rPr lang="en-US" sz="2800" kern="1200" dirty="0" err="1" smtClean="0"/>
            <a:t>lưới</a:t>
          </a:r>
          <a:endParaRPr lang="en-GB" sz="2800" kern="1200" dirty="0"/>
        </a:p>
      </dsp:txBody>
      <dsp:txXfrm rot="-5400000">
        <a:off x="591741" y="28160"/>
        <a:ext cx="7509436" cy="495827"/>
      </dsp:txXfrm>
    </dsp:sp>
    <dsp:sp modelId="{5F752B77-5302-449E-B9DA-86979326EAAA}">
      <dsp:nvSpPr>
        <dsp:cNvPr id="0" name=""/>
        <dsp:cNvSpPr/>
      </dsp:nvSpPr>
      <dsp:spPr>
        <a:xfrm rot="5400000">
          <a:off x="-126801" y="889914"/>
          <a:ext cx="845343" cy="591740"/>
        </a:xfrm>
        <a:prstGeom prst="chevron">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w="6350" cap="flat" cmpd="sng" algn="ctr">
          <a:solidFill>
            <a:schemeClr val="accent2">
              <a:hueOff val="-242561"/>
              <a:satOff val="-13988"/>
              <a:lumOff val="143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a:p>
      </dsp:txBody>
      <dsp:txXfrm rot="-5400000">
        <a:off x="1" y="1058982"/>
        <a:ext cx="591740" cy="253603"/>
      </dsp:txXfrm>
    </dsp:sp>
    <dsp:sp modelId="{28F6C0AE-A69D-4A6B-8A94-588CDBD28013}">
      <dsp:nvSpPr>
        <dsp:cNvPr id="0" name=""/>
        <dsp:cNvSpPr/>
      </dsp:nvSpPr>
      <dsp:spPr>
        <a:xfrm rot="5400000">
          <a:off x="4085133" y="-2730280"/>
          <a:ext cx="549473" cy="7536259"/>
        </a:xfrm>
        <a:prstGeom prst="round2SameRect">
          <a:avLst/>
        </a:prstGeom>
        <a:solidFill>
          <a:schemeClr val="lt1">
            <a:alpha val="90000"/>
            <a:hueOff val="0"/>
            <a:satOff val="0"/>
            <a:lumOff val="0"/>
            <a:alphaOff val="0"/>
          </a:schemeClr>
        </a:solidFill>
        <a:ln w="6350" cap="flat" cmpd="sng" algn="ctr">
          <a:solidFill>
            <a:schemeClr val="accent2">
              <a:hueOff val="-242561"/>
              <a:satOff val="-13988"/>
              <a:lumOff val="143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Chủ</a:t>
          </a:r>
          <a:r>
            <a:rPr lang="en-US" sz="2800" kern="1200" dirty="0" smtClean="0"/>
            <a:t> </a:t>
          </a:r>
          <a:r>
            <a:rPr lang="en-US" sz="2800" kern="1200" dirty="0" err="1" smtClean="0"/>
            <a:t>động</a:t>
          </a:r>
          <a:r>
            <a:rPr lang="en-US" sz="2800" kern="1200" dirty="0" smtClean="0"/>
            <a:t>: XD </a:t>
          </a:r>
          <a:r>
            <a:rPr lang="en-US" sz="2800" kern="1200" dirty="0" err="1" smtClean="0"/>
            <a:t>mục</a:t>
          </a:r>
          <a:r>
            <a:rPr lang="en-US" sz="2800" kern="1200" dirty="0" smtClean="0"/>
            <a:t> </a:t>
          </a:r>
          <a:r>
            <a:rPr lang="en-US" sz="2800" kern="1200" dirty="0" err="1" smtClean="0"/>
            <a:t>tiêu</a:t>
          </a:r>
          <a:r>
            <a:rPr lang="en-US" sz="2800" kern="1200" dirty="0" smtClean="0"/>
            <a:t> </a:t>
          </a:r>
          <a:r>
            <a:rPr lang="en-US" sz="2800" kern="1200" dirty="0" err="1" smtClean="0"/>
            <a:t>dài</a:t>
          </a:r>
          <a:r>
            <a:rPr lang="en-US" sz="2800" kern="1200" dirty="0" smtClean="0"/>
            <a:t> </a:t>
          </a:r>
          <a:r>
            <a:rPr lang="en-US" sz="2800" kern="1200" dirty="0" err="1" smtClean="0"/>
            <a:t>hạn</a:t>
          </a:r>
          <a:endParaRPr lang="en-GB" sz="2800" kern="1200" dirty="0"/>
        </a:p>
      </dsp:txBody>
      <dsp:txXfrm rot="-5400000">
        <a:off x="591741" y="789935"/>
        <a:ext cx="7509436" cy="495827"/>
      </dsp:txXfrm>
    </dsp:sp>
    <dsp:sp modelId="{C008D302-F532-4CA4-9A1C-76E23AA0D14C}">
      <dsp:nvSpPr>
        <dsp:cNvPr id="0" name=""/>
        <dsp:cNvSpPr/>
      </dsp:nvSpPr>
      <dsp:spPr>
        <a:xfrm rot="5400000">
          <a:off x="-126801" y="1651688"/>
          <a:ext cx="845343" cy="591740"/>
        </a:xfrm>
        <a:prstGeom prst="chevron">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1" y="1820756"/>
        <a:ext cx="591740" cy="253603"/>
      </dsp:txXfrm>
    </dsp:sp>
    <dsp:sp modelId="{4A6F412A-74FB-491C-8A77-874403A6D87D}">
      <dsp:nvSpPr>
        <dsp:cNvPr id="0" name=""/>
        <dsp:cNvSpPr/>
      </dsp:nvSpPr>
      <dsp:spPr>
        <a:xfrm rot="5400000">
          <a:off x="4085133" y="-1968505"/>
          <a:ext cx="549473" cy="7536259"/>
        </a:xfrm>
        <a:prstGeom prst="round2Same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Đa</a:t>
          </a:r>
          <a:r>
            <a:rPr lang="en-US" sz="2800" kern="1200" dirty="0" smtClean="0"/>
            <a:t> </a:t>
          </a:r>
          <a:r>
            <a:rPr lang="en-US" sz="2800" kern="1200" dirty="0" err="1" smtClean="0"/>
            <a:t>dạng</a:t>
          </a:r>
          <a:r>
            <a:rPr lang="en-US" sz="2800" kern="1200" dirty="0" smtClean="0"/>
            <a:t> </a:t>
          </a:r>
          <a:r>
            <a:rPr lang="en-US" sz="2800" kern="1200" dirty="0" err="1" smtClean="0"/>
            <a:t>các</a:t>
          </a:r>
          <a:r>
            <a:rPr lang="en-US" sz="2800" kern="1200" dirty="0" smtClean="0"/>
            <a:t> </a:t>
          </a:r>
          <a:r>
            <a:rPr lang="en-US" sz="2800" kern="1200" dirty="0" err="1" smtClean="0"/>
            <a:t>hình</a:t>
          </a:r>
          <a:r>
            <a:rPr lang="en-US" sz="2800" kern="1200" dirty="0" smtClean="0"/>
            <a:t> </a:t>
          </a:r>
          <a:r>
            <a:rPr lang="en-US" sz="2800" kern="1200" dirty="0" err="1" smtClean="0"/>
            <a:t>thức</a:t>
          </a:r>
          <a:r>
            <a:rPr lang="en-US" sz="2800" kern="1200" dirty="0" smtClean="0"/>
            <a:t>: Online </a:t>
          </a:r>
          <a:r>
            <a:rPr lang="en-US" sz="2800" kern="1200" dirty="0" err="1" smtClean="0"/>
            <a:t>và</a:t>
          </a:r>
          <a:r>
            <a:rPr lang="en-US" sz="2800" kern="1200" dirty="0" smtClean="0"/>
            <a:t> offline</a:t>
          </a:r>
          <a:endParaRPr lang="en-GB" sz="2800" kern="1200" dirty="0"/>
        </a:p>
      </dsp:txBody>
      <dsp:txXfrm rot="-5400000">
        <a:off x="591741" y="1551710"/>
        <a:ext cx="7509436" cy="495827"/>
      </dsp:txXfrm>
    </dsp:sp>
    <dsp:sp modelId="{59ADE19D-DB80-4A1C-B560-1C3A89562131}">
      <dsp:nvSpPr>
        <dsp:cNvPr id="0" name=""/>
        <dsp:cNvSpPr/>
      </dsp:nvSpPr>
      <dsp:spPr>
        <a:xfrm rot="5400000">
          <a:off x="-126801" y="2413463"/>
          <a:ext cx="845343" cy="591740"/>
        </a:xfrm>
        <a:prstGeom prst="chevr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1" y="2582531"/>
        <a:ext cx="591740" cy="253603"/>
      </dsp:txXfrm>
    </dsp:sp>
    <dsp:sp modelId="{7F65B736-3C30-418D-8B19-391D98993935}">
      <dsp:nvSpPr>
        <dsp:cNvPr id="0" name=""/>
        <dsp:cNvSpPr/>
      </dsp:nvSpPr>
      <dsp:spPr>
        <a:xfrm rot="5400000">
          <a:off x="4085133" y="-1206731"/>
          <a:ext cx="549473" cy="7536259"/>
        </a:xfrm>
        <a:prstGeom prst="round2Same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Tham</a:t>
          </a:r>
          <a:r>
            <a:rPr lang="en-US" sz="2800" kern="1200" dirty="0" smtClean="0"/>
            <a:t> </a:t>
          </a:r>
          <a:r>
            <a:rPr lang="en-US" sz="2800" kern="1200" dirty="0" err="1" smtClean="0"/>
            <a:t>gia</a:t>
          </a:r>
          <a:r>
            <a:rPr lang="en-US" sz="2800" kern="1200" dirty="0" smtClean="0"/>
            <a:t> web </a:t>
          </a:r>
          <a:r>
            <a:rPr lang="en-US" sz="2800" kern="1200" dirty="0" err="1" smtClean="0"/>
            <a:t>kết</a:t>
          </a:r>
          <a:r>
            <a:rPr lang="en-US" sz="2800" kern="1200" dirty="0" smtClean="0"/>
            <a:t> </a:t>
          </a:r>
          <a:r>
            <a:rPr lang="en-US" sz="2800" kern="1200" dirty="0" err="1" smtClean="0"/>
            <a:t>nối</a:t>
          </a:r>
          <a:r>
            <a:rPr lang="en-US" sz="2800" kern="1200" dirty="0" smtClean="0"/>
            <a:t> </a:t>
          </a:r>
          <a:r>
            <a:rPr lang="en-US" sz="2800" kern="1200" dirty="0" err="1" smtClean="0"/>
            <a:t>mạng</a:t>
          </a:r>
          <a:r>
            <a:rPr lang="en-US" sz="2800" kern="1200" dirty="0" smtClean="0"/>
            <a:t> </a:t>
          </a:r>
          <a:r>
            <a:rPr lang="en-US" sz="2800" kern="1200" dirty="0" err="1" smtClean="0"/>
            <a:t>lưới</a:t>
          </a:r>
          <a:r>
            <a:rPr lang="en-US" sz="2800" kern="1200" dirty="0" smtClean="0"/>
            <a:t> </a:t>
          </a:r>
          <a:r>
            <a:rPr lang="en-US" sz="2800" kern="1200" dirty="0" err="1" smtClean="0"/>
            <a:t>chuyên</a:t>
          </a:r>
          <a:r>
            <a:rPr lang="en-US" sz="2800" kern="1200" dirty="0" smtClean="0"/>
            <a:t> </a:t>
          </a:r>
          <a:r>
            <a:rPr lang="en-US" sz="2800" kern="1200" dirty="0" err="1" smtClean="0"/>
            <a:t>nghiệp</a:t>
          </a:r>
          <a:endParaRPr lang="en-GB" sz="2800" kern="1200" dirty="0"/>
        </a:p>
      </dsp:txBody>
      <dsp:txXfrm rot="-5400000">
        <a:off x="591741" y="2313484"/>
        <a:ext cx="7509436" cy="495827"/>
      </dsp:txXfrm>
    </dsp:sp>
    <dsp:sp modelId="{1EDD40AD-2B14-44F8-BF9E-205735D9C56D}">
      <dsp:nvSpPr>
        <dsp:cNvPr id="0" name=""/>
        <dsp:cNvSpPr/>
      </dsp:nvSpPr>
      <dsp:spPr>
        <a:xfrm rot="5400000">
          <a:off x="-126801" y="3175237"/>
          <a:ext cx="845343" cy="591740"/>
        </a:xfrm>
        <a:prstGeom prst="chevron">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1" y="3344305"/>
        <a:ext cx="591740" cy="253603"/>
      </dsp:txXfrm>
    </dsp:sp>
    <dsp:sp modelId="{440572D8-B64C-49DB-9B94-B52625DB3986}">
      <dsp:nvSpPr>
        <dsp:cNvPr id="0" name=""/>
        <dsp:cNvSpPr/>
      </dsp:nvSpPr>
      <dsp:spPr>
        <a:xfrm rot="5400000">
          <a:off x="4085133" y="-444956"/>
          <a:ext cx="549473" cy="7536259"/>
        </a:xfrm>
        <a:prstGeom prst="round2Same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Hoàn</a:t>
          </a:r>
          <a:r>
            <a:rPr lang="en-US" sz="2800" kern="1200" dirty="0" smtClean="0"/>
            <a:t> </a:t>
          </a:r>
          <a:r>
            <a:rPr lang="en-US" sz="2800" kern="1200" dirty="0" err="1" smtClean="0"/>
            <a:t>thiện</a:t>
          </a:r>
          <a:r>
            <a:rPr lang="en-US" sz="2800" kern="1200" dirty="0" smtClean="0"/>
            <a:t> </a:t>
          </a:r>
          <a:r>
            <a:rPr lang="en-US" sz="2800" kern="1200" dirty="0" err="1" smtClean="0"/>
            <a:t>phần</a:t>
          </a:r>
          <a:r>
            <a:rPr lang="en-US" sz="2800" kern="1200" dirty="0" smtClean="0"/>
            <a:t> </a:t>
          </a:r>
          <a:r>
            <a:rPr lang="en-US" sz="2800" kern="1200" dirty="0" err="1" smtClean="0"/>
            <a:t>giới</a:t>
          </a:r>
          <a:r>
            <a:rPr lang="en-US" sz="2800" kern="1200" dirty="0" smtClean="0"/>
            <a:t> </a:t>
          </a:r>
          <a:r>
            <a:rPr lang="en-US" sz="2800" kern="1200" dirty="0" err="1" smtClean="0"/>
            <a:t>thiệu</a:t>
          </a:r>
          <a:r>
            <a:rPr lang="en-US" sz="2800" kern="1200" dirty="0" smtClean="0"/>
            <a:t>: </a:t>
          </a:r>
          <a:r>
            <a:rPr lang="en-US" sz="2800" kern="1200" dirty="0" err="1" smtClean="0"/>
            <a:t>viết</a:t>
          </a:r>
          <a:r>
            <a:rPr lang="en-US" sz="2800" kern="1200" dirty="0" smtClean="0"/>
            <a:t> </a:t>
          </a:r>
          <a:r>
            <a:rPr lang="en-US" sz="2800" kern="1200" dirty="0" err="1" smtClean="0"/>
            <a:t>kịch</a:t>
          </a:r>
          <a:r>
            <a:rPr lang="en-US" sz="2800" kern="1200" dirty="0" smtClean="0"/>
            <a:t> </a:t>
          </a:r>
          <a:r>
            <a:rPr lang="en-US" sz="2800" kern="1200" dirty="0" err="1" smtClean="0"/>
            <a:t>bản</a:t>
          </a:r>
          <a:endParaRPr lang="en-GB" sz="2800" kern="1200" dirty="0"/>
        </a:p>
      </dsp:txBody>
      <dsp:txXfrm rot="-5400000">
        <a:off x="591741" y="3075259"/>
        <a:ext cx="7509436" cy="495827"/>
      </dsp:txXfrm>
    </dsp:sp>
    <dsp:sp modelId="{4114EBE2-BEAE-4DC9-8A89-DB03AB42899D}">
      <dsp:nvSpPr>
        <dsp:cNvPr id="0" name=""/>
        <dsp:cNvSpPr/>
      </dsp:nvSpPr>
      <dsp:spPr>
        <a:xfrm rot="5400000">
          <a:off x="-126801" y="3937012"/>
          <a:ext cx="845343" cy="591740"/>
        </a:xfrm>
        <a:prstGeom prst="chevron">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w="6350" cap="flat" cmpd="sng" algn="ctr">
          <a:solidFill>
            <a:schemeClr val="accent2">
              <a:hueOff val="-1212803"/>
              <a:satOff val="-69940"/>
              <a:lumOff val="719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1" y="4106080"/>
        <a:ext cx="591740" cy="253603"/>
      </dsp:txXfrm>
    </dsp:sp>
    <dsp:sp modelId="{10EEAC9E-BEAC-4AF2-BE7F-FED4FCA548E3}">
      <dsp:nvSpPr>
        <dsp:cNvPr id="0" name=""/>
        <dsp:cNvSpPr/>
      </dsp:nvSpPr>
      <dsp:spPr>
        <a:xfrm rot="5400000">
          <a:off x="4085133" y="316817"/>
          <a:ext cx="549473" cy="7536259"/>
        </a:xfrm>
        <a:prstGeom prst="round2SameRect">
          <a:avLst/>
        </a:prstGeom>
        <a:solidFill>
          <a:schemeClr val="lt1">
            <a:alpha val="90000"/>
            <a:hueOff val="0"/>
            <a:satOff val="0"/>
            <a:lumOff val="0"/>
            <a:alphaOff val="0"/>
          </a:schemeClr>
        </a:solidFill>
        <a:ln w="6350" cap="flat" cmpd="sng" algn="ctr">
          <a:solidFill>
            <a:schemeClr val="accent2">
              <a:hueOff val="-1212803"/>
              <a:satOff val="-69940"/>
              <a:lumOff val="71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Đặt</a:t>
          </a:r>
          <a:r>
            <a:rPr lang="en-US" sz="2800" kern="1200" dirty="0" smtClean="0"/>
            <a:t> </a:t>
          </a:r>
          <a:r>
            <a:rPr lang="en-US" sz="2800" kern="1200" dirty="0" err="1" smtClean="0"/>
            <a:t>câu</a:t>
          </a:r>
          <a:r>
            <a:rPr lang="en-US" sz="2800" kern="1200" dirty="0" smtClean="0"/>
            <a:t> </a:t>
          </a:r>
          <a:r>
            <a:rPr lang="en-US" sz="2800" kern="1200" dirty="0" err="1" smtClean="0"/>
            <a:t>hỏi</a:t>
          </a:r>
          <a:r>
            <a:rPr lang="en-US" sz="2800" kern="1200" dirty="0" smtClean="0"/>
            <a:t> </a:t>
          </a:r>
          <a:r>
            <a:rPr lang="en-US" sz="2800" kern="1200" dirty="0" err="1" smtClean="0"/>
            <a:t>hấp</a:t>
          </a:r>
          <a:r>
            <a:rPr lang="en-US" sz="2800" kern="1200" dirty="0" smtClean="0"/>
            <a:t> </a:t>
          </a:r>
          <a:r>
            <a:rPr lang="en-US" sz="2800" kern="1200" dirty="0" err="1" smtClean="0"/>
            <a:t>dẫn</a:t>
          </a:r>
          <a:endParaRPr lang="en-GB" sz="2800" kern="1200" dirty="0"/>
        </a:p>
      </dsp:txBody>
      <dsp:txXfrm rot="-5400000">
        <a:off x="591741" y="3837033"/>
        <a:ext cx="7509436" cy="495827"/>
      </dsp:txXfrm>
    </dsp:sp>
    <dsp:sp modelId="{DE8BEAEC-0134-4C23-A345-1EC541A613A7}">
      <dsp:nvSpPr>
        <dsp:cNvPr id="0" name=""/>
        <dsp:cNvSpPr/>
      </dsp:nvSpPr>
      <dsp:spPr>
        <a:xfrm rot="5400000">
          <a:off x="-126801" y="4698786"/>
          <a:ext cx="845343" cy="591740"/>
        </a:xfrm>
        <a:prstGeom prst="chevr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1" y="4867854"/>
        <a:ext cx="591740" cy="253603"/>
      </dsp:txXfrm>
    </dsp:sp>
    <dsp:sp modelId="{00F2D2DF-5669-4BF2-8E2B-CA6CB6FA2524}">
      <dsp:nvSpPr>
        <dsp:cNvPr id="0" name=""/>
        <dsp:cNvSpPr/>
      </dsp:nvSpPr>
      <dsp:spPr>
        <a:xfrm rot="5400000">
          <a:off x="4085133" y="1078592"/>
          <a:ext cx="549473" cy="7536259"/>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Giữ</a:t>
          </a:r>
          <a:r>
            <a:rPr lang="en-US" sz="2800" kern="1200" dirty="0" smtClean="0"/>
            <a:t> </a:t>
          </a:r>
          <a:r>
            <a:rPr lang="en-US" sz="2800" kern="1200" dirty="0" err="1" smtClean="0"/>
            <a:t>quan</a:t>
          </a:r>
          <a:r>
            <a:rPr lang="en-US" sz="2800" kern="1200" dirty="0" smtClean="0"/>
            <a:t> </a:t>
          </a:r>
          <a:r>
            <a:rPr lang="en-US" sz="2800" kern="1200" dirty="0" err="1" smtClean="0"/>
            <a:t>hệ</a:t>
          </a:r>
          <a:r>
            <a:rPr lang="en-US" sz="2800" kern="1200" dirty="0" smtClean="0"/>
            <a:t> </a:t>
          </a:r>
          <a:r>
            <a:rPr lang="en-US" sz="2800" kern="1200" dirty="0" err="1" smtClean="0"/>
            <a:t>với</a:t>
          </a:r>
          <a:r>
            <a:rPr lang="en-US" sz="2800" kern="1200" dirty="0" smtClean="0"/>
            <a:t> </a:t>
          </a:r>
          <a:r>
            <a:rPr lang="en-US" sz="2800" kern="1200" dirty="0" err="1" smtClean="0"/>
            <a:t>người</a:t>
          </a:r>
          <a:r>
            <a:rPr lang="en-US" sz="2800" kern="1200" dirty="0" smtClean="0"/>
            <a:t> </a:t>
          </a:r>
          <a:r>
            <a:rPr lang="en-US" sz="2800" kern="1200" dirty="0" err="1" smtClean="0"/>
            <a:t>đã</a:t>
          </a:r>
          <a:r>
            <a:rPr lang="en-US" sz="2800" kern="1200" dirty="0" smtClean="0"/>
            <a:t> </a:t>
          </a:r>
          <a:r>
            <a:rPr lang="en-US" sz="2800" kern="1200" dirty="0" err="1" smtClean="0"/>
            <a:t>gặp</a:t>
          </a:r>
          <a:endParaRPr lang="en-GB" sz="2800" kern="1200" dirty="0"/>
        </a:p>
      </dsp:txBody>
      <dsp:txXfrm rot="-5400000">
        <a:off x="591741" y="4598808"/>
        <a:ext cx="7509436" cy="4958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EA8CC-9F9B-4193-9091-03E9CC0E5884}">
      <dsp:nvSpPr>
        <dsp:cNvPr id="0" name=""/>
        <dsp:cNvSpPr/>
      </dsp:nvSpPr>
      <dsp:spPr>
        <a:xfrm rot="5400000">
          <a:off x="-109435" y="109671"/>
          <a:ext cx="729567" cy="5106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 y="255585"/>
        <a:ext cx="510697" cy="218870"/>
      </dsp:txXfrm>
    </dsp:sp>
    <dsp:sp modelId="{19FC738B-A55C-44FA-B423-3F5DDE4E9C4D}">
      <dsp:nvSpPr>
        <dsp:cNvPr id="0" name=""/>
        <dsp:cNvSpPr/>
      </dsp:nvSpPr>
      <dsp:spPr>
        <a:xfrm rot="5400000">
          <a:off x="5673707" y="-5162774"/>
          <a:ext cx="474219" cy="1080023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Xây</a:t>
          </a:r>
          <a:r>
            <a:rPr lang="en-US" sz="2800" kern="1200" dirty="0" smtClean="0"/>
            <a:t> </a:t>
          </a:r>
          <a:r>
            <a:rPr lang="en-US" sz="2800" kern="1200" dirty="0" err="1" smtClean="0"/>
            <a:t>dựng</a:t>
          </a:r>
          <a:r>
            <a:rPr lang="en-US" sz="2800" kern="1200" dirty="0" smtClean="0"/>
            <a:t> </a:t>
          </a:r>
          <a:r>
            <a:rPr lang="en-US" sz="2800" kern="1200" dirty="0" err="1" smtClean="0"/>
            <a:t>mạng</a:t>
          </a:r>
          <a:r>
            <a:rPr lang="en-US" sz="2800" kern="1200" dirty="0" smtClean="0"/>
            <a:t> </a:t>
          </a:r>
          <a:r>
            <a:rPr lang="en-US" sz="2800" kern="1200" dirty="0" err="1" smtClean="0"/>
            <a:t>lưới</a:t>
          </a:r>
          <a:r>
            <a:rPr lang="en-US" sz="2800" kern="1200" dirty="0" smtClean="0"/>
            <a:t> </a:t>
          </a:r>
          <a:r>
            <a:rPr lang="en-US" sz="2800" kern="1200" dirty="0" err="1" smtClean="0"/>
            <a:t>bên</a:t>
          </a:r>
          <a:r>
            <a:rPr lang="en-US" sz="2800" kern="1200" dirty="0" smtClean="0"/>
            <a:t> </a:t>
          </a:r>
          <a:r>
            <a:rPr lang="en-US" sz="2800" kern="1200" dirty="0" err="1" smtClean="0"/>
            <a:t>trong</a:t>
          </a:r>
          <a:r>
            <a:rPr lang="en-US" sz="2800" kern="1200" dirty="0" smtClean="0"/>
            <a:t> </a:t>
          </a:r>
          <a:r>
            <a:rPr lang="en-US" sz="2800" kern="1200" dirty="0" err="1" smtClean="0"/>
            <a:t>và</a:t>
          </a:r>
          <a:r>
            <a:rPr lang="en-US" sz="2800" kern="1200" dirty="0" smtClean="0"/>
            <a:t> </a:t>
          </a:r>
          <a:r>
            <a:rPr lang="en-US" sz="2800" kern="1200" dirty="0" err="1" smtClean="0"/>
            <a:t>bên</a:t>
          </a:r>
          <a:r>
            <a:rPr lang="en-US" sz="2800" kern="1200" dirty="0" smtClean="0"/>
            <a:t> </a:t>
          </a:r>
          <a:r>
            <a:rPr lang="en-US" sz="2800" kern="1200" dirty="0" err="1" smtClean="0"/>
            <a:t>ngoài</a:t>
          </a:r>
          <a:endParaRPr lang="en-GB" sz="2800" kern="1200" dirty="0"/>
        </a:p>
      </dsp:txBody>
      <dsp:txXfrm rot="-5400000">
        <a:off x="510698" y="23384"/>
        <a:ext cx="10777090" cy="427921"/>
      </dsp:txXfrm>
    </dsp:sp>
    <dsp:sp modelId="{47EAF864-3E0A-46D3-9240-64F52DDB8211}">
      <dsp:nvSpPr>
        <dsp:cNvPr id="0" name=""/>
        <dsp:cNvSpPr/>
      </dsp:nvSpPr>
      <dsp:spPr>
        <a:xfrm rot="5400000">
          <a:off x="-109435" y="754231"/>
          <a:ext cx="729567" cy="51069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 y="900145"/>
        <a:ext cx="510697" cy="218870"/>
      </dsp:txXfrm>
    </dsp:sp>
    <dsp:sp modelId="{311EAB0D-E46E-4700-B78E-139EFF268DA9}">
      <dsp:nvSpPr>
        <dsp:cNvPr id="0" name=""/>
        <dsp:cNvSpPr/>
      </dsp:nvSpPr>
      <dsp:spPr>
        <a:xfrm rot="5400000">
          <a:off x="5673707" y="-4518214"/>
          <a:ext cx="474219" cy="10800239"/>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Giữ</a:t>
          </a:r>
          <a:r>
            <a:rPr lang="en-US" sz="2800" kern="1200" dirty="0" smtClean="0"/>
            <a:t> </a:t>
          </a:r>
          <a:r>
            <a:rPr lang="en-US" sz="2800" kern="1200" dirty="0" err="1" smtClean="0"/>
            <a:t>liên</a:t>
          </a:r>
          <a:r>
            <a:rPr lang="en-US" sz="2800" kern="1200" dirty="0" smtClean="0"/>
            <a:t> </a:t>
          </a:r>
          <a:r>
            <a:rPr lang="en-US" sz="2800" kern="1200" dirty="0" err="1" smtClean="0"/>
            <a:t>lạc</a:t>
          </a:r>
          <a:r>
            <a:rPr lang="en-US" sz="2800" kern="1200" dirty="0" smtClean="0"/>
            <a:t> </a:t>
          </a:r>
          <a:r>
            <a:rPr lang="en-US" sz="2800" kern="1200" dirty="0" err="1" smtClean="0"/>
            <a:t>với</a:t>
          </a:r>
          <a:r>
            <a:rPr lang="en-US" sz="2800" kern="1200" dirty="0" smtClean="0"/>
            <a:t> </a:t>
          </a:r>
          <a:r>
            <a:rPr lang="en-US" sz="2800" kern="1200" dirty="0" err="1" smtClean="0"/>
            <a:t>mạng</a:t>
          </a:r>
          <a:r>
            <a:rPr lang="en-US" sz="2800" kern="1200" dirty="0" smtClean="0"/>
            <a:t> </a:t>
          </a:r>
          <a:r>
            <a:rPr lang="en-US" sz="2800" kern="1200" dirty="0" err="1" smtClean="0"/>
            <a:t>lưới</a:t>
          </a:r>
          <a:endParaRPr lang="en-GB" sz="2800" kern="1200" dirty="0"/>
        </a:p>
      </dsp:txBody>
      <dsp:txXfrm rot="-5400000">
        <a:off x="510698" y="667944"/>
        <a:ext cx="10777090" cy="427921"/>
      </dsp:txXfrm>
    </dsp:sp>
    <dsp:sp modelId="{D15837D4-CE8D-421E-9EE0-59147D1FBCF4}">
      <dsp:nvSpPr>
        <dsp:cNvPr id="0" name=""/>
        <dsp:cNvSpPr/>
      </dsp:nvSpPr>
      <dsp:spPr>
        <a:xfrm rot="5400000">
          <a:off x="-109435" y="1398791"/>
          <a:ext cx="729567" cy="51069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1544705"/>
        <a:ext cx="510697" cy="218870"/>
      </dsp:txXfrm>
    </dsp:sp>
    <dsp:sp modelId="{1062C98E-5AE7-471C-9516-B0228A0E39A1}">
      <dsp:nvSpPr>
        <dsp:cNvPr id="0" name=""/>
        <dsp:cNvSpPr/>
      </dsp:nvSpPr>
      <dsp:spPr>
        <a:xfrm rot="5400000">
          <a:off x="5673707" y="-3873654"/>
          <a:ext cx="474219" cy="10800239"/>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Giúp</a:t>
          </a:r>
          <a:r>
            <a:rPr lang="en-US" sz="2800" kern="1200" dirty="0" smtClean="0"/>
            <a:t> </a:t>
          </a:r>
          <a:r>
            <a:rPr lang="en-US" sz="2800" kern="1200" dirty="0" err="1" smtClean="0"/>
            <a:t>đỡ</a:t>
          </a:r>
          <a:r>
            <a:rPr lang="en-US" sz="2800" kern="1200" dirty="0" smtClean="0"/>
            <a:t> </a:t>
          </a:r>
          <a:r>
            <a:rPr lang="en-US" sz="2800" kern="1200" dirty="0" err="1" smtClean="0"/>
            <a:t>người</a:t>
          </a:r>
          <a:r>
            <a:rPr lang="en-US" sz="2800" kern="1200" dirty="0" smtClean="0"/>
            <a:t> </a:t>
          </a:r>
          <a:r>
            <a:rPr lang="en-US" sz="2800" kern="1200" dirty="0" err="1" smtClean="0"/>
            <a:t>khác</a:t>
          </a:r>
          <a:endParaRPr lang="en-GB" sz="2800" kern="1200" dirty="0"/>
        </a:p>
      </dsp:txBody>
      <dsp:txXfrm rot="-5400000">
        <a:off x="510698" y="1312504"/>
        <a:ext cx="10777090" cy="427921"/>
      </dsp:txXfrm>
    </dsp:sp>
    <dsp:sp modelId="{C3DAD844-F602-464D-A8CB-3B88E42CC55D}">
      <dsp:nvSpPr>
        <dsp:cNvPr id="0" name=""/>
        <dsp:cNvSpPr/>
      </dsp:nvSpPr>
      <dsp:spPr>
        <a:xfrm rot="5400000">
          <a:off x="-109435" y="2043351"/>
          <a:ext cx="729567" cy="510697"/>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2189265"/>
        <a:ext cx="510697" cy="218870"/>
      </dsp:txXfrm>
    </dsp:sp>
    <dsp:sp modelId="{DFC3A380-5D9B-4A4A-AFED-2A778898F85F}">
      <dsp:nvSpPr>
        <dsp:cNvPr id="0" name=""/>
        <dsp:cNvSpPr/>
      </dsp:nvSpPr>
      <dsp:spPr>
        <a:xfrm rot="5400000">
          <a:off x="5673707" y="-3229094"/>
          <a:ext cx="474219" cy="10800239"/>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Nói</a:t>
          </a:r>
          <a:r>
            <a:rPr lang="en-US" sz="2800" kern="1200" dirty="0" smtClean="0"/>
            <a:t> </a:t>
          </a:r>
          <a:r>
            <a:rPr lang="en-US" sz="2800" kern="1200" dirty="0" err="1" smtClean="0"/>
            <a:t>lời</a:t>
          </a:r>
          <a:r>
            <a:rPr lang="en-US" sz="2800" kern="1200" dirty="0" smtClean="0"/>
            <a:t> </a:t>
          </a:r>
          <a:r>
            <a:rPr lang="en-US" sz="2800" kern="1200" dirty="0" err="1" smtClean="0"/>
            <a:t>cảm</a:t>
          </a:r>
          <a:r>
            <a:rPr lang="en-US" sz="2800" kern="1200" dirty="0" smtClean="0"/>
            <a:t> </a:t>
          </a:r>
          <a:r>
            <a:rPr lang="en-US" sz="2800" kern="1200" dirty="0" err="1" smtClean="0"/>
            <a:t>ơn</a:t>
          </a:r>
          <a:endParaRPr lang="en-GB" sz="2800" kern="1200" dirty="0"/>
        </a:p>
      </dsp:txBody>
      <dsp:txXfrm rot="-5400000">
        <a:off x="510698" y="1957064"/>
        <a:ext cx="10777090" cy="427921"/>
      </dsp:txXfrm>
    </dsp:sp>
    <dsp:sp modelId="{F866E220-E028-4245-B4A3-DF8497AB850A}">
      <dsp:nvSpPr>
        <dsp:cNvPr id="0" name=""/>
        <dsp:cNvSpPr/>
      </dsp:nvSpPr>
      <dsp:spPr>
        <a:xfrm rot="5400000">
          <a:off x="-109435" y="2687911"/>
          <a:ext cx="729567" cy="510697"/>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2833825"/>
        <a:ext cx="510697" cy="218870"/>
      </dsp:txXfrm>
    </dsp:sp>
    <dsp:sp modelId="{06B77B2B-F253-4D66-BB6B-1D5EC377CC48}">
      <dsp:nvSpPr>
        <dsp:cNvPr id="0" name=""/>
        <dsp:cNvSpPr/>
      </dsp:nvSpPr>
      <dsp:spPr>
        <a:xfrm rot="5400000">
          <a:off x="5673707" y="-2584534"/>
          <a:ext cx="474219" cy="1080023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Đáng</a:t>
          </a:r>
          <a:r>
            <a:rPr lang="en-US" sz="2800" kern="1200" dirty="0" smtClean="0"/>
            <a:t> tin </a:t>
          </a:r>
          <a:r>
            <a:rPr lang="en-US" sz="2800" kern="1200" dirty="0" err="1" smtClean="0"/>
            <a:t>cậy</a:t>
          </a:r>
          <a:endParaRPr lang="en-GB" sz="2800" kern="1200" dirty="0"/>
        </a:p>
      </dsp:txBody>
      <dsp:txXfrm rot="-5400000">
        <a:off x="510698" y="2601624"/>
        <a:ext cx="10777090" cy="427921"/>
      </dsp:txXfrm>
    </dsp:sp>
    <dsp:sp modelId="{C7328667-B512-457E-9A9D-48FC2A942BA0}">
      <dsp:nvSpPr>
        <dsp:cNvPr id="0" name=""/>
        <dsp:cNvSpPr/>
      </dsp:nvSpPr>
      <dsp:spPr>
        <a:xfrm rot="5400000">
          <a:off x="-109435" y="3332471"/>
          <a:ext cx="729567" cy="5106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3478385"/>
        <a:ext cx="510697" cy="218870"/>
      </dsp:txXfrm>
    </dsp:sp>
    <dsp:sp modelId="{3EF38771-CC9C-401E-99EC-6756D2F8614E}">
      <dsp:nvSpPr>
        <dsp:cNvPr id="0" name=""/>
        <dsp:cNvSpPr/>
      </dsp:nvSpPr>
      <dsp:spPr>
        <a:xfrm rot="5400000">
          <a:off x="5673707" y="-1939974"/>
          <a:ext cx="474219" cy="1080023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Quan</a:t>
          </a:r>
          <a:r>
            <a:rPr lang="en-US" sz="2800" kern="1200" dirty="0" smtClean="0"/>
            <a:t> </a:t>
          </a:r>
          <a:r>
            <a:rPr lang="en-US" sz="2800" kern="1200" dirty="0" err="1" smtClean="0"/>
            <a:t>tâm</a:t>
          </a:r>
          <a:r>
            <a:rPr lang="en-US" sz="2800" kern="1200" dirty="0" smtClean="0"/>
            <a:t> </a:t>
          </a:r>
          <a:r>
            <a:rPr lang="en-US" sz="2800" kern="1200" dirty="0" err="1" smtClean="0"/>
            <a:t>về</a:t>
          </a:r>
          <a:r>
            <a:rPr lang="en-US" sz="2800" kern="1200" dirty="0" smtClean="0"/>
            <a:t> </a:t>
          </a:r>
          <a:r>
            <a:rPr lang="en-US" sz="2800" kern="1200" dirty="0" err="1" smtClean="0"/>
            <a:t>chất</a:t>
          </a:r>
          <a:r>
            <a:rPr lang="en-US" sz="2800" kern="1200" dirty="0" smtClean="0"/>
            <a:t> </a:t>
          </a:r>
          <a:r>
            <a:rPr lang="en-US" sz="2800" kern="1200" dirty="0" err="1" smtClean="0"/>
            <a:t>lượng</a:t>
          </a:r>
          <a:r>
            <a:rPr lang="en-US" sz="2800" kern="1200" dirty="0" smtClean="0"/>
            <a:t> </a:t>
          </a:r>
          <a:r>
            <a:rPr lang="en-US" sz="2800" kern="1200" dirty="0" err="1" smtClean="0"/>
            <a:t>chứ</a:t>
          </a:r>
          <a:r>
            <a:rPr lang="en-US" sz="2800" kern="1200" dirty="0" smtClean="0"/>
            <a:t> </a:t>
          </a:r>
          <a:r>
            <a:rPr lang="en-US" sz="2800" kern="1200" dirty="0" err="1" smtClean="0"/>
            <a:t>không</a:t>
          </a:r>
          <a:r>
            <a:rPr lang="en-US" sz="2800" kern="1200" dirty="0" smtClean="0"/>
            <a:t> </a:t>
          </a:r>
          <a:r>
            <a:rPr lang="en-US" sz="2800" kern="1200" dirty="0" err="1" smtClean="0"/>
            <a:t>phải</a:t>
          </a:r>
          <a:r>
            <a:rPr lang="en-US" sz="2800" kern="1200" dirty="0" smtClean="0"/>
            <a:t> </a:t>
          </a:r>
          <a:r>
            <a:rPr lang="en-US" sz="2800" kern="1200" dirty="0" err="1" smtClean="0"/>
            <a:t>số</a:t>
          </a:r>
          <a:r>
            <a:rPr lang="en-US" sz="2800" kern="1200" dirty="0" smtClean="0"/>
            <a:t> </a:t>
          </a:r>
          <a:r>
            <a:rPr lang="en-US" sz="2800" kern="1200" dirty="0" err="1" smtClean="0"/>
            <a:t>lượng</a:t>
          </a:r>
          <a:endParaRPr lang="en-GB" sz="2800" kern="1200" dirty="0"/>
        </a:p>
      </dsp:txBody>
      <dsp:txXfrm rot="-5400000">
        <a:off x="510698" y="3246184"/>
        <a:ext cx="10777090" cy="427921"/>
      </dsp:txXfrm>
    </dsp:sp>
    <dsp:sp modelId="{573EBEFE-E27B-411A-A7E3-498AA2C0D8B3}">
      <dsp:nvSpPr>
        <dsp:cNvPr id="0" name=""/>
        <dsp:cNvSpPr/>
      </dsp:nvSpPr>
      <dsp:spPr>
        <a:xfrm rot="5400000">
          <a:off x="-109435" y="3977031"/>
          <a:ext cx="729567" cy="51069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4122945"/>
        <a:ext cx="510697" cy="218870"/>
      </dsp:txXfrm>
    </dsp:sp>
    <dsp:sp modelId="{50D13626-B250-46A9-8F48-5DFA7F96A54F}">
      <dsp:nvSpPr>
        <dsp:cNvPr id="0" name=""/>
        <dsp:cNvSpPr/>
      </dsp:nvSpPr>
      <dsp:spPr>
        <a:xfrm rot="5400000">
          <a:off x="5673707" y="-1295413"/>
          <a:ext cx="474219" cy="10800239"/>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Chia </a:t>
          </a:r>
          <a:r>
            <a:rPr lang="en-US" sz="2800" kern="1200" dirty="0" err="1" smtClean="0"/>
            <a:t>sẻ</a:t>
          </a:r>
          <a:r>
            <a:rPr lang="en-US" sz="2800" kern="1200" dirty="0" smtClean="0"/>
            <a:t> </a:t>
          </a:r>
          <a:r>
            <a:rPr lang="en-US" sz="2800" kern="1200" dirty="0" err="1" smtClean="0"/>
            <a:t>kiến</a:t>
          </a:r>
          <a:r>
            <a:rPr lang="en-US" sz="2800" kern="1200" dirty="0" smtClean="0"/>
            <a:t> </a:t>
          </a:r>
          <a:r>
            <a:rPr lang="en-US" sz="2800" kern="1200" dirty="0" err="1" smtClean="0"/>
            <a:t>thức</a:t>
          </a:r>
          <a:r>
            <a:rPr lang="en-US" sz="2800" kern="1200" dirty="0" smtClean="0"/>
            <a:t> </a:t>
          </a:r>
          <a:r>
            <a:rPr lang="en-US" sz="2800" kern="1200" dirty="0" err="1" smtClean="0"/>
            <a:t>chuyên</a:t>
          </a:r>
          <a:r>
            <a:rPr lang="en-US" sz="2800" kern="1200" dirty="0" smtClean="0"/>
            <a:t> </a:t>
          </a:r>
          <a:r>
            <a:rPr lang="en-US" sz="2800" kern="1200" dirty="0" err="1" smtClean="0"/>
            <a:t>môn</a:t>
          </a:r>
          <a:endParaRPr lang="en-GB" sz="2800" kern="1200" dirty="0"/>
        </a:p>
      </dsp:txBody>
      <dsp:txXfrm rot="-5400000">
        <a:off x="510698" y="3890745"/>
        <a:ext cx="10777090" cy="4279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B16E0-F61C-4D9F-AD81-B698A40954CE}">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E73721-B5D0-4DB0-8C31-1562D86317F6}">
      <dsp:nvSpPr>
        <dsp:cNvPr id="0" name=""/>
        <dsp:cNvSpPr/>
      </dsp:nvSpPr>
      <dsp:spPr>
        <a:xfrm>
          <a:off x="380119" y="246332"/>
          <a:ext cx="7675541" cy="49244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Giới</a:t>
          </a:r>
          <a:r>
            <a:rPr lang="en-US" sz="2500" kern="1200" dirty="0" smtClean="0"/>
            <a:t> </a:t>
          </a:r>
          <a:r>
            <a:rPr lang="en-US" sz="2500" kern="1200" dirty="0" err="1" smtClean="0"/>
            <a:t>thiệu</a:t>
          </a:r>
          <a:r>
            <a:rPr lang="en-US" sz="2500" kern="1200" dirty="0" smtClean="0"/>
            <a:t> </a:t>
          </a:r>
          <a:r>
            <a:rPr lang="en-US" sz="2500" kern="1200" dirty="0" err="1" smtClean="0"/>
            <a:t>tổng</a:t>
          </a:r>
          <a:r>
            <a:rPr lang="en-US" sz="2500" kern="1200" dirty="0" smtClean="0"/>
            <a:t> </a:t>
          </a:r>
          <a:r>
            <a:rPr lang="en-US" sz="2500" kern="1200" dirty="0" err="1" smtClean="0"/>
            <a:t>quát</a:t>
          </a:r>
          <a:endParaRPr lang="en-GB" sz="2500" kern="1200" dirty="0"/>
        </a:p>
      </dsp:txBody>
      <dsp:txXfrm>
        <a:off x="380119" y="246332"/>
        <a:ext cx="7675541" cy="492448"/>
      </dsp:txXfrm>
    </dsp:sp>
    <dsp:sp modelId="{AD9DD540-8EF1-4118-97A0-DA325D4CE1EE}">
      <dsp:nvSpPr>
        <dsp:cNvPr id="0" name=""/>
        <dsp:cNvSpPr/>
      </dsp:nvSpPr>
      <dsp:spPr>
        <a:xfrm>
          <a:off x="72339" y="184776"/>
          <a:ext cx="615560" cy="615560"/>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1ACF114-7072-4EAE-90A7-F4D151B5FE8E}">
      <dsp:nvSpPr>
        <dsp:cNvPr id="0" name=""/>
        <dsp:cNvSpPr/>
      </dsp:nvSpPr>
      <dsp:spPr>
        <a:xfrm>
          <a:off x="826075" y="985438"/>
          <a:ext cx="7229585" cy="492448"/>
        </a:xfrm>
        <a:prstGeom prst="rect">
          <a:avLst/>
        </a:prstGeom>
        <a:gradFill rotWithShape="0">
          <a:gsLst>
            <a:gs pos="0">
              <a:schemeClr val="accent4">
                <a:hueOff val="1732616"/>
                <a:satOff val="-7995"/>
                <a:lumOff val="294"/>
                <a:alphaOff val="0"/>
                <a:satMod val="103000"/>
                <a:lumMod val="102000"/>
                <a:tint val="94000"/>
              </a:schemeClr>
            </a:gs>
            <a:gs pos="50000">
              <a:schemeClr val="accent4">
                <a:hueOff val="1732616"/>
                <a:satOff val="-7995"/>
                <a:lumOff val="294"/>
                <a:alphaOff val="0"/>
                <a:satMod val="110000"/>
                <a:lumMod val="100000"/>
                <a:shade val="100000"/>
              </a:schemeClr>
            </a:gs>
            <a:gs pos="100000">
              <a:schemeClr val="accent4">
                <a:hueOff val="1732616"/>
                <a:satOff val="-7995"/>
                <a:lumOff val="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Chi </a:t>
          </a:r>
          <a:r>
            <a:rPr lang="en-US" sz="2500" kern="1200" dirty="0" err="1" smtClean="0"/>
            <a:t>tiết</a:t>
          </a:r>
          <a:r>
            <a:rPr lang="en-US" sz="2500" kern="1200" dirty="0" smtClean="0"/>
            <a:t> </a:t>
          </a:r>
          <a:r>
            <a:rPr lang="en-US" sz="2500" kern="1200" dirty="0" err="1" smtClean="0"/>
            <a:t>về</a:t>
          </a:r>
          <a:r>
            <a:rPr lang="en-US" sz="2500" kern="1200" dirty="0" smtClean="0"/>
            <a:t> </a:t>
          </a:r>
          <a:r>
            <a:rPr lang="en-US" sz="2500" kern="1200" dirty="0" err="1" smtClean="0"/>
            <a:t>sản</a:t>
          </a:r>
          <a:r>
            <a:rPr lang="en-US" sz="2500" kern="1200" dirty="0" smtClean="0"/>
            <a:t> </a:t>
          </a:r>
          <a:r>
            <a:rPr lang="en-US" sz="2500" kern="1200" dirty="0" err="1" smtClean="0"/>
            <a:t>phẩm</a:t>
          </a:r>
          <a:endParaRPr lang="en-GB" sz="2500" kern="1200" dirty="0"/>
        </a:p>
      </dsp:txBody>
      <dsp:txXfrm>
        <a:off x="826075" y="985438"/>
        <a:ext cx="7229585" cy="492448"/>
      </dsp:txXfrm>
    </dsp:sp>
    <dsp:sp modelId="{AD227A0A-D3C7-40C6-B0A9-8D0C8739D3C9}">
      <dsp:nvSpPr>
        <dsp:cNvPr id="0" name=""/>
        <dsp:cNvSpPr/>
      </dsp:nvSpPr>
      <dsp:spPr>
        <a:xfrm>
          <a:off x="518295" y="923882"/>
          <a:ext cx="615560" cy="615560"/>
        </a:xfrm>
        <a:prstGeom prst="ellipse">
          <a:avLst/>
        </a:prstGeom>
        <a:solidFill>
          <a:schemeClr val="lt1">
            <a:hueOff val="0"/>
            <a:satOff val="0"/>
            <a:lumOff val="0"/>
            <a:alphaOff val="0"/>
          </a:schemeClr>
        </a:solidFill>
        <a:ln w="6350" cap="flat" cmpd="sng" algn="ctr">
          <a:solidFill>
            <a:schemeClr val="accent4">
              <a:hueOff val="1732616"/>
              <a:satOff val="-7995"/>
              <a:lumOff val="29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25F5D6E-F062-442D-97C0-EDBACFDE9BCF}">
      <dsp:nvSpPr>
        <dsp:cNvPr id="0" name=""/>
        <dsp:cNvSpPr/>
      </dsp:nvSpPr>
      <dsp:spPr>
        <a:xfrm>
          <a:off x="1070457" y="1724003"/>
          <a:ext cx="6985203" cy="492448"/>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Nhu</a:t>
          </a:r>
          <a:r>
            <a:rPr lang="en-US" sz="2500" kern="1200" dirty="0" smtClean="0"/>
            <a:t> </a:t>
          </a:r>
          <a:r>
            <a:rPr lang="en-US" sz="2500" kern="1200" dirty="0" err="1" smtClean="0"/>
            <a:t>cầu</a:t>
          </a:r>
          <a:r>
            <a:rPr lang="en-US" sz="2500" kern="1200" dirty="0" smtClean="0"/>
            <a:t> </a:t>
          </a:r>
          <a:r>
            <a:rPr lang="en-US" sz="2500" kern="1200" dirty="0" err="1" smtClean="0"/>
            <a:t>thị</a:t>
          </a:r>
          <a:r>
            <a:rPr lang="en-US" sz="2500" kern="1200" dirty="0" smtClean="0"/>
            <a:t> </a:t>
          </a:r>
          <a:r>
            <a:rPr lang="en-US" sz="2500" kern="1200" dirty="0" err="1" smtClean="0"/>
            <a:t>trường</a:t>
          </a:r>
          <a:endParaRPr lang="en-GB" sz="2500" kern="1200" dirty="0"/>
        </a:p>
      </dsp:txBody>
      <dsp:txXfrm>
        <a:off x="1070457" y="1724003"/>
        <a:ext cx="6985203" cy="492448"/>
      </dsp:txXfrm>
    </dsp:sp>
    <dsp:sp modelId="{7D7B5B84-5D42-432B-A74E-CD8013B3D826}">
      <dsp:nvSpPr>
        <dsp:cNvPr id="0" name=""/>
        <dsp:cNvSpPr/>
      </dsp:nvSpPr>
      <dsp:spPr>
        <a:xfrm>
          <a:off x="762677" y="1662447"/>
          <a:ext cx="615560" cy="615560"/>
        </a:xfrm>
        <a:prstGeom prst="ellipse">
          <a:avLst/>
        </a:prstGeom>
        <a:solidFill>
          <a:schemeClr val="lt1">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0AE0BE6-2B3D-44BC-9CF6-C0A7387F33E6}">
      <dsp:nvSpPr>
        <dsp:cNvPr id="0" name=""/>
        <dsp:cNvSpPr/>
      </dsp:nvSpPr>
      <dsp:spPr>
        <a:xfrm>
          <a:off x="1148486" y="2463109"/>
          <a:ext cx="6907174" cy="492448"/>
        </a:xfrm>
        <a:prstGeom prst="rect">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Dự</a:t>
          </a:r>
          <a:r>
            <a:rPr lang="en-US" sz="2500" kern="1200" dirty="0" smtClean="0"/>
            <a:t> </a:t>
          </a:r>
          <a:r>
            <a:rPr lang="en-US" sz="2500" kern="1200" dirty="0" err="1" smtClean="0"/>
            <a:t>báo</a:t>
          </a:r>
          <a:r>
            <a:rPr lang="en-US" sz="2500" kern="1200" dirty="0" smtClean="0"/>
            <a:t> </a:t>
          </a:r>
          <a:r>
            <a:rPr lang="en-US" sz="2500" kern="1200" dirty="0" err="1" smtClean="0"/>
            <a:t>phát</a:t>
          </a:r>
          <a:r>
            <a:rPr lang="en-US" sz="2500" kern="1200" dirty="0" smtClean="0"/>
            <a:t> </a:t>
          </a:r>
          <a:r>
            <a:rPr lang="en-US" sz="2500" kern="1200" dirty="0" err="1" smtClean="0"/>
            <a:t>triển</a:t>
          </a:r>
          <a:r>
            <a:rPr lang="en-US" sz="2500" kern="1200" dirty="0" smtClean="0"/>
            <a:t> </a:t>
          </a:r>
          <a:r>
            <a:rPr lang="en-US" sz="2500" kern="1200" dirty="0" err="1" smtClean="0"/>
            <a:t>của</a:t>
          </a:r>
          <a:r>
            <a:rPr lang="en-US" sz="2500" kern="1200" dirty="0" smtClean="0"/>
            <a:t> </a:t>
          </a:r>
          <a:r>
            <a:rPr lang="en-US" sz="2500" kern="1200" dirty="0" err="1" smtClean="0"/>
            <a:t>sản</a:t>
          </a:r>
          <a:r>
            <a:rPr lang="en-US" sz="2500" kern="1200" dirty="0" smtClean="0"/>
            <a:t> </a:t>
          </a:r>
          <a:r>
            <a:rPr lang="en-US" sz="2500" kern="1200" dirty="0" err="1" smtClean="0"/>
            <a:t>phẩm</a:t>
          </a:r>
          <a:endParaRPr lang="en-GB" sz="2500" kern="1200" dirty="0"/>
        </a:p>
      </dsp:txBody>
      <dsp:txXfrm>
        <a:off x="1148486" y="2463109"/>
        <a:ext cx="6907174" cy="492448"/>
      </dsp:txXfrm>
    </dsp:sp>
    <dsp:sp modelId="{F62F8CAB-5983-47C2-BA5E-6A69F5BDE6E8}">
      <dsp:nvSpPr>
        <dsp:cNvPr id="0" name=""/>
        <dsp:cNvSpPr/>
      </dsp:nvSpPr>
      <dsp:spPr>
        <a:xfrm>
          <a:off x="840706" y="2401553"/>
          <a:ext cx="615560" cy="615560"/>
        </a:xfrm>
        <a:prstGeom prst="ellipse">
          <a:avLst/>
        </a:prstGeom>
        <a:solidFill>
          <a:schemeClr val="lt1">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A9959F0-2DDC-463E-A447-CFB83F020E78}">
      <dsp:nvSpPr>
        <dsp:cNvPr id="0" name=""/>
        <dsp:cNvSpPr/>
      </dsp:nvSpPr>
      <dsp:spPr>
        <a:xfrm>
          <a:off x="1070457" y="3202215"/>
          <a:ext cx="6985203" cy="492448"/>
        </a:xfrm>
        <a:prstGeom prst="rect">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Đội</a:t>
          </a:r>
          <a:r>
            <a:rPr lang="en-US" sz="2500" kern="1200" dirty="0" smtClean="0"/>
            <a:t> </a:t>
          </a:r>
          <a:r>
            <a:rPr lang="en-US" sz="2500" kern="1200" dirty="0" err="1" smtClean="0"/>
            <a:t>ngũ</a:t>
          </a:r>
          <a:r>
            <a:rPr lang="en-US" sz="2500" kern="1200" dirty="0" smtClean="0"/>
            <a:t> </a:t>
          </a:r>
          <a:r>
            <a:rPr lang="en-US" sz="2500" kern="1200" dirty="0" err="1" smtClean="0"/>
            <a:t>nhân</a:t>
          </a:r>
          <a:r>
            <a:rPr lang="en-US" sz="2500" kern="1200" dirty="0" smtClean="0"/>
            <a:t> </a:t>
          </a:r>
          <a:r>
            <a:rPr lang="en-US" sz="2500" kern="1200" dirty="0" err="1" smtClean="0"/>
            <a:t>viên</a:t>
          </a:r>
          <a:endParaRPr lang="en-GB" sz="2500" kern="1200" dirty="0"/>
        </a:p>
      </dsp:txBody>
      <dsp:txXfrm>
        <a:off x="1070457" y="3202215"/>
        <a:ext cx="6985203" cy="492448"/>
      </dsp:txXfrm>
    </dsp:sp>
    <dsp:sp modelId="{DB564C13-0167-4C14-BA17-45EC53CA1CD4}">
      <dsp:nvSpPr>
        <dsp:cNvPr id="0" name=""/>
        <dsp:cNvSpPr/>
      </dsp:nvSpPr>
      <dsp:spPr>
        <a:xfrm>
          <a:off x="762677" y="3140659"/>
          <a:ext cx="615560" cy="615560"/>
        </a:xfrm>
        <a:prstGeom prst="ellipse">
          <a:avLst/>
        </a:prstGeom>
        <a:solidFill>
          <a:schemeClr val="lt1">
            <a:hueOff val="0"/>
            <a:satOff val="0"/>
            <a:lumOff val="0"/>
            <a:alphaOff val="0"/>
          </a:schemeClr>
        </a:solidFill>
        <a:ln w="6350" cap="flat" cmpd="sng" algn="ctr">
          <a:solidFill>
            <a:schemeClr val="accent4">
              <a:hueOff val="6930462"/>
              <a:satOff val="-31979"/>
              <a:lumOff val="117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01055C-BBA8-4270-91BA-F847CB5E5815}">
      <dsp:nvSpPr>
        <dsp:cNvPr id="0" name=""/>
        <dsp:cNvSpPr/>
      </dsp:nvSpPr>
      <dsp:spPr>
        <a:xfrm>
          <a:off x="826075" y="3940779"/>
          <a:ext cx="7229585" cy="492448"/>
        </a:xfrm>
        <a:prstGeom prst="rect">
          <a:avLst/>
        </a:prstGeom>
        <a:gradFill rotWithShape="0">
          <a:gsLst>
            <a:gs pos="0">
              <a:schemeClr val="accent4">
                <a:hueOff val="8663078"/>
                <a:satOff val="-39973"/>
                <a:lumOff val="1471"/>
                <a:alphaOff val="0"/>
                <a:satMod val="103000"/>
                <a:lumMod val="102000"/>
                <a:tint val="94000"/>
              </a:schemeClr>
            </a:gs>
            <a:gs pos="50000">
              <a:schemeClr val="accent4">
                <a:hueOff val="8663078"/>
                <a:satOff val="-39973"/>
                <a:lumOff val="1471"/>
                <a:alphaOff val="0"/>
                <a:satMod val="110000"/>
                <a:lumMod val="100000"/>
                <a:shade val="100000"/>
              </a:schemeClr>
            </a:gs>
            <a:gs pos="100000">
              <a:schemeClr val="accent4">
                <a:hueOff val="8663078"/>
                <a:satOff val="-39973"/>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Khó</a:t>
          </a:r>
          <a:r>
            <a:rPr lang="en-US" sz="2500" kern="1200" dirty="0" smtClean="0"/>
            <a:t> </a:t>
          </a:r>
          <a:r>
            <a:rPr lang="en-US" sz="2500" kern="1200" dirty="0" err="1" smtClean="0"/>
            <a:t>khăn</a:t>
          </a:r>
          <a:r>
            <a:rPr lang="en-US" sz="2500" kern="1200" dirty="0" smtClean="0"/>
            <a:t> </a:t>
          </a:r>
          <a:r>
            <a:rPr lang="en-US" sz="2500" kern="1200" dirty="0" err="1" smtClean="0"/>
            <a:t>thách</a:t>
          </a:r>
          <a:r>
            <a:rPr lang="en-US" sz="2500" kern="1200" dirty="0" smtClean="0"/>
            <a:t> </a:t>
          </a:r>
          <a:r>
            <a:rPr lang="en-US" sz="2500" kern="1200" dirty="0" err="1" smtClean="0"/>
            <a:t>thức</a:t>
          </a:r>
          <a:endParaRPr lang="en-GB" sz="2500" kern="1200" dirty="0"/>
        </a:p>
      </dsp:txBody>
      <dsp:txXfrm>
        <a:off x="826075" y="3940779"/>
        <a:ext cx="7229585" cy="492448"/>
      </dsp:txXfrm>
    </dsp:sp>
    <dsp:sp modelId="{B0AB7C3B-05D8-471C-9764-EEE51558BFA5}">
      <dsp:nvSpPr>
        <dsp:cNvPr id="0" name=""/>
        <dsp:cNvSpPr/>
      </dsp:nvSpPr>
      <dsp:spPr>
        <a:xfrm>
          <a:off x="518295" y="3879223"/>
          <a:ext cx="615560" cy="615560"/>
        </a:xfrm>
        <a:prstGeom prst="ellipse">
          <a:avLst/>
        </a:prstGeom>
        <a:solidFill>
          <a:schemeClr val="lt1">
            <a:hueOff val="0"/>
            <a:satOff val="0"/>
            <a:lumOff val="0"/>
            <a:alphaOff val="0"/>
          </a:schemeClr>
        </a:solidFill>
        <a:ln w="6350" cap="flat" cmpd="sng" algn="ctr">
          <a:solidFill>
            <a:schemeClr val="accent4">
              <a:hueOff val="8663078"/>
              <a:satOff val="-39973"/>
              <a:lumOff val="147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1A2B32C-DB67-43E6-BCA8-2BC04534E4DA}">
      <dsp:nvSpPr>
        <dsp:cNvPr id="0" name=""/>
        <dsp:cNvSpPr/>
      </dsp:nvSpPr>
      <dsp:spPr>
        <a:xfrm>
          <a:off x="380119" y="4679885"/>
          <a:ext cx="7675541" cy="492448"/>
        </a:xfrm>
        <a:prstGeom prst="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Đối</a:t>
          </a:r>
          <a:r>
            <a:rPr lang="en-US" sz="2500" kern="1200" dirty="0" smtClean="0"/>
            <a:t> </a:t>
          </a:r>
          <a:r>
            <a:rPr lang="en-US" sz="2500" kern="1200" dirty="0" err="1" smtClean="0"/>
            <a:t>thủ</a:t>
          </a:r>
          <a:r>
            <a:rPr lang="en-US" sz="2500" kern="1200" dirty="0" smtClean="0"/>
            <a:t> </a:t>
          </a:r>
          <a:r>
            <a:rPr lang="en-US" sz="2500" kern="1200" dirty="0" err="1" smtClean="0"/>
            <a:t>cạnh</a:t>
          </a:r>
          <a:r>
            <a:rPr lang="en-US" sz="2500" kern="1200" dirty="0" smtClean="0"/>
            <a:t> </a:t>
          </a:r>
          <a:r>
            <a:rPr lang="en-US" sz="2500" kern="1200" dirty="0" err="1" smtClean="0"/>
            <a:t>tranh</a:t>
          </a:r>
          <a:r>
            <a:rPr lang="en-US" sz="2500" kern="1200" dirty="0" smtClean="0"/>
            <a:t> </a:t>
          </a:r>
          <a:r>
            <a:rPr lang="en-US" sz="2500" kern="1200" dirty="0" err="1" smtClean="0"/>
            <a:t>và</a:t>
          </a:r>
          <a:r>
            <a:rPr lang="en-US" sz="2500" kern="1200" dirty="0" smtClean="0"/>
            <a:t> </a:t>
          </a:r>
          <a:r>
            <a:rPr lang="en-US" sz="2500" kern="1200" dirty="0" err="1" smtClean="0"/>
            <a:t>chính</a:t>
          </a:r>
          <a:r>
            <a:rPr lang="en-US" sz="2500" kern="1200" dirty="0" smtClean="0"/>
            <a:t> </a:t>
          </a:r>
          <a:r>
            <a:rPr lang="en-US" sz="2500" kern="1200" dirty="0" err="1" smtClean="0"/>
            <a:t>sách</a:t>
          </a:r>
          <a:r>
            <a:rPr lang="en-US" sz="2500" kern="1200" dirty="0" smtClean="0"/>
            <a:t> </a:t>
          </a:r>
          <a:r>
            <a:rPr lang="en-US" sz="2500" kern="1200" dirty="0" err="1" smtClean="0"/>
            <a:t>thoái</a:t>
          </a:r>
          <a:r>
            <a:rPr lang="en-US" sz="2500" kern="1200" dirty="0" smtClean="0"/>
            <a:t> </a:t>
          </a:r>
          <a:r>
            <a:rPr lang="en-US" sz="2500" kern="1200" dirty="0" err="1" smtClean="0"/>
            <a:t>vốn</a:t>
          </a:r>
          <a:endParaRPr lang="en-US" sz="2500" kern="1200" dirty="0" smtClean="0"/>
        </a:p>
      </dsp:txBody>
      <dsp:txXfrm>
        <a:off x="380119" y="4679885"/>
        <a:ext cx="7675541" cy="492448"/>
      </dsp:txXfrm>
    </dsp:sp>
    <dsp:sp modelId="{9534077E-DBEE-4351-85ED-5FED8BD2F9FE}">
      <dsp:nvSpPr>
        <dsp:cNvPr id="0" name=""/>
        <dsp:cNvSpPr/>
      </dsp:nvSpPr>
      <dsp:spPr>
        <a:xfrm>
          <a:off x="72339" y="4618329"/>
          <a:ext cx="615560" cy="615560"/>
        </a:xfrm>
        <a:prstGeom prst="ellipse">
          <a:avLst/>
        </a:prstGeom>
        <a:solidFill>
          <a:schemeClr val="lt1">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28B51-45FF-41CA-8E5F-BE43591AA4FF}">
      <dsp:nvSpPr>
        <dsp:cNvPr id="0" name=""/>
        <dsp:cNvSpPr/>
      </dsp:nvSpPr>
      <dsp:spPr>
        <a:xfrm>
          <a:off x="3633433" y="2311028"/>
          <a:ext cx="1647504" cy="164750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GB" sz="3700" kern="1200" dirty="0"/>
        </a:p>
      </dsp:txBody>
      <dsp:txXfrm>
        <a:off x="3874704" y="2552299"/>
        <a:ext cx="1164962" cy="1164962"/>
      </dsp:txXfrm>
    </dsp:sp>
    <dsp:sp modelId="{6CE1A9DB-E7B4-47CC-9CBA-4523FC9640B8}">
      <dsp:nvSpPr>
        <dsp:cNvPr id="0" name=""/>
        <dsp:cNvSpPr/>
      </dsp:nvSpPr>
      <dsp:spPr>
        <a:xfrm rot="16200000">
          <a:off x="4282650" y="1711518"/>
          <a:ext cx="349071" cy="560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335011" y="1875909"/>
        <a:ext cx="244350" cy="336091"/>
      </dsp:txXfrm>
    </dsp:sp>
    <dsp:sp modelId="{57FA7A2B-ED89-4D13-9567-17B16F59B28E}">
      <dsp:nvSpPr>
        <dsp:cNvPr id="0" name=""/>
        <dsp:cNvSpPr/>
      </dsp:nvSpPr>
      <dsp:spPr>
        <a:xfrm>
          <a:off x="3633433" y="4896"/>
          <a:ext cx="1647504" cy="1647504"/>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GB" sz="3700" kern="1200"/>
        </a:p>
      </dsp:txBody>
      <dsp:txXfrm>
        <a:off x="3874704" y="246167"/>
        <a:ext cx="1164962" cy="1164962"/>
      </dsp:txXfrm>
    </dsp:sp>
    <dsp:sp modelId="{1285264D-2242-46A4-BBA5-76A505B6CCA1}">
      <dsp:nvSpPr>
        <dsp:cNvPr id="0" name=""/>
        <dsp:cNvSpPr/>
      </dsp:nvSpPr>
      <dsp:spPr>
        <a:xfrm rot="20520000">
          <a:off x="5369884" y="2501440"/>
          <a:ext cx="349071" cy="560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5372447" y="2629650"/>
        <a:ext cx="244350" cy="336091"/>
      </dsp:txXfrm>
    </dsp:sp>
    <dsp:sp modelId="{C8370617-BED1-48EB-9E96-EE6DBC861447}">
      <dsp:nvSpPr>
        <dsp:cNvPr id="0" name=""/>
        <dsp:cNvSpPr/>
      </dsp:nvSpPr>
      <dsp:spPr>
        <a:xfrm>
          <a:off x="5826694" y="1598394"/>
          <a:ext cx="1647504" cy="1647504"/>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GB" sz="3700" kern="1200" dirty="0"/>
        </a:p>
      </dsp:txBody>
      <dsp:txXfrm>
        <a:off x="6067965" y="1839665"/>
        <a:ext cx="1164962" cy="1164962"/>
      </dsp:txXfrm>
    </dsp:sp>
    <dsp:sp modelId="{28A512F5-94D2-44CA-9333-81C6B8818FE4}">
      <dsp:nvSpPr>
        <dsp:cNvPr id="0" name=""/>
        <dsp:cNvSpPr/>
      </dsp:nvSpPr>
      <dsp:spPr>
        <a:xfrm rot="3240000">
          <a:off x="4954597" y="3779561"/>
          <a:ext cx="349071" cy="560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976181" y="3849230"/>
        <a:ext cx="244350" cy="336091"/>
      </dsp:txXfrm>
    </dsp:sp>
    <dsp:sp modelId="{75ABA49D-8468-401F-9279-7CF047CF03AA}">
      <dsp:nvSpPr>
        <dsp:cNvPr id="0" name=""/>
        <dsp:cNvSpPr/>
      </dsp:nvSpPr>
      <dsp:spPr>
        <a:xfrm>
          <a:off x="4988943" y="4176727"/>
          <a:ext cx="1647504" cy="1647504"/>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GB" sz="3700" kern="1200"/>
        </a:p>
      </dsp:txBody>
      <dsp:txXfrm>
        <a:off x="5230214" y="4417998"/>
        <a:ext cx="1164962" cy="1164962"/>
      </dsp:txXfrm>
    </dsp:sp>
    <dsp:sp modelId="{210880DF-21E3-43AD-A792-E0FC0D12DE62}">
      <dsp:nvSpPr>
        <dsp:cNvPr id="0" name=""/>
        <dsp:cNvSpPr/>
      </dsp:nvSpPr>
      <dsp:spPr>
        <a:xfrm rot="7560000">
          <a:off x="3610702" y="3779561"/>
          <a:ext cx="349071" cy="560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693839" y="3849230"/>
        <a:ext cx="244350" cy="336091"/>
      </dsp:txXfrm>
    </dsp:sp>
    <dsp:sp modelId="{D99507D3-F70F-4A84-AA57-E7D6FDE73121}">
      <dsp:nvSpPr>
        <dsp:cNvPr id="0" name=""/>
        <dsp:cNvSpPr/>
      </dsp:nvSpPr>
      <dsp:spPr>
        <a:xfrm>
          <a:off x="2277923" y="4176727"/>
          <a:ext cx="1647504" cy="1647504"/>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GB" sz="3700" kern="1200" dirty="0"/>
        </a:p>
      </dsp:txBody>
      <dsp:txXfrm>
        <a:off x="2519194" y="4417998"/>
        <a:ext cx="1164962" cy="1164962"/>
      </dsp:txXfrm>
    </dsp:sp>
    <dsp:sp modelId="{FB66B0B1-401C-4C22-B28B-91DB3C47AE40}">
      <dsp:nvSpPr>
        <dsp:cNvPr id="0" name=""/>
        <dsp:cNvSpPr/>
      </dsp:nvSpPr>
      <dsp:spPr>
        <a:xfrm rot="11880000">
          <a:off x="3195415" y="2501440"/>
          <a:ext cx="349071" cy="560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297573" y="2629650"/>
        <a:ext cx="244350" cy="336091"/>
      </dsp:txXfrm>
    </dsp:sp>
    <dsp:sp modelId="{8913E053-EB54-4A96-831B-F347331FE452}">
      <dsp:nvSpPr>
        <dsp:cNvPr id="0" name=""/>
        <dsp:cNvSpPr/>
      </dsp:nvSpPr>
      <dsp:spPr>
        <a:xfrm>
          <a:off x="1440172" y="1598394"/>
          <a:ext cx="1647504" cy="1647504"/>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p>
      </dsp:txBody>
      <dsp:txXfrm>
        <a:off x="1681443" y="1839665"/>
        <a:ext cx="1164962" cy="11649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44F90-47B3-4390-B6C6-998BBA4E65F5}">
      <dsp:nvSpPr>
        <dsp:cNvPr id="0" name=""/>
        <dsp:cNvSpPr/>
      </dsp:nvSpPr>
      <dsp:spPr>
        <a:xfrm>
          <a:off x="1977548" y="0"/>
          <a:ext cx="7355840" cy="4597400"/>
        </a:xfrm>
        <a:prstGeom prst="swooshArrow">
          <a:avLst>
            <a:gd name="adj1" fmla="val 25000"/>
            <a:gd name="adj2" fmla="val 25000"/>
          </a:avLst>
        </a:prstGeom>
        <a:solidFill>
          <a:schemeClr val="accent3">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F73DF33-90D6-4C6E-A2D6-CE16FCCB5C65}">
      <dsp:nvSpPr>
        <dsp:cNvPr id="0" name=""/>
        <dsp:cNvSpPr/>
      </dsp:nvSpPr>
      <dsp:spPr>
        <a:xfrm>
          <a:off x="2702098" y="3418626"/>
          <a:ext cx="169184" cy="169184"/>
        </a:xfrm>
        <a:prstGeom prst="ellipse">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9A70B1C-C5DB-490E-ADB0-766FFAD5265F}">
      <dsp:nvSpPr>
        <dsp:cNvPr id="0" name=""/>
        <dsp:cNvSpPr/>
      </dsp:nvSpPr>
      <dsp:spPr>
        <a:xfrm>
          <a:off x="2786690" y="3503218"/>
          <a:ext cx="963615" cy="1094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47" tIns="0" rIns="0" bIns="0" numCol="1" spcCol="1270" anchor="t" anchorCtr="0">
          <a:noAutofit/>
        </a:bodyPr>
        <a:lstStyle/>
        <a:p>
          <a:pPr lvl="0" algn="l" defTabSz="711200">
            <a:lnSpc>
              <a:spcPct val="90000"/>
            </a:lnSpc>
            <a:spcBef>
              <a:spcPct val="0"/>
            </a:spcBef>
            <a:spcAft>
              <a:spcPct val="35000"/>
            </a:spcAft>
          </a:pPr>
          <a:r>
            <a:rPr lang="en-US" sz="1600" kern="1200" dirty="0" err="1" smtClean="0"/>
            <a:t>Tìm</a:t>
          </a:r>
          <a:r>
            <a:rPr lang="en-US" sz="1600" kern="1200" dirty="0" smtClean="0"/>
            <a:t> </a:t>
          </a:r>
          <a:r>
            <a:rPr lang="en-US" sz="1600" kern="1200" dirty="0" err="1" smtClean="0"/>
            <a:t>nhiều</a:t>
          </a:r>
          <a:r>
            <a:rPr lang="en-US" sz="1600" kern="1200" dirty="0" smtClean="0"/>
            <a:t> </a:t>
          </a:r>
          <a:r>
            <a:rPr lang="en-US" sz="1600" kern="1200" dirty="0" err="1" smtClean="0"/>
            <a:t>cơ</a:t>
          </a:r>
          <a:r>
            <a:rPr lang="en-US" sz="1600" kern="1200" dirty="0" smtClean="0"/>
            <a:t> </a:t>
          </a:r>
          <a:r>
            <a:rPr lang="en-US" sz="1600" kern="1200" dirty="0" err="1" smtClean="0"/>
            <a:t>hội</a:t>
          </a:r>
          <a:r>
            <a:rPr lang="en-US" sz="1600" kern="1200" dirty="0" smtClean="0"/>
            <a:t> </a:t>
          </a:r>
          <a:r>
            <a:rPr lang="en-US" sz="1600" kern="1200" dirty="0" err="1" smtClean="0"/>
            <a:t>thuyết</a:t>
          </a:r>
          <a:r>
            <a:rPr lang="en-US" sz="1600" kern="1200" dirty="0" smtClean="0"/>
            <a:t> </a:t>
          </a:r>
          <a:r>
            <a:rPr lang="en-US" sz="1600" kern="1200" dirty="0" err="1" smtClean="0"/>
            <a:t>trình</a:t>
          </a:r>
          <a:endParaRPr lang="en-GB" sz="1600" kern="1200" dirty="0"/>
        </a:p>
      </dsp:txBody>
      <dsp:txXfrm>
        <a:off x="2786690" y="3503218"/>
        <a:ext cx="963615" cy="1094181"/>
      </dsp:txXfrm>
    </dsp:sp>
    <dsp:sp modelId="{097A3E41-877E-410F-9775-D27FC84E97CD}">
      <dsp:nvSpPr>
        <dsp:cNvPr id="0" name=""/>
        <dsp:cNvSpPr/>
      </dsp:nvSpPr>
      <dsp:spPr>
        <a:xfrm>
          <a:off x="3617900" y="2538684"/>
          <a:ext cx="264810" cy="264810"/>
        </a:xfrm>
        <a:prstGeom prst="ellipse">
          <a:avLst/>
        </a:prstGeom>
        <a:solidFill>
          <a:schemeClr val="accent3">
            <a:hueOff val="677650"/>
            <a:satOff val="25000"/>
            <a:lumOff val="-3676"/>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28F9991-AA95-40BF-89BD-3541AE7F7B7B}">
      <dsp:nvSpPr>
        <dsp:cNvPr id="0" name=""/>
        <dsp:cNvSpPr/>
      </dsp:nvSpPr>
      <dsp:spPr>
        <a:xfrm>
          <a:off x="3750305" y="2671089"/>
          <a:ext cx="1221069" cy="192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17" tIns="0" rIns="0" bIns="0" numCol="1" spcCol="1270" anchor="t" anchorCtr="0">
          <a:noAutofit/>
        </a:bodyPr>
        <a:lstStyle/>
        <a:p>
          <a:pPr lvl="0" algn="l" defTabSz="711200">
            <a:lnSpc>
              <a:spcPct val="90000"/>
            </a:lnSpc>
            <a:spcBef>
              <a:spcPct val="0"/>
            </a:spcBef>
            <a:spcAft>
              <a:spcPct val="35000"/>
            </a:spcAft>
          </a:pPr>
          <a:r>
            <a:rPr lang="en-US" sz="1600" kern="1200" dirty="0" err="1" smtClean="0"/>
            <a:t>Phát</a:t>
          </a:r>
          <a:r>
            <a:rPr lang="en-US" sz="1600" kern="1200" dirty="0" smtClean="0"/>
            <a:t> </a:t>
          </a:r>
          <a:r>
            <a:rPr lang="en-US" sz="1600" kern="1200" dirty="0" err="1" smtClean="0"/>
            <a:t>triển</a:t>
          </a:r>
          <a:r>
            <a:rPr lang="en-US" sz="1600" kern="1200" dirty="0" smtClean="0"/>
            <a:t> 1 </a:t>
          </a:r>
          <a:r>
            <a:rPr lang="en-US" sz="1600" kern="1200" dirty="0" err="1" smtClean="0"/>
            <a:t>hình</a:t>
          </a:r>
          <a:r>
            <a:rPr lang="en-US" sz="1600" kern="1200" dirty="0" smtClean="0"/>
            <a:t> </a:t>
          </a:r>
          <a:r>
            <a:rPr lang="en-US" sz="1600" kern="1200" dirty="0" err="1" smtClean="0"/>
            <a:t>mẫu</a:t>
          </a:r>
          <a:r>
            <a:rPr lang="en-US" sz="1600" kern="1200" dirty="0" smtClean="0"/>
            <a:t> </a:t>
          </a:r>
          <a:r>
            <a:rPr lang="en-US" sz="1600" kern="1200" dirty="0" err="1" smtClean="0"/>
            <a:t>lý</a:t>
          </a:r>
          <a:r>
            <a:rPr lang="en-US" sz="1600" kern="1200" dirty="0" smtClean="0"/>
            <a:t> </a:t>
          </a:r>
          <a:r>
            <a:rPr lang="en-US" sz="1600" kern="1200" dirty="0" err="1" smtClean="0"/>
            <a:t>tưởng</a:t>
          </a:r>
          <a:endParaRPr lang="en-GB" sz="1600" kern="1200" dirty="0"/>
        </a:p>
      </dsp:txBody>
      <dsp:txXfrm>
        <a:off x="3750305" y="2671089"/>
        <a:ext cx="1221069" cy="1926310"/>
      </dsp:txXfrm>
    </dsp:sp>
    <dsp:sp modelId="{0EFB0858-E7C0-4F01-B020-23DF93CECA3B}">
      <dsp:nvSpPr>
        <dsp:cNvPr id="0" name=""/>
        <dsp:cNvSpPr/>
      </dsp:nvSpPr>
      <dsp:spPr>
        <a:xfrm>
          <a:off x="4794835" y="1837121"/>
          <a:ext cx="353080" cy="353080"/>
        </a:xfrm>
        <a:prstGeom prst="ellipse">
          <a:avLst/>
        </a:prstGeom>
        <a:solidFill>
          <a:schemeClr val="accent3">
            <a:hueOff val="1355300"/>
            <a:satOff val="50000"/>
            <a:lumOff val="-735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3E44D5-5C85-416F-9C03-0956018CD947}">
      <dsp:nvSpPr>
        <dsp:cNvPr id="0" name=""/>
        <dsp:cNvSpPr/>
      </dsp:nvSpPr>
      <dsp:spPr>
        <a:xfrm>
          <a:off x="4971375" y="2013661"/>
          <a:ext cx="1419677" cy="258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90" tIns="0" rIns="0" bIns="0" numCol="1" spcCol="1270" anchor="t" anchorCtr="0">
          <a:noAutofit/>
        </a:bodyPr>
        <a:lstStyle/>
        <a:p>
          <a:pPr lvl="0" algn="l" defTabSz="711200">
            <a:lnSpc>
              <a:spcPct val="90000"/>
            </a:lnSpc>
            <a:spcBef>
              <a:spcPct val="0"/>
            </a:spcBef>
            <a:spcAft>
              <a:spcPct val="35000"/>
            </a:spcAft>
          </a:pPr>
          <a:r>
            <a:rPr lang="en-US" sz="1600" kern="1200" dirty="0" err="1" smtClean="0"/>
            <a:t>Nội</a:t>
          </a:r>
          <a:r>
            <a:rPr lang="en-US" sz="1600" kern="1200" dirty="0" smtClean="0"/>
            <a:t> dung </a:t>
          </a:r>
          <a:r>
            <a:rPr lang="en-US" sz="1600" kern="1200" dirty="0" err="1" smtClean="0"/>
            <a:t>trình</a:t>
          </a:r>
          <a:r>
            <a:rPr lang="en-US" sz="1600" kern="1200" dirty="0" smtClean="0"/>
            <a:t> </a:t>
          </a:r>
          <a:r>
            <a:rPr lang="en-US" sz="1600" kern="1200" dirty="0" err="1" smtClean="0"/>
            <a:t>bày</a:t>
          </a:r>
          <a:r>
            <a:rPr lang="en-US" sz="1600" kern="1200" dirty="0" smtClean="0"/>
            <a:t> </a:t>
          </a:r>
          <a:r>
            <a:rPr lang="en-US" sz="1600" kern="1200" dirty="0" err="1" smtClean="0"/>
            <a:t>hấp</a:t>
          </a:r>
          <a:r>
            <a:rPr lang="en-US" sz="1600" kern="1200" dirty="0" smtClean="0"/>
            <a:t> </a:t>
          </a:r>
          <a:r>
            <a:rPr lang="en-US" sz="1600" kern="1200" dirty="0" err="1" smtClean="0"/>
            <a:t>dẫn</a:t>
          </a:r>
          <a:endParaRPr lang="en-GB" sz="1600" kern="1200" dirty="0"/>
        </a:p>
      </dsp:txBody>
      <dsp:txXfrm>
        <a:off x="4971375" y="2013661"/>
        <a:ext cx="1419677" cy="2583738"/>
      </dsp:txXfrm>
    </dsp:sp>
    <dsp:sp modelId="{DEEDBDF5-563C-4054-B0AD-96475A0B8FBA}">
      <dsp:nvSpPr>
        <dsp:cNvPr id="0" name=""/>
        <dsp:cNvSpPr/>
      </dsp:nvSpPr>
      <dsp:spPr>
        <a:xfrm>
          <a:off x="6163021" y="1289110"/>
          <a:ext cx="456062" cy="456062"/>
        </a:xfrm>
        <a:prstGeom prst="ellipse">
          <a:avLst/>
        </a:prstGeom>
        <a:solidFill>
          <a:schemeClr val="accent3">
            <a:hueOff val="2032949"/>
            <a:satOff val="75000"/>
            <a:lumOff val="-1102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FF3E52-508E-4C23-828B-2C7FF8203F17}">
      <dsp:nvSpPr>
        <dsp:cNvPr id="0" name=""/>
        <dsp:cNvSpPr/>
      </dsp:nvSpPr>
      <dsp:spPr>
        <a:xfrm>
          <a:off x="6391052" y="1517141"/>
          <a:ext cx="1471168" cy="308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58" tIns="0" rIns="0" bIns="0" numCol="1" spcCol="1270" anchor="t" anchorCtr="0">
          <a:noAutofit/>
        </a:bodyPr>
        <a:lstStyle/>
        <a:p>
          <a:pPr lvl="0" algn="l" defTabSz="711200">
            <a:lnSpc>
              <a:spcPct val="90000"/>
            </a:lnSpc>
            <a:spcBef>
              <a:spcPct val="0"/>
            </a:spcBef>
            <a:spcAft>
              <a:spcPct val="35000"/>
            </a:spcAft>
          </a:pPr>
          <a:r>
            <a:rPr lang="en-US" sz="1600" kern="1200" dirty="0" err="1" smtClean="0"/>
            <a:t>Chắc</a:t>
          </a:r>
          <a:r>
            <a:rPr lang="en-US" sz="1600" kern="1200" dirty="0" smtClean="0"/>
            <a:t> </a:t>
          </a:r>
          <a:r>
            <a:rPr lang="en-US" sz="1600" kern="1200" dirty="0" err="1" smtClean="0"/>
            <a:t>chắn</a:t>
          </a:r>
          <a:r>
            <a:rPr lang="en-US" sz="1600" kern="1200" dirty="0" smtClean="0"/>
            <a:t> </a:t>
          </a:r>
          <a:r>
            <a:rPr lang="en-US" sz="1600" kern="1200" dirty="0" err="1" smtClean="0"/>
            <a:t>phần</a:t>
          </a:r>
          <a:r>
            <a:rPr lang="en-US" sz="1600" kern="1200" dirty="0" smtClean="0"/>
            <a:t> </a:t>
          </a:r>
          <a:r>
            <a:rPr lang="en-US" sz="1600" kern="1200" dirty="0" err="1" smtClean="0"/>
            <a:t>trình</a:t>
          </a:r>
          <a:r>
            <a:rPr lang="en-US" sz="1600" kern="1200" dirty="0" smtClean="0"/>
            <a:t> </a:t>
          </a:r>
          <a:r>
            <a:rPr lang="en-US" sz="1600" kern="1200" dirty="0" err="1" smtClean="0"/>
            <a:t>bày</a:t>
          </a:r>
          <a:r>
            <a:rPr lang="en-US" sz="1600" kern="1200" dirty="0" smtClean="0"/>
            <a:t> </a:t>
          </a:r>
          <a:r>
            <a:rPr lang="en-US" sz="1600" kern="1200" dirty="0" err="1" smtClean="0"/>
            <a:t>hấp</a:t>
          </a:r>
          <a:r>
            <a:rPr lang="en-US" sz="1600" kern="1200" dirty="0" smtClean="0"/>
            <a:t> </a:t>
          </a:r>
          <a:r>
            <a:rPr lang="en-US" sz="1600" kern="1200" dirty="0" err="1" smtClean="0"/>
            <a:t>dẫn</a:t>
          </a:r>
          <a:endParaRPr lang="en-GB" sz="1600" kern="1200" dirty="0"/>
        </a:p>
      </dsp:txBody>
      <dsp:txXfrm>
        <a:off x="6391052" y="1517141"/>
        <a:ext cx="1471168" cy="3080258"/>
      </dsp:txXfrm>
    </dsp:sp>
    <dsp:sp modelId="{C1CC85CB-873E-4CE2-A983-F9676BD2A8A8}">
      <dsp:nvSpPr>
        <dsp:cNvPr id="0" name=""/>
        <dsp:cNvSpPr/>
      </dsp:nvSpPr>
      <dsp:spPr>
        <a:xfrm>
          <a:off x="7571664" y="923157"/>
          <a:ext cx="581111" cy="581111"/>
        </a:xfrm>
        <a:prstGeom prst="ellipse">
          <a:avLst/>
        </a:prstGeom>
        <a:solidFill>
          <a:schemeClr val="accent3">
            <a:hueOff val="2710599"/>
            <a:satOff val="100000"/>
            <a:lumOff val="-14706"/>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D9A080-3B84-4148-99DD-B73B0740D069}">
      <dsp:nvSpPr>
        <dsp:cNvPr id="0" name=""/>
        <dsp:cNvSpPr/>
      </dsp:nvSpPr>
      <dsp:spPr>
        <a:xfrm>
          <a:off x="7862220" y="1213713"/>
          <a:ext cx="1471168" cy="33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919" tIns="0" rIns="0" bIns="0" numCol="1" spcCol="1270" anchor="t" anchorCtr="0">
          <a:noAutofit/>
        </a:bodyPr>
        <a:lstStyle/>
        <a:p>
          <a:pPr lvl="0" algn="l" defTabSz="711200">
            <a:lnSpc>
              <a:spcPct val="90000"/>
            </a:lnSpc>
            <a:spcBef>
              <a:spcPct val="0"/>
            </a:spcBef>
            <a:spcAft>
              <a:spcPct val="35000"/>
            </a:spcAft>
          </a:pPr>
          <a:r>
            <a:rPr lang="en-US" sz="1600" kern="1200" dirty="0" err="1" smtClean="0"/>
            <a:t>Nhấn</a:t>
          </a:r>
          <a:r>
            <a:rPr lang="en-US" sz="1600" kern="1200" dirty="0" smtClean="0"/>
            <a:t> </a:t>
          </a:r>
          <a:r>
            <a:rPr lang="en-US" sz="1600" kern="1200" dirty="0" err="1" smtClean="0"/>
            <a:t>mạnh</a:t>
          </a:r>
          <a:r>
            <a:rPr lang="en-US" sz="1600" kern="1200" dirty="0" smtClean="0"/>
            <a:t> </a:t>
          </a:r>
          <a:r>
            <a:rPr lang="en-US" sz="1600" kern="1200" dirty="0" err="1" smtClean="0"/>
            <a:t>các</a:t>
          </a:r>
          <a:r>
            <a:rPr lang="en-US" sz="1600" kern="1200" dirty="0" smtClean="0"/>
            <a:t> </a:t>
          </a:r>
          <a:r>
            <a:rPr lang="en-US" sz="1600" kern="1200" dirty="0" err="1" smtClean="0"/>
            <a:t>vấn</a:t>
          </a:r>
          <a:r>
            <a:rPr lang="en-US" sz="1600" kern="1200" dirty="0" smtClean="0"/>
            <a:t> </a:t>
          </a:r>
          <a:r>
            <a:rPr lang="en-US" sz="1600" kern="1200" dirty="0" err="1" smtClean="0"/>
            <a:t>đề</a:t>
          </a:r>
          <a:r>
            <a:rPr lang="en-US" sz="1600" kern="1200" dirty="0" smtClean="0"/>
            <a:t> </a:t>
          </a:r>
          <a:r>
            <a:rPr lang="en-US" sz="1600" kern="1200" dirty="0" err="1" smtClean="0"/>
            <a:t>mà</a:t>
          </a:r>
          <a:r>
            <a:rPr lang="en-US" sz="1600" kern="1200" dirty="0" smtClean="0"/>
            <a:t> SP </a:t>
          </a:r>
          <a:r>
            <a:rPr lang="en-US" sz="1600" kern="1200" dirty="0" err="1" smtClean="0"/>
            <a:t>có</a:t>
          </a:r>
          <a:r>
            <a:rPr lang="en-US" sz="1600" kern="1200" dirty="0" smtClean="0"/>
            <a:t> </a:t>
          </a:r>
          <a:r>
            <a:rPr lang="en-US" sz="1600" kern="1200" dirty="0" err="1" smtClean="0"/>
            <a:t>thể</a:t>
          </a:r>
          <a:r>
            <a:rPr lang="en-US" sz="1600" kern="1200" dirty="0" smtClean="0"/>
            <a:t> </a:t>
          </a:r>
          <a:r>
            <a:rPr lang="en-US" sz="1600" kern="1200" dirty="0" err="1" smtClean="0"/>
            <a:t>giải</a:t>
          </a:r>
          <a:r>
            <a:rPr lang="en-US" sz="1600" kern="1200" dirty="0" smtClean="0"/>
            <a:t> </a:t>
          </a:r>
          <a:r>
            <a:rPr lang="en-US" sz="1600" kern="1200" dirty="0" err="1" smtClean="0"/>
            <a:t>quyết</a:t>
          </a:r>
          <a:endParaRPr lang="en-GB" sz="1600" kern="1200" dirty="0"/>
        </a:p>
      </dsp:txBody>
      <dsp:txXfrm>
        <a:off x="7862220" y="1213713"/>
        <a:ext cx="1471168" cy="33836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D9EE-183B-4819-A544-9F15314468BF}">
      <dsp:nvSpPr>
        <dsp:cNvPr id="0" name=""/>
        <dsp:cNvSpPr/>
      </dsp:nvSpPr>
      <dsp:spPr>
        <a:xfrm>
          <a:off x="-5195579" y="-796152"/>
          <a:ext cx="6189705" cy="6189705"/>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E08771-EB95-47E7-AEC6-C43E69CF6C57}">
      <dsp:nvSpPr>
        <dsp:cNvPr id="0" name=""/>
        <dsp:cNvSpPr/>
      </dsp:nvSpPr>
      <dsp:spPr>
        <a:xfrm>
          <a:off x="322507" y="208997"/>
          <a:ext cx="10927054" cy="41781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Video </a:t>
          </a:r>
          <a:r>
            <a:rPr lang="en-US" sz="2100" kern="1200" dirty="0" err="1" smtClean="0"/>
            <a:t>tối</a:t>
          </a:r>
          <a:r>
            <a:rPr lang="en-US" sz="2100" kern="1200" dirty="0" smtClean="0"/>
            <a:t> </a:t>
          </a:r>
          <a:r>
            <a:rPr lang="en-US" sz="2100" kern="1200" dirty="0" err="1" smtClean="0"/>
            <a:t>đa</a:t>
          </a:r>
          <a:r>
            <a:rPr lang="en-US" sz="2100" kern="1200" dirty="0" smtClean="0"/>
            <a:t> 30s</a:t>
          </a:r>
          <a:endParaRPr lang="en-GB" sz="2100" kern="1200" dirty="0"/>
        </a:p>
      </dsp:txBody>
      <dsp:txXfrm>
        <a:off x="322507" y="208997"/>
        <a:ext cx="10927054" cy="417811"/>
      </dsp:txXfrm>
    </dsp:sp>
    <dsp:sp modelId="{B7BB5EF6-2744-4DD2-B012-8EB9663F97EA}">
      <dsp:nvSpPr>
        <dsp:cNvPr id="0" name=""/>
        <dsp:cNvSpPr/>
      </dsp:nvSpPr>
      <dsp:spPr>
        <a:xfrm>
          <a:off x="61375" y="156771"/>
          <a:ext cx="522264" cy="52226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ADEEB9F-1CDD-4535-882E-213CADA27B69}">
      <dsp:nvSpPr>
        <dsp:cNvPr id="0" name=""/>
        <dsp:cNvSpPr/>
      </dsp:nvSpPr>
      <dsp:spPr>
        <a:xfrm>
          <a:off x="700873" y="836083"/>
          <a:ext cx="10548688" cy="417811"/>
        </a:xfrm>
        <a:prstGeom prst="rect">
          <a:avLst/>
        </a:prstGeom>
        <a:gradFill rotWithShape="0">
          <a:gsLst>
            <a:gs pos="0">
              <a:schemeClr val="accent4">
                <a:hueOff val="1732616"/>
                <a:satOff val="-7995"/>
                <a:lumOff val="294"/>
                <a:alphaOff val="0"/>
                <a:satMod val="103000"/>
                <a:lumMod val="102000"/>
                <a:tint val="94000"/>
              </a:schemeClr>
            </a:gs>
            <a:gs pos="50000">
              <a:schemeClr val="accent4">
                <a:hueOff val="1732616"/>
                <a:satOff val="-7995"/>
                <a:lumOff val="294"/>
                <a:alphaOff val="0"/>
                <a:satMod val="110000"/>
                <a:lumMod val="100000"/>
                <a:shade val="100000"/>
              </a:schemeClr>
            </a:gs>
            <a:gs pos="100000">
              <a:schemeClr val="accent4">
                <a:hueOff val="1732616"/>
                <a:satOff val="-7995"/>
                <a:lumOff val="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Sự</a:t>
          </a:r>
          <a:r>
            <a:rPr lang="en-US" sz="2100" kern="1200" dirty="0" smtClean="0"/>
            <a:t> </a:t>
          </a:r>
          <a:r>
            <a:rPr lang="en-US" sz="2100" kern="1200" dirty="0" err="1" smtClean="0"/>
            <a:t>khác</a:t>
          </a:r>
          <a:r>
            <a:rPr lang="en-US" sz="2100" kern="1200" dirty="0" smtClean="0"/>
            <a:t>  </a:t>
          </a:r>
          <a:r>
            <a:rPr lang="en-US" sz="2100" kern="1200" dirty="0" err="1" smtClean="0"/>
            <a:t>biệt</a:t>
          </a:r>
          <a:r>
            <a:rPr lang="en-US" sz="2100" kern="1200" dirty="0" smtClean="0"/>
            <a:t> </a:t>
          </a:r>
          <a:r>
            <a:rPr lang="en-US" sz="2100" kern="1200" dirty="0" err="1" smtClean="0"/>
            <a:t>sản</a:t>
          </a:r>
          <a:r>
            <a:rPr lang="en-US" sz="2100" kern="1200" dirty="0" smtClean="0"/>
            <a:t> </a:t>
          </a:r>
          <a:r>
            <a:rPr lang="en-US" sz="2100" kern="1200" dirty="0" err="1" smtClean="0"/>
            <a:t>phẩm</a:t>
          </a:r>
          <a:r>
            <a:rPr lang="en-US" sz="2100" kern="1200" dirty="0" smtClean="0"/>
            <a:t> </a:t>
          </a:r>
          <a:r>
            <a:rPr lang="en-US" sz="2100" kern="1200" dirty="0" err="1" smtClean="0"/>
            <a:t>là</a:t>
          </a:r>
          <a:r>
            <a:rPr lang="en-US" sz="2100" kern="1200" dirty="0" smtClean="0"/>
            <a:t> </a:t>
          </a:r>
          <a:r>
            <a:rPr lang="en-US" sz="2100" kern="1200" dirty="0" err="1" smtClean="0"/>
            <a:t>quan</a:t>
          </a:r>
          <a:r>
            <a:rPr lang="en-US" sz="2100" kern="1200" dirty="0" smtClean="0"/>
            <a:t> </a:t>
          </a:r>
          <a:r>
            <a:rPr lang="en-US" sz="2100" kern="1200" dirty="0" err="1" smtClean="0"/>
            <a:t>trọng</a:t>
          </a:r>
          <a:r>
            <a:rPr lang="en-US" sz="2100" kern="1200" dirty="0" smtClean="0"/>
            <a:t> </a:t>
          </a:r>
          <a:r>
            <a:rPr lang="en-US" sz="2100" kern="1200" dirty="0" err="1" smtClean="0"/>
            <a:t>nhất</a:t>
          </a:r>
          <a:endParaRPr lang="en-GB" sz="2100" kern="1200" dirty="0"/>
        </a:p>
      </dsp:txBody>
      <dsp:txXfrm>
        <a:off x="700873" y="836083"/>
        <a:ext cx="10548688" cy="417811"/>
      </dsp:txXfrm>
    </dsp:sp>
    <dsp:sp modelId="{7117D5FB-0B7B-4227-AA9E-822366F5767A}">
      <dsp:nvSpPr>
        <dsp:cNvPr id="0" name=""/>
        <dsp:cNvSpPr/>
      </dsp:nvSpPr>
      <dsp:spPr>
        <a:xfrm>
          <a:off x="439741" y="783856"/>
          <a:ext cx="522264" cy="522264"/>
        </a:xfrm>
        <a:prstGeom prst="ellipse">
          <a:avLst/>
        </a:prstGeom>
        <a:solidFill>
          <a:schemeClr val="lt1">
            <a:hueOff val="0"/>
            <a:satOff val="0"/>
            <a:lumOff val="0"/>
            <a:alphaOff val="0"/>
          </a:schemeClr>
        </a:solidFill>
        <a:ln w="6350" cap="flat" cmpd="sng" algn="ctr">
          <a:solidFill>
            <a:schemeClr val="accent4">
              <a:hueOff val="1732616"/>
              <a:satOff val="-7995"/>
              <a:lumOff val="29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A941AA9-2AEF-4D40-B9DC-574ED60002DD}">
      <dsp:nvSpPr>
        <dsp:cNvPr id="0" name=""/>
        <dsp:cNvSpPr/>
      </dsp:nvSpPr>
      <dsp:spPr>
        <a:xfrm>
          <a:off x="908216" y="1462708"/>
          <a:ext cx="10341345" cy="417811"/>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Không</a:t>
          </a:r>
          <a:r>
            <a:rPr lang="en-US" sz="2100" kern="1200" dirty="0" smtClean="0"/>
            <a:t> </a:t>
          </a:r>
          <a:r>
            <a:rPr lang="en-US" sz="2100" kern="1200" dirty="0" err="1" smtClean="0"/>
            <a:t>nói</a:t>
          </a:r>
          <a:r>
            <a:rPr lang="en-US" sz="2100" kern="1200" dirty="0" smtClean="0"/>
            <a:t> </a:t>
          </a:r>
          <a:r>
            <a:rPr lang="en-US" sz="2100" kern="1200" dirty="0" err="1" smtClean="0"/>
            <a:t>công</a:t>
          </a:r>
          <a:r>
            <a:rPr lang="en-US" sz="2100" kern="1200" dirty="0" smtClean="0"/>
            <a:t> </a:t>
          </a:r>
          <a:r>
            <a:rPr lang="en-US" sz="2100" kern="1200" dirty="0" err="1" smtClean="0"/>
            <a:t>nghệ</a:t>
          </a:r>
          <a:r>
            <a:rPr lang="en-US" sz="2100" kern="1200" dirty="0" smtClean="0"/>
            <a:t> </a:t>
          </a:r>
          <a:r>
            <a:rPr lang="en-US" sz="2100" kern="1200" dirty="0" err="1" smtClean="0"/>
            <a:t>của</a:t>
          </a:r>
          <a:r>
            <a:rPr lang="en-US" sz="2100" kern="1200" dirty="0" smtClean="0"/>
            <a:t> </a:t>
          </a:r>
          <a:r>
            <a:rPr lang="en-US" sz="2100" kern="1200" dirty="0" err="1" smtClean="0"/>
            <a:t>mình</a:t>
          </a:r>
          <a:r>
            <a:rPr lang="en-US" sz="2100" kern="1200" dirty="0" smtClean="0"/>
            <a:t> </a:t>
          </a:r>
          <a:r>
            <a:rPr lang="en-US" sz="2100" kern="1200" dirty="0" err="1" smtClean="0"/>
            <a:t>là</a:t>
          </a:r>
          <a:r>
            <a:rPr lang="en-US" sz="2100" kern="1200" dirty="0" smtClean="0"/>
            <a:t> </a:t>
          </a:r>
          <a:r>
            <a:rPr lang="en-US" sz="2100" kern="1200" dirty="0" err="1" smtClean="0"/>
            <a:t>tốt</a:t>
          </a:r>
          <a:r>
            <a:rPr lang="en-US" sz="2100" kern="1200" dirty="0" smtClean="0"/>
            <a:t> </a:t>
          </a:r>
          <a:r>
            <a:rPr lang="en-US" sz="2100" kern="1200" dirty="0" err="1" smtClean="0"/>
            <a:t>nhất</a:t>
          </a:r>
          <a:endParaRPr lang="en-GB" sz="2100" kern="1200" dirty="0"/>
        </a:p>
      </dsp:txBody>
      <dsp:txXfrm>
        <a:off x="908216" y="1462708"/>
        <a:ext cx="10341345" cy="417811"/>
      </dsp:txXfrm>
    </dsp:sp>
    <dsp:sp modelId="{5EEEB35B-463D-4756-B07D-56FEC94FEE9E}">
      <dsp:nvSpPr>
        <dsp:cNvPr id="0" name=""/>
        <dsp:cNvSpPr/>
      </dsp:nvSpPr>
      <dsp:spPr>
        <a:xfrm>
          <a:off x="647084" y="1410482"/>
          <a:ext cx="522264" cy="522264"/>
        </a:xfrm>
        <a:prstGeom prst="ellipse">
          <a:avLst/>
        </a:prstGeom>
        <a:solidFill>
          <a:schemeClr val="lt1">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EAD37C4-02E6-427B-B195-A2CC32CDC002}">
      <dsp:nvSpPr>
        <dsp:cNvPr id="0" name=""/>
        <dsp:cNvSpPr/>
      </dsp:nvSpPr>
      <dsp:spPr>
        <a:xfrm>
          <a:off x="974418" y="2089794"/>
          <a:ext cx="10275142" cy="417811"/>
        </a:xfrm>
        <a:prstGeom prst="rect">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Giải</a:t>
          </a:r>
          <a:r>
            <a:rPr lang="en-US" sz="2100" kern="1200" dirty="0" smtClean="0"/>
            <a:t> </a:t>
          </a:r>
          <a:r>
            <a:rPr lang="en-US" sz="2100" kern="1200" dirty="0" err="1" smtClean="0"/>
            <a:t>thích</a:t>
          </a:r>
          <a:r>
            <a:rPr lang="en-US" sz="2100" kern="1200" dirty="0" smtClean="0"/>
            <a:t> </a:t>
          </a:r>
          <a:r>
            <a:rPr lang="en-US" sz="2100" kern="1200" dirty="0" err="1" smtClean="0"/>
            <a:t>quy</a:t>
          </a:r>
          <a:r>
            <a:rPr lang="en-US" sz="2100" kern="1200" dirty="0" smtClean="0"/>
            <a:t> </a:t>
          </a:r>
          <a:r>
            <a:rPr lang="en-US" sz="2100" kern="1200" dirty="0" err="1" smtClean="0"/>
            <a:t>mô</a:t>
          </a:r>
          <a:r>
            <a:rPr lang="en-US" sz="2100" kern="1200" dirty="0" smtClean="0"/>
            <a:t> </a:t>
          </a:r>
          <a:r>
            <a:rPr lang="en-US" sz="2100" kern="1200" dirty="0" err="1" smtClean="0"/>
            <a:t>thị</a:t>
          </a:r>
          <a:r>
            <a:rPr lang="en-US" sz="2100" kern="1200" dirty="0" smtClean="0"/>
            <a:t> </a:t>
          </a:r>
          <a:r>
            <a:rPr lang="en-US" sz="2100" kern="1200" dirty="0" err="1" smtClean="0"/>
            <a:t>trường</a:t>
          </a:r>
          <a:r>
            <a:rPr lang="en-US" sz="2100" kern="1200" dirty="0" smtClean="0"/>
            <a:t> </a:t>
          </a:r>
          <a:r>
            <a:rPr lang="en-US" sz="2100" kern="1200" dirty="0" err="1" smtClean="0"/>
            <a:t>trong</a:t>
          </a:r>
          <a:r>
            <a:rPr lang="en-US" sz="2100" kern="1200" dirty="0" smtClean="0"/>
            <a:t> </a:t>
          </a:r>
          <a:r>
            <a:rPr lang="en-US" sz="2100" kern="1200" dirty="0" err="1" smtClean="0"/>
            <a:t>từng</a:t>
          </a:r>
          <a:r>
            <a:rPr lang="en-US" sz="2100" kern="1200" dirty="0" smtClean="0"/>
            <a:t> </a:t>
          </a:r>
          <a:r>
            <a:rPr lang="en-US" sz="2100" kern="1200" dirty="0" err="1" smtClean="0"/>
            <a:t>phân</a:t>
          </a:r>
          <a:r>
            <a:rPr lang="en-US" sz="2100" kern="1200" dirty="0" smtClean="0"/>
            <a:t> </a:t>
          </a:r>
          <a:r>
            <a:rPr lang="en-US" sz="2100" kern="1200" dirty="0" err="1" smtClean="0"/>
            <a:t>khúc</a:t>
          </a:r>
          <a:r>
            <a:rPr lang="en-US" sz="2100" kern="1200" dirty="0" smtClean="0"/>
            <a:t>, </a:t>
          </a:r>
          <a:r>
            <a:rPr lang="en-US" sz="2100" kern="1200" dirty="0" err="1" smtClean="0"/>
            <a:t>giai</a:t>
          </a:r>
          <a:r>
            <a:rPr lang="en-US" sz="2100" kern="1200" dirty="0" smtClean="0"/>
            <a:t> </a:t>
          </a:r>
          <a:r>
            <a:rPr lang="en-US" sz="2100" kern="1200" dirty="0" err="1" smtClean="0"/>
            <a:t>đoạn</a:t>
          </a:r>
          <a:r>
            <a:rPr lang="en-US" sz="2100" kern="1200" dirty="0" smtClean="0"/>
            <a:t> </a:t>
          </a:r>
          <a:r>
            <a:rPr lang="en-US" sz="2100" kern="1200" dirty="0" err="1" smtClean="0"/>
            <a:t>cụ</a:t>
          </a:r>
          <a:r>
            <a:rPr lang="en-US" sz="2100" kern="1200" dirty="0" smtClean="0"/>
            <a:t> </a:t>
          </a:r>
          <a:r>
            <a:rPr lang="en-US" sz="2100" kern="1200" dirty="0" err="1" smtClean="0"/>
            <a:t>thể</a:t>
          </a:r>
          <a:endParaRPr lang="en-GB" sz="2100" kern="1200" dirty="0"/>
        </a:p>
      </dsp:txBody>
      <dsp:txXfrm>
        <a:off x="974418" y="2089794"/>
        <a:ext cx="10275142" cy="417811"/>
      </dsp:txXfrm>
    </dsp:sp>
    <dsp:sp modelId="{386A1FA3-CE2D-4C87-B272-AB968FCC66B9}">
      <dsp:nvSpPr>
        <dsp:cNvPr id="0" name=""/>
        <dsp:cNvSpPr/>
      </dsp:nvSpPr>
      <dsp:spPr>
        <a:xfrm>
          <a:off x="713286" y="2037567"/>
          <a:ext cx="522264" cy="522264"/>
        </a:xfrm>
        <a:prstGeom prst="ellipse">
          <a:avLst/>
        </a:prstGeom>
        <a:solidFill>
          <a:schemeClr val="lt1">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51763FC-AE16-4E99-8EB7-536CFD794FD7}">
      <dsp:nvSpPr>
        <dsp:cNvPr id="0" name=""/>
        <dsp:cNvSpPr/>
      </dsp:nvSpPr>
      <dsp:spPr>
        <a:xfrm>
          <a:off x="908216" y="2716879"/>
          <a:ext cx="10341345" cy="417811"/>
        </a:xfrm>
        <a:prstGeom prst="rect">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Cần</a:t>
          </a:r>
          <a:r>
            <a:rPr lang="en-US" sz="2100" kern="1200" dirty="0" smtClean="0"/>
            <a:t> time </a:t>
          </a:r>
          <a:r>
            <a:rPr lang="en-US" sz="2100" kern="1200" dirty="0" err="1" smtClean="0"/>
            <a:t>huấn</a:t>
          </a:r>
          <a:r>
            <a:rPr lang="en-US" sz="2100" kern="1200" dirty="0" smtClean="0"/>
            <a:t> </a:t>
          </a:r>
          <a:r>
            <a:rPr lang="en-US" sz="2100" kern="1200" dirty="0" err="1" smtClean="0"/>
            <a:t>luyện</a:t>
          </a:r>
          <a:r>
            <a:rPr lang="en-US" sz="2100" kern="1200" dirty="0" smtClean="0"/>
            <a:t>: 1 </a:t>
          </a:r>
          <a:r>
            <a:rPr lang="en-US" sz="2100" kern="1200" dirty="0" err="1" smtClean="0"/>
            <a:t>tuần</a:t>
          </a:r>
          <a:endParaRPr lang="en-GB" sz="2100" kern="1200" dirty="0"/>
        </a:p>
      </dsp:txBody>
      <dsp:txXfrm>
        <a:off x="908216" y="2716879"/>
        <a:ext cx="10341345" cy="417811"/>
      </dsp:txXfrm>
    </dsp:sp>
    <dsp:sp modelId="{C0D7D4F1-A779-4298-B683-3F3A15408C08}">
      <dsp:nvSpPr>
        <dsp:cNvPr id="0" name=""/>
        <dsp:cNvSpPr/>
      </dsp:nvSpPr>
      <dsp:spPr>
        <a:xfrm>
          <a:off x="647084" y="2664653"/>
          <a:ext cx="522264" cy="522264"/>
        </a:xfrm>
        <a:prstGeom prst="ellipse">
          <a:avLst/>
        </a:prstGeom>
        <a:solidFill>
          <a:schemeClr val="lt1">
            <a:hueOff val="0"/>
            <a:satOff val="0"/>
            <a:lumOff val="0"/>
            <a:alphaOff val="0"/>
          </a:schemeClr>
        </a:solidFill>
        <a:ln w="6350" cap="flat" cmpd="sng" algn="ctr">
          <a:solidFill>
            <a:schemeClr val="accent4">
              <a:hueOff val="6930462"/>
              <a:satOff val="-31979"/>
              <a:lumOff val="117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3DE7E7B-D328-485F-954A-FB1EDF35B93C}">
      <dsp:nvSpPr>
        <dsp:cNvPr id="0" name=""/>
        <dsp:cNvSpPr/>
      </dsp:nvSpPr>
      <dsp:spPr>
        <a:xfrm>
          <a:off x="700873" y="3343505"/>
          <a:ext cx="10548688" cy="417811"/>
        </a:xfrm>
        <a:prstGeom prst="rect">
          <a:avLst/>
        </a:prstGeom>
        <a:gradFill rotWithShape="0">
          <a:gsLst>
            <a:gs pos="0">
              <a:schemeClr val="accent4">
                <a:hueOff val="8663078"/>
                <a:satOff val="-39973"/>
                <a:lumOff val="1471"/>
                <a:alphaOff val="0"/>
                <a:satMod val="103000"/>
                <a:lumMod val="102000"/>
                <a:tint val="94000"/>
              </a:schemeClr>
            </a:gs>
            <a:gs pos="50000">
              <a:schemeClr val="accent4">
                <a:hueOff val="8663078"/>
                <a:satOff val="-39973"/>
                <a:lumOff val="1471"/>
                <a:alphaOff val="0"/>
                <a:satMod val="110000"/>
                <a:lumMod val="100000"/>
                <a:shade val="100000"/>
              </a:schemeClr>
            </a:gs>
            <a:gs pos="100000">
              <a:schemeClr val="accent4">
                <a:hueOff val="8663078"/>
                <a:satOff val="-39973"/>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Sống</a:t>
          </a:r>
          <a:r>
            <a:rPr lang="en-US" sz="2100" kern="1200" dirty="0" smtClean="0"/>
            <a:t> </a:t>
          </a:r>
          <a:r>
            <a:rPr lang="en-US" sz="2100" kern="1200" dirty="0" err="1" smtClean="0"/>
            <a:t>sót</a:t>
          </a:r>
          <a:r>
            <a:rPr lang="en-US" sz="2100" kern="1200" dirty="0" smtClean="0"/>
            <a:t> qua Q&amp;A</a:t>
          </a:r>
          <a:endParaRPr lang="en-GB" sz="2100" kern="1200" dirty="0"/>
        </a:p>
      </dsp:txBody>
      <dsp:txXfrm>
        <a:off x="700873" y="3343505"/>
        <a:ext cx="10548688" cy="417811"/>
      </dsp:txXfrm>
    </dsp:sp>
    <dsp:sp modelId="{A320C842-A5FE-4692-B71D-819F118D600C}">
      <dsp:nvSpPr>
        <dsp:cNvPr id="0" name=""/>
        <dsp:cNvSpPr/>
      </dsp:nvSpPr>
      <dsp:spPr>
        <a:xfrm>
          <a:off x="439741" y="3291278"/>
          <a:ext cx="522264" cy="522264"/>
        </a:xfrm>
        <a:prstGeom prst="ellipse">
          <a:avLst/>
        </a:prstGeom>
        <a:solidFill>
          <a:schemeClr val="lt1">
            <a:hueOff val="0"/>
            <a:satOff val="0"/>
            <a:lumOff val="0"/>
            <a:alphaOff val="0"/>
          </a:schemeClr>
        </a:solidFill>
        <a:ln w="6350" cap="flat" cmpd="sng" algn="ctr">
          <a:solidFill>
            <a:schemeClr val="accent4">
              <a:hueOff val="8663078"/>
              <a:satOff val="-39973"/>
              <a:lumOff val="147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C57409-993D-4C8E-9FA4-B67978BA6DCA}">
      <dsp:nvSpPr>
        <dsp:cNvPr id="0" name=""/>
        <dsp:cNvSpPr/>
      </dsp:nvSpPr>
      <dsp:spPr>
        <a:xfrm>
          <a:off x="322507" y="3970590"/>
          <a:ext cx="10927054" cy="417811"/>
        </a:xfrm>
        <a:prstGeom prst="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Quên</a:t>
          </a:r>
          <a:r>
            <a:rPr lang="en-US" sz="2100" kern="1200" dirty="0" smtClean="0"/>
            <a:t> </a:t>
          </a:r>
          <a:r>
            <a:rPr lang="en-US" sz="2100" kern="1200" dirty="0" err="1" smtClean="0"/>
            <a:t>đối</a:t>
          </a:r>
          <a:r>
            <a:rPr lang="en-US" sz="2100" kern="1200" dirty="0" smtClean="0"/>
            <a:t> </a:t>
          </a:r>
          <a:r>
            <a:rPr lang="en-US" sz="2100" kern="1200" dirty="0" err="1" smtClean="0"/>
            <a:t>thủ</a:t>
          </a:r>
          <a:r>
            <a:rPr lang="en-US" sz="2100" kern="1200" dirty="0" smtClean="0"/>
            <a:t>, </a:t>
          </a:r>
          <a:r>
            <a:rPr lang="en-US" sz="2100" kern="1200" dirty="0" err="1" smtClean="0"/>
            <a:t>tập</a:t>
          </a:r>
          <a:r>
            <a:rPr lang="en-US" sz="2100" kern="1200" dirty="0" smtClean="0"/>
            <a:t> </a:t>
          </a:r>
          <a:r>
            <a:rPr lang="en-US" sz="2100" kern="1200" dirty="0" err="1" smtClean="0"/>
            <a:t>trung</a:t>
          </a:r>
          <a:r>
            <a:rPr lang="en-US" sz="2100" kern="1200" dirty="0" smtClean="0"/>
            <a:t> </a:t>
          </a:r>
          <a:r>
            <a:rPr lang="en-US" sz="2100" kern="1200" dirty="0" err="1" smtClean="0"/>
            <a:t>vào</a:t>
          </a:r>
          <a:r>
            <a:rPr lang="en-US" sz="2100" kern="1200" dirty="0" smtClean="0"/>
            <a:t> </a:t>
          </a:r>
          <a:r>
            <a:rPr lang="en-US" sz="2100" kern="1200" dirty="0" err="1" smtClean="0"/>
            <a:t>chính</a:t>
          </a:r>
          <a:r>
            <a:rPr lang="en-US" sz="2100" kern="1200" dirty="0" smtClean="0"/>
            <a:t> </a:t>
          </a:r>
          <a:r>
            <a:rPr lang="en-US" sz="2100" kern="1200" dirty="0" err="1" smtClean="0"/>
            <a:t>mình</a:t>
          </a:r>
          <a:r>
            <a:rPr lang="en-US" sz="2100" kern="1200" dirty="0" smtClean="0"/>
            <a:t> </a:t>
          </a:r>
          <a:r>
            <a:rPr lang="en-US" sz="2100" kern="1200" dirty="0" err="1" smtClean="0"/>
            <a:t>và</a:t>
          </a:r>
          <a:r>
            <a:rPr lang="en-US" sz="2100" kern="1200" dirty="0" smtClean="0"/>
            <a:t> </a:t>
          </a:r>
          <a:r>
            <a:rPr lang="en-US" sz="2100" kern="1200" dirty="0" err="1" smtClean="0"/>
            <a:t>tư</a:t>
          </a:r>
          <a:r>
            <a:rPr lang="en-US" sz="2100" kern="1200" dirty="0" smtClean="0"/>
            <a:t> </a:t>
          </a:r>
          <a:r>
            <a:rPr lang="en-US" sz="2100" kern="1200" dirty="0" err="1" smtClean="0"/>
            <a:t>duy</a:t>
          </a:r>
          <a:r>
            <a:rPr lang="en-US" sz="2100" kern="1200" dirty="0" smtClean="0"/>
            <a:t> </a:t>
          </a:r>
          <a:r>
            <a:rPr lang="en-US" sz="2100" kern="1200" dirty="0" err="1" smtClean="0"/>
            <a:t>của</a:t>
          </a:r>
          <a:r>
            <a:rPr lang="en-US" sz="2100" kern="1200" dirty="0" smtClean="0"/>
            <a:t> </a:t>
          </a:r>
          <a:r>
            <a:rPr lang="en-US" sz="2100" kern="1200" dirty="0" err="1" smtClean="0"/>
            <a:t>người</a:t>
          </a:r>
          <a:r>
            <a:rPr lang="en-US" sz="2100" kern="1200" dirty="0" smtClean="0"/>
            <a:t> </a:t>
          </a:r>
          <a:r>
            <a:rPr lang="en-US" sz="2100" kern="1200" dirty="0" err="1" smtClean="0"/>
            <a:t>chiến</a:t>
          </a:r>
          <a:r>
            <a:rPr lang="en-US" sz="2100" kern="1200" dirty="0" smtClean="0"/>
            <a:t> </a:t>
          </a:r>
          <a:r>
            <a:rPr lang="en-US" sz="2100" kern="1200" dirty="0" err="1" smtClean="0"/>
            <a:t>thắng</a:t>
          </a:r>
          <a:r>
            <a:rPr lang="en-US" sz="2100" kern="1200" dirty="0" smtClean="0"/>
            <a:t> </a:t>
          </a:r>
          <a:endParaRPr lang="en-GB" sz="2100" kern="1200" dirty="0"/>
        </a:p>
      </dsp:txBody>
      <dsp:txXfrm>
        <a:off x="322507" y="3970590"/>
        <a:ext cx="10927054" cy="417811"/>
      </dsp:txXfrm>
    </dsp:sp>
    <dsp:sp modelId="{7FF69529-C0BD-4CD7-B359-847C4DC081CD}">
      <dsp:nvSpPr>
        <dsp:cNvPr id="0" name=""/>
        <dsp:cNvSpPr/>
      </dsp:nvSpPr>
      <dsp:spPr>
        <a:xfrm>
          <a:off x="61375" y="3918364"/>
          <a:ext cx="522264" cy="522264"/>
        </a:xfrm>
        <a:prstGeom prst="ellipse">
          <a:avLst/>
        </a:prstGeom>
        <a:solidFill>
          <a:schemeClr val="lt1">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01B36-18A6-42FC-9E7E-2FB928D56522}">
      <dsp:nvSpPr>
        <dsp:cNvPr id="0" name=""/>
        <dsp:cNvSpPr/>
      </dsp:nvSpPr>
      <dsp:spPr>
        <a:xfrm>
          <a:off x="-5195579" y="-796152"/>
          <a:ext cx="6189705" cy="6189705"/>
        </a:xfrm>
        <a:prstGeom prst="blockArc">
          <a:avLst>
            <a:gd name="adj1" fmla="val 18900000"/>
            <a:gd name="adj2" fmla="val 2700000"/>
            <a:gd name="adj3" fmla="val 349"/>
          </a:avLst>
        </a:pr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B32492-A675-4506-B4E1-8D4498B91A48}">
      <dsp:nvSpPr>
        <dsp:cNvPr id="0" name=""/>
        <dsp:cNvSpPr/>
      </dsp:nvSpPr>
      <dsp:spPr>
        <a:xfrm>
          <a:off x="322507" y="208997"/>
          <a:ext cx="10927054" cy="4178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người</a:t>
          </a:r>
          <a:r>
            <a:rPr lang="en-US" sz="2800" kern="1200" dirty="0" smtClean="0"/>
            <a:t> </a:t>
          </a:r>
          <a:r>
            <a:rPr lang="en-US" sz="2800" kern="1200" dirty="0" err="1" smtClean="0"/>
            <a:t>tiêu</a:t>
          </a:r>
          <a:r>
            <a:rPr lang="en-US" sz="2800" kern="1200" dirty="0" smtClean="0"/>
            <a:t> </a:t>
          </a:r>
          <a:r>
            <a:rPr lang="en-US" sz="2800" kern="1200" dirty="0" err="1" smtClean="0"/>
            <a:t>dùng</a:t>
          </a:r>
          <a:endParaRPr lang="en-GB" sz="2800" kern="1200" dirty="0"/>
        </a:p>
      </dsp:txBody>
      <dsp:txXfrm>
        <a:off x="322507" y="208997"/>
        <a:ext cx="10927054" cy="417811"/>
      </dsp:txXfrm>
    </dsp:sp>
    <dsp:sp modelId="{12CA3E80-3D07-4EA2-8438-312200DAA697}">
      <dsp:nvSpPr>
        <dsp:cNvPr id="0" name=""/>
        <dsp:cNvSpPr/>
      </dsp:nvSpPr>
      <dsp:spPr>
        <a:xfrm>
          <a:off x="61375" y="156771"/>
          <a:ext cx="522264" cy="52226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FB47DC2-36FF-4009-831E-6AB39564B0A7}">
      <dsp:nvSpPr>
        <dsp:cNvPr id="0" name=""/>
        <dsp:cNvSpPr/>
      </dsp:nvSpPr>
      <dsp:spPr>
        <a:xfrm>
          <a:off x="700873" y="836083"/>
          <a:ext cx="10548688" cy="417811"/>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các</a:t>
          </a:r>
          <a:r>
            <a:rPr lang="en-US" sz="2800" kern="1200" dirty="0" smtClean="0"/>
            <a:t> </a:t>
          </a:r>
          <a:r>
            <a:rPr lang="en-US" sz="2800" kern="1200" dirty="0" err="1" smtClean="0"/>
            <a:t>tình</a:t>
          </a:r>
          <a:r>
            <a:rPr lang="en-US" sz="2800" kern="1200" dirty="0" smtClean="0"/>
            <a:t> </a:t>
          </a:r>
          <a:r>
            <a:rPr lang="en-US" sz="2800" kern="1200" dirty="0" err="1" smtClean="0"/>
            <a:t>huống</a:t>
          </a:r>
          <a:r>
            <a:rPr lang="en-US" sz="2800" kern="1200" dirty="0" smtClean="0"/>
            <a:t> </a:t>
          </a:r>
          <a:r>
            <a:rPr lang="en-US" sz="2800" kern="1200" dirty="0" err="1" smtClean="0"/>
            <a:t>mua</a:t>
          </a:r>
          <a:r>
            <a:rPr lang="en-US" sz="2800" kern="1200" dirty="0" smtClean="0"/>
            <a:t> </a:t>
          </a:r>
          <a:r>
            <a:rPr lang="en-US" sz="2800" kern="1200" dirty="0" err="1" smtClean="0"/>
            <a:t>hàng</a:t>
          </a:r>
          <a:endParaRPr lang="en-GB" sz="2800" kern="1200" dirty="0"/>
        </a:p>
      </dsp:txBody>
      <dsp:txXfrm>
        <a:off x="700873" y="836083"/>
        <a:ext cx="10548688" cy="417811"/>
      </dsp:txXfrm>
    </dsp:sp>
    <dsp:sp modelId="{622E39DE-347B-40EF-9815-4C4C46754D46}">
      <dsp:nvSpPr>
        <dsp:cNvPr id="0" name=""/>
        <dsp:cNvSpPr/>
      </dsp:nvSpPr>
      <dsp:spPr>
        <a:xfrm>
          <a:off x="439741" y="783856"/>
          <a:ext cx="522264" cy="522264"/>
        </a:xfrm>
        <a:prstGeom prst="ellipse">
          <a:avLst/>
        </a:prstGeom>
        <a:solidFill>
          <a:schemeClr val="lt1">
            <a:hueOff val="0"/>
            <a:satOff val="0"/>
            <a:lumOff val="0"/>
            <a:alphaOff val="0"/>
          </a:schemeClr>
        </a:solidFill>
        <a:ln w="6350" cap="flat" cmpd="sng" algn="ctr">
          <a:solidFill>
            <a:schemeClr val="accent2">
              <a:hueOff val="-242561"/>
              <a:satOff val="-13988"/>
              <a:lumOff val="14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16931-0276-4E5E-AA02-97B4EE955717}">
      <dsp:nvSpPr>
        <dsp:cNvPr id="0" name=""/>
        <dsp:cNvSpPr/>
      </dsp:nvSpPr>
      <dsp:spPr>
        <a:xfrm>
          <a:off x="908216" y="1462708"/>
          <a:ext cx="10341345" cy="417811"/>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đối</a:t>
          </a:r>
          <a:r>
            <a:rPr lang="en-US" sz="2800" kern="1200" dirty="0" smtClean="0"/>
            <a:t> </a:t>
          </a:r>
          <a:r>
            <a:rPr lang="en-US" sz="2800" kern="1200" dirty="0" err="1" smtClean="0"/>
            <a:t>thủ</a:t>
          </a:r>
          <a:r>
            <a:rPr lang="en-US" sz="2800" kern="1200" dirty="0" smtClean="0"/>
            <a:t> </a:t>
          </a:r>
          <a:r>
            <a:rPr lang="en-US" sz="2800" kern="1200" dirty="0" err="1" smtClean="0"/>
            <a:t>cạnh</a:t>
          </a:r>
          <a:r>
            <a:rPr lang="en-US" sz="2800" kern="1200" dirty="0" smtClean="0"/>
            <a:t> </a:t>
          </a:r>
          <a:r>
            <a:rPr lang="en-US" sz="2800" kern="1200" dirty="0" err="1" smtClean="0"/>
            <a:t>tranh</a:t>
          </a:r>
          <a:r>
            <a:rPr lang="en-US" sz="2800" kern="1200" dirty="0" smtClean="0"/>
            <a:t> </a:t>
          </a:r>
          <a:r>
            <a:rPr lang="en-US" sz="2800" kern="1200" dirty="0" err="1" smtClean="0"/>
            <a:t>trực</a:t>
          </a:r>
          <a:r>
            <a:rPr lang="en-US" sz="2800" kern="1200" dirty="0" smtClean="0"/>
            <a:t> </a:t>
          </a:r>
          <a:r>
            <a:rPr lang="en-US" sz="2800" kern="1200" dirty="0" err="1" smtClean="0"/>
            <a:t>tiếp</a:t>
          </a:r>
          <a:endParaRPr lang="en-GB" sz="2800" kern="1200" dirty="0"/>
        </a:p>
      </dsp:txBody>
      <dsp:txXfrm>
        <a:off x="908216" y="1462708"/>
        <a:ext cx="10341345" cy="417811"/>
      </dsp:txXfrm>
    </dsp:sp>
    <dsp:sp modelId="{8B6AA65A-F9AF-4701-A354-1AEE5940A0EE}">
      <dsp:nvSpPr>
        <dsp:cNvPr id="0" name=""/>
        <dsp:cNvSpPr/>
      </dsp:nvSpPr>
      <dsp:spPr>
        <a:xfrm>
          <a:off x="647084" y="1410482"/>
          <a:ext cx="522264" cy="522264"/>
        </a:xfrm>
        <a:prstGeom prst="ellipse">
          <a:avLst/>
        </a:prstGeom>
        <a:solidFill>
          <a:schemeClr val="lt1">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FB4BE8-CC80-4592-9811-CFF794C9A3FA}">
      <dsp:nvSpPr>
        <dsp:cNvPr id="0" name=""/>
        <dsp:cNvSpPr/>
      </dsp:nvSpPr>
      <dsp:spPr>
        <a:xfrm>
          <a:off x="974418" y="2089794"/>
          <a:ext cx="10275142" cy="417811"/>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đối</a:t>
          </a:r>
          <a:r>
            <a:rPr lang="en-US" sz="2800" kern="1200" dirty="0" smtClean="0"/>
            <a:t> </a:t>
          </a:r>
          <a:r>
            <a:rPr lang="en-US" sz="2800" kern="1200" dirty="0" err="1" smtClean="0"/>
            <a:t>thủ</a:t>
          </a:r>
          <a:r>
            <a:rPr lang="en-US" sz="2800" kern="1200" dirty="0" smtClean="0"/>
            <a:t> </a:t>
          </a:r>
          <a:r>
            <a:rPr lang="en-US" sz="2800" kern="1200" dirty="0" err="1" smtClean="0"/>
            <a:t>cạnh</a:t>
          </a:r>
          <a:r>
            <a:rPr lang="en-US" sz="2800" kern="1200" dirty="0" smtClean="0"/>
            <a:t> </a:t>
          </a:r>
          <a:r>
            <a:rPr lang="en-US" sz="2800" kern="1200" dirty="0" err="1" smtClean="0"/>
            <a:t>tranh</a:t>
          </a:r>
          <a:r>
            <a:rPr lang="en-US" sz="2800" kern="1200" dirty="0" smtClean="0"/>
            <a:t> </a:t>
          </a:r>
          <a:r>
            <a:rPr lang="en-US" sz="2800" kern="1200" dirty="0" err="1" smtClean="0"/>
            <a:t>gián</a:t>
          </a:r>
          <a:r>
            <a:rPr lang="en-US" sz="2800" kern="1200" dirty="0" smtClean="0"/>
            <a:t> </a:t>
          </a:r>
          <a:r>
            <a:rPr lang="en-US" sz="2800" kern="1200" dirty="0" err="1" smtClean="0"/>
            <a:t>tiếp</a:t>
          </a:r>
          <a:endParaRPr lang="en-GB" sz="2800" kern="1200" dirty="0"/>
        </a:p>
      </dsp:txBody>
      <dsp:txXfrm>
        <a:off x="974418" y="2089794"/>
        <a:ext cx="10275142" cy="417811"/>
      </dsp:txXfrm>
    </dsp:sp>
    <dsp:sp modelId="{4DCD6A92-C2B6-4DA7-91CD-6F2483A5FD48}">
      <dsp:nvSpPr>
        <dsp:cNvPr id="0" name=""/>
        <dsp:cNvSpPr/>
      </dsp:nvSpPr>
      <dsp:spPr>
        <a:xfrm>
          <a:off x="713286" y="2037567"/>
          <a:ext cx="522264" cy="522264"/>
        </a:xfrm>
        <a:prstGeom prst="ellipse">
          <a:avLst/>
        </a:prstGeom>
        <a:solidFill>
          <a:schemeClr val="lt1">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4849A33-3E2F-4A4E-BE03-131732CC62D3}">
      <dsp:nvSpPr>
        <dsp:cNvPr id="0" name=""/>
        <dsp:cNvSpPr/>
      </dsp:nvSpPr>
      <dsp:spPr>
        <a:xfrm>
          <a:off x="908216" y="2716879"/>
          <a:ext cx="10341345" cy="417811"/>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các</a:t>
          </a:r>
          <a:r>
            <a:rPr lang="en-US" sz="2800" kern="1200" dirty="0" smtClean="0"/>
            <a:t> SP </a:t>
          </a:r>
          <a:r>
            <a:rPr lang="en-US" sz="2800" kern="1200" dirty="0" err="1" smtClean="0"/>
            <a:t>và</a:t>
          </a:r>
          <a:r>
            <a:rPr lang="en-US" sz="2800" kern="1200" dirty="0" smtClean="0"/>
            <a:t> DV </a:t>
          </a:r>
          <a:r>
            <a:rPr lang="en-US" sz="2800" kern="1200" dirty="0" err="1" smtClean="0"/>
            <a:t>bổ</a:t>
          </a:r>
          <a:r>
            <a:rPr lang="en-US" sz="2800" kern="1200" dirty="0" smtClean="0"/>
            <a:t> sung</a:t>
          </a:r>
          <a:endParaRPr lang="en-GB" sz="2800" kern="1200" dirty="0"/>
        </a:p>
      </dsp:txBody>
      <dsp:txXfrm>
        <a:off x="908216" y="2716879"/>
        <a:ext cx="10341345" cy="417811"/>
      </dsp:txXfrm>
    </dsp:sp>
    <dsp:sp modelId="{2E2961E7-9830-4370-8A9E-A453727B8A45}">
      <dsp:nvSpPr>
        <dsp:cNvPr id="0" name=""/>
        <dsp:cNvSpPr/>
      </dsp:nvSpPr>
      <dsp:spPr>
        <a:xfrm>
          <a:off x="647084" y="2664653"/>
          <a:ext cx="522264" cy="522264"/>
        </a:xfrm>
        <a:prstGeom prst="ellipse">
          <a:avLst/>
        </a:prstGeom>
        <a:solidFill>
          <a:schemeClr val="lt1">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22FC1EE-DD19-4191-BDE6-92052776E021}">
      <dsp:nvSpPr>
        <dsp:cNvPr id="0" name=""/>
        <dsp:cNvSpPr/>
      </dsp:nvSpPr>
      <dsp:spPr>
        <a:xfrm>
          <a:off x="700873" y="3343505"/>
          <a:ext cx="10548688" cy="417811"/>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thị</a:t>
          </a:r>
          <a:r>
            <a:rPr lang="en-US" sz="2800" kern="1200" dirty="0" smtClean="0"/>
            <a:t> </a:t>
          </a:r>
          <a:r>
            <a:rPr lang="en-US" sz="2800" kern="1200" dirty="0" err="1" smtClean="0"/>
            <a:t>trường</a:t>
          </a:r>
          <a:r>
            <a:rPr lang="en-US" sz="2800" kern="1200" dirty="0" smtClean="0"/>
            <a:t> </a:t>
          </a:r>
          <a:r>
            <a:rPr lang="en-US" sz="2800" kern="1200" dirty="0" err="1" smtClean="0"/>
            <a:t>nước</a:t>
          </a:r>
          <a:r>
            <a:rPr lang="en-US" sz="2800" kern="1200" dirty="0" smtClean="0"/>
            <a:t> </a:t>
          </a:r>
          <a:r>
            <a:rPr lang="en-US" sz="2800" kern="1200" dirty="0" err="1" smtClean="0"/>
            <a:t>ngoài</a:t>
          </a:r>
          <a:endParaRPr lang="en-GB" sz="2800" kern="1200" dirty="0"/>
        </a:p>
      </dsp:txBody>
      <dsp:txXfrm>
        <a:off x="700873" y="3343505"/>
        <a:ext cx="10548688" cy="417811"/>
      </dsp:txXfrm>
    </dsp:sp>
    <dsp:sp modelId="{25E0A670-1A95-426A-994B-F4560F3D816B}">
      <dsp:nvSpPr>
        <dsp:cNvPr id="0" name=""/>
        <dsp:cNvSpPr/>
      </dsp:nvSpPr>
      <dsp:spPr>
        <a:xfrm>
          <a:off x="439741" y="3291278"/>
          <a:ext cx="522264" cy="522264"/>
        </a:xfrm>
        <a:prstGeom prst="ellipse">
          <a:avLst/>
        </a:prstGeom>
        <a:solidFill>
          <a:schemeClr val="lt1">
            <a:hueOff val="0"/>
            <a:satOff val="0"/>
            <a:lumOff val="0"/>
            <a:alphaOff val="0"/>
          </a:schemeClr>
        </a:solidFill>
        <a:ln w="6350" cap="flat" cmpd="sng" algn="ctr">
          <a:solidFill>
            <a:schemeClr val="accent2">
              <a:hueOff val="-1212803"/>
              <a:satOff val="-69940"/>
              <a:lumOff val="719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7FDB988-5A8E-4725-AB3F-F6B8D6285530}">
      <dsp:nvSpPr>
        <dsp:cNvPr id="0" name=""/>
        <dsp:cNvSpPr/>
      </dsp:nvSpPr>
      <dsp:spPr>
        <a:xfrm>
          <a:off x="322507" y="3970590"/>
          <a:ext cx="10927054" cy="417811"/>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môi</a:t>
          </a:r>
          <a:r>
            <a:rPr lang="en-US" sz="2800" kern="1200" dirty="0" smtClean="0"/>
            <a:t> </a:t>
          </a:r>
          <a:r>
            <a:rPr lang="en-US" sz="2800" kern="1200" dirty="0" err="1" smtClean="0"/>
            <a:t>trường</a:t>
          </a:r>
          <a:r>
            <a:rPr lang="en-US" sz="2800" kern="1200" dirty="0" smtClean="0"/>
            <a:t> </a:t>
          </a:r>
          <a:r>
            <a:rPr lang="en-US" sz="2800" kern="1200" dirty="0" err="1" smtClean="0"/>
            <a:t>và</a:t>
          </a:r>
          <a:r>
            <a:rPr lang="en-US" sz="2800" kern="1200" dirty="0" smtClean="0"/>
            <a:t> </a:t>
          </a:r>
          <a:r>
            <a:rPr lang="en-US" sz="2800" kern="1200" dirty="0" err="1" smtClean="0"/>
            <a:t>sử</a:t>
          </a:r>
          <a:r>
            <a:rPr lang="en-US" sz="2800" kern="1200" dirty="0" smtClean="0"/>
            <a:t> </a:t>
          </a:r>
          <a:r>
            <a:rPr lang="en-US" sz="2800" kern="1200" dirty="0" err="1" smtClean="0"/>
            <a:t>dụng</a:t>
          </a:r>
          <a:r>
            <a:rPr lang="en-US" sz="2800" kern="1200" dirty="0" smtClean="0"/>
            <a:t> </a:t>
          </a:r>
          <a:r>
            <a:rPr lang="en-US" sz="2800" kern="1200" dirty="0" err="1" smtClean="0"/>
            <a:t>phân</a:t>
          </a:r>
          <a:r>
            <a:rPr lang="en-US" sz="2800" kern="1200" dirty="0" smtClean="0"/>
            <a:t> </a:t>
          </a:r>
          <a:r>
            <a:rPr lang="en-US" sz="2800" kern="1200" dirty="0" err="1" smtClean="0"/>
            <a:t>tích</a:t>
          </a:r>
          <a:r>
            <a:rPr lang="en-US" sz="2800" kern="1200" dirty="0" smtClean="0"/>
            <a:t> SWOT </a:t>
          </a:r>
          <a:r>
            <a:rPr lang="en-US" sz="2800" kern="1200" dirty="0" err="1" smtClean="0"/>
            <a:t>để</a:t>
          </a:r>
          <a:r>
            <a:rPr lang="en-US" sz="2800" kern="1200" dirty="0" smtClean="0"/>
            <a:t> </a:t>
          </a:r>
          <a:r>
            <a:rPr lang="en-US" sz="2800" kern="1200" dirty="0" err="1" smtClean="0"/>
            <a:t>xác</a:t>
          </a:r>
          <a:r>
            <a:rPr lang="en-US" sz="2800" kern="1200" dirty="0" smtClean="0"/>
            <a:t> </a:t>
          </a:r>
          <a:r>
            <a:rPr lang="en-US" sz="2800" kern="1200" dirty="0" err="1" smtClean="0"/>
            <a:t>định</a:t>
          </a:r>
          <a:r>
            <a:rPr lang="en-US" sz="2800" kern="1200" dirty="0" smtClean="0"/>
            <a:t> </a:t>
          </a:r>
          <a:r>
            <a:rPr lang="en-US" sz="2800" kern="1200" dirty="0" err="1" smtClean="0"/>
            <a:t>cơ</a:t>
          </a:r>
          <a:r>
            <a:rPr lang="en-US" sz="2800" kern="1200" dirty="0" smtClean="0"/>
            <a:t> </a:t>
          </a:r>
          <a:r>
            <a:rPr lang="en-US" sz="2800" kern="1200" dirty="0" err="1" smtClean="0"/>
            <a:t>hội</a:t>
          </a:r>
          <a:r>
            <a:rPr lang="en-US" sz="2800" kern="1200" dirty="0" smtClean="0"/>
            <a:t> KD</a:t>
          </a:r>
          <a:endParaRPr lang="en-GB" sz="2800" kern="1200" dirty="0"/>
        </a:p>
      </dsp:txBody>
      <dsp:txXfrm>
        <a:off x="322507" y="3970590"/>
        <a:ext cx="10927054" cy="417811"/>
      </dsp:txXfrm>
    </dsp:sp>
    <dsp:sp modelId="{89798BA2-CB72-4D84-8D5C-02C38F9028CA}">
      <dsp:nvSpPr>
        <dsp:cNvPr id="0" name=""/>
        <dsp:cNvSpPr/>
      </dsp:nvSpPr>
      <dsp:spPr>
        <a:xfrm>
          <a:off x="61375" y="3918364"/>
          <a:ext cx="522264" cy="522264"/>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36D9-6042-4663-B706-E08CA3CBA0B8}">
      <dsp:nvSpPr>
        <dsp:cNvPr id="0" name=""/>
        <dsp:cNvSpPr/>
      </dsp:nvSpPr>
      <dsp:spPr>
        <a:xfrm rot="5400000">
          <a:off x="-109435" y="109671"/>
          <a:ext cx="729567" cy="5106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 y="255585"/>
        <a:ext cx="510697" cy="218870"/>
      </dsp:txXfrm>
    </dsp:sp>
    <dsp:sp modelId="{1F686438-8EB9-4483-BF11-E77953010492}">
      <dsp:nvSpPr>
        <dsp:cNvPr id="0" name=""/>
        <dsp:cNvSpPr/>
      </dsp:nvSpPr>
      <dsp:spPr>
        <a:xfrm rot="5400000">
          <a:off x="5673707" y="-5162774"/>
          <a:ext cx="474219" cy="1080023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Specific: </a:t>
          </a:r>
          <a:r>
            <a:rPr lang="en-US" sz="2800" kern="1200" dirty="0" err="1" smtClean="0"/>
            <a:t>Cụ</a:t>
          </a:r>
          <a:r>
            <a:rPr lang="en-US" sz="2800" kern="1200" dirty="0" smtClean="0"/>
            <a:t> </a:t>
          </a:r>
          <a:r>
            <a:rPr lang="en-US" sz="2800" kern="1200" dirty="0" err="1" smtClean="0"/>
            <a:t>thể</a:t>
          </a:r>
          <a:r>
            <a:rPr lang="en-US" sz="2800" kern="1200" dirty="0" smtClean="0"/>
            <a:t>, </a:t>
          </a:r>
          <a:r>
            <a:rPr lang="en-US" sz="2800" kern="1200" dirty="0" err="1" smtClean="0"/>
            <a:t>dễ</a:t>
          </a:r>
          <a:r>
            <a:rPr lang="en-US" sz="2800" kern="1200" dirty="0" smtClean="0"/>
            <a:t> </a:t>
          </a:r>
          <a:r>
            <a:rPr lang="en-US" sz="2800" kern="1200" dirty="0" err="1" smtClean="0"/>
            <a:t>hiểu</a:t>
          </a:r>
          <a:endParaRPr lang="en-GB" sz="2800" kern="1200" dirty="0"/>
        </a:p>
      </dsp:txBody>
      <dsp:txXfrm rot="-5400000">
        <a:off x="510698" y="23384"/>
        <a:ext cx="10777090" cy="427921"/>
      </dsp:txXfrm>
    </dsp:sp>
    <dsp:sp modelId="{7220C406-5DAB-46D6-8BD8-EE91CC18F014}">
      <dsp:nvSpPr>
        <dsp:cNvPr id="0" name=""/>
        <dsp:cNvSpPr/>
      </dsp:nvSpPr>
      <dsp:spPr>
        <a:xfrm rot="5400000">
          <a:off x="-109435" y="754231"/>
          <a:ext cx="729567" cy="51069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 y="900145"/>
        <a:ext cx="510697" cy="218870"/>
      </dsp:txXfrm>
    </dsp:sp>
    <dsp:sp modelId="{A09A1845-28B2-4AF1-90A0-66E789712F4A}">
      <dsp:nvSpPr>
        <dsp:cNvPr id="0" name=""/>
        <dsp:cNvSpPr/>
      </dsp:nvSpPr>
      <dsp:spPr>
        <a:xfrm rot="5400000">
          <a:off x="5673707" y="-4518214"/>
          <a:ext cx="474219" cy="10800239"/>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Measurable: </a:t>
          </a:r>
          <a:r>
            <a:rPr lang="en-US" sz="2800" kern="1200" dirty="0" err="1" smtClean="0"/>
            <a:t>Đo</a:t>
          </a:r>
          <a:r>
            <a:rPr lang="en-US" sz="2800" kern="1200" dirty="0" smtClean="0"/>
            <a:t> </a:t>
          </a:r>
          <a:r>
            <a:rPr lang="en-US" sz="2800" kern="1200" dirty="0" err="1" smtClean="0"/>
            <a:t>lường</a:t>
          </a:r>
          <a:r>
            <a:rPr lang="en-US" sz="2800" kern="1200" dirty="0" smtClean="0"/>
            <a:t> </a:t>
          </a:r>
          <a:r>
            <a:rPr lang="en-US" sz="2800" kern="1200" dirty="0" err="1" smtClean="0"/>
            <a:t>được</a:t>
          </a:r>
          <a:r>
            <a:rPr lang="en-US" sz="2800" kern="1200" dirty="0" smtClean="0"/>
            <a:t> (</a:t>
          </a:r>
          <a:r>
            <a:rPr lang="en-US" sz="2800" kern="1200" dirty="0" err="1" smtClean="0"/>
            <a:t>lượng</a:t>
          </a:r>
          <a:r>
            <a:rPr lang="en-US" sz="2800" kern="1200" dirty="0" smtClean="0"/>
            <a:t> </a:t>
          </a:r>
          <a:r>
            <a:rPr lang="en-US" sz="2800" kern="1200" dirty="0" err="1" smtClean="0"/>
            <a:t>hoá</a:t>
          </a:r>
          <a:r>
            <a:rPr lang="en-US" sz="2800" kern="1200" dirty="0" smtClean="0"/>
            <a:t>)</a:t>
          </a:r>
          <a:endParaRPr lang="en-GB" sz="2800" kern="1200" dirty="0"/>
        </a:p>
      </dsp:txBody>
      <dsp:txXfrm rot="-5400000">
        <a:off x="510698" y="667944"/>
        <a:ext cx="10777090" cy="427921"/>
      </dsp:txXfrm>
    </dsp:sp>
    <dsp:sp modelId="{3D0F920F-67D7-4A8D-8AA6-F36E18314C91}">
      <dsp:nvSpPr>
        <dsp:cNvPr id="0" name=""/>
        <dsp:cNvSpPr/>
      </dsp:nvSpPr>
      <dsp:spPr>
        <a:xfrm rot="5400000">
          <a:off x="-109435" y="1398791"/>
          <a:ext cx="729567" cy="51069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1544705"/>
        <a:ext cx="510697" cy="218870"/>
      </dsp:txXfrm>
    </dsp:sp>
    <dsp:sp modelId="{F71119FE-F891-4F37-A539-69577B0D2C7A}">
      <dsp:nvSpPr>
        <dsp:cNvPr id="0" name=""/>
        <dsp:cNvSpPr/>
      </dsp:nvSpPr>
      <dsp:spPr>
        <a:xfrm rot="5400000">
          <a:off x="5673707" y="-3873654"/>
          <a:ext cx="474219" cy="10800239"/>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Achievable: </a:t>
          </a:r>
          <a:r>
            <a:rPr lang="en-US" sz="2800" kern="1200" dirty="0" err="1" smtClean="0"/>
            <a:t>Vừa</a:t>
          </a:r>
          <a:r>
            <a:rPr lang="en-US" sz="2800" kern="1200" dirty="0" smtClean="0"/>
            <a:t> </a:t>
          </a:r>
          <a:r>
            <a:rPr lang="en-US" sz="2800" kern="1200" dirty="0" err="1" smtClean="0"/>
            <a:t>sức</a:t>
          </a:r>
          <a:endParaRPr lang="en-GB" sz="2800" kern="1200" dirty="0"/>
        </a:p>
      </dsp:txBody>
      <dsp:txXfrm rot="-5400000">
        <a:off x="510698" y="1312504"/>
        <a:ext cx="10777090" cy="427921"/>
      </dsp:txXfrm>
    </dsp:sp>
    <dsp:sp modelId="{250D7401-89C7-4972-B4CC-0E5874A8FFE7}">
      <dsp:nvSpPr>
        <dsp:cNvPr id="0" name=""/>
        <dsp:cNvSpPr/>
      </dsp:nvSpPr>
      <dsp:spPr>
        <a:xfrm rot="5400000">
          <a:off x="-109435" y="2043351"/>
          <a:ext cx="729567" cy="510697"/>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2189265"/>
        <a:ext cx="510697" cy="218870"/>
      </dsp:txXfrm>
    </dsp:sp>
    <dsp:sp modelId="{AE2D8BF7-B3DD-406D-A07B-147101C22BEC}">
      <dsp:nvSpPr>
        <dsp:cNvPr id="0" name=""/>
        <dsp:cNvSpPr/>
      </dsp:nvSpPr>
      <dsp:spPr>
        <a:xfrm rot="5400000">
          <a:off x="5673707" y="-3229094"/>
          <a:ext cx="474219" cy="10800239"/>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Relistics</a:t>
          </a:r>
          <a:r>
            <a:rPr lang="en-US" sz="2800" kern="1200" dirty="0" smtClean="0"/>
            <a:t>: </a:t>
          </a:r>
          <a:r>
            <a:rPr lang="en-US" sz="2800" kern="1200" dirty="0" err="1" smtClean="0"/>
            <a:t>Thực</a:t>
          </a:r>
          <a:r>
            <a:rPr lang="en-US" sz="2800" kern="1200" dirty="0" smtClean="0"/>
            <a:t> </a:t>
          </a:r>
          <a:r>
            <a:rPr lang="en-US" sz="2800" kern="1200" dirty="0" err="1" smtClean="0"/>
            <a:t>tế</a:t>
          </a:r>
          <a:endParaRPr lang="en-GB" sz="2800" kern="1200" dirty="0"/>
        </a:p>
      </dsp:txBody>
      <dsp:txXfrm rot="-5400000">
        <a:off x="510698" y="1957064"/>
        <a:ext cx="10777090" cy="427921"/>
      </dsp:txXfrm>
    </dsp:sp>
    <dsp:sp modelId="{5B68E8CF-4754-43D7-8E45-690BF38968D6}">
      <dsp:nvSpPr>
        <dsp:cNvPr id="0" name=""/>
        <dsp:cNvSpPr/>
      </dsp:nvSpPr>
      <dsp:spPr>
        <a:xfrm rot="5400000">
          <a:off x="-109435" y="2687911"/>
          <a:ext cx="729567" cy="510697"/>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2833825"/>
        <a:ext cx="510697" cy="218870"/>
      </dsp:txXfrm>
    </dsp:sp>
    <dsp:sp modelId="{BA516604-190B-4B67-B480-15534122F5DC}">
      <dsp:nvSpPr>
        <dsp:cNvPr id="0" name=""/>
        <dsp:cNvSpPr/>
      </dsp:nvSpPr>
      <dsp:spPr>
        <a:xfrm rot="5400000">
          <a:off x="5673707" y="-2584534"/>
          <a:ext cx="474219" cy="10800239"/>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Timebound</a:t>
          </a:r>
          <a:r>
            <a:rPr lang="en-US" sz="2800" kern="1200" dirty="0" smtClean="0"/>
            <a:t>: </a:t>
          </a:r>
          <a:r>
            <a:rPr lang="en-US" sz="2800" kern="1200" dirty="0" err="1" smtClean="0"/>
            <a:t>Có</a:t>
          </a:r>
          <a:r>
            <a:rPr lang="en-US" sz="2800" kern="1200" dirty="0" smtClean="0"/>
            <a:t> </a:t>
          </a:r>
          <a:r>
            <a:rPr lang="en-US" sz="2800" kern="1200" dirty="0" err="1" smtClean="0"/>
            <a:t>thời</a:t>
          </a:r>
          <a:r>
            <a:rPr lang="en-US" sz="2800" kern="1200" dirty="0" smtClean="0"/>
            <a:t> </a:t>
          </a:r>
          <a:r>
            <a:rPr lang="en-US" sz="2800" kern="1200" dirty="0" err="1" smtClean="0"/>
            <a:t>hạn</a:t>
          </a:r>
          <a:endParaRPr lang="en-GB" sz="2800" kern="1200" dirty="0"/>
        </a:p>
      </dsp:txBody>
      <dsp:txXfrm rot="-5400000">
        <a:off x="510698" y="2601624"/>
        <a:ext cx="10777090" cy="427921"/>
      </dsp:txXfrm>
    </dsp:sp>
    <dsp:sp modelId="{EC9E26CE-55C5-48E0-96F8-E286B34259CC}">
      <dsp:nvSpPr>
        <dsp:cNvPr id="0" name=""/>
        <dsp:cNvSpPr/>
      </dsp:nvSpPr>
      <dsp:spPr>
        <a:xfrm rot="5400000">
          <a:off x="-109435" y="3332471"/>
          <a:ext cx="729567" cy="5106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3478385"/>
        <a:ext cx="510697" cy="218870"/>
      </dsp:txXfrm>
    </dsp:sp>
    <dsp:sp modelId="{A8934BAB-AF5F-45A9-BD76-A24424ED4121}">
      <dsp:nvSpPr>
        <dsp:cNvPr id="0" name=""/>
        <dsp:cNvSpPr/>
      </dsp:nvSpPr>
      <dsp:spPr>
        <a:xfrm rot="5400000">
          <a:off x="5673707" y="-1939974"/>
          <a:ext cx="474219" cy="1080023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Engagement: </a:t>
          </a:r>
          <a:r>
            <a:rPr lang="en-US" sz="2800" kern="1200" dirty="0" err="1" smtClean="0"/>
            <a:t>Liên</a:t>
          </a:r>
          <a:r>
            <a:rPr lang="en-US" sz="2800" kern="1200" dirty="0" smtClean="0"/>
            <a:t> </a:t>
          </a:r>
          <a:r>
            <a:rPr lang="en-US" sz="2800" kern="1200" dirty="0" err="1" smtClean="0"/>
            <a:t>kết</a:t>
          </a:r>
          <a:endParaRPr lang="en-GB" sz="2800" kern="1200" dirty="0"/>
        </a:p>
      </dsp:txBody>
      <dsp:txXfrm rot="-5400000">
        <a:off x="510698" y="3246184"/>
        <a:ext cx="10777090" cy="427921"/>
      </dsp:txXfrm>
    </dsp:sp>
    <dsp:sp modelId="{6AFF3D44-C654-4EAB-B4DD-E512B62DAEB3}">
      <dsp:nvSpPr>
        <dsp:cNvPr id="0" name=""/>
        <dsp:cNvSpPr/>
      </dsp:nvSpPr>
      <dsp:spPr>
        <a:xfrm rot="5400000">
          <a:off x="-109435" y="3977031"/>
          <a:ext cx="729567" cy="51069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1" y="4122945"/>
        <a:ext cx="510697" cy="218870"/>
      </dsp:txXfrm>
    </dsp:sp>
    <dsp:sp modelId="{35BC899A-4C78-4AC6-859D-5376B0C3491D}">
      <dsp:nvSpPr>
        <dsp:cNvPr id="0" name=""/>
        <dsp:cNvSpPr/>
      </dsp:nvSpPr>
      <dsp:spPr>
        <a:xfrm rot="5400000">
          <a:off x="5673707" y="-1295413"/>
          <a:ext cx="474219" cy="10800239"/>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Relevant: </a:t>
          </a:r>
          <a:r>
            <a:rPr lang="en-US" sz="2800" kern="1200" dirty="0" err="1" smtClean="0"/>
            <a:t>Thích</a:t>
          </a:r>
          <a:r>
            <a:rPr lang="en-US" sz="2800" kern="1200" dirty="0" smtClean="0"/>
            <a:t> </a:t>
          </a:r>
          <a:r>
            <a:rPr lang="en-US" sz="2800" kern="1200" dirty="0" err="1" smtClean="0"/>
            <a:t>đáng</a:t>
          </a:r>
          <a:endParaRPr lang="en-GB" sz="2800" kern="1200" dirty="0"/>
        </a:p>
      </dsp:txBody>
      <dsp:txXfrm rot="-5400000">
        <a:off x="510698" y="3890745"/>
        <a:ext cx="10777090" cy="4279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53F6-17EF-4677-AE9C-84159435D491}">
      <dsp:nvSpPr>
        <dsp:cNvPr id="0" name=""/>
        <dsp:cNvSpPr/>
      </dsp:nvSpPr>
      <dsp:spPr>
        <a:xfrm>
          <a:off x="4465279" y="1356"/>
          <a:ext cx="2380377" cy="119018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SP </a:t>
          </a:r>
          <a:r>
            <a:rPr lang="en-US" sz="3100" kern="1200" dirty="0" err="1" smtClean="0"/>
            <a:t>mới</a:t>
          </a:r>
          <a:endParaRPr lang="en-GB" sz="3100" kern="1200" dirty="0"/>
        </a:p>
      </dsp:txBody>
      <dsp:txXfrm>
        <a:off x="4500138" y="36215"/>
        <a:ext cx="2310659" cy="1120470"/>
      </dsp:txXfrm>
    </dsp:sp>
    <dsp:sp modelId="{13179E1E-6969-49C3-972B-3C98FF3CC982}">
      <dsp:nvSpPr>
        <dsp:cNvPr id="0" name=""/>
        <dsp:cNvSpPr/>
      </dsp:nvSpPr>
      <dsp:spPr>
        <a:xfrm rot="3600000">
          <a:off x="6017943" y="2090416"/>
          <a:ext cx="1240639" cy="416566"/>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142913" y="2173729"/>
        <a:ext cx="990699" cy="249940"/>
      </dsp:txXfrm>
    </dsp:sp>
    <dsp:sp modelId="{C9E4F628-4A3C-4A3F-A454-AAECE991ECA7}">
      <dsp:nvSpPr>
        <dsp:cNvPr id="0" name=""/>
        <dsp:cNvSpPr/>
      </dsp:nvSpPr>
      <dsp:spPr>
        <a:xfrm>
          <a:off x="6430867" y="3405855"/>
          <a:ext cx="2380377" cy="1190188"/>
        </a:xfrm>
        <a:prstGeom prst="roundRect">
          <a:avLst>
            <a:gd name="adj" fmla="val 10000"/>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DV </a:t>
          </a:r>
          <a:r>
            <a:rPr lang="en-US" sz="3100" kern="1200" dirty="0" err="1" smtClean="0"/>
            <a:t>mới</a:t>
          </a:r>
          <a:endParaRPr lang="en-GB" sz="3100" kern="1200" dirty="0"/>
        </a:p>
      </dsp:txBody>
      <dsp:txXfrm>
        <a:off x="6465726" y="3440714"/>
        <a:ext cx="2310659" cy="1120470"/>
      </dsp:txXfrm>
    </dsp:sp>
    <dsp:sp modelId="{1F67BD35-FEC3-44C0-818B-5B16BC74260E}">
      <dsp:nvSpPr>
        <dsp:cNvPr id="0" name=""/>
        <dsp:cNvSpPr/>
      </dsp:nvSpPr>
      <dsp:spPr>
        <a:xfrm rot="10800000">
          <a:off x="5035148" y="3792666"/>
          <a:ext cx="1240639" cy="416566"/>
        </a:xfrm>
        <a:prstGeom prst="leftRightArrow">
          <a:avLst>
            <a:gd name="adj1" fmla="val 60000"/>
            <a:gd name="adj2" fmla="val 50000"/>
          </a:avLst>
        </a:prstGeom>
        <a:solidFill>
          <a:schemeClr val="accent5">
            <a:hueOff val="-3676673"/>
            <a:satOff val="-5114"/>
            <a:lumOff val="-196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5160118" y="3875979"/>
        <a:ext cx="990699" cy="249940"/>
      </dsp:txXfrm>
    </dsp:sp>
    <dsp:sp modelId="{DDDE1945-F6CF-4A28-BD9A-B1094DC3FF7D}">
      <dsp:nvSpPr>
        <dsp:cNvPr id="0" name=""/>
        <dsp:cNvSpPr/>
      </dsp:nvSpPr>
      <dsp:spPr>
        <a:xfrm>
          <a:off x="2499691" y="3405855"/>
          <a:ext cx="2380377" cy="1190188"/>
        </a:xfrm>
        <a:prstGeom prst="roundRect">
          <a:avLst>
            <a:gd name="adj" fmla="val 10000"/>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Cách</a:t>
          </a:r>
          <a:r>
            <a:rPr lang="en-US" sz="3100" kern="1200" dirty="0" smtClean="0"/>
            <a:t> </a:t>
          </a:r>
          <a:r>
            <a:rPr lang="en-US" sz="3100" kern="1200" dirty="0" err="1" smtClean="0"/>
            <a:t>thức</a:t>
          </a:r>
          <a:r>
            <a:rPr lang="en-US" sz="3100" kern="1200" dirty="0" smtClean="0"/>
            <a:t> </a:t>
          </a:r>
          <a:r>
            <a:rPr lang="en-US" sz="3100" kern="1200" dirty="0" err="1" smtClean="0"/>
            <a:t>mới</a:t>
          </a:r>
          <a:endParaRPr lang="en-GB" sz="3100" kern="1200" dirty="0"/>
        </a:p>
      </dsp:txBody>
      <dsp:txXfrm>
        <a:off x="2534550" y="3440714"/>
        <a:ext cx="2310659" cy="1120470"/>
      </dsp:txXfrm>
    </dsp:sp>
    <dsp:sp modelId="{0B30295D-1582-43FC-9924-A270F8C47AAA}">
      <dsp:nvSpPr>
        <dsp:cNvPr id="0" name=""/>
        <dsp:cNvSpPr/>
      </dsp:nvSpPr>
      <dsp:spPr>
        <a:xfrm rot="18000000">
          <a:off x="4052354" y="2090416"/>
          <a:ext cx="1240639" cy="416566"/>
        </a:xfrm>
        <a:prstGeom prst="leftRightArrow">
          <a:avLst>
            <a:gd name="adj1" fmla="val 60000"/>
            <a:gd name="adj2" fmla="val 50000"/>
          </a:avLst>
        </a:prstGeom>
        <a:solidFill>
          <a:schemeClr val="accent5">
            <a:hueOff val="-7353345"/>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177324" y="2173729"/>
        <a:ext cx="990699" cy="2499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1505-64C2-48B8-AA4E-D9D460A182D6}">
      <dsp:nvSpPr>
        <dsp:cNvPr id="0" name=""/>
        <dsp:cNvSpPr/>
      </dsp:nvSpPr>
      <dsp:spPr>
        <a:xfrm>
          <a:off x="-5195579" y="-796152"/>
          <a:ext cx="6189705" cy="6189705"/>
        </a:xfrm>
        <a:prstGeom prst="blockArc">
          <a:avLst>
            <a:gd name="adj1" fmla="val 18900000"/>
            <a:gd name="adj2" fmla="val 2700000"/>
            <a:gd name="adj3" fmla="val 349"/>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BA8A32-F886-4FC2-9112-C6C9F34ACEC9}">
      <dsp:nvSpPr>
        <dsp:cNvPr id="0" name=""/>
        <dsp:cNvSpPr/>
      </dsp:nvSpPr>
      <dsp:spPr>
        <a:xfrm>
          <a:off x="322507" y="208997"/>
          <a:ext cx="10927054" cy="4178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Xác</a:t>
          </a:r>
          <a:r>
            <a:rPr lang="en-US" sz="2100" kern="1200" dirty="0" smtClean="0"/>
            <a:t> </a:t>
          </a:r>
          <a:r>
            <a:rPr lang="en-US" sz="2100" kern="1200" dirty="0" err="1" smtClean="0"/>
            <a:t>định</a:t>
          </a:r>
          <a:r>
            <a:rPr lang="en-US" sz="2100" kern="1200" dirty="0" smtClean="0"/>
            <a:t> </a:t>
          </a:r>
          <a:r>
            <a:rPr lang="en-US" sz="2100" kern="1200" dirty="0" err="1" smtClean="0"/>
            <a:t>tầm</a:t>
          </a:r>
          <a:r>
            <a:rPr lang="en-US" sz="2100" kern="1200" dirty="0" smtClean="0"/>
            <a:t> </a:t>
          </a:r>
          <a:r>
            <a:rPr lang="en-US" sz="2100" kern="1200" dirty="0" err="1" smtClean="0"/>
            <a:t>nhìn</a:t>
          </a:r>
          <a:endParaRPr lang="en-GB" sz="2100" kern="1200" dirty="0"/>
        </a:p>
      </dsp:txBody>
      <dsp:txXfrm>
        <a:off x="322507" y="208997"/>
        <a:ext cx="10927054" cy="417811"/>
      </dsp:txXfrm>
    </dsp:sp>
    <dsp:sp modelId="{1A232BA6-49AE-41FF-A2C2-2C5B9235CA9E}">
      <dsp:nvSpPr>
        <dsp:cNvPr id="0" name=""/>
        <dsp:cNvSpPr/>
      </dsp:nvSpPr>
      <dsp:spPr>
        <a:xfrm>
          <a:off x="61375" y="156771"/>
          <a:ext cx="522264" cy="52226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6B66A3-9AC3-41EE-8C6D-E9F028DFCA72}">
      <dsp:nvSpPr>
        <dsp:cNvPr id="0" name=""/>
        <dsp:cNvSpPr/>
      </dsp:nvSpPr>
      <dsp:spPr>
        <a:xfrm>
          <a:off x="700873" y="836083"/>
          <a:ext cx="10548688" cy="41781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Đặt</a:t>
          </a:r>
          <a:r>
            <a:rPr lang="en-US" sz="2100" kern="1200" dirty="0" smtClean="0"/>
            <a:t> </a:t>
          </a:r>
          <a:r>
            <a:rPr lang="en-US" sz="2100" kern="1200" dirty="0" err="1" smtClean="0"/>
            <a:t>mục</a:t>
          </a:r>
          <a:r>
            <a:rPr lang="en-US" sz="2100" kern="1200" dirty="0" smtClean="0"/>
            <a:t> </a:t>
          </a:r>
          <a:r>
            <a:rPr lang="en-US" sz="2100" kern="1200" dirty="0" err="1" smtClean="0"/>
            <a:t>tiêu</a:t>
          </a:r>
          <a:r>
            <a:rPr lang="en-US" sz="2100" kern="1200" dirty="0" smtClean="0"/>
            <a:t>: SMART</a:t>
          </a:r>
          <a:endParaRPr lang="en-GB" sz="2100" kern="1200" dirty="0"/>
        </a:p>
      </dsp:txBody>
      <dsp:txXfrm>
        <a:off x="700873" y="836083"/>
        <a:ext cx="10548688" cy="417811"/>
      </dsp:txXfrm>
    </dsp:sp>
    <dsp:sp modelId="{E4407706-0E38-4B5C-AAFE-3D99CFC8C28E}">
      <dsp:nvSpPr>
        <dsp:cNvPr id="0" name=""/>
        <dsp:cNvSpPr/>
      </dsp:nvSpPr>
      <dsp:spPr>
        <a:xfrm>
          <a:off x="439741" y="783856"/>
          <a:ext cx="522264" cy="522264"/>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6558C14-8E2A-449F-A60F-6C731FBB8B23}">
      <dsp:nvSpPr>
        <dsp:cNvPr id="0" name=""/>
        <dsp:cNvSpPr/>
      </dsp:nvSpPr>
      <dsp:spPr>
        <a:xfrm>
          <a:off x="908216" y="1462708"/>
          <a:ext cx="10341345" cy="41781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Xác</a:t>
          </a:r>
          <a:r>
            <a:rPr lang="en-US" sz="2100" kern="1200" dirty="0" smtClean="0"/>
            <a:t> </a:t>
          </a:r>
          <a:r>
            <a:rPr lang="en-US" sz="2100" kern="1200" dirty="0" err="1" smtClean="0"/>
            <a:t>định</a:t>
          </a:r>
          <a:r>
            <a:rPr lang="en-US" sz="2100" kern="1200" dirty="0" smtClean="0"/>
            <a:t> </a:t>
          </a:r>
          <a:r>
            <a:rPr lang="en-US" sz="2100" kern="1200" dirty="0" err="1" smtClean="0"/>
            <a:t>lợi</a:t>
          </a:r>
          <a:r>
            <a:rPr lang="en-US" sz="2100" kern="1200" dirty="0" smtClean="0"/>
            <a:t> </a:t>
          </a:r>
          <a:r>
            <a:rPr lang="en-US" sz="2100" kern="1200" dirty="0" err="1" smtClean="0"/>
            <a:t>thế</a:t>
          </a:r>
          <a:r>
            <a:rPr lang="en-US" sz="2100" kern="1200" dirty="0" smtClean="0"/>
            <a:t> </a:t>
          </a:r>
          <a:r>
            <a:rPr lang="en-US" sz="2100" kern="1200" dirty="0" err="1" smtClean="0"/>
            <a:t>bán</a:t>
          </a:r>
          <a:r>
            <a:rPr lang="en-US" sz="2100" kern="1200" dirty="0" smtClean="0"/>
            <a:t> </a:t>
          </a:r>
          <a:r>
            <a:rPr lang="en-US" sz="2100" kern="1200" dirty="0" err="1" smtClean="0"/>
            <a:t>hàng</a:t>
          </a:r>
          <a:endParaRPr lang="en-GB" sz="2100" kern="1200" dirty="0"/>
        </a:p>
      </dsp:txBody>
      <dsp:txXfrm>
        <a:off x="908216" y="1462708"/>
        <a:ext cx="10341345" cy="417811"/>
      </dsp:txXfrm>
    </dsp:sp>
    <dsp:sp modelId="{27365204-6306-4D2D-99FD-71E73EB743DC}">
      <dsp:nvSpPr>
        <dsp:cNvPr id="0" name=""/>
        <dsp:cNvSpPr/>
      </dsp:nvSpPr>
      <dsp:spPr>
        <a:xfrm>
          <a:off x="647084" y="1410482"/>
          <a:ext cx="522264" cy="52226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94921D-BF3E-4F15-8EDB-40C85D1E73D2}">
      <dsp:nvSpPr>
        <dsp:cNvPr id="0" name=""/>
        <dsp:cNvSpPr/>
      </dsp:nvSpPr>
      <dsp:spPr>
        <a:xfrm>
          <a:off x="974418" y="2089794"/>
          <a:ext cx="10275142" cy="41781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Nghiên</a:t>
          </a:r>
          <a:r>
            <a:rPr lang="en-US" sz="2100" kern="1200" dirty="0" smtClean="0"/>
            <a:t> </a:t>
          </a:r>
          <a:r>
            <a:rPr lang="en-US" sz="2100" kern="1200" dirty="0" err="1" smtClean="0"/>
            <a:t>cứu</a:t>
          </a:r>
          <a:r>
            <a:rPr lang="en-US" sz="2100" kern="1200" dirty="0" smtClean="0"/>
            <a:t> </a:t>
          </a:r>
          <a:r>
            <a:rPr lang="en-US" sz="2100" kern="1200" dirty="0" err="1" smtClean="0"/>
            <a:t>đối</a:t>
          </a:r>
          <a:r>
            <a:rPr lang="en-US" sz="2100" kern="1200" dirty="0" smtClean="0"/>
            <a:t> </a:t>
          </a:r>
          <a:r>
            <a:rPr lang="en-US" sz="2100" kern="1200" dirty="0" err="1" smtClean="0"/>
            <a:t>thủ</a:t>
          </a:r>
          <a:r>
            <a:rPr lang="en-US" sz="2100" kern="1200" dirty="0" smtClean="0"/>
            <a:t> </a:t>
          </a:r>
          <a:r>
            <a:rPr lang="en-US" sz="2100" kern="1200" dirty="0" err="1" smtClean="0"/>
            <a:t>cạnh</a:t>
          </a:r>
          <a:r>
            <a:rPr lang="en-US" sz="2100" kern="1200" dirty="0" smtClean="0"/>
            <a:t> </a:t>
          </a:r>
          <a:r>
            <a:rPr lang="en-US" sz="2100" kern="1200" dirty="0" err="1" smtClean="0"/>
            <a:t>tranh</a:t>
          </a:r>
          <a:endParaRPr lang="en-GB" sz="2100" kern="1200" dirty="0"/>
        </a:p>
      </dsp:txBody>
      <dsp:txXfrm>
        <a:off x="974418" y="2089794"/>
        <a:ext cx="10275142" cy="417811"/>
      </dsp:txXfrm>
    </dsp:sp>
    <dsp:sp modelId="{91E55EF1-BE9B-4855-8600-0D79087202B1}">
      <dsp:nvSpPr>
        <dsp:cNvPr id="0" name=""/>
        <dsp:cNvSpPr/>
      </dsp:nvSpPr>
      <dsp:spPr>
        <a:xfrm>
          <a:off x="713286" y="2037567"/>
          <a:ext cx="522264" cy="52226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916E3D9-3613-4054-8FA8-0F3463DFFFF4}">
      <dsp:nvSpPr>
        <dsp:cNvPr id="0" name=""/>
        <dsp:cNvSpPr/>
      </dsp:nvSpPr>
      <dsp:spPr>
        <a:xfrm>
          <a:off x="908216" y="2716879"/>
          <a:ext cx="10341345" cy="41781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Nghiên</a:t>
          </a:r>
          <a:r>
            <a:rPr lang="en-US" sz="2100" kern="1200" dirty="0" smtClean="0"/>
            <a:t> </a:t>
          </a:r>
          <a:r>
            <a:rPr lang="en-US" sz="2100" kern="1200" dirty="0" err="1" smtClean="0"/>
            <a:t>cứu</a:t>
          </a:r>
          <a:r>
            <a:rPr lang="en-US" sz="2100" kern="1200" dirty="0" smtClean="0"/>
            <a:t> TT – KH </a:t>
          </a:r>
          <a:r>
            <a:rPr lang="en-US" sz="2100" kern="1200" dirty="0" err="1" smtClean="0"/>
            <a:t>tiềm</a:t>
          </a:r>
          <a:r>
            <a:rPr lang="en-US" sz="2100" kern="1200" dirty="0" smtClean="0"/>
            <a:t> </a:t>
          </a:r>
          <a:r>
            <a:rPr lang="en-US" sz="2100" kern="1200" dirty="0" err="1" smtClean="0"/>
            <a:t>năng</a:t>
          </a:r>
          <a:endParaRPr lang="en-GB" sz="2100" kern="1200" dirty="0"/>
        </a:p>
      </dsp:txBody>
      <dsp:txXfrm>
        <a:off x="908216" y="2716879"/>
        <a:ext cx="10341345" cy="417811"/>
      </dsp:txXfrm>
    </dsp:sp>
    <dsp:sp modelId="{32432DB6-1264-4B70-B082-882382848E7A}">
      <dsp:nvSpPr>
        <dsp:cNvPr id="0" name=""/>
        <dsp:cNvSpPr/>
      </dsp:nvSpPr>
      <dsp:spPr>
        <a:xfrm>
          <a:off x="647084" y="2664653"/>
          <a:ext cx="522264" cy="522264"/>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927100-0A56-4479-AB35-EF2D6139A94B}">
      <dsp:nvSpPr>
        <dsp:cNvPr id="0" name=""/>
        <dsp:cNvSpPr/>
      </dsp:nvSpPr>
      <dsp:spPr>
        <a:xfrm>
          <a:off x="700873" y="3343505"/>
          <a:ext cx="10548688" cy="4178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Nghiên</a:t>
          </a:r>
          <a:r>
            <a:rPr lang="en-US" sz="2100" kern="1200" dirty="0" smtClean="0"/>
            <a:t> </a:t>
          </a:r>
          <a:r>
            <a:rPr lang="en-US" sz="2100" kern="1200" dirty="0" err="1" smtClean="0"/>
            <a:t>cứu</a:t>
          </a:r>
          <a:r>
            <a:rPr lang="en-US" sz="2100" kern="1200" dirty="0" smtClean="0"/>
            <a:t> MQH </a:t>
          </a:r>
          <a:r>
            <a:rPr lang="en-US" sz="2100" kern="1200" dirty="0" err="1" smtClean="0"/>
            <a:t>Cung</a:t>
          </a:r>
          <a:r>
            <a:rPr lang="en-US" sz="2100" kern="1200" dirty="0" smtClean="0"/>
            <a:t> – </a:t>
          </a:r>
          <a:r>
            <a:rPr lang="en-US" sz="2100" kern="1200" dirty="0" err="1" smtClean="0"/>
            <a:t>Cầu</a:t>
          </a:r>
          <a:endParaRPr lang="en-GB" sz="2100" kern="1200" dirty="0"/>
        </a:p>
      </dsp:txBody>
      <dsp:txXfrm>
        <a:off x="700873" y="3343505"/>
        <a:ext cx="10548688" cy="417811"/>
      </dsp:txXfrm>
    </dsp:sp>
    <dsp:sp modelId="{13C51841-EEEF-4432-B4BF-99F293800E93}">
      <dsp:nvSpPr>
        <dsp:cNvPr id="0" name=""/>
        <dsp:cNvSpPr/>
      </dsp:nvSpPr>
      <dsp:spPr>
        <a:xfrm>
          <a:off x="439741" y="3291278"/>
          <a:ext cx="522264" cy="52226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7002538-4B81-46D7-8F6E-67B1D3A9EEC6}">
      <dsp:nvSpPr>
        <dsp:cNvPr id="0" name=""/>
        <dsp:cNvSpPr/>
      </dsp:nvSpPr>
      <dsp:spPr>
        <a:xfrm>
          <a:off x="322507" y="3970590"/>
          <a:ext cx="10927054" cy="41781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638" tIns="53340" rIns="53340" bIns="53340" numCol="1" spcCol="1270" anchor="ctr" anchorCtr="0">
          <a:noAutofit/>
        </a:bodyPr>
        <a:lstStyle/>
        <a:p>
          <a:pPr lvl="0" algn="l" defTabSz="933450">
            <a:lnSpc>
              <a:spcPct val="90000"/>
            </a:lnSpc>
            <a:spcBef>
              <a:spcPct val="0"/>
            </a:spcBef>
            <a:spcAft>
              <a:spcPct val="35000"/>
            </a:spcAft>
          </a:pPr>
          <a:r>
            <a:rPr lang="en-US" sz="2100" kern="1200" dirty="0" err="1" smtClean="0"/>
            <a:t>Lên</a:t>
          </a:r>
          <a:r>
            <a:rPr lang="en-US" sz="2100" kern="1200" dirty="0" smtClean="0"/>
            <a:t> KHKD </a:t>
          </a:r>
          <a:r>
            <a:rPr lang="en-US" sz="2100" kern="1200" dirty="0" err="1" smtClean="0"/>
            <a:t>cụ</a:t>
          </a:r>
          <a:r>
            <a:rPr lang="en-US" sz="2100" kern="1200" dirty="0" smtClean="0"/>
            <a:t> </a:t>
          </a:r>
          <a:r>
            <a:rPr lang="en-US" sz="2100" kern="1200" dirty="0" err="1" smtClean="0"/>
            <a:t>thể</a:t>
          </a:r>
          <a:r>
            <a:rPr lang="en-US" sz="2100" kern="1200" dirty="0" smtClean="0"/>
            <a:t> </a:t>
          </a:r>
          <a:r>
            <a:rPr lang="en-US" sz="2100" kern="1200" dirty="0" err="1" smtClean="0"/>
            <a:t>và</a:t>
          </a:r>
          <a:r>
            <a:rPr lang="en-US" sz="2100" kern="1200" dirty="0" smtClean="0"/>
            <a:t> </a:t>
          </a:r>
          <a:r>
            <a:rPr lang="en-US" sz="2100" kern="1200" dirty="0" err="1" smtClean="0"/>
            <a:t>triển</a:t>
          </a:r>
          <a:r>
            <a:rPr lang="en-US" sz="2100" kern="1200" dirty="0" smtClean="0"/>
            <a:t> </a:t>
          </a:r>
          <a:r>
            <a:rPr lang="en-US" sz="2100" kern="1200" dirty="0" err="1" smtClean="0"/>
            <a:t>khai</a:t>
          </a:r>
          <a:r>
            <a:rPr lang="en-US" sz="2100" kern="1200" dirty="0" smtClean="0"/>
            <a:t> KH</a:t>
          </a:r>
          <a:endParaRPr lang="en-GB" sz="2100" kern="1200" dirty="0"/>
        </a:p>
      </dsp:txBody>
      <dsp:txXfrm>
        <a:off x="322507" y="3970590"/>
        <a:ext cx="10927054" cy="417811"/>
      </dsp:txXfrm>
    </dsp:sp>
    <dsp:sp modelId="{9A2C09F6-1251-41F7-A9E4-8EE052E3B2CE}">
      <dsp:nvSpPr>
        <dsp:cNvPr id="0" name=""/>
        <dsp:cNvSpPr/>
      </dsp:nvSpPr>
      <dsp:spPr>
        <a:xfrm>
          <a:off x="61375" y="3918364"/>
          <a:ext cx="522264" cy="522264"/>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A3AE-087C-4A67-AB26-6F26CE343B3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B8B612-1486-4D03-8200-189632106098}">
      <dsp:nvSpPr>
        <dsp:cNvPr id="0" name=""/>
        <dsp:cNvSpPr/>
      </dsp:nvSpPr>
      <dsp:spPr>
        <a:xfrm>
          <a:off x="509717" y="338558"/>
          <a:ext cx="7541700" cy="677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err="1" smtClean="0"/>
            <a:t>Cty</a:t>
          </a:r>
          <a:r>
            <a:rPr lang="en-US" sz="3500" kern="1200" dirty="0" smtClean="0"/>
            <a:t> TNHH MTV</a:t>
          </a:r>
          <a:endParaRPr lang="en-GB" sz="3500" kern="1200" dirty="0"/>
        </a:p>
      </dsp:txBody>
      <dsp:txXfrm>
        <a:off x="509717" y="338558"/>
        <a:ext cx="7541700" cy="677550"/>
      </dsp:txXfrm>
    </dsp:sp>
    <dsp:sp modelId="{4574DF40-A4E9-4DFA-91B0-1D7EBF035B92}">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DD91856-E295-4A5B-8F7E-B42EB267AF38}">
      <dsp:nvSpPr>
        <dsp:cNvPr id="0" name=""/>
        <dsp:cNvSpPr/>
      </dsp:nvSpPr>
      <dsp:spPr>
        <a:xfrm>
          <a:off x="995230" y="1354558"/>
          <a:ext cx="7056187" cy="6775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err="1" smtClean="0"/>
            <a:t>Cty</a:t>
          </a:r>
          <a:r>
            <a:rPr lang="en-US" sz="3500" kern="1200" dirty="0" smtClean="0"/>
            <a:t> TNHH 2 TV </a:t>
          </a:r>
          <a:r>
            <a:rPr lang="en-US" sz="3500" kern="1200" dirty="0" err="1" smtClean="0"/>
            <a:t>trở</a:t>
          </a:r>
          <a:r>
            <a:rPr lang="en-US" sz="3500" kern="1200" dirty="0" smtClean="0"/>
            <a:t> </a:t>
          </a:r>
          <a:r>
            <a:rPr lang="en-US" sz="3500" kern="1200" dirty="0" err="1" smtClean="0"/>
            <a:t>lên</a:t>
          </a:r>
          <a:endParaRPr lang="en-GB" sz="3500" kern="1200" dirty="0"/>
        </a:p>
      </dsp:txBody>
      <dsp:txXfrm>
        <a:off x="995230" y="1354558"/>
        <a:ext cx="7056187" cy="677550"/>
      </dsp:txXfrm>
    </dsp:sp>
    <dsp:sp modelId="{5CE53A48-10C0-43B5-A374-236042AED8E4}">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5B1CCAF-8652-4466-8223-223EE77A37FB}">
      <dsp:nvSpPr>
        <dsp:cNvPr id="0" name=""/>
        <dsp:cNvSpPr/>
      </dsp:nvSpPr>
      <dsp:spPr>
        <a:xfrm>
          <a:off x="1144243" y="2370558"/>
          <a:ext cx="6907174" cy="67755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err="1" smtClean="0"/>
            <a:t>Cty</a:t>
          </a:r>
          <a:r>
            <a:rPr lang="en-US" sz="3500" kern="1200" dirty="0" smtClean="0"/>
            <a:t> </a:t>
          </a:r>
          <a:r>
            <a:rPr lang="en-US" sz="3500" kern="1200" dirty="0" err="1" smtClean="0"/>
            <a:t>Cổ</a:t>
          </a:r>
          <a:r>
            <a:rPr lang="en-US" sz="3500" kern="1200" dirty="0" smtClean="0"/>
            <a:t> </a:t>
          </a:r>
          <a:r>
            <a:rPr lang="en-US" sz="3500" kern="1200" dirty="0" err="1" smtClean="0"/>
            <a:t>phần</a:t>
          </a:r>
          <a:endParaRPr lang="en-GB" sz="3500" kern="1200" dirty="0"/>
        </a:p>
      </dsp:txBody>
      <dsp:txXfrm>
        <a:off x="1144243" y="2370558"/>
        <a:ext cx="6907174" cy="677550"/>
      </dsp:txXfrm>
    </dsp:sp>
    <dsp:sp modelId="{A493A666-C3F9-4B29-A794-675BCE9A040D}">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F35C93-A5C0-450C-93AF-747F8A58315E}">
      <dsp:nvSpPr>
        <dsp:cNvPr id="0" name=""/>
        <dsp:cNvSpPr/>
      </dsp:nvSpPr>
      <dsp:spPr>
        <a:xfrm>
          <a:off x="995230" y="3386558"/>
          <a:ext cx="7056187" cy="6775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DN </a:t>
          </a:r>
          <a:r>
            <a:rPr lang="en-US" sz="3500" kern="1200" dirty="0" err="1" smtClean="0"/>
            <a:t>tư</a:t>
          </a:r>
          <a:r>
            <a:rPr lang="en-US" sz="3500" kern="1200" dirty="0" smtClean="0"/>
            <a:t> </a:t>
          </a:r>
          <a:r>
            <a:rPr lang="en-US" sz="3500" kern="1200" dirty="0" err="1" smtClean="0"/>
            <a:t>nhân</a:t>
          </a:r>
          <a:endParaRPr lang="en-GB" sz="3500" kern="1200" dirty="0"/>
        </a:p>
      </dsp:txBody>
      <dsp:txXfrm>
        <a:off x="995230" y="3386558"/>
        <a:ext cx="7056187" cy="677550"/>
      </dsp:txXfrm>
    </dsp:sp>
    <dsp:sp modelId="{2D3F575B-A333-4F62-B0BB-91276D87A8ED}">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E6EEA8A-AE7A-4B7B-A70C-78F4C9DA1016}">
      <dsp:nvSpPr>
        <dsp:cNvPr id="0" name=""/>
        <dsp:cNvSpPr/>
      </dsp:nvSpPr>
      <dsp:spPr>
        <a:xfrm>
          <a:off x="509717" y="4402558"/>
          <a:ext cx="7541700" cy="67755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err="1" smtClean="0"/>
            <a:t>Cty</a:t>
          </a:r>
          <a:r>
            <a:rPr lang="en-US" sz="3500" kern="1200" dirty="0" smtClean="0"/>
            <a:t> </a:t>
          </a:r>
          <a:r>
            <a:rPr lang="en-US" sz="3500" kern="1200" dirty="0" err="1" smtClean="0"/>
            <a:t>Hợp</a:t>
          </a:r>
          <a:r>
            <a:rPr lang="en-US" sz="3500" kern="1200" dirty="0" smtClean="0"/>
            <a:t> </a:t>
          </a:r>
          <a:r>
            <a:rPr lang="en-US" sz="3500" kern="1200" dirty="0" err="1" smtClean="0"/>
            <a:t>danh</a:t>
          </a:r>
          <a:endParaRPr lang="en-GB" sz="3500" kern="1200" dirty="0"/>
        </a:p>
      </dsp:txBody>
      <dsp:txXfrm>
        <a:off x="509717" y="4402558"/>
        <a:ext cx="7541700" cy="677550"/>
      </dsp:txXfrm>
    </dsp:sp>
    <dsp:sp modelId="{B35D72F8-69DD-4740-B78B-12437DDE4ACC}">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B4628-07BC-4FB7-B606-20E19079D9FF}">
      <dsp:nvSpPr>
        <dsp:cNvPr id="0" name=""/>
        <dsp:cNvSpPr/>
      </dsp:nvSpPr>
      <dsp:spPr>
        <a:xfrm>
          <a:off x="-5637022" y="-862924"/>
          <a:ext cx="6711453" cy="6711453"/>
        </a:xfrm>
        <a:prstGeom prst="blockArc">
          <a:avLst>
            <a:gd name="adj1" fmla="val 18900000"/>
            <a:gd name="adj2" fmla="val 2700000"/>
            <a:gd name="adj3" fmla="val 322"/>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366981-577A-4F0D-8FB2-447978FE1A92}">
      <dsp:nvSpPr>
        <dsp:cNvPr id="0" name=""/>
        <dsp:cNvSpPr/>
      </dsp:nvSpPr>
      <dsp:spPr>
        <a:xfrm>
          <a:off x="562432" y="383293"/>
          <a:ext cx="7000255" cy="7669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795"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Biến</a:t>
          </a:r>
          <a:r>
            <a:rPr lang="en-US" sz="3800" kern="1200" dirty="0" smtClean="0"/>
            <a:t> </a:t>
          </a:r>
          <a:r>
            <a:rPr lang="en-US" sz="3800" kern="1200" dirty="0" err="1" smtClean="0"/>
            <a:t>động</a:t>
          </a:r>
          <a:r>
            <a:rPr lang="en-US" sz="3800" kern="1200" dirty="0" smtClean="0"/>
            <a:t> </a:t>
          </a:r>
          <a:r>
            <a:rPr lang="en-US" sz="3800" kern="1200" dirty="0" err="1" smtClean="0"/>
            <a:t>trong</a:t>
          </a:r>
          <a:r>
            <a:rPr lang="en-US" sz="3800" kern="1200" dirty="0" smtClean="0"/>
            <a:t> </a:t>
          </a:r>
          <a:r>
            <a:rPr lang="en-US" sz="3800" kern="1200" dirty="0" err="1" smtClean="0"/>
            <a:t>nhu</a:t>
          </a:r>
          <a:r>
            <a:rPr lang="en-US" sz="3800" kern="1200" dirty="0" smtClean="0"/>
            <a:t> </a:t>
          </a:r>
          <a:r>
            <a:rPr lang="en-US" sz="3800" kern="1200" dirty="0" err="1" smtClean="0"/>
            <a:t>cầu</a:t>
          </a:r>
          <a:endParaRPr lang="en-GB" sz="3800" kern="1200" dirty="0"/>
        </a:p>
      </dsp:txBody>
      <dsp:txXfrm>
        <a:off x="562432" y="383293"/>
        <a:ext cx="7000255" cy="766985"/>
      </dsp:txXfrm>
    </dsp:sp>
    <dsp:sp modelId="{1BAD50B0-0D56-4BFA-87A1-8F3AEA17F971}">
      <dsp:nvSpPr>
        <dsp:cNvPr id="0" name=""/>
        <dsp:cNvSpPr/>
      </dsp:nvSpPr>
      <dsp:spPr>
        <a:xfrm>
          <a:off x="83066" y="287420"/>
          <a:ext cx="958731" cy="9587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99DE86-75D1-4053-ABC3-29D5B3E8DE56}">
      <dsp:nvSpPr>
        <dsp:cNvPr id="0" name=""/>
        <dsp:cNvSpPr/>
      </dsp:nvSpPr>
      <dsp:spPr>
        <a:xfrm>
          <a:off x="1002162" y="1533970"/>
          <a:ext cx="6560524" cy="766985"/>
        </a:xfrm>
        <a:prstGeom prst="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795"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Biến</a:t>
          </a:r>
          <a:r>
            <a:rPr lang="en-US" sz="3800" kern="1200" dirty="0" smtClean="0"/>
            <a:t> </a:t>
          </a:r>
          <a:r>
            <a:rPr lang="en-US" sz="3800" kern="1200" dirty="0" err="1" smtClean="0"/>
            <a:t>động</a:t>
          </a:r>
          <a:r>
            <a:rPr lang="en-US" sz="3800" kern="1200" dirty="0" smtClean="0"/>
            <a:t> </a:t>
          </a:r>
          <a:r>
            <a:rPr lang="en-US" sz="3800" kern="1200" dirty="0" err="1" smtClean="0"/>
            <a:t>của</a:t>
          </a:r>
          <a:r>
            <a:rPr lang="en-US" sz="3800" kern="1200" dirty="0" smtClean="0"/>
            <a:t> </a:t>
          </a:r>
          <a:r>
            <a:rPr lang="en-US" sz="3800" kern="1200" dirty="0" err="1" smtClean="0"/>
            <a:t>doanh</a:t>
          </a:r>
          <a:r>
            <a:rPr lang="en-US" sz="3800" kern="1200" dirty="0" smtClean="0"/>
            <a:t> </a:t>
          </a:r>
          <a:r>
            <a:rPr lang="en-US" sz="3800" kern="1200" dirty="0" err="1" smtClean="0"/>
            <a:t>số</a:t>
          </a:r>
          <a:endParaRPr lang="en-GB" sz="3800" kern="1200" dirty="0"/>
        </a:p>
      </dsp:txBody>
      <dsp:txXfrm>
        <a:off x="1002162" y="1533970"/>
        <a:ext cx="6560524" cy="766985"/>
      </dsp:txXfrm>
    </dsp:sp>
    <dsp:sp modelId="{6E5E9169-17B5-4390-B50A-ACA3CC1319C9}">
      <dsp:nvSpPr>
        <dsp:cNvPr id="0" name=""/>
        <dsp:cNvSpPr/>
      </dsp:nvSpPr>
      <dsp:spPr>
        <a:xfrm>
          <a:off x="522796" y="1438097"/>
          <a:ext cx="958731" cy="9587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1A9A4E7-E496-4DC6-91EC-0A58513D2AB3}">
      <dsp:nvSpPr>
        <dsp:cNvPr id="0" name=""/>
        <dsp:cNvSpPr/>
      </dsp:nvSpPr>
      <dsp:spPr>
        <a:xfrm>
          <a:off x="1002162" y="2684648"/>
          <a:ext cx="6560524" cy="766985"/>
        </a:xfrm>
        <a:prstGeom prst="rect">
          <a:avLst/>
        </a:prstGeom>
        <a:solidFill>
          <a:schemeClr val="accent5">
            <a:hueOff val="-4902231"/>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795"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Thời</a:t>
          </a:r>
          <a:r>
            <a:rPr lang="en-US" sz="3800" kern="1200" dirty="0" smtClean="0"/>
            <a:t> </a:t>
          </a:r>
          <a:r>
            <a:rPr lang="en-US" sz="3800" kern="1200" dirty="0" err="1" smtClean="0"/>
            <a:t>điểm</a:t>
          </a:r>
          <a:r>
            <a:rPr lang="en-US" sz="3800" kern="1200" dirty="0" smtClean="0"/>
            <a:t> </a:t>
          </a:r>
          <a:r>
            <a:rPr lang="en-US" sz="3800" kern="1200" dirty="0" err="1" smtClean="0"/>
            <a:t>phát</a:t>
          </a:r>
          <a:r>
            <a:rPr lang="en-US" sz="3800" kern="1200" dirty="0" smtClean="0"/>
            <a:t> </a:t>
          </a:r>
          <a:r>
            <a:rPr lang="en-US" sz="3800" kern="1200" dirty="0" err="1" smtClean="0"/>
            <a:t>triển</a:t>
          </a:r>
          <a:r>
            <a:rPr lang="en-US" sz="3800" kern="1200" dirty="0" smtClean="0"/>
            <a:t> SP </a:t>
          </a:r>
          <a:r>
            <a:rPr lang="en-US" sz="3800" kern="1200" dirty="0" err="1" smtClean="0"/>
            <a:t>và</a:t>
          </a:r>
          <a:r>
            <a:rPr lang="en-US" sz="3800" kern="1200" dirty="0" smtClean="0"/>
            <a:t> CP</a:t>
          </a:r>
          <a:endParaRPr lang="en-GB" sz="3800" kern="1200" dirty="0"/>
        </a:p>
      </dsp:txBody>
      <dsp:txXfrm>
        <a:off x="1002162" y="2684648"/>
        <a:ext cx="6560524" cy="766985"/>
      </dsp:txXfrm>
    </dsp:sp>
    <dsp:sp modelId="{FC65501A-382B-4183-A58D-0627D50CF2B9}">
      <dsp:nvSpPr>
        <dsp:cNvPr id="0" name=""/>
        <dsp:cNvSpPr/>
      </dsp:nvSpPr>
      <dsp:spPr>
        <a:xfrm>
          <a:off x="522796" y="2588775"/>
          <a:ext cx="958731" cy="9587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63AFE0-101E-4979-938E-55A5F48D2296}">
      <dsp:nvSpPr>
        <dsp:cNvPr id="0" name=""/>
        <dsp:cNvSpPr/>
      </dsp:nvSpPr>
      <dsp:spPr>
        <a:xfrm>
          <a:off x="562432" y="3835326"/>
          <a:ext cx="7000255" cy="766985"/>
        </a:xfrm>
        <a:prstGeom prst="rect">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795"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Quy</a:t>
          </a:r>
          <a:r>
            <a:rPr lang="en-US" sz="3800" kern="1200" dirty="0" smtClean="0"/>
            <a:t> </a:t>
          </a:r>
          <a:r>
            <a:rPr lang="en-US" sz="3800" kern="1200" dirty="0" err="1" smtClean="0"/>
            <a:t>mô</a:t>
          </a:r>
          <a:r>
            <a:rPr lang="en-US" sz="3800" kern="1200" dirty="0" smtClean="0"/>
            <a:t> chi </a:t>
          </a:r>
          <a:r>
            <a:rPr lang="en-US" sz="3800" kern="1200" dirty="0" err="1" smtClean="0"/>
            <a:t>phí</a:t>
          </a:r>
          <a:r>
            <a:rPr lang="en-US" sz="3800" kern="1200" dirty="0" smtClean="0"/>
            <a:t> </a:t>
          </a:r>
          <a:r>
            <a:rPr lang="en-US" sz="3800" kern="1200" dirty="0" err="1" smtClean="0"/>
            <a:t>cố</a:t>
          </a:r>
          <a:r>
            <a:rPr lang="en-US" sz="3800" kern="1200" dirty="0" smtClean="0"/>
            <a:t> </a:t>
          </a:r>
          <a:r>
            <a:rPr lang="en-US" sz="3800" kern="1200" dirty="0" err="1" smtClean="0"/>
            <a:t>định</a:t>
          </a:r>
          <a:endParaRPr lang="en-GB" sz="3800" kern="1200" dirty="0"/>
        </a:p>
      </dsp:txBody>
      <dsp:txXfrm>
        <a:off x="562432" y="3835326"/>
        <a:ext cx="7000255" cy="766985"/>
      </dsp:txXfrm>
    </dsp:sp>
    <dsp:sp modelId="{116D71CD-55E3-470E-9BAA-6F554B5F5791}">
      <dsp:nvSpPr>
        <dsp:cNvPr id="0" name=""/>
        <dsp:cNvSpPr/>
      </dsp:nvSpPr>
      <dsp:spPr>
        <a:xfrm>
          <a:off x="83066" y="3739453"/>
          <a:ext cx="958731" cy="9587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DC03-5AD3-4855-8CFC-D13637FCDB81}">
      <dsp:nvSpPr>
        <dsp:cNvPr id="0" name=""/>
        <dsp:cNvSpPr/>
      </dsp:nvSpPr>
      <dsp:spPr>
        <a:xfrm rot="5400000">
          <a:off x="-176410" y="178091"/>
          <a:ext cx="1176072" cy="823251"/>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B1</a:t>
          </a:r>
          <a:endParaRPr lang="en-GB" sz="2300" kern="1200" dirty="0"/>
        </a:p>
      </dsp:txBody>
      <dsp:txXfrm rot="-5400000">
        <a:off x="1" y="413307"/>
        <a:ext cx="823251" cy="352821"/>
      </dsp:txXfrm>
    </dsp:sp>
    <dsp:sp modelId="{F9CC439B-D269-4F40-A5A6-163A6BBED90C}">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Xác</a:t>
          </a:r>
          <a:r>
            <a:rPr lang="en-US" sz="3100" kern="1200" dirty="0" smtClean="0"/>
            <a:t> </a:t>
          </a:r>
          <a:r>
            <a:rPr lang="en-US" sz="3100" kern="1200" dirty="0" err="1" smtClean="0"/>
            <a:t>định</a:t>
          </a:r>
          <a:r>
            <a:rPr lang="en-US" sz="3100" kern="1200" dirty="0" smtClean="0"/>
            <a:t> </a:t>
          </a:r>
          <a:r>
            <a:rPr lang="en-US" sz="3100" kern="1200" dirty="0" err="1" smtClean="0"/>
            <a:t>bối</a:t>
          </a:r>
          <a:r>
            <a:rPr lang="en-US" sz="3100" kern="1200" dirty="0" smtClean="0"/>
            <a:t> </a:t>
          </a:r>
          <a:r>
            <a:rPr lang="en-US" sz="3100" kern="1200" dirty="0" err="1" smtClean="0"/>
            <a:t>cảnh</a:t>
          </a:r>
          <a:r>
            <a:rPr lang="en-US" sz="3100" kern="1200" dirty="0" smtClean="0"/>
            <a:t> hay </a:t>
          </a:r>
          <a:r>
            <a:rPr lang="en-US" sz="3100" kern="1200" dirty="0" err="1" smtClean="0"/>
            <a:t>môi</a:t>
          </a:r>
          <a:r>
            <a:rPr lang="en-US" sz="3100" kern="1200" dirty="0" smtClean="0"/>
            <a:t> </a:t>
          </a:r>
          <a:r>
            <a:rPr lang="en-US" sz="3100" kern="1200" dirty="0" err="1" smtClean="0"/>
            <a:t>trường</a:t>
          </a:r>
          <a:r>
            <a:rPr lang="en-US" sz="3100" kern="1200" dirty="0" smtClean="0"/>
            <a:t> KD</a:t>
          </a:r>
          <a:endParaRPr lang="en-GB" sz="3100" kern="1200" dirty="0"/>
        </a:p>
      </dsp:txBody>
      <dsp:txXfrm rot="-5400000">
        <a:off x="823251" y="38997"/>
        <a:ext cx="7267431" cy="689813"/>
      </dsp:txXfrm>
    </dsp:sp>
    <dsp:sp modelId="{55A764E7-797D-45B6-B6AA-3B0B290A98E4}">
      <dsp:nvSpPr>
        <dsp:cNvPr id="0" name=""/>
        <dsp:cNvSpPr/>
      </dsp:nvSpPr>
      <dsp:spPr>
        <a:xfrm rot="5400000">
          <a:off x="-176410" y="1237899"/>
          <a:ext cx="1176072" cy="823251"/>
        </a:xfrm>
        <a:prstGeom prst="chevron">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B2</a:t>
          </a:r>
          <a:endParaRPr lang="en-GB" sz="2300" kern="1200" dirty="0"/>
        </a:p>
      </dsp:txBody>
      <dsp:txXfrm rot="-5400000">
        <a:off x="1" y="1473115"/>
        <a:ext cx="823251" cy="352821"/>
      </dsp:txXfrm>
    </dsp:sp>
    <dsp:sp modelId="{F836344A-B355-48F7-B535-61DAD42907D4}">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Xác</a:t>
          </a:r>
          <a:r>
            <a:rPr lang="en-US" sz="3100" kern="1200" dirty="0" smtClean="0"/>
            <a:t> </a:t>
          </a:r>
          <a:r>
            <a:rPr lang="en-US" sz="3100" kern="1200" dirty="0" err="1" smtClean="0"/>
            <a:t>định</a:t>
          </a:r>
          <a:r>
            <a:rPr lang="en-US" sz="3100" kern="1200" dirty="0" smtClean="0"/>
            <a:t> </a:t>
          </a:r>
          <a:r>
            <a:rPr lang="en-US" sz="3100" kern="1200" dirty="0" err="1" smtClean="0"/>
            <a:t>rủi</a:t>
          </a:r>
          <a:r>
            <a:rPr lang="en-US" sz="3100" kern="1200" dirty="0" smtClean="0"/>
            <a:t> </a:t>
          </a:r>
          <a:r>
            <a:rPr lang="en-US" sz="3100" kern="1200" dirty="0" err="1" smtClean="0"/>
            <a:t>ro</a:t>
          </a:r>
          <a:r>
            <a:rPr lang="en-US" sz="3100" kern="1200" dirty="0" smtClean="0"/>
            <a:t> </a:t>
          </a:r>
          <a:r>
            <a:rPr lang="en-US" sz="3100" kern="1200" dirty="0" err="1" smtClean="0"/>
            <a:t>tiềm</a:t>
          </a:r>
          <a:r>
            <a:rPr lang="en-US" sz="3100" kern="1200" dirty="0" smtClean="0"/>
            <a:t> </a:t>
          </a:r>
          <a:r>
            <a:rPr lang="en-US" sz="3100" kern="1200" dirty="0" err="1" smtClean="0"/>
            <a:t>ẩn</a:t>
          </a:r>
          <a:endParaRPr lang="en-GB" sz="3100" kern="1200" dirty="0"/>
        </a:p>
      </dsp:txBody>
      <dsp:txXfrm rot="-5400000">
        <a:off x="823251" y="1098805"/>
        <a:ext cx="7267431" cy="689813"/>
      </dsp:txXfrm>
    </dsp:sp>
    <dsp:sp modelId="{657691C8-A59C-4386-A640-AE26B291F1DD}">
      <dsp:nvSpPr>
        <dsp:cNvPr id="0" name=""/>
        <dsp:cNvSpPr/>
      </dsp:nvSpPr>
      <dsp:spPr>
        <a:xfrm rot="5400000">
          <a:off x="-176410" y="2297707"/>
          <a:ext cx="1176072" cy="823251"/>
        </a:xfrm>
        <a:prstGeom prst="chevron">
          <a:avLst/>
        </a:prstGeom>
        <a:solidFill>
          <a:schemeClr val="accent4">
            <a:hueOff val="5197847"/>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B3</a:t>
          </a:r>
          <a:endParaRPr lang="en-GB" sz="2300" kern="1200" dirty="0"/>
        </a:p>
      </dsp:txBody>
      <dsp:txXfrm rot="-5400000">
        <a:off x="1" y="2532923"/>
        <a:ext cx="823251" cy="352821"/>
      </dsp:txXfrm>
    </dsp:sp>
    <dsp:sp modelId="{F381DB72-6E51-4615-B816-C0E204243FD6}">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Đánh</a:t>
          </a:r>
          <a:r>
            <a:rPr lang="en-US" sz="3100" kern="1200" dirty="0" smtClean="0"/>
            <a:t> </a:t>
          </a:r>
          <a:r>
            <a:rPr lang="en-US" sz="3100" kern="1200" dirty="0" err="1" smtClean="0"/>
            <a:t>giá</a:t>
          </a:r>
          <a:r>
            <a:rPr lang="en-US" sz="3100" kern="1200" dirty="0" smtClean="0"/>
            <a:t> </a:t>
          </a:r>
          <a:r>
            <a:rPr lang="en-US" sz="3100" kern="1200" dirty="0" err="1" smtClean="0"/>
            <a:t>rủi</a:t>
          </a:r>
          <a:r>
            <a:rPr lang="en-US" sz="3100" kern="1200" dirty="0" smtClean="0"/>
            <a:t> </a:t>
          </a:r>
          <a:r>
            <a:rPr lang="en-US" sz="3100" kern="1200" dirty="0" err="1" smtClean="0"/>
            <a:t>ro</a:t>
          </a:r>
          <a:endParaRPr lang="en-GB" sz="3100" kern="1200" dirty="0"/>
        </a:p>
      </dsp:txBody>
      <dsp:txXfrm rot="-5400000">
        <a:off x="823251" y="2158614"/>
        <a:ext cx="7267431" cy="689813"/>
      </dsp:txXfrm>
    </dsp:sp>
    <dsp:sp modelId="{85ABA49B-88DD-4067-85FD-B22DAA5F05BC}">
      <dsp:nvSpPr>
        <dsp:cNvPr id="0" name=""/>
        <dsp:cNvSpPr/>
      </dsp:nvSpPr>
      <dsp:spPr>
        <a:xfrm rot="5400000">
          <a:off x="-176410" y="3357516"/>
          <a:ext cx="1176072" cy="823251"/>
        </a:xfrm>
        <a:prstGeom prst="chevron">
          <a:avLst/>
        </a:prstGeom>
        <a:solidFill>
          <a:schemeClr val="accent4">
            <a:hueOff val="7796770"/>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B4</a:t>
          </a:r>
          <a:endParaRPr lang="en-GB" sz="2300" kern="1200" dirty="0"/>
        </a:p>
      </dsp:txBody>
      <dsp:txXfrm rot="-5400000">
        <a:off x="1" y="3592732"/>
        <a:ext cx="823251" cy="352821"/>
      </dsp:txXfrm>
    </dsp:sp>
    <dsp:sp modelId="{EA35299F-19C4-4EF3-B48E-BC4F237E28EF}">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Xử</a:t>
          </a:r>
          <a:r>
            <a:rPr lang="en-US" sz="3100" kern="1200" dirty="0" smtClean="0"/>
            <a:t> </a:t>
          </a:r>
          <a:r>
            <a:rPr lang="en-US" sz="3100" kern="1200" dirty="0" err="1" smtClean="0"/>
            <a:t>lý</a:t>
          </a:r>
          <a:r>
            <a:rPr lang="en-US" sz="3100" kern="1200" dirty="0" smtClean="0"/>
            <a:t> </a:t>
          </a:r>
          <a:r>
            <a:rPr lang="en-US" sz="3100" kern="1200" dirty="0" err="1" smtClean="0"/>
            <a:t>rủi</a:t>
          </a:r>
          <a:r>
            <a:rPr lang="en-US" sz="3100" kern="1200" dirty="0" smtClean="0"/>
            <a:t> </a:t>
          </a:r>
          <a:r>
            <a:rPr lang="en-US" sz="3100" kern="1200" dirty="0" err="1" smtClean="0"/>
            <a:t>ro</a:t>
          </a:r>
          <a:endParaRPr lang="en-GB" sz="3100" kern="1200" dirty="0"/>
        </a:p>
      </dsp:txBody>
      <dsp:txXfrm rot="-5400000">
        <a:off x="823251" y="3218422"/>
        <a:ext cx="7267431" cy="689813"/>
      </dsp:txXfrm>
    </dsp:sp>
    <dsp:sp modelId="{257FF195-70A2-481F-B937-419CF684B627}">
      <dsp:nvSpPr>
        <dsp:cNvPr id="0" name=""/>
        <dsp:cNvSpPr/>
      </dsp:nvSpPr>
      <dsp:spPr>
        <a:xfrm rot="5400000">
          <a:off x="-176410" y="4417324"/>
          <a:ext cx="1176072" cy="823251"/>
        </a:xfrm>
        <a:prstGeom prst="chevron">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B5</a:t>
          </a:r>
          <a:endParaRPr lang="en-GB" sz="2300" kern="1200" dirty="0"/>
        </a:p>
      </dsp:txBody>
      <dsp:txXfrm rot="-5400000">
        <a:off x="1" y="4652540"/>
        <a:ext cx="823251" cy="352821"/>
      </dsp:txXfrm>
    </dsp:sp>
    <dsp:sp modelId="{FAA8B6BB-82B1-4FE7-8939-6784D3720D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Phân</a:t>
          </a:r>
          <a:r>
            <a:rPr lang="en-US" sz="3100" kern="1200" dirty="0" smtClean="0"/>
            <a:t> </a:t>
          </a:r>
          <a:r>
            <a:rPr lang="en-US" sz="3100" kern="1200" dirty="0" err="1" smtClean="0"/>
            <a:t>công</a:t>
          </a:r>
          <a:r>
            <a:rPr lang="en-US" sz="3100" kern="1200" dirty="0" smtClean="0"/>
            <a:t> </a:t>
          </a:r>
          <a:r>
            <a:rPr lang="en-US" sz="3100" kern="1200" dirty="0" err="1" smtClean="0"/>
            <a:t>trách</a:t>
          </a:r>
          <a:r>
            <a:rPr lang="en-US" sz="3100" kern="1200" dirty="0" smtClean="0"/>
            <a:t> </a:t>
          </a:r>
          <a:r>
            <a:rPr lang="en-US" sz="3100" kern="1200" dirty="0" err="1" smtClean="0"/>
            <a:t>nhiệm</a:t>
          </a:r>
          <a:r>
            <a:rPr lang="en-US" sz="3100" kern="1200" dirty="0" smtClean="0"/>
            <a:t> </a:t>
          </a:r>
          <a:r>
            <a:rPr lang="en-US" sz="3100" kern="1200" dirty="0" err="1" smtClean="0"/>
            <a:t>cho</a:t>
          </a:r>
          <a:r>
            <a:rPr lang="en-US" sz="3100" kern="1200" dirty="0" smtClean="0"/>
            <a:t> </a:t>
          </a:r>
          <a:r>
            <a:rPr lang="en-US" sz="3100" kern="1200" dirty="0" err="1" smtClean="0"/>
            <a:t>từng</a:t>
          </a:r>
          <a:r>
            <a:rPr lang="en-US" sz="3100" kern="1200" dirty="0" smtClean="0"/>
            <a:t> </a:t>
          </a:r>
          <a:r>
            <a:rPr lang="en-US" sz="3100" kern="1200" dirty="0" err="1" smtClean="0"/>
            <a:t>bộ</a:t>
          </a:r>
          <a:r>
            <a:rPr lang="en-US" sz="3100" kern="1200" dirty="0" smtClean="0"/>
            <a:t> </a:t>
          </a:r>
          <a:r>
            <a:rPr lang="en-US" sz="3100" kern="1200" dirty="0" err="1" smtClean="0"/>
            <a:t>phận</a:t>
          </a:r>
          <a:endParaRPr lang="en-GB" sz="3100" kern="1200" dirty="0"/>
        </a:p>
      </dsp:txBody>
      <dsp:txXfrm rot="-5400000">
        <a:off x="823251" y="4278231"/>
        <a:ext cx="7267431" cy="68981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9E5C-DED9-4BA5-8291-26DF5BB9FA24}">
      <dsp:nvSpPr>
        <dsp:cNvPr id="0" name=""/>
        <dsp:cNvSpPr/>
      </dsp:nvSpPr>
      <dsp:spPr>
        <a:xfrm>
          <a:off x="0" y="0"/>
          <a:ext cx="6502400" cy="119210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Cần</a:t>
          </a:r>
          <a:r>
            <a:rPr lang="en-US" sz="2500" kern="1200" dirty="0" smtClean="0"/>
            <a:t> </a:t>
          </a:r>
          <a:r>
            <a:rPr lang="en-US" sz="2500" kern="1200" dirty="0" err="1" smtClean="0"/>
            <a:t>bao</a:t>
          </a:r>
          <a:r>
            <a:rPr lang="en-US" sz="2500" kern="1200" dirty="0" smtClean="0"/>
            <a:t> </a:t>
          </a:r>
          <a:r>
            <a:rPr lang="en-US" sz="2500" kern="1200" dirty="0" err="1" smtClean="0"/>
            <a:t>nhiêu</a:t>
          </a:r>
          <a:r>
            <a:rPr lang="en-US" sz="2500" kern="1200" dirty="0" smtClean="0"/>
            <a:t> </a:t>
          </a:r>
          <a:r>
            <a:rPr lang="en-US" sz="2500" kern="1200" dirty="0" err="1" smtClean="0"/>
            <a:t>tiền</a:t>
          </a:r>
          <a:r>
            <a:rPr lang="en-US" sz="2500" kern="1200" dirty="0" smtClean="0"/>
            <a:t>? </a:t>
          </a:r>
          <a:r>
            <a:rPr lang="en-US" sz="2500" kern="1200" dirty="0" err="1" smtClean="0"/>
            <a:t>Từ</a:t>
          </a:r>
          <a:r>
            <a:rPr lang="en-US" sz="2500" kern="1200" dirty="0" smtClean="0"/>
            <a:t> </a:t>
          </a:r>
          <a:r>
            <a:rPr lang="en-US" sz="2500" kern="1200" dirty="0" err="1" smtClean="0"/>
            <a:t>đâu</a:t>
          </a:r>
          <a:r>
            <a:rPr lang="en-US" sz="2500" kern="1200" dirty="0" smtClean="0"/>
            <a:t>?</a:t>
          </a:r>
          <a:endParaRPr lang="en-GB" sz="2500" kern="1200" dirty="0"/>
        </a:p>
      </dsp:txBody>
      <dsp:txXfrm>
        <a:off x="34916" y="34916"/>
        <a:ext cx="5115290" cy="1122274"/>
      </dsp:txXfrm>
    </dsp:sp>
    <dsp:sp modelId="{496CE23A-7A78-4BB8-B7DA-EB9A01F5EE37}">
      <dsp:nvSpPr>
        <dsp:cNvPr id="0" name=""/>
        <dsp:cNvSpPr/>
      </dsp:nvSpPr>
      <dsp:spPr>
        <a:xfrm>
          <a:off x="544575" y="1408853"/>
          <a:ext cx="6502400" cy="1192106"/>
        </a:xfrm>
        <a:prstGeom prst="roundRect">
          <a:avLst>
            <a:gd name="adj" fmla="val 1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Có</a:t>
          </a:r>
          <a:r>
            <a:rPr lang="en-US" sz="2500" kern="1200" dirty="0" smtClean="0"/>
            <a:t> </a:t>
          </a:r>
          <a:r>
            <a:rPr lang="en-US" sz="2500" kern="1200" dirty="0" err="1" smtClean="0"/>
            <a:t>bao</a:t>
          </a:r>
          <a:r>
            <a:rPr lang="en-US" sz="2500" kern="1200" dirty="0" smtClean="0"/>
            <a:t> </a:t>
          </a:r>
          <a:r>
            <a:rPr lang="en-US" sz="2500" kern="1200" dirty="0" err="1" smtClean="0"/>
            <a:t>nhiêu</a:t>
          </a:r>
          <a:r>
            <a:rPr lang="en-US" sz="2500" kern="1200" dirty="0" smtClean="0"/>
            <a:t> </a:t>
          </a:r>
          <a:r>
            <a:rPr lang="en-US" sz="2500" kern="1200" dirty="0" err="1" smtClean="0"/>
            <a:t>tiền</a:t>
          </a:r>
          <a:r>
            <a:rPr lang="en-US" sz="2500" kern="1200" dirty="0" smtClean="0"/>
            <a:t> </a:t>
          </a:r>
          <a:r>
            <a:rPr lang="en-US" sz="2500" kern="1200" dirty="0" err="1" smtClean="0"/>
            <a:t>mặt</a:t>
          </a:r>
          <a:r>
            <a:rPr lang="en-US" sz="2500" kern="1200" dirty="0" smtClean="0"/>
            <a:t>? </a:t>
          </a:r>
          <a:r>
            <a:rPr lang="en-US" sz="2500" kern="1200" dirty="0" err="1" smtClean="0"/>
            <a:t>Đủ</a:t>
          </a:r>
          <a:r>
            <a:rPr lang="en-US" sz="2500" kern="1200" dirty="0" smtClean="0"/>
            <a:t> </a:t>
          </a:r>
          <a:r>
            <a:rPr lang="en-US" sz="2500" kern="1200" dirty="0" err="1" smtClean="0"/>
            <a:t>cho</a:t>
          </a:r>
          <a:r>
            <a:rPr lang="en-US" sz="2500" kern="1200" dirty="0" smtClean="0"/>
            <a:t> </a:t>
          </a:r>
          <a:r>
            <a:rPr lang="en-US" sz="2500" kern="1200" dirty="0" err="1" smtClean="0"/>
            <a:t>đầu</a:t>
          </a:r>
          <a:r>
            <a:rPr lang="en-US" sz="2500" kern="1200" dirty="0" smtClean="0"/>
            <a:t> </a:t>
          </a:r>
          <a:r>
            <a:rPr lang="en-US" sz="2500" kern="1200" dirty="0" err="1" smtClean="0"/>
            <a:t>tư</a:t>
          </a:r>
          <a:r>
            <a:rPr lang="en-US" sz="2500" kern="1200" dirty="0" smtClean="0"/>
            <a:t> </a:t>
          </a:r>
          <a:r>
            <a:rPr lang="en-US" sz="2500" kern="1200" dirty="0" err="1" smtClean="0"/>
            <a:t>và</a:t>
          </a:r>
          <a:r>
            <a:rPr lang="en-US" sz="2500" kern="1200" dirty="0" smtClean="0"/>
            <a:t> </a:t>
          </a:r>
          <a:r>
            <a:rPr lang="en-US" sz="2500" kern="1200" dirty="0" err="1" smtClean="0"/>
            <a:t>nghĩa</a:t>
          </a:r>
          <a:r>
            <a:rPr lang="en-US" sz="2500" kern="1200" dirty="0" smtClean="0"/>
            <a:t> </a:t>
          </a:r>
          <a:r>
            <a:rPr lang="en-US" sz="2500" kern="1200" dirty="0" err="1" smtClean="0"/>
            <a:t>vụ</a:t>
          </a:r>
          <a:r>
            <a:rPr lang="en-US" sz="2500" kern="1200" dirty="0" smtClean="0"/>
            <a:t> </a:t>
          </a:r>
          <a:r>
            <a:rPr lang="en-US" sz="2500" kern="1200" dirty="0" err="1" smtClean="0"/>
            <a:t>tài</a:t>
          </a:r>
          <a:r>
            <a:rPr lang="en-US" sz="2500" kern="1200" dirty="0" smtClean="0"/>
            <a:t> </a:t>
          </a:r>
          <a:r>
            <a:rPr lang="en-US" sz="2500" kern="1200" dirty="0" err="1" smtClean="0"/>
            <a:t>chính</a:t>
          </a:r>
          <a:r>
            <a:rPr lang="en-US" sz="2500" kern="1200" dirty="0" smtClean="0"/>
            <a:t> </a:t>
          </a:r>
          <a:r>
            <a:rPr lang="en-US" sz="2500" kern="1200" dirty="0" err="1" smtClean="0"/>
            <a:t>ngắn</a:t>
          </a:r>
          <a:r>
            <a:rPr lang="en-US" sz="2500" kern="1200" dirty="0" smtClean="0"/>
            <a:t> </a:t>
          </a:r>
          <a:r>
            <a:rPr lang="en-US" sz="2500" kern="1200" dirty="0" err="1" smtClean="0"/>
            <a:t>hạn</a:t>
          </a:r>
          <a:r>
            <a:rPr lang="en-US" sz="2500" kern="1200" dirty="0" smtClean="0"/>
            <a:t> </a:t>
          </a:r>
          <a:r>
            <a:rPr lang="en-US" sz="2500" kern="1200" dirty="0" err="1" smtClean="0"/>
            <a:t>ko</a:t>
          </a:r>
          <a:r>
            <a:rPr lang="en-US" sz="2500" kern="1200" dirty="0" smtClean="0"/>
            <a:t>?</a:t>
          </a:r>
          <a:endParaRPr lang="en-GB" sz="2500" kern="1200" dirty="0"/>
        </a:p>
      </dsp:txBody>
      <dsp:txXfrm>
        <a:off x="579491" y="1443769"/>
        <a:ext cx="5113122" cy="1122274"/>
      </dsp:txXfrm>
    </dsp:sp>
    <dsp:sp modelId="{159A0FED-61E7-4DD1-A002-23ADD70941BC}">
      <dsp:nvSpPr>
        <dsp:cNvPr id="0" name=""/>
        <dsp:cNvSpPr/>
      </dsp:nvSpPr>
      <dsp:spPr>
        <a:xfrm>
          <a:off x="1081024" y="2817706"/>
          <a:ext cx="6502400" cy="1192106"/>
        </a:xfrm>
        <a:prstGeom prst="roundRect">
          <a:avLst>
            <a:gd name="adj" fmla="val 10000"/>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Cách</a:t>
          </a:r>
          <a:r>
            <a:rPr lang="en-US" sz="2500" kern="1200" dirty="0" smtClean="0"/>
            <a:t> </a:t>
          </a:r>
          <a:r>
            <a:rPr lang="en-US" sz="2500" kern="1200" dirty="0" err="1" smtClean="0"/>
            <a:t>hợp</a:t>
          </a:r>
          <a:r>
            <a:rPr lang="en-US" sz="2500" kern="1200" dirty="0" smtClean="0"/>
            <a:t> </a:t>
          </a:r>
          <a:r>
            <a:rPr lang="en-US" sz="2500" kern="1200" dirty="0" err="1" smtClean="0"/>
            <a:t>tác</a:t>
          </a:r>
          <a:r>
            <a:rPr lang="en-US" sz="2500" kern="1200" dirty="0" smtClean="0"/>
            <a:t> DN </a:t>
          </a:r>
          <a:r>
            <a:rPr lang="en-US" sz="2500" kern="1200" dirty="0" err="1" smtClean="0"/>
            <a:t>để</a:t>
          </a:r>
          <a:r>
            <a:rPr lang="en-US" sz="2500" kern="1200" dirty="0" smtClean="0"/>
            <a:t> </a:t>
          </a:r>
          <a:r>
            <a:rPr lang="en-US" sz="2500" kern="1200" dirty="0" err="1" smtClean="0"/>
            <a:t>giảm</a:t>
          </a:r>
          <a:r>
            <a:rPr lang="en-US" sz="2500" kern="1200" dirty="0" smtClean="0"/>
            <a:t> </a:t>
          </a:r>
          <a:r>
            <a:rPr lang="en-US" sz="2500" kern="1200" dirty="0" err="1" smtClean="0"/>
            <a:t>rủi</a:t>
          </a:r>
          <a:r>
            <a:rPr lang="en-US" sz="2500" kern="1200" dirty="0" smtClean="0"/>
            <a:t> </a:t>
          </a:r>
          <a:r>
            <a:rPr lang="en-US" sz="2500" kern="1200" dirty="0" err="1" smtClean="0"/>
            <a:t>ro</a:t>
          </a:r>
          <a:r>
            <a:rPr lang="en-US" sz="2500" kern="1200" dirty="0" smtClean="0"/>
            <a:t> </a:t>
          </a:r>
          <a:r>
            <a:rPr lang="en-US" sz="2500" kern="1200" dirty="0" err="1" smtClean="0"/>
            <a:t>và</a:t>
          </a:r>
          <a:r>
            <a:rPr lang="en-US" sz="2500" kern="1200" dirty="0" smtClean="0"/>
            <a:t> </a:t>
          </a:r>
          <a:r>
            <a:rPr lang="en-US" sz="2500" kern="1200" dirty="0" err="1" smtClean="0"/>
            <a:t>giảm</a:t>
          </a:r>
          <a:r>
            <a:rPr lang="en-US" sz="2500" kern="1200" dirty="0" smtClean="0"/>
            <a:t> </a:t>
          </a:r>
          <a:r>
            <a:rPr lang="en-US" sz="2500" kern="1200" dirty="0" err="1" smtClean="0"/>
            <a:t>tiền</a:t>
          </a:r>
          <a:r>
            <a:rPr lang="en-US" sz="2500" kern="1200" dirty="0" smtClean="0"/>
            <a:t> </a:t>
          </a:r>
          <a:r>
            <a:rPr lang="en-US" sz="2500" kern="1200" dirty="0" err="1" smtClean="0"/>
            <a:t>mặt</a:t>
          </a:r>
          <a:r>
            <a:rPr lang="en-US" sz="2500" kern="1200" dirty="0" smtClean="0"/>
            <a:t> </a:t>
          </a:r>
          <a:r>
            <a:rPr lang="en-US" sz="2500" kern="1200" dirty="0" err="1" smtClean="0"/>
            <a:t>cần</a:t>
          </a:r>
          <a:r>
            <a:rPr lang="en-US" sz="2500" kern="1200" dirty="0" smtClean="0"/>
            <a:t> </a:t>
          </a:r>
          <a:r>
            <a:rPr lang="en-US" sz="2500" kern="1200" dirty="0" err="1" smtClean="0"/>
            <a:t>thiết</a:t>
          </a:r>
          <a:r>
            <a:rPr lang="en-US" sz="2500" kern="1200" dirty="0" smtClean="0"/>
            <a:t>?</a:t>
          </a:r>
          <a:endParaRPr lang="en-GB" sz="2500" kern="1200" dirty="0"/>
        </a:p>
      </dsp:txBody>
      <dsp:txXfrm>
        <a:off x="1115940" y="2852622"/>
        <a:ext cx="5121250" cy="1122274"/>
      </dsp:txXfrm>
    </dsp:sp>
    <dsp:sp modelId="{92F91CE8-AFAE-4F39-BCEE-18C838829B8B}">
      <dsp:nvSpPr>
        <dsp:cNvPr id="0" name=""/>
        <dsp:cNvSpPr/>
      </dsp:nvSpPr>
      <dsp:spPr>
        <a:xfrm>
          <a:off x="1625599" y="4226560"/>
          <a:ext cx="6502400" cy="1192106"/>
        </a:xfrm>
        <a:prstGeom prst="roundRect">
          <a:avLst>
            <a:gd name="adj" fmla="val 1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Cách</a:t>
          </a:r>
          <a:r>
            <a:rPr lang="en-US" sz="2500" kern="1200" dirty="0" smtClean="0"/>
            <a:t> use TC </a:t>
          </a:r>
          <a:r>
            <a:rPr lang="en-US" sz="2500" kern="1200" dirty="0" err="1" smtClean="0"/>
            <a:t>hiệu</a:t>
          </a:r>
          <a:r>
            <a:rPr lang="en-US" sz="2500" kern="1200" dirty="0" smtClean="0"/>
            <a:t> </a:t>
          </a:r>
          <a:r>
            <a:rPr lang="en-US" sz="2500" kern="1200" dirty="0" err="1" smtClean="0"/>
            <a:t>quả</a:t>
          </a:r>
          <a:r>
            <a:rPr lang="en-US" sz="2500" kern="1200" dirty="0" smtClean="0"/>
            <a:t>? So </a:t>
          </a:r>
          <a:r>
            <a:rPr lang="en-US" sz="2500" kern="1200" dirty="0" err="1" smtClean="0"/>
            <a:t>sánh</a:t>
          </a:r>
          <a:r>
            <a:rPr lang="en-US" sz="2500" kern="1200" dirty="0" smtClean="0"/>
            <a:t> </a:t>
          </a:r>
          <a:r>
            <a:rPr lang="en-US" sz="2500" kern="1200" dirty="0" err="1" smtClean="0"/>
            <a:t>lợi</a:t>
          </a:r>
          <a:r>
            <a:rPr lang="en-US" sz="2500" kern="1200" dirty="0" smtClean="0"/>
            <a:t> </a:t>
          </a:r>
          <a:r>
            <a:rPr lang="en-US" sz="2500" kern="1200" dirty="0" err="1" smtClean="0"/>
            <a:t>nhuận</a:t>
          </a:r>
          <a:r>
            <a:rPr lang="en-US" sz="2500" kern="1200" dirty="0" smtClean="0"/>
            <a:t> </a:t>
          </a:r>
          <a:r>
            <a:rPr lang="en-US" sz="2500" kern="1200" dirty="0" err="1" smtClean="0"/>
            <a:t>với</a:t>
          </a:r>
          <a:r>
            <a:rPr lang="en-US" sz="2500" kern="1200" dirty="0" smtClean="0"/>
            <a:t> </a:t>
          </a:r>
          <a:r>
            <a:rPr lang="en-US" sz="2500" kern="1200" dirty="0" err="1" smtClean="0"/>
            <a:t>các</a:t>
          </a:r>
          <a:r>
            <a:rPr lang="en-US" sz="2500" kern="1200" dirty="0" smtClean="0"/>
            <a:t> </a:t>
          </a:r>
          <a:r>
            <a:rPr lang="en-US" sz="2500" kern="1200" dirty="0" err="1" smtClean="0"/>
            <a:t>đội</a:t>
          </a:r>
          <a:r>
            <a:rPr lang="en-US" sz="2500" kern="1200" dirty="0" smtClean="0"/>
            <a:t> </a:t>
          </a:r>
          <a:r>
            <a:rPr lang="en-US" sz="2500" kern="1200" dirty="0" err="1" smtClean="0"/>
            <a:t>thủ</a:t>
          </a:r>
          <a:r>
            <a:rPr lang="en-US" sz="2500" kern="1200" dirty="0" smtClean="0"/>
            <a:t> </a:t>
          </a:r>
          <a:r>
            <a:rPr lang="en-US" sz="2500" kern="1200" dirty="0" err="1" smtClean="0"/>
            <a:t>cùng</a:t>
          </a:r>
          <a:r>
            <a:rPr lang="en-US" sz="2500" kern="1200" dirty="0" smtClean="0"/>
            <a:t> </a:t>
          </a:r>
          <a:r>
            <a:rPr lang="en-US" sz="2500" kern="1200" dirty="0" err="1" smtClean="0"/>
            <a:t>ngành</a:t>
          </a:r>
          <a:r>
            <a:rPr lang="en-US" sz="2500" kern="1200" dirty="0" smtClean="0"/>
            <a:t> KD?</a:t>
          </a:r>
          <a:endParaRPr lang="en-GB" sz="2500" kern="1200" dirty="0"/>
        </a:p>
      </dsp:txBody>
      <dsp:txXfrm>
        <a:off x="1660515" y="4261476"/>
        <a:ext cx="5113122" cy="1122274"/>
      </dsp:txXfrm>
    </dsp:sp>
    <dsp:sp modelId="{59EC2DD9-D587-4DCD-9D24-6F47978B1561}">
      <dsp:nvSpPr>
        <dsp:cNvPr id="0" name=""/>
        <dsp:cNvSpPr/>
      </dsp:nvSpPr>
      <dsp:spPr>
        <a:xfrm>
          <a:off x="5727530" y="913045"/>
          <a:ext cx="774869" cy="774869"/>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5901876" y="913045"/>
        <a:ext cx="426177" cy="583089"/>
      </dsp:txXfrm>
    </dsp:sp>
    <dsp:sp modelId="{23257BE1-CB8A-48CE-B727-399FDD7FDFE2}">
      <dsp:nvSpPr>
        <dsp:cNvPr id="0" name=""/>
        <dsp:cNvSpPr/>
      </dsp:nvSpPr>
      <dsp:spPr>
        <a:xfrm>
          <a:off x="6272106" y="2321898"/>
          <a:ext cx="774869" cy="774869"/>
        </a:xfrm>
        <a:prstGeom prst="downArrow">
          <a:avLst>
            <a:gd name="adj1" fmla="val 55000"/>
            <a:gd name="adj2" fmla="val 45000"/>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6446452" y="2321898"/>
        <a:ext cx="426177" cy="583089"/>
      </dsp:txXfrm>
    </dsp:sp>
    <dsp:sp modelId="{3C24A806-1749-497D-8E37-C16647126A52}">
      <dsp:nvSpPr>
        <dsp:cNvPr id="0" name=""/>
        <dsp:cNvSpPr/>
      </dsp:nvSpPr>
      <dsp:spPr>
        <a:xfrm>
          <a:off x="6808554" y="3730752"/>
          <a:ext cx="774869" cy="774869"/>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6982900"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C785-9DF2-48B0-985D-5D65FA99F0A8}">
      <dsp:nvSpPr>
        <dsp:cNvPr id="0" name=""/>
        <dsp:cNvSpPr/>
      </dsp:nvSpPr>
      <dsp:spPr>
        <a:xfrm rot="5400000">
          <a:off x="3157903" y="67052"/>
          <a:ext cx="1004976" cy="87432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Rủi</a:t>
          </a:r>
          <a:r>
            <a:rPr lang="en-US" sz="1800" kern="1200" dirty="0" smtClean="0"/>
            <a:t> </a:t>
          </a:r>
          <a:r>
            <a:rPr lang="en-US" sz="1800" kern="1200" dirty="0" err="1" smtClean="0"/>
            <a:t>ro</a:t>
          </a:r>
          <a:endParaRPr lang="en-GB" sz="1800" kern="1200" dirty="0"/>
        </a:p>
      </dsp:txBody>
      <dsp:txXfrm rot="-5400000">
        <a:off x="3359476" y="158338"/>
        <a:ext cx="601829" cy="691758"/>
      </dsp:txXfrm>
    </dsp:sp>
    <dsp:sp modelId="{B137179C-B352-4CA6-82F2-B2F5731A2896}">
      <dsp:nvSpPr>
        <dsp:cNvPr id="0" name=""/>
        <dsp:cNvSpPr/>
      </dsp:nvSpPr>
      <dsp:spPr>
        <a:xfrm>
          <a:off x="4124087" y="202723"/>
          <a:ext cx="1121553" cy="6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t>Chấp</a:t>
          </a:r>
          <a:r>
            <a:rPr lang="en-US" sz="1800" kern="1200" dirty="0" smtClean="0"/>
            <a:t> </a:t>
          </a:r>
          <a:r>
            <a:rPr lang="en-US" sz="1800" kern="1200" dirty="0" err="1" smtClean="0"/>
            <a:t>nhận</a:t>
          </a:r>
          <a:endParaRPr lang="en-GB" sz="1800" kern="1200" dirty="0"/>
        </a:p>
      </dsp:txBody>
      <dsp:txXfrm>
        <a:off x="4124087" y="202723"/>
        <a:ext cx="1121553" cy="602985"/>
      </dsp:txXfrm>
    </dsp:sp>
    <dsp:sp modelId="{E321EEDE-AF2F-475C-A30C-E50AF54D2F84}">
      <dsp:nvSpPr>
        <dsp:cNvPr id="0" name=""/>
        <dsp:cNvSpPr/>
      </dsp:nvSpPr>
      <dsp:spPr>
        <a:xfrm rot="5400000">
          <a:off x="2213627" y="67052"/>
          <a:ext cx="1004976" cy="874329"/>
        </a:xfrm>
        <a:prstGeom prst="hexagon">
          <a:avLst>
            <a:gd name="adj" fmla="val 25000"/>
            <a:gd name="vf" fmla="val 115470"/>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GB" sz="4800" kern="1200"/>
        </a:p>
      </dsp:txBody>
      <dsp:txXfrm rot="-5400000">
        <a:off x="2415200" y="158338"/>
        <a:ext cx="601829" cy="691758"/>
      </dsp:txXfrm>
    </dsp:sp>
    <dsp:sp modelId="{E7B1C947-4297-4B52-9C42-9F162C781ADF}">
      <dsp:nvSpPr>
        <dsp:cNvPr id="0" name=""/>
        <dsp:cNvSpPr/>
      </dsp:nvSpPr>
      <dsp:spPr>
        <a:xfrm rot="5400000">
          <a:off x="2683956" y="920076"/>
          <a:ext cx="1004976" cy="874329"/>
        </a:xfrm>
        <a:prstGeom prst="hexagon">
          <a:avLst>
            <a:gd name="adj" fmla="val 25000"/>
            <a:gd name="vf" fmla="val 115470"/>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Tầm</a:t>
          </a:r>
          <a:r>
            <a:rPr lang="en-US" sz="1800" kern="1200" dirty="0" smtClean="0"/>
            <a:t> </a:t>
          </a:r>
          <a:r>
            <a:rPr lang="en-US" sz="1800" kern="1200" dirty="0" err="1" smtClean="0"/>
            <a:t>nhìn</a:t>
          </a:r>
          <a:endParaRPr lang="en-GB" sz="1800" kern="1200" dirty="0"/>
        </a:p>
      </dsp:txBody>
      <dsp:txXfrm rot="-5400000">
        <a:off x="2885529" y="1011362"/>
        <a:ext cx="601829" cy="691758"/>
      </dsp:txXfrm>
    </dsp:sp>
    <dsp:sp modelId="{177CECF4-4752-4095-9E73-01C76E0B870C}">
      <dsp:nvSpPr>
        <dsp:cNvPr id="0" name=""/>
        <dsp:cNvSpPr/>
      </dsp:nvSpPr>
      <dsp:spPr>
        <a:xfrm>
          <a:off x="1627726" y="1055748"/>
          <a:ext cx="1085374" cy="6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kern="1200" dirty="0" err="1" smtClean="0"/>
            <a:t>Thay</a:t>
          </a:r>
          <a:r>
            <a:rPr lang="en-US" sz="1800" kern="1200" dirty="0" smtClean="0"/>
            <a:t> </a:t>
          </a:r>
          <a:r>
            <a:rPr lang="en-US" sz="1800" kern="1200" dirty="0" err="1" smtClean="0"/>
            <a:t>đổi</a:t>
          </a:r>
          <a:endParaRPr lang="en-GB" sz="1800" kern="1200" dirty="0"/>
        </a:p>
      </dsp:txBody>
      <dsp:txXfrm>
        <a:off x="1627726" y="1055748"/>
        <a:ext cx="1085374" cy="602985"/>
      </dsp:txXfrm>
    </dsp:sp>
    <dsp:sp modelId="{FB1CCEA9-3712-47ED-BD6D-4800718B0ABC}">
      <dsp:nvSpPr>
        <dsp:cNvPr id="0" name=""/>
        <dsp:cNvSpPr/>
      </dsp:nvSpPr>
      <dsp:spPr>
        <a:xfrm rot="5400000">
          <a:off x="3628232" y="920076"/>
          <a:ext cx="1004976" cy="874329"/>
        </a:xfrm>
        <a:prstGeom prst="hexagon">
          <a:avLst>
            <a:gd name="adj" fmla="val 25000"/>
            <a:gd name="vf" fmla="val 115470"/>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GB" sz="4800" kern="1200"/>
        </a:p>
      </dsp:txBody>
      <dsp:txXfrm rot="-5400000">
        <a:off x="3829805" y="1011362"/>
        <a:ext cx="601829" cy="691758"/>
      </dsp:txXfrm>
    </dsp:sp>
    <dsp:sp modelId="{7E7C9581-0CF4-4E40-8754-7ACC6DBAB7F8}">
      <dsp:nvSpPr>
        <dsp:cNvPr id="0" name=""/>
        <dsp:cNvSpPr/>
      </dsp:nvSpPr>
      <dsp:spPr>
        <a:xfrm rot="5400000">
          <a:off x="3157903" y="1773100"/>
          <a:ext cx="1004976" cy="874329"/>
        </a:xfrm>
        <a:prstGeom prst="hexagon">
          <a:avLst>
            <a:gd name="adj" fmla="val 25000"/>
            <a:gd name="vf" fmla="val 115470"/>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Sáng</a:t>
          </a:r>
          <a:r>
            <a:rPr lang="en-US" sz="1800" kern="1200" dirty="0" smtClean="0"/>
            <a:t> </a:t>
          </a:r>
          <a:r>
            <a:rPr lang="en-US" sz="1800" kern="1200" dirty="0" err="1" smtClean="0"/>
            <a:t>tạo</a:t>
          </a:r>
          <a:endParaRPr lang="en-GB" sz="1800" kern="1200" dirty="0"/>
        </a:p>
      </dsp:txBody>
      <dsp:txXfrm rot="-5400000">
        <a:off x="3359476" y="1864386"/>
        <a:ext cx="601829" cy="691758"/>
      </dsp:txXfrm>
    </dsp:sp>
    <dsp:sp modelId="{77C5F8B7-6FC8-43D6-9A48-5872AD2CB687}">
      <dsp:nvSpPr>
        <dsp:cNvPr id="0" name=""/>
        <dsp:cNvSpPr/>
      </dsp:nvSpPr>
      <dsp:spPr>
        <a:xfrm>
          <a:off x="4124087" y="1908772"/>
          <a:ext cx="1121553" cy="602985"/>
        </a:xfrm>
        <a:prstGeom prst="rect">
          <a:avLst/>
        </a:prstGeom>
        <a:noFill/>
        <a:ln>
          <a:noFill/>
        </a:ln>
        <a:effectLst/>
      </dsp:spPr>
      <dsp:style>
        <a:lnRef idx="0">
          <a:scrgbClr r="0" g="0" b="0"/>
        </a:lnRef>
        <a:fillRef idx="0">
          <a:scrgbClr r="0" g="0" b="0"/>
        </a:fillRef>
        <a:effectRef idx="0">
          <a:scrgbClr r="0" g="0" b="0"/>
        </a:effectRef>
        <a:fontRef idx="minor"/>
      </dsp:style>
    </dsp:sp>
    <dsp:sp modelId="{9A268847-A1E9-41FE-963B-9DE029A5B608}">
      <dsp:nvSpPr>
        <dsp:cNvPr id="0" name=""/>
        <dsp:cNvSpPr/>
      </dsp:nvSpPr>
      <dsp:spPr>
        <a:xfrm rot="5400000">
          <a:off x="2213627" y="1773100"/>
          <a:ext cx="1004976" cy="874329"/>
        </a:xfrm>
        <a:prstGeom prst="hexagon">
          <a:avLst>
            <a:gd name="adj" fmla="val 25000"/>
            <a:gd name="vf" fmla="val 115470"/>
          </a:avLst>
        </a:prstGeom>
        <a:solidFill>
          <a:schemeClr val="accent4">
            <a:hueOff val="7425495"/>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GB" sz="4800" kern="1200"/>
        </a:p>
      </dsp:txBody>
      <dsp:txXfrm rot="-5400000">
        <a:off x="2415200" y="1864386"/>
        <a:ext cx="601829" cy="691758"/>
      </dsp:txXfrm>
    </dsp:sp>
    <dsp:sp modelId="{DCCAA387-CFE3-4604-AF4A-A3B06419F5F7}">
      <dsp:nvSpPr>
        <dsp:cNvPr id="0" name=""/>
        <dsp:cNvSpPr/>
      </dsp:nvSpPr>
      <dsp:spPr>
        <a:xfrm rot="5400000">
          <a:off x="2683956" y="2626124"/>
          <a:ext cx="1004976" cy="874329"/>
        </a:xfrm>
        <a:prstGeom prst="hexagon">
          <a:avLst>
            <a:gd name="adj" fmla="val 25000"/>
            <a:gd name="vf" fmla="val 115470"/>
          </a:avLst>
        </a:prstGeom>
        <a:solidFill>
          <a:schemeClr val="accent4">
            <a:hueOff val="8910594"/>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Tăng</a:t>
          </a:r>
          <a:r>
            <a:rPr lang="en-US" sz="1800" kern="1200" dirty="0" smtClean="0"/>
            <a:t> </a:t>
          </a:r>
          <a:r>
            <a:rPr lang="en-US" sz="1800" kern="1200" dirty="0" err="1" smtClean="0"/>
            <a:t>trưởng</a:t>
          </a:r>
          <a:endParaRPr lang="en-GB" sz="1800" kern="1200" dirty="0"/>
        </a:p>
      </dsp:txBody>
      <dsp:txXfrm rot="-5400000">
        <a:off x="2885529" y="2717410"/>
        <a:ext cx="601829" cy="691758"/>
      </dsp:txXfrm>
    </dsp:sp>
    <dsp:sp modelId="{B50B5C7D-14A3-44AB-8F67-096FFB37F005}">
      <dsp:nvSpPr>
        <dsp:cNvPr id="0" name=""/>
        <dsp:cNvSpPr/>
      </dsp:nvSpPr>
      <dsp:spPr>
        <a:xfrm>
          <a:off x="1627726" y="2761796"/>
          <a:ext cx="1085374" cy="60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kern="1200" dirty="0" err="1" smtClean="0"/>
            <a:t>Nhanh</a:t>
          </a:r>
          <a:r>
            <a:rPr lang="en-US" sz="1800" kern="1200" dirty="0" smtClean="0"/>
            <a:t> </a:t>
          </a:r>
          <a:endParaRPr lang="en-GB" sz="1800" kern="1200" dirty="0"/>
        </a:p>
      </dsp:txBody>
      <dsp:txXfrm>
        <a:off x="1627726" y="2761796"/>
        <a:ext cx="1085374" cy="602985"/>
      </dsp:txXfrm>
    </dsp:sp>
    <dsp:sp modelId="{7A66C4BA-27AB-4359-8918-061F6BF4B499}">
      <dsp:nvSpPr>
        <dsp:cNvPr id="0" name=""/>
        <dsp:cNvSpPr/>
      </dsp:nvSpPr>
      <dsp:spPr>
        <a:xfrm rot="5400000">
          <a:off x="3628232" y="2626124"/>
          <a:ext cx="1004976" cy="874329"/>
        </a:xfrm>
        <a:prstGeom prst="hexagon">
          <a:avLst>
            <a:gd name="adj" fmla="val 25000"/>
            <a:gd name="vf" fmla="val 11547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GB" sz="4800" kern="1200"/>
        </a:p>
      </dsp:txBody>
      <dsp:txXfrm rot="-5400000">
        <a:off x="3829805" y="2717410"/>
        <a:ext cx="601829" cy="6917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50803-8C77-4170-A030-28E6DC4C099F}">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66DD123-A304-444D-B1CD-C591E2B47583}">
      <dsp:nvSpPr>
        <dsp:cNvPr id="0" name=""/>
        <dsp:cNvSpPr/>
      </dsp:nvSpPr>
      <dsp:spPr>
        <a:xfrm>
          <a:off x="380119" y="246332"/>
          <a:ext cx="7675541"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a:t>
          </a:r>
          <a:r>
            <a:rPr lang="en-US" sz="2500" kern="1200" dirty="0" err="1" smtClean="0"/>
            <a:t>môn</a:t>
          </a:r>
          <a:r>
            <a:rPr lang="en-US" sz="2500" kern="1200" dirty="0" smtClean="0"/>
            <a:t> </a:t>
          </a:r>
          <a:r>
            <a:rPr lang="en-US" sz="2500" kern="1200" dirty="0" err="1" smtClean="0"/>
            <a:t>bài</a:t>
          </a:r>
          <a:endParaRPr lang="en-GB" sz="2500" kern="1200" dirty="0"/>
        </a:p>
      </dsp:txBody>
      <dsp:txXfrm>
        <a:off x="380119" y="246332"/>
        <a:ext cx="7675541" cy="492448"/>
      </dsp:txXfrm>
    </dsp:sp>
    <dsp:sp modelId="{89A22C2F-D6A0-4DA2-BEE5-0B3CF3F75624}">
      <dsp:nvSpPr>
        <dsp:cNvPr id="0" name=""/>
        <dsp:cNvSpPr/>
      </dsp:nvSpPr>
      <dsp:spPr>
        <a:xfrm>
          <a:off x="72339" y="184776"/>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776A32F-C6A8-4391-B2C0-A34A6D712230}">
      <dsp:nvSpPr>
        <dsp:cNvPr id="0" name=""/>
        <dsp:cNvSpPr/>
      </dsp:nvSpPr>
      <dsp:spPr>
        <a:xfrm>
          <a:off x="826075" y="985438"/>
          <a:ext cx="7229585" cy="49244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GTGT</a:t>
          </a:r>
          <a:endParaRPr lang="en-GB" sz="2500" kern="1200" dirty="0"/>
        </a:p>
      </dsp:txBody>
      <dsp:txXfrm>
        <a:off x="826075" y="985438"/>
        <a:ext cx="7229585" cy="492448"/>
      </dsp:txXfrm>
    </dsp:sp>
    <dsp:sp modelId="{B852B4E9-B5A2-4436-BB02-0F790EBE6DF2}">
      <dsp:nvSpPr>
        <dsp:cNvPr id="0" name=""/>
        <dsp:cNvSpPr/>
      </dsp:nvSpPr>
      <dsp:spPr>
        <a:xfrm>
          <a:off x="518295" y="923882"/>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922B73D-DDF3-4DF1-994D-98A55839066D}">
      <dsp:nvSpPr>
        <dsp:cNvPr id="0" name=""/>
        <dsp:cNvSpPr/>
      </dsp:nvSpPr>
      <dsp:spPr>
        <a:xfrm>
          <a:off x="1070457" y="1724003"/>
          <a:ext cx="6985203" cy="49244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a:t>
          </a:r>
          <a:r>
            <a:rPr lang="en-US" sz="2500" kern="1200" dirty="0" err="1" smtClean="0"/>
            <a:t>tiêu</a:t>
          </a:r>
          <a:r>
            <a:rPr lang="en-US" sz="2500" kern="1200" dirty="0" smtClean="0"/>
            <a:t> </a:t>
          </a:r>
          <a:r>
            <a:rPr lang="en-US" sz="2500" kern="1200" dirty="0" err="1" smtClean="0"/>
            <a:t>thụ</a:t>
          </a:r>
          <a:r>
            <a:rPr lang="en-US" sz="2500" kern="1200" dirty="0" smtClean="0"/>
            <a:t> </a:t>
          </a:r>
          <a:r>
            <a:rPr lang="en-US" sz="2500" kern="1200" dirty="0" err="1" smtClean="0"/>
            <a:t>đặc</a:t>
          </a:r>
          <a:r>
            <a:rPr lang="en-US" sz="2500" kern="1200" dirty="0" smtClean="0"/>
            <a:t> </a:t>
          </a:r>
          <a:r>
            <a:rPr lang="en-US" sz="2500" kern="1200" dirty="0" err="1" smtClean="0"/>
            <a:t>biệt</a:t>
          </a:r>
          <a:endParaRPr lang="en-GB" sz="2500" kern="1200" dirty="0"/>
        </a:p>
      </dsp:txBody>
      <dsp:txXfrm>
        <a:off x="1070457" y="1724003"/>
        <a:ext cx="6985203" cy="492448"/>
      </dsp:txXfrm>
    </dsp:sp>
    <dsp:sp modelId="{D07735B3-AD2D-4D6A-9D36-8BCC8F3C31B0}">
      <dsp:nvSpPr>
        <dsp:cNvPr id="0" name=""/>
        <dsp:cNvSpPr/>
      </dsp:nvSpPr>
      <dsp:spPr>
        <a:xfrm>
          <a:off x="762677" y="1662447"/>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C6D5AC8-6711-405C-B9CC-B21B6E1DD3CB}">
      <dsp:nvSpPr>
        <dsp:cNvPr id="0" name=""/>
        <dsp:cNvSpPr/>
      </dsp:nvSpPr>
      <dsp:spPr>
        <a:xfrm>
          <a:off x="1148486" y="2463109"/>
          <a:ext cx="6907174" cy="49244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a:t>
          </a:r>
          <a:r>
            <a:rPr lang="en-US" sz="2500" kern="1200" dirty="0" err="1" smtClean="0"/>
            <a:t>xuất</a:t>
          </a:r>
          <a:r>
            <a:rPr lang="en-US" sz="2500" kern="1200" dirty="0" smtClean="0"/>
            <a:t> – </a:t>
          </a:r>
          <a:r>
            <a:rPr lang="en-US" sz="2500" kern="1200" dirty="0" err="1" smtClean="0"/>
            <a:t>nhập</a:t>
          </a:r>
          <a:r>
            <a:rPr lang="en-US" sz="2500" kern="1200" dirty="0" smtClean="0"/>
            <a:t> </a:t>
          </a:r>
          <a:r>
            <a:rPr lang="en-US" sz="2500" kern="1200" dirty="0" err="1" smtClean="0"/>
            <a:t>khẩu</a:t>
          </a:r>
          <a:endParaRPr lang="en-GB" sz="2500" kern="1200" dirty="0"/>
        </a:p>
      </dsp:txBody>
      <dsp:txXfrm>
        <a:off x="1148486" y="2463109"/>
        <a:ext cx="6907174" cy="492448"/>
      </dsp:txXfrm>
    </dsp:sp>
    <dsp:sp modelId="{74C53D8D-1924-4686-B5D6-4A15834FEC3F}">
      <dsp:nvSpPr>
        <dsp:cNvPr id="0" name=""/>
        <dsp:cNvSpPr/>
      </dsp:nvSpPr>
      <dsp:spPr>
        <a:xfrm>
          <a:off x="840706" y="240155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C7CA163-9CA2-4F41-9A8A-C5DDFDC942FF}">
      <dsp:nvSpPr>
        <dsp:cNvPr id="0" name=""/>
        <dsp:cNvSpPr/>
      </dsp:nvSpPr>
      <dsp:spPr>
        <a:xfrm>
          <a:off x="1070457" y="3202215"/>
          <a:ext cx="6985203" cy="49244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a:t>
          </a:r>
          <a:r>
            <a:rPr lang="en-US" sz="2500" kern="1200" dirty="0" err="1" smtClean="0"/>
            <a:t>tài</a:t>
          </a:r>
          <a:r>
            <a:rPr lang="en-US" sz="2500" kern="1200" dirty="0" smtClean="0"/>
            <a:t> </a:t>
          </a:r>
          <a:r>
            <a:rPr lang="en-US" sz="2500" kern="1200" dirty="0" err="1" smtClean="0"/>
            <a:t>nguyên</a:t>
          </a:r>
          <a:endParaRPr lang="en-GB" sz="2500" kern="1200" dirty="0"/>
        </a:p>
      </dsp:txBody>
      <dsp:txXfrm>
        <a:off x="1070457" y="3202215"/>
        <a:ext cx="6985203" cy="492448"/>
      </dsp:txXfrm>
    </dsp:sp>
    <dsp:sp modelId="{A61DF901-ED59-4F32-A21B-2E891A9EAC49}">
      <dsp:nvSpPr>
        <dsp:cNvPr id="0" name=""/>
        <dsp:cNvSpPr/>
      </dsp:nvSpPr>
      <dsp:spPr>
        <a:xfrm>
          <a:off x="762677" y="314065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48B663-D5FC-4DB5-8296-1B7B5AE4923A}">
      <dsp:nvSpPr>
        <dsp:cNvPr id="0" name=""/>
        <dsp:cNvSpPr/>
      </dsp:nvSpPr>
      <dsp:spPr>
        <a:xfrm>
          <a:off x="826075" y="3940779"/>
          <a:ext cx="7229585"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TNDN</a:t>
          </a:r>
          <a:endParaRPr lang="en-GB" sz="2500" kern="1200" dirty="0"/>
        </a:p>
      </dsp:txBody>
      <dsp:txXfrm>
        <a:off x="826075" y="3940779"/>
        <a:ext cx="7229585" cy="492448"/>
      </dsp:txXfrm>
    </dsp:sp>
    <dsp:sp modelId="{AE1D7F00-F3B0-48D1-8952-1CEE72C36754}">
      <dsp:nvSpPr>
        <dsp:cNvPr id="0" name=""/>
        <dsp:cNvSpPr/>
      </dsp:nvSpPr>
      <dsp:spPr>
        <a:xfrm>
          <a:off x="518295" y="387922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C40FBA2-42F4-4C55-B33D-400FE9B0334A}">
      <dsp:nvSpPr>
        <dsp:cNvPr id="0" name=""/>
        <dsp:cNvSpPr/>
      </dsp:nvSpPr>
      <dsp:spPr>
        <a:xfrm>
          <a:off x="380119" y="4679885"/>
          <a:ext cx="7675541" cy="49244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Thuế</a:t>
          </a:r>
          <a:r>
            <a:rPr lang="en-US" sz="2500" kern="1200" dirty="0" smtClean="0"/>
            <a:t> TNCN</a:t>
          </a:r>
          <a:endParaRPr lang="en-GB" sz="2500" kern="1200" dirty="0"/>
        </a:p>
      </dsp:txBody>
      <dsp:txXfrm>
        <a:off x="380119" y="4679885"/>
        <a:ext cx="7675541" cy="492448"/>
      </dsp:txXfrm>
    </dsp:sp>
    <dsp:sp modelId="{FC5B28E6-4325-4278-BB54-6125FEB28F3A}">
      <dsp:nvSpPr>
        <dsp:cNvPr id="0" name=""/>
        <dsp:cNvSpPr/>
      </dsp:nvSpPr>
      <dsp:spPr>
        <a:xfrm>
          <a:off x="72339" y="461832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E49E6-E361-4CA7-8F50-F88C6E43FF31}">
      <dsp:nvSpPr>
        <dsp:cNvPr id="0" name=""/>
        <dsp:cNvSpPr/>
      </dsp:nvSpPr>
      <dsp:spPr>
        <a:xfrm rot="5400000">
          <a:off x="-188901" y="189014"/>
          <a:ext cx="1259346" cy="88154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a:p>
      </dsp:txBody>
      <dsp:txXfrm rot="-5400000">
        <a:off x="1" y="440883"/>
        <a:ext cx="881542" cy="377804"/>
      </dsp:txXfrm>
    </dsp:sp>
    <dsp:sp modelId="{115EBA88-BFA9-47E0-8052-DCA0BCAA2453}">
      <dsp:nvSpPr>
        <dsp:cNvPr id="0" name=""/>
        <dsp:cNvSpPr/>
      </dsp:nvSpPr>
      <dsp:spPr>
        <a:xfrm rot="5400000">
          <a:off x="5686952" y="-4805297"/>
          <a:ext cx="818575" cy="1042939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err="1" smtClean="0"/>
            <a:t>Nhấn</a:t>
          </a:r>
          <a:r>
            <a:rPr lang="en-US" sz="4600" kern="1200" dirty="0" smtClean="0"/>
            <a:t> </a:t>
          </a:r>
          <a:r>
            <a:rPr lang="en-US" sz="4600" kern="1200" dirty="0" err="1" smtClean="0"/>
            <a:t>mạnh</a:t>
          </a:r>
          <a:r>
            <a:rPr lang="en-US" sz="4600" kern="1200" dirty="0" smtClean="0"/>
            <a:t> </a:t>
          </a:r>
          <a:r>
            <a:rPr lang="en-US" sz="4600" kern="1200" dirty="0" err="1" smtClean="0"/>
            <a:t>các</a:t>
          </a:r>
          <a:r>
            <a:rPr lang="en-US" sz="4600" kern="1200" dirty="0" smtClean="0"/>
            <a:t> </a:t>
          </a:r>
          <a:r>
            <a:rPr lang="en-US" sz="4600" kern="1200" dirty="0" err="1" smtClean="0"/>
            <a:t>lợi</a:t>
          </a:r>
          <a:r>
            <a:rPr lang="en-US" sz="4600" kern="1200" dirty="0" smtClean="0"/>
            <a:t> </a:t>
          </a:r>
          <a:r>
            <a:rPr lang="en-US" sz="4600" kern="1200" dirty="0" err="1" smtClean="0"/>
            <a:t>ích</a:t>
          </a:r>
          <a:r>
            <a:rPr lang="en-US" sz="4600" kern="1200" dirty="0" smtClean="0"/>
            <a:t> </a:t>
          </a:r>
          <a:r>
            <a:rPr lang="en-US" sz="4600" kern="1200" dirty="0" err="1" smtClean="0"/>
            <a:t>mà</a:t>
          </a:r>
          <a:r>
            <a:rPr lang="en-US" sz="4600" kern="1200" dirty="0" smtClean="0"/>
            <a:t> NĐT </a:t>
          </a:r>
          <a:r>
            <a:rPr lang="en-US" sz="4600" kern="1200" dirty="0" err="1" smtClean="0"/>
            <a:t>đạt</a:t>
          </a:r>
          <a:r>
            <a:rPr lang="en-US" sz="4600" kern="1200" dirty="0" smtClean="0"/>
            <a:t> </a:t>
          </a:r>
          <a:r>
            <a:rPr lang="en-US" sz="4600" kern="1200" dirty="0" err="1" smtClean="0"/>
            <a:t>được</a:t>
          </a:r>
          <a:r>
            <a:rPr lang="en-US" sz="4600" kern="1200" dirty="0" smtClean="0"/>
            <a:t> </a:t>
          </a:r>
          <a:endParaRPr lang="en-GB" sz="4600" kern="1200" dirty="0"/>
        </a:p>
      </dsp:txBody>
      <dsp:txXfrm rot="-5400000">
        <a:off x="881543" y="40072"/>
        <a:ext cx="10389434" cy="738655"/>
      </dsp:txXfrm>
    </dsp:sp>
    <dsp:sp modelId="{9ADD195B-76DF-4042-99ED-3519EC7A9B8D}">
      <dsp:nvSpPr>
        <dsp:cNvPr id="0" name=""/>
        <dsp:cNvSpPr/>
      </dsp:nvSpPr>
      <dsp:spPr>
        <a:xfrm rot="5400000">
          <a:off x="-188901" y="1301623"/>
          <a:ext cx="1259346" cy="881542"/>
        </a:xfrm>
        <a:prstGeom prst="chevron">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a:p>
      </dsp:txBody>
      <dsp:txXfrm rot="-5400000">
        <a:off x="1" y="1553492"/>
        <a:ext cx="881542" cy="377804"/>
      </dsp:txXfrm>
    </dsp:sp>
    <dsp:sp modelId="{7C75AE5D-D383-480B-AC30-62AEA477987A}">
      <dsp:nvSpPr>
        <dsp:cNvPr id="0" name=""/>
        <dsp:cNvSpPr/>
      </dsp:nvSpPr>
      <dsp:spPr>
        <a:xfrm rot="5400000">
          <a:off x="5686952" y="-3692687"/>
          <a:ext cx="818575" cy="10429394"/>
        </a:xfrm>
        <a:prstGeom prst="round2SameRect">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err="1" smtClean="0"/>
            <a:t>Chứng</a:t>
          </a:r>
          <a:r>
            <a:rPr lang="en-US" sz="4600" kern="1200" dirty="0" smtClean="0"/>
            <a:t> minh </a:t>
          </a:r>
          <a:r>
            <a:rPr lang="en-US" sz="4600" kern="1200" dirty="0" err="1" smtClean="0"/>
            <a:t>bằng</a:t>
          </a:r>
          <a:r>
            <a:rPr lang="en-US" sz="4600" kern="1200" dirty="0" smtClean="0"/>
            <a:t> con </a:t>
          </a:r>
          <a:r>
            <a:rPr lang="en-US" sz="4600" kern="1200" dirty="0" err="1" smtClean="0"/>
            <a:t>số</a:t>
          </a:r>
          <a:r>
            <a:rPr lang="en-US" sz="4600" kern="1200" dirty="0" smtClean="0"/>
            <a:t> </a:t>
          </a:r>
          <a:r>
            <a:rPr lang="en-US" sz="4600" kern="1200" dirty="0" err="1" smtClean="0"/>
            <a:t>thực</a:t>
          </a:r>
          <a:r>
            <a:rPr lang="en-US" sz="4600" kern="1200" dirty="0" smtClean="0"/>
            <a:t> </a:t>
          </a:r>
          <a:r>
            <a:rPr lang="en-US" sz="4600" kern="1200" dirty="0" err="1" smtClean="0"/>
            <a:t>tế</a:t>
          </a:r>
          <a:endParaRPr lang="en-GB" sz="4600" kern="1200" dirty="0"/>
        </a:p>
      </dsp:txBody>
      <dsp:txXfrm rot="-5400000">
        <a:off x="881543" y="1152682"/>
        <a:ext cx="10389434" cy="738655"/>
      </dsp:txXfrm>
    </dsp:sp>
    <dsp:sp modelId="{0382C1A9-7C91-40F5-805A-E6DEAE0414DD}">
      <dsp:nvSpPr>
        <dsp:cNvPr id="0" name=""/>
        <dsp:cNvSpPr/>
      </dsp:nvSpPr>
      <dsp:spPr>
        <a:xfrm rot="5400000">
          <a:off x="-188901" y="2414233"/>
          <a:ext cx="1259346" cy="881542"/>
        </a:xfrm>
        <a:prstGeom prst="chevron">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dirty="0"/>
        </a:p>
      </dsp:txBody>
      <dsp:txXfrm rot="-5400000">
        <a:off x="1" y="2666102"/>
        <a:ext cx="881542" cy="377804"/>
      </dsp:txXfrm>
    </dsp:sp>
    <dsp:sp modelId="{7E20BF6A-0886-46ED-83E1-273CBF076C39}">
      <dsp:nvSpPr>
        <dsp:cNvPr id="0" name=""/>
        <dsp:cNvSpPr/>
      </dsp:nvSpPr>
      <dsp:spPr>
        <a:xfrm rot="5400000">
          <a:off x="5686952" y="-2580077"/>
          <a:ext cx="818575" cy="10429394"/>
        </a:xfrm>
        <a:prstGeom prst="round2SameRect">
          <a:avLst/>
        </a:prstGeom>
        <a:solidFill>
          <a:schemeClr val="lt1">
            <a:alpha val="90000"/>
            <a:hueOff val="0"/>
            <a:satOff val="0"/>
            <a:lumOff val="0"/>
            <a:alphaOff val="0"/>
          </a:schemeClr>
        </a:solidFill>
        <a:ln w="6350" cap="flat" cmpd="sng" algn="ctr">
          <a:solidFill>
            <a:schemeClr val="accent4">
              <a:hueOff val="6930462"/>
              <a:satOff val="-31979"/>
              <a:lumOff val="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err="1" smtClean="0"/>
            <a:t>Thể</a:t>
          </a:r>
          <a:r>
            <a:rPr lang="en-US" sz="4600" kern="1200" dirty="0" smtClean="0"/>
            <a:t> </a:t>
          </a:r>
          <a:r>
            <a:rPr lang="en-US" sz="4600" kern="1200" dirty="0" err="1" smtClean="0"/>
            <a:t>hiện</a:t>
          </a:r>
          <a:r>
            <a:rPr lang="en-US" sz="4600" kern="1200" dirty="0" smtClean="0"/>
            <a:t> </a:t>
          </a:r>
          <a:r>
            <a:rPr lang="en-US" sz="4600" kern="1200" dirty="0" err="1" smtClean="0"/>
            <a:t>quyết</a:t>
          </a:r>
          <a:r>
            <a:rPr lang="en-US" sz="4600" kern="1200" dirty="0" smtClean="0"/>
            <a:t> </a:t>
          </a:r>
          <a:r>
            <a:rPr lang="en-US" sz="4600" kern="1200" dirty="0" err="1" smtClean="0"/>
            <a:t>tâm</a:t>
          </a:r>
          <a:r>
            <a:rPr lang="en-US" sz="4600" kern="1200" dirty="0" smtClean="0"/>
            <a:t>, cam </a:t>
          </a:r>
          <a:r>
            <a:rPr lang="en-US" sz="4600" kern="1200" dirty="0" err="1" smtClean="0"/>
            <a:t>kết</a:t>
          </a:r>
          <a:r>
            <a:rPr lang="en-US" sz="4600" kern="1200" dirty="0" smtClean="0"/>
            <a:t> </a:t>
          </a:r>
          <a:r>
            <a:rPr lang="en-US" sz="4600" kern="1200" dirty="0" err="1" smtClean="0"/>
            <a:t>với</a:t>
          </a:r>
          <a:r>
            <a:rPr lang="en-US" sz="4600" kern="1200" dirty="0" smtClean="0"/>
            <a:t> DAKD</a:t>
          </a:r>
          <a:endParaRPr lang="en-GB" sz="4600" kern="1200" dirty="0"/>
        </a:p>
      </dsp:txBody>
      <dsp:txXfrm rot="-5400000">
        <a:off x="881543" y="2265292"/>
        <a:ext cx="10389434" cy="738655"/>
      </dsp:txXfrm>
    </dsp:sp>
    <dsp:sp modelId="{DB7D1CF4-DF0F-4947-B703-24FA2B4F0210}">
      <dsp:nvSpPr>
        <dsp:cNvPr id="0" name=""/>
        <dsp:cNvSpPr/>
      </dsp:nvSpPr>
      <dsp:spPr>
        <a:xfrm rot="5400000">
          <a:off x="-188901" y="3526843"/>
          <a:ext cx="1259346" cy="881542"/>
        </a:xfrm>
        <a:prstGeom prst="chevron">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GB" sz="2400" kern="1200" dirty="0"/>
        </a:p>
      </dsp:txBody>
      <dsp:txXfrm rot="-5400000">
        <a:off x="1" y="3778712"/>
        <a:ext cx="881542" cy="377804"/>
      </dsp:txXfrm>
    </dsp:sp>
    <dsp:sp modelId="{F12DFEEF-89F1-414E-ADBE-B3E521BA8363}">
      <dsp:nvSpPr>
        <dsp:cNvPr id="0" name=""/>
        <dsp:cNvSpPr/>
      </dsp:nvSpPr>
      <dsp:spPr>
        <a:xfrm rot="5400000">
          <a:off x="5686952" y="-1467468"/>
          <a:ext cx="818575" cy="10429394"/>
        </a:xfrm>
        <a:prstGeom prst="round2SameRect">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err="1" smtClean="0"/>
            <a:t>Lắng</a:t>
          </a:r>
          <a:r>
            <a:rPr lang="en-US" sz="4600" kern="1200" dirty="0" smtClean="0"/>
            <a:t> </a:t>
          </a:r>
          <a:r>
            <a:rPr lang="en-US" sz="4600" kern="1200" dirty="0" err="1" smtClean="0"/>
            <a:t>nghe</a:t>
          </a:r>
          <a:r>
            <a:rPr lang="en-US" sz="4600" kern="1200" dirty="0" smtClean="0"/>
            <a:t> </a:t>
          </a:r>
          <a:r>
            <a:rPr lang="en-US" sz="4600" kern="1200" dirty="0" err="1" smtClean="0"/>
            <a:t>lời</a:t>
          </a:r>
          <a:r>
            <a:rPr lang="en-US" sz="4600" kern="1200" dirty="0" smtClean="0"/>
            <a:t> </a:t>
          </a:r>
          <a:r>
            <a:rPr lang="en-US" sz="4600" kern="1200" dirty="0" err="1" smtClean="0"/>
            <a:t>góp</a:t>
          </a:r>
          <a:r>
            <a:rPr lang="en-US" sz="4600" kern="1200" dirty="0" smtClean="0"/>
            <a:t> ý</a:t>
          </a:r>
          <a:endParaRPr lang="en-GB" sz="4600" kern="1200" dirty="0"/>
        </a:p>
      </dsp:txBody>
      <dsp:txXfrm rot="-5400000">
        <a:off x="881543" y="3377901"/>
        <a:ext cx="10389434" cy="73865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E49E9-E9FF-44F5-9ED6-8886B86351B5}">
      <dsp:nvSpPr>
        <dsp:cNvPr id="0" name=""/>
        <dsp:cNvSpPr/>
      </dsp:nvSpPr>
      <dsp:spPr>
        <a:xfrm>
          <a:off x="-5197814" y="-796152"/>
          <a:ext cx="6189705" cy="6189705"/>
        </a:xfrm>
        <a:prstGeom prst="blockArc">
          <a:avLst>
            <a:gd name="adj1" fmla="val 18900000"/>
            <a:gd name="adj2" fmla="val 2700000"/>
            <a:gd name="adj3" fmla="val 349"/>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D41573A-D3DC-4D5C-835F-6F1DFCE61593}">
      <dsp:nvSpPr>
        <dsp:cNvPr id="0" name=""/>
        <dsp:cNvSpPr/>
      </dsp:nvSpPr>
      <dsp:spPr>
        <a:xfrm>
          <a:off x="369923" y="242099"/>
          <a:ext cx="10877402" cy="48401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Quỹ</a:t>
          </a:r>
          <a:r>
            <a:rPr lang="en-US" sz="2500" kern="1200" dirty="0" smtClean="0"/>
            <a:t> ĐTMH </a:t>
          </a:r>
          <a:r>
            <a:rPr lang="en-US" sz="2500" kern="1200" dirty="0" err="1" smtClean="0"/>
            <a:t>là</a:t>
          </a:r>
          <a:r>
            <a:rPr lang="en-US" sz="2500" kern="1200" dirty="0" smtClean="0"/>
            <a:t> </a:t>
          </a:r>
          <a:r>
            <a:rPr lang="en-US" sz="2500" kern="1200" dirty="0" err="1" smtClean="0"/>
            <a:t>nhà</a:t>
          </a:r>
          <a:r>
            <a:rPr lang="en-US" sz="2500" kern="1200" dirty="0" smtClean="0"/>
            <a:t> </a:t>
          </a:r>
          <a:r>
            <a:rPr lang="en-US" sz="2500" kern="1200" dirty="0" err="1" smtClean="0"/>
            <a:t>đầu</a:t>
          </a:r>
          <a:r>
            <a:rPr lang="en-US" sz="2500" kern="1200" dirty="0" smtClean="0"/>
            <a:t> </a:t>
          </a:r>
          <a:r>
            <a:rPr lang="en-US" sz="2500" kern="1200" dirty="0" err="1" smtClean="0"/>
            <a:t>tư</a:t>
          </a:r>
          <a:r>
            <a:rPr lang="en-US" sz="2500" kern="1200" dirty="0" smtClean="0"/>
            <a:t> </a:t>
          </a:r>
          <a:r>
            <a:rPr lang="en-US" sz="2500" kern="1200" dirty="0" err="1" smtClean="0"/>
            <a:t>và</a:t>
          </a:r>
          <a:r>
            <a:rPr lang="en-US" sz="2500" kern="1200" dirty="0" smtClean="0"/>
            <a:t> </a:t>
          </a:r>
          <a:r>
            <a:rPr lang="en-US" sz="2500" kern="1200" dirty="0" err="1" smtClean="0"/>
            <a:t>chịu</a:t>
          </a:r>
          <a:r>
            <a:rPr lang="en-US" sz="2500" kern="1200" dirty="0" smtClean="0"/>
            <a:t> </a:t>
          </a:r>
          <a:r>
            <a:rPr lang="en-US" sz="2500" kern="1200" dirty="0" err="1" smtClean="0"/>
            <a:t>trách</a:t>
          </a:r>
          <a:r>
            <a:rPr lang="en-US" sz="2500" kern="1200" dirty="0" smtClean="0"/>
            <a:t> </a:t>
          </a:r>
          <a:r>
            <a:rPr lang="en-US" sz="2500" kern="1200" dirty="0" err="1" smtClean="0"/>
            <a:t>nhiệm</a:t>
          </a:r>
          <a:r>
            <a:rPr lang="en-US" sz="2500" kern="1200" dirty="0" smtClean="0"/>
            <a:t> </a:t>
          </a:r>
          <a:r>
            <a:rPr lang="en-US" sz="2500" kern="1200" dirty="0" err="1" smtClean="0"/>
            <a:t>trước</a:t>
          </a:r>
          <a:r>
            <a:rPr lang="en-US" sz="2500" kern="1200" dirty="0" smtClean="0"/>
            <a:t> NĐT</a:t>
          </a:r>
          <a:endParaRPr lang="en-GB" sz="2500" kern="1200" dirty="0"/>
        </a:p>
      </dsp:txBody>
      <dsp:txXfrm>
        <a:off x="369923" y="242099"/>
        <a:ext cx="10877402" cy="484014"/>
      </dsp:txXfrm>
    </dsp:sp>
    <dsp:sp modelId="{95B17587-293C-4397-8B2F-B2623E461A27}">
      <dsp:nvSpPr>
        <dsp:cNvPr id="0" name=""/>
        <dsp:cNvSpPr/>
      </dsp:nvSpPr>
      <dsp:spPr>
        <a:xfrm>
          <a:off x="67414" y="181597"/>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72D4E5C-4A33-439F-9337-7A2DED5AF300}">
      <dsp:nvSpPr>
        <dsp:cNvPr id="0" name=""/>
        <dsp:cNvSpPr/>
      </dsp:nvSpPr>
      <dsp:spPr>
        <a:xfrm>
          <a:off x="768058" y="968028"/>
          <a:ext cx="10479267" cy="48401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Cần</a:t>
          </a:r>
          <a:r>
            <a:rPr lang="en-US" sz="2500" kern="1200" dirty="0" smtClean="0"/>
            <a:t> “</a:t>
          </a:r>
          <a:r>
            <a:rPr lang="en-US" sz="2500" kern="1200" dirty="0" err="1" smtClean="0"/>
            <a:t>biết</a:t>
          </a:r>
          <a:r>
            <a:rPr lang="en-US" sz="2500" kern="1200" dirty="0" smtClean="0"/>
            <a:t> </a:t>
          </a:r>
          <a:r>
            <a:rPr lang="en-US" sz="2500" kern="1200" dirty="0" err="1" smtClean="0"/>
            <a:t>người</a:t>
          </a:r>
          <a:r>
            <a:rPr lang="en-US" sz="2500" kern="1200" dirty="0" smtClean="0"/>
            <a:t> – </a:t>
          </a:r>
          <a:r>
            <a:rPr lang="en-US" sz="2500" kern="1200" dirty="0" err="1" smtClean="0"/>
            <a:t>biết</a:t>
          </a:r>
          <a:r>
            <a:rPr lang="en-US" sz="2500" kern="1200" dirty="0" smtClean="0"/>
            <a:t> ta”</a:t>
          </a:r>
          <a:endParaRPr lang="en-GB" sz="2500" kern="1200" dirty="0"/>
        </a:p>
      </dsp:txBody>
      <dsp:txXfrm>
        <a:off x="768058" y="968028"/>
        <a:ext cx="10479267" cy="484014"/>
      </dsp:txXfrm>
    </dsp:sp>
    <dsp:sp modelId="{7787B03C-D909-4356-89FC-DC355A6E1411}">
      <dsp:nvSpPr>
        <dsp:cNvPr id="0" name=""/>
        <dsp:cNvSpPr/>
      </dsp:nvSpPr>
      <dsp:spPr>
        <a:xfrm>
          <a:off x="465549" y="907526"/>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3163937-3B65-43BC-B475-F1C8B23F9F13}">
      <dsp:nvSpPr>
        <dsp:cNvPr id="0" name=""/>
        <dsp:cNvSpPr/>
      </dsp:nvSpPr>
      <dsp:spPr>
        <a:xfrm>
          <a:off x="950115" y="1693958"/>
          <a:ext cx="10297210" cy="4840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Thể</a:t>
          </a:r>
          <a:r>
            <a:rPr lang="en-US" sz="2500" kern="1200" dirty="0" smtClean="0"/>
            <a:t> </a:t>
          </a:r>
          <a:r>
            <a:rPr lang="en-US" sz="2500" kern="1200" dirty="0" err="1" smtClean="0"/>
            <a:t>hiện</a:t>
          </a:r>
          <a:r>
            <a:rPr lang="en-US" sz="2500" kern="1200" dirty="0" smtClean="0"/>
            <a:t> </a:t>
          </a:r>
          <a:r>
            <a:rPr lang="en-US" sz="2500" kern="1200" dirty="0" err="1" smtClean="0"/>
            <a:t>sự</a:t>
          </a:r>
          <a:r>
            <a:rPr lang="en-US" sz="2500" kern="1200" dirty="0" smtClean="0"/>
            <a:t> </a:t>
          </a:r>
          <a:r>
            <a:rPr lang="en-US" sz="2500" kern="1200" dirty="0" err="1" smtClean="0"/>
            <a:t>trung</a:t>
          </a:r>
          <a:r>
            <a:rPr lang="en-US" sz="2500" kern="1200" dirty="0" smtClean="0"/>
            <a:t> </a:t>
          </a:r>
          <a:r>
            <a:rPr lang="en-US" sz="2500" kern="1200" dirty="0" err="1" smtClean="0"/>
            <a:t>thực</a:t>
          </a:r>
          <a:r>
            <a:rPr lang="en-US" sz="2500" kern="1200" dirty="0" smtClean="0"/>
            <a:t> </a:t>
          </a:r>
          <a:r>
            <a:rPr lang="en-US" sz="2500" kern="1200" dirty="0" err="1" smtClean="0"/>
            <a:t>và</a:t>
          </a:r>
          <a:r>
            <a:rPr lang="en-US" sz="2500" kern="1200" dirty="0" smtClean="0"/>
            <a:t> </a:t>
          </a:r>
          <a:r>
            <a:rPr lang="en-US" sz="2500" kern="1200" dirty="0" err="1" smtClean="0"/>
            <a:t>chuyên</a:t>
          </a:r>
          <a:r>
            <a:rPr lang="en-US" sz="2500" kern="1200" dirty="0" smtClean="0"/>
            <a:t> </a:t>
          </a:r>
          <a:r>
            <a:rPr lang="en-US" sz="2500" kern="1200" dirty="0" err="1" smtClean="0"/>
            <a:t>nghiệp</a:t>
          </a:r>
          <a:r>
            <a:rPr lang="en-US" sz="2500" kern="1200" dirty="0" smtClean="0"/>
            <a:t>, </a:t>
          </a:r>
          <a:r>
            <a:rPr lang="en-US" sz="2500" kern="1200" dirty="0" err="1" smtClean="0"/>
            <a:t>tránh</a:t>
          </a:r>
          <a:r>
            <a:rPr lang="en-US" sz="2500" kern="1200" dirty="0" smtClean="0"/>
            <a:t> </a:t>
          </a:r>
          <a:r>
            <a:rPr lang="en-US" sz="2500" kern="1200" dirty="0" err="1" smtClean="0"/>
            <a:t>khoa</a:t>
          </a:r>
          <a:r>
            <a:rPr lang="en-US" sz="2500" kern="1200" dirty="0" smtClean="0"/>
            <a:t> </a:t>
          </a:r>
          <a:r>
            <a:rPr lang="en-US" sz="2500" kern="1200" dirty="0" err="1" smtClean="0"/>
            <a:t>trương</a:t>
          </a:r>
          <a:r>
            <a:rPr lang="en-US" sz="2500" kern="1200" dirty="0" smtClean="0"/>
            <a:t> </a:t>
          </a:r>
          <a:r>
            <a:rPr lang="en-US" sz="2500" kern="1200" dirty="0" err="1" smtClean="0"/>
            <a:t>hứa</a:t>
          </a:r>
          <a:r>
            <a:rPr lang="en-US" sz="2500" kern="1200" dirty="0" smtClean="0"/>
            <a:t> </a:t>
          </a:r>
          <a:r>
            <a:rPr lang="en-US" sz="2500" kern="1200" dirty="0" err="1" smtClean="0"/>
            <a:t>hẹn</a:t>
          </a:r>
          <a:endParaRPr lang="en-GB" sz="2500" kern="1200" dirty="0"/>
        </a:p>
      </dsp:txBody>
      <dsp:txXfrm>
        <a:off x="950115" y="1693958"/>
        <a:ext cx="10297210" cy="484014"/>
      </dsp:txXfrm>
    </dsp:sp>
    <dsp:sp modelId="{713840AF-62AA-47C3-9BB3-0B56A0D56559}">
      <dsp:nvSpPr>
        <dsp:cNvPr id="0" name=""/>
        <dsp:cNvSpPr/>
      </dsp:nvSpPr>
      <dsp:spPr>
        <a:xfrm>
          <a:off x="647606" y="1633456"/>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72B65F-B047-4E4B-9E3F-806B4FF4ABDE}">
      <dsp:nvSpPr>
        <dsp:cNvPr id="0" name=""/>
        <dsp:cNvSpPr/>
      </dsp:nvSpPr>
      <dsp:spPr>
        <a:xfrm>
          <a:off x="950115" y="2419427"/>
          <a:ext cx="10297210" cy="48401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Khi</a:t>
          </a:r>
          <a:r>
            <a:rPr lang="en-US" sz="2500" kern="1200" dirty="0" smtClean="0"/>
            <a:t> </a:t>
          </a:r>
          <a:r>
            <a:rPr lang="en-US" sz="2500" kern="1200" dirty="0" err="1" smtClean="0"/>
            <a:t>quỹ</a:t>
          </a:r>
          <a:r>
            <a:rPr lang="en-US" sz="2500" kern="1200" dirty="0" smtClean="0"/>
            <a:t> ĐTMH </a:t>
          </a:r>
          <a:r>
            <a:rPr lang="en-US" sz="2500" kern="1200" dirty="0" err="1" smtClean="0"/>
            <a:t>rút</a:t>
          </a:r>
          <a:r>
            <a:rPr lang="en-US" sz="2500" kern="1200" dirty="0" smtClean="0"/>
            <a:t> </a:t>
          </a:r>
          <a:r>
            <a:rPr lang="en-US" sz="2500" kern="1200" dirty="0" err="1" smtClean="0"/>
            <a:t>vốn</a:t>
          </a:r>
          <a:r>
            <a:rPr lang="en-US" sz="2500" kern="1200" dirty="0" smtClean="0"/>
            <a:t> </a:t>
          </a:r>
          <a:r>
            <a:rPr lang="en-US" sz="2500" kern="1200" dirty="0" err="1" smtClean="0"/>
            <a:t>có</a:t>
          </a:r>
          <a:r>
            <a:rPr lang="en-US" sz="2500" kern="1200" dirty="0" smtClean="0"/>
            <a:t> </a:t>
          </a:r>
          <a:r>
            <a:rPr lang="en-US" sz="2500" kern="1200" dirty="0" err="1" smtClean="0"/>
            <a:t>thể</a:t>
          </a:r>
          <a:r>
            <a:rPr lang="en-US" sz="2500" kern="1200" dirty="0" smtClean="0"/>
            <a:t> </a:t>
          </a:r>
          <a:r>
            <a:rPr lang="en-US" sz="2500" kern="1200" dirty="0" err="1" smtClean="0"/>
            <a:t>chuyển</a:t>
          </a:r>
          <a:r>
            <a:rPr lang="en-US" sz="2500" kern="1200" dirty="0" smtClean="0"/>
            <a:t> </a:t>
          </a:r>
          <a:r>
            <a:rPr lang="en-US" sz="2500" kern="1200" dirty="0" err="1" smtClean="0"/>
            <a:t>nhượng</a:t>
          </a:r>
          <a:r>
            <a:rPr lang="en-US" sz="2500" kern="1200" dirty="0" smtClean="0"/>
            <a:t> sang </a:t>
          </a:r>
          <a:r>
            <a:rPr lang="en-US" sz="2500" kern="1200" dirty="0" err="1" smtClean="0"/>
            <a:t>đối</a:t>
          </a:r>
          <a:r>
            <a:rPr lang="en-US" sz="2500" kern="1200" dirty="0" smtClean="0"/>
            <a:t> </a:t>
          </a:r>
          <a:r>
            <a:rPr lang="en-US" sz="2500" kern="1200" dirty="0" err="1" smtClean="0"/>
            <a:t>tác</a:t>
          </a:r>
          <a:r>
            <a:rPr lang="en-US" sz="2500" kern="1200" dirty="0" smtClean="0"/>
            <a:t> </a:t>
          </a:r>
          <a:r>
            <a:rPr lang="en-US" sz="2500" kern="1200" dirty="0" err="1" smtClean="0"/>
            <a:t>thiện</a:t>
          </a:r>
          <a:r>
            <a:rPr lang="en-US" sz="2500" kern="1200" dirty="0" smtClean="0"/>
            <a:t> </a:t>
          </a:r>
          <a:r>
            <a:rPr lang="en-US" sz="2500" kern="1200" dirty="0" err="1" smtClean="0"/>
            <a:t>chí</a:t>
          </a:r>
          <a:r>
            <a:rPr lang="en-US" sz="2500" kern="1200" dirty="0" smtClean="0"/>
            <a:t> </a:t>
          </a:r>
          <a:r>
            <a:rPr lang="en-US" sz="2500" kern="1200" dirty="0" err="1" smtClean="0"/>
            <a:t>hơn</a:t>
          </a:r>
          <a:r>
            <a:rPr lang="en-US" sz="2500" kern="1200" dirty="0" smtClean="0"/>
            <a:t> </a:t>
          </a:r>
          <a:endParaRPr lang="en-GB" sz="2500" kern="1200" dirty="0"/>
        </a:p>
      </dsp:txBody>
      <dsp:txXfrm>
        <a:off x="950115" y="2419427"/>
        <a:ext cx="10297210" cy="484014"/>
      </dsp:txXfrm>
    </dsp:sp>
    <dsp:sp modelId="{22133EEC-C65E-4713-9735-0E5C3BB6E7AC}">
      <dsp:nvSpPr>
        <dsp:cNvPr id="0" name=""/>
        <dsp:cNvSpPr/>
      </dsp:nvSpPr>
      <dsp:spPr>
        <a:xfrm>
          <a:off x="647606" y="2358925"/>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82F82C1-DD21-4B78-9387-F2BDA8FF6470}">
      <dsp:nvSpPr>
        <dsp:cNvPr id="0" name=""/>
        <dsp:cNvSpPr/>
      </dsp:nvSpPr>
      <dsp:spPr>
        <a:xfrm>
          <a:off x="768058" y="3145357"/>
          <a:ext cx="10479267" cy="48401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err="1" smtClean="0"/>
            <a:t>Vốn</a:t>
          </a:r>
          <a:r>
            <a:rPr lang="en-US" sz="2500" kern="1200" dirty="0" smtClean="0"/>
            <a:t> </a:t>
          </a:r>
          <a:r>
            <a:rPr lang="en-US" sz="2500" kern="1200" dirty="0" err="1" smtClean="0"/>
            <a:t>sẽ</a:t>
          </a:r>
          <a:r>
            <a:rPr lang="en-US" sz="2500" kern="1200" dirty="0" smtClean="0"/>
            <a:t> </a:t>
          </a:r>
          <a:r>
            <a:rPr lang="en-US" sz="2500" kern="1200" dirty="0" err="1" smtClean="0"/>
            <a:t>được</a:t>
          </a:r>
          <a:r>
            <a:rPr lang="en-US" sz="2500" kern="1200" dirty="0" smtClean="0"/>
            <a:t> </a:t>
          </a:r>
          <a:r>
            <a:rPr lang="en-US" sz="2500" kern="1200" dirty="0" err="1" smtClean="0"/>
            <a:t>giải</a:t>
          </a:r>
          <a:r>
            <a:rPr lang="en-US" sz="2500" kern="1200" dirty="0" smtClean="0"/>
            <a:t> </a:t>
          </a:r>
          <a:r>
            <a:rPr lang="en-US" sz="2500" kern="1200" dirty="0" err="1" smtClean="0"/>
            <a:t>ngân</a:t>
          </a:r>
          <a:r>
            <a:rPr lang="en-US" sz="2500" kern="1200" dirty="0" smtClean="0"/>
            <a:t> </a:t>
          </a:r>
          <a:r>
            <a:rPr lang="en-US" sz="2500" kern="1200" dirty="0" err="1" smtClean="0"/>
            <a:t>từ</a:t>
          </a:r>
          <a:r>
            <a:rPr lang="en-US" sz="2500" kern="1200" dirty="0" smtClean="0"/>
            <a:t> </a:t>
          </a:r>
          <a:r>
            <a:rPr lang="en-US" sz="2500" kern="1200" dirty="0" err="1" smtClean="0"/>
            <a:t>từ</a:t>
          </a:r>
          <a:r>
            <a:rPr lang="en-US" sz="2500" kern="1200" dirty="0" smtClean="0"/>
            <a:t> </a:t>
          </a:r>
          <a:r>
            <a:rPr lang="en-US" sz="2500" kern="1200" dirty="0" err="1" smtClean="0"/>
            <a:t>và</a:t>
          </a:r>
          <a:r>
            <a:rPr lang="en-US" sz="2500" kern="1200" dirty="0" smtClean="0"/>
            <a:t> </a:t>
          </a:r>
          <a:r>
            <a:rPr lang="en-US" sz="2500" kern="1200" dirty="0" err="1" smtClean="0"/>
            <a:t>căn</a:t>
          </a:r>
          <a:r>
            <a:rPr lang="en-US" sz="2500" kern="1200" dirty="0" smtClean="0"/>
            <a:t> </a:t>
          </a:r>
          <a:r>
            <a:rPr lang="en-US" sz="2500" kern="1200" dirty="0" err="1" smtClean="0"/>
            <a:t>cứ</a:t>
          </a:r>
          <a:r>
            <a:rPr lang="en-US" sz="2500" kern="1200" dirty="0" smtClean="0"/>
            <a:t> </a:t>
          </a:r>
          <a:r>
            <a:rPr lang="en-US" sz="2500" kern="1200" dirty="0" err="1" smtClean="0"/>
            <a:t>trên</a:t>
          </a:r>
          <a:r>
            <a:rPr lang="en-US" sz="2500" kern="1200" dirty="0" smtClean="0"/>
            <a:t> </a:t>
          </a:r>
          <a:r>
            <a:rPr lang="en-US" sz="2500" kern="1200" dirty="0" err="1" smtClean="0"/>
            <a:t>kết</a:t>
          </a:r>
          <a:r>
            <a:rPr lang="en-US" sz="2500" kern="1200" dirty="0" smtClean="0"/>
            <a:t> </a:t>
          </a:r>
          <a:r>
            <a:rPr lang="en-US" sz="2500" kern="1200" dirty="0" err="1" smtClean="0"/>
            <a:t>quả</a:t>
          </a:r>
          <a:r>
            <a:rPr lang="en-US" sz="2500" kern="1200" dirty="0" smtClean="0"/>
            <a:t> HDKD</a:t>
          </a:r>
          <a:endParaRPr lang="en-GB" sz="2500" kern="1200" dirty="0"/>
        </a:p>
      </dsp:txBody>
      <dsp:txXfrm>
        <a:off x="768058" y="3145357"/>
        <a:ext cx="10479267" cy="484014"/>
      </dsp:txXfrm>
    </dsp:sp>
    <dsp:sp modelId="{B0FAE22B-0489-41EE-8D51-6088C89DDD24}">
      <dsp:nvSpPr>
        <dsp:cNvPr id="0" name=""/>
        <dsp:cNvSpPr/>
      </dsp:nvSpPr>
      <dsp:spPr>
        <a:xfrm>
          <a:off x="465549" y="3084855"/>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FF35353-74D2-47E3-B8BE-67A645DC3F1F}">
      <dsp:nvSpPr>
        <dsp:cNvPr id="0" name=""/>
        <dsp:cNvSpPr/>
      </dsp:nvSpPr>
      <dsp:spPr>
        <a:xfrm>
          <a:off x="369923" y="3871286"/>
          <a:ext cx="10877402" cy="48401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186"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Cam </a:t>
          </a:r>
          <a:r>
            <a:rPr lang="en-US" sz="2500" kern="1200" dirty="0" err="1" smtClean="0"/>
            <a:t>kết</a:t>
          </a:r>
          <a:r>
            <a:rPr lang="en-US" sz="2500" kern="1200" dirty="0" smtClean="0"/>
            <a:t> </a:t>
          </a:r>
          <a:r>
            <a:rPr lang="en-US" sz="2500" kern="1200" dirty="0" err="1" smtClean="0"/>
            <a:t>hỗ</a:t>
          </a:r>
          <a:r>
            <a:rPr lang="en-US" sz="2500" kern="1200" dirty="0" smtClean="0"/>
            <a:t> </a:t>
          </a:r>
          <a:r>
            <a:rPr lang="en-US" sz="2500" kern="1200" dirty="0" err="1" smtClean="0"/>
            <a:t>trợ</a:t>
          </a:r>
          <a:r>
            <a:rPr lang="en-US" sz="2500" kern="1200" dirty="0" smtClean="0"/>
            <a:t> </a:t>
          </a:r>
          <a:r>
            <a:rPr lang="en-US" sz="2500" kern="1200" dirty="0" err="1" smtClean="0"/>
            <a:t>từ</a:t>
          </a:r>
          <a:r>
            <a:rPr lang="en-US" sz="2500" kern="1200" dirty="0" smtClean="0"/>
            <a:t> </a:t>
          </a:r>
          <a:r>
            <a:rPr lang="en-US" sz="2500" kern="1200" dirty="0" err="1" smtClean="0"/>
            <a:t>đội</a:t>
          </a:r>
          <a:r>
            <a:rPr lang="en-US" sz="2500" kern="1200" dirty="0" smtClean="0"/>
            <a:t> </a:t>
          </a:r>
          <a:r>
            <a:rPr lang="en-US" sz="2500" kern="1200" dirty="0" err="1" smtClean="0"/>
            <a:t>ngũ</a:t>
          </a:r>
          <a:r>
            <a:rPr lang="en-US" sz="2500" kern="1200" dirty="0" smtClean="0"/>
            <a:t> </a:t>
          </a:r>
          <a:r>
            <a:rPr lang="en-US" sz="2500" kern="1200" dirty="0" err="1" smtClean="0"/>
            <a:t>tài</a:t>
          </a:r>
          <a:r>
            <a:rPr lang="en-US" sz="2500" kern="1200" dirty="0" smtClean="0"/>
            <a:t> </a:t>
          </a:r>
          <a:r>
            <a:rPr lang="en-US" sz="2500" kern="1200" dirty="0" err="1" smtClean="0"/>
            <a:t>ba</a:t>
          </a:r>
          <a:r>
            <a:rPr lang="en-US" sz="2500" kern="1200" dirty="0" smtClean="0"/>
            <a:t> </a:t>
          </a:r>
          <a:r>
            <a:rPr lang="en-US" sz="2500" kern="1200" dirty="0" err="1" smtClean="0"/>
            <a:t>khó</a:t>
          </a:r>
          <a:r>
            <a:rPr lang="en-US" sz="2500" kern="1200" dirty="0" smtClean="0"/>
            <a:t> </a:t>
          </a:r>
          <a:r>
            <a:rPr lang="en-US" sz="2500" kern="1200" dirty="0" err="1" smtClean="0"/>
            <a:t>thực</a:t>
          </a:r>
          <a:r>
            <a:rPr lang="en-US" sz="2500" kern="1200" dirty="0" smtClean="0"/>
            <a:t> </a:t>
          </a:r>
          <a:r>
            <a:rPr lang="en-US" sz="2500" kern="1200" dirty="0" err="1" smtClean="0"/>
            <a:t>hiện</a:t>
          </a:r>
          <a:endParaRPr lang="en-GB" sz="2500" kern="1200" dirty="0"/>
        </a:p>
      </dsp:txBody>
      <dsp:txXfrm>
        <a:off x="369923" y="3871286"/>
        <a:ext cx="10877402" cy="484014"/>
      </dsp:txXfrm>
    </dsp:sp>
    <dsp:sp modelId="{CC096A68-81F3-447E-B09C-B025B9E50D52}">
      <dsp:nvSpPr>
        <dsp:cNvPr id="0" name=""/>
        <dsp:cNvSpPr/>
      </dsp:nvSpPr>
      <dsp:spPr>
        <a:xfrm>
          <a:off x="67414" y="3810784"/>
          <a:ext cx="605017" cy="60501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EBD5A-E17D-4809-904B-C637FF32C51D}">
      <dsp:nvSpPr>
        <dsp:cNvPr id="0" name=""/>
        <dsp:cNvSpPr/>
      </dsp:nvSpPr>
      <dsp:spPr>
        <a:xfrm rot="5400000">
          <a:off x="-289718" y="292805"/>
          <a:ext cx="1931458" cy="135202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GB" sz="3800" kern="1200"/>
        </a:p>
      </dsp:txBody>
      <dsp:txXfrm rot="-5400000">
        <a:off x="1" y="679096"/>
        <a:ext cx="1352020" cy="579438"/>
      </dsp:txXfrm>
    </dsp:sp>
    <dsp:sp modelId="{D14E55BE-5694-439B-B386-40C543B3657B}">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err="1" smtClean="0"/>
            <a:t>Toàn</a:t>
          </a:r>
          <a:r>
            <a:rPr lang="en-US" sz="3700" kern="1200" dirty="0" smtClean="0"/>
            <a:t> </a:t>
          </a:r>
          <a:r>
            <a:rPr lang="en-US" sz="3700" kern="1200" dirty="0" err="1" smtClean="0"/>
            <a:t>cầu</a:t>
          </a:r>
          <a:r>
            <a:rPr lang="en-US" sz="3700" kern="1200" dirty="0" smtClean="0"/>
            <a:t> </a:t>
          </a:r>
          <a:r>
            <a:rPr lang="en-US" sz="3700" kern="1200" dirty="0" err="1" smtClean="0"/>
            <a:t>hoá</a:t>
          </a:r>
          <a:r>
            <a:rPr lang="en-US" sz="3700" kern="1200" dirty="0" smtClean="0"/>
            <a:t> </a:t>
          </a:r>
          <a:r>
            <a:rPr lang="en-US" sz="3700" kern="1200" dirty="0" err="1" smtClean="0"/>
            <a:t>và</a:t>
          </a:r>
          <a:r>
            <a:rPr lang="en-US" sz="3700" kern="1200" dirty="0" smtClean="0"/>
            <a:t> </a:t>
          </a:r>
          <a:r>
            <a:rPr lang="en-US" sz="3700" kern="1200" dirty="0" err="1" smtClean="0"/>
            <a:t>chu</a:t>
          </a:r>
          <a:r>
            <a:rPr lang="en-US" sz="3700" kern="1200" dirty="0" smtClean="0"/>
            <a:t> </a:t>
          </a:r>
          <a:r>
            <a:rPr lang="en-US" sz="3700" kern="1200" dirty="0" err="1" smtClean="0"/>
            <a:t>kỳ</a:t>
          </a:r>
          <a:r>
            <a:rPr lang="en-US" sz="3700" kern="1200" dirty="0" smtClean="0"/>
            <a:t> </a:t>
          </a:r>
          <a:r>
            <a:rPr lang="en-US" sz="3700" kern="1200" dirty="0" err="1" smtClean="0"/>
            <a:t>kinh</a:t>
          </a:r>
          <a:r>
            <a:rPr lang="en-US" sz="3700" kern="1200" dirty="0" smtClean="0"/>
            <a:t> </a:t>
          </a:r>
          <a:r>
            <a:rPr lang="en-US" sz="3700" kern="1200" dirty="0" err="1" smtClean="0"/>
            <a:t>tế</a:t>
          </a:r>
          <a:endParaRPr lang="en-GB" sz="3700" kern="1200" dirty="0"/>
        </a:p>
      </dsp:txBody>
      <dsp:txXfrm rot="-5400000">
        <a:off x="1352020" y="64373"/>
        <a:ext cx="6714693" cy="1132875"/>
      </dsp:txXfrm>
    </dsp:sp>
    <dsp:sp modelId="{41264176-0E62-46FB-8B8E-0C0F28308959}">
      <dsp:nvSpPr>
        <dsp:cNvPr id="0" name=""/>
        <dsp:cNvSpPr/>
      </dsp:nvSpPr>
      <dsp:spPr>
        <a:xfrm rot="5400000">
          <a:off x="-289718" y="2033323"/>
          <a:ext cx="1931458" cy="1352020"/>
        </a:xfrm>
        <a:prstGeom prst="chevr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GB" sz="3800" kern="1200"/>
        </a:p>
      </dsp:txBody>
      <dsp:txXfrm rot="-5400000">
        <a:off x="1" y="2419614"/>
        <a:ext cx="1352020" cy="579438"/>
      </dsp:txXfrm>
    </dsp:sp>
    <dsp:sp modelId="{E70D3C93-F2E1-4CC2-9232-47BE0777A935}">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err="1" smtClean="0"/>
            <a:t>Tính</a:t>
          </a:r>
          <a:r>
            <a:rPr lang="en-US" sz="3700" kern="1200" dirty="0" smtClean="0"/>
            <a:t> </a:t>
          </a:r>
          <a:r>
            <a:rPr lang="en-US" sz="3700" kern="1200" dirty="0" err="1" smtClean="0"/>
            <a:t>chất</a:t>
          </a:r>
          <a:r>
            <a:rPr lang="en-US" sz="3700" kern="1200" dirty="0" smtClean="0"/>
            <a:t> </a:t>
          </a:r>
          <a:r>
            <a:rPr lang="en-US" sz="3700" kern="1200" dirty="0" err="1" smtClean="0"/>
            <a:t>và</a:t>
          </a:r>
          <a:r>
            <a:rPr lang="en-US" sz="3700" kern="1200" dirty="0" smtClean="0"/>
            <a:t> </a:t>
          </a:r>
          <a:r>
            <a:rPr lang="en-US" sz="3700" kern="1200" dirty="0" err="1" smtClean="0"/>
            <a:t>cường</a:t>
          </a:r>
          <a:r>
            <a:rPr lang="en-US" sz="3700" kern="1200" dirty="0" smtClean="0"/>
            <a:t> </a:t>
          </a:r>
          <a:r>
            <a:rPr lang="en-US" sz="3700" kern="1200" dirty="0" err="1" smtClean="0"/>
            <a:t>độ</a:t>
          </a:r>
          <a:r>
            <a:rPr lang="en-US" sz="3700" kern="1200" dirty="0" smtClean="0"/>
            <a:t> </a:t>
          </a:r>
          <a:r>
            <a:rPr lang="en-US" sz="3700" kern="1200" dirty="0" err="1" smtClean="0"/>
            <a:t>cạnh</a:t>
          </a:r>
          <a:r>
            <a:rPr lang="en-US" sz="3700" kern="1200" dirty="0" smtClean="0"/>
            <a:t> </a:t>
          </a:r>
          <a:r>
            <a:rPr lang="en-US" sz="3700" kern="1200" dirty="0" err="1" smtClean="0"/>
            <a:t>tranh</a:t>
          </a:r>
          <a:r>
            <a:rPr lang="en-US" sz="3700" kern="1200" dirty="0" smtClean="0"/>
            <a:t> </a:t>
          </a:r>
          <a:r>
            <a:rPr lang="en-US" sz="3700" kern="1200" dirty="0" err="1" smtClean="0"/>
            <a:t>trong</a:t>
          </a:r>
          <a:r>
            <a:rPr lang="en-US" sz="3700" kern="1200" dirty="0" smtClean="0"/>
            <a:t> </a:t>
          </a:r>
          <a:r>
            <a:rPr lang="en-US" sz="3700" kern="1200" dirty="0" err="1" smtClean="0"/>
            <a:t>ngành</a:t>
          </a:r>
          <a:endParaRPr lang="en-GB" sz="3700" kern="1200" dirty="0"/>
        </a:p>
      </dsp:txBody>
      <dsp:txXfrm rot="-5400000">
        <a:off x="1352020" y="1804891"/>
        <a:ext cx="6714693" cy="1132875"/>
      </dsp:txXfrm>
    </dsp:sp>
    <dsp:sp modelId="{3FEFC332-5881-40C5-8577-9DED39014563}">
      <dsp:nvSpPr>
        <dsp:cNvPr id="0" name=""/>
        <dsp:cNvSpPr/>
      </dsp:nvSpPr>
      <dsp:spPr>
        <a:xfrm rot="5400000">
          <a:off x="-289718" y="3773840"/>
          <a:ext cx="1931458" cy="1352020"/>
        </a:xfrm>
        <a:prstGeom prst="chevr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GB" sz="3800" kern="1200"/>
        </a:p>
      </dsp:txBody>
      <dsp:txXfrm rot="-5400000">
        <a:off x="1" y="4160131"/>
        <a:ext cx="1352020" cy="579438"/>
      </dsp:txXfrm>
    </dsp:sp>
    <dsp:sp modelId="{F34A2636-67A0-4B4E-B8B2-92CD62F66BAC}">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err="1" smtClean="0"/>
            <a:t>Sự</a:t>
          </a:r>
          <a:r>
            <a:rPr lang="en-US" sz="3700" kern="1200" dirty="0" smtClean="0"/>
            <a:t> </a:t>
          </a:r>
          <a:r>
            <a:rPr lang="en-US" sz="3700" kern="1200" dirty="0" err="1" smtClean="0"/>
            <a:t>thay</a:t>
          </a:r>
          <a:r>
            <a:rPr lang="en-US" sz="3700" kern="1200" dirty="0" smtClean="0"/>
            <a:t> </a:t>
          </a:r>
          <a:r>
            <a:rPr lang="en-US" sz="3700" kern="1200" dirty="0" err="1" smtClean="0"/>
            <a:t>đổi</a:t>
          </a:r>
          <a:r>
            <a:rPr lang="en-US" sz="3700" kern="1200" dirty="0" smtClean="0"/>
            <a:t> </a:t>
          </a:r>
          <a:r>
            <a:rPr lang="en-US" sz="3700" kern="1200" dirty="0" err="1" smtClean="0"/>
            <a:t>trong</a:t>
          </a:r>
          <a:r>
            <a:rPr lang="en-US" sz="3700" kern="1200" dirty="0" smtClean="0"/>
            <a:t> </a:t>
          </a:r>
          <a:r>
            <a:rPr lang="en-US" sz="3700" kern="1200" dirty="0" err="1" smtClean="0"/>
            <a:t>nhu</a:t>
          </a:r>
          <a:r>
            <a:rPr lang="en-US" sz="3700" kern="1200" dirty="0" smtClean="0"/>
            <a:t> </a:t>
          </a:r>
          <a:r>
            <a:rPr lang="en-US" sz="3700" kern="1200" dirty="0" err="1" smtClean="0"/>
            <a:t>cầu</a:t>
          </a:r>
          <a:r>
            <a:rPr lang="en-US" sz="3700" kern="1200" dirty="0" smtClean="0"/>
            <a:t> </a:t>
          </a:r>
          <a:r>
            <a:rPr lang="en-US" sz="3700" kern="1200" dirty="0" err="1" smtClean="0"/>
            <a:t>thị</a:t>
          </a:r>
          <a:r>
            <a:rPr lang="en-US" sz="3700" kern="1200" dirty="0" smtClean="0"/>
            <a:t> </a:t>
          </a:r>
          <a:r>
            <a:rPr lang="en-US" sz="3700" kern="1200" dirty="0" err="1" smtClean="0"/>
            <a:t>trường</a:t>
          </a:r>
          <a:r>
            <a:rPr lang="en-US" sz="3700" kern="1200" dirty="0" smtClean="0"/>
            <a:t> </a:t>
          </a:r>
          <a:r>
            <a:rPr lang="en-US" sz="3700" kern="1200" dirty="0" err="1" smtClean="0"/>
            <a:t>đối</a:t>
          </a:r>
          <a:r>
            <a:rPr lang="en-US" sz="3700" kern="1200" dirty="0" smtClean="0"/>
            <a:t> </a:t>
          </a:r>
          <a:r>
            <a:rPr lang="en-US" sz="3700" kern="1200" dirty="0" err="1" smtClean="0"/>
            <a:t>với</a:t>
          </a:r>
          <a:r>
            <a:rPr lang="en-US" sz="3700" kern="1200" dirty="0" smtClean="0"/>
            <a:t> </a:t>
          </a:r>
          <a:r>
            <a:rPr lang="en-US" sz="3700" kern="1200" dirty="0" err="1" smtClean="0"/>
            <a:t>hàng</a:t>
          </a:r>
          <a:r>
            <a:rPr lang="en-US" sz="3700" kern="1200" dirty="0" smtClean="0"/>
            <a:t> </a:t>
          </a:r>
          <a:r>
            <a:rPr lang="en-US" sz="3700" kern="1200" dirty="0" err="1" smtClean="0"/>
            <a:t>hoá</a:t>
          </a:r>
          <a:r>
            <a:rPr lang="en-US" sz="3700" kern="1200" dirty="0" smtClean="0"/>
            <a:t> </a:t>
          </a:r>
          <a:r>
            <a:rPr lang="en-US" sz="3700" kern="1200" dirty="0" err="1" smtClean="0"/>
            <a:t>dịch</a:t>
          </a:r>
          <a:r>
            <a:rPr lang="en-US" sz="3700" kern="1200" dirty="0" smtClean="0"/>
            <a:t> </a:t>
          </a:r>
          <a:r>
            <a:rPr lang="en-US" sz="3700" kern="1200" dirty="0" err="1" smtClean="0"/>
            <a:t>vụ</a:t>
          </a:r>
          <a:endParaRPr lang="en-GB" sz="3700" kern="1200" dirty="0"/>
        </a:p>
      </dsp:txBody>
      <dsp:txXfrm rot="-5400000">
        <a:off x="1352020" y="3545408"/>
        <a:ext cx="6714693" cy="113287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92DA-2AE6-42A5-BA3B-B59CE0B1E9C9}">
      <dsp:nvSpPr>
        <dsp:cNvPr id="0" name=""/>
        <dsp:cNvSpPr/>
      </dsp:nvSpPr>
      <dsp:spPr>
        <a:xfrm rot="5400000">
          <a:off x="-249175" y="249676"/>
          <a:ext cx="1661169" cy="116281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Nguồn</a:t>
          </a:r>
          <a:r>
            <a:rPr lang="en-US" sz="1600" kern="1200" dirty="0" smtClean="0"/>
            <a:t> </a:t>
          </a:r>
          <a:r>
            <a:rPr lang="en-US" sz="1600" kern="1200" dirty="0" err="1" smtClean="0"/>
            <a:t>lực</a:t>
          </a:r>
          <a:r>
            <a:rPr lang="en-US" sz="1600" kern="1200" dirty="0" smtClean="0"/>
            <a:t> </a:t>
          </a:r>
          <a:r>
            <a:rPr lang="en-US" sz="1600" kern="1200" dirty="0" err="1" smtClean="0"/>
            <a:t>của</a:t>
          </a:r>
          <a:r>
            <a:rPr lang="en-US" sz="1600" kern="1200" dirty="0" smtClean="0"/>
            <a:t> DN</a:t>
          </a:r>
          <a:endParaRPr lang="en-GB" sz="1600" kern="1200" dirty="0"/>
        </a:p>
      </dsp:txBody>
      <dsp:txXfrm rot="-5400000">
        <a:off x="1" y="581909"/>
        <a:ext cx="1162818" cy="498351"/>
      </dsp:txXfrm>
    </dsp:sp>
    <dsp:sp modelId="{06AC27C4-46B5-4FF7-A5FE-42ABBDE75C13}">
      <dsp:nvSpPr>
        <dsp:cNvPr id="0" name=""/>
        <dsp:cNvSpPr/>
      </dsp:nvSpPr>
      <dsp:spPr>
        <a:xfrm rot="5400000">
          <a:off x="5696997" y="-4533677"/>
          <a:ext cx="1079760" cy="1014811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Năng</a:t>
          </a:r>
          <a:r>
            <a:rPr lang="en-US" sz="3000" kern="1200" dirty="0" smtClean="0"/>
            <a:t> </a:t>
          </a:r>
          <a:r>
            <a:rPr lang="en-US" sz="3000" kern="1200" dirty="0" err="1" smtClean="0"/>
            <a:t>lực</a:t>
          </a:r>
          <a:r>
            <a:rPr lang="en-US" sz="3000" kern="1200" dirty="0" smtClean="0"/>
            <a:t> </a:t>
          </a:r>
          <a:r>
            <a:rPr lang="en-US" sz="3000" kern="1200" dirty="0" err="1" smtClean="0"/>
            <a:t>lãnh</a:t>
          </a:r>
          <a:r>
            <a:rPr lang="en-US" sz="3000" kern="1200" dirty="0" smtClean="0"/>
            <a:t> </a:t>
          </a:r>
          <a:r>
            <a:rPr lang="en-US" sz="3000" kern="1200" dirty="0" err="1" smtClean="0"/>
            <a:t>đạo</a:t>
          </a:r>
          <a:r>
            <a:rPr lang="en-US" sz="3000" kern="1200" dirty="0" smtClean="0"/>
            <a:t>, </a:t>
          </a:r>
          <a:r>
            <a:rPr lang="en-US" sz="3000" kern="1200" dirty="0" err="1" smtClean="0"/>
            <a:t>quản</a:t>
          </a:r>
          <a:r>
            <a:rPr lang="en-US" sz="3000" kern="1200" dirty="0" smtClean="0"/>
            <a:t> </a:t>
          </a:r>
          <a:r>
            <a:rPr lang="en-US" sz="3000" kern="1200" dirty="0" err="1" smtClean="0"/>
            <a:t>lý</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Năng</a:t>
          </a:r>
          <a:r>
            <a:rPr lang="en-US" sz="3000" kern="1200" dirty="0" smtClean="0"/>
            <a:t> </a:t>
          </a:r>
          <a:r>
            <a:rPr lang="en-US" sz="3000" kern="1200" dirty="0" err="1" smtClean="0"/>
            <a:t>lực</a:t>
          </a:r>
          <a:r>
            <a:rPr lang="en-US" sz="3000" kern="1200" dirty="0" smtClean="0"/>
            <a:t> </a:t>
          </a:r>
          <a:r>
            <a:rPr lang="en-US" sz="3000" kern="1200" dirty="0" err="1" smtClean="0"/>
            <a:t>điều</a:t>
          </a:r>
          <a:r>
            <a:rPr lang="en-US" sz="3000" kern="1200" dirty="0" smtClean="0"/>
            <a:t> </a:t>
          </a:r>
          <a:r>
            <a:rPr lang="en-US" sz="3000" kern="1200" dirty="0" err="1" smtClean="0"/>
            <a:t>hành</a:t>
          </a:r>
          <a:r>
            <a:rPr lang="en-US" sz="3000" kern="1200" dirty="0" smtClean="0"/>
            <a:t> </a:t>
          </a:r>
          <a:r>
            <a:rPr lang="en-US" sz="3000" kern="1200" dirty="0" err="1" smtClean="0"/>
            <a:t>của</a:t>
          </a:r>
          <a:r>
            <a:rPr lang="en-US" sz="3000" kern="1200" dirty="0" smtClean="0"/>
            <a:t> BGĐ </a:t>
          </a:r>
          <a:r>
            <a:rPr lang="en-US" sz="3000" kern="1200" dirty="0" err="1" smtClean="0"/>
            <a:t>và</a:t>
          </a:r>
          <a:r>
            <a:rPr lang="en-US" sz="3000" kern="1200" dirty="0" smtClean="0"/>
            <a:t> </a:t>
          </a:r>
          <a:r>
            <a:rPr lang="en-US" sz="3000" kern="1200" dirty="0" err="1" smtClean="0"/>
            <a:t>các</a:t>
          </a:r>
          <a:r>
            <a:rPr lang="en-US" sz="3000" kern="1200" dirty="0" smtClean="0"/>
            <a:t> </a:t>
          </a:r>
          <a:r>
            <a:rPr lang="en-US" sz="3000" kern="1200" dirty="0" err="1" smtClean="0"/>
            <a:t>nhà</a:t>
          </a:r>
          <a:r>
            <a:rPr lang="en-US" sz="3000" kern="1200" dirty="0" smtClean="0"/>
            <a:t> </a:t>
          </a:r>
          <a:r>
            <a:rPr lang="en-US" sz="3000" kern="1200" dirty="0" err="1" smtClean="0"/>
            <a:t>sáng</a:t>
          </a:r>
          <a:r>
            <a:rPr lang="en-US" sz="3000" kern="1200" dirty="0" smtClean="0"/>
            <a:t> </a:t>
          </a:r>
          <a:r>
            <a:rPr lang="en-US" sz="3000" kern="1200" dirty="0" err="1" smtClean="0"/>
            <a:t>lập</a:t>
          </a:r>
          <a:endParaRPr lang="en-GB" sz="3000" kern="1200" dirty="0"/>
        </a:p>
      </dsp:txBody>
      <dsp:txXfrm rot="-5400000">
        <a:off x="1162818" y="53212"/>
        <a:ext cx="10095408" cy="974340"/>
      </dsp:txXfrm>
    </dsp:sp>
    <dsp:sp modelId="{13CC68F6-166B-467E-B5D9-43C365AB22CE}">
      <dsp:nvSpPr>
        <dsp:cNvPr id="0" name=""/>
        <dsp:cNvSpPr/>
      </dsp:nvSpPr>
      <dsp:spPr>
        <a:xfrm rot="5400000">
          <a:off x="-249175" y="1717290"/>
          <a:ext cx="1661169" cy="1162818"/>
        </a:xfrm>
        <a:prstGeom prst="chevron">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Năng</a:t>
          </a:r>
          <a:r>
            <a:rPr lang="en-US" sz="1600" kern="1200" dirty="0" smtClean="0"/>
            <a:t> </a:t>
          </a:r>
          <a:r>
            <a:rPr lang="en-US" sz="1600" kern="1200" dirty="0" err="1" smtClean="0"/>
            <a:t>lực</a:t>
          </a:r>
          <a:r>
            <a:rPr lang="en-US" sz="1600" kern="1200" dirty="0" smtClean="0"/>
            <a:t> Marketing</a:t>
          </a:r>
          <a:endParaRPr lang="en-GB" sz="1600" kern="1200" dirty="0"/>
        </a:p>
      </dsp:txBody>
      <dsp:txXfrm rot="-5400000">
        <a:off x="1" y="2049523"/>
        <a:ext cx="1162818" cy="498351"/>
      </dsp:txXfrm>
    </dsp:sp>
    <dsp:sp modelId="{88D67A6A-E3A3-4AF2-99EF-10EE2F3F7AA0}">
      <dsp:nvSpPr>
        <dsp:cNvPr id="0" name=""/>
        <dsp:cNvSpPr/>
      </dsp:nvSpPr>
      <dsp:spPr>
        <a:xfrm rot="5400000">
          <a:off x="5696997" y="-3066063"/>
          <a:ext cx="1079760" cy="10148118"/>
        </a:xfrm>
        <a:prstGeom prst="round2SameRect">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Năng</a:t>
          </a:r>
          <a:r>
            <a:rPr lang="en-US" sz="3000" kern="1200" dirty="0" smtClean="0"/>
            <a:t> </a:t>
          </a:r>
          <a:r>
            <a:rPr lang="en-US" sz="3000" kern="1200" dirty="0" err="1" smtClean="0"/>
            <a:t>lực</a:t>
          </a:r>
          <a:r>
            <a:rPr lang="en-US" sz="3000" kern="1200" dirty="0" smtClean="0"/>
            <a:t> </a:t>
          </a:r>
          <a:r>
            <a:rPr lang="en-US" sz="3000" kern="1200" dirty="0" err="1" smtClean="0"/>
            <a:t>tìm</a:t>
          </a:r>
          <a:r>
            <a:rPr lang="en-US" sz="3000" kern="1200" dirty="0" smtClean="0"/>
            <a:t> </a:t>
          </a:r>
          <a:r>
            <a:rPr lang="en-US" sz="3000" kern="1200" dirty="0" err="1" smtClean="0"/>
            <a:t>kiếm</a:t>
          </a:r>
          <a:r>
            <a:rPr lang="en-US" sz="3000" kern="1200" dirty="0" smtClean="0"/>
            <a:t> </a:t>
          </a:r>
          <a:r>
            <a:rPr lang="en-US" sz="3000" kern="1200" dirty="0" err="1" smtClean="0"/>
            <a:t>và</a:t>
          </a:r>
          <a:r>
            <a:rPr lang="en-US" sz="3000" kern="1200" dirty="0" smtClean="0"/>
            <a:t> </a:t>
          </a:r>
          <a:r>
            <a:rPr lang="en-US" sz="3000" kern="1200" dirty="0" err="1" smtClean="0"/>
            <a:t>phát</a:t>
          </a:r>
          <a:r>
            <a:rPr lang="en-US" sz="3000" kern="1200" dirty="0" smtClean="0"/>
            <a:t> </a:t>
          </a:r>
          <a:r>
            <a:rPr lang="en-US" sz="3000" kern="1200" dirty="0" err="1" smtClean="0"/>
            <a:t>triển</a:t>
          </a:r>
          <a:r>
            <a:rPr lang="en-US" sz="3000" kern="1200" dirty="0" smtClean="0"/>
            <a:t> </a:t>
          </a:r>
          <a:r>
            <a:rPr lang="en-US" sz="3000" kern="1200" dirty="0" err="1" smtClean="0"/>
            <a:t>thị</a:t>
          </a:r>
          <a:r>
            <a:rPr lang="en-US" sz="3000" kern="1200" dirty="0" smtClean="0"/>
            <a:t> </a:t>
          </a:r>
          <a:r>
            <a:rPr lang="en-US" sz="3000" kern="1200" dirty="0" err="1" smtClean="0"/>
            <a:t>trường</a:t>
          </a:r>
          <a:r>
            <a:rPr lang="en-US" sz="3000" kern="1200" dirty="0" smtClean="0"/>
            <a:t> </a:t>
          </a:r>
          <a:r>
            <a:rPr lang="en-US" sz="3000" kern="1200" dirty="0" err="1" smtClean="0"/>
            <a:t>khi</a:t>
          </a:r>
          <a:r>
            <a:rPr lang="en-US" sz="3000" kern="1200" dirty="0" smtClean="0"/>
            <a:t> </a:t>
          </a:r>
          <a:r>
            <a:rPr lang="en-US" sz="3000" kern="1200" dirty="0" err="1" smtClean="0"/>
            <a:t>mới</a:t>
          </a:r>
          <a:r>
            <a:rPr lang="en-US" sz="3000" kern="1200" dirty="0" smtClean="0"/>
            <a:t> </a:t>
          </a:r>
          <a:r>
            <a:rPr lang="en-US" sz="3000" kern="1200" dirty="0" err="1" smtClean="0"/>
            <a:t>bắt</a:t>
          </a:r>
          <a:r>
            <a:rPr lang="en-US" sz="3000" kern="1200" dirty="0" smtClean="0"/>
            <a:t> </a:t>
          </a:r>
          <a:r>
            <a:rPr lang="en-US" sz="3000" kern="1200" dirty="0" err="1" smtClean="0"/>
            <a:t>đầu</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Năng</a:t>
          </a:r>
          <a:r>
            <a:rPr lang="en-US" sz="3000" kern="1200" dirty="0" smtClean="0"/>
            <a:t> </a:t>
          </a:r>
          <a:r>
            <a:rPr lang="en-US" sz="3000" kern="1200" dirty="0" err="1" smtClean="0"/>
            <a:t>lực</a:t>
          </a:r>
          <a:r>
            <a:rPr lang="en-US" sz="3000" kern="1200" dirty="0" smtClean="0"/>
            <a:t> marketing </a:t>
          </a:r>
          <a:r>
            <a:rPr lang="en-US" sz="3000" kern="1200" dirty="0" err="1" smtClean="0"/>
            <a:t>và</a:t>
          </a:r>
          <a:r>
            <a:rPr lang="en-US" sz="3000" kern="1200" dirty="0" smtClean="0"/>
            <a:t> </a:t>
          </a:r>
          <a:r>
            <a:rPr lang="en-US" sz="3000" kern="1200" dirty="0" err="1" smtClean="0"/>
            <a:t>hỗ</a:t>
          </a:r>
          <a:r>
            <a:rPr lang="en-US" sz="3000" kern="1200" dirty="0" smtClean="0"/>
            <a:t> </a:t>
          </a:r>
          <a:r>
            <a:rPr lang="en-US" sz="3000" kern="1200" dirty="0" err="1" smtClean="0"/>
            <a:t>trợ</a:t>
          </a:r>
          <a:r>
            <a:rPr lang="en-US" sz="3000" kern="1200" dirty="0" smtClean="0"/>
            <a:t>, </a:t>
          </a:r>
          <a:r>
            <a:rPr lang="en-US" sz="3000" kern="1200" dirty="0" err="1" smtClean="0"/>
            <a:t>thúc</a:t>
          </a:r>
          <a:r>
            <a:rPr lang="en-US" sz="3000" kern="1200" dirty="0" smtClean="0"/>
            <a:t> </a:t>
          </a:r>
          <a:r>
            <a:rPr lang="en-US" sz="3000" kern="1200" dirty="0" err="1" smtClean="0"/>
            <a:t>đẩy</a:t>
          </a:r>
          <a:r>
            <a:rPr lang="en-US" sz="3000" kern="1200" dirty="0" smtClean="0"/>
            <a:t> </a:t>
          </a:r>
          <a:r>
            <a:rPr lang="en-US" sz="3000" kern="1200" dirty="0" err="1" smtClean="0"/>
            <a:t>tiêu</a:t>
          </a:r>
          <a:r>
            <a:rPr lang="en-US" sz="3000" kern="1200" dirty="0" smtClean="0"/>
            <a:t> </a:t>
          </a:r>
          <a:r>
            <a:rPr lang="en-US" sz="3000" kern="1200" dirty="0" err="1" smtClean="0"/>
            <a:t>thụ</a:t>
          </a:r>
          <a:r>
            <a:rPr lang="en-US" sz="3000" kern="1200" dirty="0" smtClean="0"/>
            <a:t> SP </a:t>
          </a:r>
          <a:r>
            <a:rPr lang="en-US" sz="3000" kern="1200" dirty="0" err="1" smtClean="0"/>
            <a:t>sau</a:t>
          </a:r>
          <a:r>
            <a:rPr lang="en-US" sz="3000" kern="1200" dirty="0" smtClean="0"/>
            <a:t> </a:t>
          </a:r>
          <a:r>
            <a:rPr lang="en-US" sz="3000" kern="1200" dirty="0" err="1" smtClean="0"/>
            <a:t>này</a:t>
          </a:r>
          <a:endParaRPr lang="en-GB" sz="3000" kern="1200" dirty="0"/>
        </a:p>
      </dsp:txBody>
      <dsp:txXfrm rot="-5400000">
        <a:off x="1162818" y="1520826"/>
        <a:ext cx="10095408" cy="974340"/>
      </dsp:txXfrm>
    </dsp:sp>
    <dsp:sp modelId="{84711841-D3C1-4A4F-9AED-BBAADBB7D2F8}">
      <dsp:nvSpPr>
        <dsp:cNvPr id="0" name=""/>
        <dsp:cNvSpPr/>
      </dsp:nvSpPr>
      <dsp:spPr>
        <a:xfrm rot="5400000">
          <a:off x="-249175" y="3184904"/>
          <a:ext cx="1661169" cy="1162818"/>
        </a:xfrm>
        <a:prstGeom prst="chevron">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Năng</a:t>
          </a:r>
          <a:r>
            <a:rPr lang="en-US" sz="1600" kern="1200" dirty="0" smtClean="0"/>
            <a:t> </a:t>
          </a:r>
          <a:r>
            <a:rPr lang="en-US" sz="1600" kern="1200" dirty="0" err="1" smtClean="0"/>
            <a:t>lực</a:t>
          </a:r>
          <a:r>
            <a:rPr lang="en-US" sz="1600" kern="1200" dirty="0" smtClean="0"/>
            <a:t> </a:t>
          </a:r>
          <a:r>
            <a:rPr lang="en-US" sz="1600" kern="1200" dirty="0" err="1" smtClean="0"/>
            <a:t>ứng</a:t>
          </a:r>
          <a:r>
            <a:rPr lang="en-US" sz="1600" kern="1200" dirty="0" smtClean="0"/>
            <a:t> </a:t>
          </a:r>
          <a:r>
            <a:rPr lang="en-US" sz="1600" kern="1200" dirty="0" err="1" smtClean="0"/>
            <a:t>dụng</a:t>
          </a:r>
          <a:r>
            <a:rPr lang="en-US" sz="1600" kern="1200" dirty="0" smtClean="0"/>
            <a:t> KHCN</a:t>
          </a:r>
          <a:endParaRPr lang="en-GB" sz="1600" kern="1200" dirty="0"/>
        </a:p>
      </dsp:txBody>
      <dsp:txXfrm rot="-5400000">
        <a:off x="1" y="3517137"/>
        <a:ext cx="1162818" cy="498351"/>
      </dsp:txXfrm>
    </dsp:sp>
    <dsp:sp modelId="{08DC857C-E61D-43F8-B7DA-1FA5E05E2715}">
      <dsp:nvSpPr>
        <dsp:cNvPr id="0" name=""/>
        <dsp:cNvSpPr/>
      </dsp:nvSpPr>
      <dsp:spPr>
        <a:xfrm rot="5400000">
          <a:off x="5696997" y="-1598450"/>
          <a:ext cx="1079760" cy="10148118"/>
        </a:xfrm>
        <a:prstGeom prst="round2SameRect">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Đổi</a:t>
          </a:r>
          <a:r>
            <a:rPr lang="en-US" sz="3000" kern="1200" dirty="0" smtClean="0"/>
            <a:t> </a:t>
          </a:r>
          <a:r>
            <a:rPr lang="en-US" sz="3000" kern="1200" dirty="0" err="1" smtClean="0"/>
            <a:t>mới</a:t>
          </a:r>
          <a:r>
            <a:rPr lang="en-US" sz="3000" kern="1200" dirty="0" smtClean="0"/>
            <a:t> </a:t>
          </a:r>
          <a:r>
            <a:rPr lang="en-US" sz="3000" kern="1200" dirty="0" err="1" smtClean="0"/>
            <a:t>và</a:t>
          </a:r>
          <a:r>
            <a:rPr lang="en-US" sz="3000" kern="1200" dirty="0" smtClean="0"/>
            <a:t> </a:t>
          </a:r>
          <a:r>
            <a:rPr lang="en-US" sz="3000" kern="1200" dirty="0" err="1" smtClean="0"/>
            <a:t>ứng</a:t>
          </a:r>
          <a:r>
            <a:rPr lang="en-US" sz="3000" kern="1200" dirty="0" smtClean="0"/>
            <a:t> </a:t>
          </a:r>
          <a:r>
            <a:rPr lang="en-US" sz="3000" kern="1200" dirty="0" err="1" smtClean="0"/>
            <a:t>dụng</a:t>
          </a:r>
          <a:r>
            <a:rPr lang="en-US" sz="3000" kern="1200" dirty="0" smtClean="0"/>
            <a:t> KHCN </a:t>
          </a:r>
          <a:r>
            <a:rPr lang="en-US" sz="3000" kern="1200" dirty="0" err="1" smtClean="0"/>
            <a:t>vào</a:t>
          </a:r>
          <a:r>
            <a:rPr lang="en-US" sz="3000" kern="1200" dirty="0" smtClean="0"/>
            <a:t> SX</a:t>
          </a:r>
          <a:endParaRPr lang="en-GB" sz="3000" kern="1200" dirty="0"/>
        </a:p>
        <a:p>
          <a:pPr marL="285750" lvl="1" indent="-285750" algn="l" defTabSz="1333500">
            <a:lnSpc>
              <a:spcPct val="90000"/>
            </a:lnSpc>
            <a:spcBef>
              <a:spcPct val="0"/>
            </a:spcBef>
            <a:spcAft>
              <a:spcPct val="15000"/>
            </a:spcAft>
            <a:buChar char="••"/>
          </a:pPr>
          <a:r>
            <a:rPr lang="en-US" sz="3000" kern="1200" dirty="0" err="1" smtClean="0"/>
            <a:t>Năng</a:t>
          </a:r>
          <a:r>
            <a:rPr lang="en-US" sz="3000" kern="1200" dirty="0" smtClean="0"/>
            <a:t> </a:t>
          </a:r>
          <a:r>
            <a:rPr lang="en-US" sz="3000" kern="1200" dirty="0" err="1" smtClean="0"/>
            <a:t>lực</a:t>
          </a:r>
          <a:r>
            <a:rPr lang="en-US" sz="3000" kern="1200" dirty="0" smtClean="0"/>
            <a:t> </a:t>
          </a:r>
          <a:r>
            <a:rPr lang="en-US" sz="3000" kern="1200" dirty="0" err="1" smtClean="0"/>
            <a:t>cạnh</a:t>
          </a:r>
          <a:r>
            <a:rPr lang="en-US" sz="3000" kern="1200" dirty="0" smtClean="0"/>
            <a:t> </a:t>
          </a:r>
          <a:r>
            <a:rPr lang="en-US" sz="3000" kern="1200" dirty="0" err="1" smtClean="0"/>
            <a:t>tranh</a:t>
          </a:r>
          <a:r>
            <a:rPr lang="en-US" sz="3000" kern="1200" dirty="0" smtClean="0"/>
            <a:t> </a:t>
          </a:r>
          <a:r>
            <a:rPr lang="en-US" sz="3000" kern="1200" dirty="0" err="1" smtClean="0"/>
            <a:t>và</a:t>
          </a:r>
          <a:r>
            <a:rPr lang="en-US" sz="3000" kern="1200" dirty="0" smtClean="0"/>
            <a:t> </a:t>
          </a:r>
          <a:r>
            <a:rPr lang="en-US" sz="3000" kern="1200" dirty="0" err="1" smtClean="0"/>
            <a:t>tăng</a:t>
          </a:r>
          <a:r>
            <a:rPr lang="en-US" sz="3000" kern="1200" dirty="0" smtClean="0"/>
            <a:t> </a:t>
          </a:r>
          <a:r>
            <a:rPr lang="en-US" sz="3000" kern="1200" dirty="0" err="1" smtClean="0"/>
            <a:t>trưởng</a:t>
          </a:r>
          <a:r>
            <a:rPr lang="en-US" sz="3000" kern="1200" dirty="0" smtClean="0"/>
            <a:t> </a:t>
          </a:r>
          <a:r>
            <a:rPr lang="en-US" sz="3000" kern="1200" dirty="0" err="1" smtClean="0"/>
            <a:t>bền</a:t>
          </a:r>
          <a:r>
            <a:rPr lang="en-US" sz="3000" kern="1200" dirty="0" smtClean="0"/>
            <a:t> </a:t>
          </a:r>
          <a:r>
            <a:rPr lang="en-US" sz="3000" kern="1200" dirty="0" err="1" smtClean="0"/>
            <a:t>vững</a:t>
          </a:r>
          <a:endParaRPr lang="en-GB" sz="3000" kern="1200" dirty="0"/>
        </a:p>
      </dsp:txBody>
      <dsp:txXfrm rot="-5400000">
        <a:off x="1162818" y="2988439"/>
        <a:ext cx="10095408" cy="97434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D527-0681-413A-A30E-5C9672B45DBF}">
      <dsp:nvSpPr>
        <dsp:cNvPr id="0" name=""/>
        <dsp:cNvSpPr/>
      </dsp:nvSpPr>
      <dsp:spPr>
        <a:xfrm>
          <a:off x="-5197814" y="-796152"/>
          <a:ext cx="6189705" cy="6189705"/>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FBCF5-C597-4419-8DD7-6548F36E47B7}">
      <dsp:nvSpPr>
        <dsp:cNvPr id="0" name=""/>
        <dsp:cNvSpPr/>
      </dsp:nvSpPr>
      <dsp:spPr>
        <a:xfrm>
          <a:off x="433827" y="287245"/>
          <a:ext cx="10813498" cy="5748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6294"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phát</a:t>
          </a:r>
          <a:r>
            <a:rPr lang="en-US" sz="1700" kern="1200" dirty="0" smtClean="0"/>
            <a:t> </a:t>
          </a:r>
          <a:r>
            <a:rPr lang="en-US" sz="1700" kern="1200" dirty="0" err="1" smtClean="0"/>
            <a:t>triển</a:t>
          </a:r>
          <a:r>
            <a:rPr lang="en-US" sz="1700" kern="1200" dirty="0" smtClean="0"/>
            <a:t> </a:t>
          </a:r>
          <a:r>
            <a:rPr lang="en-US" sz="1700" kern="1200" dirty="0" err="1" smtClean="0"/>
            <a:t>sản</a:t>
          </a:r>
          <a:r>
            <a:rPr lang="en-US" sz="1700" kern="1200" dirty="0" smtClean="0"/>
            <a:t> </a:t>
          </a:r>
          <a:r>
            <a:rPr lang="en-US" sz="1700" kern="1200" dirty="0" err="1" smtClean="0"/>
            <a:t>phẩm</a:t>
          </a:r>
          <a:endParaRPr lang="en-GB" sz="1700" kern="1200" dirty="0"/>
        </a:p>
      </dsp:txBody>
      <dsp:txXfrm>
        <a:off x="433827" y="287245"/>
        <a:ext cx="10813498" cy="574858"/>
      </dsp:txXfrm>
    </dsp:sp>
    <dsp:sp modelId="{E9829FB9-12D5-4048-AD7C-B7F57A6D8060}">
      <dsp:nvSpPr>
        <dsp:cNvPr id="0" name=""/>
        <dsp:cNvSpPr/>
      </dsp:nvSpPr>
      <dsp:spPr>
        <a:xfrm>
          <a:off x="74540" y="215388"/>
          <a:ext cx="718573" cy="71857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B735-AF94-4354-822C-FE77858A6FB4}">
      <dsp:nvSpPr>
        <dsp:cNvPr id="0" name=""/>
        <dsp:cNvSpPr/>
      </dsp:nvSpPr>
      <dsp:spPr>
        <a:xfrm>
          <a:off x="845754" y="1149258"/>
          <a:ext cx="10401571" cy="574858"/>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6294"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phát</a:t>
          </a:r>
          <a:r>
            <a:rPr lang="en-US" sz="1700" kern="1200" dirty="0" smtClean="0"/>
            <a:t> </a:t>
          </a:r>
          <a:r>
            <a:rPr lang="en-US" sz="1700" kern="1200" dirty="0" err="1" smtClean="0"/>
            <a:t>triển</a:t>
          </a:r>
          <a:r>
            <a:rPr lang="en-US" sz="1700" kern="1200" dirty="0" smtClean="0"/>
            <a:t> </a:t>
          </a:r>
          <a:r>
            <a:rPr lang="en-US" sz="1700" kern="1200" dirty="0" err="1" smtClean="0"/>
            <a:t>thị</a:t>
          </a:r>
          <a:r>
            <a:rPr lang="en-US" sz="1700" kern="1200" dirty="0" smtClean="0"/>
            <a:t> </a:t>
          </a:r>
          <a:r>
            <a:rPr lang="en-US" sz="1700" kern="1200" dirty="0" err="1" smtClean="0"/>
            <a:t>trường</a:t>
          </a:r>
          <a:r>
            <a:rPr lang="en-US" sz="1700" kern="1200" dirty="0" smtClean="0"/>
            <a:t>: </a:t>
          </a:r>
          <a:r>
            <a:rPr lang="en-US" sz="1700" kern="1200" dirty="0" err="1" smtClean="0"/>
            <a:t>Mở</a:t>
          </a:r>
          <a:r>
            <a:rPr lang="en-US" sz="1700" kern="1200" dirty="0" smtClean="0"/>
            <a:t> </a:t>
          </a:r>
          <a:r>
            <a:rPr lang="en-US" sz="1700" kern="1200" dirty="0" err="1" smtClean="0"/>
            <a:t>rộng</a:t>
          </a:r>
          <a:r>
            <a:rPr lang="en-US" sz="1700" kern="1200" dirty="0" smtClean="0"/>
            <a:t> </a:t>
          </a:r>
          <a:r>
            <a:rPr lang="en-US" sz="1700" kern="1200" dirty="0" err="1" smtClean="0"/>
            <a:t>địa</a:t>
          </a:r>
          <a:r>
            <a:rPr lang="en-US" sz="1700" kern="1200" dirty="0" smtClean="0"/>
            <a:t> </a:t>
          </a:r>
          <a:r>
            <a:rPr lang="en-US" sz="1700" kern="1200" dirty="0" err="1" smtClean="0"/>
            <a:t>lý</a:t>
          </a:r>
          <a:r>
            <a:rPr lang="en-US" sz="1700" kern="1200" dirty="0" smtClean="0"/>
            <a:t>, </a:t>
          </a:r>
          <a:r>
            <a:rPr lang="en-US" sz="1700" kern="1200" dirty="0" err="1" smtClean="0"/>
            <a:t>Bán</a:t>
          </a:r>
          <a:r>
            <a:rPr lang="en-US" sz="1700" kern="1200" dirty="0" smtClean="0"/>
            <a:t> </a:t>
          </a:r>
          <a:r>
            <a:rPr lang="en-US" sz="1700" kern="1200" dirty="0" err="1" smtClean="0"/>
            <a:t>hàng</a:t>
          </a:r>
          <a:r>
            <a:rPr lang="en-US" sz="1700" kern="1200" dirty="0" smtClean="0"/>
            <a:t> </a:t>
          </a:r>
          <a:r>
            <a:rPr lang="en-US" sz="1700" kern="1200" dirty="0" err="1" smtClean="0"/>
            <a:t>cao</a:t>
          </a:r>
          <a:r>
            <a:rPr lang="en-US" sz="1700" kern="1200" dirty="0" smtClean="0"/>
            <a:t> </a:t>
          </a:r>
          <a:r>
            <a:rPr lang="en-US" sz="1700" kern="1200" dirty="0" err="1" smtClean="0"/>
            <a:t>cấp</a:t>
          </a:r>
          <a:r>
            <a:rPr lang="en-US" sz="1700" kern="1200" dirty="0" smtClean="0"/>
            <a:t>, </a:t>
          </a:r>
          <a:r>
            <a:rPr lang="en-US" sz="1700" kern="1200" dirty="0" err="1" smtClean="0"/>
            <a:t>thu</a:t>
          </a:r>
          <a:r>
            <a:rPr lang="en-US" sz="1700" kern="1200" dirty="0" smtClean="0"/>
            <a:t> </a:t>
          </a:r>
          <a:r>
            <a:rPr lang="en-US" sz="1700" kern="1200" dirty="0" err="1" smtClean="0"/>
            <a:t>hút</a:t>
          </a:r>
          <a:r>
            <a:rPr lang="en-US" sz="1700" kern="1200" dirty="0" smtClean="0"/>
            <a:t> </a:t>
          </a:r>
          <a:r>
            <a:rPr lang="en-US" sz="1700" kern="1200" dirty="0" err="1" smtClean="0"/>
            <a:t>ko</a:t>
          </a:r>
          <a:r>
            <a:rPr lang="en-US" sz="1700" kern="1200" dirty="0" smtClean="0"/>
            <a:t> </a:t>
          </a:r>
          <a:r>
            <a:rPr lang="en-US" sz="1700" kern="1200" dirty="0" err="1" smtClean="0"/>
            <a:t>phải</a:t>
          </a:r>
          <a:r>
            <a:rPr lang="en-US" sz="1700" kern="1200" dirty="0" smtClean="0"/>
            <a:t> KH </a:t>
          </a:r>
          <a:r>
            <a:rPr lang="en-US" sz="1700" kern="1200" dirty="0" err="1" smtClean="0"/>
            <a:t>và</a:t>
          </a:r>
          <a:r>
            <a:rPr lang="en-US" sz="1700" kern="1200" dirty="0" smtClean="0"/>
            <a:t> </a:t>
          </a:r>
          <a:r>
            <a:rPr lang="en-US" sz="1700" kern="1200" dirty="0" err="1" smtClean="0"/>
            <a:t>thu</a:t>
          </a:r>
          <a:r>
            <a:rPr lang="en-US" sz="1700" kern="1200" dirty="0" smtClean="0"/>
            <a:t> </a:t>
          </a:r>
          <a:r>
            <a:rPr lang="en-US" sz="1700" kern="1200" dirty="0" err="1" smtClean="0"/>
            <a:t>hút</a:t>
          </a:r>
          <a:r>
            <a:rPr lang="en-US" sz="1700" kern="1200" dirty="0" smtClean="0"/>
            <a:t> KH </a:t>
          </a:r>
          <a:r>
            <a:rPr lang="en-US" sz="1700" kern="1200" dirty="0" err="1" smtClean="0"/>
            <a:t>của</a:t>
          </a:r>
          <a:r>
            <a:rPr lang="en-US" sz="1700" kern="1200" dirty="0" smtClean="0"/>
            <a:t> </a:t>
          </a:r>
          <a:r>
            <a:rPr lang="en-US" sz="1700" kern="1200" dirty="0" err="1" smtClean="0"/>
            <a:t>đối</a:t>
          </a:r>
          <a:r>
            <a:rPr lang="en-US" sz="1700" kern="1200" dirty="0" smtClean="0"/>
            <a:t> </a:t>
          </a:r>
          <a:r>
            <a:rPr lang="en-US" sz="1700" kern="1200" dirty="0" err="1" smtClean="0"/>
            <a:t>thủ</a:t>
          </a:r>
          <a:endParaRPr lang="en-GB" sz="1700" kern="1200" dirty="0"/>
        </a:p>
      </dsp:txBody>
      <dsp:txXfrm>
        <a:off x="845754" y="1149258"/>
        <a:ext cx="10401571" cy="574858"/>
      </dsp:txXfrm>
    </dsp:sp>
    <dsp:sp modelId="{812BE8E6-5CC3-4C0C-BFF4-D50103818C74}">
      <dsp:nvSpPr>
        <dsp:cNvPr id="0" name=""/>
        <dsp:cNvSpPr/>
      </dsp:nvSpPr>
      <dsp:spPr>
        <a:xfrm>
          <a:off x="486467" y="1077400"/>
          <a:ext cx="718573" cy="718573"/>
        </a:xfrm>
        <a:prstGeom prst="ellipse">
          <a:avLst/>
        </a:prstGeom>
        <a:solidFill>
          <a:schemeClr val="lt1">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92F2E5-78C3-409D-9054-3E4CB860AA73}">
      <dsp:nvSpPr>
        <dsp:cNvPr id="0" name=""/>
        <dsp:cNvSpPr/>
      </dsp:nvSpPr>
      <dsp:spPr>
        <a:xfrm>
          <a:off x="972183" y="2011270"/>
          <a:ext cx="10275142" cy="574858"/>
        </a:xfrm>
        <a:prstGeom prst="rect">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6294"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hội</a:t>
          </a:r>
          <a:r>
            <a:rPr lang="en-US" sz="1700" kern="1200" dirty="0" smtClean="0"/>
            <a:t> </a:t>
          </a:r>
          <a:r>
            <a:rPr lang="en-US" sz="1700" kern="1200" dirty="0" err="1" smtClean="0"/>
            <a:t>nhập</a:t>
          </a:r>
          <a:r>
            <a:rPr lang="en-US" sz="1700" kern="1200" dirty="0" smtClean="0"/>
            <a:t>: </a:t>
          </a:r>
          <a:r>
            <a:rPr lang="en-US" sz="1700" kern="1200" dirty="0" err="1" smtClean="0"/>
            <a:t>Về</a:t>
          </a:r>
          <a:r>
            <a:rPr lang="en-US" sz="1700" kern="1200" dirty="0" smtClean="0"/>
            <a:t> </a:t>
          </a:r>
          <a:r>
            <a:rPr lang="en-US" sz="1700" kern="1200" dirty="0" err="1" smtClean="0"/>
            <a:t>phía</a:t>
          </a:r>
          <a:r>
            <a:rPr lang="en-US" sz="1700" kern="1200" dirty="0" smtClean="0"/>
            <a:t> </a:t>
          </a:r>
          <a:r>
            <a:rPr lang="en-US" sz="1700" kern="1200" dirty="0" err="1" smtClean="0"/>
            <a:t>trước</a:t>
          </a:r>
          <a:r>
            <a:rPr lang="en-US" sz="1700" kern="1200" dirty="0" smtClean="0"/>
            <a:t>, </a:t>
          </a:r>
          <a:r>
            <a:rPr lang="en-US" sz="1700" kern="1200" dirty="0" err="1" smtClean="0"/>
            <a:t>về</a:t>
          </a:r>
          <a:r>
            <a:rPr lang="en-US" sz="1700" kern="1200" dirty="0" smtClean="0"/>
            <a:t> </a:t>
          </a:r>
          <a:r>
            <a:rPr lang="en-US" sz="1700" kern="1200" dirty="0" err="1" smtClean="0"/>
            <a:t>phía</a:t>
          </a:r>
          <a:r>
            <a:rPr lang="en-US" sz="1700" kern="1200" dirty="0" smtClean="0"/>
            <a:t> </a:t>
          </a:r>
          <a:r>
            <a:rPr lang="en-US" sz="1700" kern="1200" dirty="0" err="1" smtClean="0"/>
            <a:t>sau</a:t>
          </a:r>
          <a:r>
            <a:rPr lang="en-US" sz="1700" kern="1200" dirty="0" smtClean="0"/>
            <a:t> </a:t>
          </a:r>
          <a:r>
            <a:rPr lang="en-US" sz="1700" kern="1200" dirty="0" err="1" smtClean="0"/>
            <a:t>và</a:t>
          </a:r>
          <a:r>
            <a:rPr lang="en-US" sz="1700" kern="1200" dirty="0" smtClean="0"/>
            <a:t> </a:t>
          </a:r>
          <a:r>
            <a:rPr lang="en-US" sz="1700" kern="1200" dirty="0" err="1" smtClean="0"/>
            <a:t>hội</a:t>
          </a:r>
          <a:r>
            <a:rPr lang="en-US" sz="1700" kern="1200" dirty="0" smtClean="0"/>
            <a:t> </a:t>
          </a:r>
          <a:r>
            <a:rPr lang="en-US" sz="1700" kern="1200" dirty="0" err="1" smtClean="0"/>
            <a:t>nhập</a:t>
          </a:r>
          <a:r>
            <a:rPr lang="en-US" sz="1700" kern="1200" dirty="0" smtClean="0"/>
            <a:t> </a:t>
          </a:r>
          <a:r>
            <a:rPr lang="en-US" sz="1700" kern="1200" dirty="0" err="1" smtClean="0"/>
            <a:t>ngang</a:t>
          </a:r>
          <a:endParaRPr lang="en-GB" sz="1700" kern="1200" dirty="0"/>
        </a:p>
      </dsp:txBody>
      <dsp:txXfrm>
        <a:off x="972183" y="2011270"/>
        <a:ext cx="10275142" cy="574858"/>
      </dsp:txXfrm>
    </dsp:sp>
    <dsp:sp modelId="{294ECA1A-DD0C-4A19-97BC-FEDC12598872}">
      <dsp:nvSpPr>
        <dsp:cNvPr id="0" name=""/>
        <dsp:cNvSpPr/>
      </dsp:nvSpPr>
      <dsp:spPr>
        <a:xfrm>
          <a:off x="612896" y="1939413"/>
          <a:ext cx="718573" cy="718573"/>
        </a:xfrm>
        <a:prstGeom prst="ellipse">
          <a:avLst/>
        </a:prstGeom>
        <a:solidFill>
          <a:schemeClr val="lt1">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30A7-4F10-41F1-B4ED-58BD7710F110}">
      <dsp:nvSpPr>
        <dsp:cNvPr id="0" name=""/>
        <dsp:cNvSpPr/>
      </dsp:nvSpPr>
      <dsp:spPr>
        <a:xfrm>
          <a:off x="845754" y="2873283"/>
          <a:ext cx="10401571" cy="574858"/>
        </a:xfrm>
        <a:prstGeom prst="rect">
          <a:avLst/>
        </a:prstGeom>
        <a:solidFill>
          <a:schemeClr val="accent4">
            <a:hueOff val="7796770"/>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6294"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liên</a:t>
          </a:r>
          <a:r>
            <a:rPr lang="en-US" sz="1700" kern="1200" dirty="0" smtClean="0"/>
            <a:t> </a:t>
          </a:r>
          <a:r>
            <a:rPr lang="en-US" sz="1700" kern="1200" dirty="0" err="1" smtClean="0"/>
            <a:t>kết</a:t>
          </a:r>
          <a:r>
            <a:rPr lang="en-US" sz="1700" kern="1200" dirty="0" smtClean="0"/>
            <a:t>: </a:t>
          </a:r>
          <a:r>
            <a:rPr lang="en-US" sz="1700" kern="1200" dirty="0" err="1" smtClean="0"/>
            <a:t>Liên</a:t>
          </a:r>
          <a:r>
            <a:rPr lang="en-US" sz="1700" kern="1200" dirty="0" smtClean="0"/>
            <a:t> </a:t>
          </a:r>
          <a:r>
            <a:rPr lang="en-US" sz="1700" kern="1200" dirty="0" err="1" smtClean="0"/>
            <a:t>doanh</a:t>
          </a:r>
          <a:r>
            <a:rPr lang="en-US" sz="1700" kern="1200" dirty="0" smtClean="0"/>
            <a:t>, </a:t>
          </a:r>
          <a:r>
            <a:rPr lang="en-US" sz="1700" kern="1200" dirty="0" err="1" smtClean="0"/>
            <a:t>liên</a:t>
          </a:r>
          <a:r>
            <a:rPr lang="en-US" sz="1700" kern="1200" dirty="0" smtClean="0"/>
            <a:t> minh </a:t>
          </a: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và</a:t>
          </a:r>
          <a:r>
            <a:rPr lang="en-US" sz="1700" kern="1200" dirty="0" smtClean="0"/>
            <a:t> </a:t>
          </a:r>
          <a:r>
            <a:rPr lang="en-US" sz="1700" kern="1200" dirty="0" err="1" smtClean="0"/>
            <a:t>nhượng</a:t>
          </a:r>
          <a:r>
            <a:rPr lang="en-US" sz="1700" kern="1200" dirty="0" smtClean="0"/>
            <a:t> </a:t>
          </a:r>
          <a:r>
            <a:rPr lang="en-US" sz="1700" kern="1200" dirty="0" err="1" smtClean="0"/>
            <a:t>quyền</a:t>
          </a:r>
          <a:r>
            <a:rPr lang="en-US" sz="1700" kern="1200" dirty="0" smtClean="0"/>
            <a:t> </a:t>
          </a:r>
          <a:r>
            <a:rPr lang="en-US" sz="1700" kern="1200" dirty="0" err="1" smtClean="0"/>
            <a:t>thương</a:t>
          </a:r>
          <a:r>
            <a:rPr lang="en-US" sz="1700" kern="1200" dirty="0" smtClean="0"/>
            <a:t> </a:t>
          </a:r>
          <a:r>
            <a:rPr lang="en-US" sz="1700" kern="1200" dirty="0" err="1" smtClean="0"/>
            <a:t>mại</a:t>
          </a:r>
          <a:endParaRPr lang="en-GB" sz="1700" kern="1200" dirty="0"/>
        </a:p>
      </dsp:txBody>
      <dsp:txXfrm>
        <a:off x="845754" y="2873283"/>
        <a:ext cx="10401571" cy="574858"/>
      </dsp:txXfrm>
    </dsp:sp>
    <dsp:sp modelId="{6AC9E2F2-C187-4A0A-94E9-D755BFC0DFB1}">
      <dsp:nvSpPr>
        <dsp:cNvPr id="0" name=""/>
        <dsp:cNvSpPr/>
      </dsp:nvSpPr>
      <dsp:spPr>
        <a:xfrm>
          <a:off x="486467" y="2801425"/>
          <a:ext cx="718573" cy="718573"/>
        </a:xfrm>
        <a:prstGeom prst="ellipse">
          <a:avLst/>
        </a:prstGeom>
        <a:solidFill>
          <a:schemeClr val="lt1">
            <a:hueOff val="0"/>
            <a:satOff val="0"/>
            <a:lumOff val="0"/>
            <a:alphaOff val="0"/>
          </a:schemeClr>
        </a:solidFill>
        <a:ln w="12700" cap="flat" cmpd="sng" algn="ctr">
          <a:solidFill>
            <a:schemeClr val="accent4">
              <a:hueOff val="7796770"/>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B3D29-1005-4F0C-B52D-BDB17637F752}">
      <dsp:nvSpPr>
        <dsp:cNvPr id="0" name=""/>
        <dsp:cNvSpPr/>
      </dsp:nvSpPr>
      <dsp:spPr>
        <a:xfrm>
          <a:off x="433827" y="3735295"/>
          <a:ext cx="10813498" cy="574858"/>
        </a:xfrm>
        <a:prstGeom prst="rect">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6294"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t>Chiến</a:t>
          </a:r>
          <a:r>
            <a:rPr lang="en-US" sz="1700" kern="1200" dirty="0" smtClean="0"/>
            <a:t> </a:t>
          </a:r>
          <a:r>
            <a:rPr lang="en-US" sz="1700" kern="1200" dirty="0" err="1" smtClean="0"/>
            <a:t>lược</a:t>
          </a:r>
          <a:r>
            <a:rPr lang="en-US" sz="1700" kern="1200" dirty="0" smtClean="0"/>
            <a:t> </a:t>
          </a:r>
          <a:r>
            <a:rPr lang="en-US" sz="1700" kern="1200" dirty="0" err="1" smtClean="0"/>
            <a:t>thu</a:t>
          </a:r>
          <a:r>
            <a:rPr lang="en-US" sz="1700" kern="1200" dirty="0" smtClean="0"/>
            <a:t> </a:t>
          </a:r>
          <a:r>
            <a:rPr lang="en-US" sz="1700" kern="1200" dirty="0" err="1" smtClean="0"/>
            <a:t>hoạch</a:t>
          </a:r>
          <a:r>
            <a:rPr lang="en-US" sz="1700" kern="1200" dirty="0" smtClean="0"/>
            <a:t> </a:t>
          </a:r>
          <a:r>
            <a:rPr lang="en-US" sz="1700" kern="1200" dirty="0" err="1" smtClean="0"/>
            <a:t>và</a:t>
          </a:r>
          <a:r>
            <a:rPr lang="en-US" sz="1700" kern="1200" dirty="0" smtClean="0"/>
            <a:t> </a:t>
          </a:r>
          <a:r>
            <a:rPr lang="en-US" sz="1700" kern="1200" dirty="0" err="1" smtClean="0"/>
            <a:t>rút</a:t>
          </a:r>
          <a:r>
            <a:rPr lang="en-US" sz="1700" kern="1200" dirty="0" smtClean="0"/>
            <a:t> </a:t>
          </a:r>
          <a:r>
            <a:rPr lang="en-US" sz="1700" kern="1200" dirty="0" err="1" smtClean="0"/>
            <a:t>lui</a:t>
          </a:r>
          <a:r>
            <a:rPr lang="en-US" sz="1700" kern="1200" dirty="0" smtClean="0"/>
            <a:t>: </a:t>
          </a:r>
          <a:r>
            <a:rPr lang="en-US" sz="1700" kern="1200" dirty="0" err="1" smtClean="0"/>
            <a:t>Chuyển</a:t>
          </a:r>
          <a:r>
            <a:rPr lang="en-US" sz="1700" kern="1200" dirty="0" smtClean="0"/>
            <a:t> </a:t>
          </a:r>
          <a:r>
            <a:rPr lang="en-US" sz="1700" kern="1200" dirty="0" err="1" smtClean="0"/>
            <a:t>giao</a:t>
          </a:r>
          <a:r>
            <a:rPr lang="en-US" sz="1700" kern="1200" dirty="0" smtClean="0"/>
            <a:t> KD </a:t>
          </a:r>
          <a:r>
            <a:rPr lang="en-US" sz="1700" kern="1200" dirty="0" err="1" smtClean="0"/>
            <a:t>giữa</a:t>
          </a:r>
          <a:r>
            <a:rPr lang="en-US" sz="1700" kern="1200" dirty="0" smtClean="0"/>
            <a:t> </a:t>
          </a:r>
          <a:r>
            <a:rPr lang="en-US" sz="1700" kern="1200" dirty="0" err="1" smtClean="0"/>
            <a:t>các</a:t>
          </a:r>
          <a:r>
            <a:rPr lang="en-US" sz="1700" kern="1200" dirty="0" smtClean="0"/>
            <a:t> </a:t>
          </a:r>
          <a:r>
            <a:rPr lang="en-US" sz="1700" kern="1200" dirty="0" err="1" smtClean="0"/>
            <a:t>thành</a:t>
          </a:r>
          <a:r>
            <a:rPr lang="en-US" sz="1700" kern="1200" dirty="0" smtClean="0"/>
            <a:t> </a:t>
          </a:r>
          <a:r>
            <a:rPr lang="en-US" sz="1700" kern="1200" dirty="0" err="1" smtClean="0"/>
            <a:t>viên</a:t>
          </a:r>
          <a:r>
            <a:rPr lang="en-US" sz="1700" kern="1200" dirty="0" smtClean="0"/>
            <a:t>, </a:t>
          </a:r>
          <a:r>
            <a:rPr lang="en-US" sz="1700" kern="1200" dirty="0" err="1" smtClean="0"/>
            <a:t>chuyển</a:t>
          </a:r>
          <a:r>
            <a:rPr lang="en-US" sz="1700" kern="1200" dirty="0" smtClean="0"/>
            <a:t> </a:t>
          </a:r>
          <a:r>
            <a:rPr lang="en-US" sz="1700" kern="1200" dirty="0" err="1" smtClean="0"/>
            <a:t>thành</a:t>
          </a:r>
          <a:r>
            <a:rPr lang="en-US" sz="1700" kern="1200" dirty="0" smtClean="0"/>
            <a:t> </a:t>
          </a:r>
          <a:r>
            <a:rPr lang="en-US" sz="1700" kern="1200" dirty="0" err="1" smtClean="0"/>
            <a:t>công</a:t>
          </a:r>
          <a:r>
            <a:rPr lang="en-US" sz="1700" kern="1200" dirty="0" smtClean="0"/>
            <a:t> ty </a:t>
          </a:r>
          <a:r>
            <a:rPr lang="en-US" sz="1700" kern="1200" dirty="0" err="1" smtClean="0"/>
            <a:t>đại</a:t>
          </a:r>
          <a:r>
            <a:rPr lang="en-US" sz="1700" kern="1200" dirty="0" smtClean="0"/>
            <a:t> </a:t>
          </a:r>
          <a:r>
            <a:rPr lang="en-US" sz="1700" kern="1200" dirty="0" err="1" smtClean="0"/>
            <a:t>chúng</a:t>
          </a:r>
          <a:r>
            <a:rPr lang="en-US" sz="1700" kern="1200" dirty="0" smtClean="0"/>
            <a:t> (IPO) </a:t>
          </a:r>
          <a:r>
            <a:rPr lang="en-US" sz="1700" kern="1200" dirty="0" err="1" smtClean="0"/>
            <a:t>và</a:t>
          </a:r>
          <a:r>
            <a:rPr lang="en-US" sz="1700" kern="1200" dirty="0" smtClean="0"/>
            <a:t> </a:t>
          </a:r>
          <a:r>
            <a:rPr lang="en-US" sz="1700" kern="1200" dirty="0" err="1" smtClean="0"/>
            <a:t>bán</a:t>
          </a:r>
          <a:r>
            <a:rPr lang="en-US" sz="1700" kern="1200" dirty="0" smtClean="0"/>
            <a:t> </a:t>
          </a:r>
          <a:r>
            <a:rPr lang="en-US" sz="1700" kern="1200" dirty="0" err="1" smtClean="0"/>
            <a:t>lại</a:t>
          </a:r>
          <a:r>
            <a:rPr lang="en-US" sz="1700" kern="1200" dirty="0" smtClean="0"/>
            <a:t> DN</a:t>
          </a:r>
          <a:endParaRPr lang="en-GB" sz="1700" kern="1200" dirty="0"/>
        </a:p>
      </dsp:txBody>
      <dsp:txXfrm>
        <a:off x="433827" y="3735295"/>
        <a:ext cx="10813498" cy="574858"/>
      </dsp:txXfrm>
    </dsp:sp>
    <dsp:sp modelId="{CEC790D6-17CE-4FCB-B1ED-A496BF0374DD}">
      <dsp:nvSpPr>
        <dsp:cNvPr id="0" name=""/>
        <dsp:cNvSpPr/>
      </dsp:nvSpPr>
      <dsp:spPr>
        <a:xfrm>
          <a:off x="74540" y="3663438"/>
          <a:ext cx="718573" cy="718573"/>
        </a:xfrm>
        <a:prstGeom prst="ellipse">
          <a:avLst/>
        </a:prstGeom>
        <a:solidFill>
          <a:schemeClr val="lt1">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E929-8E13-4871-BCB0-F21255759709}">
      <dsp:nvSpPr>
        <dsp:cNvPr id="0" name=""/>
        <dsp:cNvSpPr/>
      </dsp:nvSpPr>
      <dsp:spPr>
        <a:xfrm>
          <a:off x="3309" y="0"/>
          <a:ext cx="1985904" cy="1676600"/>
        </a:xfrm>
        <a:prstGeom prst="up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71D8C9-E6FD-43C1-B604-EAD930D9C5D9}">
      <dsp:nvSpPr>
        <dsp:cNvPr id="0" name=""/>
        <dsp:cNvSpPr/>
      </dsp:nvSpPr>
      <dsp:spPr>
        <a:xfrm>
          <a:off x="2048790" y="0"/>
          <a:ext cx="3370018" cy="167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0" rIns="241808" bIns="241808" numCol="1" spcCol="1270" anchor="ctr" anchorCtr="0">
          <a:noAutofit/>
        </a:bodyPr>
        <a:lstStyle/>
        <a:p>
          <a:pPr lvl="0" algn="l" defTabSz="1511300">
            <a:lnSpc>
              <a:spcPct val="90000"/>
            </a:lnSpc>
            <a:spcBef>
              <a:spcPct val="0"/>
            </a:spcBef>
            <a:spcAft>
              <a:spcPct val="35000"/>
            </a:spcAft>
          </a:pPr>
          <a:r>
            <a:rPr lang="en-US" sz="3400" kern="1200" dirty="0" err="1" smtClean="0"/>
            <a:t>Tăng</a:t>
          </a:r>
          <a:r>
            <a:rPr lang="en-US" sz="3400" kern="1200" dirty="0" smtClean="0"/>
            <a:t> </a:t>
          </a:r>
          <a:r>
            <a:rPr lang="en-US" sz="3400" kern="1200" dirty="0" err="1" smtClean="0"/>
            <a:t>trưởng</a:t>
          </a:r>
          <a:r>
            <a:rPr lang="en-US" sz="3400" kern="1200" dirty="0" smtClean="0"/>
            <a:t> </a:t>
          </a:r>
          <a:r>
            <a:rPr lang="en-US" sz="3400" kern="1200" dirty="0" err="1" smtClean="0"/>
            <a:t>nhanh</a:t>
          </a:r>
          <a:r>
            <a:rPr lang="en-US" sz="3400" kern="1200" dirty="0" smtClean="0"/>
            <a:t> (</a:t>
          </a:r>
          <a:r>
            <a:rPr lang="en-US" sz="3400" kern="1200" dirty="0" err="1" smtClean="0"/>
            <a:t>toàn</a:t>
          </a:r>
          <a:r>
            <a:rPr lang="en-US" sz="3400" kern="1200" dirty="0" smtClean="0"/>
            <a:t> </a:t>
          </a:r>
          <a:r>
            <a:rPr lang="en-US" sz="3400" kern="1200" dirty="0" err="1" smtClean="0"/>
            <a:t>cầu</a:t>
          </a:r>
          <a:r>
            <a:rPr lang="en-US" sz="3400" kern="1200" dirty="0" smtClean="0"/>
            <a:t>)</a:t>
          </a:r>
          <a:endParaRPr lang="en-GB" sz="3400" kern="1200" dirty="0"/>
        </a:p>
      </dsp:txBody>
      <dsp:txXfrm>
        <a:off x="2048790" y="0"/>
        <a:ext cx="3370018" cy="1676600"/>
      </dsp:txXfrm>
    </dsp:sp>
    <dsp:sp modelId="{4D553D28-D31D-4430-93AA-501637BA6789}">
      <dsp:nvSpPr>
        <dsp:cNvPr id="0" name=""/>
        <dsp:cNvSpPr/>
      </dsp:nvSpPr>
      <dsp:spPr>
        <a:xfrm>
          <a:off x="599081" y="1816316"/>
          <a:ext cx="1985904" cy="1676600"/>
        </a:xfrm>
        <a:prstGeom prst="downArrow">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E1DC70-E77D-438D-B6EF-C300DF12310F}">
      <dsp:nvSpPr>
        <dsp:cNvPr id="0" name=""/>
        <dsp:cNvSpPr/>
      </dsp:nvSpPr>
      <dsp:spPr>
        <a:xfrm>
          <a:off x="2644562" y="1816316"/>
          <a:ext cx="3370018" cy="167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0" rIns="241808" bIns="241808" numCol="1" spcCol="1270" anchor="ctr" anchorCtr="0">
          <a:noAutofit/>
        </a:bodyPr>
        <a:lstStyle/>
        <a:p>
          <a:pPr lvl="0" algn="l" defTabSz="1511300">
            <a:lnSpc>
              <a:spcPct val="90000"/>
            </a:lnSpc>
            <a:spcBef>
              <a:spcPct val="0"/>
            </a:spcBef>
            <a:spcAft>
              <a:spcPct val="35000"/>
            </a:spcAft>
          </a:pPr>
          <a:r>
            <a:rPr lang="en-US" sz="3400" kern="1200" dirty="0" err="1" smtClean="0"/>
            <a:t>Địa</a:t>
          </a:r>
          <a:r>
            <a:rPr lang="en-US" sz="3400" kern="1200" dirty="0" smtClean="0"/>
            <a:t> </a:t>
          </a:r>
          <a:r>
            <a:rPr lang="en-US" sz="3400" kern="1200" dirty="0" err="1" smtClean="0"/>
            <a:t>phương</a:t>
          </a:r>
          <a:r>
            <a:rPr lang="en-US" sz="3400" kern="1200" dirty="0" smtClean="0"/>
            <a:t> (SMEs)</a:t>
          </a:r>
          <a:endParaRPr lang="en-GB" sz="3400" kern="1200" dirty="0"/>
        </a:p>
      </dsp:txBody>
      <dsp:txXfrm>
        <a:off x="2644562" y="1816316"/>
        <a:ext cx="3370018" cy="1676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40C1A-3207-4AC6-BE86-0C33A095425C}">
      <dsp:nvSpPr>
        <dsp:cNvPr id="0" name=""/>
        <dsp:cNvSpPr/>
      </dsp:nvSpPr>
      <dsp:spPr>
        <a:xfrm>
          <a:off x="-5197814" y="-796152"/>
          <a:ext cx="6189705" cy="6189705"/>
        </a:xfrm>
        <a:prstGeom prst="blockArc">
          <a:avLst>
            <a:gd name="adj1" fmla="val 18900000"/>
            <a:gd name="adj2" fmla="val 2700000"/>
            <a:gd name="adj3" fmla="val 349"/>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808688-40F8-4BE4-9A74-97350515214E}">
      <dsp:nvSpPr>
        <dsp:cNvPr id="0" name=""/>
        <dsp:cNvSpPr/>
      </dsp:nvSpPr>
      <dsp:spPr>
        <a:xfrm>
          <a:off x="369923" y="242099"/>
          <a:ext cx="10877402" cy="4840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Góp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phần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tăng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trưởng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chuyển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dịch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kinh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tế</a:t>
          </a:r>
          <a:endParaRPr lang="en-GB" sz="2800" kern="1200" dirty="0">
            <a:latin typeface="Times New Roman" panose="02020603050405020304" pitchFamily="18" charset="0"/>
            <a:cs typeface="Times New Roman" panose="02020603050405020304" pitchFamily="18" charset="0"/>
          </a:endParaRPr>
        </a:p>
      </dsp:txBody>
      <dsp:txXfrm>
        <a:off x="369923" y="242099"/>
        <a:ext cx="10877402" cy="484014"/>
      </dsp:txXfrm>
    </dsp:sp>
    <dsp:sp modelId="{D80E611F-AE0D-4AE1-909E-9FF9AEE15E10}">
      <dsp:nvSpPr>
        <dsp:cNvPr id="0" name=""/>
        <dsp:cNvSpPr/>
      </dsp:nvSpPr>
      <dsp:spPr>
        <a:xfrm>
          <a:off x="67414" y="181597"/>
          <a:ext cx="605017" cy="60501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E239A7-8E07-491A-8E91-6DF39C52C285}">
      <dsp:nvSpPr>
        <dsp:cNvPr id="0" name=""/>
        <dsp:cNvSpPr/>
      </dsp:nvSpPr>
      <dsp:spPr>
        <a:xfrm>
          <a:off x="768058" y="968028"/>
          <a:ext cx="10479267" cy="484014"/>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Tạo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nên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tính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trường</a:t>
          </a:r>
          <a:endParaRPr lang="en-GB" sz="2800" kern="1200" dirty="0">
            <a:latin typeface="Times New Roman" panose="02020603050405020304" pitchFamily="18" charset="0"/>
            <a:cs typeface="Times New Roman" panose="02020603050405020304" pitchFamily="18" charset="0"/>
          </a:endParaRPr>
        </a:p>
      </dsp:txBody>
      <dsp:txXfrm>
        <a:off x="768058" y="968028"/>
        <a:ext cx="10479267" cy="484014"/>
      </dsp:txXfrm>
    </dsp:sp>
    <dsp:sp modelId="{2F759D03-088E-48B5-89FC-7E0DE9016300}">
      <dsp:nvSpPr>
        <dsp:cNvPr id="0" name=""/>
        <dsp:cNvSpPr/>
      </dsp:nvSpPr>
      <dsp:spPr>
        <a:xfrm>
          <a:off x="465549" y="907526"/>
          <a:ext cx="605017" cy="605017"/>
        </a:xfrm>
        <a:prstGeom prst="ellipse">
          <a:avLst/>
        </a:prstGeom>
        <a:solidFill>
          <a:schemeClr val="lt1">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506B44-4E88-49DE-B688-F8694AEEE689}">
      <dsp:nvSpPr>
        <dsp:cNvPr id="0" name=""/>
        <dsp:cNvSpPr/>
      </dsp:nvSpPr>
      <dsp:spPr>
        <a:xfrm>
          <a:off x="950115" y="1693958"/>
          <a:ext cx="10297210" cy="484014"/>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Tăng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tốc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độ</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áp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dụng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nghệ</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mới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sản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xuất</a:t>
          </a:r>
          <a:endParaRPr lang="en-GB" sz="2800" kern="1200" dirty="0">
            <a:latin typeface="Times New Roman" panose="02020603050405020304" pitchFamily="18" charset="0"/>
            <a:cs typeface="Times New Roman" panose="02020603050405020304" pitchFamily="18" charset="0"/>
          </a:endParaRPr>
        </a:p>
      </dsp:txBody>
      <dsp:txXfrm>
        <a:off x="950115" y="1693958"/>
        <a:ext cx="10297210" cy="484014"/>
      </dsp:txXfrm>
    </dsp:sp>
    <dsp:sp modelId="{798B0E50-68FC-4C10-8C65-5F4191C244B6}">
      <dsp:nvSpPr>
        <dsp:cNvPr id="0" name=""/>
        <dsp:cNvSpPr/>
      </dsp:nvSpPr>
      <dsp:spPr>
        <a:xfrm>
          <a:off x="647606" y="1633456"/>
          <a:ext cx="605017" cy="605017"/>
        </a:xfrm>
        <a:prstGeom prst="ellipse">
          <a:avLst/>
        </a:prstGeom>
        <a:solidFill>
          <a:schemeClr val="lt1">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20AA188-5C5B-46F8-8CB5-61BBB4F9287E}">
      <dsp:nvSpPr>
        <dsp:cNvPr id="0" name=""/>
        <dsp:cNvSpPr/>
      </dsp:nvSpPr>
      <dsp:spPr>
        <a:xfrm>
          <a:off x="950115" y="2419427"/>
          <a:ext cx="10297210" cy="484014"/>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Sử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dụng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tốt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vốn</a:t>
          </a:r>
          <a:r>
            <a:rPr lang="en-US" sz="2800" kern="1200" dirty="0" smtClean="0">
              <a:latin typeface="Times New Roman" panose="02020603050405020304" pitchFamily="18" charset="0"/>
              <a:cs typeface="Times New Roman" panose="02020603050405020304" pitchFamily="18" charset="0"/>
            </a:rPr>
            <a:t> tri </a:t>
          </a:r>
          <a:r>
            <a:rPr lang="en-US" sz="2800" kern="1200" dirty="0" err="1" smtClean="0">
              <a:latin typeface="Times New Roman" panose="02020603050405020304" pitchFamily="18" charset="0"/>
              <a:cs typeface="Times New Roman" panose="02020603050405020304" pitchFamily="18" charset="0"/>
            </a:rPr>
            <a:t>thức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năng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lực</a:t>
          </a:r>
          <a:r>
            <a:rPr lang="en-US" sz="2800" kern="1200" dirty="0" smtClean="0">
              <a:latin typeface="Times New Roman" panose="02020603050405020304" pitchFamily="18" charset="0"/>
              <a:cs typeface="Times New Roman" panose="02020603050405020304" pitchFamily="18" charset="0"/>
            </a:rPr>
            <a:t> con </a:t>
          </a:r>
          <a:r>
            <a:rPr lang="en-US" sz="2800" kern="1200" dirty="0" err="1" smtClean="0">
              <a:latin typeface="Times New Roman" panose="02020603050405020304" pitchFamily="18" charset="0"/>
              <a:cs typeface="Times New Roman" panose="02020603050405020304" pitchFamily="18" charset="0"/>
            </a:rPr>
            <a:t>người</a:t>
          </a:r>
          <a:endParaRPr lang="en-GB" sz="2800" kern="1200" dirty="0">
            <a:latin typeface="Times New Roman" panose="02020603050405020304" pitchFamily="18" charset="0"/>
            <a:cs typeface="Times New Roman" panose="02020603050405020304" pitchFamily="18" charset="0"/>
          </a:endParaRPr>
        </a:p>
      </dsp:txBody>
      <dsp:txXfrm>
        <a:off x="950115" y="2419427"/>
        <a:ext cx="10297210" cy="484014"/>
      </dsp:txXfrm>
    </dsp:sp>
    <dsp:sp modelId="{36DCF7A7-1979-4593-9B69-57752B73AEC2}">
      <dsp:nvSpPr>
        <dsp:cNvPr id="0" name=""/>
        <dsp:cNvSpPr/>
      </dsp:nvSpPr>
      <dsp:spPr>
        <a:xfrm>
          <a:off x="647606" y="2358925"/>
          <a:ext cx="605017" cy="605017"/>
        </a:xfrm>
        <a:prstGeom prst="ellipse">
          <a:avLst/>
        </a:prstGeom>
        <a:solidFill>
          <a:schemeClr val="lt1">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BE2C1E-7EB1-4DC9-90D4-2E117A9378E0}">
      <dsp:nvSpPr>
        <dsp:cNvPr id="0" name=""/>
        <dsp:cNvSpPr/>
      </dsp:nvSpPr>
      <dsp:spPr>
        <a:xfrm>
          <a:off x="768058" y="3145357"/>
          <a:ext cx="10479267" cy="484014"/>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Nuôi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dưỡng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nguồn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hội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phát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triển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kinh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tế</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tương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lai</a:t>
          </a:r>
          <a:endParaRPr lang="en-GB" sz="2400" kern="1200" dirty="0">
            <a:latin typeface="Times New Roman" panose="02020603050405020304" pitchFamily="18" charset="0"/>
            <a:cs typeface="Times New Roman" panose="02020603050405020304" pitchFamily="18" charset="0"/>
          </a:endParaRPr>
        </a:p>
      </dsp:txBody>
      <dsp:txXfrm>
        <a:off x="768058" y="3145357"/>
        <a:ext cx="10479267" cy="484014"/>
      </dsp:txXfrm>
    </dsp:sp>
    <dsp:sp modelId="{2CF07B53-2A13-450E-A903-BF7A3E6C6DCE}">
      <dsp:nvSpPr>
        <dsp:cNvPr id="0" name=""/>
        <dsp:cNvSpPr/>
      </dsp:nvSpPr>
      <dsp:spPr>
        <a:xfrm>
          <a:off x="465549" y="3084855"/>
          <a:ext cx="605017" cy="605017"/>
        </a:xfrm>
        <a:prstGeom prst="ellipse">
          <a:avLst/>
        </a:prstGeom>
        <a:solidFill>
          <a:schemeClr val="lt1">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E9AFD9-AFA2-4556-B796-0057A1FF94EF}">
      <dsp:nvSpPr>
        <dsp:cNvPr id="0" name=""/>
        <dsp:cNvSpPr/>
      </dsp:nvSpPr>
      <dsp:spPr>
        <a:xfrm>
          <a:off x="369923" y="3871286"/>
          <a:ext cx="10877402" cy="484014"/>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186"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Vai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trò</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quan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trọng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định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hướng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tương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lai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nghiệp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sinh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viên</a:t>
          </a:r>
          <a:endParaRPr lang="en-GB" sz="2800" kern="1200" dirty="0">
            <a:latin typeface="Times New Roman" panose="02020603050405020304" pitchFamily="18" charset="0"/>
            <a:cs typeface="Times New Roman" panose="02020603050405020304" pitchFamily="18" charset="0"/>
          </a:endParaRPr>
        </a:p>
      </dsp:txBody>
      <dsp:txXfrm>
        <a:off x="369923" y="3871286"/>
        <a:ext cx="10877402" cy="484014"/>
      </dsp:txXfrm>
    </dsp:sp>
    <dsp:sp modelId="{FFB0F78E-AB3A-473C-A633-766FF74781B6}">
      <dsp:nvSpPr>
        <dsp:cNvPr id="0" name=""/>
        <dsp:cNvSpPr/>
      </dsp:nvSpPr>
      <dsp:spPr>
        <a:xfrm>
          <a:off x="67414" y="3810784"/>
          <a:ext cx="605017" cy="605017"/>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BF196-A312-4274-9BCC-A7C9B8653B1E}">
      <dsp:nvSpPr>
        <dsp:cNvPr id="0" name=""/>
        <dsp:cNvSpPr/>
      </dsp:nvSpPr>
      <dsp:spPr>
        <a:xfrm>
          <a:off x="3941550" y="609512"/>
          <a:ext cx="4056954" cy="4056954"/>
        </a:xfrm>
        <a:prstGeom prst="blockArc">
          <a:avLst>
            <a:gd name="adj1" fmla="val 11880000"/>
            <a:gd name="adj2" fmla="val 16200000"/>
            <a:gd name="adj3" fmla="val 4643"/>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42BF8F-ED69-4AA6-B0D6-B38523383AE1}">
      <dsp:nvSpPr>
        <dsp:cNvPr id="0" name=""/>
        <dsp:cNvSpPr/>
      </dsp:nvSpPr>
      <dsp:spPr>
        <a:xfrm>
          <a:off x="3941550" y="609512"/>
          <a:ext cx="4056954" cy="4056954"/>
        </a:xfrm>
        <a:prstGeom prst="blockArc">
          <a:avLst>
            <a:gd name="adj1" fmla="val 7560000"/>
            <a:gd name="adj2" fmla="val 11880000"/>
            <a:gd name="adj3" fmla="val 4643"/>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F0BD08-9D2F-4AD3-8518-0F4162115EB0}">
      <dsp:nvSpPr>
        <dsp:cNvPr id="0" name=""/>
        <dsp:cNvSpPr/>
      </dsp:nvSpPr>
      <dsp:spPr>
        <a:xfrm>
          <a:off x="3941550" y="609512"/>
          <a:ext cx="4056954" cy="4056954"/>
        </a:xfrm>
        <a:prstGeom prst="blockArc">
          <a:avLst>
            <a:gd name="adj1" fmla="val 3240000"/>
            <a:gd name="adj2" fmla="val 7560000"/>
            <a:gd name="adj3" fmla="val 4643"/>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F118C4-52BC-4484-922E-EB2FE8C9C48F}">
      <dsp:nvSpPr>
        <dsp:cNvPr id="0" name=""/>
        <dsp:cNvSpPr/>
      </dsp:nvSpPr>
      <dsp:spPr>
        <a:xfrm>
          <a:off x="3941550" y="609512"/>
          <a:ext cx="4056954" cy="4056954"/>
        </a:xfrm>
        <a:prstGeom prst="blockArc">
          <a:avLst>
            <a:gd name="adj1" fmla="val 20520000"/>
            <a:gd name="adj2" fmla="val 3240000"/>
            <a:gd name="adj3" fmla="val 4643"/>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DFE7D7-7592-4CD3-ABF8-4CAC7A35BEF4}">
      <dsp:nvSpPr>
        <dsp:cNvPr id="0" name=""/>
        <dsp:cNvSpPr/>
      </dsp:nvSpPr>
      <dsp:spPr>
        <a:xfrm>
          <a:off x="3941550" y="609512"/>
          <a:ext cx="4056954" cy="4056954"/>
        </a:xfrm>
        <a:prstGeom prst="blockArc">
          <a:avLst>
            <a:gd name="adj1" fmla="val 16200000"/>
            <a:gd name="adj2" fmla="val 2052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774A9-313B-4D2D-A184-9E65D0A03AAD}">
      <dsp:nvSpPr>
        <dsp:cNvPr id="0" name=""/>
        <dsp:cNvSpPr/>
      </dsp:nvSpPr>
      <dsp:spPr>
        <a:xfrm>
          <a:off x="5035753" y="1703715"/>
          <a:ext cx="1868548" cy="18685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KN </a:t>
          </a:r>
          <a:r>
            <a:rPr lang="en-US" sz="4000" kern="1200" dirty="0" err="1" smtClean="0">
              <a:latin typeface="Times New Roman" panose="02020603050405020304" pitchFamily="18" charset="0"/>
              <a:cs typeface="Times New Roman" panose="02020603050405020304" pitchFamily="18" charset="0"/>
            </a:rPr>
            <a:t>thành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công</a:t>
          </a:r>
          <a:endParaRPr lang="en-GB" sz="4000" kern="1200" dirty="0">
            <a:latin typeface="Times New Roman" panose="02020603050405020304" pitchFamily="18" charset="0"/>
            <a:cs typeface="Times New Roman" panose="02020603050405020304" pitchFamily="18" charset="0"/>
          </a:endParaRPr>
        </a:p>
      </dsp:txBody>
      <dsp:txXfrm>
        <a:off x="5309396" y="1977358"/>
        <a:ext cx="1321262" cy="1321262"/>
      </dsp:txXfrm>
    </dsp:sp>
    <dsp:sp modelId="{D5FE41AD-8324-4624-91E9-802AE30F69E1}">
      <dsp:nvSpPr>
        <dsp:cNvPr id="0" name=""/>
        <dsp:cNvSpPr/>
      </dsp:nvSpPr>
      <dsp:spPr>
        <a:xfrm>
          <a:off x="5316035" y="2608"/>
          <a:ext cx="1307984" cy="130798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Năng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lực</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sáng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tạo</a:t>
          </a:r>
          <a:endParaRPr lang="en-GB" sz="2000" kern="1200" dirty="0">
            <a:latin typeface="Times New Roman" panose="02020603050405020304" pitchFamily="18" charset="0"/>
            <a:cs typeface="Times New Roman" panose="02020603050405020304" pitchFamily="18" charset="0"/>
          </a:endParaRPr>
        </a:p>
      </dsp:txBody>
      <dsp:txXfrm>
        <a:off x="5507585" y="194158"/>
        <a:ext cx="924884" cy="924884"/>
      </dsp:txXfrm>
    </dsp:sp>
    <dsp:sp modelId="{0655E064-A3D5-4A67-84C7-7F821AF3DA01}">
      <dsp:nvSpPr>
        <dsp:cNvPr id="0" name=""/>
        <dsp:cNvSpPr/>
      </dsp:nvSpPr>
      <dsp:spPr>
        <a:xfrm>
          <a:off x="7200449" y="1371714"/>
          <a:ext cx="1307984" cy="1307984"/>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Tài</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chính</a:t>
          </a:r>
          <a:r>
            <a:rPr lang="en-US" sz="2000" kern="1200" dirty="0" smtClean="0">
              <a:latin typeface="Times New Roman" panose="02020603050405020304" pitchFamily="18" charset="0"/>
              <a:cs typeface="Times New Roman" panose="02020603050405020304" pitchFamily="18" charset="0"/>
            </a:rPr>
            <a:t> KN</a:t>
          </a:r>
          <a:endParaRPr lang="en-GB" sz="2000" kern="1200" dirty="0">
            <a:latin typeface="Times New Roman" panose="02020603050405020304" pitchFamily="18" charset="0"/>
            <a:cs typeface="Times New Roman" panose="02020603050405020304" pitchFamily="18" charset="0"/>
          </a:endParaRPr>
        </a:p>
      </dsp:txBody>
      <dsp:txXfrm>
        <a:off x="7391999" y="1563264"/>
        <a:ext cx="924884" cy="924884"/>
      </dsp:txXfrm>
    </dsp:sp>
    <dsp:sp modelId="{051B63B6-5F2A-4BD9-8D6F-12EF8D6BF87C}">
      <dsp:nvSpPr>
        <dsp:cNvPr id="0" name=""/>
        <dsp:cNvSpPr/>
      </dsp:nvSpPr>
      <dsp:spPr>
        <a:xfrm>
          <a:off x="6480667" y="3586975"/>
          <a:ext cx="1307984" cy="1307984"/>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Kiến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thức</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nền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tảng</a:t>
          </a:r>
          <a:r>
            <a:rPr lang="en-US" sz="2000" kern="1200" dirty="0" smtClean="0">
              <a:latin typeface="Times New Roman" panose="02020603050405020304" pitchFamily="18" charset="0"/>
              <a:cs typeface="Times New Roman" panose="02020603050405020304" pitchFamily="18" charset="0"/>
            </a:rPr>
            <a:t> CB</a:t>
          </a:r>
          <a:endParaRPr lang="en-GB" sz="2000" kern="1200" dirty="0">
            <a:latin typeface="Times New Roman" panose="02020603050405020304" pitchFamily="18" charset="0"/>
            <a:cs typeface="Times New Roman" panose="02020603050405020304" pitchFamily="18" charset="0"/>
          </a:endParaRPr>
        </a:p>
      </dsp:txBody>
      <dsp:txXfrm>
        <a:off x="6672217" y="3778525"/>
        <a:ext cx="924884" cy="924884"/>
      </dsp:txXfrm>
    </dsp:sp>
    <dsp:sp modelId="{F8261C5C-5AD0-4803-B86C-2071D52341DE}">
      <dsp:nvSpPr>
        <dsp:cNvPr id="0" name=""/>
        <dsp:cNvSpPr/>
      </dsp:nvSpPr>
      <dsp:spPr>
        <a:xfrm>
          <a:off x="4151404" y="3586975"/>
          <a:ext cx="1307984" cy="1307984"/>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Sự</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kiên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trì</a:t>
          </a:r>
          <a:endParaRPr lang="en-GB" sz="2000" kern="1200" dirty="0">
            <a:latin typeface="Times New Roman" panose="02020603050405020304" pitchFamily="18" charset="0"/>
            <a:cs typeface="Times New Roman" panose="02020603050405020304" pitchFamily="18" charset="0"/>
          </a:endParaRPr>
        </a:p>
      </dsp:txBody>
      <dsp:txXfrm>
        <a:off x="4342954" y="3778525"/>
        <a:ext cx="924884" cy="924884"/>
      </dsp:txXfrm>
    </dsp:sp>
    <dsp:sp modelId="{194D474A-AC15-42A6-BD02-8EB6F8AB2500}">
      <dsp:nvSpPr>
        <dsp:cNvPr id="0" name=""/>
        <dsp:cNvSpPr/>
      </dsp:nvSpPr>
      <dsp:spPr>
        <a:xfrm>
          <a:off x="3431622" y="1371714"/>
          <a:ext cx="1307984" cy="1307984"/>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Kỹ</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năng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cần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thiết</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bắt</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đầu</a:t>
          </a:r>
          <a:endParaRPr lang="en-GB" sz="2000" kern="1200" dirty="0">
            <a:latin typeface="Times New Roman" panose="02020603050405020304" pitchFamily="18" charset="0"/>
            <a:cs typeface="Times New Roman" panose="02020603050405020304" pitchFamily="18" charset="0"/>
          </a:endParaRPr>
        </a:p>
      </dsp:txBody>
      <dsp:txXfrm>
        <a:off x="3623172" y="1563264"/>
        <a:ext cx="924884" cy="924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15AE-609A-4460-A79A-56A00A64F97D}">
      <dsp:nvSpPr>
        <dsp:cNvPr id="0" name=""/>
        <dsp:cNvSpPr/>
      </dsp:nvSpPr>
      <dsp:spPr>
        <a:xfrm rot="5400000">
          <a:off x="-151882" y="155171"/>
          <a:ext cx="1012548" cy="70878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Times New Roman" panose="02020603050405020304" pitchFamily="18" charset="0"/>
              <a:cs typeface="Times New Roman" panose="02020603050405020304" pitchFamily="18" charset="0"/>
            </a:rPr>
            <a:t>Vườn</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ươm</a:t>
          </a:r>
          <a:r>
            <a:rPr lang="en-US" sz="1100" kern="1200" dirty="0" smtClean="0">
              <a:latin typeface="Times New Roman" panose="02020603050405020304" pitchFamily="18" charset="0"/>
              <a:cs typeface="Times New Roman" panose="02020603050405020304" pitchFamily="18" charset="0"/>
            </a:rPr>
            <a:t> KN</a:t>
          </a:r>
          <a:endParaRPr lang="en-GB" sz="1100" kern="1200" dirty="0">
            <a:latin typeface="Times New Roman" panose="02020603050405020304" pitchFamily="18" charset="0"/>
            <a:cs typeface="Times New Roman" panose="02020603050405020304" pitchFamily="18" charset="0"/>
          </a:endParaRPr>
        </a:p>
      </dsp:txBody>
      <dsp:txXfrm rot="-5400000">
        <a:off x="1" y="357681"/>
        <a:ext cx="708783" cy="303765"/>
      </dsp:txXfrm>
    </dsp:sp>
    <dsp:sp modelId="{04EA1208-0A06-4AB6-9ADF-3746A2807E01}">
      <dsp:nvSpPr>
        <dsp:cNvPr id="0" name=""/>
        <dsp:cNvSpPr/>
      </dsp:nvSpPr>
      <dsp:spPr>
        <a:xfrm rot="5400000">
          <a:off x="5680782" y="-4968708"/>
          <a:ext cx="658156" cy="10602153"/>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cá</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nhân</a:t>
          </a:r>
          <a:r>
            <a:rPr lang="en-US" sz="1600" kern="1200" dirty="0" smtClean="0">
              <a:latin typeface="Times New Roman" panose="02020603050405020304" pitchFamily="18" charset="0"/>
              <a:cs typeface="Times New Roman" panose="02020603050405020304" pitchFamily="18" charset="0"/>
            </a:rPr>
            <a:t>/</a:t>
          </a:r>
          <a:r>
            <a:rPr lang="en-US" sz="1600" kern="1200" dirty="0" err="1" smtClean="0">
              <a:latin typeface="Times New Roman" panose="02020603050405020304" pitchFamily="18" charset="0"/>
              <a:cs typeface="Times New Roman" panose="02020603050405020304" pitchFamily="18" charset="0"/>
            </a:rPr>
            <a:t>nhóm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từ</a:t>
          </a:r>
          <a:r>
            <a:rPr lang="en-US" sz="1600" kern="1200" dirty="0" smtClean="0">
              <a:latin typeface="Times New Roman" panose="02020603050405020304" pitchFamily="18" charset="0"/>
              <a:cs typeface="Times New Roman" panose="02020603050405020304" pitchFamily="18" charset="0"/>
            </a:rPr>
            <a:t> ý </a:t>
          </a:r>
          <a:r>
            <a:rPr lang="en-US" sz="1600" kern="1200" dirty="0" err="1" smtClean="0">
              <a:latin typeface="Times New Roman" panose="02020603050405020304" pitchFamily="18" charset="0"/>
              <a:cs typeface="Times New Roman" panose="02020603050405020304" pitchFamily="18" charset="0"/>
            </a:rPr>
            <a:t>tưởng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đến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hoàn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thiện</a:t>
          </a:r>
          <a:r>
            <a:rPr lang="en-US" sz="1600" kern="1200" dirty="0" smtClean="0">
              <a:latin typeface="Times New Roman" panose="02020603050405020304" pitchFamily="18" charset="0"/>
              <a:cs typeface="Times New Roman" panose="02020603050405020304" pitchFamily="18" charset="0"/>
            </a:rPr>
            <a:t> MHKD, SP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DV</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Từ</a:t>
          </a:r>
          <a:r>
            <a:rPr lang="en-US" sz="1600" kern="1200" dirty="0" smtClean="0">
              <a:latin typeface="Times New Roman" panose="02020603050405020304" pitchFamily="18" charset="0"/>
              <a:cs typeface="Times New Roman" panose="02020603050405020304" pitchFamily="18" charset="0"/>
            </a:rPr>
            <a:t> 6 – </a:t>
          </a:r>
          <a:r>
            <a:rPr lang="en-US" sz="1600" kern="1200" dirty="0" err="1" smtClean="0">
              <a:latin typeface="Times New Roman" panose="02020603050405020304" pitchFamily="18" charset="0"/>
              <a:cs typeface="Times New Roman" panose="02020603050405020304" pitchFamily="18" charset="0"/>
            </a:rPr>
            <a:t>vài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năm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vấn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cung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cấp</a:t>
          </a:r>
          <a:r>
            <a:rPr lang="en-US" sz="1600" kern="1200" dirty="0" smtClean="0">
              <a:latin typeface="Times New Roman" panose="02020603050405020304" pitchFamily="18" charset="0"/>
              <a:cs typeface="Times New Roman" panose="02020603050405020304" pitchFamily="18" charset="0"/>
            </a:rPr>
            <a:t> CSVC-</a:t>
          </a:r>
          <a:r>
            <a:rPr lang="en-US" sz="1600" kern="1200" dirty="0" err="1" smtClean="0">
              <a:latin typeface="Times New Roman" panose="02020603050405020304" pitchFamily="18" charset="0"/>
              <a:cs typeface="Times New Roman" panose="02020603050405020304" pitchFamily="18" charset="0"/>
            </a:rPr>
            <a:t>kỹ</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thuật</a:t>
          </a:r>
          <a:endParaRPr lang="en-GB" sz="1600" kern="1200" dirty="0">
            <a:latin typeface="Times New Roman" panose="02020603050405020304" pitchFamily="18" charset="0"/>
            <a:cs typeface="Times New Roman" panose="02020603050405020304" pitchFamily="18" charset="0"/>
          </a:endParaRPr>
        </a:p>
      </dsp:txBody>
      <dsp:txXfrm rot="-5400000">
        <a:off x="708784" y="35419"/>
        <a:ext cx="10570024" cy="593898"/>
      </dsp:txXfrm>
    </dsp:sp>
    <dsp:sp modelId="{DCBD0FEE-617B-43A8-97A6-807B3525F56C}">
      <dsp:nvSpPr>
        <dsp:cNvPr id="0" name=""/>
        <dsp:cNvSpPr/>
      </dsp:nvSpPr>
      <dsp:spPr>
        <a:xfrm rot="5400000">
          <a:off x="-151882" y="1049739"/>
          <a:ext cx="1012548" cy="708783"/>
        </a:xfrm>
        <a:prstGeom prst="chevron">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Times New Roman" panose="02020603050405020304" pitchFamily="18" charset="0"/>
              <a:cs typeface="Times New Roman" panose="02020603050405020304" pitchFamily="18" charset="0"/>
            </a:rPr>
            <a:t>Tổ</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chức</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thúc</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đẩy</a:t>
          </a:r>
          <a:r>
            <a:rPr lang="en-US" sz="1100" kern="1200" dirty="0" smtClean="0">
              <a:latin typeface="Times New Roman" panose="02020603050405020304" pitchFamily="18" charset="0"/>
              <a:cs typeface="Times New Roman" panose="02020603050405020304" pitchFamily="18" charset="0"/>
            </a:rPr>
            <a:t> KD</a:t>
          </a:r>
          <a:endParaRPr lang="en-GB" sz="1100" kern="1200" dirty="0">
            <a:latin typeface="Times New Roman" panose="02020603050405020304" pitchFamily="18" charset="0"/>
            <a:cs typeface="Times New Roman" panose="02020603050405020304" pitchFamily="18" charset="0"/>
          </a:endParaRPr>
        </a:p>
      </dsp:txBody>
      <dsp:txXfrm rot="-5400000">
        <a:off x="1" y="1252249"/>
        <a:ext cx="708783" cy="303765"/>
      </dsp:txXfrm>
    </dsp:sp>
    <dsp:sp modelId="{F18CE9DA-343F-4882-A069-A0B61444FEE4}">
      <dsp:nvSpPr>
        <dsp:cNvPr id="0" name=""/>
        <dsp:cNvSpPr/>
      </dsp:nvSpPr>
      <dsp:spPr>
        <a:xfrm rot="5400000">
          <a:off x="5680609" y="-4073967"/>
          <a:ext cx="658502" cy="10602153"/>
        </a:xfrm>
        <a:prstGeom prst="round2SameRect">
          <a:avLst/>
        </a:prstGeom>
        <a:solidFill>
          <a:schemeClr val="lt1">
            <a:alpha val="90000"/>
            <a:hueOff val="0"/>
            <a:satOff val="0"/>
            <a:lumOff val="0"/>
            <a:alphaOff val="0"/>
          </a:schemeClr>
        </a:solidFill>
        <a:ln w="6350" cap="flat" cmpd="sng" algn="ctr">
          <a:solidFill>
            <a:schemeClr val="accent4">
              <a:hueOff val="2598923"/>
              <a:satOff val="-11992"/>
              <a:lumOff val="44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tìm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nguồn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vốn</a:t>
          </a:r>
          <a:r>
            <a:rPr lang="en-US" sz="1600" kern="1200" dirty="0" smtClean="0">
              <a:latin typeface="Times New Roman" panose="02020603050405020304" pitchFamily="18" charset="0"/>
              <a:cs typeface="Times New Roman" panose="02020603050405020304" pitchFamily="18" charset="0"/>
            </a:rPr>
            <a:t> KN, </a:t>
          </a:r>
          <a:r>
            <a:rPr lang="en-US" sz="1600" kern="1200" dirty="0" err="1" smtClean="0">
              <a:latin typeface="Times New Roman" panose="02020603050405020304" pitchFamily="18" charset="0"/>
              <a:cs typeface="Times New Roman" panose="02020603050405020304" pitchFamily="18" charset="0"/>
            </a:rPr>
            <a:t>kết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nối</a:t>
          </a:r>
          <a:r>
            <a:rPr lang="en-US" sz="1600" kern="1200" dirty="0" smtClean="0">
              <a:latin typeface="Times New Roman" panose="02020603050405020304" pitchFamily="18" charset="0"/>
              <a:cs typeface="Times New Roman" panose="02020603050405020304" pitchFamily="18" charset="0"/>
            </a:rPr>
            <a:t> KD</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Từ</a:t>
          </a:r>
          <a:r>
            <a:rPr lang="en-US" sz="1600" kern="1200" dirty="0" smtClean="0">
              <a:latin typeface="Times New Roman" panose="02020603050405020304" pitchFamily="18" charset="0"/>
              <a:cs typeface="Times New Roman" panose="02020603050405020304" pitchFamily="18" charset="0"/>
            </a:rPr>
            <a:t> 3-4 </a:t>
          </a:r>
          <a:r>
            <a:rPr lang="en-US" sz="1600" kern="1200" dirty="0" err="1" smtClean="0">
              <a:latin typeface="Times New Roman" panose="02020603050405020304" pitchFamily="18" charset="0"/>
              <a:cs typeface="Times New Roman" panose="02020603050405020304" pitchFamily="18" charset="0"/>
            </a:rPr>
            <a:t>tháng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DN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công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nghệ</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hoàn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chỉnh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ý </a:t>
          </a:r>
          <a:r>
            <a:rPr lang="en-US" sz="1600" kern="1200" dirty="0" err="1" smtClean="0">
              <a:latin typeface="Times New Roman" panose="02020603050405020304" pitchFamily="18" charset="0"/>
              <a:cs typeface="Times New Roman" panose="02020603050405020304" pitchFamily="18" charset="0"/>
            </a:rPr>
            <a:t>tưởng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nhưng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ko</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mất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nhiều</a:t>
          </a:r>
          <a:r>
            <a:rPr lang="en-US" sz="1600" kern="1200" dirty="0" smtClean="0">
              <a:latin typeface="Times New Roman" panose="02020603050405020304" pitchFamily="18" charset="0"/>
              <a:cs typeface="Times New Roman" panose="02020603050405020304" pitchFamily="18" charset="0"/>
            </a:rPr>
            <a:t> time </a:t>
          </a:r>
          <a:r>
            <a:rPr lang="en-US" sz="1600" kern="1200" dirty="0" err="1" smtClean="0">
              <a:latin typeface="Times New Roman" panose="02020603050405020304" pitchFamily="18" charset="0"/>
              <a:cs typeface="Times New Roman" panose="02020603050405020304" pitchFamily="18" charset="0"/>
            </a:rPr>
            <a:t>để</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hoàn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thiện</a:t>
          </a:r>
          <a:r>
            <a:rPr lang="en-US" sz="1600" kern="1200" dirty="0" smtClean="0">
              <a:latin typeface="Times New Roman" panose="02020603050405020304" pitchFamily="18" charset="0"/>
              <a:cs typeface="Times New Roman" panose="02020603050405020304" pitchFamily="18" charset="0"/>
            </a:rPr>
            <a:t> CN</a:t>
          </a:r>
          <a:endParaRPr lang="en-GB" sz="1600" kern="1200" dirty="0">
            <a:latin typeface="Times New Roman" panose="02020603050405020304" pitchFamily="18" charset="0"/>
            <a:cs typeface="Times New Roman" panose="02020603050405020304" pitchFamily="18" charset="0"/>
          </a:endParaRPr>
        </a:p>
      </dsp:txBody>
      <dsp:txXfrm rot="-5400000">
        <a:off x="708784" y="930003"/>
        <a:ext cx="10570008" cy="594212"/>
      </dsp:txXfrm>
    </dsp:sp>
    <dsp:sp modelId="{A898974E-2B6C-420C-85A3-27219B913C40}">
      <dsp:nvSpPr>
        <dsp:cNvPr id="0" name=""/>
        <dsp:cNvSpPr/>
      </dsp:nvSpPr>
      <dsp:spPr>
        <a:xfrm rot="5400000">
          <a:off x="-151882" y="1944308"/>
          <a:ext cx="1012548" cy="708783"/>
        </a:xfrm>
        <a:prstGeom prst="chevron">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Times New Roman" panose="02020603050405020304" pitchFamily="18" charset="0"/>
              <a:cs typeface="Times New Roman" panose="02020603050405020304" pitchFamily="18" charset="0"/>
            </a:rPr>
            <a:t>Quỹ</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đầu</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tư</a:t>
          </a:r>
          <a:r>
            <a:rPr lang="en-US" sz="1100" kern="1200" dirty="0" smtClean="0">
              <a:latin typeface="Times New Roman" panose="02020603050405020304" pitchFamily="18" charset="0"/>
              <a:cs typeface="Times New Roman" panose="02020603050405020304" pitchFamily="18" charset="0"/>
            </a:rPr>
            <a:t> MH</a:t>
          </a:r>
          <a:endParaRPr lang="en-GB" sz="1100" kern="1200" dirty="0">
            <a:latin typeface="Times New Roman" panose="02020603050405020304" pitchFamily="18" charset="0"/>
            <a:cs typeface="Times New Roman" panose="02020603050405020304" pitchFamily="18" charset="0"/>
          </a:endParaRPr>
        </a:p>
      </dsp:txBody>
      <dsp:txXfrm rot="-5400000">
        <a:off x="1" y="2146818"/>
        <a:ext cx="708783" cy="303765"/>
      </dsp:txXfrm>
    </dsp:sp>
    <dsp:sp modelId="{57EBA5E5-6614-47EB-BBE3-83F31E08DDBF}">
      <dsp:nvSpPr>
        <dsp:cNvPr id="0" name=""/>
        <dsp:cNvSpPr/>
      </dsp:nvSpPr>
      <dsp:spPr>
        <a:xfrm rot="5400000">
          <a:off x="5680782" y="-3179572"/>
          <a:ext cx="658156" cy="10602153"/>
        </a:xfrm>
        <a:prstGeom prst="round2SameRect">
          <a:avLst/>
        </a:prstGeom>
        <a:solidFill>
          <a:schemeClr val="lt1">
            <a:alpha val="90000"/>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Đầu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vào</a:t>
          </a:r>
          <a:r>
            <a:rPr lang="en-US" sz="1600" kern="1200" dirty="0" smtClean="0">
              <a:latin typeface="Times New Roman" panose="02020603050405020304" pitchFamily="18" charset="0"/>
              <a:cs typeface="Times New Roman" panose="02020603050405020304" pitchFamily="18" charset="0"/>
            </a:rPr>
            <a:t> DN KN </a:t>
          </a:r>
          <a:r>
            <a:rPr lang="en-US" sz="1600" kern="1200" dirty="0" err="1" smtClean="0">
              <a:latin typeface="Times New Roman" panose="02020603050405020304" pitchFamily="18" charset="0"/>
              <a:cs typeface="Times New Roman" panose="02020603050405020304" pitchFamily="18" charset="0"/>
            </a:rPr>
            <a:t>đã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chứng</a:t>
          </a:r>
          <a:r>
            <a:rPr lang="en-US" sz="1600" kern="1200" dirty="0" smtClean="0">
              <a:latin typeface="Times New Roman" panose="02020603050405020304" pitchFamily="18" charset="0"/>
              <a:cs typeface="Times New Roman" panose="02020603050405020304" pitchFamily="18" charset="0"/>
            </a:rPr>
            <a:t> minh </a:t>
          </a:r>
          <a:r>
            <a:rPr lang="en-US" sz="1600" kern="1200" dirty="0" err="1" smtClean="0">
              <a:latin typeface="Times New Roman" panose="02020603050405020304" pitchFamily="18" charset="0"/>
              <a:cs typeface="Times New Roman" panose="02020603050405020304" pitchFamily="18" charset="0"/>
            </a:rPr>
            <a:t>nhu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cầu</a:t>
          </a:r>
          <a:r>
            <a:rPr lang="en-US" sz="1600" kern="1200" dirty="0" smtClean="0">
              <a:latin typeface="Times New Roman" panose="02020603050405020304" pitchFamily="18" charset="0"/>
              <a:cs typeface="Times New Roman" panose="02020603050405020304" pitchFamily="18" charset="0"/>
            </a:rPr>
            <a:t> TT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Doanh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tăng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đều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thể</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chưa</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SP </a:t>
          </a:r>
          <a:r>
            <a:rPr lang="en-US" sz="1600" kern="1200" dirty="0" err="1" smtClean="0">
              <a:latin typeface="Times New Roman" panose="02020603050405020304" pitchFamily="18" charset="0"/>
              <a:cs typeface="Times New Roman" panose="02020603050405020304" pitchFamily="18" charset="0"/>
            </a:rPr>
            <a:t>ra</a:t>
          </a:r>
          <a:r>
            <a:rPr lang="en-US" sz="1600" kern="1200" dirty="0" smtClean="0">
              <a:latin typeface="Times New Roman" panose="02020603050405020304" pitchFamily="18" charset="0"/>
              <a:cs typeface="Times New Roman" panose="02020603050405020304" pitchFamily="18" charset="0"/>
            </a:rPr>
            <a:t> TT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chưa</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DT)</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Kiếm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lợi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nhuận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khi</a:t>
          </a:r>
          <a:r>
            <a:rPr lang="en-US" sz="1600" kern="1200" dirty="0" smtClean="0">
              <a:latin typeface="Times New Roman" panose="02020603050405020304" pitchFamily="18" charset="0"/>
              <a:cs typeface="Times New Roman" panose="02020603050405020304" pitchFamily="18" charset="0"/>
            </a:rPr>
            <a:t> DN KN </a:t>
          </a:r>
          <a:r>
            <a:rPr lang="en-US" sz="1600" kern="1200" dirty="0" err="1" smtClean="0">
              <a:latin typeface="Times New Roman" panose="02020603050405020304" pitchFamily="18" charset="0"/>
              <a:cs typeface="Times New Roman" panose="02020603050405020304" pitchFamily="18" charset="0"/>
            </a:rPr>
            <a:t>thành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công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phát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hành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cổ</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phiếu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trên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sàn</a:t>
          </a:r>
          <a:r>
            <a:rPr lang="en-US" sz="1600" kern="1200" dirty="0" smtClean="0">
              <a:latin typeface="Times New Roman" panose="02020603050405020304" pitchFamily="18" charset="0"/>
              <a:cs typeface="Times New Roman" panose="02020603050405020304" pitchFamily="18" charset="0"/>
            </a:rPr>
            <a:t> GDCK (</a:t>
          </a:r>
          <a:r>
            <a:rPr lang="en-US" sz="1600" kern="1200" dirty="0" err="1" smtClean="0">
              <a:latin typeface="Times New Roman" panose="02020603050405020304" pitchFamily="18" charset="0"/>
              <a:cs typeface="Times New Roman" panose="02020603050405020304" pitchFamily="18" charset="0"/>
            </a:rPr>
            <a:t>trưởng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thành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bán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lại</a:t>
          </a:r>
          <a:r>
            <a:rPr lang="en-US" sz="1600" kern="1200" dirty="0" smtClean="0">
              <a:latin typeface="Times New Roman" panose="02020603050405020304" pitchFamily="18" charset="0"/>
              <a:cs typeface="Times New Roman" panose="02020603050405020304" pitchFamily="18" charset="0"/>
            </a:rPr>
            <a:t>)</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5-7 </a:t>
          </a:r>
          <a:r>
            <a:rPr lang="en-US" sz="1600" kern="1200" dirty="0" err="1" smtClean="0">
              <a:latin typeface="Times New Roman" panose="02020603050405020304" pitchFamily="18" charset="0"/>
              <a:cs typeface="Times New Roman" panose="02020603050405020304" pitchFamily="18" charset="0"/>
            </a:rPr>
            <a:t>năm</a:t>
          </a:r>
          <a:endParaRPr lang="en-GB" sz="1600" kern="1200" dirty="0">
            <a:latin typeface="Times New Roman" panose="02020603050405020304" pitchFamily="18" charset="0"/>
            <a:cs typeface="Times New Roman" panose="02020603050405020304" pitchFamily="18" charset="0"/>
          </a:endParaRPr>
        </a:p>
      </dsp:txBody>
      <dsp:txXfrm rot="-5400000">
        <a:off x="708784" y="1824555"/>
        <a:ext cx="10570024" cy="593898"/>
      </dsp:txXfrm>
    </dsp:sp>
    <dsp:sp modelId="{CB5DDF75-7AA6-4904-9BAA-4B0CEDC3CAB0}">
      <dsp:nvSpPr>
        <dsp:cNvPr id="0" name=""/>
        <dsp:cNvSpPr/>
      </dsp:nvSpPr>
      <dsp:spPr>
        <a:xfrm rot="5400000">
          <a:off x="-151882" y="2838876"/>
          <a:ext cx="1012548" cy="708783"/>
        </a:xfrm>
        <a:prstGeom prst="chevron">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Times New Roman" panose="02020603050405020304" pitchFamily="18" charset="0"/>
              <a:cs typeface="Times New Roman" panose="02020603050405020304" pitchFamily="18" charset="0"/>
            </a:rPr>
            <a:t>Nhà</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đầu</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tư</a:t>
          </a:r>
          <a:r>
            <a:rPr lang="en-US" sz="1100" kern="1200" dirty="0" smtClean="0">
              <a:latin typeface="Times New Roman" panose="02020603050405020304" pitchFamily="18" charset="0"/>
              <a:cs typeface="Times New Roman" panose="02020603050405020304" pitchFamily="18" charset="0"/>
            </a:rPr>
            <a:t> TT</a:t>
          </a:r>
          <a:endParaRPr lang="en-GB" sz="1100" kern="1200" dirty="0">
            <a:latin typeface="Times New Roman" panose="02020603050405020304" pitchFamily="18" charset="0"/>
            <a:cs typeface="Times New Roman" panose="02020603050405020304" pitchFamily="18" charset="0"/>
          </a:endParaRPr>
        </a:p>
      </dsp:txBody>
      <dsp:txXfrm rot="-5400000">
        <a:off x="1" y="3041386"/>
        <a:ext cx="708783" cy="303765"/>
      </dsp:txXfrm>
    </dsp:sp>
    <dsp:sp modelId="{1148ECA2-F055-4BD2-9CE0-204105FAEC04}">
      <dsp:nvSpPr>
        <dsp:cNvPr id="0" name=""/>
        <dsp:cNvSpPr/>
      </dsp:nvSpPr>
      <dsp:spPr>
        <a:xfrm rot="5400000">
          <a:off x="5680782" y="-2285004"/>
          <a:ext cx="658156" cy="10602153"/>
        </a:xfrm>
        <a:prstGeom prst="round2SameRect">
          <a:avLst/>
        </a:prstGeom>
        <a:solidFill>
          <a:schemeClr val="lt1">
            <a:alpha val="90000"/>
            <a:hueOff val="0"/>
            <a:satOff val="0"/>
            <a:lumOff val="0"/>
            <a:alphaOff val="0"/>
          </a:schemeClr>
        </a:solidFill>
        <a:ln w="6350" cap="flat" cmpd="sng" algn="ctr">
          <a:solidFill>
            <a:schemeClr val="accent4">
              <a:hueOff val="7796770"/>
              <a:satOff val="-35976"/>
              <a:lumOff val="1324"/>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Đầu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bằng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khoản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vay</a:t>
          </a:r>
          <a:r>
            <a:rPr lang="en-US" sz="1600" kern="1200" dirty="0" smtClean="0">
              <a:latin typeface="Times New Roman" panose="02020603050405020304" pitchFamily="18" charset="0"/>
              <a:cs typeface="Times New Roman" panose="02020603050405020304" pitchFamily="18" charset="0"/>
            </a:rPr>
            <a:t> or </a:t>
          </a:r>
          <a:r>
            <a:rPr lang="en-US" sz="1600" kern="1200" dirty="0" err="1" smtClean="0">
              <a:latin typeface="Times New Roman" panose="02020603050405020304" pitchFamily="18" charset="0"/>
              <a:cs typeface="Times New Roman" panose="02020603050405020304" pitchFamily="18" charset="0"/>
            </a:rPr>
            <a:t>chuyển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đổi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cổ</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phần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mua</a:t>
          </a:r>
          <a:r>
            <a:rPr lang="en-US" sz="1600" kern="1200" dirty="0" smtClean="0">
              <a:latin typeface="Times New Roman" panose="02020603050405020304" pitchFamily="18" charset="0"/>
              <a:cs typeface="Times New Roman" panose="02020603050405020304" pitchFamily="18" charset="0"/>
            </a:rPr>
            <a:t> CPDN</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err="1" smtClean="0">
              <a:latin typeface="Times New Roman" panose="02020603050405020304" pitchFamily="18" charset="0"/>
              <a:cs typeface="Times New Roman" panose="02020603050405020304" pitchFamily="18" charset="0"/>
            </a:rPr>
            <a:t>Từ</a:t>
          </a:r>
          <a:r>
            <a:rPr lang="en-US" sz="1600" kern="1200" dirty="0" smtClean="0">
              <a:latin typeface="Times New Roman" panose="02020603050405020304" pitchFamily="18" charset="0"/>
              <a:cs typeface="Times New Roman" panose="02020603050405020304" pitchFamily="18" charset="0"/>
            </a:rPr>
            <a:t> ý </a:t>
          </a:r>
          <a:r>
            <a:rPr lang="en-US" sz="1600" kern="1200" dirty="0" err="1" smtClean="0">
              <a:latin typeface="Times New Roman" panose="02020603050405020304" pitchFamily="18" charset="0"/>
              <a:cs typeface="Times New Roman" panose="02020603050405020304" pitchFamily="18" charset="0"/>
            </a:rPr>
            <a:t>tưởng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đến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hoàn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thiện</a:t>
          </a:r>
          <a:r>
            <a:rPr lang="en-US" sz="1600" kern="1200" dirty="0" smtClean="0">
              <a:latin typeface="Times New Roman" panose="02020603050405020304" pitchFamily="18" charset="0"/>
              <a:cs typeface="Times New Roman" panose="02020603050405020304" pitchFamily="18" charset="0"/>
            </a:rPr>
            <a:t> KHKD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bắt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đầu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bán</a:t>
          </a:r>
          <a:r>
            <a:rPr lang="en-US" sz="1600" kern="1200" dirty="0" smtClean="0">
              <a:latin typeface="Times New Roman" panose="02020603050405020304" pitchFamily="18" charset="0"/>
              <a:cs typeface="Times New Roman" panose="02020603050405020304" pitchFamily="18" charset="0"/>
            </a:rPr>
            <a:t> SP </a:t>
          </a:r>
          <a:r>
            <a:rPr lang="en-US" sz="1600" kern="1200" dirty="0" err="1" smtClean="0">
              <a:latin typeface="Times New Roman" panose="02020603050405020304" pitchFamily="18" charset="0"/>
              <a:cs typeface="Times New Roman" panose="02020603050405020304" pitchFamily="18" charset="0"/>
            </a:rPr>
            <a:t>trên</a:t>
          </a:r>
          <a:r>
            <a:rPr lang="en-US" sz="1600" kern="1200" dirty="0" smtClean="0">
              <a:latin typeface="Times New Roman" panose="02020603050405020304" pitchFamily="18" charset="0"/>
              <a:cs typeface="Times New Roman" panose="02020603050405020304" pitchFamily="18" charset="0"/>
            </a:rPr>
            <a:t> TT</a:t>
          </a:r>
          <a:endParaRPr lang="en-GB" sz="1600" kern="1200" dirty="0">
            <a:latin typeface="Times New Roman" panose="02020603050405020304" pitchFamily="18" charset="0"/>
            <a:cs typeface="Times New Roman" panose="02020603050405020304" pitchFamily="18" charset="0"/>
          </a:endParaRPr>
        </a:p>
      </dsp:txBody>
      <dsp:txXfrm rot="-5400000">
        <a:off x="708784" y="2719123"/>
        <a:ext cx="10570024" cy="593898"/>
      </dsp:txXfrm>
    </dsp:sp>
    <dsp:sp modelId="{44B3C010-EB07-4AEE-A95C-C7DA8242890E}">
      <dsp:nvSpPr>
        <dsp:cNvPr id="0" name=""/>
        <dsp:cNvSpPr/>
      </dsp:nvSpPr>
      <dsp:spPr>
        <a:xfrm rot="5400000">
          <a:off x="-151882" y="3733444"/>
          <a:ext cx="1012548" cy="708783"/>
        </a:xfrm>
        <a:prstGeom prst="chevron">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Times New Roman" panose="02020603050405020304" pitchFamily="18" charset="0"/>
              <a:cs typeface="Times New Roman" panose="02020603050405020304" pitchFamily="18" charset="0"/>
            </a:rPr>
            <a:t>Khu</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tập</a:t>
          </a:r>
          <a:r>
            <a:rPr lang="en-US" sz="1100" kern="1200" dirty="0" smtClean="0">
              <a:latin typeface="Times New Roman" panose="02020603050405020304" pitchFamily="18" charset="0"/>
              <a:cs typeface="Times New Roman" panose="02020603050405020304" pitchFamily="18" charset="0"/>
            </a:rPr>
            <a:t> </a:t>
          </a:r>
          <a:r>
            <a:rPr lang="en-US" sz="1100" kern="1200" dirty="0" err="1" smtClean="0">
              <a:latin typeface="Times New Roman" panose="02020603050405020304" pitchFamily="18" charset="0"/>
              <a:cs typeface="Times New Roman" panose="02020603050405020304" pitchFamily="18" charset="0"/>
            </a:rPr>
            <a:t>trung</a:t>
          </a:r>
          <a:r>
            <a:rPr lang="en-US" sz="1100" kern="1200" dirty="0" smtClean="0">
              <a:latin typeface="Times New Roman" panose="02020603050405020304" pitchFamily="18" charset="0"/>
              <a:cs typeface="Times New Roman" panose="02020603050405020304" pitchFamily="18" charset="0"/>
            </a:rPr>
            <a:t> DVKN</a:t>
          </a:r>
          <a:endParaRPr lang="en-GB" sz="1100" kern="1200" dirty="0">
            <a:latin typeface="Times New Roman" panose="02020603050405020304" pitchFamily="18" charset="0"/>
            <a:cs typeface="Times New Roman" panose="02020603050405020304" pitchFamily="18" charset="0"/>
          </a:endParaRPr>
        </a:p>
      </dsp:txBody>
      <dsp:txXfrm rot="-5400000">
        <a:off x="1" y="3935954"/>
        <a:ext cx="708783" cy="303765"/>
      </dsp:txXfrm>
    </dsp:sp>
    <dsp:sp modelId="{CBE195F4-8E10-4EFB-A0B1-E362760A7E3A}">
      <dsp:nvSpPr>
        <dsp:cNvPr id="0" name=""/>
        <dsp:cNvSpPr/>
      </dsp:nvSpPr>
      <dsp:spPr>
        <a:xfrm rot="5400000">
          <a:off x="5680782" y="-1390436"/>
          <a:ext cx="658156" cy="10602153"/>
        </a:xfrm>
        <a:prstGeom prst="round2SameRect">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KV </a:t>
          </a:r>
          <a:r>
            <a:rPr lang="en-US" sz="1600" kern="1200" dirty="0" err="1" smtClean="0">
              <a:latin typeface="Times New Roman" panose="02020603050405020304" pitchFamily="18" charset="0"/>
              <a:cs typeface="Times New Roman" panose="02020603050405020304" pitchFamily="18" charset="0"/>
            </a:rPr>
            <a:t>địa</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lý</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cận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kề</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có</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các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hoạt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động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dịch</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vụ</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khu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làm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việc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chung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các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đơn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vị</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vấn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hỗ</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trợ</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ươm</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tạo</a:t>
          </a:r>
          <a:r>
            <a:rPr lang="en-US" sz="1600" kern="1200" dirty="0" smtClean="0">
              <a:latin typeface="Times New Roman" panose="02020603050405020304" pitchFamily="18" charset="0"/>
              <a:cs typeface="Times New Roman" panose="02020603050405020304" pitchFamily="18" charset="0"/>
            </a:rPr>
            <a:t>, VP </a:t>
          </a:r>
          <a:r>
            <a:rPr lang="en-US" sz="1600" kern="1200" dirty="0" err="1" smtClean="0">
              <a:latin typeface="Times New Roman" panose="02020603050405020304" pitchFamily="18" charset="0"/>
              <a:cs typeface="Times New Roman" panose="02020603050405020304" pitchFamily="18" charset="0"/>
            </a:rPr>
            <a:t>đại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diện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quỹ</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đầu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ngân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hàng</a:t>
          </a:r>
          <a:r>
            <a:rPr lang="en-US" sz="1600" kern="1200" dirty="0" smtClean="0">
              <a:latin typeface="Times New Roman" panose="02020603050405020304" pitchFamily="18" charset="0"/>
              <a:cs typeface="Times New Roman" panose="02020603050405020304" pitchFamily="18" charset="0"/>
            </a:rPr>
            <a:t>,…</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KV </a:t>
          </a:r>
          <a:r>
            <a:rPr lang="en-US" sz="1600" kern="1200" dirty="0" err="1" smtClean="0">
              <a:latin typeface="Times New Roman" panose="02020603050405020304" pitchFamily="18" charset="0"/>
              <a:cs typeface="Times New Roman" panose="02020603050405020304" pitchFamily="18" charset="0"/>
            </a:rPr>
            <a:t>thường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xuyên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tổ</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chức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các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sự</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kiện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hội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thảo</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toạ</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đàm</a:t>
          </a:r>
          <a:r>
            <a:rPr lang="en-US" sz="1600" kern="1200" dirty="0" smtClean="0">
              <a:latin typeface="Times New Roman" panose="02020603050405020304" pitchFamily="18" charset="0"/>
              <a:cs typeface="Times New Roman" panose="02020603050405020304" pitchFamily="18" charset="0"/>
            </a:rPr>
            <a:t>,…</a:t>
          </a:r>
          <a:r>
            <a:rPr lang="en-US" sz="1600" kern="1200" dirty="0" err="1" smtClean="0">
              <a:latin typeface="Times New Roman" panose="02020603050405020304" pitchFamily="18" charset="0"/>
              <a:cs typeface="Times New Roman" panose="02020603050405020304" pitchFamily="18" charset="0"/>
            </a:rPr>
            <a:t>thu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hút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các</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nguồn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đầu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tư</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trong</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và</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ngoài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nước</a:t>
          </a:r>
          <a:endParaRPr lang="en-GB" sz="1600" kern="1200" dirty="0">
            <a:latin typeface="Times New Roman" panose="02020603050405020304" pitchFamily="18" charset="0"/>
            <a:cs typeface="Times New Roman" panose="02020603050405020304" pitchFamily="18" charset="0"/>
          </a:endParaRPr>
        </a:p>
      </dsp:txBody>
      <dsp:txXfrm rot="-5400000">
        <a:off x="708784" y="3613691"/>
        <a:ext cx="10570024" cy="593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D8E8B-D4FC-482B-93ED-BBE31EB0821D}">
      <dsp:nvSpPr>
        <dsp:cNvPr id="0" name=""/>
        <dsp:cNvSpPr/>
      </dsp:nvSpPr>
      <dsp:spPr>
        <a:xfrm>
          <a:off x="4393063" y="1165038"/>
          <a:ext cx="2902377" cy="2902377"/>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latin typeface="Times New Roman" panose="02020603050405020304" pitchFamily="18" charset="0"/>
              <a:cs typeface="Times New Roman" panose="02020603050405020304" pitchFamily="18" charset="0"/>
            </a:rPr>
            <a:t>YTTĐ</a:t>
          </a:r>
          <a:endParaRPr lang="en-GB" sz="5400" kern="1200" dirty="0">
            <a:latin typeface="Times New Roman" panose="02020603050405020304" pitchFamily="18" charset="0"/>
            <a:cs typeface="Times New Roman" panose="02020603050405020304" pitchFamily="18" charset="0"/>
          </a:endParaRPr>
        </a:p>
      </dsp:txBody>
      <dsp:txXfrm>
        <a:off x="4818106" y="1590081"/>
        <a:ext cx="2052291" cy="2052291"/>
      </dsp:txXfrm>
    </dsp:sp>
    <dsp:sp modelId="{D2295639-5BCB-4E9F-8FAB-E5BE891E1EF9}">
      <dsp:nvSpPr>
        <dsp:cNvPr id="0" name=""/>
        <dsp:cNvSpPr/>
      </dsp:nvSpPr>
      <dsp:spPr>
        <a:xfrm>
          <a:off x="5118658" y="518"/>
          <a:ext cx="1451188" cy="1451188"/>
        </a:xfrm>
        <a:prstGeom prst="ellipse">
          <a:avLst/>
        </a:prstGeom>
        <a:solidFill>
          <a:schemeClr val="accent4">
            <a:alpha val="50000"/>
            <a:hueOff val="2598923"/>
            <a:satOff val="-11992"/>
            <a:lumOff val="4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Vị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trí</a:t>
          </a:r>
          <a:endParaRPr lang="en-GB" sz="2800" kern="1200" dirty="0">
            <a:latin typeface="Times New Roman" panose="02020603050405020304" pitchFamily="18" charset="0"/>
            <a:cs typeface="Times New Roman" panose="02020603050405020304" pitchFamily="18" charset="0"/>
          </a:endParaRPr>
        </a:p>
      </dsp:txBody>
      <dsp:txXfrm>
        <a:off x="5331180" y="213040"/>
        <a:ext cx="1026144" cy="1026144"/>
      </dsp:txXfrm>
    </dsp:sp>
    <dsp:sp modelId="{381DBA34-0B28-48BB-924E-3F53681C0E50}">
      <dsp:nvSpPr>
        <dsp:cNvPr id="0" name=""/>
        <dsp:cNvSpPr/>
      </dsp:nvSpPr>
      <dsp:spPr>
        <a:xfrm>
          <a:off x="7008773" y="1890633"/>
          <a:ext cx="1451188" cy="1451188"/>
        </a:xfrm>
        <a:prstGeom prst="ellipse">
          <a:avLst/>
        </a:prstGeom>
        <a:solidFill>
          <a:schemeClr val="accent4">
            <a:alpha val="50000"/>
            <a:hueOff val="5197847"/>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Dkien</a:t>
          </a:r>
          <a:r>
            <a:rPr lang="en-US" sz="2800" kern="1200" dirty="0" smtClean="0">
              <a:latin typeface="Times New Roman" panose="02020603050405020304" pitchFamily="18" charset="0"/>
              <a:cs typeface="Times New Roman" panose="02020603050405020304" pitchFamily="18" charset="0"/>
            </a:rPr>
            <a:t> CN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CN</a:t>
          </a:r>
          <a:endParaRPr lang="en-GB" sz="2800" kern="1200" dirty="0">
            <a:latin typeface="Times New Roman" panose="02020603050405020304" pitchFamily="18" charset="0"/>
            <a:cs typeface="Times New Roman" panose="02020603050405020304" pitchFamily="18" charset="0"/>
          </a:endParaRPr>
        </a:p>
      </dsp:txBody>
      <dsp:txXfrm>
        <a:off x="7221295" y="2103155"/>
        <a:ext cx="1026144" cy="1026144"/>
      </dsp:txXfrm>
    </dsp:sp>
    <dsp:sp modelId="{F0D6C024-EB02-41EE-A8CC-B1AFDA99B0DE}">
      <dsp:nvSpPr>
        <dsp:cNvPr id="0" name=""/>
        <dsp:cNvSpPr/>
      </dsp:nvSpPr>
      <dsp:spPr>
        <a:xfrm>
          <a:off x="5118658" y="3780748"/>
          <a:ext cx="1451188" cy="1451188"/>
        </a:xfrm>
        <a:prstGeom prst="ellipse">
          <a:avLst/>
        </a:prstGeom>
        <a:solidFill>
          <a:schemeClr val="accent4">
            <a:alpha val="50000"/>
            <a:hueOff val="7796770"/>
            <a:satOff val="-35976"/>
            <a:lumOff val="13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Tổ</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chức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vườn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ươm</a:t>
          </a:r>
          <a:endParaRPr lang="en-GB" sz="2800" kern="1200" dirty="0">
            <a:latin typeface="Times New Roman" panose="02020603050405020304" pitchFamily="18" charset="0"/>
            <a:cs typeface="Times New Roman" panose="02020603050405020304" pitchFamily="18" charset="0"/>
          </a:endParaRPr>
        </a:p>
      </dsp:txBody>
      <dsp:txXfrm>
        <a:off x="5331180" y="3993270"/>
        <a:ext cx="1026144" cy="1026144"/>
      </dsp:txXfrm>
    </dsp:sp>
    <dsp:sp modelId="{435EB5CB-2242-4532-9018-E05AE4F2055F}">
      <dsp:nvSpPr>
        <dsp:cNvPr id="0" name=""/>
        <dsp:cNvSpPr/>
      </dsp:nvSpPr>
      <dsp:spPr>
        <a:xfrm>
          <a:off x="3228543" y="1890633"/>
          <a:ext cx="1451188" cy="1451188"/>
        </a:xfrm>
        <a:prstGeom prst="ellipse">
          <a:avLst/>
        </a:prstGeom>
        <a:solidFill>
          <a:schemeClr val="accent4">
            <a:alpha val="50000"/>
            <a:hueOff val="10395693"/>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Cty</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khởi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nguồn</a:t>
          </a:r>
          <a:endParaRPr lang="en-GB" sz="2800" kern="1200" dirty="0">
            <a:latin typeface="Times New Roman" panose="02020603050405020304" pitchFamily="18" charset="0"/>
            <a:cs typeface="Times New Roman" panose="02020603050405020304" pitchFamily="18" charset="0"/>
          </a:endParaRPr>
        </a:p>
      </dsp:txBody>
      <dsp:txXfrm>
        <a:off x="3441065" y="2103155"/>
        <a:ext cx="1026144" cy="1026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7090-DB0E-40BE-A711-D5A3BD6964E6}">
      <dsp:nvSpPr>
        <dsp:cNvPr id="0" name=""/>
        <dsp:cNvSpPr/>
      </dsp:nvSpPr>
      <dsp:spPr>
        <a:xfrm>
          <a:off x="3251199" y="661"/>
          <a:ext cx="4876800" cy="2579687"/>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ĐH </a:t>
          </a:r>
          <a:r>
            <a:rPr lang="en-US" sz="3600" kern="1200" dirty="0" err="1" smtClean="0"/>
            <a:t>ứng</a:t>
          </a:r>
          <a:r>
            <a:rPr lang="en-US" sz="3600" kern="1200" dirty="0" smtClean="0"/>
            <a:t> </a:t>
          </a:r>
          <a:r>
            <a:rPr lang="en-US" sz="3600" kern="1200" dirty="0" err="1" smtClean="0"/>
            <a:t>dụng</a:t>
          </a:r>
          <a:endParaRPr lang="en-GB" sz="3600" kern="1200" dirty="0"/>
        </a:p>
        <a:p>
          <a:pPr marL="285750" lvl="1" indent="-285750" algn="l" defTabSz="1600200">
            <a:lnSpc>
              <a:spcPct val="90000"/>
            </a:lnSpc>
            <a:spcBef>
              <a:spcPct val="0"/>
            </a:spcBef>
            <a:spcAft>
              <a:spcPct val="15000"/>
            </a:spcAft>
            <a:buChar char="••"/>
          </a:pPr>
          <a:r>
            <a:rPr lang="en-US" sz="3600" kern="1200" dirty="0" err="1" smtClean="0"/>
            <a:t>Số</a:t>
          </a:r>
          <a:r>
            <a:rPr lang="en-US" sz="3600" kern="1200" dirty="0" smtClean="0"/>
            <a:t> </a:t>
          </a:r>
          <a:r>
            <a:rPr lang="en-US" sz="3600" kern="1200" dirty="0" err="1" smtClean="0"/>
            <a:t>lượng</a:t>
          </a:r>
          <a:r>
            <a:rPr lang="en-US" sz="3600" kern="1200" dirty="0" smtClean="0"/>
            <a:t> </a:t>
          </a:r>
          <a:r>
            <a:rPr lang="en-US" sz="3600" kern="1200" dirty="0" err="1" smtClean="0"/>
            <a:t>cty</a:t>
          </a:r>
          <a:r>
            <a:rPr lang="en-US" sz="3600" kern="1200" dirty="0" smtClean="0"/>
            <a:t> </a:t>
          </a:r>
          <a:r>
            <a:rPr lang="en-US" sz="3600" kern="1200" dirty="0" err="1" smtClean="0"/>
            <a:t>từ</a:t>
          </a:r>
          <a:r>
            <a:rPr lang="en-US" sz="3600" kern="1200" dirty="0" smtClean="0"/>
            <a:t> ĐH: </a:t>
          </a:r>
          <a:r>
            <a:rPr lang="en-US" sz="3600" kern="1200" dirty="0" err="1" smtClean="0"/>
            <a:t>ít</a:t>
          </a:r>
          <a:endParaRPr lang="en-GB" sz="3600" kern="1200" dirty="0"/>
        </a:p>
      </dsp:txBody>
      <dsp:txXfrm>
        <a:off x="3251199" y="323122"/>
        <a:ext cx="3909417" cy="1934765"/>
      </dsp:txXfrm>
    </dsp:sp>
    <dsp:sp modelId="{C11501C2-B094-45AF-A8B4-01595CB9DCB5}">
      <dsp:nvSpPr>
        <dsp:cNvPr id="0" name=""/>
        <dsp:cNvSpPr/>
      </dsp:nvSpPr>
      <dsp:spPr>
        <a:xfrm>
          <a:off x="0" y="661"/>
          <a:ext cx="3251200" cy="257968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err="1" smtClean="0"/>
            <a:t>Vai</a:t>
          </a:r>
          <a:r>
            <a:rPr lang="en-US" sz="3600" kern="1200" dirty="0" smtClean="0"/>
            <a:t> </a:t>
          </a:r>
          <a:r>
            <a:rPr lang="en-US" sz="3600" kern="1200" dirty="0" err="1" smtClean="0"/>
            <a:t>trò</a:t>
          </a:r>
          <a:r>
            <a:rPr lang="en-US" sz="3600" kern="1200" dirty="0" smtClean="0"/>
            <a:t>: </a:t>
          </a:r>
          <a:r>
            <a:rPr lang="en-US" sz="3600" kern="1200" dirty="0" err="1" smtClean="0"/>
            <a:t>Quan</a:t>
          </a:r>
          <a:r>
            <a:rPr lang="en-US" sz="3600" kern="1200" dirty="0" smtClean="0"/>
            <a:t> </a:t>
          </a:r>
          <a:r>
            <a:rPr lang="en-US" sz="3600" kern="1200" dirty="0" err="1" smtClean="0"/>
            <a:t>trọng</a:t>
          </a:r>
          <a:r>
            <a:rPr lang="en-US" sz="3600" kern="1200" dirty="0" smtClean="0"/>
            <a:t> </a:t>
          </a:r>
          <a:r>
            <a:rPr lang="en-US" sz="3600" kern="1200" dirty="0" err="1" smtClean="0"/>
            <a:t>nhưng</a:t>
          </a:r>
          <a:r>
            <a:rPr lang="en-US" sz="3600" kern="1200" dirty="0" smtClean="0"/>
            <a:t> </a:t>
          </a:r>
          <a:r>
            <a:rPr lang="en-US" sz="3600" kern="1200" dirty="0" err="1" smtClean="0"/>
            <a:t>không</a:t>
          </a:r>
          <a:r>
            <a:rPr lang="en-US" sz="3600" kern="1200" dirty="0" smtClean="0"/>
            <a:t> </a:t>
          </a:r>
          <a:r>
            <a:rPr lang="en-US" sz="3600" kern="1200" dirty="0" err="1" smtClean="0"/>
            <a:t>nổi</a:t>
          </a:r>
          <a:r>
            <a:rPr lang="en-US" sz="3600" kern="1200" dirty="0" smtClean="0"/>
            <a:t> </a:t>
          </a:r>
          <a:r>
            <a:rPr lang="en-US" sz="3600" kern="1200" dirty="0" err="1" smtClean="0"/>
            <a:t>trội</a:t>
          </a:r>
          <a:endParaRPr lang="en-GB" sz="3600" kern="1200" dirty="0"/>
        </a:p>
      </dsp:txBody>
      <dsp:txXfrm>
        <a:off x="125930" y="126591"/>
        <a:ext cx="2999340" cy="2327827"/>
      </dsp:txXfrm>
    </dsp:sp>
    <dsp:sp modelId="{A81A1DAA-2DE8-42A2-904C-530CE1241610}">
      <dsp:nvSpPr>
        <dsp:cNvPr id="0" name=""/>
        <dsp:cNvSpPr/>
      </dsp:nvSpPr>
      <dsp:spPr>
        <a:xfrm>
          <a:off x="3251199" y="2838317"/>
          <a:ext cx="4876800" cy="2579687"/>
        </a:xfrm>
        <a:prstGeom prst="rightArrow">
          <a:avLst>
            <a:gd name="adj1" fmla="val 75000"/>
            <a:gd name="adj2" fmla="val 50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t>Ý </a:t>
          </a:r>
          <a:r>
            <a:rPr lang="en-US" sz="4100" kern="1200" dirty="0" err="1" smtClean="0"/>
            <a:t>tưởng</a:t>
          </a:r>
          <a:r>
            <a:rPr lang="en-US" sz="4100" kern="1200" dirty="0" smtClean="0"/>
            <a:t> </a:t>
          </a:r>
          <a:r>
            <a:rPr lang="en-US" sz="4100" kern="1200" dirty="0" err="1" smtClean="0"/>
            <a:t>từ</a:t>
          </a:r>
          <a:r>
            <a:rPr lang="en-US" sz="4100" kern="1200" dirty="0" smtClean="0"/>
            <a:t> HSSV</a:t>
          </a:r>
          <a:endParaRPr lang="en-GB" sz="4100" kern="1200" dirty="0"/>
        </a:p>
        <a:p>
          <a:pPr marL="285750" lvl="1" indent="-285750" algn="l" defTabSz="1822450">
            <a:lnSpc>
              <a:spcPct val="90000"/>
            </a:lnSpc>
            <a:spcBef>
              <a:spcPct val="0"/>
            </a:spcBef>
            <a:spcAft>
              <a:spcPct val="15000"/>
            </a:spcAft>
            <a:buChar char="••"/>
          </a:pPr>
          <a:r>
            <a:rPr lang="en-US" sz="4100" kern="1200" dirty="0" err="1" smtClean="0"/>
            <a:t>Tổ</a:t>
          </a:r>
          <a:r>
            <a:rPr lang="en-US" sz="4100" kern="1200" dirty="0" smtClean="0"/>
            <a:t> </a:t>
          </a:r>
          <a:r>
            <a:rPr lang="en-US" sz="4100" kern="1200" dirty="0" err="1" smtClean="0"/>
            <a:t>chức</a:t>
          </a:r>
          <a:r>
            <a:rPr lang="en-US" sz="4100" kern="1200" dirty="0" smtClean="0"/>
            <a:t> </a:t>
          </a:r>
          <a:r>
            <a:rPr lang="en-US" sz="4100" kern="1200" dirty="0" err="1" smtClean="0"/>
            <a:t>hoạt</a:t>
          </a:r>
          <a:r>
            <a:rPr lang="en-US" sz="4100" kern="1200" dirty="0" smtClean="0"/>
            <a:t> </a:t>
          </a:r>
          <a:r>
            <a:rPr lang="en-US" sz="4100" kern="1200" dirty="0" err="1" smtClean="0"/>
            <a:t>động</a:t>
          </a:r>
          <a:r>
            <a:rPr lang="en-US" sz="4100" kern="1200" dirty="0" smtClean="0"/>
            <a:t>, </a:t>
          </a:r>
          <a:r>
            <a:rPr lang="en-US" sz="4100" kern="1200" dirty="0" err="1" smtClean="0"/>
            <a:t>nhóm</a:t>
          </a:r>
          <a:r>
            <a:rPr lang="en-US" sz="4100" kern="1200" dirty="0" smtClean="0"/>
            <a:t> KN</a:t>
          </a:r>
          <a:endParaRPr lang="en-GB" sz="4100" kern="1200" dirty="0"/>
        </a:p>
      </dsp:txBody>
      <dsp:txXfrm>
        <a:off x="3251199" y="3160778"/>
        <a:ext cx="3909417" cy="1934765"/>
      </dsp:txXfrm>
    </dsp:sp>
    <dsp:sp modelId="{CDADFDB7-9D56-44C2-8F31-F13F1F197E3B}">
      <dsp:nvSpPr>
        <dsp:cNvPr id="0" name=""/>
        <dsp:cNvSpPr/>
      </dsp:nvSpPr>
      <dsp:spPr>
        <a:xfrm>
          <a:off x="0" y="2838317"/>
          <a:ext cx="3251200" cy="2579687"/>
        </a:xfrm>
        <a:prstGeom prst="round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err="1" smtClean="0"/>
            <a:t>Đóng</a:t>
          </a:r>
          <a:r>
            <a:rPr lang="en-US" sz="6500" kern="1200" dirty="0" smtClean="0"/>
            <a:t> </a:t>
          </a:r>
          <a:r>
            <a:rPr lang="en-US" sz="6500" kern="1200" dirty="0" err="1" smtClean="0"/>
            <a:t>góp</a:t>
          </a:r>
          <a:endParaRPr lang="en-GB" sz="6500" kern="1200" dirty="0"/>
        </a:p>
      </dsp:txBody>
      <dsp:txXfrm>
        <a:off x="125930" y="2964247"/>
        <a:ext cx="2999340" cy="2327827"/>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2007D-F7BF-4AD5-845D-2E62ED83C9B2}"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36223-95A7-408A-A070-7037E540ACBA}" type="slidenum">
              <a:rPr lang="en-US" smtClean="0"/>
              <a:t>‹#›</a:t>
            </a:fld>
            <a:endParaRPr lang="en-US"/>
          </a:p>
        </p:txBody>
      </p:sp>
    </p:spTree>
    <p:extLst>
      <p:ext uri="{BB962C8B-B14F-4D97-AF65-F5344CB8AC3E}">
        <p14:creationId xmlns:p14="http://schemas.microsoft.com/office/powerpoint/2010/main" val="69098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1282315"/>
            <a:ext cx="12192000" cy="4510217"/>
          </a:xfrm>
          <a:prstGeom prst="rect">
            <a:avLst/>
          </a:prstGeom>
          <a:solidFill>
            <a:srgbClr val="0B79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926"/>
            <a:ext cx="12192000" cy="6858424"/>
          </a:xfrm>
          <a:prstGeom prst="rect">
            <a:avLst/>
          </a:prstGeom>
        </p:spPr>
      </p:pic>
      <p:sp>
        <p:nvSpPr>
          <p:cNvPr id="2" name="Title 1"/>
          <p:cNvSpPr>
            <a:spLocks noGrp="1"/>
          </p:cNvSpPr>
          <p:nvPr>
            <p:ph type="title" hasCustomPrompt="1"/>
          </p:nvPr>
        </p:nvSpPr>
        <p:spPr>
          <a:xfrm>
            <a:off x="831850" y="1384301"/>
            <a:ext cx="10515600" cy="3018518"/>
          </a:xfrm>
        </p:spPr>
        <p:txBody>
          <a:bodyPr anchor="b">
            <a:normAutofit/>
          </a:bodyPr>
          <a:lstStyle>
            <a:lvl1pPr>
              <a:defRPr sz="5000" b="1" baseline="0">
                <a:solidFill>
                  <a:schemeClr val="bg1"/>
                </a:solidFill>
                <a:latin typeface="Arial" panose="020B0604020202020204" pitchFamily="34" charset="0"/>
                <a:cs typeface="Arial" panose="020B0604020202020204" pitchFamily="34" charset="0"/>
              </a:defRPr>
            </a:lvl1pPr>
          </a:lstStyle>
          <a:p>
            <a:r>
              <a:rPr lang="en-US" dirty="0" smtClean="0"/>
              <a:t>TIÊU ĐỀ</a:t>
            </a:r>
            <a:endParaRPr lang="en-US" dirty="0"/>
          </a:p>
        </p:txBody>
      </p:sp>
      <p:sp>
        <p:nvSpPr>
          <p:cNvPr id="3" name="Text Placeholder 2"/>
          <p:cNvSpPr>
            <a:spLocks noGrp="1"/>
          </p:cNvSpPr>
          <p:nvPr>
            <p:ph type="body" idx="1" hasCustomPrompt="1"/>
          </p:nvPr>
        </p:nvSpPr>
        <p:spPr>
          <a:xfrm>
            <a:off x="831850" y="4567919"/>
            <a:ext cx="10515600" cy="108627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THÔNG TIN NGƯỜI TRÌNH BÀY</a:t>
            </a:r>
          </a:p>
        </p:txBody>
      </p:sp>
      <p:sp>
        <p:nvSpPr>
          <p:cNvPr id="10" name="Rectangle 9"/>
          <p:cNvSpPr/>
          <p:nvPr userDrawn="1"/>
        </p:nvSpPr>
        <p:spPr>
          <a:xfrm>
            <a:off x="7533502" y="467281"/>
            <a:ext cx="4658498" cy="461665"/>
          </a:xfrm>
          <a:prstGeom prst="rect">
            <a:avLst/>
          </a:prstGeom>
        </p:spPr>
        <p:txBody>
          <a:bodyPr wrap="square">
            <a:spAutoFit/>
          </a:bodyPr>
          <a:lstStyle/>
          <a:p>
            <a:r>
              <a:rPr lang="en-US" sz="2400" dirty="0" smtClean="0">
                <a:solidFill>
                  <a:srgbClr val="0B793D"/>
                </a:solidFill>
                <a:effectLst/>
                <a:latin typeface="Arial" panose="020B0604020202020204" pitchFamily="34" charset="0"/>
                <a:cs typeface="Arial" panose="020B0604020202020204" pitchFamily="34" charset="0"/>
              </a:rPr>
              <a:t>ƯƠM</a:t>
            </a:r>
            <a:r>
              <a:rPr lang="en-US" sz="2400" baseline="0" dirty="0" smtClean="0">
                <a:solidFill>
                  <a:srgbClr val="0B793D"/>
                </a:solidFill>
                <a:effectLst/>
                <a:latin typeface="Arial" panose="020B0604020202020204" pitchFamily="34" charset="0"/>
                <a:cs typeface="Arial" panose="020B0604020202020204" pitchFamily="34" charset="0"/>
              </a:rPr>
              <a:t> MẦM CHO THÀNH CÔNG</a:t>
            </a:r>
            <a:endParaRPr lang="en-US" sz="2400" dirty="0">
              <a:solidFill>
                <a:srgbClr val="0B793D"/>
              </a:solidFill>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11"/>
          </p:nvPr>
        </p:nvSpPr>
        <p:spPr>
          <a:xfrm>
            <a:off x="9908724" y="6033460"/>
            <a:ext cx="2283276" cy="373689"/>
          </a:xfrm>
        </p:spPr>
        <p:txBody>
          <a:bodyPr/>
          <a:lstStyle>
            <a:lvl1pPr>
              <a:defRPr sz="1800" b="0">
                <a:solidFill>
                  <a:srgbClr val="0B793D"/>
                </a:solidFill>
                <a:latin typeface="Arial" panose="020B0604020202020204" pitchFamily="34" charset="0"/>
                <a:cs typeface="Arial" panose="020B0604020202020204" pitchFamily="34" charset="0"/>
              </a:defRPr>
            </a:lvl1pPr>
          </a:lstStyle>
          <a:p>
            <a:r>
              <a:rPr lang="en-US" dirty="0" smtClean="0"/>
              <a:t>https://huaf.edu.vn</a:t>
            </a:r>
            <a:endParaRPr lang="en-US" dirty="0"/>
          </a:p>
        </p:txBody>
      </p:sp>
    </p:spTree>
    <p:extLst>
      <p:ext uri="{BB962C8B-B14F-4D97-AF65-F5344CB8AC3E}">
        <p14:creationId xmlns:p14="http://schemas.microsoft.com/office/powerpoint/2010/main" val="1833744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A027C6-977D-46DC-B6F4-6A85EF60C6E3}" type="datetime1">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388005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2D9959-AE1F-4E91-8C05-C085FF5CEE84}" type="datetime1">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26276618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C9D35-07A2-441A-8AB0-00106F347849}" type="datetime1">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13904033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F8429-5444-44C5-B274-FD0F3B7E420E}" type="datetime1">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2858313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4AF64C-87D5-44B7-9157-A37CE738D02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3961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AF64C-87D5-44B7-9157-A37CE738D02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188953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AF64C-87D5-44B7-9157-A37CE738D02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413813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AF64C-87D5-44B7-9157-A37CE738D029}"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118074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AF64C-87D5-44B7-9157-A37CE738D029}"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16892342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AF64C-87D5-44B7-9157-A37CE738D029}"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173829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489698"/>
            <a:ext cx="12192000" cy="368301"/>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20914" y="1120230"/>
            <a:ext cx="11310256" cy="4598399"/>
          </a:xfrm>
        </p:spPr>
        <p:txBody>
          <a:bodyPr/>
          <a:lstStyle>
            <a:lvl1pPr marL="0" indent="0">
              <a:buNone/>
              <a:defRPr sz="2400" b="1" baseline="0">
                <a:solidFill>
                  <a:srgbClr val="0B793D"/>
                </a:solidFill>
                <a:latin typeface="Arial" panose="020B0604020202020204" pitchFamily="34" charset="0"/>
                <a:cs typeface="Arial" panose="020B0604020202020204" pitchFamily="34" charset="0"/>
              </a:defRPr>
            </a:lvl1pPr>
          </a:lstStyle>
          <a:p>
            <a:pPr lvl="0"/>
            <a:r>
              <a:rPr lang="en-US" dirty="0" smtClean="0"/>
              <a:t>NỘI DUNG</a:t>
            </a:r>
            <a:endParaRPr lang="en-US" dirty="0"/>
          </a:p>
        </p:txBody>
      </p:sp>
      <p:sp>
        <p:nvSpPr>
          <p:cNvPr id="5" name="Footer Placeholder 4"/>
          <p:cNvSpPr>
            <a:spLocks noGrp="1"/>
          </p:cNvSpPr>
          <p:nvPr>
            <p:ph type="ftr" sz="quarter" idx="11"/>
          </p:nvPr>
        </p:nvSpPr>
        <p:spPr>
          <a:xfrm>
            <a:off x="0" y="6492875"/>
            <a:ext cx="1981200" cy="365125"/>
          </a:xfrm>
        </p:spPr>
        <p:txBody>
          <a:bodyPr/>
          <a:lstStyle>
            <a:lvl1pPr>
              <a:defRPr sz="1500">
                <a:solidFill>
                  <a:schemeClr val="bg1"/>
                </a:solidFill>
                <a:latin typeface="Arial" panose="020B0604020202020204" pitchFamily="34" charset="0"/>
                <a:cs typeface="Arial" panose="020B0604020202020204" pitchFamily="34" charset="0"/>
              </a:defRPr>
            </a:lvl1pPr>
          </a:lstStyle>
          <a:p>
            <a:r>
              <a:rPr lang="en-US" dirty="0" smtClean="0"/>
              <a:t>https://huaf.edu.vn</a:t>
            </a:r>
          </a:p>
        </p:txBody>
      </p:sp>
      <p:sp>
        <p:nvSpPr>
          <p:cNvPr id="9" name="Rectangle 8"/>
          <p:cNvSpPr/>
          <p:nvPr userDrawn="1"/>
        </p:nvSpPr>
        <p:spPr>
          <a:xfrm>
            <a:off x="0" y="857948"/>
            <a:ext cx="12192000" cy="27432"/>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420913" y="165714"/>
            <a:ext cx="11310257" cy="479778"/>
          </a:xfrm>
        </p:spPr>
        <p:txBody>
          <a:bodyPr anchor="b">
            <a:normAutofit/>
          </a:bodyPr>
          <a:lstStyle>
            <a:lvl1pPr algn="l">
              <a:defRPr sz="3000" b="1" baseline="0">
                <a:solidFill>
                  <a:srgbClr val="0B793D"/>
                </a:solidFill>
                <a:latin typeface="Arial" panose="020B0604020202020204" pitchFamily="34" charset="0"/>
                <a:cs typeface="Arial" panose="020B0604020202020204" pitchFamily="34" charset="0"/>
              </a:defRPr>
            </a:lvl1pPr>
          </a:lstStyle>
          <a:p>
            <a:r>
              <a:rPr lang="en-US" dirty="0" smtClean="0"/>
              <a:t>TIÊU ĐỀ CHƯƠNG/ PHẦN</a:t>
            </a:r>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Tree>
    <p:extLst>
      <p:ext uri="{BB962C8B-B14F-4D97-AF65-F5344CB8AC3E}">
        <p14:creationId xmlns:p14="http://schemas.microsoft.com/office/powerpoint/2010/main" val="3361028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AF64C-87D5-44B7-9157-A37CE738D02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296765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AF64C-87D5-44B7-9157-A37CE738D029}"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3559534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AF64C-87D5-44B7-9157-A37CE738D02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318599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AF64C-87D5-44B7-9157-A37CE738D029}"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BC36-258B-4EE2-8D43-6577FA3F3BAC}" type="slidenum">
              <a:rPr lang="en-US" smtClean="0"/>
              <a:t>‹#›</a:t>
            </a:fld>
            <a:endParaRPr lang="en-US"/>
          </a:p>
        </p:txBody>
      </p:sp>
    </p:spTree>
    <p:extLst>
      <p:ext uri="{BB962C8B-B14F-4D97-AF65-F5344CB8AC3E}">
        <p14:creationId xmlns:p14="http://schemas.microsoft.com/office/powerpoint/2010/main" val="293575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6405249"/>
            <a:ext cx="12192000" cy="452751"/>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1982"/>
          <a:stretch/>
        </p:blipFill>
        <p:spPr>
          <a:xfrm>
            <a:off x="0" y="1"/>
            <a:ext cx="12192000" cy="4667250"/>
          </a:xfrm>
          <a:prstGeom prst="rect">
            <a:avLst/>
          </a:prstGeom>
        </p:spPr>
      </p:pic>
      <p:sp>
        <p:nvSpPr>
          <p:cNvPr id="2" name="Title 1"/>
          <p:cNvSpPr>
            <a:spLocks noGrp="1"/>
          </p:cNvSpPr>
          <p:nvPr>
            <p:ph type="title" hasCustomPrompt="1"/>
          </p:nvPr>
        </p:nvSpPr>
        <p:spPr>
          <a:xfrm>
            <a:off x="495300" y="0"/>
            <a:ext cx="9791700" cy="774701"/>
          </a:xfrm>
        </p:spPr>
        <p:txBody>
          <a:bodyPr>
            <a:normAutofit/>
          </a:bodyPr>
          <a:lstStyle>
            <a:lvl1pPr>
              <a:defRPr sz="3000" b="1">
                <a:solidFill>
                  <a:schemeClr val="bg1"/>
                </a:solidFill>
                <a:latin typeface="Arial" panose="020B0604020202020204" pitchFamily="34" charset="0"/>
                <a:cs typeface="Arial" panose="020B0604020202020204" pitchFamily="34" charset="0"/>
              </a:defRPr>
            </a:lvl1pPr>
          </a:lstStyle>
          <a:p>
            <a:r>
              <a:rPr lang="en-US" dirty="0" smtClean="0"/>
              <a:t>TIÊU ĐỀ CHƯƠNG/ PHẦN</a:t>
            </a:r>
            <a:endParaRPr lang="en-US" dirty="0"/>
          </a:p>
        </p:txBody>
      </p:sp>
      <p:sp>
        <p:nvSpPr>
          <p:cNvPr id="3" name="Content Placeholder 2"/>
          <p:cNvSpPr>
            <a:spLocks noGrp="1"/>
          </p:cNvSpPr>
          <p:nvPr>
            <p:ph idx="1" hasCustomPrompt="1"/>
          </p:nvPr>
        </p:nvSpPr>
        <p:spPr>
          <a:xfrm>
            <a:off x="495300" y="1161256"/>
            <a:ext cx="10515600" cy="4972844"/>
          </a:xfrm>
        </p:spPr>
        <p:txBody>
          <a:bodyPr/>
          <a:lstStyle>
            <a:lvl1pPr marL="0" indent="0">
              <a:buNone/>
              <a:defRPr>
                <a:solidFill>
                  <a:srgbClr val="0B793D"/>
                </a:solidFill>
              </a:defRPr>
            </a:lvl1pPr>
          </a:lstStyle>
          <a:p>
            <a:pPr lvl="0"/>
            <a:r>
              <a:rPr lang="en-US" dirty="0" smtClean="0"/>
              <a:t>NỘI DUNG</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
        <p:nvSpPr>
          <p:cNvPr id="12" name="Footer Placeholder 4"/>
          <p:cNvSpPr>
            <a:spLocks noGrp="1"/>
          </p:cNvSpPr>
          <p:nvPr>
            <p:ph type="ftr" sz="quarter" idx="11"/>
          </p:nvPr>
        </p:nvSpPr>
        <p:spPr>
          <a:xfrm>
            <a:off x="0" y="6492875"/>
            <a:ext cx="1981200" cy="365125"/>
          </a:xfrm>
        </p:spPr>
        <p:txBody>
          <a:bodyPr/>
          <a:lstStyle>
            <a:lvl1pPr>
              <a:defRPr sz="1500">
                <a:solidFill>
                  <a:schemeClr val="bg1"/>
                </a:solidFill>
                <a:latin typeface="Arial" panose="020B0604020202020204" pitchFamily="34" charset="0"/>
                <a:cs typeface="Arial" panose="020B0604020202020204" pitchFamily="34" charset="0"/>
              </a:defRPr>
            </a:lvl1pPr>
          </a:lstStyle>
          <a:p>
            <a:r>
              <a:rPr lang="en-US" dirty="0" smtClean="0"/>
              <a:t>https://huaf.edu.vn</a:t>
            </a:r>
          </a:p>
        </p:txBody>
      </p:sp>
    </p:spTree>
    <p:extLst>
      <p:ext uri="{BB962C8B-B14F-4D97-AF65-F5344CB8AC3E}">
        <p14:creationId xmlns:p14="http://schemas.microsoft.com/office/powerpoint/2010/main" val="2115129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181100"/>
            <a:ext cx="12192000" cy="4470400"/>
          </a:xfrm>
          <a:prstGeom prst="rect">
            <a:avLst/>
          </a:prstGeom>
          <a:solidFill>
            <a:srgbClr val="0B8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
        <p:nvSpPr>
          <p:cNvPr id="7" name="Footer Placeholder 4"/>
          <p:cNvSpPr>
            <a:spLocks noGrp="1"/>
          </p:cNvSpPr>
          <p:nvPr>
            <p:ph type="ftr" sz="quarter" idx="11"/>
          </p:nvPr>
        </p:nvSpPr>
        <p:spPr>
          <a:xfrm>
            <a:off x="9908724" y="5969960"/>
            <a:ext cx="2283276" cy="373689"/>
          </a:xfrm>
        </p:spPr>
        <p:txBody>
          <a:bodyPr/>
          <a:lstStyle>
            <a:lvl1pPr>
              <a:defRPr sz="1800" b="0">
                <a:solidFill>
                  <a:srgbClr val="0B793D"/>
                </a:solidFill>
                <a:latin typeface="Arial" panose="020B0604020202020204" pitchFamily="34" charset="0"/>
                <a:cs typeface="Arial" panose="020B0604020202020204" pitchFamily="34" charset="0"/>
              </a:defRPr>
            </a:lvl1pPr>
          </a:lstStyle>
          <a:p>
            <a:r>
              <a:rPr lang="en-US" dirty="0" smtClean="0"/>
              <a:t>https://huaf.edu.vn</a:t>
            </a:r>
            <a:endParaRPr lang="en-US" dirty="0"/>
          </a:p>
        </p:txBody>
      </p:sp>
      <p:sp>
        <p:nvSpPr>
          <p:cNvPr id="9" name="Title 1"/>
          <p:cNvSpPr>
            <a:spLocks noGrp="1"/>
          </p:cNvSpPr>
          <p:nvPr>
            <p:ph type="title" hasCustomPrompt="1"/>
          </p:nvPr>
        </p:nvSpPr>
        <p:spPr>
          <a:xfrm>
            <a:off x="1095829" y="1752600"/>
            <a:ext cx="10515600" cy="2514600"/>
          </a:xfrm>
        </p:spPr>
        <p:txBody>
          <a:bodyPr anchor="b">
            <a:normAutofit/>
          </a:bodyPr>
          <a:lstStyle>
            <a:lvl1pPr algn="ctr">
              <a:defRPr sz="5200" b="1" baseline="0">
                <a:solidFill>
                  <a:schemeClr val="bg1"/>
                </a:solidFill>
                <a:latin typeface="Arial" panose="020B0604020202020204" pitchFamily="34" charset="0"/>
                <a:cs typeface="Arial" panose="020B0604020202020204" pitchFamily="34" charset="0"/>
              </a:defRPr>
            </a:lvl1pPr>
          </a:lstStyle>
          <a:p>
            <a:r>
              <a:rPr lang="en-US" dirty="0" smtClean="0"/>
              <a:t>THANK YOU</a:t>
            </a:r>
            <a:endParaRPr lang="en-US" dirty="0"/>
          </a:p>
        </p:txBody>
      </p:sp>
      <p:sp>
        <p:nvSpPr>
          <p:cNvPr id="10" name="Rectangle 9"/>
          <p:cNvSpPr/>
          <p:nvPr userDrawn="1"/>
        </p:nvSpPr>
        <p:spPr>
          <a:xfrm>
            <a:off x="7508789" y="359718"/>
            <a:ext cx="4683211" cy="461665"/>
          </a:xfrm>
          <a:prstGeom prst="rect">
            <a:avLst/>
          </a:prstGeom>
        </p:spPr>
        <p:txBody>
          <a:bodyPr wrap="square">
            <a:spAutoFit/>
          </a:bodyPr>
          <a:lstStyle/>
          <a:p>
            <a:r>
              <a:rPr lang="en-US" sz="2400" dirty="0" smtClean="0">
                <a:solidFill>
                  <a:srgbClr val="0B793D"/>
                </a:solidFill>
                <a:effectLst/>
                <a:latin typeface="Arial" panose="020B0604020202020204" pitchFamily="34" charset="0"/>
                <a:cs typeface="Arial" panose="020B0604020202020204" pitchFamily="34" charset="0"/>
              </a:rPr>
              <a:t>ƯƠM</a:t>
            </a:r>
            <a:r>
              <a:rPr lang="en-US" sz="2400" baseline="0" dirty="0" smtClean="0">
                <a:solidFill>
                  <a:srgbClr val="0B793D"/>
                </a:solidFill>
                <a:effectLst/>
                <a:latin typeface="Arial" panose="020B0604020202020204" pitchFamily="34" charset="0"/>
                <a:cs typeface="Arial" panose="020B0604020202020204" pitchFamily="34" charset="0"/>
              </a:rPr>
              <a:t> MẦM CHO THÀNH CÔNG</a:t>
            </a:r>
            <a:endParaRPr lang="en-US" sz="2400" dirty="0">
              <a:solidFill>
                <a:srgbClr val="0B79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080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p:cNvSpPr/>
          <p:nvPr userDrawn="1"/>
        </p:nvSpPr>
        <p:spPr>
          <a:xfrm flipV="1">
            <a:off x="0" y="6359530"/>
            <a:ext cx="12192000" cy="45719"/>
          </a:xfrm>
          <a:prstGeom prst="rect">
            <a:avLst/>
          </a:prstGeom>
          <a:solidFill>
            <a:srgbClr val="0B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1704"/>
          <a:stretch/>
        </p:blipFill>
        <p:spPr>
          <a:xfrm>
            <a:off x="0" y="1"/>
            <a:ext cx="12192000" cy="4686300"/>
          </a:xfrm>
          <a:prstGeom prst="rect">
            <a:avLst/>
          </a:prstGeom>
        </p:spPr>
      </p:pic>
      <p:sp>
        <p:nvSpPr>
          <p:cNvPr id="8" name="Title 1"/>
          <p:cNvSpPr txBox="1">
            <a:spLocks/>
          </p:cNvSpPr>
          <p:nvPr userDrawn="1"/>
        </p:nvSpPr>
        <p:spPr>
          <a:xfrm>
            <a:off x="420913" y="165714"/>
            <a:ext cx="11310257" cy="47977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000" b="1" kern="1200" baseline="0">
                <a:solidFill>
                  <a:srgbClr val="0B793D"/>
                </a:solidFill>
                <a:latin typeface="Arial" panose="020B0604020202020204" pitchFamily="34" charset="0"/>
                <a:ea typeface="+mj-ea"/>
                <a:cs typeface="Arial" panose="020B0604020202020204" pitchFamily="34" charset="0"/>
              </a:defRPr>
            </a:lvl1pPr>
          </a:lstStyle>
          <a:p>
            <a:r>
              <a:rPr lang="en-US" dirty="0" smtClean="0">
                <a:solidFill>
                  <a:schemeClr val="bg1"/>
                </a:solidFill>
              </a:rPr>
              <a:t>TIÊU ĐỀ CHƯƠNG/ PHẦN</a:t>
            </a:r>
            <a:endParaRPr lang="en-US" dirty="0">
              <a:solidFill>
                <a:schemeClr val="bg1"/>
              </a:solidFill>
            </a:endParaRPr>
          </a:p>
        </p:txBody>
      </p:sp>
      <p:sp>
        <p:nvSpPr>
          <p:cNvPr id="9" name="Content Placeholder 2"/>
          <p:cNvSpPr>
            <a:spLocks noGrp="1"/>
          </p:cNvSpPr>
          <p:nvPr>
            <p:ph idx="1" hasCustomPrompt="1"/>
          </p:nvPr>
        </p:nvSpPr>
        <p:spPr>
          <a:xfrm>
            <a:off x="420914" y="1120230"/>
            <a:ext cx="11310256" cy="5095782"/>
          </a:xfrm>
        </p:spPr>
        <p:txBody>
          <a:bodyPr/>
          <a:lstStyle>
            <a:lvl1pPr marL="0" indent="0">
              <a:buNone/>
              <a:defRPr sz="2400" b="1" baseline="0">
                <a:solidFill>
                  <a:srgbClr val="0B793D"/>
                </a:solidFill>
                <a:latin typeface="Arial" panose="020B0604020202020204" pitchFamily="34" charset="0"/>
                <a:cs typeface="Arial" panose="020B0604020202020204" pitchFamily="34" charset="0"/>
              </a:defRPr>
            </a:lvl1pPr>
          </a:lstStyle>
          <a:p>
            <a:pPr lvl="0"/>
            <a:r>
              <a:rPr lang="en-US" dirty="0" smtClean="0"/>
              <a:t>NỘI DUNG</a:t>
            </a:r>
            <a:endParaRPr lang="en-US" dirty="0"/>
          </a:p>
        </p:txBody>
      </p:sp>
      <p:sp>
        <p:nvSpPr>
          <p:cNvPr id="10" name="Footer Placeholder 4"/>
          <p:cNvSpPr txBox="1">
            <a:spLocks/>
          </p:cNvSpPr>
          <p:nvPr userDrawn="1"/>
        </p:nvSpPr>
        <p:spPr>
          <a:xfrm>
            <a:off x="0" y="6450968"/>
            <a:ext cx="1683657"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B793D"/>
                </a:solidFill>
              </a:rPr>
              <a:t>https://huaf.edu.vn</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89583" t="70783" b="8302"/>
          <a:stretch/>
        </p:blipFill>
        <p:spPr>
          <a:xfrm>
            <a:off x="11382830" y="-17700"/>
            <a:ext cx="809170" cy="914362"/>
          </a:xfrm>
          <a:prstGeom prst="rect">
            <a:avLst/>
          </a:prstGeom>
        </p:spPr>
      </p:pic>
    </p:spTree>
    <p:extLst>
      <p:ext uri="{BB962C8B-B14F-4D97-AF65-F5344CB8AC3E}">
        <p14:creationId xmlns:p14="http://schemas.microsoft.com/office/powerpoint/2010/main" val="3626438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53457" y="6462939"/>
            <a:ext cx="1839686" cy="365125"/>
          </a:xfrm>
        </p:spPr>
        <p:txBody>
          <a:bodyPr/>
          <a:lstStyle>
            <a:lvl1pPr>
              <a:defRPr sz="1400">
                <a:solidFill>
                  <a:srgbClr val="0B793D"/>
                </a:solidFill>
                <a:latin typeface="Arial" panose="020B0604020202020204" pitchFamily="34" charset="0"/>
                <a:cs typeface="Arial" panose="020B0604020202020204" pitchFamily="34" charset="0"/>
              </a:defRPr>
            </a:lvl1pPr>
          </a:lstStyle>
          <a:p>
            <a:r>
              <a:rPr lang="en-US" dirty="0" smtClean="0"/>
              <a:t>https://huaf.edu.vn</a:t>
            </a:r>
            <a:endParaRPr lang="en-US" dirty="0"/>
          </a:p>
        </p:txBody>
      </p:sp>
      <p:sp>
        <p:nvSpPr>
          <p:cNvPr id="9" name="Slide Number Placeholder 5"/>
          <p:cNvSpPr>
            <a:spLocks noGrp="1"/>
          </p:cNvSpPr>
          <p:nvPr>
            <p:ph type="sldNum" sz="quarter" idx="12"/>
          </p:nvPr>
        </p:nvSpPr>
        <p:spPr>
          <a:xfrm>
            <a:off x="11437257" y="6435271"/>
            <a:ext cx="696686" cy="365125"/>
          </a:xfrm>
        </p:spPr>
        <p:txBody>
          <a:bodyPr/>
          <a:lstStyle>
            <a:lvl1pPr>
              <a:defRPr sz="1400">
                <a:solidFill>
                  <a:srgbClr val="0B793D"/>
                </a:solidFill>
                <a:latin typeface="Arial" panose="020B0604020202020204" pitchFamily="34" charset="0"/>
                <a:cs typeface="Arial" panose="020B0604020202020204" pitchFamily="34" charset="0"/>
              </a:defRPr>
            </a:lvl1pPr>
          </a:lstStyle>
          <a:p>
            <a:fld id="{571373B6-36EE-4F02-A68A-82DD751F79FC}" type="slidenum">
              <a:rPr lang="en-US" smtClean="0"/>
              <a:pPr/>
              <a:t>‹#›</a:t>
            </a:fld>
            <a:endParaRPr lang="en-US" dirty="0"/>
          </a:p>
        </p:txBody>
      </p:sp>
    </p:spTree>
    <p:extLst>
      <p:ext uri="{BB962C8B-B14F-4D97-AF65-F5344CB8AC3E}">
        <p14:creationId xmlns:p14="http://schemas.microsoft.com/office/powerpoint/2010/main" val="16307035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CF3C6A-0851-4C6D-8115-FE1B6D405A5A}" type="datetime1">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24420626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EBA65-7A8C-4D1C-87F0-31FAB5DF4359}" type="datetime1">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3132495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4927600" cy="460375"/>
          </a:xfrm>
        </p:spPr>
        <p:txBody>
          <a:bodyPr>
            <a:normAutofit/>
          </a:bodyPr>
          <a:lstStyle>
            <a:lvl1pPr>
              <a:defRPr sz="2400" baseline="0">
                <a:solidFill>
                  <a:srgbClr val="0B793D"/>
                </a:solidFill>
                <a:latin typeface="Arial" panose="020B0604020202020204" pitchFamily="34" charset="0"/>
                <a:cs typeface="Arial" panose="020B0604020202020204" pitchFamily="34" charset="0"/>
              </a:defRPr>
            </a:lvl1pPr>
          </a:lstStyle>
          <a:p>
            <a:r>
              <a:rPr lang="en-US" dirty="0" smtClean="0"/>
              <a:t>THÔNG TIN NGƯỜI TRÌNH BÀY</a:t>
            </a:r>
            <a:endParaRPr lang="en-US" dirty="0"/>
          </a:p>
        </p:txBody>
      </p:sp>
      <p:sp>
        <p:nvSpPr>
          <p:cNvPr id="3" name="Date Placeholder 2"/>
          <p:cNvSpPr>
            <a:spLocks noGrp="1"/>
          </p:cNvSpPr>
          <p:nvPr>
            <p:ph type="dt" sz="half" idx="10"/>
          </p:nvPr>
        </p:nvSpPr>
        <p:spPr/>
        <p:txBody>
          <a:bodyPr/>
          <a:lstStyle/>
          <a:p>
            <a:fld id="{9531BB5F-9055-468B-98A9-8B05026D5B7D}" type="datetime1">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373B6-36EE-4F02-A68A-82DD751F79FC}" type="slidenum">
              <a:rPr lang="en-US" smtClean="0"/>
              <a:t>‹#›</a:t>
            </a:fld>
            <a:endParaRPr lang="en-US"/>
          </a:p>
        </p:txBody>
      </p:sp>
    </p:spTree>
    <p:extLst>
      <p:ext uri="{BB962C8B-B14F-4D97-AF65-F5344CB8AC3E}">
        <p14:creationId xmlns:p14="http://schemas.microsoft.com/office/powerpoint/2010/main" val="3354877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83945-BBE2-48B3-857E-DD114CC363B8}" type="datetime1">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373B6-36EE-4F02-A68A-82DD751F79FC}" type="slidenum">
              <a:rPr lang="en-US" smtClean="0"/>
              <a:t>‹#›</a:t>
            </a:fld>
            <a:endParaRPr lang="en-US"/>
          </a:p>
        </p:txBody>
      </p:sp>
    </p:spTree>
    <p:extLst>
      <p:ext uri="{BB962C8B-B14F-4D97-AF65-F5344CB8AC3E}">
        <p14:creationId xmlns:p14="http://schemas.microsoft.com/office/powerpoint/2010/main" val="384747511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7" r:id="rId3"/>
    <p:sldLayoutId id="2147483655" r:id="rId4"/>
    <p:sldLayoutId id="2147483651" r:id="rId5"/>
    <p:sldLayoutId id="2147483660"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AF64C-87D5-44B7-9157-A37CE738D029}"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BBC36-258B-4EE2-8D43-6577FA3F3BAC}" type="slidenum">
              <a:rPr lang="en-US" smtClean="0"/>
              <a:t>‹#›</a:t>
            </a:fld>
            <a:endParaRPr lang="en-US"/>
          </a:p>
        </p:txBody>
      </p:sp>
    </p:spTree>
    <p:extLst>
      <p:ext uri="{BB962C8B-B14F-4D97-AF65-F5344CB8AC3E}">
        <p14:creationId xmlns:p14="http://schemas.microsoft.com/office/powerpoint/2010/main" val="3086778355"/>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1850" y="1384301"/>
            <a:ext cx="10515600" cy="2220444"/>
          </a:xfrm>
        </p:spPr>
        <p:txBody>
          <a:bodyPr>
            <a:noAutofit/>
          </a:bodyPr>
          <a:lstStyle/>
          <a:p>
            <a:pPr algn="ctr"/>
            <a:r>
              <a:rPr lang="en-US" sz="4000" dirty="0" smtClean="0">
                <a:latin typeface="Times New Roman" panose="02020603050405020304" pitchFamily="18" charset="0"/>
                <a:cs typeface="Times New Roman" panose="02020603050405020304" pitchFamily="18" charset="0"/>
              </a:rPr>
              <a:t>KHỞI NGHIỆP VÀ ĐỔI MỚI SÁNG TẠO</a:t>
            </a:r>
            <a:br>
              <a:rPr lang="en-US" sz="40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MS: KNPT 34752</a:t>
            </a:r>
            <a:br>
              <a:rPr lang="en-US" sz="3200" dirty="0" smtClean="0">
                <a:latin typeface="Times New Roman" panose="02020603050405020304" pitchFamily="18" charset="0"/>
                <a:cs typeface="Times New Roman" panose="02020603050405020304" pitchFamily="18" charset="0"/>
              </a:rPr>
            </a:b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TC: 02 </a:t>
            </a:r>
            <a:r>
              <a:rPr lang="en-US" sz="3200" dirty="0" err="1" smtClean="0">
                <a:latin typeface="Times New Roman" panose="02020603050405020304" pitchFamily="18" charset="0"/>
                <a:cs typeface="Times New Roman" panose="02020603050405020304" pitchFamily="18" charset="0"/>
              </a:rPr>
              <a:t>tín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endParaRPr lang="en-GB" sz="3200" dirty="0">
              <a:latin typeface="Times New Roman" panose="02020603050405020304" pitchFamily="18" charset="0"/>
              <a:cs typeface="Times New Roman" panose="02020603050405020304" pitchFamily="18" charset="0"/>
            </a:endParaRPr>
          </a:p>
        </p:txBody>
      </p:sp>
      <p:sp>
        <p:nvSpPr>
          <p:cNvPr id="12" name="Text Placeholder 11"/>
          <p:cNvSpPr>
            <a:spLocks noGrp="1"/>
          </p:cNvSpPr>
          <p:nvPr>
            <p:ph type="body" idx="1"/>
          </p:nvPr>
        </p:nvSpPr>
        <p:spPr>
          <a:xfrm>
            <a:off x="857276" y="3764516"/>
            <a:ext cx="10515600" cy="1086275"/>
          </a:xfrm>
        </p:spPr>
        <p:txBody>
          <a:bodyPr>
            <a:noAutofit/>
          </a:bodyPr>
          <a:lstStyle/>
          <a:p>
            <a:r>
              <a:rPr lang="en-US" sz="2800" dirty="0" err="1" smtClean="0">
                <a:latin typeface="Times New Roman" panose="02020603050405020304" pitchFamily="18" charset="0"/>
                <a:cs typeface="Times New Roman" panose="02020603050405020304" pitchFamily="18" charset="0"/>
              </a:rPr>
              <a:t>Giảng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ThS</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Võ</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May</a:t>
            </a:r>
          </a:p>
          <a:p>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thoại</a:t>
            </a:r>
            <a:r>
              <a:rPr lang="en-US" sz="2800" dirty="0" smtClean="0">
                <a:latin typeface="Times New Roman" panose="02020603050405020304" pitchFamily="18" charset="0"/>
                <a:cs typeface="Times New Roman" panose="02020603050405020304" pitchFamily="18" charset="0"/>
              </a:rPr>
              <a:t>: 0914.215925 – 0979.467756 (</a:t>
            </a:r>
            <a:r>
              <a:rPr lang="en-US" sz="2800" dirty="0" err="1" smtClean="0">
                <a:latin typeface="Times New Roman" panose="02020603050405020304" pitchFamily="18" charset="0"/>
                <a:cs typeface="Times New Roman" panose="02020603050405020304" pitchFamily="18" charset="0"/>
              </a:rPr>
              <a:t>zalo</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Email: tranvovanmay@huaf.edu.vn</a:t>
            </a:r>
            <a:endParaRPr lang="en-US" sz="2800" dirty="0">
              <a:latin typeface="Times New Roman" panose="02020603050405020304" pitchFamily="18" charset="0"/>
              <a:cs typeface="Times New Roman" panose="02020603050405020304" pitchFamily="18" charset="0"/>
            </a:endParaRPr>
          </a:p>
        </p:txBody>
      </p:sp>
      <p:sp>
        <p:nvSpPr>
          <p:cNvPr id="13" name="Footer Placeholder 2"/>
          <p:cNvSpPr>
            <a:spLocks noGrp="1"/>
          </p:cNvSpPr>
          <p:nvPr>
            <p:ph type="ftr" sz="quarter" idx="11"/>
          </p:nvPr>
        </p:nvSpPr>
        <p:spPr>
          <a:xfrm>
            <a:off x="9908724" y="6071560"/>
            <a:ext cx="2283276" cy="373689"/>
          </a:xfrm>
        </p:spPr>
        <p:txBody>
          <a:bodyPr/>
          <a:lstStyle/>
          <a:p>
            <a:r>
              <a:rPr lang="en-US" dirty="0" smtClean="0"/>
              <a:t>https://huaf.edu.vn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650" y="5874669"/>
            <a:ext cx="930863" cy="94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9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1"/>
            <a:ext cx="11310256" cy="2162096"/>
          </a:xfrm>
        </p:spPr>
        <p:txBody>
          <a:bodyPr/>
          <a:lstStyle/>
          <a:p>
            <a:pPr algn="just"/>
            <a:r>
              <a:rPr lang="en-US" b="0" dirty="0" err="1">
                <a:solidFill>
                  <a:schemeClr val="tx1"/>
                </a:solidFill>
                <a:latin typeface="Times New Roman" panose="02020603050405020304" pitchFamily="18" charset="0"/>
                <a:cs typeface="Times New Roman" panose="02020603050405020304" pitchFamily="18" charset="0"/>
              </a:rPr>
              <a:t>S</a:t>
            </a:r>
            <a:r>
              <a:rPr lang="en-US" b="0" dirty="0" err="1" smtClean="0">
                <a:solidFill>
                  <a:schemeClr val="tx1"/>
                </a:solidFill>
                <a:latin typeface="Times New Roman" panose="02020603050405020304" pitchFamily="18" charset="0"/>
                <a:cs typeface="Times New Roman" panose="02020603050405020304" pitchFamily="18" charset="0"/>
              </a:rPr>
              <a:t>ự</a:t>
            </a:r>
            <a:r>
              <a:rPr lang="en-US" b="0" dirty="0" smtClean="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yếu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tố</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quan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trọng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bởi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khởi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phải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ai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được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đầu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bắt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tay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những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người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rất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nhiều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nhưng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họ</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vẫn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từ</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bỏ</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vẫn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tiếp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tục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dậy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ý </a:t>
            </a:r>
            <a:r>
              <a:rPr lang="en-US" b="0" dirty="0" err="1">
                <a:solidFill>
                  <a:schemeClr val="tx1"/>
                </a:solidFill>
                <a:latin typeface="Times New Roman" panose="02020603050405020304" pitchFamily="18" charset="0"/>
                <a:cs typeface="Times New Roman" panose="02020603050405020304" pitchFamily="18" charset="0"/>
              </a:rPr>
              <a:t>tưởng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của</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Chính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sự</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quyết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tâm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lòng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con </a:t>
            </a:r>
            <a:r>
              <a:rPr lang="en-US" b="0" dirty="0" err="1">
                <a:solidFill>
                  <a:schemeClr val="tx1"/>
                </a:solidFill>
                <a:latin typeface="Times New Roman" panose="02020603050405020304" pitchFamily="18" charset="0"/>
                <a:cs typeface="Times New Roman" panose="02020603050405020304" pitchFamily="18" charset="0"/>
              </a:rPr>
              <a:t>người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đã</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tạo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sự</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về</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sau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này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của</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họ</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như</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câu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nói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mẹ</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endParaRPr lang="en-GB" b="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Sự</a:t>
            </a:r>
            <a:r>
              <a:rPr lang="en-US" dirty="0" smtClean="0"/>
              <a:t> </a:t>
            </a:r>
            <a:r>
              <a:rPr lang="en-US" dirty="0" err="1" smtClean="0"/>
              <a:t>kiên</a:t>
            </a:r>
            <a:r>
              <a:rPr lang="en-US" dirty="0" smtClean="0"/>
              <a:t> </a:t>
            </a:r>
            <a:r>
              <a:rPr lang="en-US" dirty="0" err="1" smtClean="0"/>
              <a:t>trì</a:t>
            </a:r>
            <a:endParaRPr lang="en-GB" dirty="0"/>
          </a:p>
        </p:txBody>
      </p:sp>
      <p:sp>
        <p:nvSpPr>
          <p:cNvPr id="6" name="Content Placeholder 1"/>
          <p:cNvSpPr txBox="1">
            <a:spLocks/>
          </p:cNvSpPr>
          <p:nvPr/>
        </p:nvSpPr>
        <p:spPr>
          <a:xfrm>
            <a:off x="324893" y="3614129"/>
            <a:ext cx="11310256" cy="216209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0B793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solidFill>
                  <a:srgbClr val="FF0000"/>
                </a:solidFill>
              </a:rPr>
              <a:t>Kỹ</a:t>
            </a:r>
            <a:r>
              <a:rPr lang="en-US" dirty="0" smtClean="0">
                <a:solidFill>
                  <a:srgbClr val="FF0000"/>
                </a:solidFill>
              </a:rPr>
              <a:t> </a:t>
            </a:r>
            <a:r>
              <a:rPr lang="en-US" dirty="0" err="1" smtClean="0">
                <a:solidFill>
                  <a:srgbClr val="FF0000"/>
                </a:solidFill>
              </a:rPr>
              <a:t>năng</a:t>
            </a:r>
            <a:r>
              <a:rPr lang="en-US" dirty="0" smtClean="0">
                <a:solidFill>
                  <a:srgbClr val="FF0000"/>
                </a:solidFill>
              </a:rPr>
              <a:t> </a:t>
            </a:r>
            <a:r>
              <a:rPr lang="en-US" dirty="0" err="1" smtClean="0">
                <a:solidFill>
                  <a:srgbClr val="FF0000"/>
                </a:solidFill>
              </a:rPr>
              <a:t>cần</a:t>
            </a:r>
            <a:r>
              <a:rPr lang="en-US" dirty="0" smtClean="0">
                <a:solidFill>
                  <a:srgbClr val="FF0000"/>
                </a:solidFill>
              </a:rPr>
              <a:t> </a:t>
            </a:r>
            <a:r>
              <a:rPr lang="en-US" dirty="0" err="1" smtClean="0">
                <a:solidFill>
                  <a:srgbClr val="FF0000"/>
                </a:solidFill>
              </a:rPr>
              <a:t>thiết</a:t>
            </a:r>
            <a:r>
              <a:rPr lang="en-US" dirty="0" smtClean="0">
                <a:solidFill>
                  <a:srgbClr val="FF0000"/>
                </a:solidFill>
              </a:rPr>
              <a:t> </a:t>
            </a:r>
            <a:r>
              <a:rPr lang="en-US" dirty="0" err="1" smtClean="0">
                <a:solidFill>
                  <a:srgbClr val="FF0000"/>
                </a:solidFill>
              </a:rPr>
              <a:t>để</a:t>
            </a:r>
            <a:r>
              <a:rPr lang="en-US" dirty="0" smtClean="0">
                <a:solidFill>
                  <a:srgbClr val="FF0000"/>
                </a:solidFill>
              </a:rPr>
              <a:t> </a:t>
            </a:r>
            <a:r>
              <a:rPr lang="en-US" dirty="0" err="1" smtClean="0">
                <a:solidFill>
                  <a:srgbClr val="FF0000"/>
                </a:solidFill>
              </a:rPr>
              <a:t>bắt</a:t>
            </a:r>
            <a:r>
              <a:rPr lang="en-US" dirty="0" smtClean="0">
                <a:solidFill>
                  <a:srgbClr val="FF0000"/>
                </a:solidFill>
              </a:rPr>
              <a:t> </a:t>
            </a:r>
            <a:r>
              <a:rPr lang="en-US" dirty="0" err="1" smtClean="0">
                <a:solidFill>
                  <a:srgbClr val="FF0000"/>
                </a:solidFill>
              </a:rPr>
              <a:t>đầu</a:t>
            </a:r>
            <a:r>
              <a:rPr lang="en-US" dirty="0" smtClean="0">
                <a:solidFill>
                  <a:srgbClr val="FF0000"/>
                </a:solidFill>
              </a:rPr>
              <a:t> KN</a:t>
            </a:r>
          </a:p>
          <a:p>
            <a:pPr lvl="0"/>
            <a:r>
              <a:rPr lang="en-US" dirty="0" err="1"/>
              <a:t>Kỹ</a:t>
            </a:r>
            <a:r>
              <a:rPr lang="en-US" dirty="0"/>
              <a:t> </a:t>
            </a:r>
            <a:r>
              <a:rPr lang="en-US" dirty="0" err="1"/>
              <a:t>năng</a:t>
            </a:r>
            <a:r>
              <a:rPr lang="en-US" dirty="0"/>
              <a:t> </a:t>
            </a:r>
            <a:r>
              <a:rPr lang="en-US" dirty="0" err="1"/>
              <a:t>quản</a:t>
            </a:r>
            <a:r>
              <a:rPr lang="en-US" dirty="0"/>
              <a:t> </a:t>
            </a:r>
            <a:r>
              <a:rPr lang="en-US" dirty="0" err="1"/>
              <a:t>lý</a:t>
            </a:r>
            <a:r>
              <a:rPr lang="en-US" dirty="0"/>
              <a:t> </a:t>
            </a:r>
            <a:r>
              <a:rPr lang="en-US" dirty="0" err="1"/>
              <a:t>nhân</a:t>
            </a:r>
            <a:r>
              <a:rPr lang="en-US" dirty="0"/>
              <a:t> </a:t>
            </a:r>
            <a:r>
              <a:rPr lang="en-US" dirty="0" err="1"/>
              <a:t>sự</a:t>
            </a:r>
            <a:r>
              <a:rPr lang="en-US" dirty="0"/>
              <a:t>; </a:t>
            </a:r>
            <a:endParaRPr lang="en-US" dirty="0" smtClean="0"/>
          </a:p>
          <a:p>
            <a:pPr lvl="0"/>
            <a:r>
              <a:rPr lang="en-US" dirty="0" err="1" smtClean="0"/>
              <a:t>Kỹ</a:t>
            </a:r>
            <a:r>
              <a:rPr lang="en-US" dirty="0" smtClean="0"/>
              <a:t> </a:t>
            </a:r>
            <a:r>
              <a:rPr lang="en-US" dirty="0" err="1"/>
              <a:t>năng</a:t>
            </a:r>
            <a:r>
              <a:rPr lang="en-US" dirty="0"/>
              <a:t> </a:t>
            </a:r>
            <a:r>
              <a:rPr lang="en-US" dirty="0" err="1"/>
              <a:t>nghiên</a:t>
            </a:r>
            <a:r>
              <a:rPr lang="en-US" dirty="0"/>
              <a:t> </a:t>
            </a:r>
            <a:r>
              <a:rPr lang="en-US" dirty="0" err="1"/>
              <a:t>cứu</a:t>
            </a:r>
            <a:r>
              <a:rPr lang="en-US" dirty="0"/>
              <a:t> </a:t>
            </a:r>
            <a:r>
              <a:rPr lang="en-US" dirty="0" err="1"/>
              <a:t>thị</a:t>
            </a:r>
            <a:r>
              <a:rPr lang="en-US" dirty="0"/>
              <a:t> </a:t>
            </a:r>
            <a:r>
              <a:rPr lang="en-US" dirty="0" err="1"/>
              <a:t>trường</a:t>
            </a:r>
            <a:r>
              <a:rPr lang="en-US" dirty="0"/>
              <a:t>; </a:t>
            </a:r>
            <a:endParaRPr lang="en-US" dirty="0" smtClean="0"/>
          </a:p>
          <a:p>
            <a:pPr lvl="0"/>
            <a:r>
              <a:rPr lang="en-US" dirty="0" err="1" smtClean="0"/>
              <a:t>Kỹ</a:t>
            </a:r>
            <a:r>
              <a:rPr lang="en-US" dirty="0" smtClean="0"/>
              <a:t> </a:t>
            </a:r>
            <a:r>
              <a:rPr lang="en-US" dirty="0" err="1"/>
              <a:t>năng</a:t>
            </a:r>
            <a:r>
              <a:rPr lang="en-US" dirty="0"/>
              <a:t> </a:t>
            </a:r>
            <a:r>
              <a:rPr lang="en-US" dirty="0" err="1"/>
              <a:t>quản</a:t>
            </a:r>
            <a:r>
              <a:rPr lang="en-US" dirty="0"/>
              <a:t> </a:t>
            </a:r>
            <a:r>
              <a:rPr lang="en-US" dirty="0" err="1"/>
              <a:t>lý</a:t>
            </a:r>
            <a:r>
              <a:rPr lang="en-US" dirty="0"/>
              <a:t> </a:t>
            </a:r>
            <a:r>
              <a:rPr lang="en-US" dirty="0" err="1"/>
              <a:t>tài</a:t>
            </a:r>
            <a:r>
              <a:rPr lang="en-US" dirty="0"/>
              <a:t> </a:t>
            </a:r>
            <a:r>
              <a:rPr lang="en-US" dirty="0" err="1"/>
              <a:t>chính</a:t>
            </a:r>
            <a:r>
              <a:rPr lang="en-US" dirty="0"/>
              <a:t>; </a:t>
            </a:r>
            <a:endParaRPr lang="en-US" dirty="0" smtClean="0"/>
          </a:p>
          <a:p>
            <a:pPr lvl="0"/>
            <a:r>
              <a:rPr lang="en-US" dirty="0" err="1" smtClean="0"/>
              <a:t>Kỹ</a:t>
            </a:r>
            <a:r>
              <a:rPr lang="en-US" dirty="0" smtClean="0"/>
              <a:t> </a:t>
            </a:r>
            <a:r>
              <a:rPr lang="en-US" dirty="0" err="1"/>
              <a:t>năng</a:t>
            </a:r>
            <a:r>
              <a:rPr lang="en-US" dirty="0"/>
              <a:t> </a:t>
            </a:r>
            <a:r>
              <a:rPr lang="en-US" dirty="0" err="1"/>
              <a:t>ủy</a:t>
            </a:r>
            <a:r>
              <a:rPr lang="en-US" dirty="0"/>
              <a:t> </a:t>
            </a:r>
            <a:r>
              <a:rPr lang="en-US" dirty="0" err="1"/>
              <a:t>quyền</a:t>
            </a:r>
            <a:r>
              <a:rPr lang="en-US" dirty="0"/>
              <a:t>; </a:t>
            </a:r>
            <a:endParaRPr lang="en-US" dirty="0" smtClean="0"/>
          </a:p>
          <a:p>
            <a:pPr lvl="0"/>
            <a:r>
              <a:rPr lang="en-US" dirty="0" err="1" smtClean="0"/>
              <a:t>Kỹ</a:t>
            </a:r>
            <a:r>
              <a:rPr lang="en-US" dirty="0" smtClean="0"/>
              <a:t> </a:t>
            </a:r>
            <a:r>
              <a:rPr lang="en-US" dirty="0" err="1"/>
              <a:t>năng</a:t>
            </a:r>
            <a:r>
              <a:rPr lang="en-US" dirty="0"/>
              <a:t> </a:t>
            </a:r>
            <a:r>
              <a:rPr lang="en-US" dirty="0" err="1"/>
              <a:t>hoạch</a:t>
            </a:r>
            <a:r>
              <a:rPr lang="en-US" dirty="0"/>
              <a:t> </a:t>
            </a:r>
            <a:r>
              <a:rPr lang="en-US" dirty="0" err="1"/>
              <a:t>định</a:t>
            </a:r>
            <a:r>
              <a:rPr lang="en-US" dirty="0"/>
              <a:t> </a:t>
            </a:r>
            <a:r>
              <a:rPr lang="en-US" dirty="0" err="1"/>
              <a:t>chiến</a:t>
            </a:r>
            <a:r>
              <a:rPr lang="en-US" dirty="0"/>
              <a:t> </a:t>
            </a:r>
            <a:r>
              <a:rPr lang="en-US" dirty="0" err="1"/>
              <a:t>lược</a:t>
            </a:r>
            <a:r>
              <a:rPr lang="en-US" dirty="0"/>
              <a:t>.</a:t>
            </a:r>
            <a:endParaRPr lang="en-GB" dirty="0">
              <a:effectLst/>
            </a:endParaRPr>
          </a:p>
        </p:txBody>
      </p:sp>
    </p:spTree>
    <p:extLst>
      <p:ext uri="{BB962C8B-B14F-4D97-AF65-F5344CB8AC3E}">
        <p14:creationId xmlns:p14="http://schemas.microsoft.com/office/powerpoint/2010/main" val="37806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1.2.1 </a:t>
            </a:r>
            <a:r>
              <a:rPr lang="en-US" dirty="0" err="1" smtClean="0"/>
              <a:t>Khái</a:t>
            </a:r>
            <a:r>
              <a:rPr lang="en-US" dirty="0" smtClean="0"/>
              <a:t> </a:t>
            </a:r>
            <a:r>
              <a:rPr lang="en-US" dirty="0" err="1" smtClean="0"/>
              <a:t>niệm</a:t>
            </a:r>
            <a:r>
              <a:rPr lang="en-US" dirty="0" smtClean="0"/>
              <a:t> HST </a:t>
            </a:r>
            <a:r>
              <a:rPr lang="en-US" dirty="0" err="1" smtClean="0"/>
              <a:t>khởi</a:t>
            </a:r>
            <a:r>
              <a:rPr lang="en-US" dirty="0" smtClean="0"/>
              <a:t> </a:t>
            </a:r>
            <a:r>
              <a:rPr lang="en-US" dirty="0" err="1" smtClean="0"/>
              <a:t>nghiệp</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1.2. </a:t>
            </a:r>
            <a:r>
              <a:rPr lang="en-US" dirty="0" err="1" smtClean="0"/>
              <a:t>Hệ</a:t>
            </a:r>
            <a:r>
              <a:rPr lang="en-US" dirty="0" smtClean="0"/>
              <a:t> </a:t>
            </a:r>
            <a:r>
              <a:rPr lang="en-US" dirty="0" err="1" smtClean="0"/>
              <a:t>sinh</a:t>
            </a:r>
            <a:r>
              <a:rPr lang="en-US" dirty="0" smtClean="0"/>
              <a:t> </a:t>
            </a:r>
            <a:r>
              <a:rPr lang="en-US" dirty="0" err="1" smtClean="0"/>
              <a:t>thái</a:t>
            </a:r>
            <a:r>
              <a:rPr lang="en-US" dirty="0" smtClean="0"/>
              <a:t> KN</a:t>
            </a:r>
            <a:endParaRPr lang="en-GB" dirty="0"/>
          </a:p>
        </p:txBody>
      </p:sp>
      <p:sp>
        <p:nvSpPr>
          <p:cNvPr id="5" name="Rectangle 4"/>
          <p:cNvSpPr/>
          <p:nvPr/>
        </p:nvSpPr>
        <p:spPr>
          <a:xfrm>
            <a:off x="507413" y="1745209"/>
            <a:ext cx="10909374" cy="1477328"/>
          </a:xfrm>
          <a:prstGeom prst="rect">
            <a:avLst/>
          </a:prstGeom>
        </p:spPr>
        <p:txBody>
          <a:bodyPr wrap="square">
            <a:spAutoFit/>
          </a:bodyPr>
          <a:lstStyle/>
          <a:p>
            <a:r>
              <a:rPr lang="en-US" dirty="0" err="1">
                <a:solidFill>
                  <a:srgbClr val="FF0000"/>
                </a:solidFill>
              </a:rPr>
              <a:t>Thuật</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hệ</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thái</a:t>
            </a:r>
            <a:r>
              <a:rPr lang="en-US" dirty="0">
                <a:solidFill>
                  <a:srgbClr val="FF0000"/>
                </a:solidFill>
              </a:rPr>
              <a:t>” ban </a:t>
            </a:r>
            <a:r>
              <a:rPr lang="en-US" dirty="0" err="1">
                <a:solidFill>
                  <a:srgbClr val="FF0000"/>
                </a:solidFill>
              </a:rPr>
              <a:t>đầu</a:t>
            </a:r>
            <a:r>
              <a:rPr lang="en-US" dirty="0">
                <a:solidFill>
                  <a:srgbClr val="FF0000"/>
                </a:solidFill>
              </a:rPr>
              <a:t> </a:t>
            </a:r>
            <a:r>
              <a:rPr lang="en-US" dirty="0" err="1">
                <a:solidFill>
                  <a:srgbClr val="FF0000"/>
                </a:solidFill>
              </a:rPr>
              <a:t>được</a:t>
            </a:r>
            <a:r>
              <a:rPr lang="en-US" dirty="0">
                <a:solidFill>
                  <a:srgbClr val="FF0000"/>
                </a:solidFill>
              </a:rPr>
              <a:t> James Moore </a:t>
            </a:r>
            <a:r>
              <a:rPr lang="en-US" dirty="0" err="1">
                <a:solidFill>
                  <a:srgbClr val="FF0000"/>
                </a:solidFill>
              </a:rPr>
              <a:t>đặt</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báo</a:t>
            </a:r>
            <a:r>
              <a:rPr lang="en-US" dirty="0">
                <a:solidFill>
                  <a:srgbClr val="FF0000"/>
                </a:solidFill>
              </a:rPr>
              <a:t> </a:t>
            </a:r>
            <a:r>
              <a:rPr lang="en-US" dirty="0" err="1">
                <a:solidFill>
                  <a:srgbClr val="FF0000"/>
                </a:solidFill>
              </a:rPr>
              <a:t>đăng</a:t>
            </a:r>
            <a:r>
              <a:rPr lang="en-US" dirty="0">
                <a:solidFill>
                  <a:srgbClr val="FF0000"/>
                </a:solidFill>
              </a:rPr>
              <a:t> </a:t>
            </a:r>
            <a:r>
              <a:rPr lang="en-US" dirty="0" err="1">
                <a:solidFill>
                  <a:srgbClr val="FF0000"/>
                </a:solidFill>
              </a:rPr>
              <a:t>trên</a:t>
            </a:r>
            <a:r>
              <a:rPr lang="en-US" dirty="0">
                <a:solidFill>
                  <a:srgbClr val="FF0000"/>
                </a:solidFill>
              </a:rPr>
              <a:t> </a:t>
            </a:r>
            <a:r>
              <a:rPr lang="en-US" dirty="0" err="1">
                <a:solidFill>
                  <a:srgbClr val="FF0000"/>
                </a:solidFill>
              </a:rPr>
              <a:t>Tạp</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Kinh</a:t>
            </a:r>
            <a:r>
              <a:rPr lang="en-US" dirty="0">
                <a:solidFill>
                  <a:srgbClr val="FF0000"/>
                </a:solidFill>
              </a:rPr>
              <a:t> </a:t>
            </a:r>
            <a:r>
              <a:rPr lang="en-US" dirty="0" err="1">
                <a:solidFill>
                  <a:srgbClr val="FF0000"/>
                </a:solidFill>
              </a:rPr>
              <a:t>doanh</a:t>
            </a:r>
            <a:r>
              <a:rPr lang="en-US" dirty="0">
                <a:solidFill>
                  <a:srgbClr val="FF0000"/>
                </a:solidFill>
              </a:rPr>
              <a:t> </a:t>
            </a:r>
            <a:r>
              <a:rPr lang="en-US" dirty="0" err="1">
                <a:solidFill>
                  <a:srgbClr val="FF0000"/>
                </a:solidFill>
              </a:rPr>
              <a:t>Harard</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năm</a:t>
            </a:r>
            <a:r>
              <a:rPr lang="en-US" dirty="0">
                <a:solidFill>
                  <a:srgbClr val="FF0000"/>
                </a:solidFill>
              </a:rPr>
              <a:t> 1990. </a:t>
            </a:r>
            <a:r>
              <a:rPr lang="en-US" dirty="0" err="1">
                <a:solidFill>
                  <a:srgbClr val="FF0000"/>
                </a:solidFill>
              </a:rPr>
              <a:t>Ông</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rằng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doanh</a:t>
            </a:r>
            <a:r>
              <a:rPr lang="en-US" dirty="0">
                <a:solidFill>
                  <a:srgbClr val="FF0000"/>
                </a:solidFill>
              </a:rPr>
              <a:t> </a:t>
            </a:r>
            <a:r>
              <a:rPr lang="en-US" dirty="0" err="1">
                <a:solidFill>
                  <a:srgbClr val="FF0000"/>
                </a:solidFill>
              </a:rPr>
              <a:t>nghiệp</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tiến</a:t>
            </a:r>
            <a:r>
              <a:rPr lang="en-US" dirty="0">
                <a:solidFill>
                  <a:srgbClr val="FF0000"/>
                </a:solidFill>
              </a:rPr>
              <a:t> </a:t>
            </a:r>
            <a:r>
              <a:rPr lang="en-US" dirty="0" err="1">
                <a:solidFill>
                  <a:srgbClr val="FF0000"/>
                </a:solidFill>
              </a:rPr>
              <a:t>hóa</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khoảng</a:t>
            </a:r>
            <a:r>
              <a:rPr lang="en-US" dirty="0">
                <a:solidFill>
                  <a:srgbClr val="FF0000"/>
                </a:solidFill>
              </a:rPr>
              <a:t> </a:t>
            </a:r>
            <a:r>
              <a:rPr lang="en-US" dirty="0" err="1">
                <a:solidFill>
                  <a:srgbClr val="FF0000"/>
                </a:solidFill>
              </a:rPr>
              <a:t>chân</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chỉ</a:t>
            </a:r>
            <a:r>
              <a:rPr lang="en-US" dirty="0">
                <a:solidFill>
                  <a:srgbClr val="FF0000"/>
                </a:solidFill>
              </a:rPr>
              <a:t> </a:t>
            </a:r>
            <a:r>
              <a:rPr lang="en-US" dirty="0" err="1">
                <a:solidFill>
                  <a:srgbClr val="FF0000"/>
                </a:solidFill>
              </a:rPr>
              <a:t>ra</a:t>
            </a:r>
            <a:r>
              <a:rPr lang="en-US" dirty="0">
                <a:solidFill>
                  <a:srgbClr val="FF0000"/>
                </a:solidFill>
              </a:rPr>
              <a:t> </a:t>
            </a:r>
            <a:r>
              <a:rPr lang="en-US" dirty="0" err="1">
                <a:solidFill>
                  <a:srgbClr val="FF0000"/>
                </a:solidFill>
              </a:rPr>
              <a:t>đặc</a:t>
            </a:r>
            <a:r>
              <a:rPr lang="en-US" dirty="0">
                <a:solidFill>
                  <a:srgbClr val="FF0000"/>
                </a:solidFill>
              </a:rPr>
              <a:t> </a:t>
            </a:r>
            <a:r>
              <a:rPr lang="en-US" dirty="0" err="1">
                <a:solidFill>
                  <a:srgbClr val="FF0000"/>
                </a:solidFill>
              </a:rPr>
              <a:t>tính</a:t>
            </a:r>
            <a:r>
              <a:rPr lang="en-US" dirty="0">
                <a:solidFill>
                  <a:srgbClr val="FF0000"/>
                </a:solidFill>
              </a:rPr>
              <a:t> </a:t>
            </a:r>
            <a:r>
              <a:rPr lang="en-US" dirty="0" err="1">
                <a:solidFill>
                  <a:srgbClr val="FF0000"/>
                </a:solidFill>
              </a:rPr>
              <a:t>liên</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đến</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doanh</a:t>
            </a:r>
            <a:r>
              <a:rPr lang="en-US" dirty="0">
                <a:solidFill>
                  <a:srgbClr val="FF0000"/>
                </a:solidFill>
              </a:rPr>
              <a:t> </a:t>
            </a:r>
            <a:r>
              <a:rPr lang="en-US" dirty="0" err="1">
                <a:solidFill>
                  <a:srgbClr val="FF0000"/>
                </a:solidFill>
              </a:rPr>
              <a:t>nghiệp</a:t>
            </a:r>
            <a:r>
              <a:rPr lang="en-US" dirty="0">
                <a:solidFill>
                  <a:srgbClr val="FF0000"/>
                </a:solidFill>
              </a:rPr>
              <a:t> </a:t>
            </a:r>
            <a:r>
              <a:rPr lang="en-US" dirty="0" err="1">
                <a:solidFill>
                  <a:srgbClr val="FF0000"/>
                </a:solidFill>
              </a:rPr>
              <a:t>tương</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cung</a:t>
            </a:r>
            <a:r>
              <a:rPr lang="en-US" dirty="0">
                <a:solidFill>
                  <a:srgbClr val="FF0000"/>
                </a:solidFill>
              </a:rPr>
              <a:t> </a:t>
            </a:r>
            <a:r>
              <a:rPr lang="en-US" dirty="0" err="1">
                <a:solidFill>
                  <a:srgbClr val="FF0000"/>
                </a:solidFill>
              </a:rPr>
              <a:t>ứng</a:t>
            </a:r>
            <a:r>
              <a:rPr lang="en-US" dirty="0">
                <a:solidFill>
                  <a:srgbClr val="FF0000"/>
                </a:solidFill>
              </a:rPr>
              <a:t>, </a:t>
            </a:r>
            <a:r>
              <a:rPr lang="en-US" dirty="0" err="1">
                <a:solidFill>
                  <a:srgbClr val="FF0000"/>
                </a:solidFill>
              </a:rPr>
              <a:t>khách</a:t>
            </a:r>
            <a:r>
              <a:rPr lang="en-US" dirty="0">
                <a:solidFill>
                  <a:srgbClr val="FF0000"/>
                </a:solidFill>
              </a:rPr>
              <a:t> </a:t>
            </a:r>
            <a:r>
              <a:rPr lang="en-US" dirty="0" err="1">
                <a:solidFill>
                  <a:srgbClr val="FF0000"/>
                </a:solidFill>
              </a:rPr>
              <a:t>hàng</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cung</a:t>
            </a:r>
            <a:r>
              <a:rPr lang="en-US" dirty="0">
                <a:solidFill>
                  <a:srgbClr val="FF0000"/>
                </a:solidFill>
              </a:rPr>
              <a:t> </a:t>
            </a:r>
            <a:r>
              <a:rPr lang="en-US" dirty="0" err="1">
                <a:solidFill>
                  <a:srgbClr val="FF0000"/>
                </a:solidFill>
              </a:rPr>
              <a:t>cấp</a:t>
            </a:r>
            <a:r>
              <a:rPr lang="en-US" dirty="0">
                <a:solidFill>
                  <a:srgbClr val="FF0000"/>
                </a:solidFill>
              </a:rPr>
              <a:t> </a:t>
            </a:r>
            <a:r>
              <a:rPr lang="en-US" dirty="0" err="1">
                <a:solidFill>
                  <a:srgbClr val="FF0000"/>
                </a:solidFill>
              </a:rPr>
              <a:t>tài</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như</a:t>
            </a:r>
            <a:r>
              <a:rPr lang="en-US" dirty="0">
                <a:solidFill>
                  <a:srgbClr val="FF0000"/>
                </a:solidFill>
              </a:rPr>
              <a:t> </a:t>
            </a:r>
            <a:r>
              <a:rPr lang="en-US" dirty="0" err="1">
                <a:solidFill>
                  <a:srgbClr val="FF0000"/>
                </a:solidFill>
              </a:rPr>
              <a:t>thế</a:t>
            </a:r>
            <a:r>
              <a:rPr lang="en-US" dirty="0">
                <a:solidFill>
                  <a:srgbClr val="FF0000"/>
                </a:solidFill>
              </a:rPr>
              <a:t> </a:t>
            </a:r>
            <a:r>
              <a:rPr lang="en-US" dirty="0" err="1">
                <a:solidFill>
                  <a:srgbClr val="FF0000"/>
                </a:solidFill>
              </a:rPr>
              <a:t>nào</a:t>
            </a:r>
            <a:r>
              <a:rPr lang="en-US" dirty="0">
                <a:solidFill>
                  <a:srgbClr val="FF0000"/>
                </a:solidFill>
              </a:rPr>
              <a:t> (Moore, 1993). </a:t>
            </a:r>
            <a:r>
              <a:rPr lang="en-US" dirty="0" err="1">
                <a:solidFill>
                  <a:srgbClr val="FF0000"/>
                </a:solidFill>
              </a:rPr>
              <a:t>Ông</a:t>
            </a:r>
            <a:r>
              <a:rPr lang="en-US" dirty="0">
                <a:solidFill>
                  <a:srgbClr val="FF0000"/>
                </a:solidFill>
              </a:rPr>
              <a:t> </a:t>
            </a:r>
            <a:r>
              <a:rPr lang="en-US" dirty="0" err="1">
                <a:solidFill>
                  <a:srgbClr val="FF0000"/>
                </a:solidFill>
              </a:rPr>
              <a:t>lập</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rằng</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hệ</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thái</a:t>
            </a:r>
            <a:r>
              <a:rPr lang="en-US" dirty="0">
                <a:solidFill>
                  <a:srgbClr val="FF0000"/>
                </a:solidFill>
              </a:rPr>
              <a:t> </a:t>
            </a:r>
            <a:r>
              <a:rPr lang="en-US" dirty="0" err="1">
                <a:solidFill>
                  <a:srgbClr val="FF0000"/>
                </a:solidFill>
              </a:rPr>
              <a:t>năng</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doanh</a:t>
            </a:r>
            <a:r>
              <a:rPr lang="en-US" dirty="0">
                <a:solidFill>
                  <a:srgbClr val="FF0000"/>
                </a:solidFill>
              </a:rPr>
              <a:t> </a:t>
            </a:r>
            <a:r>
              <a:rPr lang="en-US" dirty="0" err="1">
                <a:solidFill>
                  <a:srgbClr val="FF0000"/>
                </a:solidFill>
              </a:rPr>
              <a:t>nghiệp</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hội</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tốt</a:t>
            </a:r>
            <a:r>
              <a:rPr lang="en-US" dirty="0">
                <a:solidFill>
                  <a:srgbClr val="FF0000"/>
                </a:solidFill>
              </a:rPr>
              <a:t> </a:t>
            </a:r>
            <a:r>
              <a:rPr lang="en-US" dirty="0" err="1">
                <a:solidFill>
                  <a:srgbClr val="FF0000"/>
                </a:solidFill>
              </a:rPr>
              <a:t>hơn</a:t>
            </a:r>
            <a:r>
              <a:rPr lang="en-US" dirty="0">
                <a:solidFill>
                  <a:srgbClr val="FF0000"/>
                </a:solidFill>
              </a:rPr>
              <a:t> </a:t>
            </a:r>
            <a:r>
              <a:rPr lang="en-US" dirty="0" err="1">
                <a:solidFill>
                  <a:srgbClr val="FF0000"/>
                </a:solidFill>
              </a:rPr>
              <a:t>nếu</a:t>
            </a:r>
            <a:r>
              <a:rPr lang="en-US" dirty="0">
                <a:solidFill>
                  <a:srgbClr val="FF0000"/>
                </a:solidFill>
              </a:rPr>
              <a:t> so </a:t>
            </a:r>
            <a:r>
              <a:rPr lang="en-US" dirty="0" err="1">
                <a:solidFill>
                  <a:srgbClr val="FF0000"/>
                </a:solidFill>
              </a:rPr>
              <a:t>sánh</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doanh</a:t>
            </a:r>
            <a:r>
              <a:rPr lang="en-US" dirty="0">
                <a:solidFill>
                  <a:srgbClr val="FF0000"/>
                </a:solidFill>
              </a:rPr>
              <a:t> </a:t>
            </a:r>
            <a:r>
              <a:rPr lang="en-US" dirty="0" err="1">
                <a:solidFill>
                  <a:srgbClr val="FF0000"/>
                </a:solidFill>
              </a:rPr>
              <a:t>nghiệp</a:t>
            </a:r>
            <a:r>
              <a:rPr lang="en-US" dirty="0">
                <a:solidFill>
                  <a:srgbClr val="FF0000"/>
                </a:solidFill>
              </a:rPr>
              <a:t> ở </a:t>
            </a:r>
            <a:r>
              <a:rPr lang="en-US" dirty="0" err="1">
                <a:solidFill>
                  <a:srgbClr val="FF0000"/>
                </a:solidFill>
              </a:rPr>
              <a:t>các</a:t>
            </a:r>
            <a:r>
              <a:rPr lang="en-US" dirty="0">
                <a:solidFill>
                  <a:srgbClr val="FF0000"/>
                </a:solidFill>
              </a:rPr>
              <a:t> </a:t>
            </a:r>
            <a:r>
              <a:rPr lang="en-US" dirty="0" err="1">
                <a:solidFill>
                  <a:srgbClr val="FF0000"/>
                </a:solidFill>
              </a:rPr>
              <a:t>địa</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khác</a:t>
            </a:r>
            <a:r>
              <a:rPr lang="en-US" dirty="0" smtClean="0">
                <a:solidFill>
                  <a:srgbClr val="FF0000"/>
                </a:solidFill>
              </a:rPr>
              <a:t>.</a:t>
            </a:r>
          </a:p>
        </p:txBody>
      </p:sp>
      <p:sp>
        <p:nvSpPr>
          <p:cNvPr id="6" name="Rectangle 5"/>
          <p:cNvSpPr/>
          <p:nvPr/>
        </p:nvSpPr>
        <p:spPr>
          <a:xfrm>
            <a:off x="507413" y="3702921"/>
            <a:ext cx="11173651" cy="1754326"/>
          </a:xfrm>
          <a:prstGeom prst="rect">
            <a:avLst/>
          </a:prstGeom>
        </p:spPr>
        <p:txBody>
          <a:bodyPr wrap="square">
            <a:spAutoFit/>
          </a:bodyPr>
          <a:lstStyle/>
          <a:p>
            <a:r>
              <a:rPr lang="en-US" dirty="0" err="1">
                <a:solidFill>
                  <a:schemeClr val="accent5">
                    <a:lumMod val="75000"/>
                  </a:schemeClr>
                </a:solidFill>
              </a:rPr>
              <a:t>Hệ</a:t>
            </a:r>
            <a:r>
              <a:rPr lang="en-US" dirty="0">
                <a:solidFill>
                  <a:schemeClr val="accent5">
                    <a:lumMod val="75000"/>
                  </a:schemeClr>
                </a:solidFill>
              </a:rPr>
              <a:t> </a:t>
            </a:r>
            <a:r>
              <a:rPr lang="en-US" dirty="0" err="1">
                <a:solidFill>
                  <a:schemeClr val="accent5">
                    <a:lumMod val="75000"/>
                  </a:schemeClr>
                </a:solidFill>
              </a:rPr>
              <a:t>sinh</a:t>
            </a:r>
            <a:r>
              <a:rPr lang="en-US" dirty="0">
                <a:solidFill>
                  <a:schemeClr val="accent5">
                    <a:lumMod val="75000"/>
                  </a:schemeClr>
                </a:solidFill>
              </a:rPr>
              <a:t> </a:t>
            </a:r>
            <a:r>
              <a:rPr lang="en-US" dirty="0" err="1">
                <a:solidFill>
                  <a:schemeClr val="accent5">
                    <a:lumMod val="75000"/>
                  </a:schemeClr>
                </a:solidFill>
              </a:rPr>
              <a:t>thái</a:t>
            </a:r>
            <a:r>
              <a:rPr lang="en-US" dirty="0">
                <a:solidFill>
                  <a:schemeClr val="accent5">
                    <a:lumMod val="75000"/>
                  </a:schemeClr>
                </a:solidFill>
              </a:rPr>
              <a:t> </a:t>
            </a:r>
            <a:r>
              <a:rPr lang="en-US" dirty="0" err="1">
                <a:solidFill>
                  <a:schemeClr val="accent5">
                    <a:lumMod val="75000"/>
                  </a:schemeClr>
                </a:solidFill>
              </a:rPr>
              <a:t>khởi</a:t>
            </a:r>
            <a:r>
              <a:rPr lang="en-US" dirty="0">
                <a:solidFill>
                  <a:schemeClr val="accent5">
                    <a:lumMod val="75000"/>
                  </a:schemeClr>
                </a:solidFill>
              </a:rPr>
              <a:t> </a:t>
            </a:r>
            <a:r>
              <a:rPr lang="en-US" dirty="0" err="1">
                <a:solidFill>
                  <a:schemeClr val="accent5">
                    <a:lumMod val="75000"/>
                  </a:schemeClr>
                </a:solidFill>
              </a:rPr>
              <a:t>nghiệp</a:t>
            </a:r>
            <a:r>
              <a:rPr lang="en-US" dirty="0">
                <a:solidFill>
                  <a:schemeClr val="accent5">
                    <a:lumMod val="75000"/>
                  </a:schemeClr>
                </a:solidFill>
              </a:rPr>
              <a:t>: </a:t>
            </a:r>
            <a:r>
              <a:rPr lang="en-US" dirty="0" err="1">
                <a:solidFill>
                  <a:schemeClr val="accent5">
                    <a:lumMod val="75000"/>
                  </a:schemeClr>
                </a:solidFill>
              </a:rPr>
              <a:t>là</a:t>
            </a:r>
            <a:r>
              <a:rPr lang="en-US" dirty="0">
                <a:solidFill>
                  <a:schemeClr val="accent5">
                    <a:lumMod val="75000"/>
                  </a:schemeClr>
                </a:solidFill>
              </a:rPr>
              <a:t> </a:t>
            </a:r>
            <a:r>
              <a:rPr lang="en-US" dirty="0" err="1">
                <a:solidFill>
                  <a:schemeClr val="accent5">
                    <a:lumMod val="75000"/>
                  </a:schemeClr>
                </a:solidFill>
              </a:rPr>
              <a:t>một</a:t>
            </a:r>
            <a:r>
              <a:rPr lang="en-US" dirty="0">
                <a:solidFill>
                  <a:schemeClr val="accent5">
                    <a:lumMod val="75000"/>
                  </a:schemeClr>
                </a:solidFill>
              </a:rPr>
              <a:t> </a:t>
            </a:r>
            <a:r>
              <a:rPr lang="en-US" dirty="0" err="1">
                <a:solidFill>
                  <a:schemeClr val="accent5">
                    <a:lumMod val="75000"/>
                  </a:schemeClr>
                </a:solidFill>
              </a:rPr>
              <a:t>tập</a:t>
            </a:r>
            <a:r>
              <a:rPr lang="en-US" dirty="0">
                <a:solidFill>
                  <a:schemeClr val="accent5">
                    <a:lumMod val="75000"/>
                  </a:schemeClr>
                </a:solidFill>
              </a:rPr>
              <a:t> </a:t>
            </a:r>
            <a:r>
              <a:rPr lang="en-US" dirty="0" err="1">
                <a:solidFill>
                  <a:schemeClr val="accent5">
                    <a:lumMod val="75000"/>
                  </a:schemeClr>
                </a:solidFill>
              </a:rPr>
              <a:t>hợp</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tác</a:t>
            </a:r>
            <a:r>
              <a:rPr lang="en-US" dirty="0">
                <a:solidFill>
                  <a:schemeClr val="accent5">
                    <a:lumMod val="75000"/>
                  </a:schemeClr>
                </a:solidFill>
              </a:rPr>
              <a:t> </a:t>
            </a:r>
            <a:r>
              <a:rPr lang="en-US" dirty="0" err="1">
                <a:solidFill>
                  <a:schemeClr val="accent5">
                    <a:lumMod val="75000"/>
                  </a:schemeClr>
                </a:solidFill>
              </a:rPr>
              <a:t>nhân</a:t>
            </a:r>
            <a:r>
              <a:rPr lang="en-US" dirty="0">
                <a:solidFill>
                  <a:schemeClr val="accent5">
                    <a:lumMod val="75000"/>
                  </a:schemeClr>
                </a:solidFill>
              </a:rPr>
              <a:t> </a:t>
            </a:r>
            <a:r>
              <a:rPr lang="en-US" dirty="0" err="1">
                <a:solidFill>
                  <a:schemeClr val="accent5">
                    <a:lumMod val="75000"/>
                  </a:schemeClr>
                </a:solidFill>
              </a:rPr>
              <a:t>kinh</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tiềm</a:t>
            </a:r>
            <a:r>
              <a:rPr lang="en-US" dirty="0">
                <a:solidFill>
                  <a:schemeClr val="accent5">
                    <a:lumMod val="75000"/>
                  </a:schemeClr>
                </a:solidFill>
              </a:rPr>
              <a:t> </a:t>
            </a:r>
            <a:r>
              <a:rPr lang="en-US" dirty="0" err="1">
                <a:solidFill>
                  <a:schemeClr val="accent5">
                    <a:lumMod val="75000"/>
                  </a:schemeClr>
                </a:solidFill>
              </a:rPr>
              <a:t>năng</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a:t>
            </a:r>
            <a:r>
              <a:rPr lang="en-US" dirty="0" err="1">
                <a:solidFill>
                  <a:schemeClr val="accent5">
                    <a:lumMod val="75000"/>
                  </a:schemeClr>
                </a:solidFill>
              </a:rPr>
              <a:t>hiện</a:t>
            </a:r>
            <a:r>
              <a:rPr lang="en-US" dirty="0">
                <a:solidFill>
                  <a:schemeClr val="accent5">
                    <a:lumMod val="75000"/>
                  </a:schemeClr>
                </a:solidFill>
              </a:rPr>
              <a:t> </a:t>
            </a:r>
            <a:r>
              <a:rPr lang="en-US" dirty="0" err="1">
                <a:solidFill>
                  <a:schemeClr val="accent5">
                    <a:lumMod val="75000"/>
                  </a:schemeClr>
                </a:solidFill>
              </a:rPr>
              <a:t>tại</a:t>
            </a:r>
            <a:r>
              <a:rPr lang="en-US" dirty="0">
                <a:solidFill>
                  <a:schemeClr val="accent5">
                    <a:lumMod val="75000"/>
                  </a:schemeClr>
                </a:solidFill>
              </a:rPr>
              <a:t>) </a:t>
            </a:r>
            <a:r>
              <a:rPr lang="en-US" dirty="0" err="1">
                <a:solidFill>
                  <a:schemeClr val="accent5">
                    <a:lumMod val="75000"/>
                  </a:schemeClr>
                </a:solidFill>
              </a:rPr>
              <a:t>liên</a:t>
            </a:r>
            <a:r>
              <a:rPr lang="en-US" dirty="0">
                <a:solidFill>
                  <a:schemeClr val="accent5">
                    <a:lumMod val="75000"/>
                  </a:schemeClr>
                </a:solidFill>
              </a:rPr>
              <a:t> </a:t>
            </a:r>
            <a:r>
              <a:rPr lang="en-US" dirty="0" err="1">
                <a:solidFill>
                  <a:schemeClr val="accent5">
                    <a:lumMod val="75000"/>
                  </a:schemeClr>
                </a:solidFill>
              </a:rPr>
              <a:t>kết</a:t>
            </a:r>
            <a:r>
              <a:rPr lang="en-US" dirty="0">
                <a:solidFill>
                  <a:schemeClr val="accent5">
                    <a:lumMod val="75000"/>
                  </a:schemeClr>
                </a:solidFill>
              </a:rPr>
              <a:t> </a:t>
            </a:r>
            <a:r>
              <a:rPr lang="en-US" dirty="0" err="1">
                <a:solidFill>
                  <a:schemeClr val="accent5">
                    <a:lumMod val="75000"/>
                  </a:schemeClr>
                </a:solidFill>
              </a:rPr>
              <a:t>với</a:t>
            </a:r>
            <a:r>
              <a:rPr lang="en-US" dirty="0">
                <a:solidFill>
                  <a:schemeClr val="accent5">
                    <a:lumMod val="75000"/>
                  </a:schemeClr>
                </a:solidFill>
              </a:rPr>
              <a:t> </a:t>
            </a:r>
            <a:r>
              <a:rPr lang="en-US" dirty="0" err="1">
                <a:solidFill>
                  <a:schemeClr val="accent5">
                    <a:lumMod val="75000"/>
                  </a:schemeClr>
                </a:solidFill>
              </a:rPr>
              <a:t>nhau</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tổ</a:t>
            </a:r>
            <a:r>
              <a:rPr lang="en-US" dirty="0">
                <a:solidFill>
                  <a:schemeClr val="accent5">
                    <a:lumMod val="75000"/>
                  </a:schemeClr>
                </a:solidFill>
              </a:rPr>
              <a:t> </a:t>
            </a:r>
            <a:r>
              <a:rPr lang="en-US" dirty="0" err="1">
                <a:solidFill>
                  <a:schemeClr val="accent5">
                    <a:lumMod val="75000"/>
                  </a:schemeClr>
                </a:solidFill>
              </a:rPr>
              <a:t>chức</a:t>
            </a:r>
            <a:r>
              <a:rPr lang="en-US" dirty="0">
                <a:solidFill>
                  <a:schemeClr val="accent5">
                    <a:lumMod val="75000"/>
                  </a:schemeClr>
                </a:solidFill>
              </a:rPr>
              <a:t> </a:t>
            </a:r>
            <a:r>
              <a:rPr lang="en-US" dirty="0" err="1">
                <a:solidFill>
                  <a:schemeClr val="accent5">
                    <a:lumMod val="75000"/>
                  </a:schemeClr>
                </a:solidFill>
              </a:rPr>
              <a:t>kinh</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như</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công</a:t>
            </a:r>
            <a:r>
              <a:rPr lang="en-US" dirty="0">
                <a:solidFill>
                  <a:schemeClr val="accent5">
                    <a:lumMod val="75000"/>
                  </a:schemeClr>
                </a:solidFill>
              </a:rPr>
              <a:t> </a:t>
            </a:r>
            <a:r>
              <a:rPr lang="en-US" dirty="0" err="1">
                <a:solidFill>
                  <a:schemeClr val="accent5">
                    <a:lumMod val="75000"/>
                  </a:schemeClr>
                </a:solidFill>
              </a:rPr>
              <a:t>ty</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nhà</a:t>
            </a:r>
            <a:r>
              <a:rPr lang="en-US" dirty="0">
                <a:solidFill>
                  <a:schemeClr val="accent5">
                    <a:lumMod val="75000"/>
                  </a:schemeClr>
                </a:solidFill>
              </a:rPr>
              <a:t> </a:t>
            </a:r>
            <a:r>
              <a:rPr lang="en-US" dirty="0" err="1">
                <a:solidFill>
                  <a:schemeClr val="accent5">
                    <a:lumMod val="75000"/>
                  </a:schemeClr>
                </a:solidFill>
              </a:rPr>
              <a:t>đầu</a:t>
            </a:r>
            <a:r>
              <a:rPr lang="en-US" dirty="0">
                <a:solidFill>
                  <a:schemeClr val="accent5">
                    <a:lumMod val="75000"/>
                  </a:schemeClr>
                </a:solidFill>
              </a:rPr>
              <a:t> </a:t>
            </a:r>
            <a:r>
              <a:rPr lang="en-US" dirty="0" err="1">
                <a:solidFill>
                  <a:schemeClr val="accent5">
                    <a:lumMod val="75000"/>
                  </a:schemeClr>
                </a:solidFill>
              </a:rPr>
              <a:t>tư</a:t>
            </a:r>
            <a:r>
              <a:rPr lang="en-US" dirty="0">
                <a:solidFill>
                  <a:schemeClr val="accent5">
                    <a:lumMod val="75000"/>
                  </a:schemeClr>
                </a:solidFill>
              </a:rPr>
              <a:t> </a:t>
            </a:r>
            <a:r>
              <a:rPr lang="en-US" dirty="0" err="1">
                <a:solidFill>
                  <a:schemeClr val="accent5">
                    <a:lumMod val="75000"/>
                  </a:schemeClr>
                </a:solidFill>
              </a:rPr>
              <a:t>mạo</a:t>
            </a:r>
            <a:r>
              <a:rPr lang="en-US" dirty="0">
                <a:solidFill>
                  <a:schemeClr val="accent5">
                    <a:lumMod val="75000"/>
                  </a:schemeClr>
                </a:solidFill>
              </a:rPr>
              <a:t> </a:t>
            </a:r>
            <a:r>
              <a:rPr lang="en-US" dirty="0" err="1">
                <a:solidFill>
                  <a:schemeClr val="accent5">
                    <a:lumMod val="75000"/>
                  </a:schemeClr>
                </a:solidFill>
              </a:rPr>
              <a:t>hiểm</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thiên</a:t>
            </a:r>
            <a:r>
              <a:rPr lang="en-US" dirty="0">
                <a:solidFill>
                  <a:schemeClr val="accent5">
                    <a:lumMod val="75000"/>
                  </a:schemeClr>
                </a:solidFill>
              </a:rPr>
              <a:t> </a:t>
            </a:r>
            <a:r>
              <a:rPr lang="en-US" dirty="0" err="1">
                <a:solidFill>
                  <a:schemeClr val="accent5">
                    <a:lumMod val="75000"/>
                  </a:schemeClr>
                </a:solidFill>
              </a:rPr>
              <a:t>thần</a:t>
            </a:r>
            <a:r>
              <a:rPr lang="en-US" dirty="0">
                <a:solidFill>
                  <a:schemeClr val="accent5">
                    <a:lumMod val="75000"/>
                  </a:schemeClr>
                </a:solidFill>
              </a:rPr>
              <a:t> </a:t>
            </a:r>
            <a:r>
              <a:rPr lang="en-US" dirty="0" err="1">
                <a:solidFill>
                  <a:schemeClr val="accent5">
                    <a:lumMod val="75000"/>
                  </a:schemeClr>
                </a:solidFill>
              </a:rPr>
              <a:t>đầu</a:t>
            </a:r>
            <a:r>
              <a:rPr lang="en-US" dirty="0">
                <a:solidFill>
                  <a:schemeClr val="accent5">
                    <a:lumMod val="75000"/>
                  </a:schemeClr>
                </a:solidFill>
              </a:rPr>
              <a:t> </a:t>
            </a:r>
            <a:r>
              <a:rPr lang="en-US" dirty="0" err="1">
                <a:solidFill>
                  <a:schemeClr val="accent5">
                    <a:lumMod val="75000"/>
                  </a:schemeClr>
                </a:solidFill>
              </a:rPr>
              <a:t>tư</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ngân</a:t>
            </a:r>
            <a:r>
              <a:rPr lang="en-US" dirty="0">
                <a:solidFill>
                  <a:schemeClr val="accent5">
                    <a:lumMod val="75000"/>
                  </a:schemeClr>
                </a:solidFill>
              </a:rPr>
              <a:t> </a:t>
            </a:r>
            <a:r>
              <a:rPr lang="en-US" dirty="0" err="1">
                <a:solidFill>
                  <a:schemeClr val="accent5">
                    <a:lumMod val="75000"/>
                  </a:schemeClr>
                </a:solidFill>
              </a:rPr>
              <a:t>hàng</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định</a:t>
            </a:r>
            <a:r>
              <a:rPr lang="en-US" dirty="0">
                <a:solidFill>
                  <a:schemeClr val="accent5">
                    <a:lumMod val="75000"/>
                  </a:schemeClr>
                </a:solidFill>
              </a:rPr>
              <a:t> </a:t>
            </a:r>
            <a:r>
              <a:rPr lang="en-US" dirty="0" err="1">
                <a:solidFill>
                  <a:schemeClr val="accent5">
                    <a:lumMod val="75000"/>
                  </a:schemeClr>
                </a:solidFill>
              </a:rPr>
              <a:t>chế</a:t>
            </a:r>
            <a:r>
              <a:rPr lang="en-US" dirty="0">
                <a:solidFill>
                  <a:schemeClr val="accent5">
                    <a:lumMod val="75000"/>
                  </a:schemeClr>
                </a:solidFill>
              </a:rPr>
              <a:t> (</a:t>
            </a:r>
            <a:r>
              <a:rPr lang="en-US" dirty="0" err="1">
                <a:solidFill>
                  <a:schemeClr val="accent5">
                    <a:lumMod val="75000"/>
                  </a:schemeClr>
                </a:solidFill>
              </a:rPr>
              <a:t>trường</a:t>
            </a:r>
            <a:r>
              <a:rPr lang="en-US" dirty="0">
                <a:solidFill>
                  <a:schemeClr val="accent5">
                    <a:lumMod val="75000"/>
                  </a:schemeClr>
                </a:solidFill>
              </a:rPr>
              <a:t> </a:t>
            </a:r>
            <a:r>
              <a:rPr lang="en-US" dirty="0" err="1">
                <a:solidFill>
                  <a:schemeClr val="accent5">
                    <a:lumMod val="75000"/>
                  </a:schemeClr>
                </a:solidFill>
              </a:rPr>
              <a:t>đại</a:t>
            </a:r>
            <a:r>
              <a:rPr lang="en-US" dirty="0">
                <a:solidFill>
                  <a:schemeClr val="accent5">
                    <a:lumMod val="75000"/>
                  </a:schemeClr>
                </a:solidFill>
              </a:rPr>
              <a:t> </a:t>
            </a:r>
            <a:r>
              <a:rPr lang="en-US" dirty="0" err="1">
                <a:solidFill>
                  <a:schemeClr val="accent5">
                    <a:lumMod val="75000"/>
                  </a:schemeClr>
                </a:solidFill>
              </a:rPr>
              <a:t>học</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cơ</a:t>
            </a:r>
            <a:r>
              <a:rPr lang="en-US" dirty="0">
                <a:solidFill>
                  <a:schemeClr val="accent5">
                    <a:lumMod val="75000"/>
                  </a:schemeClr>
                </a:solidFill>
              </a:rPr>
              <a:t> </a:t>
            </a:r>
            <a:r>
              <a:rPr lang="en-US" dirty="0" err="1">
                <a:solidFill>
                  <a:schemeClr val="accent5">
                    <a:lumMod val="75000"/>
                  </a:schemeClr>
                </a:solidFill>
              </a:rPr>
              <a:t>quan</a:t>
            </a:r>
            <a:r>
              <a:rPr lang="en-US" dirty="0">
                <a:solidFill>
                  <a:schemeClr val="accent5">
                    <a:lumMod val="75000"/>
                  </a:schemeClr>
                </a:solidFill>
              </a:rPr>
              <a:t> </a:t>
            </a:r>
            <a:r>
              <a:rPr lang="en-US" dirty="0" err="1">
                <a:solidFill>
                  <a:schemeClr val="accent5">
                    <a:lumMod val="75000"/>
                  </a:schemeClr>
                </a:solidFill>
              </a:rPr>
              <a:t>thuộc</a:t>
            </a:r>
            <a:r>
              <a:rPr lang="en-US" dirty="0">
                <a:solidFill>
                  <a:schemeClr val="accent5">
                    <a:lumMod val="75000"/>
                  </a:schemeClr>
                </a:solidFill>
              </a:rPr>
              <a:t> </a:t>
            </a:r>
            <a:r>
              <a:rPr lang="en-US" dirty="0" err="1">
                <a:solidFill>
                  <a:schemeClr val="accent5">
                    <a:lumMod val="75000"/>
                  </a:schemeClr>
                </a:solidFill>
              </a:rPr>
              <a:t>khu</a:t>
            </a:r>
            <a:r>
              <a:rPr lang="en-US" dirty="0">
                <a:solidFill>
                  <a:schemeClr val="accent5">
                    <a:lumMod val="75000"/>
                  </a:schemeClr>
                </a:solidFill>
              </a:rPr>
              <a:t> </a:t>
            </a:r>
            <a:r>
              <a:rPr lang="en-US" dirty="0" err="1">
                <a:solidFill>
                  <a:schemeClr val="accent5">
                    <a:lumMod val="75000"/>
                  </a:schemeClr>
                </a:solidFill>
              </a:rPr>
              <a:t>vực</a:t>
            </a:r>
            <a:r>
              <a:rPr lang="en-US" dirty="0">
                <a:solidFill>
                  <a:schemeClr val="accent5">
                    <a:lumMod val="75000"/>
                  </a:schemeClr>
                </a:solidFill>
              </a:rPr>
              <a:t> </a:t>
            </a:r>
            <a:r>
              <a:rPr lang="en-US" dirty="0" err="1">
                <a:solidFill>
                  <a:schemeClr val="accent5">
                    <a:lumMod val="75000"/>
                  </a:schemeClr>
                </a:solidFill>
              </a:rPr>
              <a:t>nhà</a:t>
            </a:r>
            <a:r>
              <a:rPr lang="en-US" dirty="0">
                <a:solidFill>
                  <a:schemeClr val="accent5">
                    <a:lumMod val="75000"/>
                  </a:schemeClr>
                </a:solidFill>
              </a:rPr>
              <a:t> </a:t>
            </a:r>
            <a:r>
              <a:rPr lang="en-US" dirty="0" err="1">
                <a:solidFill>
                  <a:schemeClr val="accent5">
                    <a:lumMod val="75000"/>
                  </a:schemeClr>
                </a:solidFill>
              </a:rPr>
              <a:t>nước</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thực</a:t>
            </a:r>
            <a:r>
              <a:rPr lang="en-US" dirty="0">
                <a:solidFill>
                  <a:schemeClr val="accent5">
                    <a:lumMod val="75000"/>
                  </a:schemeClr>
                </a:solidFill>
              </a:rPr>
              <a:t> </a:t>
            </a:r>
            <a:r>
              <a:rPr lang="en-US" dirty="0" err="1">
                <a:solidFill>
                  <a:schemeClr val="accent5">
                    <a:lumMod val="75000"/>
                  </a:schemeClr>
                </a:solidFill>
              </a:rPr>
              <a:t>thể</a:t>
            </a:r>
            <a:r>
              <a:rPr lang="en-US" dirty="0">
                <a:solidFill>
                  <a:schemeClr val="accent5">
                    <a:lumMod val="75000"/>
                  </a:schemeClr>
                </a:solidFill>
              </a:rPr>
              <a:t> </a:t>
            </a:r>
            <a:r>
              <a:rPr lang="en-US" dirty="0" err="1">
                <a:solidFill>
                  <a:schemeClr val="accent5">
                    <a:lumMod val="75000"/>
                  </a:schemeClr>
                </a:solidFill>
              </a:rPr>
              <a:t>tài</a:t>
            </a:r>
            <a:r>
              <a:rPr lang="en-US" dirty="0">
                <a:solidFill>
                  <a:schemeClr val="accent5">
                    <a:lumMod val="75000"/>
                  </a:schemeClr>
                </a:solidFill>
              </a:rPr>
              <a:t> </a:t>
            </a:r>
            <a:r>
              <a:rPr lang="en-US" dirty="0" err="1">
                <a:solidFill>
                  <a:schemeClr val="accent5">
                    <a:lumMod val="75000"/>
                  </a:schemeClr>
                </a:solidFill>
              </a:rPr>
              <a:t>chính</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quá</a:t>
            </a:r>
            <a:r>
              <a:rPr lang="en-US" dirty="0">
                <a:solidFill>
                  <a:schemeClr val="accent5">
                    <a:lumMod val="75000"/>
                  </a:schemeClr>
                </a:solidFill>
              </a:rPr>
              <a:t> </a:t>
            </a:r>
            <a:r>
              <a:rPr lang="en-US" dirty="0" err="1">
                <a:solidFill>
                  <a:schemeClr val="accent5">
                    <a:lumMod val="75000"/>
                  </a:schemeClr>
                </a:solidFill>
              </a:rPr>
              <a:t>trình</a:t>
            </a:r>
            <a:r>
              <a:rPr lang="en-US" dirty="0">
                <a:solidFill>
                  <a:schemeClr val="accent5">
                    <a:lumMod val="75000"/>
                  </a:schemeClr>
                </a:solidFill>
              </a:rPr>
              <a:t> </a:t>
            </a:r>
            <a:r>
              <a:rPr lang="en-US" dirty="0" err="1">
                <a:solidFill>
                  <a:schemeClr val="accent5">
                    <a:lumMod val="75000"/>
                  </a:schemeClr>
                </a:solidFill>
              </a:rPr>
              <a:t>kinh</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như</a:t>
            </a:r>
            <a:r>
              <a:rPr lang="en-US" dirty="0">
                <a:solidFill>
                  <a:schemeClr val="accent5">
                    <a:lumMod val="75000"/>
                  </a:schemeClr>
                </a:solidFill>
              </a:rPr>
              <a:t> </a:t>
            </a:r>
            <a:r>
              <a:rPr lang="en-US" dirty="0" err="1">
                <a:solidFill>
                  <a:schemeClr val="accent5">
                    <a:lumMod val="75000"/>
                  </a:schemeClr>
                </a:solidFill>
              </a:rPr>
              <a:t>tỷ</a:t>
            </a:r>
            <a:r>
              <a:rPr lang="en-US" dirty="0">
                <a:solidFill>
                  <a:schemeClr val="accent5">
                    <a:lumMod val="75000"/>
                  </a:schemeClr>
                </a:solidFill>
              </a:rPr>
              <a:t> </a:t>
            </a:r>
            <a:r>
              <a:rPr lang="en-US" dirty="0" err="1">
                <a:solidFill>
                  <a:schemeClr val="accent5">
                    <a:lumMod val="75000"/>
                  </a:schemeClr>
                </a:solidFill>
              </a:rPr>
              <a:t>lệ</a:t>
            </a:r>
            <a:r>
              <a:rPr lang="en-US" dirty="0">
                <a:solidFill>
                  <a:schemeClr val="accent5">
                    <a:lumMod val="75000"/>
                  </a:schemeClr>
                </a:solidFill>
              </a:rPr>
              <a:t> </a:t>
            </a:r>
            <a:r>
              <a:rPr lang="en-US" dirty="0" err="1">
                <a:solidFill>
                  <a:schemeClr val="accent5">
                    <a:lumMod val="75000"/>
                  </a:schemeClr>
                </a:solidFill>
              </a:rPr>
              <a:t>thành</a:t>
            </a:r>
            <a:r>
              <a:rPr lang="en-US" dirty="0">
                <a:solidFill>
                  <a:schemeClr val="accent5">
                    <a:lumMod val="75000"/>
                  </a:schemeClr>
                </a:solidFill>
              </a:rPr>
              <a:t> </a:t>
            </a:r>
            <a:r>
              <a:rPr lang="en-US" dirty="0" err="1">
                <a:solidFill>
                  <a:schemeClr val="accent5">
                    <a:lumMod val="75000"/>
                  </a:schemeClr>
                </a:solidFill>
              </a:rPr>
              <a:t>lập</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nghiệp</a:t>
            </a:r>
            <a:r>
              <a:rPr lang="en-US" dirty="0">
                <a:solidFill>
                  <a:schemeClr val="accent5">
                    <a:lumMod val="75000"/>
                  </a:schemeClr>
                </a:solidFill>
              </a:rPr>
              <a:t>, </a:t>
            </a:r>
            <a:r>
              <a:rPr lang="en-US" dirty="0" err="1">
                <a:solidFill>
                  <a:schemeClr val="accent5">
                    <a:lumMod val="75000"/>
                  </a:schemeClr>
                </a:solidFill>
              </a:rPr>
              <a:t>số</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công</a:t>
            </a:r>
            <a:r>
              <a:rPr lang="en-US" dirty="0">
                <a:solidFill>
                  <a:schemeClr val="accent5">
                    <a:lumMod val="75000"/>
                  </a:schemeClr>
                </a:solidFill>
              </a:rPr>
              <a:t> </a:t>
            </a:r>
            <a:r>
              <a:rPr lang="en-US" dirty="0" err="1">
                <a:solidFill>
                  <a:schemeClr val="accent5">
                    <a:lumMod val="75000"/>
                  </a:schemeClr>
                </a:solidFill>
              </a:rPr>
              <a:t>ty</a:t>
            </a:r>
            <a:r>
              <a:rPr lang="en-US" dirty="0">
                <a:solidFill>
                  <a:schemeClr val="accent5">
                    <a:lumMod val="75000"/>
                  </a:schemeClr>
                </a:solidFill>
              </a:rPr>
              <a:t> </a:t>
            </a:r>
            <a:r>
              <a:rPr lang="en-US" dirty="0" err="1">
                <a:solidFill>
                  <a:schemeClr val="accent5">
                    <a:lumMod val="75000"/>
                  </a:schemeClr>
                </a:solidFill>
              </a:rPr>
              <a:t>tăng</a:t>
            </a:r>
            <a:r>
              <a:rPr lang="en-US" dirty="0">
                <a:solidFill>
                  <a:schemeClr val="accent5">
                    <a:lumMod val="75000"/>
                  </a:schemeClr>
                </a:solidFill>
              </a:rPr>
              <a:t> </a:t>
            </a:r>
            <a:r>
              <a:rPr lang="en-US" dirty="0" err="1">
                <a:solidFill>
                  <a:schemeClr val="accent5">
                    <a:lumMod val="75000"/>
                  </a:schemeClr>
                </a:solidFill>
              </a:rPr>
              <a:t>trưởng</a:t>
            </a:r>
            <a:r>
              <a:rPr lang="en-US" dirty="0">
                <a:solidFill>
                  <a:schemeClr val="accent5">
                    <a:lumMod val="75000"/>
                  </a:schemeClr>
                </a:solidFill>
              </a:rPr>
              <a:t> </a:t>
            </a:r>
            <a:r>
              <a:rPr lang="en-US" dirty="0" err="1">
                <a:solidFill>
                  <a:schemeClr val="accent5">
                    <a:lumMod val="75000"/>
                  </a:schemeClr>
                </a:solidFill>
              </a:rPr>
              <a:t>cao</a:t>
            </a:r>
            <a:r>
              <a:rPr lang="en-US" dirty="0">
                <a:solidFill>
                  <a:schemeClr val="accent5">
                    <a:lumMod val="75000"/>
                  </a:schemeClr>
                </a:solidFill>
              </a:rPr>
              <a:t>, </a:t>
            </a:r>
            <a:r>
              <a:rPr lang="en-US" dirty="0" err="1">
                <a:solidFill>
                  <a:schemeClr val="accent5">
                    <a:lumMod val="75000"/>
                  </a:schemeClr>
                </a:solidFill>
              </a:rPr>
              <a:t>mức</a:t>
            </a:r>
            <a:r>
              <a:rPr lang="en-US" dirty="0">
                <a:solidFill>
                  <a:schemeClr val="accent5">
                    <a:lumMod val="75000"/>
                  </a:schemeClr>
                </a:solidFill>
              </a:rPr>
              <a:t> </a:t>
            </a:r>
            <a:r>
              <a:rPr lang="en-US" dirty="0" err="1">
                <a:solidFill>
                  <a:schemeClr val="accent5">
                    <a:lumMod val="75000"/>
                  </a:schemeClr>
                </a:solidFill>
              </a:rPr>
              <a:t>độ</a:t>
            </a:r>
            <a:r>
              <a:rPr lang="en-US" dirty="0">
                <a:solidFill>
                  <a:schemeClr val="accent5">
                    <a:lumMod val="75000"/>
                  </a:schemeClr>
                </a:solidFill>
              </a:rPr>
              <a:t> “</a:t>
            </a:r>
            <a:r>
              <a:rPr lang="en-US" dirty="0" err="1">
                <a:solidFill>
                  <a:schemeClr val="accent5">
                    <a:lumMod val="75000"/>
                  </a:schemeClr>
                </a:solidFill>
              </a:rPr>
              <a:t>khởi</a:t>
            </a:r>
            <a:r>
              <a:rPr lang="en-US" dirty="0">
                <a:solidFill>
                  <a:schemeClr val="accent5">
                    <a:lumMod val="75000"/>
                  </a:schemeClr>
                </a:solidFill>
              </a:rPr>
              <a:t> </a:t>
            </a:r>
            <a:r>
              <a:rPr lang="en-US" dirty="0" err="1">
                <a:solidFill>
                  <a:schemeClr val="accent5">
                    <a:lumMod val="75000"/>
                  </a:schemeClr>
                </a:solidFill>
              </a:rPr>
              <a:t>nghiệp</a:t>
            </a:r>
            <a:r>
              <a:rPr lang="en-US" dirty="0">
                <a:solidFill>
                  <a:schemeClr val="accent5">
                    <a:lumMod val="75000"/>
                  </a:schemeClr>
                </a:solidFill>
              </a:rPr>
              <a:t> </a:t>
            </a:r>
            <a:r>
              <a:rPr lang="en-US" dirty="0" err="1">
                <a:solidFill>
                  <a:schemeClr val="accent5">
                    <a:lumMod val="75000"/>
                  </a:schemeClr>
                </a:solidFill>
              </a:rPr>
              <a:t>bom</a:t>
            </a:r>
            <a:r>
              <a:rPr lang="en-US" dirty="0">
                <a:solidFill>
                  <a:schemeClr val="accent5">
                    <a:lumMod val="75000"/>
                  </a:schemeClr>
                </a:solidFill>
              </a:rPr>
              <a:t> </a:t>
            </a:r>
            <a:r>
              <a:rPr lang="en-US" dirty="0" err="1">
                <a:solidFill>
                  <a:schemeClr val="accent5">
                    <a:lumMod val="75000"/>
                  </a:schemeClr>
                </a:solidFill>
              </a:rPr>
              <a:t>tấn</a:t>
            </a:r>
            <a:r>
              <a:rPr lang="en-US" dirty="0">
                <a:solidFill>
                  <a:schemeClr val="accent5">
                    <a:lumMod val="75000"/>
                  </a:schemeClr>
                </a:solidFill>
              </a:rPr>
              <a:t>”, </a:t>
            </a:r>
            <a:r>
              <a:rPr lang="en-US" dirty="0" err="1">
                <a:solidFill>
                  <a:schemeClr val="accent5">
                    <a:lumMod val="75000"/>
                  </a:schemeClr>
                </a:solidFill>
              </a:rPr>
              <a:t>số</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nhân</a:t>
            </a:r>
            <a:r>
              <a:rPr lang="en-US" dirty="0">
                <a:solidFill>
                  <a:schemeClr val="accent5">
                    <a:lumMod val="75000"/>
                  </a:schemeClr>
                </a:solidFill>
              </a:rPr>
              <a:t> </a:t>
            </a:r>
            <a:r>
              <a:rPr lang="en-US" dirty="0" err="1">
                <a:solidFill>
                  <a:schemeClr val="accent5">
                    <a:lumMod val="75000"/>
                  </a:schemeClr>
                </a:solidFill>
              </a:rPr>
              <a:t>khởi</a:t>
            </a:r>
            <a:r>
              <a:rPr lang="en-US" dirty="0">
                <a:solidFill>
                  <a:schemeClr val="accent5">
                    <a:lumMod val="75000"/>
                  </a:schemeClr>
                </a:solidFill>
              </a:rPr>
              <a:t> </a:t>
            </a:r>
            <a:r>
              <a:rPr lang="en-US" dirty="0" err="1">
                <a:solidFill>
                  <a:schemeClr val="accent5">
                    <a:lumMod val="75000"/>
                  </a:schemeClr>
                </a:solidFill>
              </a:rPr>
              <a:t>nghiệp</a:t>
            </a:r>
            <a:r>
              <a:rPr lang="en-US" dirty="0">
                <a:solidFill>
                  <a:schemeClr val="accent5">
                    <a:lumMod val="75000"/>
                  </a:schemeClr>
                </a:solidFill>
              </a:rPr>
              <a:t> </a:t>
            </a:r>
            <a:r>
              <a:rPr lang="en-US" dirty="0" err="1">
                <a:solidFill>
                  <a:schemeClr val="accent5">
                    <a:lumMod val="75000"/>
                  </a:schemeClr>
                </a:solidFill>
              </a:rPr>
              <a:t>liên</a:t>
            </a:r>
            <a:r>
              <a:rPr lang="en-US" dirty="0">
                <a:solidFill>
                  <a:schemeClr val="accent5">
                    <a:lumMod val="75000"/>
                  </a:schemeClr>
                </a:solidFill>
              </a:rPr>
              <a:t>, </a:t>
            </a:r>
            <a:r>
              <a:rPr lang="en-US" dirty="0" err="1">
                <a:solidFill>
                  <a:schemeClr val="accent5">
                    <a:lumMod val="75000"/>
                  </a:schemeClr>
                </a:solidFill>
              </a:rPr>
              <a:t>mức</a:t>
            </a:r>
            <a:r>
              <a:rPr lang="en-US" dirty="0">
                <a:solidFill>
                  <a:schemeClr val="accent5">
                    <a:lumMod val="75000"/>
                  </a:schemeClr>
                </a:solidFill>
              </a:rPr>
              <a:t> </a:t>
            </a:r>
            <a:r>
              <a:rPr lang="en-US" dirty="0" err="1">
                <a:solidFill>
                  <a:schemeClr val="accent5">
                    <a:lumMod val="75000"/>
                  </a:schemeClr>
                </a:solidFill>
              </a:rPr>
              <a:t>độ</a:t>
            </a:r>
            <a:r>
              <a:rPr lang="en-US" dirty="0">
                <a:solidFill>
                  <a:schemeClr val="accent5">
                    <a:lumMod val="75000"/>
                  </a:schemeClr>
                </a:solidFill>
              </a:rPr>
              <a:t> </a:t>
            </a:r>
            <a:r>
              <a:rPr lang="en-US" dirty="0" err="1">
                <a:solidFill>
                  <a:schemeClr val="accent5">
                    <a:lumMod val="75000"/>
                  </a:schemeClr>
                </a:solidFill>
              </a:rPr>
              <a:t>tâm</a:t>
            </a:r>
            <a:r>
              <a:rPr lang="en-US" dirty="0">
                <a:solidFill>
                  <a:schemeClr val="accent5">
                    <a:lumMod val="75000"/>
                  </a:schemeClr>
                </a:solidFill>
              </a:rPr>
              <a:t> </a:t>
            </a:r>
            <a:r>
              <a:rPr lang="en-US" dirty="0" err="1">
                <a:solidFill>
                  <a:schemeClr val="accent5">
                    <a:lumMod val="75000"/>
                  </a:schemeClr>
                </a:solidFill>
              </a:rPr>
              <a:t>lý</a:t>
            </a:r>
            <a:r>
              <a:rPr lang="en-US" dirty="0">
                <a:solidFill>
                  <a:schemeClr val="accent5">
                    <a:lumMod val="75000"/>
                  </a:schemeClr>
                </a:solidFill>
              </a:rPr>
              <a:t> </a:t>
            </a:r>
            <a:r>
              <a:rPr lang="en-US" dirty="0" err="1">
                <a:solidFill>
                  <a:schemeClr val="accent5">
                    <a:lumMod val="75000"/>
                  </a:schemeClr>
                </a:solidFill>
              </a:rPr>
              <a:t>bán</a:t>
            </a:r>
            <a:r>
              <a:rPr lang="en-US" dirty="0">
                <a:solidFill>
                  <a:schemeClr val="accent5">
                    <a:lumMod val="75000"/>
                  </a:schemeClr>
                </a:solidFill>
              </a:rPr>
              <a:t> </a:t>
            </a:r>
            <a:r>
              <a:rPr lang="en-US" dirty="0" err="1">
                <a:solidFill>
                  <a:schemeClr val="accent5">
                    <a:lumMod val="75000"/>
                  </a:schemeClr>
                </a:solidFill>
              </a:rPr>
              <a:t>tháo</a:t>
            </a:r>
            <a:r>
              <a:rPr lang="en-US" dirty="0">
                <a:solidFill>
                  <a:schemeClr val="accent5">
                    <a:lumMod val="75000"/>
                  </a:schemeClr>
                </a:solidFill>
              </a:rPr>
              <a:t> </a:t>
            </a:r>
            <a:r>
              <a:rPr lang="en-US" dirty="0" err="1">
                <a:solidFill>
                  <a:schemeClr val="accent5">
                    <a:lumMod val="75000"/>
                  </a:schemeClr>
                </a:solidFill>
              </a:rPr>
              <a:t>trong</a:t>
            </a:r>
            <a:r>
              <a:rPr lang="en-US" dirty="0">
                <a:solidFill>
                  <a:schemeClr val="accent5">
                    <a:lumMod val="75000"/>
                  </a:schemeClr>
                </a:solidFill>
              </a:rPr>
              <a:t> </a:t>
            </a:r>
            <a:r>
              <a:rPr lang="en-US" dirty="0" err="1">
                <a:solidFill>
                  <a:schemeClr val="accent5">
                    <a:lumMod val="75000"/>
                  </a:schemeClr>
                </a:solidFill>
              </a:rPr>
              <a:t>công</a:t>
            </a:r>
            <a:r>
              <a:rPr lang="en-US" dirty="0">
                <a:solidFill>
                  <a:schemeClr val="accent5">
                    <a:lumMod val="75000"/>
                  </a:schemeClr>
                </a:solidFill>
              </a:rPr>
              <a:t> </a:t>
            </a:r>
            <a:r>
              <a:rPr lang="en-US" dirty="0" err="1">
                <a:solidFill>
                  <a:schemeClr val="accent5">
                    <a:lumMod val="75000"/>
                  </a:schemeClr>
                </a:solidFill>
              </a:rPr>
              <a:t>ty</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a:t>
            </a:r>
            <a:r>
              <a:rPr lang="en-US" dirty="0" err="1">
                <a:solidFill>
                  <a:schemeClr val="accent5">
                    <a:lumMod val="75000"/>
                  </a:schemeClr>
                </a:solidFill>
              </a:rPr>
              <a:t>mức</a:t>
            </a:r>
            <a:r>
              <a:rPr lang="en-US" dirty="0">
                <a:solidFill>
                  <a:schemeClr val="accent5">
                    <a:lumMod val="75000"/>
                  </a:schemeClr>
                </a:solidFill>
              </a:rPr>
              <a:t> </a:t>
            </a:r>
            <a:r>
              <a:rPr lang="en-US" dirty="0" err="1">
                <a:solidFill>
                  <a:schemeClr val="accent5">
                    <a:lumMod val="75000"/>
                  </a:schemeClr>
                </a:solidFill>
              </a:rPr>
              <a:t>độ</a:t>
            </a:r>
            <a:r>
              <a:rPr lang="en-US" dirty="0">
                <a:solidFill>
                  <a:schemeClr val="accent5">
                    <a:lumMod val="75000"/>
                  </a:schemeClr>
                </a:solidFill>
              </a:rPr>
              <a:t> </a:t>
            </a:r>
            <a:r>
              <a:rPr lang="en-US" dirty="0" err="1">
                <a:solidFill>
                  <a:schemeClr val="accent5">
                    <a:lumMod val="75000"/>
                  </a:schemeClr>
                </a:solidFill>
              </a:rPr>
              <a:t>tham</a:t>
            </a:r>
            <a:r>
              <a:rPr lang="en-US" dirty="0">
                <a:solidFill>
                  <a:schemeClr val="accent5">
                    <a:lumMod val="75000"/>
                  </a:schemeClr>
                </a:solidFill>
              </a:rPr>
              <a:t> </a:t>
            </a:r>
            <a:r>
              <a:rPr lang="en-US" dirty="0" err="1">
                <a:solidFill>
                  <a:schemeClr val="accent5">
                    <a:lumMod val="75000"/>
                  </a:schemeClr>
                </a:solidFill>
              </a:rPr>
              <a:t>vọng</a:t>
            </a:r>
            <a:r>
              <a:rPr lang="en-US" dirty="0">
                <a:solidFill>
                  <a:schemeClr val="accent5">
                    <a:lumMod val="75000"/>
                  </a:schemeClr>
                </a:solidFill>
              </a:rPr>
              <a:t> </a:t>
            </a:r>
            <a:r>
              <a:rPr lang="en-US" dirty="0" err="1">
                <a:solidFill>
                  <a:schemeClr val="accent5">
                    <a:lumMod val="75000"/>
                  </a:schemeClr>
                </a:solidFill>
              </a:rPr>
              <a:t>kinh</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tất</a:t>
            </a:r>
            <a:r>
              <a:rPr lang="en-US" dirty="0">
                <a:solidFill>
                  <a:schemeClr val="accent5">
                    <a:lumMod val="75000"/>
                  </a:schemeClr>
                </a:solidFill>
              </a:rPr>
              <a:t> </a:t>
            </a:r>
            <a:r>
              <a:rPr lang="en-US" dirty="0" err="1">
                <a:solidFill>
                  <a:schemeClr val="accent5">
                    <a:lumMod val="75000"/>
                  </a:schemeClr>
                </a:solidFill>
              </a:rPr>
              <a:t>cả</a:t>
            </a:r>
            <a:r>
              <a:rPr lang="en-US" dirty="0">
                <a:solidFill>
                  <a:schemeClr val="accent5">
                    <a:lumMod val="75000"/>
                  </a:schemeClr>
                </a:solidFill>
              </a:rPr>
              <a:t> </a:t>
            </a:r>
            <a:r>
              <a:rPr lang="en-US" dirty="0" err="1">
                <a:solidFill>
                  <a:schemeClr val="accent5">
                    <a:lumMod val="75000"/>
                  </a:schemeClr>
                </a:solidFill>
              </a:rPr>
              <a:t>hợp</a:t>
            </a:r>
            <a:r>
              <a:rPr lang="en-US" dirty="0">
                <a:solidFill>
                  <a:schemeClr val="accent5">
                    <a:lumMod val="75000"/>
                  </a:schemeClr>
                </a:solidFill>
              </a:rPr>
              <a:t> </a:t>
            </a:r>
            <a:r>
              <a:rPr lang="en-US" dirty="0" err="1">
                <a:solidFill>
                  <a:schemeClr val="accent5">
                    <a:lumMod val="75000"/>
                  </a:schemeClr>
                </a:solidFill>
              </a:rPr>
              <a:t>nhất</a:t>
            </a:r>
            <a:r>
              <a:rPr lang="en-US" dirty="0">
                <a:solidFill>
                  <a:schemeClr val="accent5">
                    <a:lumMod val="75000"/>
                  </a:schemeClr>
                </a:solidFill>
              </a:rPr>
              <a:t> </a:t>
            </a:r>
            <a:r>
              <a:rPr lang="en-US" dirty="0" err="1">
                <a:solidFill>
                  <a:schemeClr val="accent5">
                    <a:lumMod val="75000"/>
                  </a:schemeClr>
                </a:solidFill>
              </a:rPr>
              <a:t>chính</a:t>
            </a:r>
            <a:r>
              <a:rPr lang="en-US" dirty="0">
                <a:solidFill>
                  <a:schemeClr val="accent5">
                    <a:lumMod val="75000"/>
                  </a:schemeClr>
                </a:solidFill>
              </a:rPr>
              <a:t> </a:t>
            </a:r>
            <a:r>
              <a:rPr lang="en-US" dirty="0" err="1">
                <a:solidFill>
                  <a:schemeClr val="accent5">
                    <a:lumMod val="75000"/>
                  </a:schemeClr>
                </a:solidFill>
              </a:rPr>
              <a:t>thức</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a:t>
            </a:r>
            <a:r>
              <a:rPr lang="en-US" dirty="0" err="1">
                <a:solidFill>
                  <a:schemeClr val="accent5">
                    <a:lumMod val="75000"/>
                  </a:schemeClr>
                </a:solidFill>
              </a:rPr>
              <a:t>không</a:t>
            </a:r>
            <a:r>
              <a:rPr lang="en-US" dirty="0">
                <a:solidFill>
                  <a:schemeClr val="accent5">
                    <a:lumMod val="75000"/>
                  </a:schemeClr>
                </a:solidFill>
              </a:rPr>
              <a:t> </a:t>
            </a:r>
            <a:r>
              <a:rPr lang="en-US" dirty="0" err="1">
                <a:solidFill>
                  <a:schemeClr val="accent5">
                    <a:lumMod val="75000"/>
                  </a:schemeClr>
                </a:solidFill>
              </a:rPr>
              <a:t>chính</a:t>
            </a:r>
            <a:r>
              <a:rPr lang="en-US" dirty="0">
                <a:solidFill>
                  <a:schemeClr val="accent5">
                    <a:lumMod val="75000"/>
                  </a:schemeClr>
                </a:solidFill>
              </a:rPr>
              <a:t> </a:t>
            </a:r>
            <a:r>
              <a:rPr lang="en-US" dirty="0" err="1">
                <a:solidFill>
                  <a:schemeClr val="accent5">
                    <a:lumMod val="75000"/>
                  </a:schemeClr>
                </a:solidFill>
              </a:rPr>
              <a:t>thức</a:t>
            </a:r>
            <a:r>
              <a:rPr lang="en-US" dirty="0">
                <a:solidFill>
                  <a:schemeClr val="accent5">
                    <a:lumMod val="75000"/>
                  </a:schemeClr>
                </a:solidFill>
              </a:rPr>
              <a:t> </a:t>
            </a:r>
            <a:r>
              <a:rPr lang="en-US" dirty="0" err="1">
                <a:solidFill>
                  <a:schemeClr val="accent5">
                    <a:lumMod val="75000"/>
                  </a:schemeClr>
                </a:solidFill>
              </a:rPr>
              <a:t>để</a:t>
            </a:r>
            <a:r>
              <a:rPr lang="en-US" dirty="0">
                <a:solidFill>
                  <a:schemeClr val="accent5">
                    <a:lumMod val="75000"/>
                  </a:schemeClr>
                </a:solidFill>
              </a:rPr>
              <a:t> </a:t>
            </a:r>
            <a:r>
              <a:rPr lang="en-US" dirty="0" err="1">
                <a:solidFill>
                  <a:schemeClr val="accent5">
                    <a:lumMod val="75000"/>
                  </a:schemeClr>
                </a:solidFill>
              </a:rPr>
              <a:t>kết</a:t>
            </a:r>
            <a:r>
              <a:rPr lang="en-US" dirty="0">
                <a:solidFill>
                  <a:schemeClr val="accent5">
                    <a:lumMod val="75000"/>
                  </a:schemeClr>
                </a:solidFill>
              </a:rPr>
              <a:t> </a:t>
            </a:r>
            <a:r>
              <a:rPr lang="en-US" dirty="0" err="1">
                <a:solidFill>
                  <a:schemeClr val="accent5">
                    <a:lumMod val="75000"/>
                  </a:schemeClr>
                </a:solidFill>
              </a:rPr>
              <a:t>nối</a:t>
            </a:r>
            <a:r>
              <a:rPr lang="en-US" dirty="0">
                <a:solidFill>
                  <a:schemeClr val="accent5">
                    <a:lumMod val="75000"/>
                  </a:schemeClr>
                </a:solidFill>
              </a:rPr>
              <a:t>, </a:t>
            </a:r>
            <a:r>
              <a:rPr lang="en-US" dirty="0" err="1">
                <a:solidFill>
                  <a:schemeClr val="accent5">
                    <a:lumMod val="75000"/>
                  </a:schemeClr>
                </a:solidFill>
              </a:rPr>
              <a:t>giàn</a:t>
            </a:r>
            <a:r>
              <a:rPr lang="en-US" dirty="0">
                <a:solidFill>
                  <a:schemeClr val="accent5">
                    <a:lumMod val="75000"/>
                  </a:schemeClr>
                </a:solidFill>
              </a:rPr>
              <a:t> </a:t>
            </a:r>
            <a:r>
              <a:rPr lang="en-US" dirty="0" err="1">
                <a:solidFill>
                  <a:schemeClr val="accent5">
                    <a:lumMod val="75000"/>
                  </a:schemeClr>
                </a:solidFill>
              </a:rPr>
              <a:t>xếp</a:t>
            </a:r>
            <a:r>
              <a:rPr lang="en-US" dirty="0">
                <a:solidFill>
                  <a:schemeClr val="accent5">
                    <a:lumMod val="75000"/>
                  </a:schemeClr>
                </a:solidFill>
              </a:rPr>
              <a:t> </a:t>
            </a:r>
            <a:r>
              <a:rPr lang="en-US" dirty="0" err="1">
                <a:solidFill>
                  <a:schemeClr val="accent5">
                    <a:lumMod val="75000"/>
                  </a:schemeClr>
                </a:solidFill>
              </a:rPr>
              <a:t>và</a:t>
            </a:r>
            <a:r>
              <a:rPr lang="en-US" dirty="0">
                <a:solidFill>
                  <a:schemeClr val="accent5">
                    <a:lumMod val="75000"/>
                  </a:schemeClr>
                </a:solidFill>
              </a:rPr>
              <a:t> chi </a:t>
            </a:r>
            <a:r>
              <a:rPr lang="en-US" dirty="0" err="1">
                <a:solidFill>
                  <a:schemeClr val="accent5">
                    <a:lumMod val="75000"/>
                  </a:schemeClr>
                </a:solidFill>
              </a:rPr>
              <a:t>phối</a:t>
            </a:r>
            <a:r>
              <a:rPr lang="en-US" dirty="0">
                <a:solidFill>
                  <a:schemeClr val="accent5">
                    <a:lumMod val="75000"/>
                  </a:schemeClr>
                </a:solidFill>
              </a:rPr>
              <a:t> </a:t>
            </a:r>
            <a:r>
              <a:rPr lang="en-US" dirty="0" err="1">
                <a:solidFill>
                  <a:schemeClr val="accent5">
                    <a:lumMod val="75000"/>
                  </a:schemeClr>
                </a:solidFill>
              </a:rPr>
              <a:t>các</a:t>
            </a:r>
            <a:r>
              <a:rPr lang="en-US" dirty="0">
                <a:solidFill>
                  <a:schemeClr val="accent5">
                    <a:lumMod val="75000"/>
                  </a:schemeClr>
                </a:solidFill>
              </a:rPr>
              <a:t> </a:t>
            </a:r>
            <a:r>
              <a:rPr lang="en-US" dirty="0" err="1">
                <a:solidFill>
                  <a:schemeClr val="accent5">
                    <a:lumMod val="75000"/>
                  </a:schemeClr>
                </a:solidFill>
              </a:rPr>
              <a:t>hoạt</a:t>
            </a:r>
            <a:r>
              <a:rPr lang="en-US" dirty="0">
                <a:solidFill>
                  <a:schemeClr val="accent5">
                    <a:lumMod val="75000"/>
                  </a:schemeClr>
                </a:solidFill>
              </a:rPr>
              <a:t> </a:t>
            </a:r>
            <a:r>
              <a:rPr lang="en-US" dirty="0" err="1">
                <a:solidFill>
                  <a:schemeClr val="accent5">
                    <a:lumMod val="75000"/>
                  </a:schemeClr>
                </a:solidFill>
              </a:rPr>
              <a:t>động</a:t>
            </a:r>
            <a:r>
              <a:rPr lang="en-US" dirty="0">
                <a:solidFill>
                  <a:schemeClr val="accent5">
                    <a:lumMod val="75000"/>
                  </a:schemeClr>
                </a:solidFill>
              </a:rPr>
              <a:t> </a:t>
            </a:r>
            <a:r>
              <a:rPr lang="en-US" dirty="0" err="1">
                <a:solidFill>
                  <a:schemeClr val="accent5">
                    <a:lumMod val="75000"/>
                  </a:schemeClr>
                </a:solidFill>
              </a:rPr>
              <a:t>trong</a:t>
            </a:r>
            <a:r>
              <a:rPr lang="en-US" dirty="0">
                <a:solidFill>
                  <a:schemeClr val="accent5">
                    <a:lumMod val="75000"/>
                  </a:schemeClr>
                </a:solidFill>
              </a:rPr>
              <a:t> </a:t>
            </a:r>
            <a:r>
              <a:rPr lang="en-US" dirty="0" err="1">
                <a:solidFill>
                  <a:schemeClr val="accent5">
                    <a:lumMod val="75000"/>
                  </a:schemeClr>
                </a:solidFill>
              </a:rPr>
              <a:t>môi</a:t>
            </a:r>
            <a:r>
              <a:rPr lang="en-US" dirty="0">
                <a:solidFill>
                  <a:schemeClr val="accent5">
                    <a:lumMod val="75000"/>
                  </a:schemeClr>
                </a:solidFill>
              </a:rPr>
              <a:t> </a:t>
            </a:r>
            <a:r>
              <a:rPr lang="en-US" dirty="0" err="1">
                <a:solidFill>
                  <a:schemeClr val="accent5">
                    <a:lumMod val="75000"/>
                  </a:schemeClr>
                </a:solidFill>
              </a:rPr>
              <a:t>trường</a:t>
            </a:r>
            <a:r>
              <a:rPr lang="en-US" dirty="0">
                <a:solidFill>
                  <a:schemeClr val="accent5">
                    <a:lumMod val="75000"/>
                  </a:schemeClr>
                </a:solidFill>
              </a:rPr>
              <a:t> </a:t>
            </a:r>
            <a:r>
              <a:rPr lang="en-US" dirty="0" err="1">
                <a:solidFill>
                  <a:schemeClr val="accent5">
                    <a:lumMod val="75000"/>
                  </a:schemeClr>
                </a:solidFill>
              </a:rPr>
              <a:t>doanh</a:t>
            </a:r>
            <a:r>
              <a:rPr lang="en-US" dirty="0">
                <a:solidFill>
                  <a:schemeClr val="accent5">
                    <a:lumMod val="75000"/>
                  </a:schemeClr>
                </a:solidFill>
              </a:rPr>
              <a:t> </a:t>
            </a:r>
            <a:r>
              <a:rPr lang="en-US" dirty="0" err="1">
                <a:solidFill>
                  <a:schemeClr val="accent5">
                    <a:lumMod val="75000"/>
                  </a:schemeClr>
                </a:solidFill>
              </a:rPr>
              <a:t>nghiệp</a:t>
            </a:r>
            <a:r>
              <a:rPr lang="en-US" dirty="0">
                <a:solidFill>
                  <a:schemeClr val="accent5">
                    <a:lumMod val="75000"/>
                  </a:schemeClr>
                </a:solidFill>
              </a:rPr>
              <a:t> </a:t>
            </a:r>
            <a:r>
              <a:rPr lang="en-US" dirty="0" err="1">
                <a:solidFill>
                  <a:schemeClr val="accent5">
                    <a:lumMod val="75000"/>
                  </a:schemeClr>
                </a:solidFill>
              </a:rPr>
              <a:t>địa</a:t>
            </a:r>
            <a:r>
              <a:rPr lang="en-US" dirty="0">
                <a:solidFill>
                  <a:schemeClr val="accent5">
                    <a:lumMod val="75000"/>
                  </a:schemeClr>
                </a:solidFill>
              </a:rPr>
              <a:t> </a:t>
            </a:r>
            <a:r>
              <a:rPr lang="en-US" dirty="0" err="1">
                <a:solidFill>
                  <a:schemeClr val="accent5">
                    <a:lumMod val="75000"/>
                  </a:schemeClr>
                </a:solidFill>
              </a:rPr>
              <a:t>phương</a:t>
            </a:r>
            <a:r>
              <a:rPr lang="en-US" dirty="0">
                <a:solidFill>
                  <a:schemeClr val="accent5">
                    <a:lumMod val="75000"/>
                  </a:schemeClr>
                </a:solidFill>
              </a:rPr>
              <a:t>. </a:t>
            </a:r>
            <a:endParaRPr lang="en-GB" dirty="0">
              <a:solidFill>
                <a:schemeClr val="accent5">
                  <a:lumMod val="75000"/>
                </a:schemeClr>
              </a:solidFill>
            </a:endParaRPr>
          </a:p>
        </p:txBody>
      </p:sp>
    </p:spTree>
    <p:extLst>
      <p:ext uri="{BB962C8B-B14F-4D97-AF65-F5344CB8AC3E}">
        <p14:creationId xmlns:p14="http://schemas.microsoft.com/office/powerpoint/2010/main" val="26460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HST </a:t>
            </a:r>
            <a:r>
              <a:rPr lang="en-US" dirty="0" err="1" smtClean="0"/>
              <a:t>Khởi</a:t>
            </a:r>
            <a:r>
              <a:rPr lang="en-US" dirty="0" smtClean="0"/>
              <a:t> </a:t>
            </a:r>
            <a:r>
              <a:rPr lang="en-US" dirty="0" err="1" smtClean="0"/>
              <a:t>nghiệp</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367" y="1066121"/>
            <a:ext cx="6702075" cy="403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7402" y="5039567"/>
            <a:ext cx="10581669" cy="1200329"/>
          </a:xfrm>
          <a:prstGeom prst="rect">
            <a:avLst/>
          </a:prstGeom>
        </p:spPr>
        <p:txBody>
          <a:bodyPr wrap="square">
            <a:spAutoFit/>
          </a:bodyPr>
          <a:lstStyle/>
          <a:p>
            <a:r>
              <a:rPr lang="en-US" dirty="0" err="1"/>
              <a:t>Khái</a:t>
            </a:r>
            <a:r>
              <a:rPr lang="en-US" dirty="0"/>
              <a:t> </a:t>
            </a:r>
            <a:r>
              <a:rPr lang="en-US" dirty="0" err="1"/>
              <a:t>niệm</a:t>
            </a:r>
            <a:r>
              <a:rPr lang="en-US" dirty="0"/>
              <a:t> “</a:t>
            </a:r>
            <a:r>
              <a:rPr lang="en-US" dirty="0" err="1"/>
              <a:t>hệ</a:t>
            </a:r>
            <a:r>
              <a:rPr lang="en-US" dirty="0"/>
              <a:t> </a:t>
            </a:r>
            <a:r>
              <a:rPr lang="en-US" dirty="0" err="1"/>
              <a:t>sinh</a:t>
            </a:r>
            <a:r>
              <a:rPr lang="en-US" dirty="0"/>
              <a:t> </a:t>
            </a:r>
            <a:r>
              <a:rPr lang="en-US" dirty="0" err="1"/>
              <a:t>thái</a:t>
            </a:r>
            <a:r>
              <a:rPr lang="en-US" dirty="0"/>
              <a:t> </a:t>
            </a:r>
            <a:r>
              <a:rPr lang="en-US" dirty="0" err="1"/>
              <a:t>khởi</a:t>
            </a:r>
            <a:r>
              <a:rPr lang="en-US" dirty="0"/>
              <a:t> </a:t>
            </a:r>
            <a:r>
              <a:rPr lang="en-US" dirty="0" err="1"/>
              <a:t>nghiệp</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mối</a:t>
            </a:r>
            <a:r>
              <a:rPr lang="en-US" dirty="0"/>
              <a:t> </a:t>
            </a:r>
            <a:r>
              <a:rPr lang="en-US" dirty="0" err="1"/>
              <a:t>tương</a:t>
            </a:r>
            <a:r>
              <a:rPr lang="en-US" dirty="0"/>
              <a:t> </a:t>
            </a:r>
            <a:r>
              <a:rPr lang="en-US" dirty="0" err="1"/>
              <a:t>tác</a:t>
            </a:r>
            <a:r>
              <a:rPr lang="en-US" dirty="0"/>
              <a:t> </a:t>
            </a:r>
            <a:r>
              <a:rPr lang="en-US" dirty="0" err="1"/>
              <a:t>diễn</a:t>
            </a:r>
            <a:r>
              <a:rPr lang="en-US" dirty="0"/>
              <a:t> </a:t>
            </a:r>
            <a:r>
              <a:rPr lang="en-US" dirty="0" err="1"/>
              <a:t>ra</a:t>
            </a:r>
            <a:r>
              <a:rPr lang="en-US" dirty="0"/>
              <a:t> </a:t>
            </a:r>
            <a:r>
              <a:rPr lang="en-US" dirty="0" err="1"/>
              <a:t>giữa</a:t>
            </a:r>
            <a:r>
              <a:rPr lang="en-US" dirty="0"/>
              <a:t> </a:t>
            </a:r>
            <a:r>
              <a:rPr lang="en-US" dirty="0" err="1"/>
              <a:t>một</a:t>
            </a:r>
            <a:r>
              <a:rPr lang="en-US" dirty="0"/>
              <a:t> </a:t>
            </a:r>
            <a:r>
              <a:rPr lang="en-US" dirty="0" err="1"/>
              <a:t>loạt</a:t>
            </a:r>
            <a:r>
              <a:rPr lang="en-US" dirty="0"/>
              <a:t> </a:t>
            </a:r>
            <a:r>
              <a:rPr lang="en-US" dirty="0" err="1"/>
              <a:t>các</a:t>
            </a:r>
            <a:r>
              <a:rPr lang="en-US" dirty="0"/>
              <a:t> </a:t>
            </a:r>
            <a:r>
              <a:rPr lang="en-US" dirty="0" err="1"/>
              <a:t>bên</a:t>
            </a:r>
            <a:r>
              <a:rPr lang="en-US" dirty="0"/>
              <a:t> </a:t>
            </a:r>
            <a:r>
              <a:rPr lang="en-US" dirty="0" err="1"/>
              <a:t>liên</a:t>
            </a:r>
            <a:r>
              <a:rPr lang="en-US" dirty="0"/>
              <a:t> </a:t>
            </a:r>
            <a:r>
              <a:rPr lang="en-US" dirty="0" err="1"/>
              <a:t>quan</a:t>
            </a:r>
            <a:r>
              <a:rPr lang="en-US" dirty="0"/>
              <a:t> </a:t>
            </a:r>
            <a:r>
              <a:rPr lang="en-US" dirty="0" err="1"/>
              <a:t>là</a:t>
            </a:r>
            <a:r>
              <a:rPr lang="en-US" dirty="0"/>
              <a:t> </a:t>
            </a:r>
            <a:r>
              <a:rPr lang="en-US" dirty="0" err="1"/>
              <a:t>các</a:t>
            </a:r>
            <a:r>
              <a:rPr lang="en-US" dirty="0"/>
              <a:t> </a:t>
            </a:r>
            <a:r>
              <a:rPr lang="en-US" dirty="0" err="1"/>
              <a:t>tổ</a:t>
            </a:r>
            <a:r>
              <a:rPr lang="en-US" dirty="0"/>
              <a:t> </a:t>
            </a:r>
            <a:r>
              <a:rPr lang="en-US" dirty="0" err="1"/>
              <a:t>chức</a:t>
            </a:r>
            <a:r>
              <a:rPr lang="en-US" dirty="0"/>
              <a:t> </a:t>
            </a:r>
            <a:r>
              <a:rPr lang="en-US" dirty="0" err="1"/>
              <a:t>và</a:t>
            </a:r>
            <a:r>
              <a:rPr lang="en-US" dirty="0"/>
              <a:t> </a:t>
            </a:r>
            <a:r>
              <a:rPr lang="en-US" dirty="0" err="1"/>
              <a:t>cá</a:t>
            </a:r>
            <a:r>
              <a:rPr lang="en-US" dirty="0"/>
              <a:t> </a:t>
            </a:r>
            <a:r>
              <a:rPr lang="en-US" dirty="0" err="1"/>
              <a:t>nhân</a:t>
            </a:r>
            <a:r>
              <a:rPr lang="en-US" dirty="0"/>
              <a:t> </a:t>
            </a:r>
            <a:r>
              <a:rPr lang="en-US" dirty="0" err="1"/>
              <a:t>để</a:t>
            </a:r>
            <a:r>
              <a:rPr lang="en-US" dirty="0"/>
              <a:t> </a:t>
            </a:r>
            <a:r>
              <a:rPr lang="en-US" dirty="0" err="1"/>
              <a:t>thúc</a:t>
            </a:r>
            <a:r>
              <a:rPr lang="en-US" dirty="0"/>
              <a:t> </a:t>
            </a:r>
            <a:r>
              <a:rPr lang="en-US" dirty="0" err="1"/>
              <a:t>đẩy</a:t>
            </a:r>
            <a:r>
              <a:rPr lang="en-US" dirty="0"/>
              <a:t> </a:t>
            </a:r>
            <a:r>
              <a:rPr lang="en-US" dirty="0" err="1"/>
              <a:t>sự</a:t>
            </a:r>
            <a:r>
              <a:rPr lang="en-US" dirty="0"/>
              <a:t> </a:t>
            </a:r>
            <a:r>
              <a:rPr lang="en-US" dirty="0" err="1"/>
              <a:t>hình</a:t>
            </a:r>
            <a:r>
              <a:rPr lang="en-US" dirty="0"/>
              <a:t> </a:t>
            </a:r>
            <a:r>
              <a:rPr lang="en-US" dirty="0" err="1"/>
              <a:t>thành</a:t>
            </a:r>
            <a:r>
              <a:rPr lang="en-US" dirty="0"/>
              <a:t> </a:t>
            </a:r>
            <a:r>
              <a:rPr lang="en-US" dirty="0" err="1"/>
              <a:t>các</a:t>
            </a:r>
            <a:r>
              <a:rPr lang="en-US" dirty="0"/>
              <a:t> </a:t>
            </a:r>
            <a:r>
              <a:rPr lang="en-US" dirty="0" err="1"/>
              <a:t>doanh</a:t>
            </a:r>
            <a:r>
              <a:rPr lang="en-US" dirty="0"/>
              <a:t> </a:t>
            </a:r>
            <a:r>
              <a:rPr lang="en-US" dirty="0" err="1"/>
              <a:t>nghiệp</a:t>
            </a:r>
            <a:r>
              <a:rPr lang="en-US" dirty="0"/>
              <a:t> </a:t>
            </a:r>
            <a:r>
              <a:rPr lang="en-US" dirty="0" err="1"/>
              <a:t>khởi</a:t>
            </a:r>
            <a:r>
              <a:rPr lang="en-US" dirty="0"/>
              <a:t> </a:t>
            </a:r>
            <a:r>
              <a:rPr lang="en-US" dirty="0" err="1"/>
              <a:t>nghiệp</a:t>
            </a:r>
            <a:r>
              <a:rPr lang="en-US" dirty="0"/>
              <a:t>, </a:t>
            </a:r>
            <a:r>
              <a:rPr lang="en-US" dirty="0" err="1"/>
              <a:t>đổi</a:t>
            </a:r>
            <a:r>
              <a:rPr lang="en-US" dirty="0"/>
              <a:t> </a:t>
            </a:r>
            <a:r>
              <a:rPr lang="en-US" dirty="0" err="1"/>
              <a:t>mới</a:t>
            </a:r>
            <a:r>
              <a:rPr lang="en-US" dirty="0"/>
              <a:t> </a:t>
            </a:r>
            <a:r>
              <a:rPr lang="en-US" dirty="0" err="1"/>
              <a:t>sáng</a:t>
            </a:r>
            <a:r>
              <a:rPr lang="en-US" dirty="0"/>
              <a:t> </a:t>
            </a:r>
            <a:r>
              <a:rPr lang="en-US" dirty="0" err="1"/>
              <a:t>tạo</a:t>
            </a:r>
            <a:r>
              <a:rPr lang="en-US" dirty="0"/>
              <a:t> </a:t>
            </a:r>
            <a:r>
              <a:rPr lang="en-US" dirty="0" err="1"/>
              <a:t>và</a:t>
            </a:r>
            <a:r>
              <a:rPr lang="en-US" dirty="0"/>
              <a:t> </a:t>
            </a:r>
            <a:r>
              <a:rPr lang="en-US" dirty="0" err="1"/>
              <a:t>tăng</a:t>
            </a:r>
            <a:r>
              <a:rPr lang="en-US" dirty="0"/>
              <a:t> </a:t>
            </a:r>
            <a:r>
              <a:rPr lang="en-US" dirty="0" err="1"/>
              <a:t>trưởng</a:t>
            </a:r>
            <a:r>
              <a:rPr lang="en-US" dirty="0"/>
              <a:t> </a:t>
            </a:r>
            <a:r>
              <a:rPr lang="en-US" dirty="0" err="1"/>
              <a:t>doanh</a:t>
            </a:r>
            <a:r>
              <a:rPr lang="en-US" dirty="0"/>
              <a:t> </a:t>
            </a:r>
            <a:r>
              <a:rPr lang="en-US" dirty="0" err="1"/>
              <a:t>nghiệp</a:t>
            </a:r>
            <a:r>
              <a:rPr lang="en-US" dirty="0"/>
              <a:t> </a:t>
            </a:r>
            <a:r>
              <a:rPr lang="en-US" dirty="0" err="1"/>
              <a:t>nhỏ</a:t>
            </a:r>
            <a:r>
              <a:rPr lang="en-US" dirty="0"/>
              <a:t> </a:t>
            </a:r>
            <a:r>
              <a:rPr lang="en-US" dirty="0" err="1"/>
              <a:t>và</a:t>
            </a:r>
            <a:r>
              <a:rPr lang="en-US" dirty="0"/>
              <a:t> </a:t>
            </a:r>
            <a:r>
              <a:rPr lang="en-US" dirty="0" err="1"/>
              <a:t>vừa</a:t>
            </a:r>
            <a:r>
              <a:rPr lang="en-US" dirty="0"/>
              <a:t> (SME). </a:t>
            </a:r>
            <a:r>
              <a:rPr lang="en-US" dirty="0" err="1"/>
              <a:t>Khái</a:t>
            </a:r>
            <a:r>
              <a:rPr lang="en-US" dirty="0"/>
              <a:t> </a:t>
            </a:r>
            <a:r>
              <a:rPr lang="en-US" dirty="0" err="1"/>
              <a:t>niệm</a:t>
            </a:r>
            <a:r>
              <a:rPr lang="en-US" dirty="0"/>
              <a:t> </a:t>
            </a:r>
            <a:r>
              <a:rPr lang="en-US" dirty="0" err="1"/>
              <a:t>này</a:t>
            </a:r>
            <a:r>
              <a:rPr lang="en-US" dirty="0"/>
              <a:t> </a:t>
            </a:r>
            <a:r>
              <a:rPr lang="en-US" dirty="0" err="1"/>
              <a:t>có</a:t>
            </a:r>
            <a:r>
              <a:rPr lang="en-US" dirty="0"/>
              <a:t> </a:t>
            </a:r>
            <a:r>
              <a:rPr lang="en-US" dirty="0" err="1"/>
              <a:t>các</a:t>
            </a:r>
            <a:r>
              <a:rPr lang="en-US" dirty="0"/>
              <a:t> </a:t>
            </a:r>
            <a:r>
              <a:rPr lang="en-US" dirty="0" err="1"/>
              <a:t>tiền</a:t>
            </a:r>
            <a:r>
              <a:rPr lang="en-US" dirty="0"/>
              <a:t> </a:t>
            </a:r>
            <a:r>
              <a:rPr lang="en-US" dirty="0" err="1"/>
              <a:t>đề</a:t>
            </a:r>
            <a:r>
              <a:rPr lang="en-US" dirty="0"/>
              <a:t> </a:t>
            </a:r>
            <a:r>
              <a:rPr lang="en-US" dirty="0" err="1"/>
              <a:t>trong</a:t>
            </a:r>
            <a:r>
              <a:rPr lang="en-US" dirty="0"/>
              <a:t> </a:t>
            </a:r>
            <a:r>
              <a:rPr lang="en-US" dirty="0" err="1"/>
              <a:t>các</a:t>
            </a:r>
            <a:r>
              <a:rPr lang="en-US" dirty="0"/>
              <a:t> </a:t>
            </a:r>
            <a:r>
              <a:rPr lang="en-US" dirty="0" err="1"/>
              <a:t>nghiên</a:t>
            </a:r>
            <a:r>
              <a:rPr lang="en-US" dirty="0"/>
              <a:t> </a:t>
            </a:r>
            <a:r>
              <a:rPr lang="en-US" dirty="0" err="1"/>
              <a:t>cứu</a:t>
            </a:r>
            <a:r>
              <a:rPr lang="en-US" dirty="0"/>
              <a:t> </a:t>
            </a:r>
            <a:r>
              <a:rPr lang="en-US" dirty="0" err="1"/>
              <a:t>trước</a:t>
            </a:r>
            <a:r>
              <a:rPr lang="en-US" dirty="0"/>
              <a:t> </a:t>
            </a:r>
            <a:r>
              <a:rPr lang="en-US" dirty="0" err="1"/>
              <a:t>đây</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hình</a:t>
            </a:r>
            <a:r>
              <a:rPr lang="en-US" dirty="0"/>
              <a:t> </a:t>
            </a:r>
            <a:r>
              <a:rPr lang="en-US" dirty="0" err="1"/>
              <a:t>thành</a:t>
            </a:r>
            <a:r>
              <a:rPr lang="en-US" dirty="0"/>
              <a:t> </a:t>
            </a:r>
            <a:r>
              <a:rPr lang="en-US" dirty="0" err="1"/>
              <a:t>cụm</a:t>
            </a:r>
            <a:r>
              <a:rPr lang="en-US" dirty="0"/>
              <a:t> </a:t>
            </a:r>
            <a:r>
              <a:rPr lang="en-US" dirty="0" err="1"/>
              <a:t>doanh</a:t>
            </a:r>
            <a:r>
              <a:rPr lang="en-US" dirty="0"/>
              <a:t> </a:t>
            </a:r>
            <a:r>
              <a:rPr lang="en-US" dirty="0" err="1"/>
              <a:t>nghiệp</a:t>
            </a:r>
            <a:r>
              <a:rPr lang="en-US" dirty="0"/>
              <a:t> </a:t>
            </a:r>
            <a:r>
              <a:rPr lang="en-US" dirty="0" err="1"/>
              <a:t>và</a:t>
            </a:r>
            <a:r>
              <a:rPr lang="en-US" dirty="0"/>
              <a:t> </a:t>
            </a:r>
            <a:r>
              <a:rPr lang="en-US" dirty="0" err="1"/>
              <a:t>công</a:t>
            </a:r>
            <a:r>
              <a:rPr lang="en-US" dirty="0"/>
              <a:t> </a:t>
            </a:r>
            <a:r>
              <a:rPr lang="en-US" dirty="0" err="1"/>
              <a:t>nghiệp</a:t>
            </a:r>
            <a:r>
              <a:rPr lang="en-US" dirty="0"/>
              <a:t>, </a:t>
            </a:r>
            <a:r>
              <a:rPr lang="en-US" dirty="0" err="1"/>
              <a:t>cũng</a:t>
            </a:r>
            <a:r>
              <a:rPr lang="en-US" dirty="0"/>
              <a:t> </a:t>
            </a:r>
            <a:r>
              <a:rPr lang="en-US" dirty="0" err="1"/>
              <a:t>như</a:t>
            </a:r>
            <a:r>
              <a:rPr lang="en-US" dirty="0"/>
              <a:t> </a:t>
            </a:r>
            <a:r>
              <a:rPr lang="en-US" dirty="0" err="1"/>
              <a:t>sự</a:t>
            </a:r>
            <a:r>
              <a:rPr lang="en-US" dirty="0"/>
              <a:t> </a:t>
            </a:r>
            <a:r>
              <a:rPr lang="en-US" dirty="0" err="1"/>
              <a:t>hình</a:t>
            </a:r>
            <a:r>
              <a:rPr lang="en-US" dirty="0"/>
              <a:t> </a:t>
            </a:r>
            <a:r>
              <a:rPr lang="en-US" dirty="0" err="1"/>
              <a:t>thành</a:t>
            </a:r>
            <a:r>
              <a:rPr lang="en-US" dirty="0"/>
              <a:t> </a:t>
            </a:r>
            <a:r>
              <a:rPr lang="en-US" dirty="0" err="1"/>
              <a:t>các</a:t>
            </a:r>
            <a:r>
              <a:rPr lang="en-US" dirty="0"/>
              <a:t> </a:t>
            </a:r>
            <a:r>
              <a:rPr lang="en-US" dirty="0" err="1"/>
              <a:t>Hệ</a:t>
            </a:r>
            <a:r>
              <a:rPr lang="en-US" dirty="0"/>
              <a:t> </a:t>
            </a:r>
            <a:r>
              <a:rPr lang="en-US" dirty="0" err="1"/>
              <a:t>thống</a:t>
            </a:r>
            <a:r>
              <a:rPr lang="en-US" dirty="0"/>
              <a:t> </a:t>
            </a:r>
            <a:r>
              <a:rPr lang="en-US" dirty="0" err="1"/>
              <a:t>đổi</a:t>
            </a:r>
            <a:r>
              <a:rPr lang="en-US" dirty="0"/>
              <a:t> </a:t>
            </a:r>
            <a:r>
              <a:rPr lang="en-US" dirty="0" err="1"/>
              <a:t>mới</a:t>
            </a:r>
            <a:r>
              <a:rPr lang="en-US" dirty="0"/>
              <a:t> </a:t>
            </a:r>
            <a:r>
              <a:rPr lang="en-US" dirty="0" err="1"/>
              <a:t>quốc</a:t>
            </a:r>
            <a:r>
              <a:rPr lang="en-US" dirty="0"/>
              <a:t> </a:t>
            </a:r>
            <a:r>
              <a:rPr lang="en-US" dirty="0" err="1"/>
              <a:t>gia</a:t>
            </a:r>
            <a:r>
              <a:rPr lang="en-US" dirty="0"/>
              <a:t>.</a:t>
            </a:r>
            <a:endParaRPr lang="en-GB" dirty="0"/>
          </a:p>
        </p:txBody>
      </p:sp>
    </p:spTree>
    <p:extLst>
      <p:ext uri="{BB962C8B-B14F-4D97-AF65-F5344CB8AC3E}">
        <p14:creationId xmlns:p14="http://schemas.microsoft.com/office/powerpoint/2010/main" val="15475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73865870"/>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1.2.2. </a:t>
            </a:r>
            <a:r>
              <a:rPr lang="en-US" dirty="0" err="1" smtClean="0"/>
              <a:t>Khái</a:t>
            </a:r>
            <a:r>
              <a:rPr lang="en-US" dirty="0" smtClean="0"/>
              <a:t> </a:t>
            </a:r>
            <a:r>
              <a:rPr lang="en-US" dirty="0" err="1" smtClean="0"/>
              <a:t>niệm</a:t>
            </a:r>
            <a:r>
              <a:rPr lang="en-US" dirty="0" smtClean="0"/>
              <a:t> </a:t>
            </a:r>
            <a:r>
              <a:rPr lang="en-US" dirty="0" err="1" smtClean="0"/>
              <a:t>liên</a:t>
            </a:r>
            <a:r>
              <a:rPr lang="en-US" dirty="0" smtClean="0"/>
              <a:t> </a:t>
            </a:r>
            <a:r>
              <a:rPr lang="en-US" dirty="0" err="1" smtClean="0"/>
              <a:t>quan</a:t>
            </a:r>
            <a:r>
              <a:rPr lang="en-US" dirty="0" smtClean="0"/>
              <a:t> HST KN</a:t>
            </a:r>
            <a:endParaRPr lang="en-GB" dirty="0"/>
          </a:p>
        </p:txBody>
      </p:sp>
    </p:spTree>
    <p:extLst>
      <p:ext uri="{BB962C8B-B14F-4D97-AF65-F5344CB8AC3E}">
        <p14:creationId xmlns:p14="http://schemas.microsoft.com/office/powerpoint/2010/main" val="34732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1503150"/>
              </p:ext>
            </p:extLst>
          </p:nvPr>
        </p:nvGraphicFramePr>
        <p:xfrm>
          <a:off x="420688" y="1120774"/>
          <a:ext cx="11688505" cy="523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1.2.3.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thúc</a:t>
            </a:r>
            <a:r>
              <a:rPr lang="en-US" dirty="0" smtClean="0"/>
              <a:t> </a:t>
            </a:r>
            <a:r>
              <a:rPr lang="en-US" dirty="0" err="1" smtClean="0"/>
              <a:t>đẩy</a:t>
            </a:r>
            <a:r>
              <a:rPr lang="en-US" dirty="0" smtClean="0"/>
              <a:t> </a:t>
            </a:r>
            <a:r>
              <a:rPr lang="en-US" dirty="0" err="1" smtClean="0"/>
              <a:t>hình</a:t>
            </a:r>
            <a:r>
              <a:rPr lang="en-US" dirty="0" smtClean="0"/>
              <a:t> </a:t>
            </a:r>
            <a:r>
              <a:rPr lang="en-US" dirty="0" err="1" smtClean="0"/>
              <a:t>thành</a:t>
            </a:r>
            <a:r>
              <a:rPr lang="en-US" dirty="0" smtClean="0"/>
              <a:t> HST KN</a:t>
            </a:r>
            <a:endParaRPr lang="en-GB" dirty="0"/>
          </a:p>
        </p:txBody>
      </p:sp>
    </p:spTree>
    <p:extLst>
      <p:ext uri="{BB962C8B-B14F-4D97-AF65-F5344CB8AC3E}">
        <p14:creationId xmlns:p14="http://schemas.microsoft.com/office/powerpoint/2010/main" val="18817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1.2.4. </a:t>
            </a:r>
            <a:r>
              <a:rPr lang="en-US" dirty="0" err="1" smtClean="0"/>
              <a:t>Vai</a:t>
            </a:r>
            <a:r>
              <a:rPr lang="en-US" dirty="0" smtClean="0"/>
              <a:t> </a:t>
            </a:r>
            <a:r>
              <a:rPr lang="en-US" dirty="0" err="1" smtClean="0"/>
              <a:t>trò</a:t>
            </a:r>
            <a:r>
              <a:rPr lang="en-US" dirty="0" smtClean="0"/>
              <a:t> </a:t>
            </a:r>
            <a:r>
              <a:rPr lang="en-US" dirty="0" err="1" smtClean="0"/>
              <a:t>của</a:t>
            </a:r>
            <a:r>
              <a:rPr lang="en-US" dirty="0" smtClean="0"/>
              <a:t> </a:t>
            </a:r>
            <a:r>
              <a:rPr lang="en-US" dirty="0" err="1" smtClean="0"/>
              <a:t>trường</a:t>
            </a:r>
            <a:r>
              <a:rPr lang="en-US" dirty="0" smtClean="0"/>
              <a:t> ĐH </a:t>
            </a:r>
            <a:r>
              <a:rPr lang="en-US" dirty="0" err="1" smtClean="0"/>
              <a:t>trong</a:t>
            </a:r>
            <a:r>
              <a:rPr lang="en-US" dirty="0" smtClean="0"/>
              <a:t> HST KN</a:t>
            </a:r>
            <a:endParaRPr lang="en-GB" dirty="0"/>
          </a:p>
        </p:txBody>
      </p:sp>
      <p:graphicFrame>
        <p:nvGraphicFramePr>
          <p:cNvPr id="5" name="Diagram 4"/>
          <p:cNvGraphicFramePr/>
          <p:nvPr>
            <p:extLst>
              <p:ext uri="{D42A27DB-BD31-4B8C-83A1-F6EECF244321}">
                <p14:modId xmlns:p14="http://schemas.microsoft.com/office/powerpoint/2010/main" val="329444127"/>
              </p:ext>
            </p:extLst>
          </p:nvPr>
        </p:nvGraphicFramePr>
        <p:xfrm>
          <a:off x="2127140" y="9945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21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151303"/>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1.2.4. </a:t>
            </a:r>
            <a:r>
              <a:rPr lang="en-US" dirty="0" err="1"/>
              <a:t>Vai</a:t>
            </a:r>
            <a:r>
              <a:rPr lang="en-US" dirty="0"/>
              <a:t> </a:t>
            </a:r>
            <a:r>
              <a:rPr lang="en-US" dirty="0" err="1"/>
              <a:t>trò</a:t>
            </a:r>
            <a:r>
              <a:rPr lang="en-US" dirty="0"/>
              <a:t> </a:t>
            </a:r>
            <a:r>
              <a:rPr lang="en-US" dirty="0" err="1"/>
              <a:t>của</a:t>
            </a:r>
            <a:r>
              <a:rPr lang="en-US" dirty="0"/>
              <a:t> </a:t>
            </a:r>
            <a:r>
              <a:rPr lang="en-US" dirty="0" err="1"/>
              <a:t>trường</a:t>
            </a:r>
            <a:r>
              <a:rPr lang="en-US" dirty="0"/>
              <a:t> ĐH </a:t>
            </a:r>
            <a:r>
              <a:rPr lang="en-US" dirty="0" err="1"/>
              <a:t>trong</a:t>
            </a:r>
            <a:r>
              <a:rPr lang="en-US" dirty="0"/>
              <a:t> HST KN</a:t>
            </a:r>
            <a:endParaRPr lang="en-GB" dirty="0"/>
          </a:p>
        </p:txBody>
      </p:sp>
    </p:spTree>
    <p:extLst>
      <p:ext uri="{BB962C8B-B14F-4D97-AF65-F5344CB8AC3E}">
        <p14:creationId xmlns:p14="http://schemas.microsoft.com/office/powerpoint/2010/main" val="3596138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CHƯƠNG 2. ĐỔI MỚI SÁNG TẠO TRONG KHỞI NGHIỆP</a:t>
            </a:r>
            <a:endParaRPr lang="en-GB" dirty="0">
              <a:solidFill>
                <a:srgbClr val="FF0000"/>
              </a:solidFill>
            </a:endParaRPr>
          </a:p>
        </p:txBody>
      </p:sp>
      <p:pic>
        <p:nvPicPr>
          <p:cNvPr id="1026" name="Picture 2" descr="E:\Ho tro day hoc\tu lieu GD\cac GT&amp;BG\Bai giang KNDMST\Bai giang KNDMST\yaho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274" y="1339660"/>
            <a:ext cx="2870053" cy="19098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Ho tro day hoc\tu lieu GD\cac GT&amp;BG\Bai giang KNDMST\Bai giang KNDMST\Nokia.jpg"/>
          <p:cNvPicPr>
            <a:picLocks noChangeAspect="1" noChangeArrowheads="1"/>
          </p:cNvPicPr>
          <p:nvPr/>
        </p:nvPicPr>
        <p:blipFill rotWithShape="1">
          <a:blip r:embed="rId3">
            <a:extLst>
              <a:ext uri="{28A0092B-C50C-407E-A947-70E740481C1C}">
                <a14:useLocalDpi xmlns:a14="http://schemas.microsoft.com/office/drawing/2010/main" val="0"/>
              </a:ext>
            </a:extLst>
          </a:blip>
          <a:srcRect l="35892" t="3239" r="36942" b="4965"/>
          <a:stretch/>
        </p:blipFill>
        <p:spPr bwMode="auto">
          <a:xfrm>
            <a:off x="4846848" y="887972"/>
            <a:ext cx="1733659" cy="3514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Ho tro day hoc\tu lieu GD\cac GT&amp;BG\Bai giang KNDMST\Bai giang KNDMST\xe ôm truyền thốn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039" y="1124170"/>
            <a:ext cx="3916739" cy="26085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Ho tro day hoc\tu lieu GD\cac GT&amp;BG\Bai giang KNDMST\Bai giang KNDMST\Faceboo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77" t="11185" r="25852" b="15405"/>
          <a:stretch/>
        </p:blipFill>
        <p:spPr bwMode="auto">
          <a:xfrm>
            <a:off x="380560" y="3514891"/>
            <a:ext cx="2822483" cy="2822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Ho tro day hoc\tu lieu GD\cac GT&amp;BG\Bai giang KNDMST\Bai giang KNDMST\iphone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008" y="4457040"/>
            <a:ext cx="3610471" cy="20308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Ho tro day hoc\tu lieu GD\cac GT&amp;BG\Bai giang KNDMST\Bai giang KNDMST\gra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9039" y="3878289"/>
            <a:ext cx="3916739" cy="260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heel(1)">
                                      <p:cBhvr>
                                        <p:cTn id="18" dur="2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2000"/>
                                        <p:tgtEl>
                                          <p:spTgt spid="1029"/>
                                        </p:tgtEl>
                                      </p:cBhvr>
                                    </p:animEffect>
                                    <p:anim calcmode="lin" valueType="num">
                                      <p:cBhvr>
                                        <p:cTn id="24" dur="2000" fill="hold"/>
                                        <p:tgtEl>
                                          <p:spTgt spid="1029"/>
                                        </p:tgtEl>
                                        <p:attrNameLst>
                                          <p:attrName>ppt_w</p:attrName>
                                        </p:attrNameLst>
                                      </p:cBhvr>
                                      <p:tavLst>
                                        <p:tav tm="0" fmla="#ppt_w*sin(2.5*pi*$)">
                                          <p:val>
                                            <p:fltVal val="0"/>
                                          </p:val>
                                        </p:tav>
                                        <p:tav tm="100000">
                                          <p:val>
                                            <p:fltVal val="1"/>
                                          </p:val>
                                        </p:tav>
                                      </p:tavLst>
                                    </p:anim>
                                    <p:anim calcmode="lin" valueType="num">
                                      <p:cBhvr>
                                        <p:cTn id="25"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ipe(down)">
                                      <p:cBhvr>
                                        <p:cTn id="30" dur="580">
                                          <p:stCondLst>
                                            <p:cond delay="0"/>
                                          </p:stCondLst>
                                        </p:cTn>
                                        <p:tgtEl>
                                          <p:spTgt spid="1030"/>
                                        </p:tgtEl>
                                      </p:cBhvr>
                                    </p:animEffect>
                                    <p:anim calcmode="lin" valueType="num">
                                      <p:cBhvr>
                                        <p:cTn id="31"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30"/>
                                        </p:tgtEl>
                                      </p:cBhvr>
                                      <p:to x="100000" y="60000"/>
                                    </p:animScale>
                                    <p:animScale>
                                      <p:cBhvr>
                                        <p:cTn id="37" dur="166" decel="50000">
                                          <p:stCondLst>
                                            <p:cond delay="676"/>
                                          </p:stCondLst>
                                        </p:cTn>
                                        <p:tgtEl>
                                          <p:spTgt spid="1030"/>
                                        </p:tgtEl>
                                      </p:cBhvr>
                                      <p:to x="100000" y="100000"/>
                                    </p:animScale>
                                    <p:animScale>
                                      <p:cBhvr>
                                        <p:cTn id="38" dur="26">
                                          <p:stCondLst>
                                            <p:cond delay="1312"/>
                                          </p:stCondLst>
                                        </p:cTn>
                                        <p:tgtEl>
                                          <p:spTgt spid="1030"/>
                                        </p:tgtEl>
                                      </p:cBhvr>
                                      <p:to x="100000" y="80000"/>
                                    </p:animScale>
                                    <p:animScale>
                                      <p:cBhvr>
                                        <p:cTn id="39" dur="166" decel="50000">
                                          <p:stCondLst>
                                            <p:cond delay="1338"/>
                                          </p:stCondLst>
                                        </p:cTn>
                                        <p:tgtEl>
                                          <p:spTgt spid="1030"/>
                                        </p:tgtEl>
                                      </p:cBhvr>
                                      <p:to x="100000" y="100000"/>
                                    </p:animScale>
                                    <p:animScale>
                                      <p:cBhvr>
                                        <p:cTn id="40" dur="26">
                                          <p:stCondLst>
                                            <p:cond delay="1642"/>
                                          </p:stCondLst>
                                        </p:cTn>
                                        <p:tgtEl>
                                          <p:spTgt spid="1030"/>
                                        </p:tgtEl>
                                      </p:cBhvr>
                                      <p:to x="100000" y="90000"/>
                                    </p:animScale>
                                    <p:animScale>
                                      <p:cBhvr>
                                        <p:cTn id="41" dur="166" decel="50000">
                                          <p:stCondLst>
                                            <p:cond delay="1668"/>
                                          </p:stCondLst>
                                        </p:cTn>
                                        <p:tgtEl>
                                          <p:spTgt spid="1030"/>
                                        </p:tgtEl>
                                      </p:cBhvr>
                                      <p:to x="100000" y="100000"/>
                                    </p:animScale>
                                    <p:animScale>
                                      <p:cBhvr>
                                        <p:cTn id="42" dur="26">
                                          <p:stCondLst>
                                            <p:cond delay="1808"/>
                                          </p:stCondLst>
                                        </p:cTn>
                                        <p:tgtEl>
                                          <p:spTgt spid="1030"/>
                                        </p:tgtEl>
                                      </p:cBhvr>
                                      <p:to x="100000" y="95000"/>
                                    </p:animScale>
                                    <p:animScale>
                                      <p:cBhvr>
                                        <p:cTn id="43" dur="166" decel="50000">
                                          <p:stCondLst>
                                            <p:cond delay="1834"/>
                                          </p:stCondLst>
                                        </p:cTn>
                                        <p:tgtEl>
                                          <p:spTgt spid="103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31"/>
                                        </p:tgtEl>
                                        <p:attrNameLst>
                                          <p:attrName>style.visibility</p:attrName>
                                        </p:attrNameLst>
                                      </p:cBhvr>
                                      <p:to>
                                        <p:strVal val="visible"/>
                                      </p:to>
                                    </p:set>
                                    <p:anim calcmode="lin" valueType="num">
                                      <p:cBhvr>
                                        <p:cTn id="48" dur="500" fill="hold"/>
                                        <p:tgtEl>
                                          <p:spTgt spid="1031"/>
                                        </p:tgtEl>
                                        <p:attrNameLst>
                                          <p:attrName>ppt_w</p:attrName>
                                        </p:attrNameLst>
                                      </p:cBhvr>
                                      <p:tavLst>
                                        <p:tav tm="0">
                                          <p:val>
                                            <p:fltVal val="0"/>
                                          </p:val>
                                        </p:tav>
                                        <p:tav tm="100000">
                                          <p:val>
                                            <p:strVal val="#ppt_w"/>
                                          </p:val>
                                        </p:tav>
                                      </p:tavLst>
                                    </p:anim>
                                    <p:anim calcmode="lin" valueType="num">
                                      <p:cBhvr>
                                        <p:cTn id="49" dur="500" fill="hold"/>
                                        <p:tgtEl>
                                          <p:spTgt spid="1031"/>
                                        </p:tgtEl>
                                        <p:attrNameLst>
                                          <p:attrName>ppt_h</p:attrName>
                                        </p:attrNameLst>
                                      </p:cBhvr>
                                      <p:tavLst>
                                        <p:tav tm="0">
                                          <p:val>
                                            <p:fltVal val="0"/>
                                          </p:val>
                                        </p:tav>
                                        <p:tav tm="100000">
                                          <p:val>
                                            <p:strVal val="#ppt_h"/>
                                          </p:val>
                                        </p:tav>
                                      </p:tavLst>
                                    </p:anim>
                                    <p:animEffect transition="in" filter="fade">
                                      <p:cBhvr>
                                        <p:cTn id="5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solidFill>
                  <a:srgbClr val="FF0000"/>
                </a:solidFill>
              </a:rPr>
              <a:t>CHƯƠNG 2. ĐỔI MỚI SÁNG TẠO TRONG KHỞI NGHIỆP</a:t>
            </a:r>
            <a:endParaRPr lang="en-GB" dirty="0"/>
          </a:p>
        </p:txBody>
      </p:sp>
      <p:sp>
        <p:nvSpPr>
          <p:cNvPr id="6" name="Content Placeholder 1"/>
          <p:cNvSpPr>
            <a:spLocks noGrp="1"/>
          </p:cNvSpPr>
          <p:nvPr>
            <p:ph idx="1"/>
          </p:nvPr>
        </p:nvSpPr>
        <p:spPr/>
        <p:txBody>
          <a:bodyPr/>
          <a:lstStyle/>
          <a:p>
            <a:r>
              <a:rPr lang="en-US" dirty="0" smtClean="0"/>
              <a:t>2.1. </a:t>
            </a:r>
            <a:r>
              <a:rPr lang="en-US" dirty="0" err="1" smtClean="0"/>
              <a:t>Các</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cơ</a:t>
            </a:r>
            <a:r>
              <a:rPr lang="en-US" dirty="0" smtClean="0"/>
              <a:t> </a:t>
            </a:r>
            <a:r>
              <a:rPr lang="en-US" dirty="0" err="1" smtClean="0"/>
              <a:t>bản</a:t>
            </a:r>
            <a:r>
              <a:rPr lang="en-US" dirty="0" smtClean="0"/>
              <a:t> </a:t>
            </a:r>
            <a:r>
              <a:rPr lang="en-US" dirty="0" err="1" smtClean="0"/>
              <a:t>về</a:t>
            </a:r>
            <a:r>
              <a:rPr lang="en-US" dirty="0" smtClean="0"/>
              <a:t> KNĐMST</a:t>
            </a:r>
          </a:p>
          <a:p>
            <a:r>
              <a:rPr lang="en-US" dirty="0" smtClean="0"/>
              <a:t>2.1.1. </a:t>
            </a:r>
            <a:r>
              <a:rPr lang="en-US" dirty="0" err="1" smtClean="0"/>
              <a:t>Khái</a:t>
            </a:r>
            <a:r>
              <a:rPr lang="en-US" dirty="0" smtClean="0"/>
              <a:t> </a:t>
            </a:r>
            <a:r>
              <a:rPr lang="en-US" dirty="0" err="1" smtClean="0"/>
              <a:t>niệm</a:t>
            </a:r>
            <a:r>
              <a:rPr lang="en-US" dirty="0" smtClean="0"/>
              <a:t> ĐMST: </a:t>
            </a:r>
            <a:r>
              <a:rPr lang="en-US" b="0" dirty="0" smtClean="0">
                <a:solidFill>
                  <a:schemeClr val="tx1"/>
                </a:solidFill>
              </a:rPr>
              <a:t>1934 </a:t>
            </a:r>
            <a:r>
              <a:rPr lang="en-US" b="0" dirty="0" err="1" smtClean="0">
                <a:solidFill>
                  <a:schemeClr val="tx1"/>
                </a:solidFill>
              </a:rPr>
              <a:t>Schumpete</a:t>
            </a:r>
            <a:r>
              <a:rPr lang="en-US" b="0" dirty="0" smtClean="0">
                <a:solidFill>
                  <a:schemeClr val="tx1"/>
                </a:solidFill>
              </a:rPr>
              <a:t> (</a:t>
            </a:r>
            <a:r>
              <a:rPr lang="en-US" b="0" dirty="0" err="1" smtClean="0">
                <a:solidFill>
                  <a:schemeClr val="tx1"/>
                </a:solidFill>
              </a:rPr>
              <a:t>Đức</a:t>
            </a:r>
            <a:r>
              <a:rPr lang="en-US" b="0" dirty="0" smtClean="0">
                <a:solidFill>
                  <a:schemeClr val="tx1"/>
                </a:solidFill>
              </a:rPr>
              <a:t>, </a:t>
            </a:r>
            <a:r>
              <a:rPr lang="en-US" b="0" dirty="0" err="1" smtClean="0">
                <a:solidFill>
                  <a:schemeClr val="tx1"/>
                </a:solidFill>
              </a:rPr>
              <a:t>Mỹ</a:t>
            </a:r>
            <a:r>
              <a:rPr lang="en-US" b="0" dirty="0" smtClean="0">
                <a:solidFill>
                  <a:schemeClr val="tx1"/>
                </a:solidFill>
              </a:rPr>
              <a:t>); VN </a:t>
            </a:r>
            <a:r>
              <a:rPr lang="en-US" b="0" dirty="0" err="1" smtClean="0">
                <a:solidFill>
                  <a:schemeClr val="tx1"/>
                </a:solidFill>
              </a:rPr>
              <a:t>hiện</a:t>
            </a:r>
            <a:r>
              <a:rPr lang="en-US" b="0" dirty="0" smtClean="0">
                <a:solidFill>
                  <a:schemeClr val="tx1"/>
                </a:solidFill>
              </a:rPr>
              <a:t> nay </a:t>
            </a:r>
            <a:r>
              <a:rPr lang="en-US" b="0" dirty="0" err="1" smtClean="0">
                <a:solidFill>
                  <a:schemeClr val="tx1"/>
                </a:solidFill>
              </a:rPr>
              <a:t>đẩy</a:t>
            </a:r>
            <a:r>
              <a:rPr lang="en-US" b="0" dirty="0" smtClean="0">
                <a:solidFill>
                  <a:schemeClr val="tx1"/>
                </a:solidFill>
              </a:rPr>
              <a:t> </a:t>
            </a:r>
            <a:r>
              <a:rPr lang="en-US" b="0" dirty="0" err="1" smtClean="0">
                <a:solidFill>
                  <a:schemeClr val="tx1"/>
                </a:solidFill>
              </a:rPr>
              <a:t>mạnh</a:t>
            </a:r>
            <a:endParaRPr lang="en-US" b="0" dirty="0" smtClean="0">
              <a:solidFill>
                <a:schemeClr val="tx1"/>
              </a:solidFill>
            </a:endParaRPr>
          </a:p>
          <a:p>
            <a:pPr marL="342900" indent="-342900">
              <a:buFontTx/>
              <a:buChar char="-"/>
            </a:pPr>
            <a:endParaRPr lang="en-GB" dirty="0"/>
          </a:p>
        </p:txBody>
      </p:sp>
      <p:graphicFrame>
        <p:nvGraphicFramePr>
          <p:cNvPr id="8" name="Diagram 7"/>
          <p:cNvGraphicFramePr/>
          <p:nvPr>
            <p:extLst>
              <p:ext uri="{D42A27DB-BD31-4B8C-83A1-F6EECF244321}">
                <p14:modId xmlns:p14="http://schemas.microsoft.com/office/powerpoint/2010/main" val="1387915510"/>
              </p:ext>
            </p:extLst>
          </p:nvPr>
        </p:nvGraphicFramePr>
        <p:xfrm>
          <a:off x="2486558" y="1982081"/>
          <a:ext cx="7529558" cy="439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506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3200" b="0" dirty="0">
                <a:solidFill>
                  <a:schemeClr val="tx1"/>
                </a:solidFill>
              </a:rPr>
              <a:t>“ĐMST </a:t>
            </a:r>
            <a:r>
              <a:rPr lang="en-US" sz="3200" b="0" dirty="0" err="1">
                <a:solidFill>
                  <a:schemeClr val="tx1"/>
                </a:solidFill>
              </a:rPr>
              <a:t>là</a:t>
            </a:r>
            <a:r>
              <a:rPr lang="en-US" sz="3200" b="0" dirty="0">
                <a:solidFill>
                  <a:schemeClr val="tx1"/>
                </a:solidFill>
              </a:rPr>
              <a:t> </a:t>
            </a:r>
            <a:r>
              <a:rPr lang="en-US" sz="3200" b="0" dirty="0" err="1">
                <a:solidFill>
                  <a:schemeClr val="tx1"/>
                </a:solidFill>
              </a:rPr>
              <a:t>việc</a:t>
            </a:r>
            <a:r>
              <a:rPr lang="en-US" sz="3200" b="0" dirty="0">
                <a:solidFill>
                  <a:schemeClr val="tx1"/>
                </a:solidFill>
              </a:rPr>
              <a:t>/</a:t>
            </a:r>
            <a:r>
              <a:rPr lang="en-US" sz="3200" b="0" dirty="0" err="1">
                <a:solidFill>
                  <a:schemeClr val="tx1"/>
                </a:solidFill>
              </a:rPr>
              <a:t>quá</a:t>
            </a:r>
            <a:r>
              <a:rPr lang="en-US" sz="3200" b="0" dirty="0">
                <a:solidFill>
                  <a:schemeClr val="tx1"/>
                </a:solidFill>
              </a:rPr>
              <a:t> </a:t>
            </a:r>
            <a:r>
              <a:rPr lang="en-US" sz="3200" b="0" dirty="0" err="1">
                <a:solidFill>
                  <a:schemeClr val="tx1"/>
                </a:solidFill>
              </a:rPr>
              <a:t>trình</a:t>
            </a:r>
            <a:r>
              <a:rPr lang="en-US" sz="3200" b="0" dirty="0">
                <a:solidFill>
                  <a:schemeClr val="tx1"/>
                </a:solidFill>
              </a:rPr>
              <a:t> </a:t>
            </a:r>
            <a:r>
              <a:rPr lang="en-US" sz="3200" b="0" dirty="0" err="1">
                <a:solidFill>
                  <a:schemeClr val="tx1"/>
                </a:solidFill>
              </a:rPr>
              <a:t>chuyển</a:t>
            </a:r>
            <a:r>
              <a:rPr lang="en-US" sz="3200" b="0" dirty="0">
                <a:solidFill>
                  <a:schemeClr val="tx1"/>
                </a:solidFill>
              </a:rPr>
              <a:t> ý </a:t>
            </a:r>
            <a:r>
              <a:rPr lang="en-US" sz="3200" b="0" dirty="0" err="1">
                <a:solidFill>
                  <a:schemeClr val="tx1"/>
                </a:solidFill>
              </a:rPr>
              <a:t>tưởng</a:t>
            </a:r>
            <a:r>
              <a:rPr lang="en-US" sz="3200" b="0" dirty="0">
                <a:solidFill>
                  <a:schemeClr val="tx1"/>
                </a:solidFill>
              </a:rPr>
              <a:t>, tri </a:t>
            </a:r>
            <a:r>
              <a:rPr lang="en-US" sz="3200" b="0" dirty="0" err="1">
                <a:solidFill>
                  <a:schemeClr val="tx1"/>
                </a:solidFill>
              </a:rPr>
              <a:t>thức</a:t>
            </a:r>
            <a:r>
              <a:rPr lang="en-US" sz="3200" b="0" dirty="0">
                <a:solidFill>
                  <a:schemeClr val="tx1"/>
                </a:solidFill>
              </a:rPr>
              <a:t> </a:t>
            </a:r>
            <a:r>
              <a:rPr lang="en-US" sz="3200" b="0" dirty="0" err="1">
                <a:solidFill>
                  <a:schemeClr val="tx1"/>
                </a:solidFill>
              </a:rPr>
              <a:t>thành</a:t>
            </a:r>
            <a:r>
              <a:rPr lang="en-US" sz="3200" b="0" dirty="0">
                <a:solidFill>
                  <a:schemeClr val="tx1"/>
                </a:solidFill>
              </a:rPr>
              <a:t> </a:t>
            </a:r>
            <a:r>
              <a:rPr lang="en-US" sz="3200" b="0" dirty="0" err="1">
                <a:solidFill>
                  <a:schemeClr val="tx1"/>
                </a:solidFill>
              </a:rPr>
              <a:t>một</a:t>
            </a:r>
            <a:r>
              <a:rPr lang="en-US" sz="3200" b="0" dirty="0">
                <a:solidFill>
                  <a:schemeClr val="tx1"/>
                </a:solidFill>
              </a:rPr>
              <a:t> </a:t>
            </a:r>
            <a:r>
              <a:rPr lang="en-US" sz="3200" b="0" dirty="0" err="1">
                <a:solidFill>
                  <a:schemeClr val="tx1"/>
                </a:solidFill>
              </a:rPr>
              <a:t>kết</a:t>
            </a:r>
            <a:r>
              <a:rPr lang="en-US" sz="3200" b="0" dirty="0">
                <a:solidFill>
                  <a:schemeClr val="tx1"/>
                </a:solidFill>
              </a:rPr>
              <a:t> </a:t>
            </a:r>
            <a:r>
              <a:rPr lang="en-US" sz="3200" b="0" dirty="0" err="1">
                <a:solidFill>
                  <a:schemeClr val="tx1"/>
                </a:solidFill>
              </a:rPr>
              <a:t>quả</a:t>
            </a:r>
            <a:r>
              <a:rPr lang="en-US" sz="3200" b="0" dirty="0">
                <a:solidFill>
                  <a:schemeClr val="tx1"/>
                </a:solidFill>
              </a:rPr>
              <a:t> </a:t>
            </a:r>
            <a:r>
              <a:rPr lang="en-US" sz="3200" b="0" dirty="0" err="1">
                <a:solidFill>
                  <a:schemeClr val="tx1"/>
                </a:solidFill>
              </a:rPr>
              <a:t>cụ</a:t>
            </a:r>
            <a:r>
              <a:rPr lang="en-US" sz="3200" b="0" dirty="0">
                <a:solidFill>
                  <a:schemeClr val="tx1"/>
                </a:solidFill>
              </a:rPr>
              <a:t> </a:t>
            </a:r>
            <a:r>
              <a:rPr lang="en-US" sz="3200" b="0" dirty="0" err="1">
                <a:solidFill>
                  <a:schemeClr val="tx1"/>
                </a:solidFill>
              </a:rPr>
              <a:t>thể</a:t>
            </a:r>
            <a:r>
              <a:rPr lang="en-US" sz="3200" b="0" dirty="0">
                <a:solidFill>
                  <a:schemeClr val="tx1"/>
                </a:solidFill>
              </a:rPr>
              <a:t> </a:t>
            </a:r>
            <a:r>
              <a:rPr lang="en-US" sz="3200" b="0" dirty="0" err="1">
                <a:solidFill>
                  <a:schemeClr val="tx1"/>
                </a:solidFill>
              </a:rPr>
              <a:t>như</a:t>
            </a:r>
            <a:r>
              <a:rPr lang="en-US" sz="3200" b="0" dirty="0">
                <a:solidFill>
                  <a:schemeClr val="tx1"/>
                </a:solidFill>
              </a:rPr>
              <a:t> </a:t>
            </a:r>
            <a:r>
              <a:rPr lang="en-US" sz="3200" b="0" dirty="0" err="1">
                <a:solidFill>
                  <a:schemeClr val="tx1"/>
                </a:solidFill>
              </a:rPr>
              <a:t>sản</a:t>
            </a:r>
            <a:r>
              <a:rPr lang="en-US" sz="3200" b="0" dirty="0">
                <a:solidFill>
                  <a:schemeClr val="tx1"/>
                </a:solidFill>
              </a:rPr>
              <a:t> </a:t>
            </a:r>
            <a:r>
              <a:rPr lang="en-US" sz="3200" b="0" dirty="0" err="1">
                <a:solidFill>
                  <a:schemeClr val="tx1"/>
                </a:solidFill>
              </a:rPr>
              <a:t>phẩm</a:t>
            </a:r>
            <a:r>
              <a:rPr lang="en-US" sz="3200" b="0" dirty="0">
                <a:solidFill>
                  <a:schemeClr val="tx1"/>
                </a:solidFill>
              </a:rPr>
              <a:t>, </a:t>
            </a:r>
            <a:r>
              <a:rPr lang="en-US" sz="3200" b="0" dirty="0" err="1">
                <a:solidFill>
                  <a:schemeClr val="tx1"/>
                </a:solidFill>
              </a:rPr>
              <a:t>dịch</a:t>
            </a:r>
            <a:r>
              <a:rPr lang="en-US" sz="3200" b="0" dirty="0">
                <a:solidFill>
                  <a:schemeClr val="tx1"/>
                </a:solidFill>
              </a:rPr>
              <a:t> </a:t>
            </a:r>
            <a:r>
              <a:rPr lang="en-US" sz="3200" b="0" dirty="0" err="1">
                <a:solidFill>
                  <a:schemeClr val="tx1"/>
                </a:solidFill>
              </a:rPr>
              <a:t>vụ</a:t>
            </a:r>
            <a:r>
              <a:rPr lang="en-US" sz="3200" b="0" dirty="0">
                <a:solidFill>
                  <a:schemeClr val="tx1"/>
                </a:solidFill>
              </a:rPr>
              <a:t>, </a:t>
            </a:r>
            <a:r>
              <a:rPr lang="en-US" sz="3200" b="0" dirty="0" err="1">
                <a:solidFill>
                  <a:schemeClr val="tx1"/>
                </a:solidFill>
              </a:rPr>
              <a:t>quy</a:t>
            </a:r>
            <a:r>
              <a:rPr lang="en-US" sz="3200" b="0" dirty="0">
                <a:solidFill>
                  <a:schemeClr val="tx1"/>
                </a:solidFill>
              </a:rPr>
              <a:t> </a:t>
            </a:r>
            <a:r>
              <a:rPr lang="en-US" sz="3200" b="0" dirty="0" err="1">
                <a:solidFill>
                  <a:schemeClr val="tx1"/>
                </a:solidFill>
              </a:rPr>
              <a:t>trình</a:t>
            </a:r>
            <a:r>
              <a:rPr lang="en-US" sz="3200" b="0" dirty="0">
                <a:solidFill>
                  <a:schemeClr val="tx1"/>
                </a:solidFill>
              </a:rPr>
              <a:t>… </a:t>
            </a:r>
            <a:r>
              <a:rPr lang="en-US" sz="3200" b="0" dirty="0" err="1">
                <a:solidFill>
                  <a:schemeClr val="tx1"/>
                </a:solidFill>
              </a:rPr>
              <a:t>mang</a:t>
            </a:r>
            <a:r>
              <a:rPr lang="en-US" sz="3200" b="0" dirty="0">
                <a:solidFill>
                  <a:schemeClr val="tx1"/>
                </a:solidFill>
              </a:rPr>
              <a:t> </a:t>
            </a:r>
            <a:r>
              <a:rPr lang="en-US" sz="3200" b="0" dirty="0" err="1">
                <a:solidFill>
                  <a:schemeClr val="tx1"/>
                </a:solidFill>
              </a:rPr>
              <a:t>lại</a:t>
            </a:r>
            <a:r>
              <a:rPr lang="en-US" sz="3200" b="0" dirty="0">
                <a:solidFill>
                  <a:schemeClr val="tx1"/>
                </a:solidFill>
              </a:rPr>
              <a:t> </a:t>
            </a:r>
            <a:r>
              <a:rPr lang="en-US" sz="3200" b="0" dirty="0" err="1">
                <a:solidFill>
                  <a:schemeClr val="tx1"/>
                </a:solidFill>
              </a:rPr>
              <a:t>lợi</a:t>
            </a:r>
            <a:r>
              <a:rPr lang="en-US" sz="3200" b="0" dirty="0">
                <a:solidFill>
                  <a:schemeClr val="tx1"/>
                </a:solidFill>
              </a:rPr>
              <a:t> </a:t>
            </a:r>
            <a:r>
              <a:rPr lang="en-US" sz="3200" b="0" dirty="0" err="1">
                <a:solidFill>
                  <a:schemeClr val="tx1"/>
                </a:solidFill>
              </a:rPr>
              <a:t>ích</a:t>
            </a:r>
            <a:r>
              <a:rPr lang="en-US" sz="3200" b="0" dirty="0">
                <a:solidFill>
                  <a:schemeClr val="tx1"/>
                </a:solidFill>
              </a:rPr>
              <a:t> </a:t>
            </a:r>
            <a:r>
              <a:rPr lang="en-US" sz="3200" b="0" dirty="0" err="1">
                <a:solidFill>
                  <a:schemeClr val="tx1"/>
                </a:solidFill>
              </a:rPr>
              <a:t>gia</a:t>
            </a:r>
            <a:r>
              <a:rPr lang="en-US" sz="3200" b="0" dirty="0">
                <a:solidFill>
                  <a:schemeClr val="tx1"/>
                </a:solidFill>
              </a:rPr>
              <a:t> </a:t>
            </a:r>
            <a:r>
              <a:rPr lang="en-US" sz="3200" b="0" dirty="0" err="1">
                <a:solidFill>
                  <a:schemeClr val="tx1"/>
                </a:solidFill>
              </a:rPr>
              <a:t>tăng</a:t>
            </a:r>
            <a:r>
              <a:rPr lang="en-US" sz="3200" b="0" dirty="0">
                <a:solidFill>
                  <a:schemeClr val="tx1"/>
                </a:solidFill>
              </a:rPr>
              <a:t> </a:t>
            </a:r>
            <a:r>
              <a:rPr lang="en-US" sz="3200" b="0" dirty="0" err="1">
                <a:solidFill>
                  <a:schemeClr val="tx1"/>
                </a:solidFill>
              </a:rPr>
              <a:t>cho</a:t>
            </a:r>
            <a:r>
              <a:rPr lang="en-US" sz="3200" b="0" dirty="0">
                <a:solidFill>
                  <a:schemeClr val="tx1"/>
                </a:solidFill>
              </a:rPr>
              <a:t> KTXH (KTXH)”. </a:t>
            </a:r>
            <a:r>
              <a:rPr lang="en-US" sz="3200" b="0" dirty="0" err="1">
                <a:solidFill>
                  <a:schemeClr val="tx1"/>
                </a:solidFill>
              </a:rPr>
              <a:t>Khi</a:t>
            </a:r>
            <a:r>
              <a:rPr lang="en-US" sz="3200" b="0" dirty="0">
                <a:solidFill>
                  <a:schemeClr val="tx1"/>
                </a:solidFill>
              </a:rPr>
              <a:t> </a:t>
            </a:r>
            <a:r>
              <a:rPr lang="en-US" sz="3200" b="0" dirty="0" err="1">
                <a:solidFill>
                  <a:schemeClr val="tx1"/>
                </a:solidFill>
              </a:rPr>
              <a:t>một</a:t>
            </a:r>
            <a:r>
              <a:rPr lang="en-US" sz="3200" b="0" dirty="0">
                <a:solidFill>
                  <a:schemeClr val="tx1"/>
                </a:solidFill>
              </a:rPr>
              <a:t> ý </a:t>
            </a:r>
            <a:r>
              <a:rPr lang="en-US" sz="3200" b="0" dirty="0" err="1">
                <a:solidFill>
                  <a:schemeClr val="tx1"/>
                </a:solidFill>
              </a:rPr>
              <a:t>tưởng</a:t>
            </a:r>
            <a:r>
              <a:rPr lang="en-US" sz="3200" b="0" dirty="0">
                <a:solidFill>
                  <a:schemeClr val="tx1"/>
                </a:solidFill>
              </a:rPr>
              <a:t> hay tri </a:t>
            </a:r>
            <a:r>
              <a:rPr lang="en-US" sz="3200" b="0" dirty="0" err="1">
                <a:solidFill>
                  <a:schemeClr val="tx1"/>
                </a:solidFill>
              </a:rPr>
              <a:t>thức</a:t>
            </a:r>
            <a:r>
              <a:rPr lang="en-US" sz="3200" b="0" dirty="0">
                <a:solidFill>
                  <a:schemeClr val="tx1"/>
                </a:solidFill>
              </a:rPr>
              <a:t>, </a:t>
            </a:r>
            <a:r>
              <a:rPr lang="en-US" sz="3200" b="0" dirty="0" err="1">
                <a:solidFill>
                  <a:schemeClr val="tx1"/>
                </a:solidFill>
              </a:rPr>
              <a:t>dù</a:t>
            </a:r>
            <a:r>
              <a:rPr lang="en-US" sz="3200" b="0" dirty="0">
                <a:solidFill>
                  <a:schemeClr val="tx1"/>
                </a:solidFill>
              </a:rPr>
              <a:t> </a:t>
            </a:r>
            <a:r>
              <a:rPr lang="en-US" sz="3200" b="0" dirty="0" err="1">
                <a:solidFill>
                  <a:schemeClr val="tx1"/>
                </a:solidFill>
              </a:rPr>
              <a:t>có</a:t>
            </a:r>
            <a:r>
              <a:rPr lang="en-US" sz="3200" b="0" dirty="0">
                <a:solidFill>
                  <a:schemeClr val="tx1"/>
                </a:solidFill>
              </a:rPr>
              <a:t> </a:t>
            </a:r>
            <a:r>
              <a:rPr lang="en-US" sz="3200" b="0" dirty="0" err="1">
                <a:solidFill>
                  <a:schemeClr val="tx1"/>
                </a:solidFill>
              </a:rPr>
              <a:t>hấp</a:t>
            </a:r>
            <a:r>
              <a:rPr lang="en-US" sz="3200" b="0" dirty="0">
                <a:solidFill>
                  <a:schemeClr val="tx1"/>
                </a:solidFill>
              </a:rPr>
              <a:t> </a:t>
            </a:r>
            <a:r>
              <a:rPr lang="en-US" sz="3200" b="0" dirty="0" err="1">
                <a:solidFill>
                  <a:schemeClr val="tx1"/>
                </a:solidFill>
              </a:rPr>
              <a:t>dẫn</a:t>
            </a:r>
            <a:r>
              <a:rPr lang="en-US" sz="3200" b="0" dirty="0">
                <a:solidFill>
                  <a:schemeClr val="tx1"/>
                </a:solidFill>
              </a:rPr>
              <a:t> </a:t>
            </a:r>
            <a:r>
              <a:rPr lang="en-US" sz="3200" b="0" dirty="0" err="1">
                <a:solidFill>
                  <a:schemeClr val="tx1"/>
                </a:solidFill>
              </a:rPr>
              <a:t>và</a:t>
            </a:r>
            <a:r>
              <a:rPr lang="en-US" sz="3200" b="0" dirty="0">
                <a:solidFill>
                  <a:schemeClr val="tx1"/>
                </a:solidFill>
              </a:rPr>
              <a:t> </a:t>
            </a:r>
            <a:r>
              <a:rPr lang="en-US" sz="3200" b="0" dirty="0" err="1">
                <a:solidFill>
                  <a:schemeClr val="tx1"/>
                </a:solidFill>
              </a:rPr>
              <a:t>tiềm</a:t>
            </a:r>
            <a:r>
              <a:rPr lang="en-US" sz="3200" b="0" dirty="0">
                <a:solidFill>
                  <a:schemeClr val="tx1"/>
                </a:solidFill>
              </a:rPr>
              <a:t> </a:t>
            </a:r>
            <a:r>
              <a:rPr lang="en-US" sz="3200" b="0" dirty="0" err="1">
                <a:solidFill>
                  <a:schemeClr val="tx1"/>
                </a:solidFill>
              </a:rPr>
              <a:t>năng</a:t>
            </a:r>
            <a:r>
              <a:rPr lang="en-US" sz="3200" b="0" dirty="0">
                <a:solidFill>
                  <a:schemeClr val="tx1"/>
                </a:solidFill>
              </a:rPr>
              <a:t> </a:t>
            </a:r>
            <a:r>
              <a:rPr lang="en-US" sz="3200" b="0" dirty="0" err="1">
                <a:solidFill>
                  <a:schemeClr val="tx1"/>
                </a:solidFill>
              </a:rPr>
              <a:t>đến</a:t>
            </a:r>
            <a:r>
              <a:rPr lang="en-US" sz="3200" b="0" dirty="0">
                <a:solidFill>
                  <a:schemeClr val="tx1"/>
                </a:solidFill>
              </a:rPr>
              <a:t> </a:t>
            </a:r>
            <a:r>
              <a:rPr lang="en-US" sz="3200" b="0" dirty="0" err="1">
                <a:solidFill>
                  <a:schemeClr val="tx1"/>
                </a:solidFill>
              </a:rPr>
              <a:t>đâu</a:t>
            </a:r>
            <a:r>
              <a:rPr lang="en-US" sz="3200" b="0" dirty="0">
                <a:solidFill>
                  <a:schemeClr val="tx1"/>
                </a:solidFill>
              </a:rPr>
              <a:t>, </a:t>
            </a:r>
            <a:r>
              <a:rPr lang="en-US" sz="3200" b="0" dirty="0" err="1">
                <a:solidFill>
                  <a:schemeClr val="tx1"/>
                </a:solidFill>
              </a:rPr>
              <a:t>nếu</a:t>
            </a:r>
            <a:r>
              <a:rPr lang="en-US" sz="3200" b="0" dirty="0">
                <a:solidFill>
                  <a:schemeClr val="tx1"/>
                </a:solidFill>
              </a:rPr>
              <a:t> </a:t>
            </a:r>
            <a:r>
              <a:rPr lang="en-US" sz="3200" b="0" dirty="0" err="1">
                <a:solidFill>
                  <a:schemeClr val="tx1"/>
                </a:solidFill>
              </a:rPr>
              <a:t>chưa</a:t>
            </a:r>
            <a:r>
              <a:rPr lang="en-US" sz="3200" b="0" dirty="0">
                <a:solidFill>
                  <a:schemeClr val="tx1"/>
                </a:solidFill>
              </a:rPr>
              <a:t> </a:t>
            </a:r>
            <a:r>
              <a:rPr lang="en-US" sz="3200" b="0" dirty="0" err="1">
                <a:solidFill>
                  <a:schemeClr val="tx1"/>
                </a:solidFill>
              </a:rPr>
              <a:t>được</a:t>
            </a:r>
            <a:r>
              <a:rPr lang="en-US" sz="3200" b="0" dirty="0">
                <a:solidFill>
                  <a:schemeClr val="tx1"/>
                </a:solidFill>
              </a:rPr>
              <a:t> </a:t>
            </a:r>
            <a:r>
              <a:rPr lang="en-US" sz="3200" b="0" dirty="0" err="1">
                <a:solidFill>
                  <a:schemeClr val="tx1"/>
                </a:solidFill>
              </a:rPr>
              <a:t>chuyển</a:t>
            </a:r>
            <a:r>
              <a:rPr lang="en-US" sz="3200" b="0" dirty="0">
                <a:solidFill>
                  <a:schemeClr val="tx1"/>
                </a:solidFill>
              </a:rPr>
              <a:t> </a:t>
            </a:r>
            <a:r>
              <a:rPr lang="en-US" sz="3200" b="0" dirty="0" err="1">
                <a:solidFill>
                  <a:schemeClr val="tx1"/>
                </a:solidFill>
              </a:rPr>
              <a:t>thành</a:t>
            </a:r>
            <a:r>
              <a:rPr lang="en-US" sz="3200" b="0" dirty="0">
                <a:solidFill>
                  <a:schemeClr val="tx1"/>
                </a:solidFill>
              </a:rPr>
              <a:t> </a:t>
            </a:r>
            <a:r>
              <a:rPr lang="en-US" sz="3200" b="0" dirty="0" err="1">
                <a:solidFill>
                  <a:schemeClr val="tx1"/>
                </a:solidFill>
              </a:rPr>
              <a:t>các</a:t>
            </a:r>
            <a:r>
              <a:rPr lang="en-US" sz="3200" b="0" dirty="0">
                <a:solidFill>
                  <a:schemeClr val="tx1"/>
                </a:solidFill>
              </a:rPr>
              <a:t> </a:t>
            </a:r>
            <a:r>
              <a:rPr lang="en-US" sz="3200" b="0" dirty="0" err="1">
                <a:solidFill>
                  <a:schemeClr val="tx1"/>
                </a:solidFill>
              </a:rPr>
              <a:t>kết</a:t>
            </a:r>
            <a:r>
              <a:rPr lang="en-US" sz="3200" b="0" dirty="0">
                <a:solidFill>
                  <a:schemeClr val="tx1"/>
                </a:solidFill>
              </a:rPr>
              <a:t> </a:t>
            </a:r>
            <a:r>
              <a:rPr lang="en-US" sz="3200" b="0" dirty="0" err="1">
                <a:solidFill>
                  <a:schemeClr val="tx1"/>
                </a:solidFill>
              </a:rPr>
              <a:t>quả</a:t>
            </a:r>
            <a:r>
              <a:rPr lang="en-US" sz="3200" b="0" dirty="0">
                <a:solidFill>
                  <a:schemeClr val="tx1"/>
                </a:solidFill>
              </a:rPr>
              <a:t> </a:t>
            </a:r>
            <a:r>
              <a:rPr lang="en-US" sz="3200" b="0" dirty="0" err="1">
                <a:solidFill>
                  <a:schemeClr val="tx1"/>
                </a:solidFill>
              </a:rPr>
              <a:t>cụ</a:t>
            </a:r>
            <a:r>
              <a:rPr lang="en-US" sz="3200" b="0" dirty="0">
                <a:solidFill>
                  <a:schemeClr val="tx1"/>
                </a:solidFill>
              </a:rPr>
              <a:t> </a:t>
            </a:r>
            <a:r>
              <a:rPr lang="en-US" sz="3200" b="0" dirty="0" err="1">
                <a:solidFill>
                  <a:schemeClr val="tx1"/>
                </a:solidFill>
              </a:rPr>
              <a:t>thể</a:t>
            </a:r>
            <a:r>
              <a:rPr lang="en-US" sz="3200" b="0" dirty="0">
                <a:solidFill>
                  <a:schemeClr val="tx1"/>
                </a:solidFill>
              </a:rPr>
              <a:t> </a:t>
            </a:r>
            <a:r>
              <a:rPr lang="en-US" sz="3200" b="0" dirty="0" err="1">
                <a:solidFill>
                  <a:schemeClr val="tx1"/>
                </a:solidFill>
              </a:rPr>
              <a:t>để</a:t>
            </a:r>
            <a:r>
              <a:rPr lang="en-US" sz="3200" b="0" dirty="0">
                <a:solidFill>
                  <a:schemeClr val="tx1"/>
                </a:solidFill>
              </a:rPr>
              <a:t> </a:t>
            </a:r>
            <a:r>
              <a:rPr lang="en-US" sz="3200" b="0" dirty="0" err="1">
                <a:solidFill>
                  <a:schemeClr val="tx1"/>
                </a:solidFill>
              </a:rPr>
              <a:t>mang</a:t>
            </a:r>
            <a:r>
              <a:rPr lang="en-US" sz="3200" b="0" dirty="0">
                <a:solidFill>
                  <a:schemeClr val="tx1"/>
                </a:solidFill>
              </a:rPr>
              <a:t> </a:t>
            </a:r>
            <a:r>
              <a:rPr lang="en-US" sz="3200" b="0" dirty="0" err="1">
                <a:solidFill>
                  <a:schemeClr val="tx1"/>
                </a:solidFill>
              </a:rPr>
              <a:t>lại</a:t>
            </a:r>
            <a:r>
              <a:rPr lang="en-US" sz="3200" b="0" dirty="0">
                <a:solidFill>
                  <a:schemeClr val="tx1"/>
                </a:solidFill>
              </a:rPr>
              <a:t> </a:t>
            </a:r>
            <a:r>
              <a:rPr lang="en-US" sz="3200" b="0" dirty="0" err="1">
                <a:solidFill>
                  <a:schemeClr val="tx1"/>
                </a:solidFill>
              </a:rPr>
              <a:t>giá</a:t>
            </a:r>
            <a:r>
              <a:rPr lang="en-US" sz="3200" b="0" dirty="0">
                <a:solidFill>
                  <a:schemeClr val="tx1"/>
                </a:solidFill>
              </a:rPr>
              <a:t> </a:t>
            </a:r>
            <a:r>
              <a:rPr lang="en-US" sz="3200" b="0" dirty="0" err="1">
                <a:solidFill>
                  <a:schemeClr val="tx1"/>
                </a:solidFill>
              </a:rPr>
              <a:t>trị</a:t>
            </a:r>
            <a:r>
              <a:rPr lang="en-US" sz="3200" b="0" dirty="0">
                <a:solidFill>
                  <a:schemeClr val="tx1"/>
                </a:solidFill>
              </a:rPr>
              <a:t> </a:t>
            </a:r>
            <a:r>
              <a:rPr lang="en-US" sz="3200" b="0" dirty="0" err="1">
                <a:solidFill>
                  <a:schemeClr val="tx1"/>
                </a:solidFill>
              </a:rPr>
              <a:t>thì</a:t>
            </a:r>
            <a:r>
              <a:rPr lang="en-US" sz="3200" b="0" dirty="0">
                <a:solidFill>
                  <a:schemeClr val="tx1"/>
                </a:solidFill>
              </a:rPr>
              <a:t> </a:t>
            </a:r>
            <a:r>
              <a:rPr lang="en-US" sz="3200" b="0" dirty="0" err="1">
                <a:solidFill>
                  <a:schemeClr val="tx1"/>
                </a:solidFill>
              </a:rPr>
              <a:t>chưa</a:t>
            </a:r>
            <a:r>
              <a:rPr lang="en-US" sz="3200" b="0" dirty="0">
                <a:solidFill>
                  <a:schemeClr val="tx1"/>
                </a:solidFill>
              </a:rPr>
              <a:t> </a:t>
            </a:r>
            <a:r>
              <a:rPr lang="en-US" sz="3200" b="0" dirty="0" err="1">
                <a:solidFill>
                  <a:schemeClr val="tx1"/>
                </a:solidFill>
              </a:rPr>
              <a:t>được</a:t>
            </a:r>
            <a:r>
              <a:rPr lang="en-US" sz="3200" b="0" dirty="0">
                <a:solidFill>
                  <a:schemeClr val="tx1"/>
                </a:solidFill>
              </a:rPr>
              <a:t> </a:t>
            </a:r>
            <a:r>
              <a:rPr lang="en-US" sz="3200" b="0" dirty="0" err="1">
                <a:solidFill>
                  <a:schemeClr val="tx1"/>
                </a:solidFill>
              </a:rPr>
              <a:t>coi</a:t>
            </a:r>
            <a:r>
              <a:rPr lang="en-US" sz="3200" b="0" dirty="0">
                <a:solidFill>
                  <a:schemeClr val="tx1"/>
                </a:solidFill>
              </a:rPr>
              <a:t> </a:t>
            </a:r>
            <a:r>
              <a:rPr lang="en-US" sz="3200" b="0" dirty="0" err="1">
                <a:solidFill>
                  <a:schemeClr val="tx1"/>
                </a:solidFill>
              </a:rPr>
              <a:t>là</a:t>
            </a:r>
            <a:r>
              <a:rPr lang="en-US" sz="3200" b="0" dirty="0">
                <a:solidFill>
                  <a:schemeClr val="tx1"/>
                </a:solidFill>
              </a:rPr>
              <a:t> ĐMST. </a:t>
            </a:r>
            <a:r>
              <a:rPr lang="en-US" sz="3200" b="0" dirty="0" err="1">
                <a:solidFill>
                  <a:schemeClr val="tx1"/>
                </a:solidFill>
              </a:rPr>
              <a:t>Chức</a:t>
            </a:r>
            <a:r>
              <a:rPr lang="en-US" sz="3200" b="0" dirty="0">
                <a:solidFill>
                  <a:schemeClr val="tx1"/>
                </a:solidFill>
              </a:rPr>
              <a:t> </a:t>
            </a:r>
            <a:r>
              <a:rPr lang="en-US" sz="3200" b="0" dirty="0" err="1">
                <a:solidFill>
                  <a:schemeClr val="tx1"/>
                </a:solidFill>
              </a:rPr>
              <a:t>năng</a:t>
            </a:r>
            <a:r>
              <a:rPr lang="en-US" sz="3200" b="0" dirty="0">
                <a:solidFill>
                  <a:schemeClr val="tx1"/>
                </a:solidFill>
              </a:rPr>
              <a:t> </a:t>
            </a:r>
            <a:r>
              <a:rPr lang="en-US" sz="3200" b="0" dirty="0" err="1">
                <a:solidFill>
                  <a:schemeClr val="tx1"/>
                </a:solidFill>
              </a:rPr>
              <a:t>của</a:t>
            </a:r>
            <a:r>
              <a:rPr lang="en-US" sz="3200" b="0" dirty="0">
                <a:solidFill>
                  <a:schemeClr val="tx1"/>
                </a:solidFill>
              </a:rPr>
              <a:t> ĐMST </a:t>
            </a:r>
            <a:r>
              <a:rPr lang="en-US" sz="3200" b="0" dirty="0" err="1">
                <a:solidFill>
                  <a:schemeClr val="tx1"/>
                </a:solidFill>
              </a:rPr>
              <a:t>chính</a:t>
            </a:r>
            <a:r>
              <a:rPr lang="en-US" sz="3200" b="0" dirty="0">
                <a:solidFill>
                  <a:schemeClr val="tx1"/>
                </a:solidFill>
              </a:rPr>
              <a:t> </a:t>
            </a:r>
            <a:r>
              <a:rPr lang="en-US" sz="3200" b="0" dirty="0" err="1">
                <a:solidFill>
                  <a:schemeClr val="tx1"/>
                </a:solidFill>
              </a:rPr>
              <a:t>là</a:t>
            </a:r>
            <a:r>
              <a:rPr lang="en-US" sz="3200" b="0" dirty="0">
                <a:solidFill>
                  <a:schemeClr val="tx1"/>
                </a:solidFill>
              </a:rPr>
              <a:t> </a:t>
            </a:r>
            <a:r>
              <a:rPr lang="en-US" sz="3200" b="0" dirty="0" err="1">
                <a:solidFill>
                  <a:schemeClr val="tx1"/>
                </a:solidFill>
              </a:rPr>
              <a:t>đưa</a:t>
            </a:r>
            <a:r>
              <a:rPr lang="en-US" sz="3200" b="0" dirty="0">
                <a:solidFill>
                  <a:schemeClr val="tx1"/>
                </a:solidFill>
              </a:rPr>
              <a:t> </a:t>
            </a:r>
            <a:r>
              <a:rPr lang="en-US" sz="3200" b="0" dirty="0" err="1">
                <a:solidFill>
                  <a:schemeClr val="tx1"/>
                </a:solidFill>
              </a:rPr>
              <a:t>sự</a:t>
            </a:r>
            <a:r>
              <a:rPr lang="en-US" sz="3200" b="0" dirty="0">
                <a:solidFill>
                  <a:schemeClr val="tx1"/>
                </a:solidFill>
              </a:rPr>
              <a:t> </a:t>
            </a:r>
            <a:r>
              <a:rPr lang="en-US" sz="3200" b="0" dirty="0" err="1">
                <a:solidFill>
                  <a:schemeClr val="tx1"/>
                </a:solidFill>
              </a:rPr>
              <a:t>sáng</a:t>
            </a:r>
            <a:r>
              <a:rPr lang="en-US" sz="3200" b="0" dirty="0">
                <a:solidFill>
                  <a:schemeClr val="tx1"/>
                </a:solidFill>
              </a:rPr>
              <a:t> </a:t>
            </a:r>
            <a:r>
              <a:rPr lang="en-US" sz="3200" b="0" dirty="0" err="1">
                <a:solidFill>
                  <a:schemeClr val="tx1"/>
                </a:solidFill>
              </a:rPr>
              <a:t>tạo</a:t>
            </a:r>
            <a:r>
              <a:rPr lang="en-US" sz="3200" b="0" dirty="0">
                <a:solidFill>
                  <a:schemeClr val="tx1"/>
                </a:solidFill>
              </a:rPr>
              <a:t> </a:t>
            </a:r>
            <a:r>
              <a:rPr lang="en-US" sz="3200" b="0" dirty="0" err="1">
                <a:solidFill>
                  <a:schemeClr val="tx1"/>
                </a:solidFill>
              </a:rPr>
              <a:t>và</a:t>
            </a:r>
            <a:r>
              <a:rPr lang="en-US" sz="3200" b="0" dirty="0">
                <a:solidFill>
                  <a:schemeClr val="tx1"/>
                </a:solidFill>
              </a:rPr>
              <a:t> </a:t>
            </a:r>
            <a:r>
              <a:rPr lang="en-US" sz="3200" b="0" dirty="0" err="1">
                <a:solidFill>
                  <a:schemeClr val="tx1"/>
                </a:solidFill>
              </a:rPr>
              <a:t>tính</a:t>
            </a:r>
            <a:r>
              <a:rPr lang="en-US" sz="3200" b="0" dirty="0">
                <a:solidFill>
                  <a:schemeClr val="tx1"/>
                </a:solidFill>
              </a:rPr>
              <a:t> </a:t>
            </a:r>
            <a:r>
              <a:rPr lang="en-US" sz="3200" b="0" dirty="0" err="1">
                <a:solidFill>
                  <a:schemeClr val="tx1"/>
                </a:solidFill>
              </a:rPr>
              <a:t>mới</a:t>
            </a:r>
            <a:r>
              <a:rPr lang="en-US" sz="3200" b="0" dirty="0">
                <a:solidFill>
                  <a:schemeClr val="tx1"/>
                </a:solidFill>
              </a:rPr>
              <a:t> </a:t>
            </a:r>
            <a:r>
              <a:rPr lang="en-US" sz="3200" b="0" dirty="0" err="1">
                <a:solidFill>
                  <a:schemeClr val="tx1"/>
                </a:solidFill>
              </a:rPr>
              <a:t>thâm</a:t>
            </a:r>
            <a:r>
              <a:rPr lang="en-US" sz="3200" b="0" dirty="0">
                <a:solidFill>
                  <a:schemeClr val="tx1"/>
                </a:solidFill>
              </a:rPr>
              <a:t> </a:t>
            </a:r>
            <a:r>
              <a:rPr lang="en-US" sz="3200" b="0" dirty="0" err="1">
                <a:solidFill>
                  <a:schemeClr val="tx1"/>
                </a:solidFill>
              </a:rPr>
              <a:t>nhập</a:t>
            </a:r>
            <a:r>
              <a:rPr lang="en-US" sz="3200" b="0" dirty="0">
                <a:solidFill>
                  <a:schemeClr val="tx1"/>
                </a:solidFill>
              </a:rPr>
              <a:t> </a:t>
            </a:r>
            <a:r>
              <a:rPr lang="en-US" sz="3200" b="0" dirty="0" err="1">
                <a:solidFill>
                  <a:schemeClr val="tx1"/>
                </a:solidFill>
              </a:rPr>
              <a:t>vào</a:t>
            </a:r>
            <a:r>
              <a:rPr lang="en-US" sz="3200" b="0" dirty="0">
                <a:solidFill>
                  <a:schemeClr val="tx1"/>
                </a:solidFill>
              </a:rPr>
              <a:t> </a:t>
            </a:r>
            <a:r>
              <a:rPr lang="en-US" sz="3200" b="0" dirty="0" err="1">
                <a:solidFill>
                  <a:schemeClr val="tx1"/>
                </a:solidFill>
              </a:rPr>
              <a:t>hệ</a:t>
            </a:r>
            <a:r>
              <a:rPr lang="en-US" sz="3200" b="0" dirty="0">
                <a:solidFill>
                  <a:schemeClr val="tx1"/>
                </a:solidFill>
              </a:rPr>
              <a:t> </a:t>
            </a:r>
            <a:r>
              <a:rPr lang="en-US" sz="3200" b="0" dirty="0" err="1">
                <a:solidFill>
                  <a:schemeClr val="tx1"/>
                </a:solidFill>
              </a:rPr>
              <a:t>thống</a:t>
            </a:r>
            <a:r>
              <a:rPr lang="en-US" sz="3200" b="0" dirty="0">
                <a:solidFill>
                  <a:schemeClr val="tx1"/>
                </a:solidFill>
              </a:rPr>
              <a:t> KTXH </a:t>
            </a:r>
            <a:r>
              <a:rPr lang="en-US" sz="3200" b="0" dirty="0" err="1">
                <a:solidFill>
                  <a:schemeClr val="tx1"/>
                </a:solidFill>
              </a:rPr>
              <a:t>nhằm</a:t>
            </a:r>
            <a:r>
              <a:rPr lang="en-US" sz="3200" b="0" dirty="0">
                <a:solidFill>
                  <a:schemeClr val="tx1"/>
                </a:solidFill>
              </a:rPr>
              <a:t> </a:t>
            </a:r>
            <a:r>
              <a:rPr lang="en-US" sz="3200" b="0" dirty="0" err="1">
                <a:solidFill>
                  <a:schemeClr val="tx1"/>
                </a:solidFill>
              </a:rPr>
              <a:t>tạo</a:t>
            </a:r>
            <a:r>
              <a:rPr lang="en-US" sz="3200" b="0" dirty="0">
                <a:solidFill>
                  <a:schemeClr val="tx1"/>
                </a:solidFill>
              </a:rPr>
              <a:t> </a:t>
            </a:r>
            <a:r>
              <a:rPr lang="en-US" sz="3200" b="0" dirty="0" err="1">
                <a:solidFill>
                  <a:schemeClr val="tx1"/>
                </a:solidFill>
              </a:rPr>
              <a:t>ra</a:t>
            </a:r>
            <a:r>
              <a:rPr lang="en-US" sz="3200" b="0" dirty="0">
                <a:solidFill>
                  <a:schemeClr val="tx1"/>
                </a:solidFill>
              </a:rPr>
              <a:t> </a:t>
            </a:r>
            <a:r>
              <a:rPr lang="en-US" sz="3200" b="0" dirty="0" err="1">
                <a:solidFill>
                  <a:schemeClr val="tx1"/>
                </a:solidFill>
              </a:rPr>
              <a:t>các</a:t>
            </a:r>
            <a:r>
              <a:rPr lang="en-US" sz="3200" b="0" dirty="0">
                <a:solidFill>
                  <a:schemeClr val="tx1"/>
                </a:solidFill>
              </a:rPr>
              <a:t> </a:t>
            </a:r>
            <a:r>
              <a:rPr lang="en-US" sz="3200" b="0" dirty="0" err="1">
                <a:solidFill>
                  <a:schemeClr val="tx1"/>
                </a:solidFill>
              </a:rPr>
              <a:t>giá</a:t>
            </a:r>
            <a:r>
              <a:rPr lang="en-US" sz="3200" b="0" dirty="0">
                <a:solidFill>
                  <a:schemeClr val="tx1"/>
                </a:solidFill>
              </a:rPr>
              <a:t> </a:t>
            </a:r>
            <a:r>
              <a:rPr lang="en-US" sz="3200" b="0" dirty="0" err="1">
                <a:solidFill>
                  <a:schemeClr val="tx1"/>
                </a:solidFill>
              </a:rPr>
              <a:t>trị</a:t>
            </a:r>
            <a:r>
              <a:rPr lang="en-US" sz="3200" b="0" dirty="0">
                <a:solidFill>
                  <a:schemeClr val="tx1"/>
                </a:solidFill>
              </a:rPr>
              <a:t> </a:t>
            </a:r>
            <a:r>
              <a:rPr lang="en-US" sz="3200" b="0" dirty="0" err="1">
                <a:solidFill>
                  <a:schemeClr val="tx1"/>
                </a:solidFill>
              </a:rPr>
              <a:t>mới</a:t>
            </a:r>
            <a:r>
              <a:rPr lang="en-US" sz="3200" b="0" dirty="0">
                <a:solidFill>
                  <a:schemeClr val="tx1"/>
                </a:solidFill>
              </a:rPr>
              <a:t>. </a:t>
            </a:r>
            <a:r>
              <a:rPr lang="en-US" sz="3200" b="0" dirty="0" err="1">
                <a:solidFill>
                  <a:schemeClr val="tx1"/>
                </a:solidFill>
              </a:rPr>
              <a:t>Nếu</a:t>
            </a:r>
            <a:r>
              <a:rPr lang="en-US" sz="3200" b="0" dirty="0">
                <a:solidFill>
                  <a:schemeClr val="tx1"/>
                </a:solidFill>
              </a:rPr>
              <a:t> </a:t>
            </a:r>
            <a:r>
              <a:rPr lang="en-US" sz="3200" b="0" dirty="0" err="1">
                <a:solidFill>
                  <a:schemeClr val="tx1"/>
                </a:solidFill>
              </a:rPr>
              <a:t>không</a:t>
            </a:r>
            <a:r>
              <a:rPr lang="en-US" sz="3200" b="0" dirty="0">
                <a:solidFill>
                  <a:schemeClr val="tx1"/>
                </a:solidFill>
              </a:rPr>
              <a:t> </a:t>
            </a:r>
            <a:r>
              <a:rPr lang="en-US" sz="3200" b="0" dirty="0" err="1">
                <a:solidFill>
                  <a:schemeClr val="tx1"/>
                </a:solidFill>
              </a:rPr>
              <a:t>có</a:t>
            </a:r>
            <a:r>
              <a:rPr lang="en-US" sz="3200" b="0" dirty="0">
                <a:solidFill>
                  <a:schemeClr val="tx1"/>
                </a:solidFill>
              </a:rPr>
              <a:t> ĐMST, </a:t>
            </a:r>
            <a:r>
              <a:rPr lang="en-US" sz="3200" b="0" dirty="0" err="1">
                <a:solidFill>
                  <a:schemeClr val="tx1"/>
                </a:solidFill>
              </a:rPr>
              <a:t>nền</a:t>
            </a:r>
            <a:r>
              <a:rPr lang="en-US" sz="3200" b="0" dirty="0">
                <a:solidFill>
                  <a:schemeClr val="tx1"/>
                </a:solidFill>
              </a:rPr>
              <a:t> </a:t>
            </a:r>
            <a:r>
              <a:rPr lang="en-US" sz="3200" b="0" dirty="0" err="1">
                <a:solidFill>
                  <a:schemeClr val="tx1"/>
                </a:solidFill>
              </a:rPr>
              <a:t>kinh</a:t>
            </a:r>
            <a:r>
              <a:rPr lang="en-US" sz="3200" b="0" dirty="0">
                <a:solidFill>
                  <a:schemeClr val="tx1"/>
                </a:solidFill>
              </a:rPr>
              <a:t> </a:t>
            </a:r>
            <a:r>
              <a:rPr lang="en-US" sz="3200" b="0" dirty="0" err="1">
                <a:solidFill>
                  <a:schemeClr val="tx1"/>
                </a:solidFill>
              </a:rPr>
              <a:t>tế</a:t>
            </a:r>
            <a:r>
              <a:rPr lang="en-US" sz="3200" b="0" dirty="0">
                <a:solidFill>
                  <a:schemeClr val="tx1"/>
                </a:solidFill>
              </a:rPr>
              <a:t> </a:t>
            </a:r>
            <a:r>
              <a:rPr lang="en-US" sz="3200" b="0" dirty="0" err="1">
                <a:solidFill>
                  <a:schemeClr val="tx1"/>
                </a:solidFill>
              </a:rPr>
              <a:t>sẽ</a:t>
            </a:r>
            <a:r>
              <a:rPr lang="en-US" sz="3200" b="0" dirty="0">
                <a:solidFill>
                  <a:schemeClr val="tx1"/>
                </a:solidFill>
              </a:rPr>
              <a:t> </a:t>
            </a:r>
            <a:r>
              <a:rPr lang="en-US" sz="3200" b="0" dirty="0" err="1">
                <a:solidFill>
                  <a:schemeClr val="tx1"/>
                </a:solidFill>
              </a:rPr>
              <a:t>rơi</a:t>
            </a:r>
            <a:r>
              <a:rPr lang="en-US" sz="3200" b="0" dirty="0">
                <a:solidFill>
                  <a:schemeClr val="tx1"/>
                </a:solidFill>
              </a:rPr>
              <a:t> </a:t>
            </a:r>
            <a:r>
              <a:rPr lang="en-US" sz="3200" b="0" dirty="0" err="1">
                <a:solidFill>
                  <a:schemeClr val="tx1"/>
                </a:solidFill>
              </a:rPr>
              <a:t>vào</a:t>
            </a:r>
            <a:r>
              <a:rPr lang="en-US" sz="3200" b="0" dirty="0">
                <a:solidFill>
                  <a:schemeClr val="tx1"/>
                </a:solidFill>
              </a:rPr>
              <a:t> </a:t>
            </a:r>
            <a:r>
              <a:rPr lang="en-US" sz="3200" b="0" dirty="0" err="1">
                <a:solidFill>
                  <a:schemeClr val="tx1"/>
                </a:solidFill>
              </a:rPr>
              <a:t>trạng</a:t>
            </a:r>
            <a:r>
              <a:rPr lang="en-US" sz="3200" b="0" dirty="0">
                <a:solidFill>
                  <a:schemeClr val="tx1"/>
                </a:solidFill>
              </a:rPr>
              <a:t> </a:t>
            </a:r>
            <a:r>
              <a:rPr lang="en-US" sz="3200" b="0" dirty="0" err="1">
                <a:solidFill>
                  <a:schemeClr val="tx1"/>
                </a:solidFill>
              </a:rPr>
              <a:t>thái</a:t>
            </a:r>
            <a:r>
              <a:rPr lang="en-US" sz="3200" b="0" dirty="0">
                <a:solidFill>
                  <a:schemeClr val="tx1"/>
                </a:solidFill>
              </a:rPr>
              <a:t> “</a:t>
            </a:r>
            <a:r>
              <a:rPr lang="en-US" sz="3200" b="0" dirty="0" err="1">
                <a:solidFill>
                  <a:schemeClr val="tx1"/>
                </a:solidFill>
              </a:rPr>
              <a:t>tĩnh</a:t>
            </a:r>
            <a:r>
              <a:rPr lang="en-US" sz="3200" b="0" dirty="0">
                <a:solidFill>
                  <a:schemeClr val="tx1"/>
                </a:solidFill>
              </a:rPr>
              <a:t>” </a:t>
            </a:r>
            <a:r>
              <a:rPr lang="en-US" sz="3200" b="0" dirty="0" err="1">
                <a:solidFill>
                  <a:schemeClr val="tx1"/>
                </a:solidFill>
              </a:rPr>
              <a:t>và</a:t>
            </a:r>
            <a:r>
              <a:rPr lang="en-US" sz="3200" b="0" dirty="0">
                <a:solidFill>
                  <a:schemeClr val="tx1"/>
                </a:solidFill>
              </a:rPr>
              <a:t> </a:t>
            </a:r>
            <a:r>
              <a:rPr lang="en-US" sz="3200" b="0" dirty="0" err="1">
                <a:solidFill>
                  <a:schemeClr val="tx1"/>
                </a:solidFill>
              </a:rPr>
              <a:t>không</a:t>
            </a:r>
            <a:r>
              <a:rPr lang="en-US" sz="3200" b="0" dirty="0">
                <a:solidFill>
                  <a:schemeClr val="tx1"/>
                </a:solidFill>
              </a:rPr>
              <a:t> </a:t>
            </a:r>
            <a:r>
              <a:rPr lang="en-US" sz="3200" b="0" dirty="0" err="1">
                <a:solidFill>
                  <a:schemeClr val="tx1"/>
                </a:solidFill>
              </a:rPr>
              <a:t>tạo</a:t>
            </a:r>
            <a:r>
              <a:rPr lang="en-US" sz="3200" b="0" dirty="0">
                <a:solidFill>
                  <a:schemeClr val="tx1"/>
                </a:solidFill>
              </a:rPr>
              <a:t> </a:t>
            </a:r>
            <a:r>
              <a:rPr lang="en-US" sz="3200" b="0" dirty="0" err="1">
                <a:solidFill>
                  <a:schemeClr val="tx1"/>
                </a:solidFill>
              </a:rPr>
              <a:t>ra</a:t>
            </a:r>
            <a:r>
              <a:rPr lang="en-US" sz="3200" b="0" dirty="0">
                <a:solidFill>
                  <a:schemeClr val="tx1"/>
                </a:solidFill>
              </a:rPr>
              <a:t> </a:t>
            </a:r>
            <a:r>
              <a:rPr lang="en-US" sz="3200" b="0" dirty="0" err="1">
                <a:solidFill>
                  <a:schemeClr val="tx1"/>
                </a:solidFill>
              </a:rPr>
              <a:t>được</a:t>
            </a:r>
            <a:r>
              <a:rPr lang="en-US" sz="3200" b="0" dirty="0">
                <a:solidFill>
                  <a:schemeClr val="tx1"/>
                </a:solidFill>
              </a:rPr>
              <a:t> </a:t>
            </a:r>
            <a:r>
              <a:rPr lang="en-US" sz="3200" b="0" dirty="0" err="1">
                <a:solidFill>
                  <a:schemeClr val="tx1"/>
                </a:solidFill>
              </a:rPr>
              <a:t>giá</a:t>
            </a:r>
            <a:r>
              <a:rPr lang="en-US" sz="3200" b="0" dirty="0">
                <a:solidFill>
                  <a:schemeClr val="tx1"/>
                </a:solidFill>
              </a:rPr>
              <a:t> </a:t>
            </a:r>
            <a:r>
              <a:rPr lang="en-US" sz="3200" b="0" dirty="0" err="1">
                <a:solidFill>
                  <a:schemeClr val="tx1"/>
                </a:solidFill>
              </a:rPr>
              <a:t>trị</a:t>
            </a:r>
            <a:r>
              <a:rPr lang="en-US" sz="3200" b="0" dirty="0">
                <a:solidFill>
                  <a:schemeClr val="tx1"/>
                </a:solidFill>
              </a:rPr>
              <a:t> </a:t>
            </a:r>
            <a:r>
              <a:rPr lang="en-US" sz="3200" b="0" dirty="0" err="1">
                <a:solidFill>
                  <a:schemeClr val="tx1"/>
                </a:solidFill>
              </a:rPr>
              <a:t>mới</a:t>
            </a:r>
            <a:r>
              <a:rPr lang="en-US" sz="3200" b="0" dirty="0">
                <a:solidFill>
                  <a:schemeClr val="tx1"/>
                </a:solidFill>
              </a:rPr>
              <a:t> </a:t>
            </a:r>
            <a:r>
              <a:rPr lang="en-US" sz="3200" b="0" dirty="0" err="1">
                <a:solidFill>
                  <a:schemeClr val="tx1"/>
                </a:solidFill>
              </a:rPr>
              <a:t>cho</a:t>
            </a:r>
            <a:r>
              <a:rPr lang="en-US" sz="3200" b="0" dirty="0">
                <a:solidFill>
                  <a:schemeClr val="tx1"/>
                </a:solidFill>
              </a:rPr>
              <a:t> </a:t>
            </a:r>
            <a:r>
              <a:rPr lang="en-US" sz="3200" b="0" dirty="0" err="1">
                <a:solidFill>
                  <a:schemeClr val="tx1"/>
                </a:solidFill>
              </a:rPr>
              <a:t>phát</a:t>
            </a:r>
            <a:r>
              <a:rPr lang="en-US" sz="3200" b="0" dirty="0">
                <a:solidFill>
                  <a:schemeClr val="tx1"/>
                </a:solidFill>
              </a:rPr>
              <a:t> </a:t>
            </a:r>
            <a:r>
              <a:rPr lang="en-US" sz="3200" b="0" dirty="0" err="1">
                <a:solidFill>
                  <a:schemeClr val="tx1"/>
                </a:solidFill>
              </a:rPr>
              <a:t>triển</a:t>
            </a:r>
            <a:r>
              <a:rPr lang="en-US" sz="3200" b="0" dirty="0">
                <a:solidFill>
                  <a:schemeClr val="tx1"/>
                </a:solidFill>
              </a:rPr>
              <a:t>. Do </a:t>
            </a:r>
            <a:r>
              <a:rPr lang="en-US" sz="3200" b="0" dirty="0" err="1">
                <a:solidFill>
                  <a:schemeClr val="tx1"/>
                </a:solidFill>
              </a:rPr>
              <a:t>đó</a:t>
            </a:r>
            <a:r>
              <a:rPr lang="en-US" sz="3200" b="0" dirty="0">
                <a:solidFill>
                  <a:schemeClr val="tx1"/>
                </a:solidFill>
              </a:rPr>
              <a:t>, ĐMST </a:t>
            </a:r>
            <a:r>
              <a:rPr lang="en-US" sz="3200" b="0" dirty="0" err="1">
                <a:solidFill>
                  <a:schemeClr val="tx1"/>
                </a:solidFill>
              </a:rPr>
              <a:t>đóng</a:t>
            </a:r>
            <a:r>
              <a:rPr lang="en-US" sz="3200" b="0" dirty="0">
                <a:solidFill>
                  <a:schemeClr val="tx1"/>
                </a:solidFill>
              </a:rPr>
              <a:t> </a:t>
            </a:r>
            <a:r>
              <a:rPr lang="en-US" sz="3200" b="0" dirty="0" err="1">
                <a:solidFill>
                  <a:schemeClr val="tx1"/>
                </a:solidFill>
              </a:rPr>
              <a:t>vai</a:t>
            </a:r>
            <a:r>
              <a:rPr lang="en-US" sz="3200" b="0" dirty="0">
                <a:solidFill>
                  <a:schemeClr val="tx1"/>
                </a:solidFill>
              </a:rPr>
              <a:t> </a:t>
            </a:r>
            <a:r>
              <a:rPr lang="en-US" sz="3200" b="0" dirty="0" err="1">
                <a:solidFill>
                  <a:schemeClr val="tx1"/>
                </a:solidFill>
              </a:rPr>
              <a:t>trò</a:t>
            </a:r>
            <a:r>
              <a:rPr lang="en-US" sz="3200" b="0" dirty="0">
                <a:solidFill>
                  <a:schemeClr val="tx1"/>
                </a:solidFill>
              </a:rPr>
              <a:t> </a:t>
            </a:r>
            <a:r>
              <a:rPr lang="en-US" sz="3200" b="0" dirty="0" err="1">
                <a:solidFill>
                  <a:schemeClr val="tx1"/>
                </a:solidFill>
              </a:rPr>
              <a:t>thiết</a:t>
            </a:r>
            <a:r>
              <a:rPr lang="en-US" sz="3200" b="0" dirty="0">
                <a:solidFill>
                  <a:schemeClr val="tx1"/>
                </a:solidFill>
              </a:rPr>
              <a:t> </a:t>
            </a:r>
            <a:r>
              <a:rPr lang="en-US" sz="3200" b="0" dirty="0" err="1">
                <a:solidFill>
                  <a:schemeClr val="tx1"/>
                </a:solidFill>
              </a:rPr>
              <a:t>yếu</a:t>
            </a:r>
            <a:r>
              <a:rPr lang="en-US" sz="3200" b="0" dirty="0">
                <a:solidFill>
                  <a:schemeClr val="tx1"/>
                </a:solidFill>
              </a:rPr>
              <a:t> </a:t>
            </a:r>
            <a:r>
              <a:rPr lang="en-US" sz="3200" b="0" dirty="0" err="1">
                <a:solidFill>
                  <a:schemeClr val="tx1"/>
                </a:solidFill>
              </a:rPr>
              <a:t>đối</a:t>
            </a:r>
            <a:r>
              <a:rPr lang="en-US" sz="3200" b="0" dirty="0">
                <a:solidFill>
                  <a:schemeClr val="tx1"/>
                </a:solidFill>
              </a:rPr>
              <a:t> </a:t>
            </a:r>
            <a:r>
              <a:rPr lang="en-US" sz="3200" b="0" dirty="0" err="1">
                <a:solidFill>
                  <a:schemeClr val="tx1"/>
                </a:solidFill>
              </a:rPr>
              <a:t>với</a:t>
            </a:r>
            <a:r>
              <a:rPr lang="en-US" sz="3200" b="0" dirty="0">
                <a:solidFill>
                  <a:schemeClr val="tx1"/>
                </a:solidFill>
              </a:rPr>
              <a:t> </a:t>
            </a:r>
            <a:r>
              <a:rPr lang="en-US" sz="3200" b="0" dirty="0" err="1">
                <a:solidFill>
                  <a:schemeClr val="tx1"/>
                </a:solidFill>
              </a:rPr>
              <a:t>tăng</a:t>
            </a:r>
            <a:r>
              <a:rPr lang="en-US" sz="3200" b="0" dirty="0">
                <a:solidFill>
                  <a:schemeClr val="tx1"/>
                </a:solidFill>
              </a:rPr>
              <a:t> </a:t>
            </a:r>
            <a:r>
              <a:rPr lang="en-US" sz="3200" b="0" dirty="0" err="1">
                <a:solidFill>
                  <a:schemeClr val="tx1"/>
                </a:solidFill>
              </a:rPr>
              <a:t>trưởng</a:t>
            </a:r>
            <a:r>
              <a:rPr lang="en-US" sz="3200" b="0" dirty="0">
                <a:solidFill>
                  <a:schemeClr val="tx1"/>
                </a:solidFill>
              </a:rPr>
              <a:t> </a:t>
            </a:r>
            <a:r>
              <a:rPr lang="en-US" sz="3200" b="0" dirty="0" err="1">
                <a:solidFill>
                  <a:schemeClr val="tx1"/>
                </a:solidFill>
              </a:rPr>
              <a:t>kinh</a:t>
            </a:r>
            <a:r>
              <a:rPr lang="en-US" sz="3200" b="0" dirty="0">
                <a:solidFill>
                  <a:schemeClr val="tx1"/>
                </a:solidFill>
              </a:rPr>
              <a:t> </a:t>
            </a:r>
            <a:r>
              <a:rPr lang="en-US" sz="3200" b="0" dirty="0" err="1">
                <a:solidFill>
                  <a:schemeClr val="tx1"/>
                </a:solidFill>
              </a:rPr>
              <a:t>tế</a:t>
            </a:r>
            <a:r>
              <a:rPr lang="en-US" sz="3200" b="0" dirty="0">
                <a:solidFill>
                  <a:schemeClr val="tx1"/>
                </a:solidFill>
              </a:rPr>
              <a:t> </a:t>
            </a:r>
            <a:r>
              <a:rPr lang="en-US" sz="3200" b="0" dirty="0" err="1">
                <a:solidFill>
                  <a:schemeClr val="tx1"/>
                </a:solidFill>
              </a:rPr>
              <a:t>cũng</a:t>
            </a:r>
            <a:r>
              <a:rPr lang="en-US" sz="3200" b="0" dirty="0">
                <a:solidFill>
                  <a:schemeClr val="tx1"/>
                </a:solidFill>
              </a:rPr>
              <a:t> </a:t>
            </a:r>
            <a:r>
              <a:rPr lang="en-US" sz="3200" b="0" dirty="0" err="1">
                <a:solidFill>
                  <a:schemeClr val="tx1"/>
                </a:solidFill>
              </a:rPr>
              <a:t>như</a:t>
            </a:r>
            <a:r>
              <a:rPr lang="en-US" sz="3200" b="0" dirty="0">
                <a:solidFill>
                  <a:schemeClr val="tx1"/>
                </a:solidFill>
              </a:rPr>
              <a:t> </a:t>
            </a:r>
            <a:r>
              <a:rPr lang="en-US" sz="3200" b="0" dirty="0" err="1">
                <a:solidFill>
                  <a:schemeClr val="tx1"/>
                </a:solidFill>
              </a:rPr>
              <a:t>phát</a:t>
            </a:r>
            <a:r>
              <a:rPr lang="en-US" sz="3200" b="0" dirty="0">
                <a:solidFill>
                  <a:schemeClr val="tx1"/>
                </a:solidFill>
              </a:rPr>
              <a:t> </a:t>
            </a:r>
            <a:r>
              <a:rPr lang="en-US" sz="3200" b="0" dirty="0" err="1">
                <a:solidFill>
                  <a:schemeClr val="tx1"/>
                </a:solidFill>
              </a:rPr>
              <a:t>triển</a:t>
            </a:r>
            <a:r>
              <a:rPr lang="en-US" sz="3200" b="0" dirty="0">
                <a:solidFill>
                  <a:schemeClr val="tx1"/>
                </a:solidFill>
              </a:rPr>
              <a:t> </a:t>
            </a:r>
            <a:r>
              <a:rPr lang="en-US" sz="3200" b="0" dirty="0" err="1">
                <a:solidFill>
                  <a:schemeClr val="tx1"/>
                </a:solidFill>
              </a:rPr>
              <a:t>xã</a:t>
            </a:r>
            <a:r>
              <a:rPr lang="en-US" sz="3200" b="0" dirty="0">
                <a:solidFill>
                  <a:schemeClr val="tx1"/>
                </a:solidFill>
              </a:rPr>
              <a:t> </a:t>
            </a:r>
            <a:r>
              <a:rPr lang="en-US" sz="3200" b="0" dirty="0" err="1">
                <a:solidFill>
                  <a:schemeClr val="tx1"/>
                </a:solidFill>
              </a:rPr>
              <a:t>hội</a:t>
            </a:r>
            <a:r>
              <a:rPr lang="en-US" sz="3200" b="0" dirty="0">
                <a:solidFill>
                  <a:schemeClr val="tx1"/>
                </a:solidFill>
              </a:rPr>
              <a:t>.</a:t>
            </a:r>
            <a:endParaRPr lang="en-GB" sz="3200" b="0" dirty="0">
              <a:solidFill>
                <a:schemeClr val="tx1"/>
              </a:solidFill>
            </a:endParaRPr>
          </a:p>
          <a:p>
            <a:pPr algn="just"/>
            <a:endParaRPr lang="en-GB" sz="3200"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endParaRPr lang="en-GB"/>
          </a:p>
        </p:txBody>
      </p:sp>
    </p:spTree>
    <p:extLst>
      <p:ext uri="{BB962C8B-B14F-4D97-AF65-F5344CB8AC3E}">
        <p14:creationId xmlns:p14="http://schemas.microsoft.com/office/powerpoint/2010/main" val="164710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5516"/>
            <a:ext cx="11310256" cy="4598399"/>
          </a:xfrm>
        </p:spPr>
        <p:txBody>
          <a:bodyPr/>
          <a:lstStyle/>
          <a:p>
            <a:r>
              <a:rPr lang="en-US" dirty="0"/>
              <a:t>1.1. </a:t>
            </a:r>
            <a:r>
              <a:rPr lang="en-US" dirty="0" err="1"/>
              <a:t>Lý</a:t>
            </a:r>
            <a:r>
              <a:rPr lang="en-US" dirty="0"/>
              <a:t> </a:t>
            </a:r>
            <a:r>
              <a:rPr lang="en-US" dirty="0" err="1"/>
              <a:t>luận</a:t>
            </a:r>
            <a:r>
              <a:rPr lang="en-US" dirty="0"/>
              <a:t> </a:t>
            </a:r>
            <a:r>
              <a:rPr lang="en-US" dirty="0" err="1"/>
              <a:t>cơ</a:t>
            </a:r>
            <a:r>
              <a:rPr lang="en-US" dirty="0"/>
              <a:t> </a:t>
            </a:r>
            <a:r>
              <a:rPr lang="en-US" dirty="0" err="1"/>
              <a:t>bản</a:t>
            </a:r>
            <a:r>
              <a:rPr lang="en-US" dirty="0"/>
              <a:t> </a:t>
            </a:r>
            <a:r>
              <a:rPr lang="en-US" dirty="0" err="1"/>
              <a:t>về</a:t>
            </a:r>
            <a:r>
              <a:rPr lang="en-US" dirty="0"/>
              <a:t> </a:t>
            </a:r>
            <a:r>
              <a:rPr lang="en-US" dirty="0" err="1"/>
              <a:t>khởi</a:t>
            </a:r>
            <a:r>
              <a:rPr lang="en-US" dirty="0"/>
              <a:t> </a:t>
            </a:r>
            <a:r>
              <a:rPr lang="en-US" dirty="0" err="1"/>
              <a:t>nghiệp</a:t>
            </a:r>
            <a:endParaRPr lang="en-US" dirty="0"/>
          </a:p>
          <a:p>
            <a:r>
              <a:rPr lang="en-US" dirty="0"/>
              <a:t>1.1.1. </a:t>
            </a:r>
            <a:r>
              <a:rPr lang="en-US" dirty="0" err="1"/>
              <a:t>Khái</a:t>
            </a:r>
            <a:r>
              <a:rPr lang="en-US" dirty="0"/>
              <a:t> </a:t>
            </a:r>
            <a:r>
              <a:rPr lang="en-US" dirty="0" err="1"/>
              <a:t>niệm</a:t>
            </a:r>
            <a:r>
              <a:rPr lang="en-US" dirty="0"/>
              <a:t> </a:t>
            </a:r>
            <a:r>
              <a:rPr lang="en-US" dirty="0" err="1"/>
              <a:t>khởi</a:t>
            </a:r>
            <a:r>
              <a:rPr lang="en-US" dirty="0"/>
              <a:t> </a:t>
            </a:r>
            <a:r>
              <a:rPr lang="en-US" dirty="0" err="1"/>
              <a:t>nghiệp</a:t>
            </a:r>
            <a:endParaRPr lang="en-US" dirty="0"/>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solidFill>
                  <a:srgbClr val="FF0000"/>
                </a:solidFill>
              </a:rPr>
              <a:t>CHƯƠNG 1. TỔNG QUAN VỀ KHỎI NGHIỆP VÀ HST KHỞI NGHIỆP</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157" y="2336002"/>
            <a:ext cx="3151188"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692" y="992335"/>
            <a:ext cx="1130935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4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66093265"/>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2.1.2. </a:t>
            </a:r>
            <a:r>
              <a:rPr lang="en-US" dirty="0" err="1" smtClean="0"/>
              <a:t>Phân</a:t>
            </a:r>
            <a:r>
              <a:rPr lang="en-US" dirty="0" smtClean="0"/>
              <a:t> </a:t>
            </a:r>
            <a:r>
              <a:rPr lang="en-US" dirty="0" err="1" smtClean="0"/>
              <a:t>loại</a:t>
            </a:r>
            <a:r>
              <a:rPr lang="en-US" dirty="0" smtClean="0"/>
              <a:t> ĐMST</a:t>
            </a:r>
            <a:endParaRPr lang="en-GB" dirty="0"/>
          </a:p>
        </p:txBody>
      </p:sp>
    </p:spTree>
    <p:extLst>
      <p:ext uri="{BB962C8B-B14F-4D97-AF65-F5344CB8AC3E}">
        <p14:creationId xmlns:p14="http://schemas.microsoft.com/office/powerpoint/2010/main" val="3092520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0407758"/>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Phân</a:t>
            </a:r>
            <a:r>
              <a:rPr lang="en-US" dirty="0" smtClean="0"/>
              <a:t> </a:t>
            </a:r>
            <a:r>
              <a:rPr lang="en-US" dirty="0" err="1" smtClean="0"/>
              <a:t>loại</a:t>
            </a:r>
            <a:r>
              <a:rPr lang="en-US" dirty="0" smtClean="0"/>
              <a:t> ĐMST </a:t>
            </a:r>
            <a:r>
              <a:rPr lang="en-US" dirty="0" err="1" smtClean="0"/>
              <a:t>theo</a:t>
            </a:r>
            <a:r>
              <a:rPr lang="en-US" dirty="0" smtClean="0"/>
              <a:t> </a:t>
            </a:r>
            <a:r>
              <a:rPr lang="en-US" dirty="0" err="1" smtClean="0"/>
              <a:t>tốc</a:t>
            </a:r>
            <a:r>
              <a:rPr lang="en-US" dirty="0" smtClean="0"/>
              <a:t> </a:t>
            </a:r>
            <a:r>
              <a:rPr lang="en-US" dirty="0" err="1" smtClean="0"/>
              <a:t>độ</a:t>
            </a:r>
            <a:r>
              <a:rPr lang="en-US" dirty="0" smtClean="0"/>
              <a:t> </a:t>
            </a:r>
            <a:r>
              <a:rPr lang="en-US" dirty="0" err="1" smtClean="0"/>
              <a:t>và</a:t>
            </a:r>
            <a:r>
              <a:rPr lang="en-US" dirty="0" smtClean="0"/>
              <a:t> </a:t>
            </a:r>
            <a:r>
              <a:rPr lang="en-US" dirty="0" err="1" smtClean="0"/>
              <a:t>mức</a:t>
            </a:r>
            <a:r>
              <a:rPr lang="en-US" dirty="0" smtClean="0"/>
              <a:t> </a:t>
            </a:r>
            <a:r>
              <a:rPr lang="en-US" dirty="0" err="1" smtClean="0"/>
              <a:t>độ</a:t>
            </a:r>
            <a:endParaRPr lang="en-GB" dirty="0"/>
          </a:p>
        </p:txBody>
      </p:sp>
    </p:spTree>
    <p:extLst>
      <p:ext uri="{BB962C8B-B14F-4D97-AF65-F5344CB8AC3E}">
        <p14:creationId xmlns:p14="http://schemas.microsoft.com/office/powerpoint/2010/main" val="42109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3200" b="0" dirty="0" smtClean="0"/>
              <a:t>	</a:t>
            </a:r>
            <a:r>
              <a:rPr lang="en-US" sz="3200" b="0" dirty="0" err="1" smtClean="0"/>
              <a:t>Như</a:t>
            </a:r>
            <a:r>
              <a:rPr lang="en-US" sz="3200" b="0" dirty="0" smtClean="0"/>
              <a:t> </a:t>
            </a:r>
            <a:r>
              <a:rPr lang="en-US" sz="3200" b="0" dirty="0" err="1"/>
              <a:t>vậy</a:t>
            </a:r>
            <a:r>
              <a:rPr lang="en-US" sz="3200" b="0" dirty="0"/>
              <a:t>, </a:t>
            </a:r>
            <a:r>
              <a:rPr lang="en-US" sz="3200" b="0" dirty="0" err="1"/>
              <a:t>đổi</a:t>
            </a:r>
            <a:r>
              <a:rPr lang="en-US" sz="3200" b="0" dirty="0"/>
              <a:t> </a:t>
            </a:r>
            <a:r>
              <a:rPr lang="en-US" sz="3200" b="0" dirty="0" err="1"/>
              <a:t>mới</a:t>
            </a:r>
            <a:r>
              <a:rPr lang="en-US" sz="3200" b="0" dirty="0"/>
              <a:t> </a:t>
            </a:r>
            <a:r>
              <a:rPr lang="en-US" sz="3200" b="0" dirty="0" err="1"/>
              <a:t>sáng</a:t>
            </a:r>
            <a:r>
              <a:rPr lang="en-US" sz="3200" b="0" dirty="0"/>
              <a:t> </a:t>
            </a:r>
            <a:r>
              <a:rPr lang="en-US" sz="3200" b="0" dirty="0" err="1"/>
              <a:t>tạo</a:t>
            </a:r>
            <a:r>
              <a:rPr lang="en-US" sz="3200" b="0" dirty="0"/>
              <a:t> (Innovation): </a:t>
            </a:r>
            <a:r>
              <a:rPr lang="en-US" sz="3200" b="0" dirty="0" err="1"/>
              <a:t>là</a:t>
            </a:r>
            <a:r>
              <a:rPr lang="en-US" sz="3200" b="0" dirty="0"/>
              <a:t> </a:t>
            </a:r>
            <a:r>
              <a:rPr lang="en-US" sz="3200" b="0" dirty="0" err="1"/>
              <a:t>thực</a:t>
            </a:r>
            <a:r>
              <a:rPr lang="en-US" sz="3200" b="0" dirty="0"/>
              <a:t> </a:t>
            </a:r>
            <a:r>
              <a:rPr lang="en-US" sz="3200" b="0" dirty="0" err="1"/>
              <a:t>hiện</a:t>
            </a:r>
            <a:r>
              <a:rPr lang="en-US" sz="3200" b="0" dirty="0"/>
              <a:t> </a:t>
            </a:r>
            <a:r>
              <a:rPr lang="en-US" sz="3200" b="0" dirty="0" err="1"/>
              <a:t>một</a:t>
            </a:r>
            <a:r>
              <a:rPr lang="en-US" sz="3200" b="0" dirty="0"/>
              <a:t> </a:t>
            </a:r>
            <a:r>
              <a:rPr lang="en-US" sz="3200" b="0" dirty="0" err="1"/>
              <a:t>sự</a:t>
            </a:r>
            <a:r>
              <a:rPr lang="en-US" sz="3200" b="0" dirty="0"/>
              <a:t> </a:t>
            </a:r>
            <a:r>
              <a:rPr lang="en-US" sz="3200" b="0" dirty="0" err="1"/>
              <a:t>cải</a:t>
            </a:r>
            <a:r>
              <a:rPr lang="en-US" sz="3200" b="0" dirty="0"/>
              <a:t> </a:t>
            </a:r>
            <a:r>
              <a:rPr lang="en-US" sz="3200" b="0" dirty="0" err="1"/>
              <a:t>tiến</a:t>
            </a:r>
            <a:r>
              <a:rPr lang="en-US" sz="3200" b="0" dirty="0"/>
              <a:t> (</a:t>
            </a:r>
            <a:r>
              <a:rPr lang="en-US" sz="3200" b="0" dirty="0" err="1"/>
              <a:t>đối</a:t>
            </a:r>
            <a:r>
              <a:rPr lang="en-US" sz="3200" b="0" dirty="0"/>
              <a:t> </a:t>
            </a:r>
            <a:r>
              <a:rPr lang="en-US" sz="3200" b="0" dirty="0" err="1"/>
              <a:t>với</a:t>
            </a:r>
            <a:r>
              <a:rPr lang="en-US" sz="3200" b="0" dirty="0"/>
              <a:t> </a:t>
            </a:r>
            <a:r>
              <a:rPr lang="en-US" sz="3200" b="0" dirty="0" err="1"/>
              <a:t>một</a:t>
            </a:r>
            <a:r>
              <a:rPr lang="en-US" sz="3200" b="0" dirty="0"/>
              <a:t> </a:t>
            </a:r>
            <a:r>
              <a:rPr lang="en-US" sz="3200" b="0" dirty="0" err="1"/>
              <a:t>loại</a:t>
            </a:r>
            <a:r>
              <a:rPr lang="en-US" sz="3200" b="0" dirty="0"/>
              <a:t> </a:t>
            </a:r>
            <a:r>
              <a:rPr lang="en-US" sz="3200" b="0" dirty="0" err="1"/>
              <a:t>hàng</a:t>
            </a:r>
            <a:r>
              <a:rPr lang="en-US" sz="3200" b="0" dirty="0"/>
              <a:t> </a:t>
            </a:r>
            <a:r>
              <a:rPr lang="en-US" sz="3200" b="0" dirty="0" err="1"/>
              <a:t>hóa</a:t>
            </a:r>
            <a:r>
              <a:rPr lang="en-US" sz="3200" b="0" dirty="0"/>
              <a:t> hay </a:t>
            </a:r>
            <a:r>
              <a:rPr lang="en-US" sz="3200" b="0" dirty="0" err="1"/>
              <a:t>dịch</a:t>
            </a:r>
            <a:r>
              <a:rPr lang="en-US" sz="3200" b="0" dirty="0"/>
              <a:t> </a:t>
            </a:r>
            <a:r>
              <a:rPr lang="en-US" sz="3200" b="0" dirty="0" err="1"/>
              <a:t>vụ</a:t>
            </a:r>
            <a:r>
              <a:rPr lang="en-US" sz="3200" b="0" dirty="0"/>
              <a:t> </a:t>
            </a:r>
            <a:r>
              <a:rPr lang="en-US" sz="3200" b="0" dirty="0" err="1"/>
              <a:t>cụ</a:t>
            </a:r>
            <a:r>
              <a:rPr lang="en-US" sz="3200" b="0" dirty="0"/>
              <a:t> </a:t>
            </a:r>
            <a:r>
              <a:rPr lang="en-US" sz="3200" b="0" dirty="0" err="1"/>
              <a:t>thê</a:t>
            </a:r>
            <a:r>
              <a:rPr lang="en-US" sz="3200" b="0" dirty="0"/>
              <a:t>̉), </a:t>
            </a:r>
            <a:r>
              <a:rPr lang="en-US" sz="3200" b="0" dirty="0" err="1"/>
              <a:t>một</a:t>
            </a:r>
            <a:r>
              <a:rPr lang="en-US" sz="3200" b="0" dirty="0"/>
              <a:t> </a:t>
            </a:r>
            <a:r>
              <a:rPr lang="en-US" sz="3200" b="0" dirty="0" err="1"/>
              <a:t>quy</a:t>
            </a:r>
            <a:r>
              <a:rPr lang="en-US" sz="3200" b="0" dirty="0"/>
              <a:t> </a:t>
            </a:r>
            <a:r>
              <a:rPr lang="en-US" sz="3200" b="0" dirty="0" err="1"/>
              <a:t>trình</a:t>
            </a:r>
            <a:r>
              <a:rPr lang="en-US" sz="3200" b="0" dirty="0"/>
              <a:t>, </a:t>
            </a:r>
            <a:r>
              <a:rPr lang="en-US" sz="3200" b="0" dirty="0" err="1"/>
              <a:t>phương</a:t>
            </a:r>
            <a:r>
              <a:rPr lang="en-US" sz="3200" b="0" dirty="0"/>
              <a:t> </a:t>
            </a:r>
            <a:r>
              <a:rPr lang="en-US" sz="3200" b="0" dirty="0" err="1"/>
              <a:t>pháp</a:t>
            </a:r>
            <a:r>
              <a:rPr lang="en-US" sz="3200" b="0" dirty="0"/>
              <a:t>, hay </a:t>
            </a:r>
            <a:r>
              <a:rPr lang="en-US" sz="3200" b="0" dirty="0" err="1"/>
              <a:t>một</a:t>
            </a:r>
            <a:r>
              <a:rPr lang="en-US" sz="3200" b="0" dirty="0"/>
              <a:t> </a:t>
            </a:r>
            <a:r>
              <a:rPr lang="en-US" sz="3200" b="0" dirty="0" err="1"/>
              <a:t>phương</a:t>
            </a:r>
            <a:r>
              <a:rPr lang="en-US" sz="3200" b="0" dirty="0"/>
              <a:t> </a:t>
            </a:r>
            <a:r>
              <a:rPr lang="en-US" sz="3200" b="0" dirty="0" err="1"/>
              <a:t>pháp</a:t>
            </a:r>
            <a:r>
              <a:rPr lang="en-US" sz="3200" b="0" dirty="0"/>
              <a:t> </a:t>
            </a:r>
            <a:r>
              <a:rPr lang="en-US" sz="3200" b="0" dirty="0" err="1"/>
              <a:t>tổ</a:t>
            </a:r>
            <a:r>
              <a:rPr lang="en-US" sz="3200" b="0" dirty="0"/>
              <a:t> </a:t>
            </a:r>
            <a:r>
              <a:rPr lang="en-US" sz="3200" b="0" dirty="0" err="1"/>
              <a:t>chức</a:t>
            </a:r>
            <a:r>
              <a:rPr lang="en-US" sz="3200" b="0" dirty="0"/>
              <a:t> </a:t>
            </a:r>
            <a:r>
              <a:rPr lang="en-US" sz="3200" b="0" dirty="0" err="1"/>
              <a:t>mới</a:t>
            </a:r>
            <a:r>
              <a:rPr lang="en-US" sz="3200" b="0" dirty="0"/>
              <a:t> </a:t>
            </a:r>
            <a:r>
              <a:rPr lang="en-US" sz="3200" b="0" dirty="0" err="1"/>
              <a:t>trong</a:t>
            </a:r>
            <a:r>
              <a:rPr lang="en-US" sz="3200" b="0" dirty="0"/>
              <a:t> </a:t>
            </a:r>
            <a:r>
              <a:rPr lang="en-US" sz="3200" b="0" dirty="0" err="1"/>
              <a:t>thực</a:t>
            </a:r>
            <a:r>
              <a:rPr lang="en-US" sz="3200" b="0" dirty="0"/>
              <a:t> </a:t>
            </a:r>
            <a:r>
              <a:rPr lang="en-US" sz="3200" b="0" dirty="0" err="1"/>
              <a:t>tiễn</a:t>
            </a:r>
            <a:r>
              <a:rPr lang="en-US" sz="3200" b="0" dirty="0"/>
              <a:t> </a:t>
            </a:r>
            <a:r>
              <a:rPr lang="en-US" sz="3200" b="0" dirty="0" err="1"/>
              <a:t>kinh</a:t>
            </a:r>
            <a:r>
              <a:rPr lang="en-US" sz="3200" b="0" dirty="0"/>
              <a:t> </a:t>
            </a:r>
            <a:r>
              <a:rPr lang="en-US" sz="3200" b="0" dirty="0" err="1"/>
              <a:t>doanh</a:t>
            </a:r>
            <a:r>
              <a:rPr lang="en-US" sz="3200" b="0" dirty="0"/>
              <a:t>, </a:t>
            </a:r>
            <a:r>
              <a:rPr lang="en-US" sz="3200" b="0" dirty="0" err="1"/>
              <a:t>tổ</a:t>
            </a:r>
            <a:r>
              <a:rPr lang="en-US" sz="3200" b="0" dirty="0"/>
              <a:t> </a:t>
            </a:r>
            <a:r>
              <a:rPr lang="en-US" sz="3200" b="0" dirty="0" err="1"/>
              <a:t>chức</a:t>
            </a:r>
            <a:r>
              <a:rPr lang="en-US" sz="3200" b="0" dirty="0"/>
              <a:t> </a:t>
            </a:r>
            <a:r>
              <a:rPr lang="en-US" sz="3200" b="0" dirty="0" err="1"/>
              <a:t>nơi</a:t>
            </a:r>
            <a:r>
              <a:rPr lang="en-US" sz="3200" b="0" dirty="0"/>
              <a:t> </a:t>
            </a:r>
            <a:r>
              <a:rPr lang="en-US" sz="3200" b="0" dirty="0" err="1"/>
              <a:t>làm</a:t>
            </a:r>
            <a:r>
              <a:rPr lang="en-US" sz="3200" b="0" dirty="0"/>
              <a:t> </a:t>
            </a:r>
            <a:r>
              <a:rPr lang="en-US" sz="3200" b="0" dirty="0" err="1"/>
              <a:t>việc</a:t>
            </a:r>
            <a:r>
              <a:rPr lang="en-US" sz="3200" b="0" dirty="0"/>
              <a:t>, hay </a:t>
            </a:r>
            <a:r>
              <a:rPr lang="en-US" sz="3200" b="0" dirty="0" err="1"/>
              <a:t>các</a:t>
            </a:r>
            <a:r>
              <a:rPr lang="en-US" sz="3200" b="0" dirty="0"/>
              <a:t> </a:t>
            </a:r>
            <a:r>
              <a:rPr lang="en-US" sz="3200" b="0" dirty="0" err="1"/>
              <a:t>mối</a:t>
            </a:r>
            <a:r>
              <a:rPr lang="en-US" sz="3200" b="0" dirty="0"/>
              <a:t> </a:t>
            </a:r>
            <a:r>
              <a:rPr lang="en-US" sz="3200" b="0" dirty="0" err="1"/>
              <a:t>quan</a:t>
            </a:r>
            <a:r>
              <a:rPr lang="en-US" sz="3200" b="0" dirty="0"/>
              <a:t> </a:t>
            </a:r>
            <a:r>
              <a:rPr lang="en-US" sz="3200" b="0" dirty="0" err="1"/>
              <a:t>hệ</a:t>
            </a:r>
            <a:r>
              <a:rPr lang="en-US" sz="3200" b="0" dirty="0"/>
              <a:t> </a:t>
            </a:r>
            <a:r>
              <a:rPr lang="en-US" sz="3200" b="0" dirty="0" err="1"/>
              <a:t>đối</a:t>
            </a:r>
            <a:r>
              <a:rPr lang="en-US" sz="3200" b="0" dirty="0"/>
              <a:t> </a:t>
            </a:r>
            <a:r>
              <a:rPr lang="en-US" sz="3200" b="0" dirty="0" err="1"/>
              <a:t>ngoại</a:t>
            </a:r>
            <a:r>
              <a:rPr lang="en-US" sz="3200" b="0" dirty="0"/>
              <a:t>.  </a:t>
            </a:r>
            <a:r>
              <a:rPr lang="en-US" sz="3200" b="0" dirty="0" err="1"/>
              <a:t>Doanh</a:t>
            </a:r>
            <a:r>
              <a:rPr lang="en-US" sz="3200" b="0" dirty="0"/>
              <a:t> </a:t>
            </a:r>
            <a:r>
              <a:rPr lang="en-US" sz="3200" b="0" dirty="0" err="1"/>
              <a:t>nghiệp</a:t>
            </a:r>
            <a:r>
              <a:rPr lang="en-US" sz="3200" b="0" dirty="0"/>
              <a:t> </a:t>
            </a:r>
            <a:r>
              <a:rPr lang="en-US" sz="3200" b="0" dirty="0" err="1"/>
              <a:t>khởi</a:t>
            </a:r>
            <a:r>
              <a:rPr lang="en-US" sz="3200" b="0" dirty="0"/>
              <a:t> </a:t>
            </a:r>
            <a:r>
              <a:rPr lang="en-US" sz="3200" b="0" dirty="0" err="1"/>
              <a:t>nghiệp</a:t>
            </a:r>
            <a:r>
              <a:rPr lang="en-US" sz="3200" b="0" dirty="0"/>
              <a:t> </a:t>
            </a:r>
            <a:r>
              <a:rPr lang="en-US" sz="3200" b="0" dirty="0" err="1"/>
              <a:t>đổi</a:t>
            </a:r>
            <a:r>
              <a:rPr lang="en-US" sz="3200" b="0" dirty="0"/>
              <a:t> </a:t>
            </a:r>
            <a:r>
              <a:rPr lang="en-US" sz="3200" b="0" dirty="0" err="1"/>
              <a:t>mới</a:t>
            </a:r>
            <a:r>
              <a:rPr lang="en-US" sz="3200" b="0" dirty="0"/>
              <a:t> </a:t>
            </a:r>
            <a:r>
              <a:rPr lang="en-US" sz="3200" b="0" dirty="0" err="1"/>
              <a:t>sáng</a:t>
            </a:r>
            <a:r>
              <a:rPr lang="en-US" sz="3200" b="0" dirty="0"/>
              <a:t> </a:t>
            </a:r>
            <a:r>
              <a:rPr lang="en-US" sz="3200" b="0" dirty="0" err="1"/>
              <a:t>tạo</a:t>
            </a:r>
            <a:r>
              <a:rPr lang="en-US" sz="3200" b="0" dirty="0"/>
              <a:t> (Startup): </a:t>
            </a:r>
            <a:r>
              <a:rPr lang="en-US" sz="3200" b="0" dirty="0" err="1"/>
              <a:t>là</a:t>
            </a:r>
            <a:r>
              <a:rPr lang="en-US" sz="3200" b="0" dirty="0"/>
              <a:t> </a:t>
            </a:r>
            <a:r>
              <a:rPr lang="en-US" sz="3200" b="0" dirty="0" err="1"/>
              <a:t>doanh</a:t>
            </a:r>
            <a:r>
              <a:rPr lang="en-US" sz="3200" b="0" dirty="0"/>
              <a:t> </a:t>
            </a:r>
            <a:r>
              <a:rPr lang="en-US" sz="3200" b="0" dirty="0" err="1"/>
              <a:t>nghiệp</a:t>
            </a:r>
            <a:r>
              <a:rPr lang="en-US" sz="3200" b="0" dirty="0"/>
              <a:t> </a:t>
            </a:r>
            <a:r>
              <a:rPr lang="en-US" sz="3200" b="0" dirty="0" err="1"/>
              <a:t>khởi</a:t>
            </a:r>
            <a:r>
              <a:rPr lang="en-US" sz="3200" b="0" dirty="0"/>
              <a:t> </a:t>
            </a:r>
            <a:r>
              <a:rPr lang="en-US" sz="3200" b="0" dirty="0" err="1"/>
              <a:t>nghiệp</a:t>
            </a:r>
            <a:r>
              <a:rPr lang="en-US" sz="3200" b="0" dirty="0"/>
              <a:t> </a:t>
            </a:r>
            <a:r>
              <a:rPr lang="en-US" sz="3200" b="0" dirty="0" err="1"/>
              <a:t>dựa</a:t>
            </a:r>
            <a:r>
              <a:rPr lang="en-US" sz="3200" b="0" dirty="0"/>
              <a:t> </a:t>
            </a:r>
            <a:r>
              <a:rPr lang="en-US" sz="3200" b="0" dirty="0" err="1"/>
              <a:t>trên</a:t>
            </a:r>
            <a:r>
              <a:rPr lang="en-US" sz="3200" b="0" dirty="0"/>
              <a:t> </a:t>
            </a:r>
            <a:r>
              <a:rPr lang="en-US" sz="3200" b="0" dirty="0" err="1"/>
              <a:t>cơ</a:t>
            </a:r>
            <a:r>
              <a:rPr lang="en-US" sz="3200" b="0" dirty="0"/>
              <a:t> </a:t>
            </a:r>
            <a:r>
              <a:rPr lang="en-US" sz="3200" b="0" dirty="0" err="1"/>
              <a:t>sở</a:t>
            </a:r>
            <a:r>
              <a:rPr lang="en-US" sz="3200" b="0" dirty="0"/>
              <a:t> </a:t>
            </a:r>
            <a:r>
              <a:rPr lang="en-US" sz="3200" b="0" dirty="0" err="1"/>
              <a:t>khai</a:t>
            </a:r>
            <a:r>
              <a:rPr lang="en-US" sz="3200" b="0" dirty="0"/>
              <a:t> </a:t>
            </a:r>
            <a:r>
              <a:rPr lang="en-US" sz="3200" b="0" dirty="0" err="1"/>
              <a:t>thác</a:t>
            </a:r>
            <a:r>
              <a:rPr lang="en-US" sz="3200" b="0" dirty="0"/>
              <a:t> </a:t>
            </a:r>
            <a:r>
              <a:rPr lang="en-US" sz="3200" b="0" dirty="0" err="1"/>
              <a:t>tài</a:t>
            </a:r>
            <a:r>
              <a:rPr lang="en-US" sz="3200" b="0" dirty="0"/>
              <a:t> </a:t>
            </a:r>
            <a:r>
              <a:rPr lang="en-US" sz="3200" b="0" dirty="0" err="1"/>
              <a:t>sản</a:t>
            </a:r>
            <a:r>
              <a:rPr lang="en-US" sz="3200" b="0" dirty="0"/>
              <a:t> </a:t>
            </a:r>
            <a:r>
              <a:rPr lang="en-US" sz="3200" b="0" dirty="0" err="1"/>
              <a:t>trí</a:t>
            </a:r>
            <a:r>
              <a:rPr lang="en-US" sz="3200" b="0" dirty="0"/>
              <a:t> </a:t>
            </a:r>
            <a:r>
              <a:rPr lang="en-US" sz="3200" b="0" dirty="0" err="1"/>
              <a:t>tuệ</a:t>
            </a:r>
            <a:r>
              <a:rPr lang="en-US" sz="3200" b="0" dirty="0"/>
              <a:t>, </a:t>
            </a:r>
            <a:r>
              <a:rPr lang="en-US" sz="3200" b="0" dirty="0" err="1"/>
              <a:t>công</a:t>
            </a:r>
            <a:r>
              <a:rPr lang="en-US" sz="3200" b="0" dirty="0"/>
              <a:t> </a:t>
            </a:r>
            <a:r>
              <a:rPr lang="en-US" sz="3200" b="0" dirty="0" err="1"/>
              <a:t>nghệ</a:t>
            </a:r>
            <a:r>
              <a:rPr lang="en-US" sz="3200" b="0" dirty="0"/>
              <a:t>, </a:t>
            </a:r>
            <a:r>
              <a:rPr lang="en-US" sz="3200" b="0" dirty="0" err="1"/>
              <a:t>mô</a:t>
            </a:r>
            <a:r>
              <a:rPr lang="en-US" sz="3200" b="0" dirty="0"/>
              <a:t> </a:t>
            </a:r>
            <a:r>
              <a:rPr lang="en-US" sz="3200" b="0" dirty="0" err="1"/>
              <a:t>hình</a:t>
            </a:r>
            <a:r>
              <a:rPr lang="en-US" sz="3200" b="0" dirty="0"/>
              <a:t> </a:t>
            </a:r>
            <a:r>
              <a:rPr lang="en-US" sz="3200" b="0" dirty="0" err="1"/>
              <a:t>kinh</a:t>
            </a:r>
            <a:r>
              <a:rPr lang="en-US" sz="3200" b="0" dirty="0"/>
              <a:t> </a:t>
            </a:r>
            <a:r>
              <a:rPr lang="en-US" sz="3200" b="0" dirty="0" err="1"/>
              <a:t>doanh</a:t>
            </a:r>
            <a:r>
              <a:rPr lang="en-US" sz="3200" b="0" dirty="0"/>
              <a:t> </a:t>
            </a:r>
            <a:r>
              <a:rPr lang="en-US" sz="3200" b="0" dirty="0" err="1"/>
              <a:t>mới</a:t>
            </a:r>
            <a:r>
              <a:rPr lang="en-US" sz="3200" b="0" dirty="0"/>
              <a:t> </a:t>
            </a:r>
            <a:r>
              <a:rPr lang="en-US" sz="3200" b="0" dirty="0" err="1"/>
              <a:t>và</a:t>
            </a:r>
            <a:r>
              <a:rPr lang="en-US" sz="3200" b="0" dirty="0"/>
              <a:t> </a:t>
            </a:r>
            <a:r>
              <a:rPr lang="en-US" sz="3200" b="0" dirty="0" err="1"/>
              <a:t>có</a:t>
            </a:r>
            <a:r>
              <a:rPr lang="en-US" sz="3200" b="0" dirty="0"/>
              <a:t> </a:t>
            </a:r>
            <a:r>
              <a:rPr lang="en-US" sz="3200" b="0" dirty="0" err="1"/>
              <a:t>khả</a:t>
            </a:r>
            <a:r>
              <a:rPr lang="en-US" sz="3200" b="0" dirty="0"/>
              <a:t> </a:t>
            </a:r>
            <a:r>
              <a:rPr lang="en-US" sz="3200" b="0" dirty="0" err="1"/>
              <a:t>năng</a:t>
            </a:r>
            <a:r>
              <a:rPr lang="en-US" sz="3200" b="0" dirty="0"/>
              <a:t> </a:t>
            </a:r>
            <a:r>
              <a:rPr lang="en-US" sz="3200" b="0" dirty="0" err="1"/>
              <a:t>tăng</a:t>
            </a:r>
            <a:r>
              <a:rPr lang="en-US" sz="3200" b="0" dirty="0"/>
              <a:t> </a:t>
            </a:r>
            <a:r>
              <a:rPr lang="en-US" sz="3200" b="0" dirty="0" err="1"/>
              <a:t>trưởng</a:t>
            </a:r>
            <a:r>
              <a:rPr lang="en-US" sz="3200" b="0" dirty="0"/>
              <a:t> </a:t>
            </a:r>
            <a:r>
              <a:rPr lang="en-US" sz="3200" b="0" dirty="0" err="1"/>
              <a:t>nhanh</a:t>
            </a:r>
            <a:r>
              <a:rPr lang="en-US" sz="3200" b="0" dirty="0"/>
              <a:t>. </a:t>
            </a:r>
            <a:r>
              <a:rPr lang="en-US" sz="3200" b="0" dirty="0" err="1"/>
              <a:t>Các</a:t>
            </a:r>
            <a:r>
              <a:rPr lang="en-US" sz="3200" b="0" dirty="0"/>
              <a:t> Startup </a:t>
            </a:r>
            <a:r>
              <a:rPr lang="en-US" sz="3200" b="0" dirty="0" err="1"/>
              <a:t>thường</a:t>
            </a:r>
            <a:r>
              <a:rPr lang="en-US" sz="3200" b="0" dirty="0"/>
              <a:t> </a:t>
            </a:r>
            <a:r>
              <a:rPr lang="en-US" sz="3200" b="0" dirty="0" err="1"/>
              <a:t>có</a:t>
            </a:r>
            <a:r>
              <a:rPr lang="en-US" sz="3200" b="0" dirty="0"/>
              <a:t> </a:t>
            </a:r>
            <a:r>
              <a:rPr lang="en-US" sz="3200" b="0" dirty="0" err="1"/>
              <a:t>khao</a:t>
            </a:r>
            <a:r>
              <a:rPr lang="en-US" sz="3200" b="0" dirty="0"/>
              <a:t> </a:t>
            </a:r>
            <a:r>
              <a:rPr lang="en-US" sz="3200" b="0" dirty="0" err="1"/>
              <a:t>khát</a:t>
            </a:r>
            <a:r>
              <a:rPr lang="en-US" sz="3200" b="0" dirty="0"/>
              <a:t> </a:t>
            </a:r>
            <a:r>
              <a:rPr lang="en-US" sz="3200" b="0" dirty="0" err="1"/>
              <a:t>vươn</a:t>
            </a:r>
            <a:r>
              <a:rPr lang="en-US" sz="3200" b="0" dirty="0"/>
              <a:t> </a:t>
            </a:r>
            <a:r>
              <a:rPr lang="en-US" sz="3200" b="0" dirty="0" err="1"/>
              <a:t>xa</a:t>
            </a:r>
            <a:r>
              <a:rPr lang="en-US" sz="3200" b="0" dirty="0"/>
              <a:t> </a:t>
            </a:r>
            <a:r>
              <a:rPr lang="en-US" sz="3200" b="0" dirty="0" err="1"/>
              <a:t>hơn</a:t>
            </a:r>
            <a:r>
              <a:rPr lang="en-US" sz="3200" b="0" dirty="0"/>
              <a:t> </a:t>
            </a:r>
            <a:r>
              <a:rPr lang="en-US" sz="3200" b="0" dirty="0" err="1"/>
              <a:t>thị</a:t>
            </a:r>
            <a:r>
              <a:rPr lang="en-US" sz="3200" b="0" dirty="0"/>
              <a:t> </a:t>
            </a:r>
            <a:r>
              <a:rPr lang="en-US" sz="3200" b="0" dirty="0" err="1"/>
              <a:t>trường</a:t>
            </a:r>
            <a:r>
              <a:rPr lang="en-US" sz="3200" b="0" dirty="0"/>
              <a:t> </a:t>
            </a:r>
            <a:r>
              <a:rPr lang="en-US" sz="3200" b="0" dirty="0" err="1"/>
              <a:t>địa</a:t>
            </a:r>
            <a:r>
              <a:rPr lang="en-US" sz="3200" b="0" dirty="0"/>
              <a:t> </a:t>
            </a:r>
            <a:r>
              <a:rPr lang="en-US" sz="3200" b="0" dirty="0" err="1"/>
              <a:t>phương</a:t>
            </a:r>
            <a:r>
              <a:rPr lang="en-US" sz="3200" b="0" dirty="0"/>
              <a:t>, </a:t>
            </a:r>
            <a:r>
              <a:rPr lang="en-US" sz="3200" b="0" dirty="0" err="1"/>
              <a:t>hướng</a:t>
            </a:r>
            <a:r>
              <a:rPr lang="en-US" sz="3200" b="0" dirty="0"/>
              <a:t> </a:t>
            </a:r>
            <a:r>
              <a:rPr lang="en-US" sz="3200" b="0" dirty="0" err="1"/>
              <a:t>tới</a:t>
            </a:r>
            <a:r>
              <a:rPr lang="en-US" sz="3200" b="0" dirty="0"/>
              <a:t> </a:t>
            </a:r>
            <a:r>
              <a:rPr lang="en-US" sz="3200" b="0" dirty="0" err="1"/>
              <a:t>thị</a:t>
            </a:r>
            <a:r>
              <a:rPr lang="en-US" sz="3200" b="0" dirty="0"/>
              <a:t> </a:t>
            </a:r>
            <a:r>
              <a:rPr lang="en-US" sz="3200" b="0" dirty="0" err="1"/>
              <a:t>trường</a:t>
            </a:r>
            <a:r>
              <a:rPr lang="en-US" sz="3200" b="0" dirty="0"/>
              <a:t> </a:t>
            </a:r>
            <a:r>
              <a:rPr lang="en-US" sz="3200" b="0" dirty="0" err="1"/>
              <a:t>toàn</a:t>
            </a:r>
            <a:r>
              <a:rPr lang="en-US" sz="3200" b="0" dirty="0"/>
              <a:t> </a:t>
            </a:r>
            <a:r>
              <a:rPr lang="en-US" sz="3200" b="0" dirty="0" err="1"/>
              <a:t>cầu</a:t>
            </a:r>
            <a:r>
              <a:rPr lang="en-US" sz="3200" b="0" dirty="0"/>
              <a:t> </a:t>
            </a:r>
            <a:r>
              <a:rPr lang="en-US" sz="3200" b="0" dirty="0" err="1"/>
              <a:t>hoặc</a:t>
            </a:r>
            <a:r>
              <a:rPr lang="en-US" sz="3200" b="0" dirty="0"/>
              <a:t> </a:t>
            </a:r>
            <a:r>
              <a:rPr lang="en-US" sz="3200" b="0" dirty="0" err="1"/>
              <a:t>ít</a:t>
            </a:r>
            <a:r>
              <a:rPr lang="en-US" sz="3200" b="0" dirty="0"/>
              <a:t> </a:t>
            </a:r>
            <a:r>
              <a:rPr lang="en-US" sz="3200" b="0" dirty="0" err="1"/>
              <a:t>nhất</a:t>
            </a:r>
            <a:r>
              <a:rPr lang="en-US" sz="3200" b="0" dirty="0"/>
              <a:t> </a:t>
            </a:r>
            <a:r>
              <a:rPr lang="en-US" sz="3200" b="0" dirty="0" err="1"/>
              <a:t>là</a:t>
            </a:r>
            <a:r>
              <a:rPr lang="en-US" sz="3200" b="0" dirty="0"/>
              <a:t> </a:t>
            </a:r>
            <a:r>
              <a:rPr lang="en-US" sz="3200" b="0" dirty="0" err="1"/>
              <a:t>trong</a:t>
            </a:r>
            <a:r>
              <a:rPr lang="en-US" sz="3200" b="0" dirty="0"/>
              <a:t> </a:t>
            </a:r>
            <a:r>
              <a:rPr lang="en-US" sz="3200" b="0" dirty="0" err="1"/>
              <a:t>khu</a:t>
            </a:r>
            <a:r>
              <a:rPr lang="en-US" sz="3200" b="0" dirty="0"/>
              <a:t> </a:t>
            </a:r>
            <a:r>
              <a:rPr lang="en-US" sz="3200" b="0" dirty="0" err="1"/>
              <a:t>vực</a:t>
            </a:r>
            <a:endParaRPr lang="en-GB" sz="3200" b="0" dirty="0"/>
          </a:p>
          <a:p>
            <a:pPr algn="just"/>
            <a:endParaRPr lang="en-GB" sz="3200" b="0"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endParaRPr lang="en-GB"/>
          </a:p>
        </p:txBody>
      </p:sp>
    </p:spTree>
    <p:extLst>
      <p:ext uri="{BB962C8B-B14F-4D97-AF65-F5344CB8AC3E}">
        <p14:creationId xmlns:p14="http://schemas.microsoft.com/office/powerpoint/2010/main" val="833153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AU" sz="2800" b="0" dirty="0" smtClean="0">
                <a:solidFill>
                  <a:schemeClr val="tx1"/>
                </a:solidFill>
              </a:rPr>
              <a:t>	</a:t>
            </a:r>
            <a:r>
              <a:rPr lang="en-AU" sz="2800" b="0" dirty="0" err="1" smtClean="0">
                <a:solidFill>
                  <a:schemeClr val="tx1"/>
                </a:solidFill>
              </a:rPr>
              <a:t>Khởi</a:t>
            </a:r>
            <a:r>
              <a:rPr lang="en-AU" sz="2800" b="0" dirty="0" smtClean="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đổi</a:t>
            </a:r>
            <a:r>
              <a:rPr lang="en-AU" sz="2800" b="0" dirty="0">
                <a:solidFill>
                  <a:schemeClr val="tx1"/>
                </a:solidFill>
              </a:rPr>
              <a:t> </a:t>
            </a:r>
            <a:r>
              <a:rPr lang="en-AU" sz="2800" b="0" dirty="0" err="1">
                <a:solidFill>
                  <a:schemeClr val="tx1"/>
                </a:solidFill>
              </a:rPr>
              <a:t>mới</a:t>
            </a:r>
            <a:r>
              <a:rPr lang="en-AU" sz="2800" b="0" dirty="0">
                <a:solidFill>
                  <a:schemeClr val="tx1"/>
                </a:solidFill>
              </a:rPr>
              <a:t> </a:t>
            </a:r>
            <a:r>
              <a:rPr lang="en-AU" sz="2800" b="0" dirty="0" err="1">
                <a:solidFill>
                  <a:schemeClr val="tx1"/>
                </a:solidFill>
              </a:rPr>
              <a:t>sáng</a:t>
            </a:r>
            <a:r>
              <a:rPr lang="en-AU" sz="2800" b="0" dirty="0">
                <a:solidFill>
                  <a:schemeClr val="tx1"/>
                </a:solidFill>
              </a:rPr>
              <a:t> </a:t>
            </a:r>
            <a:r>
              <a:rPr lang="en-AU" sz="2800" b="0" dirty="0" err="1">
                <a:solidFill>
                  <a:schemeClr val="tx1"/>
                </a:solidFill>
              </a:rPr>
              <a:t>tạo</a:t>
            </a:r>
            <a:r>
              <a:rPr lang="en-AU" sz="2800" b="0" dirty="0">
                <a:solidFill>
                  <a:schemeClr val="tx1"/>
                </a:solidFill>
              </a:rPr>
              <a:t> </a:t>
            </a:r>
            <a:r>
              <a:rPr lang="en-AU" sz="2800" b="0" dirty="0" err="1">
                <a:solidFill>
                  <a:schemeClr val="tx1"/>
                </a:solidFill>
              </a:rPr>
              <a:t>là</a:t>
            </a:r>
            <a:r>
              <a:rPr lang="en-AU" sz="2800" b="0" dirty="0">
                <a:solidFill>
                  <a:schemeClr val="tx1"/>
                </a:solidFill>
              </a:rPr>
              <a:t> </a:t>
            </a:r>
            <a:r>
              <a:rPr lang="en-AU" sz="2800" b="0" dirty="0" err="1">
                <a:solidFill>
                  <a:schemeClr val="tx1"/>
                </a:solidFill>
              </a:rPr>
              <a:t>quá</a:t>
            </a:r>
            <a:r>
              <a:rPr lang="en-AU" sz="2800" b="0" dirty="0">
                <a:solidFill>
                  <a:schemeClr val="tx1"/>
                </a:solidFill>
              </a:rPr>
              <a:t> </a:t>
            </a:r>
            <a:r>
              <a:rPr lang="en-AU" sz="2800" b="0" dirty="0" err="1">
                <a:solidFill>
                  <a:schemeClr val="tx1"/>
                </a:solidFill>
              </a:rPr>
              <a:t>trình</a:t>
            </a:r>
            <a:r>
              <a:rPr lang="en-AU" sz="2800" b="0" dirty="0">
                <a:solidFill>
                  <a:schemeClr val="tx1"/>
                </a:solidFill>
              </a:rPr>
              <a:t> </a:t>
            </a:r>
            <a:r>
              <a:rPr lang="en-AU" sz="2800" b="0" dirty="0" err="1">
                <a:solidFill>
                  <a:schemeClr val="tx1"/>
                </a:solidFill>
              </a:rPr>
              <a:t>khởi</a:t>
            </a:r>
            <a:r>
              <a:rPr lang="en-AU" sz="2800" b="0" dirty="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dựa</a:t>
            </a:r>
            <a:r>
              <a:rPr lang="en-AU" sz="2800" b="0" dirty="0">
                <a:solidFill>
                  <a:schemeClr val="tx1"/>
                </a:solidFill>
              </a:rPr>
              <a:t> </a:t>
            </a:r>
            <a:r>
              <a:rPr lang="en-AU" sz="2800" b="0" dirty="0" err="1">
                <a:solidFill>
                  <a:schemeClr val="tx1"/>
                </a:solidFill>
              </a:rPr>
              <a:t>trên</a:t>
            </a:r>
            <a:r>
              <a:rPr lang="en-AU" sz="2800" b="0" dirty="0">
                <a:solidFill>
                  <a:schemeClr val="tx1"/>
                </a:solidFill>
              </a:rPr>
              <a:t> ý </a:t>
            </a:r>
            <a:r>
              <a:rPr lang="en-AU" sz="2800" b="0" dirty="0" err="1">
                <a:solidFill>
                  <a:schemeClr val="tx1"/>
                </a:solidFill>
              </a:rPr>
              <a:t>tưởng</a:t>
            </a:r>
            <a:r>
              <a:rPr lang="en-AU" sz="2800" b="0" dirty="0">
                <a:solidFill>
                  <a:schemeClr val="tx1"/>
                </a:solidFill>
              </a:rPr>
              <a:t> </a:t>
            </a:r>
            <a:r>
              <a:rPr lang="en-AU" sz="2800" b="0" dirty="0" err="1">
                <a:solidFill>
                  <a:schemeClr val="tx1"/>
                </a:solidFill>
              </a:rPr>
              <a:t>sáng</a:t>
            </a:r>
            <a:r>
              <a:rPr lang="en-AU" sz="2800" b="0" dirty="0">
                <a:solidFill>
                  <a:schemeClr val="tx1"/>
                </a:solidFill>
              </a:rPr>
              <a:t> </a:t>
            </a:r>
            <a:r>
              <a:rPr lang="en-AU" sz="2800" b="0" dirty="0" err="1">
                <a:solidFill>
                  <a:schemeClr val="tx1"/>
                </a:solidFill>
              </a:rPr>
              <a:t>tạo</a:t>
            </a:r>
            <a:r>
              <a:rPr lang="en-AU" sz="2800" b="0" dirty="0">
                <a:solidFill>
                  <a:schemeClr val="tx1"/>
                </a:solidFill>
              </a:rPr>
              <a:t>, </a:t>
            </a:r>
            <a:r>
              <a:rPr lang="en-AU" sz="2800" b="0" dirty="0" err="1">
                <a:solidFill>
                  <a:schemeClr val="tx1"/>
                </a:solidFill>
              </a:rPr>
              <a:t>tạo</a:t>
            </a:r>
            <a:r>
              <a:rPr lang="en-AU" sz="2800" b="0" dirty="0">
                <a:solidFill>
                  <a:schemeClr val="tx1"/>
                </a:solidFill>
              </a:rPr>
              <a:t> </a:t>
            </a:r>
            <a:r>
              <a:rPr lang="en-AU" sz="2800" b="0" dirty="0" err="1">
                <a:solidFill>
                  <a:schemeClr val="tx1"/>
                </a:solidFill>
              </a:rPr>
              <a:t>ra</a:t>
            </a:r>
            <a:r>
              <a:rPr lang="en-AU" sz="2800" b="0" dirty="0">
                <a:solidFill>
                  <a:schemeClr val="tx1"/>
                </a:solidFill>
              </a:rPr>
              <a:t> </a:t>
            </a:r>
            <a:r>
              <a:rPr lang="en-AU" sz="2800" b="0" dirty="0" err="1">
                <a:solidFill>
                  <a:schemeClr val="tx1"/>
                </a:solidFill>
              </a:rPr>
              <a:t>sản</a:t>
            </a:r>
            <a:r>
              <a:rPr lang="en-AU" sz="2800" b="0" dirty="0">
                <a:solidFill>
                  <a:schemeClr val="tx1"/>
                </a:solidFill>
              </a:rPr>
              <a:t> </a:t>
            </a:r>
            <a:r>
              <a:rPr lang="en-AU" sz="2800" b="0" dirty="0" err="1">
                <a:solidFill>
                  <a:schemeClr val="tx1"/>
                </a:solidFill>
              </a:rPr>
              <a:t>phẩm</a:t>
            </a:r>
            <a:r>
              <a:rPr lang="en-AU" sz="2800" b="0" dirty="0">
                <a:solidFill>
                  <a:schemeClr val="tx1"/>
                </a:solidFill>
              </a:rPr>
              <a:t> </a:t>
            </a:r>
            <a:r>
              <a:rPr lang="en-AU" sz="2800" b="0" dirty="0" err="1">
                <a:solidFill>
                  <a:schemeClr val="tx1"/>
                </a:solidFill>
              </a:rPr>
              <a:t>mới</a:t>
            </a:r>
            <a:r>
              <a:rPr lang="en-AU" sz="2800" b="0" dirty="0">
                <a:solidFill>
                  <a:schemeClr val="tx1"/>
                </a:solidFill>
              </a:rPr>
              <a:t>; </a:t>
            </a:r>
            <a:r>
              <a:rPr lang="en-AU" sz="2800" b="0" dirty="0" err="1">
                <a:solidFill>
                  <a:schemeClr val="tx1"/>
                </a:solidFill>
              </a:rPr>
              <a:t>hoặc</a:t>
            </a:r>
            <a:r>
              <a:rPr lang="en-AU" sz="2800" b="0" dirty="0">
                <a:solidFill>
                  <a:schemeClr val="tx1"/>
                </a:solidFill>
              </a:rPr>
              <a:t> </a:t>
            </a:r>
            <a:r>
              <a:rPr lang="en-AU" sz="2800" b="0" dirty="0" err="1">
                <a:solidFill>
                  <a:schemeClr val="tx1"/>
                </a:solidFill>
              </a:rPr>
              <a:t>sản</a:t>
            </a:r>
            <a:r>
              <a:rPr lang="en-AU" sz="2800" b="0" dirty="0">
                <a:solidFill>
                  <a:schemeClr val="tx1"/>
                </a:solidFill>
              </a:rPr>
              <a:t> </a:t>
            </a:r>
            <a:r>
              <a:rPr lang="en-AU" sz="2800" b="0" dirty="0" err="1">
                <a:solidFill>
                  <a:schemeClr val="tx1"/>
                </a:solidFill>
              </a:rPr>
              <a:t>phẩm</a:t>
            </a:r>
            <a:r>
              <a:rPr lang="en-AU" sz="2800" b="0" dirty="0">
                <a:solidFill>
                  <a:schemeClr val="tx1"/>
                </a:solidFill>
              </a:rPr>
              <a:t> </a:t>
            </a:r>
            <a:r>
              <a:rPr lang="en-AU" sz="2800" b="0" dirty="0" err="1">
                <a:solidFill>
                  <a:schemeClr val="tx1"/>
                </a:solidFill>
              </a:rPr>
              <a:t>cũ</a:t>
            </a:r>
            <a:r>
              <a:rPr lang="en-AU" sz="2800" b="0" dirty="0">
                <a:solidFill>
                  <a:schemeClr val="tx1"/>
                </a:solidFill>
              </a:rPr>
              <a:t> </a:t>
            </a:r>
            <a:r>
              <a:rPr lang="en-AU" sz="2800" b="0" dirty="0" err="1">
                <a:solidFill>
                  <a:schemeClr val="tx1"/>
                </a:solidFill>
              </a:rPr>
              <a:t>nhưng</a:t>
            </a:r>
            <a:r>
              <a:rPr lang="en-AU" sz="2800" b="0" dirty="0">
                <a:solidFill>
                  <a:schemeClr val="tx1"/>
                </a:solidFill>
              </a:rPr>
              <a:t> </a:t>
            </a:r>
            <a:r>
              <a:rPr lang="en-AU" sz="2800" b="0" dirty="0" err="1">
                <a:solidFill>
                  <a:schemeClr val="tx1"/>
                </a:solidFill>
              </a:rPr>
              <a:t>có</a:t>
            </a:r>
            <a:r>
              <a:rPr lang="en-AU" sz="2800" b="0" dirty="0">
                <a:solidFill>
                  <a:schemeClr val="tx1"/>
                </a:solidFill>
              </a:rPr>
              <a:t> </a:t>
            </a:r>
            <a:r>
              <a:rPr lang="en-AU" sz="2800" b="0" dirty="0" err="1">
                <a:solidFill>
                  <a:schemeClr val="tx1"/>
                </a:solidFill>
              </a:rPr>
              <a:t>điểm</a:t>
            </a:r>
            <a:r>
              <a:rPr lang="en-AU" sz="2800" b="0" dirty="0">
                <a:solidFill>
                  <a:schemeClr val="tx1"/>
                </a:solidFill>
              </a:rPr>
              <a:t> </a:t>
            </a:r>
            <a:r>
              <a:rPr lang="en-AU" sz="2800" b="0" dirty="0" err="1">
                <a:solidFill>
                  <a:schemeClr val="tx1"/>
                </a:solidFill>
              </a:rPr>
              <a:t>khác</a:t>
            </a:r>
            <a:r>
              <a:rPr lang="en-AU" sz="2800" b="0" dirty="0">
                <a:solidFill>
                  <a:schemeClr val="tx1"/>
                </a:solidFill>
              </a:rPr>
              <a:t> </a:t>
            </a:r>
            <a:r>
              <a:rPr lang="en-AU" sz="2800" b="0" dirty="0" err="1">
                <a:solidFill>
                  <a:schemeClr val="tx1"/>
                </a:solidFill>
              </a:rPr>
              <a:t>nổi</a:t>
            </a:r>
            <a:r>
              <a:rPr lang="en-AU" sz="2800" b="0" dirty="0">
                <a:solidFill>
                  <a:schemeClr val="tx1"/>
                </a:solidFill>
              </a:rPr>
              <a:t> </a:t>
            </a:r>
            <a:r>
              <a:rPr lang="en-AU" sz="2800" b="0" dirty="0" err="1">
                <a:solidFill>
                  <a:schemeClr val="tx1"/>
                </a:solidFill>
              </a:rPr>
              <a:t>trội</a:t>
            </a:r>
            <a:r>
              <a:rPr lang="en-AU" sz="2800" b="0" dirty="0">
                <a:solidFill>
                  <a:schemeClr val="tx1"/>
                </a:solidFill>
              </a:rPr>
              <a:t>, </a:t>
            </a:r>
            <a:r>
              <a:rPr lang="en-AU" sz="2800" b="0" dirty="0" err="1">
                <a:solidFill>
                  <a:schemeClr val="tx1"/>
                </a:solidFill>
              </a:rPr>
              <a:t>ưu</a:t>
            </a:r>
            <a:r>
              <a:rPr lang="en-AU" sz="2800" b="0" dirty="0">
                <a:solidFill>
                  <a:schemeClr val="tx1"/>
                </a:solidFill>
              </a:rPr>
              <a:t> </a:t>
            </a:r>
            <a:r>
              <a:rPr lang="en-AU" sz="2800" b="0" dirty="0" err="1">
                <a:solidFill>
                  <a:schemeClr val="tx1"/>
                </a:solidFill>
              </a:rPr>
              <a:t>việt</a:t>
            </a:r>
            <a:r>
              <a:rPr lang="en-AU" sz="2800" b="0" dirty="0">
                <a:solidFill>
                  <a:schemeClr val="tx1"/>
                </a:solidFill>
              </a:rPr>
              <a:t> </a:t>
            </a:r>
            <a:r>
              <a:rPr lang="en-AU" sz="2800" b="0" dirty="0" err="1">
                <a:solidFill>
                  <a:schemeClr val="tx1"/>
                </a:solidFill>
              </a:rPr>
              <a:t>hơn</a:t>
            </a:r>
            <a:r>
              <a:rPr lang="en-AU" sz="2800" b="0" dirty="0">
                <a:solidFill>
                  <a:schemeClr val="tx1"/>
                </a:solidFill>
              </a:rPr>
              <a:t> so </a:t>
            </a:r>
            <a:r>
              <a:rPr lang="en-AU" sz="2800" b="0" dirty="0" err="1">
                <a:solidFill>
                  <a:schemeClr val="tx1"/>
                </a:solidFill>
              </a:rPr>
              <a:t>với</a:t>
            </a:r>
            <a:r>
              <a:rPr lang="en-AU" sz="2800" b="0" dirty="0">
                <a:solidFill>
                  <a:schemeClr val="tx1"/>
                </a:solidFill>
              </a:rPr>
              <a:t> </a:t>
            </a:r>
            <a:r>
              <a:rPr lang="en-AU" sz="2800" b="0" dirty="0" err="1">
                <a:solidFill>
                  <a:schemeClr val="tx1"/>
                </a:solidFill>
              </a:rPr>
              <a:t>những</a:t>
            </a:r>
            <a:r>
              <a:rPr lang="en-AU" sz="2800" b="0" dirty="0">
                <a:solidFill>
                  <a:schemeClr val="tx1"/>
                </a:solidFill>
              </a:rPr>
              <a:t> </a:t>
            </a:r>
            <a:r>
              <a:rPr lang="en-AU" sz="2800" b="0" dirty="0" err="1">
                <a:solidFill>
                  <a:schemeClr val="tx1"/>
                </a:solidFill>
              </a:rPr>
              <a:t>sản</a:t>
            </a:r>
            <a:r>
              <a:rPr lang="en-AU" sz="2800" b="0" dirty="0">
                <a:solidFill>
                  <a:schemeClr val="tx1"/>
                </a:solidFill>
              </a:rPr>
              <a:t> </a:t>
            </a:r>
            <a:r>
              <a:rPr lang="en-AU" sz="2800" b="0" dirty="0" err="1">
                <a:solidFill>
                  <a:schemeClr val="tx1"/>
                </a:solidFill>
              </a:rPr>
              <a:t>phẩm</a:t>
            </a:r>
            <a:r>
              <a:rPr lang="en-AU" sz="2800" b="0" dirty="0">
                <a:solidFill>
                  <a:schemeClr val="tx1"/>
                </a:solidFill>
              </a:rPr>
              <a:t>, </a:t>
            </a:r>
            <a:r>
              <a:rPr lang="en-AU" sz="2800" b="0" dirty="0" err="1">
                <a:solidFill>
                  <a:schemeClr val="tx1"/>
                </a:solidFill>
              </a:rPr>
              <a:t>dịch</a:t>
            </a:r>
            <a:r>
              <a:rPr lang="en-AU" sz="2800" b="0" dirty="0">
                <a:solidFill>
                  <a:schemeClr val="tx1"/>
                </a:solidFill>
              </a:rPr>
              <a:t> </a:t>
            </a:r>
            <a:r>
              <a:rPr lang="en-AU" sz="2800" b="0" dirty="0" err="1">
                <a:solidFill>
                  <a:schemeClr val="tx1"/>
                </a:solidFill>
              </a:rPr>
              <a:t>vụ</a:t>
            </a:r>
            <a:r>
              <a:rPr lang="en-AU" sz="2800" b="0" dirty="0">
                <a:solidFill>
                  <a:schemeClr val="tx1"/>
                </a:solidFill>
              </a:rPr>
              <a:t> </a:t>
            </a:r>
            <a:r>
              <a:rPr lang="en-AU" sz="2800" b="0" dirty="0" err="1">
                <a:solidFill>
                  <a:schemeClr val="tx1"/>
                </a:solidFill>
              </a:rPr>
              <a:t>đã</a:t>
            </a:r>
            <a:r>
              <a:rPr lang="en-AU" sz="2800" b="0" dirty="0">
                <a:solidFill>
                  <a:schemeClr val="tx1"/>
                </a:solidFill>
              </a:rPr>
              <a:t> </a:t>
            </a:r>
            <a:r>
              <a:rPr lang="en-AU" sz="2800" b="0" dirty="0" err="1">
                <a:solidFill>
                  <a:schemeClr val="tx1"/>
                </a:solidFill>
              </a:rPr>
              <a:t>từng</a:t>
            </a:r>
            <a:r>
              <a:rPr lang="en-AU" sz="2800" b="0" dirty="0">
                <a:solidFill>
                  <a:schemeClr val="tx1"/>
                </a:solidFill>
              </a:rPr>
              <a:t> </a:t>
            </a:r>
            <a:r>
              <a:rPr lang="en-AU" sz="2800" b="0" dirty="0" err="1">
                <a:solidFill>
                  <a:schemeClr val="tx1"/>
                </a:solidFill>
              </a:rPr>
              <a:t>có</a:t>
            </a:r>
            <a:r>
              <a:rPr lang="en-AU" sz="2800" b="0" dirty="0">
                <a:solidFill>
                  <a:schemeClr val="tx1"/>
                </a:solidFill>
              </a:rPr>
              <a:t> </a:t>
            </a:r>
            <a:r>
              <a:rPr lang="en-AU" sz="2800" b="0" dirty="0" err="1">
                <a:solidFill>
                  <a:schemeClr val="tx1"/>
                </a:solidFill>
              </a:rPr>
              <a:t>trên</a:t>
            </a:r>
            <a:r>
              <a:rPr lang="en-AU" sz="2800" b="0" dirty="0">
                <a:solidFill>
                  <a:schemeClr val="tx1"/>
                </a:solidFill>
              </a:rPr>
              <a:t> </a:t>
            </a:r>
            <a:r>
              <a:rPr lang="en-AU" sz="2800" b="0" dirty="0" err="1">
                <a:solidFill>
                  <a:schemeClr val="tx1"/>
                </a:solidFill>
              </a:rPr>
              <a:t>thị</a:t>
            </a:r>
            <a:r>
              <a:rPr lang="en-AU" sz="2800" b="0" dirty="0">
                <a:solidFill>
                  <a:schemeClr val="tx1"/>
                </a:solidFill>
              </a:rPr>
              <a:t> </a:t>
            </a:r>
            <a:r>
              <a:rPr lang="en-AU" sz="2800" b="0" dirty="0" err="1">
                <a:solidFill>
                  <a:schemeClr val="tx1"/>
                </a:solidFill>
              </a:rPr>
              <a:t>trường</a:t>
            </a:r>
            <a:r>
              <a:rPr lang="en-AU" sz="2800" b="0" dirty="0">
                <a:solidFill>
                  <a:schemeClr val="tx1"/>
                </a:solidFill>
              </a:rPr>
              <a:t> </a:t>
            </a:r>
            <a:r>
              <a:rPr lang="en-AU" sz="2800" b="0" dirty="0" err="1">
                <a:solidFill>
                  <a:schemeClr val="tx1"/>
                </a:solidFill>
              </a:rPr>
              <a:t>và</a:t>
            </a:r>
            <a:r>
              <a:rPr lang="en-AU" sz="2800" b="0" dirty="0">
                <a:solidFill>
                  <a:schemeClr val="tx1"/>
                </a:solidFill>
              </a:rPr>
              <a:t> </a:t>
            </a:r>
            <a:r>
              <a:rPr lang="en-AU" sz="2800" b="0" dirty="0" err="1">
                <a:solidFill>
                  <a:schemeClr val="tx1"/>
                </a:solidFill>
              </a:rPr>
              <a:t>được</a:t>
            </a:r>
            <a:r>
              <a:rPr lang="en-AU" sz="2800" b="0" dirty="0">
                <a:solidFill>
                  <a:schemeClr val="tx1"/>
                </a:solidFill>
              </a:rPr>
              <a:t> </a:t>
            </a:r>
            <a:r>
              <a:rPr lang="en-AU" sz="2800" b="0" dirty="0" err="1">
                <a:solidFill>
                  <a:schemeClr val="tx1"/>
                </a:solidFill>
              </a:rPr>
              <a:t>phát</a:t>
            </a:r>
            <a:r>
              <a:rPr lang="en-AU" sz="2800" b="0" dirty="0">
                <a:solidFill>
                  <a:schemeClr val="tx1"/>
                </a:solidFill>
              </a:rPr>
              <a:t> </a:t>
            </a:r>
            <a:r>
              <a:rPr lang="en-AU" sz="2800" b="0" dirty="0" err="1">
                <a:solidFill>
                  <a:schemeClr val="tx1"/>
                </a:solidFill>
              </a:rPr>
              <a:t>triển</a:t>
            </a:r>
            <a:r>
              <a:rPr lang="en-AU" sz="2800" b="0" dirty="0">
                <a:solidFill>
                  <a:schemeClr val="tx1"/>
                </a:solidFill>
              </a:rPr>
              <a:t> </a:t>
            </a:r>
            <a:r>
              <a:rPr lang="en-AU" sz="2800" b="0" dirty="0" err="1">
                <a:solidFill>
                  <a:schemeClr val="tx1"/>
                </a:solidFill>
              </a:rPr>
              <a:t>một</a:t>
            </a:r>
            <a:r>
              <a:rPr lang="en-AU" sz="2800" b="0" dirty="0">
                <a:solidFill>
                  <a:schemeClr val="tx1"/>
                </a:solidFill>
              </a:rPr>
              <a:t> </a:t>
            </a:r>
            <a:r>
              <a:rPr lang="en-AU" sz="2800" b="0" dirty="0" err="1">
                <a:solidFill>
                  <a:schemeClr val="tx1"/>
                </a:solidFill>
              </a:rPr>
              <a:t>cách</a:t>
            </a:r>
            <a:r>
              <a:rPr lang="en-AU" sz="2800" b="0" dirty="0">
                <a:solidFill>
                  <a:schemeClr val="tx1"/>
                </a:solidFill>
              </a:rPr>
              <a:t> </a:t>
            </a:r>
            <a:r>
              <a:rPr lang="en-AU" sz="2800" b="0" dirty="0" err="1">
                <a:solidFill>
                  <a:schemeClr val="tx1"/>
                </a:solidFill>
              </a:rPr>
              <a:t>nhanh</a:t>
            </a:r>
            <a:r>
              <a:rPr lang="en-AU" sz="2800" b="0" dirty="0">
                <a:solidFill>
                  <a:schemeClr val="tx1"/>
                </a:solidFill>
              </a:rPr>
              <a:t> </a:t>
            </a:r>
            <a:r>
              <a:rPr lang="en-AU" sz="2800" b="0" dirty="0" err="1">
                <a:solidFill>
                  <a:schemeClr val="tx1"/>
                </a:solidFill>
              </a:rPr>
              <a:t>chóng</a:t>
            </a:r>
            <a:r>
              <a:rPr lang="en-AU" sz="2800" b="0" dirty="0">
                <a:solidFill>
                  <a:schemeClr val="tx1"/>
                </a:solidFill>
              </a:rPr>
              <a:t> </a:t>
            </a:r>
            <a:r>
              <a:rPr lang="en-AU" sz="2800" b="0" dirty="0" err="1">
                <a:solidFill>
                  <a:schemeClr val="tx1"/>
                </a:solidFill>
              </a:rPr>
              <a:t>vượt</a:t>
            </a:r>
            <a:r>
              <a:rPr lang="en-AU" sz="2800" b="0" dirty="0">
                <a:solidFill>
                  <a:schemeClr val="tx1"/>
                </a:solidFill>
              </a:rPr>
              <a:t> </a:t>
            </a:r>
            <a:r>
              <a:rPr lang="en-AU" sz="2800" b="0" dirty="0" err="1">
                <a:solidFill>
                  <a:schemeClr val="tx1"/>
                </a:solidFill>
              </a:rPr>
              <a:t>bậc</a:t>
            </a:r>
            <a:r>
              <a:rPr lang="en-AU" sz="2800" b="0" dirty="0">
                <a:solidFill>
                  <a:schemeClr val="tx1"/>
                </a:solidFill>
              </a:rPr>
              <a:t>.</a:t>
            </a:r>
            <a:endParaRPr lang="en-GB" sz="2800" b="0" dirty="0">
              <a:solidFill>
                <a:schemeClr val="tx1"/>
              </a:solidFill>
            </a:endParaRPr>
          </a:p>
          <a:p>
            <a:pPr algn="just"/>
            <a:r>
              <a:rPr lang="en-AU" sz="2800" b="0" dirty="0" smtClean="0">
                <a:solidFill>
                  <a:schemeClr val="tx1"/>
                </a:solidFill>
              </a:rPr>
              <a:t>	</a:t>
            </a:r>
            <a:r>
              <a:rPr lang="en-AU" sz="2800" b="0" dirty="0" err="1" smtClean="0">
                <a:solidFill>
                  <a:schemeClr val="tx1"/>
                </a:solidFill>
              </a:rPr>
              <a:t>Khởi</a:t>
            </a:r>
            <a:r>
              <a:rPr lang="en-AU" sz="2800" b="0" dirty="0" smtClean="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là</a:t>
            </a:r>
            <a:r>
              <a:rPr lang="en-AU" sz="2800" b="0" dirty="0">
                <a:solidFill>
                  <a:schemeClr val="tx1"/>
                </a:solidFill>
              </a:rPr>
              <a:t> </a:t>
            </a:r>
            <a:r>
              <a:rPr lang="en-AU" sz="2800" b="0" dirty="0" err="1">
                <a:solidFill>
                  <a:schemeClr val="tx1"/>
                </a:solidFill>
              </a:rPr>
              <a:t>một</a:t>
            </a:r>
            <a:r>
              <a:rPr lang="en-AU" sz="2800" b="0" dirty="0">
                <a:solidFill>
                  <a:schemeClr val="tx1"/>
                </a:solidFill>
              </a:rPr>
              <a:t> </a:t>
            </a:r>
            <a:r>
              <a:rPr lang="en-AU" sz="2800" b="0" dirty="0" err="1">
                <a:solidFill>
                  <a:schemeClr val="tx1"/>
                </a:solidFill>
              </a:rPr>
              <a:t>hành</a:t>
            </a:r>
            <a:r>
              <a:rPr lang="en-AU" sz="2800" b="0" dirty="0">
                <a:solidFill>
                  <a:schemeClr val="tx1"/>
                </a:solidFill>
              </a:rPr>
              <a:t> </a:t>
            </a:r>
            <a:r>
              <a:rPr lang="en-AU" sz="2800" b="0" dirty="0" err="1">
                <a:solidFill>
                  <a:schemeClr val="tx1"/>
                </a:solidFill>
              </a:rPr>
              <a:t>trình</a:t>
            </a:r>
            <a:r>
              <a:rPr lang="en-AU" sz="2800" b="0" dirty="0">
                <a:solidFill>
                  <a:schemeClr val="tx1"/>
                </a:solidFill>
              </a:rPr>
              <a:t> </a:t>
            </a:r>
            <a:r>
              <a:rPr lang="en-AU" sz="2800" b="0" dirty="0" err="1">
                <a:solidFill>
                  <a:schemeClr val="tx1"/>
                </a:solidFill>
              </a:rPr>
              <a:t>cả</a:t>
            </a:r>
            <a:r>
              <a:rPr lang="en-AU" sz="2800" b="0" dirty="0">
                <a:solidFill>
                  <a:schemeClr val="tx1"/>
                </a:solidFill>
              </a:rPr>
              <a:t> </a:t>
            </a:r>
            <a:r>
              <a:rPr lang="en-AU" sz="2800" b="0" dirty="0" err="1">
                <a:solidFill>
                  <a:schemeClr val="tx1"/>
                </a:solidFill>
              </a:rPr>
              <a:t>cuộc</a:t>
            </a:r>
            <a:r>
              <a:rPr lang="en-AU" sz="2800" b="0" dirty="0">
                <a:solidFill>
                  <a:schemeClr val="tx1"/>
                </a:solidFill>
              </a:rPr>
              <a:t> </a:t>
            </a:r>
            <a:r>
              <a:rPr lang="en-AU" sz="2800" b="0" dirty="0" err="1">
                <a:solidFill>
                  <a:schemeClr val="tx1"/>
                </a:solidFill>
              </a:rPr>
              <a:t>đời</a:t>
            </a:r>
            <a:r>
              <a:rPr lang="en-AU" sz="2800" b="0" dirty="0">
                <a:solidFill>
                  <a:schemeClr val="tx1"/>
                </a:solidFill>
              </a:rPr>
              <a:t> </a:t>
            </a:r>
            <a:r>
              <a:rPr lang="en-AU" sz="2800" b="0" dirty="0" err="1">
                <a:solidFill>
                  <a:schemeClr val="tx1"/>
                </a:solidFill>
              </a:rPr>
              <a:t>của</a:t>
            </a:r>
            <a:r>
              <a:rPr lang="en-AU" sz="2800" b="0" dirty="0">
                <a:solidFill>
                  <a:schemeClr val="tx1"/>
                </a:solidFill>
              </a:rPr>
              <a:t> </a:t>
            </a:r>
            <a:r>
              <a:rPr lang="en-AU" sz="2800" b="0" dirty="0" err="1">
                <a:solidFill>
                  <a:schemeClr val="tx1"/>
                </a:solidFill>
              </a:rPr>
              <a:t>doanh</a:t>
            </a:r>
            <a:r>
              <a:rPr lang="en-AU" sz="2800" b="0" dirty="0">
                <a:solidFill>
                  <a:schemeClr val="tx1"/>
                </a:solidFill>
              </a:rPr>
              <a:t> </a:t>
            </a:r>
            <a:r>
              <a:rPr lang="en-AU" sz="2800" b="0" dirty="0" err="1">
                <a:solidFill>
                  <a:schemeClr val="tx1"/>
                </a:solidFill>
              </a:rPr>
              <a:t>nhân</a:t>
            </a:r>
            <a:r>
              <a:rPr lang="en-AU" sz="2800" b="0" dirty="0">
                <a:solidFill>
                  <a:schemeClr val="tx1"/>
                </a:solidFill>
              </a:rPr>
              <a:t> </a:t>
            </a:r>
            <a:r>
              <a:rPr lang="en-AU" sz="2800" b="0" dirty="0" err="1">
                <a:solidFill>
                  <a:schemeClr val="tx1"/>
                </a:solidFill>
              </a:rPr>
              <a:t>đi</a:t>
            </a:r>
            <a:r>
              <a:rPr lang="en-AU" sz="2800" b="0" dirty="0">
                <a:solidFill>
                  <a:schemeClr val="tx1"/>
                </a:solidFill>
              </a:rPr>
              <a:t> </a:t>
            </a:r>
            <a:r>
              <a:rPr lang="en-AU" sz="2800" b="0" dirty="0" err="1">
                <a:solidFill>
                  <a:schemeClr val="tx1"/>
                </a:solidFill>
              </a:rPr>
              <a:t>tìm</a:t>
            </a:r>
            <a:r>
              <a:rPr lang="en-AU" sz="2800" b="0" dirty="0">
                <a:solidFill>
                  <a:schemeClr val="tx1"/>
                </a:solidFill>
              </a:rPr>
              <a:t> </a:t>
            </a:r>
            <a:r>
              <a:rPr lang="en-AU" sz="2800" b="0" dirty="0" err="1">
                <a:solidFill>
                  <a:schemeClr val="tx1"/>
                </a:solidFill>
              </a:rPr>
              <a:t>kiếm</a:t>
            </a:r>
            <a:r>
              <a:rPr lang="en-AU" sz="2800" b="0" dirty="0">
                <a:solidFill>
                  <a:schemeClr val="tx1"/>
                </a:solidFill>
              </a:rPr>
              <a:t> </a:t>
            </a:r>
            <a:r>
              <a:rPr lang="en-AU" sz="2800" b="0" dirty="0" err="1">
                <a:solidFill>
                  <a:schemeClr val="tx1"/>
                </a:solidFill>
              </a:rPr>
              <a:t>có</a:t>
            </a:r>
            <a:r>
              <a:rPr lang="en-AU" sz="2800" b="0" dirty="0">
                <a:solidFill>
                  <a:schemeClr val="tx1"/>
                </a:solidFill>
              </a:rPr>
              <a:t> </a:t>
            </a:r>
            <a:r>
              <a:rPr lang="en-AU" sz="2800" b="0" dirty="0" err="1">
                <a:solidFill>
                  <a:schemeClr val="tx1"/>
                </a:solidFill>
              </a:rPr>
              <a:t>hội</a:t>
            </a:r>
            <a:r>
              <a:rPr lang="en-AU" sz="2800" b="0" dirty="0">
                <a:solidFill>
                  <a:schemeClr val="tx1"/>
                </a:solidFill>
              </a:rPr>
              <a:t>, </a:t>
            </a:r>
            <a:r>
              <a:rPr lang="en-AU" sz="2800" b="0" dirty="0" err="1">
                <a:solidFill>
                  <a:schemeClr val="tx1"/>
                </a:solidFill>
              </a:rPr>
              <a:t>huy</a:t>
            </a:r>
            <a:r>
              <a:rPr lang="en-AU" sz="2800" b="0" dirty="0">
                <a:solidFill>
                  <a:schemeClr val="tx1"/>
                </a:solidFill>
              </a:rPr>
              <a:t> </a:t>
            </a:r>
            <a:r>
              <a:rPr lang="en-AU" sz="2800" b="0" dirty="0" err="1">
                <a:solidFill>
                  <a:schemeClr val="tx1"/>
                </a:solidFill>
              </a:rPr>
              <a:t>động</a:t>
            </a:r>
            <a:r>
              <a:rPr lang="en-AU" sz="2800" b="0" dirty="0">
                <a:solidFill>
                  <a:schemeClr val="tx1"/>
                </a:solidFill>
              </a:rPr>
              <a:t> </a:t>
            </a:r>
            <a:r>
              <a:rPr lang="en-AU" sz="2800" b="0" dirty="0" err="1">
                <a:solidFill>
                  <a:schemeClr val="tx1"/>
                </a:solidFill>
              </a:rPr>
              <a:t>nguồn</a:t>
            </a:r>
            <a:r>
              <a:rPr lang="en-AU" sz="2800" b="0" dirty="0">
                <a:solidFill>
                  <a:schemeClr val="tx1"/>
                </a:solidFill>
              </a:rPr>
              <a:t> </a:t>
            </a:r>
            <a:r>
              <a:rPr lang="en-AU" sz="2800" b="0" dirty="0" err="1">
                <a:solidFill>
                  <a:schemeClr val="tx1"/>
                </a:solidFill>
              </a:rPr>
              <a:t>lực</a:t>
            </a:r>
            <a:r>
              <a:rPr lang="en-AU" sz="2800" b="0" dirty="0">
                <a:solidFill>
                  <a:schemeClr val="tx1"/>
                </a:solidFill>
              </a:rPr>
              <a:t> </a:t>
            </a:r>
            <a:r>
              <a:rPr lang="en-AU" sz="2800" b="0" dirty="0" err="1">
                <a:solidFill>
                  <a:schemeClr val="tx1"/>
                </a:solidFill>
              </a:rPr>
              <a:t>và</a:t>
            </a:r>
            <a:r>
              <a:rPr lang="en-AU" sz="2800" b="0" dirty="0">
                <a:solidFill>
                  <a:schemeClr val="tx1"/>
                </a:solidFill>
              </a:rPr>
              <a:t> </a:t>
            </a:r>
            <a:r>
              <a:rPr lang="en-AU" sz="2800" b="0" dirty="0" err="1">
                <a:solidFill>
                  <a:schemeClr val="tx1"/>
                </a:solidFill>
              </a:rPr>
              <a:t>chấp</a:t>
            </a:r>
            <a:r>
              <a:rPr lang="en-AU" sz="2800" b="0" dirty="0">
                <a:solidFill>
                  <a:schemeClr val="tx1"/>
                </a:solidFill>
              </a:rPr>
              <a:t> </a:t>
            </a:r>
            <a:r>
              <a:rPr lang="en-AU" sz="2800" b="0" dirty="0" err="1">
                <a:solidFill>
                  <a:schemeClr val="tx1"/>
                </a:solidFill>
              </a:rPr>
              <a:t>nhận</a:t>
            </a:r>
            <a:r>
              <a:rPr lang="en-AU" sz="2800" b="0" dirty="0">
                <a:solidFill>
                  <a:schemeClr val="tx1"/>
                </a:solidFill>
              </a:rPr>
              <a:t> </a:t>
            </a:r>
            <a:r>
              <a:rPr lang="en-AU" sz="2800" b="0" dirty="0" err="1">
                <a:solidFill>
                  <a:schemeClr val="tx1"/>
                </a:solidFill>
              </a:rPr>
              <a:t>rủi</a:t>
            </a:r>
            <a:r>
              <a:rPr lang="en-AU" sz="2800" b="0" dirty="0">
                <a:solidFill>
                  <a:schemeClr val="tx1"/>
                </a:solidFill>
              </a:rPr>
              <a:t> </a:t>
            </a:r>
            <a:r>
              <a:rPr lang="en-AU" sz="2800" b="0" dirty="0" err="1">
                <a:solidFill>
                  <a:schemeClr val="tx1"/>
                </a:solidFill>
              </a:rPr>
              <a:t>ro</a:t>
            </a:r>
            <a:r>
              <a:rPr lang="en-AU" sz="2800" b="0" dirty="0">
                <a:solidFill>
                  <a:schemeClr val="tx1"/>
                </a:solidFill>
              </a:rPr>
              <a:t> </a:t>
            </a:r>
            <a:r>
              <a:rPr lang="en-AU" sz="2800" b="0" dirty="0" err="1">
                <a:solidFill>
                  <a:schemeClr val="tx1"/>
                </a:solidFill>
              </a:rPr>
              <a:t>để</a:t>
            </a:r>
            <a:r>
              <a:rPr lang="en-AU" sz="2800" b="0" dirty="0">
                <a:solidFill>
                  <a:schemeClr val="tx1"/>
                </a:solidFill>
              </a:rPr>
              <a:t> </a:t>
            </a:r>
            <a:r>
              <a:rPr lang="en-AU" sz="2800" b="0" dirty="0" err="1">
                <a:solidFill>
                  <a:schemeClr val="tx1"/>
                </a:solidFill>
              </a:rPr>
              <a:t>thực</a:t>
            </a:r>
            <a:r>
              <a:rPr lang="en-AU" sz="2800" b="0" dirty="0">
                <a:solidFill>
                  <a:schemeClr val="tx1"/>
                </a:solidFill>
              </a:rPr>
              <a:t> </a:t>
            </a:r>
            <a:r>
              <a:rPr lang="en-AU" sz="2800" b="0" dirty="0" err="1">
                <a:solidFill>
                  <a:schemeClr val="tx1"/>
                </a:solidFill>
              </a:rPr>
              <a:t>hiện</a:t>
            </a:r>
            <a:r>
              <a:rPr lang="en-AU" sz="2800" b="0" dirty="0">
                <a:solidFill>
                  <a:schemeClr val="tx1"/>
                </a:solidFill>
              </a:rPr>
              <a:t> </a:t>
            </a:r>
            <a:r>
              <a:rPr lang="en-AU" sz="2800" b="0" dirty="0" err="1">
                <a:solidFill>
                  <a:schemeClr val="tx1"/>
                </a:solidFill>
              </a:rPr>
              <a:t>hóa</a:t>
            </a:r>
            <a:r>
              <a:rPr lang="en-AU" sz="2800" b="0" dirty="0">
                <a:solidFill>
                  <a:schemeClr val="tx1"/>
                </a:solidFill>
              </a:rPr>
              <a:t> </a:t>
            </a:r>
            <a:r>
              <a:rPr lang="en-AU" sz="2800" b="0" dirty="0" err="1">
                <a:solidFill>
                  <a:schemeClr val="tx1"/>
                </a:solidFill>
              </a:rPr>
              <a:t>giấc</a:t>
            </a:r>
            <a:r>
              <a:rPr lang="en-AU" sz="2800" b="0" dirty="0">
                <a:solidFill>
                  <a:schemeClr val="tx1"/>
                </a:solidFill>
              </a:rPr>
              <a:t> </a:t>
            </a:r>
            <a:r>
              <a:rPr lang="en-AU" sz="2800" b="0" dirty="0" err="1">
                <a:solidFill>
                  <a:schemeClr val="tx1"/>
                </a:solidFill>
              </a:rPr>
              <a:t>mơ</a:t>
            </a:r>
            <a:r>
              <a:rPr lang="en-AU" sz="2800" b="0" dirty="0">
                <a:solidFill>
                  <a:schemeClr val="tx1"/>
                </a:solidFill>
              </a:rPr>
              <a:t> </a:t>
            </a:r>
            <a:r>
              <a:rPr lang="en-AU" sz="2800" b="0" dirty="0" err="1">
                <a:solidFill>
                  <a:schemeClr val="tx1"/>
                </a:solidFill>
              </a:rPr>
              <a:t>sản</a:t>
            </a:r>
            <a:r>
              <a:rPr lang="en-AU" sz="2800" b="0" dirty="0">
                <a:solidFill>
                  <a:schemeClr val="tx1"/>
                </a:solidFill>
              </a:rPr>
              <a:t> sinh </a:t>
            </a:r>
            <a:r>
              <a:rPr lang="en-AU" sz="2800" b="0" dirty="0" err="1">
                <a:solidFill>
                  <a:schemeClr val="tx1"/>
                </a:solidFill>
              </a:rPr>
              <a:t>của</a:t>
            </a:r>
            <a:r>
              <a:rPr lang="en-AU" sz="2800" b="0" dirty="0">
                <a:solidFill>
                  <a:schemeClr val="tx1"/>
                </a:solidFill>
              </a:rPr>
              <a:t> </a:t>
            </a:r>
            <a:r>
              <a:rPr lang="en-AU" sz="2800" b="0" dirty="0" err="1">
                <a:solidFill>
                  <a:schemeClr val="tx1"/>
                </a:solidFill>
              </a:rPr>
              <a:t>cải</a:t>
            </a:r>
            <a:r>
              <a:rPr lang="en-AU" sz="2800" b="0" dirty="0">
                <a:solidFill>
                  <a:schemeClr val="tx1"/>
                </a:solidFill>
              </a:rPr>
              <a:t> </a:t>
            </a:r>
            <a:r>
              <a:rPr lang="en-AU" sz="2800" b="0" dirty="0" err="1">
                <a:solidFill>
                  <a:schemeClr val="tx1"/>
                </a:solidFill>
              </a:rPr>
              <a:t>xã</a:t>
            </a:r>
            <a:r>
              <a:rPr lang="en-AU" sz="2800" b="0" dirty="0">
                <a:solidFill>
                  <a:schemeClr val="tx1"/>
                </a:solidFill>
              </a:rPr>
              <a:t> </a:t>
            </a:r>
            <a:r>
              <a:rPr lang="en-AU" sz="2800" b="0" dirty="0" err="1">
                <a:solidFill>
                  <a:schemeClr val="tx1"/>
                </a:solidFill>
              </a:rPr>
              <a:t>hội</a:t>
            </a:r>
            <a:r>
              <a:rPr lang="en-AU" sz="2800" b="0" dirty="0">
                <a:solidFill>
                  <a:schemeClr val="tx1"/>
                </a:solidFill>
              </a:rPr>
              <a:t>. </a:t>
            </a:r>
            <a:r>
              <a:rPr lang="en-AU" sz="2800" b="0" dirty="0" err="1">
                <a:solidFill>
                  <a:schemeClr val="tx1"/>
                </a:solidFill>
              </a:rPr>
              <a:t>Trong</a:t>
            </a:r>
            <a:r>
              <a:rPr lang="en-AU" sz="2800" b="0" dirty="0">
                <a:solidFill>
                  <a:schemeClr val="tx1"/>
                </a:solidFill>
              </a:rPr>
              <a:t> </a:t>
            </a:r>
            <a:r>
              <a:rPr lang="en-AU" sz="2800" b="0" dirty="0" err="1">
                <a:solidFill>
                  <a:schemeClr val="tx1"/>
                </a:solidFill>
              </a:rPr>
              <a:t>hành</a:t>
            </a:r>
            <a:r>
              <a:rPr lang="en-AU" sz="2800" b="0" dirty="0">
                <a:solidFill>
                  <a:schemeClr val="tx1"/>
                </a:solidFill>
              </a:rPr>
              <a:t> </a:t>
            </a:r>
            <a:r>
              <a:rPr lang="en-AU" sz="2800" b="0" dirty="0" err="1">
                <a:solidFill>
                  <a:schemeClr val="tx1"/>
                </a:solidFill>
              </a:rPr>
              <a:t>trình</a:t>
            </a:r>
            <a:r>
              <a:rPr lang="en-AU" sz="2800" b="0" dirty="0">
                <a:solidFill>
                  <a:schemeClr val="tx1"/>
                </a:solidFill>
              </a:rPr>
              <a:t> </a:t>
            </a:r>
            <a:r>
              <a:rPr lang="en-AU" sz="2800" b="0" dirty="0" err="1">
                <a:solidFill>
                  <a:schemeClr val="tx1"/>
                </a:solidFill>
              </a:rPr>
              <a:t>đó</a:t>
            </a:r>
            <a:r>
              <a:rPr lang="en-AU" sz="2800" b="0" dirty="0">
                <a:solidFill>
                  <a:schemeClr val="tx1"/>
                </a:solidFill>
              </a:rPr>
              <a:t>, </a:t>
            </a:r>
            <a:r>
              <a:rPr lang="en-AU" sz="2800" b="0" dirty="0" err="1">
                <a:solidFill>
                  <a:schemeClr val="tx1"/>
                </a:solidFill>
              </a:rPr>
              <a:t>đổi</a:t>
            </a:r>
            <a:r>
              <a:rPr lang="en-AU" sz="2800" b="0" dirty="0">
                <a:solidFill>
                  <a:schemeClr val="tx1"/>
                </a:solidFill>
              </a:rPr>
              <a:t> </a:t>
            </a:r>
            <a:r>
              <a:rPr lang="en-AU" sz="2800" b="0" dirty="0" err="1">
                <a:solidFill>
                  <a:schemeClr val="tx1"/>
                </a:solidFill>
              </a:rPr>
              <a:t>mới</a:t>
            </a:r>
            <a:r>
              <a:rPr lang="en-AU" sz="2800" b="0" dirty="0">
                <a:solidFill>
                  <a:schemeClr val="tx1"/>
                </a:solidFill>
              </a:rPr>
              <a:t> </a:t>
            </a:r>
            <a:r>
              <a:rPr lang="en-AU" sz="2800" b="0" dirty="0" err="1">
                <a:solidFill>
                  <a:schemeClr val="tx1"/>
                </a:solidFill>
              </a:rPr>
              <a:t>sáng</a:t>
            </a:r>
            <a:r>
              <a:rPr lang="en-AU" sz="2800" b="0" dirty="0">
                <a:solidFill>
                  <a:schemeClr val="tx1"/>
                </a:solidFill>
              </a:rPr>
              <a:t> </a:t>
            </a:r>
            <a:r>
              <a:rPr lang="en-AU" sz="2800" b="0" dirty="0" err="1">
                <a:solidFill>
                  <a:schemeClr val="tx1"/>
                </a:solidFill>
              </a:rPr>
              <a:t>tạo</a:t>
            </a:r>
            <a:r>
              <a:rPr lang="en-AU" sz="2800" b="0" dirty="0">
                <a:solidFill>
                  <a:schemeClr val="tx1"/>
                </a:solidFill>
              </a:rPr>
              <a:t> </a:t>
            </a:r>
            <a:r>
              <a:rPr lang="en-AU" sz="2800" b="0" dirty="0" err="1">
                <a:solidFill>
                  <a:schemeClr val="tx1"/>
                </a:solidFill>
              </a:rPr>
              <a:t>là</a:t>
            </a:r>
            <a:r>
              <a:rPr lang="en-AU" sz="2800" b="0" dirty="0">
                <a:solidFill>
                  <a:schemeClr val="tx1"/>
                </a:solidFill>
              </a:rPr>
              <a:t> </a:t>
            </a:r>
            <a:r>
              <a:rPr lang="en-AU" sz="2800" b="0" dirty="0" err="1">
                <a:solidFill>
                  <a:schemeClr val="tx1"/>
                </a:solidFill>
              </a:rPr>
              <a:t>yếu</a:t>
            </a:r>
            <a:r>
              <a:rPr lang="en-AU" sz="2800" b="0" dirty="0">
                <a:solidFill>
                  <a:schemeClr val="tx1"/>
                </a:solidFill>
              </a:rPr>
              <a:t> </a:t>
            </a:r>
            <a:r>
              <a:rPr lang="en-AU" sz="2800" b="0" dirty="0" err="1">
                <a:solidFill>
                  <a:schemeClr val="tx1"/>
                </a:solidFill>
              </a:rPr>
              <a:t>tố</a:t>
            </a:r>
            <a:r>
              <a:rPr lang="en-AU" sz="2800" b="0" dirty="0">
                <a:solidFill>
                  <a:schemeClr val="tx1"/>
                </a:solidFill>
              </a:rPr>
              <a:t> </a:t>
            </a:r>
            <a:r>
              <a:rPr lang="en-AU" sz="2800" b="0" dirty="0" err="1">
                <a:solidFill>
                  <a:schemeClr val="tx1"/>
                </a:solidFill>
              </a:rPr>
              <a:t>cốt</a:t>
            </a:r>
            <a:r>
              <a:rPr lang="en-AU" sz="2800" b="0" dirty="0">
                <a:solidFill>
                  <a:schemeClr val="tx1"/>
                </a:solidFill>
              </a:rPr>
              <a:t> </a:t>
            </a:r>
            <a:r>
              <a:rPr lang="en-AU" sz="2800" b="0" dirty="0" err="1">
                <a:solidFill>
                  <a:schemeClr val="tx1"/>
                </a:solidFill>
              </a:rPr>
              <a:t>lõi</a:t>
            </a:r>
            <a:r>
              <a:rPr lang="en-AU" sz="2800" b="0" dirty="0">
                <a:solidFill>
                  <a:schemeClr val="tx1"/>
                </a:solidFill>
              </a:rPr>
              <a:t> </a:t>
            </a:r>
            <a:r>
              <a:rPr lang="en-AU" sz="2800" b="0" dirty="0" err="1">
                <a:solidFill>
                  <a:schemeClr val="tx1"/>
                </a:solidFill>
              </a:rPr>
              <a:t>quyết</a:t>
            </a:r>
            <a:r>
              <a:rPr lang="en-AU" sz="2800" b="0" dirty="0">
                <a:solidFill>
                  <a:schemeClr val="tx1"/>
                </a:solidFill>
              </a:rPr>
              <a:t> </a:t>
            </a:r>
            <a:r>
              <a:rPr lang="en-AU" sz="2800" b="0" dirty="0" err="1">
                <a:solidFill>
                  <a:schemeClr val="tx1"/>
                </a:solidFill>
              </a:rPr>
              <a:t>định</a:t>
            </a:r>
            <a:r>
              <a:rPr lang="en-AU" sz="2800" b="0" dirty="0">
                <a:solidFill>
                  <a:schemeClr val="tx1"/>
                </a:solidFill>
              </a:rPr>
              <a:t> </a:t>
            </a:r>
            <a:r>
              <a:rPr lang="en-AU" sz="2800" b="0" dirty="0" err="1">
                <a:solidFill>
                  <a:schemeClr val="tx1"/>
                </a:solidFill>
              </a:rPr>
              <a:t>sự</a:t>
            </a:r>
            <a:r>
              <a:rPr lang="en-AU" sz="2800" b="0" dirty="0">
                <a:solidFill>
                  <a:schemeClr val="tx1"/>
                </a:solidFill>
              </a:rPr>
              <a:t> </a:t>
            </a:r>
            <a:r>
              <a:rPr lang="en-AU" sz="2800" b="0" dirty="0" err="1">
                <a:solidFill>
                  <a:schemeClr val="tx1"/>
                </a:solidFill>
              </a:rPr>
              <a:t>sống</a:t>
            </a:r>
            <a:r>
              <a:rPr lang="en-AU" sz="2800" b="0" dirty="0">
                <a:solidFill>
                  <a:schemeClr val="tx1"/>
                </a:solidFill>
              </a:rPr>
              <a:t> </a:t>
            </a:r>
            <a:r>
              <a:rPr lang="en-AU" sz="2800" b="0" dirty="0" err="1">
                <a:solidFill>
                  <a:schemeClr val="tx1"/>
                </a:solidFill>
              </a:rPr>
              <a:t>còn</a:t>
            </a:r>
            <a:r>
              <a:rPr lang="en-AU" sz="2800" b="0" dirty="0">
                <a:solidFill>
                  <a:schemeClr val="tx1"/>
                </a:solidFill>
              </a:rPr>
              <a:t> </a:t>
            </a:r>
            <a:r>
              <a:rPr lang="en-AU" sz="2800" b="0" dirty="0" err="1">
                <a:solidFill>
                  <a:schemeClr val="tx1"/>
                </a:solidFill>
              </a:rPr>
              <a:t>của</a:t>
            </a:r>
            <a:r>
              <a:rPr lang="en-AU" sz="2800" b="0" dirty="0">
                <a:solidFill>
                  <a:schemeClr val="tx1"/>
                </a:solidFill>
              </a:rPr>
              <a:t> </a:t>
            </a:r>
            <a:r>
              <a:rPr lang="en-AU" sz="2800" b="0" dirty="0" err="1">
                <a:solidFill>
                  <a:schemeClr val="tx1"/>
                </a:solidFill>
              </a:rPr>
              <a:t>doanh</a:t>
            </a:r>
            <a:r>
              <a:rPr lang="en-AU" sz="2800" b="0" dirty="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Doanh</a:t>
            </a:r>
            <a:r>
              <a:rPr lang="en-AU" sz="2800" b="0" dirty="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phải</a:t>
            </a:r>
            <a:r>
              <a:rPr lang="en-AU" sz="2800" b="0" dirty="0">
                <a:solidFill>
                  <a:schemeClr val="tx1"/>
                </a:solidFill>
              </a:rPr>
              <a:t> </a:t>
            </a:r>
            <a:r>
              <a:rPr lang="en-AU" sz="2800" b="0" dirty="0" err="1">
                <a:solidFill>
                  <a:schemeClr val="tx1"/>
                </a:solidFill>
              </a:rPr>
              <a:t>xác</a:t>
            </a:r>
            <a:r>
              <a:rPr lang="en-AU" sz="2800" b="0" dirty="0">
                <a:solidFill>
                  <a:schemeClr val="tx1"/>
                </a:solidFill>
              </a:rPr>
              <a:t> </a:t>
            </a:r>
            <a:r>
              <a:rPr lang="en-AU" sz="2800" b="0" dirty="0" err="1">
                <a:solidFill>
                  <a:schemeClr val="tx1"/>
                </a:solidFill>
              </a:rPr>
              <a:t>định</a:t>
            </a:r>
            <a:r>
              <a:rPr lang="en-AU" sz="2800" b="0" dirty="0">
                <a:solidFill>
                  <a:schemeClr val="tx1"/>
                </a:solidFill>
              </a:rPr>
              <a:t> </a:t>
            </a:r>
            <a:r>
              <a:rPr lang="en-AU" sz="2800" b="0" dirty="0" err="1">
                <a:solidFill>
                  <a:schemeClr val="tx1"/>
                </a:solidFill>
              </a:rPr>
              <a:t>đổi</a:t>
            </a:r>
            <a:r>
              <a:rPr lang="en-AU" sz="2800" b="0" dirty="0">
                <a:solidFill>
                  <a:schemeClr val="tx1"/>
                </a:solidFill>
              </a:rPr>
              <a:t> </a:t>
            </a:r>
            <a:r>
              <a:rPr lang="en-AU" sz="2800" b="0" dirty="0" err="1">
                <a:solidFill>
                  <a:schemeClr val="tx1"/>
                </a:solidFill>
              </a:rPr>
              <a:t>mới</a:t>
            </a:r>
            <a:r>
              <a:rPr lang="en-AU" sz="2800" b="0" dirty="0">
                <a:solidFill>
                  <a:schemeClr val="tx1"/>
                </a:solidFill>
              </a:rPr>
              <a:t> </a:t>
            </a:r>
            <a:r>
              <a:rPr lang="en-AU" sz="2800" b="0" dirty="0" err="1">
                <a:solidFill>
                  <a:schemeClr val="tx1"/>
                </a:solidFill>
              </a:rPr>
              <a:t>sáng</a:t>
            </a:r>
            <a:r>
              <a:rPr lang="en-AU" sz="2800" b="0" dirty="0">
                <a:solidFill>
                  <a:schemeClr val="tx1"/>
                </a:solidFill>
              </a:rPr>
              <a:t> </a:t>
            </a:r>
            <a:r>
              <a:rPr lang="en-AU" sz="2800" b="0" dirty="0" err="1">
                <a:solidFill>
                  <a:schemeClr val="tx1"/>
                </a:solidFill>
              </a:rPr>
              <a:t>tạo</a:t>
            </a:r>
            <a:r>
              <a:rPr lang="en-AU" sz="2800" b="0" dirty="0">
                <a:solidFill>
                  <a:schemeClr val="tx1"/>
                </a:solidFill>
              </a:rPr>
              <a:t> </a:t>
            </a:r>
            <a:r>
              <a:rPr lang="en-AU" sz="2800" b="0" dirty="0" err="1">
                <a:solidFill>
                  <a:schemeClr val="tx1"/>
                </a:solidFill>
              </a:rPr>
              <a:t>là</a:t>
            </a:r>
            <a:r>
              <a:rPr lang="en-AU" sz="2800" b="0" dirty="0">
                <a:solidFill>
                  <a:schemeClr val="tx1"/>
                </a:solidFill>
              </a:rPr>
              <a:t> </a:t>
            </a:r>
            <a:r>
              <a:rPr lang="en-AU" sz="2800" b="0" dirty="0" err="1">
                <a:solidFill>
                  <a:schemeClr val="tx1"/>
                </a:solidFill>
              </a:rPr>
              <a:t>động</a:t>
            </a:r>
            <a:r>
              <a:rPr lang="en-AU" sz="2800" b="0" dirty="0">
                <a:solidFill>
                  <a:schemeClr val="tx1"/>
                </a:solidFill>
              </a:rPr>
              <a:t> </a:t>
            </a:r>
            <a:r>
              <a:rPr lang="en-AU" sz="2800" b="0" dirty="0" err="1">
                <a:solidFill>
                  <a:schemeClr val="tx1"/>
                </a:solidFill>
              </a:rPr>
              <a:t>lực</a:t>
            </a:r>
            <a:r>
              <a:rPr lang="en-AU" sz="2800" b="0" dirty="0">
                <a:solidFill>
                  <a:schemeClr val="tx1"/>
                </a:solidFill>
              </a:rPr>
              <a:t> </a:t>
            </a:r>
            <a:r>
              <a:rPr lang="en-AU" sz="2800" b="0" dirty="0" err="1">
                <a:solidFill>
                  <a:schemeClr val="tx1"/>
                </a:solidFill>
              </a:rPr>
              <a:t>và</a:t>
            </a:r>
            <a:r>
              <a:rPr lang="en-AU" sz="2800" b="0" dirty="0">
                <a:solidFill>
                  <a:schemeClr val="tx1"/>
                </a:solidFill>
              </a:rPr>
              <a:t> </a:t>
            </a:r>
            <a:r>
              <a:rPr lang="en-AU" sz="2800" b="0" dirty="0" err="1">
                <a:solidFill>
                  <a:schemeClr val="tx1"/>
                </a:solidFill>
              </a:rPr>
              <a:t>giải</a:t>
            </a:r>
            <a:r>
              <a:rPr lang="en-AU" sz="2800" b="0" dirty="0">
                <a:solidFill>
                  <a:schemeClr val="tx1"/>
                </a:solidFill>
              </a:rPr>
              <a:t> </a:t>
            </a:r>
            <a:r>
              <a:rPr lang="en-AU" sz="2800" b="0" dirty="0" err="1">
                <a:solidFill>
                  <a:schemeClr val="tx1"/>
                </a:solidFill>
              </a:rPr>
              <a:t>pháp</a:t>
            </a:r>
            <a:r>
              <a:rPr lang="en-AU" sz="2800" b="0" dirty="0">
                <a:solidFill>
                  <a:schemeClr val="tx1"/>
                </a:solidFill>
              </a:rPr>
              <a:t> </a:t>
            </a:r>
            <a:r>
              <a:rPr lang="en-AU" sz="2800" b="0" dirty="0" err="1">
                <a:solidFill>
                  <a:schemeClr val="tx1"/>
                </a:solidFill>
              </a:rPr>
              <a:t>tối</a:t>
            </a:r>
            <a:r>
              <a:rPr lang="en-AU" sz="2800" b="0" dirty="0">
                <a:solidFill>
                  <a:schemeClr val="tx1"/>
                </a:solidFill>
              </a:rPr>
              <a:t> </a:t>
            </a:r>
            <a:r>
              <a:rPr lang="en-AU" sz="2800" b="0" dirty="0" err="1">
                <a:solidFill>
                  <a:schemeClr val="tx1"/>
                </a:solidFill>
              </a:rPr>
              <a:t>ưu</a:t>
            </a:r>
            <a:r>
              <a:rPr lang="en-AU" sz="2800" b="0" dirty="0">
                <a:solidFill>
                  <a:schemeClr val="tx1"/>
                </a:solidFill>
              </a:rPr>
              <a:t> </a:t>
            </a:r>
            <a:r>
              <a:rPr lang="en-AU" sz="2800" b="0" dirty="0" err="1">
                <a:solidFill>
                  <a:schemeClr val="tx1"/>
                </a:solidFill>
              </a:rPr>
              <a:t>nhằm</a:t>
            </a:r>
            <a:r>
              <a:rPr lang="en-AU" sz="2800" b="0" dirty="0">
                <a:solidFill>
                  <a:schemeClr val="tx1"/>
                </a:solidFill>
              </a:rPr>
              <a:t> </a:t>
            </a:r>
            <a:r>
              <a:rPr lang="en-AU" sz="2800" b="0" dirty="0" err="1">
                <a:solidFill>
                  <a:schemeClr val="tx1"/>
                </a:solidFill>
              </a:rPr>
              <a:t>nâng</a:t>
            </a:r>
            <a:r>
              <a:rPr lang="en-AU" sz="2800" b="0" dirty="0">
                <a:solidFill>
                  <a:schemeClr val="tx1"/>
                </a:solidFill>
              </a:rPr>
              <a:t> </a:t>
            </a:r>
            <a:r>
              <a:rPr lang="en-AU" sz="2800" b="0" dirty="0" err="1">
                <a:solidFill>
                  <a:schemeClr val="tx1"/>
                </a:solidFill>
              </a:rPr>
              <a:t>cao</a:t>
            </a:r>
            <a:r>
              <a:rPr lang="en-AU" sz="2800" b="0" dirty="0">
                <a:solidFill>
                  <a:schemeClr val="tx1"/>
                </a:solidFill>
              </a:rPr>
              <a:t> </a:t>
            </a:r>
            <a:r>
              <a:rPr lang="en-AU" sz="2800" b="0" dirty="0" err="1">
                <a:solidFill>
                  <a:schemeClr val="tx1"/>
                </a:solidFill>
              </a:rPr>
              <a:t>tính</a:t>
            </a:r>
            <a:r>
              <a:rPr lang="en-AU" sz="2800" b="0" dirty="0">
                <a:solidFill>
                  <a:schemeClr val="tx1"/>
                </a:solidFill>
              </a:rPr>
              <a:t> </a:t>
            </a:r>
            <a:r>
              <a:rPr lang="en-AU" sz="2800" b="0" dirty="0" err="1">
                <a:solidFill>
                  <a:schemeClr val="tx1"/>
                </a:solidFill>
              </a:rPr>
              <a:t>cạnh</a:t>
            </a:r>
            <a:r>
              <a:rPr lang="en-AU" sz="2800" b="0" dirty="0">
                <a:solidFill>
                  <a:schemeClr val="tx1"/>
                </a:solidFill>
              </a:rPr>
              <a:t> </a:t>
            </a:r>
            <a:r>
              <a:rPr lang="en-AU" sz="2800" b="0" dirty="0" err="1">
                <a:solidFill>
                  <a:schemeClr val="tx1"/>
                </a:solidFill>
              </a:rPr>
              <a:t>tranh</a:t>
            </a:r>
            <a:r>
              <a:rPr lang="en-AU" sz="2800" b="0" dirty="0">
                <a:solidFill>
                  <a:schemeClr val="tx1"/>
                </a:solidFill>
              </a:rPr>
              <a:t> </a:t>
            </a:r>
            <a:r>
              <a:rPr lang="en-AU" sz="2800" b="0" dirty="0" err="1">
                <a:solidFill>
                  <a:schemeClr val="tx1"/>
                </a:solidFill>
              </a:rPr>
              <a:t>của</a:t>
            </a:r>
            <a:r>
              <a:rPr lang="en-AU" sz="2800" b="0" dirty="0">
                <a:solidFill>
                  <a:schemeClr val="tx1"/>
                </a:solidFill>
              </a:rPr>
              <a:t> </a:t>
            </a:r>
            <a:r>
              <a:rPr lang="en-AU" sz="2800" b="0" dirty="0" err="1">
                <a:solidFill>
                  <a:schemeClr val="tx1"/>
                </a:solidFill>
              </a:rPr>
              <a:t>doanh</a:t>
            </a:r>
            <a:r>
              <a:rPr lang="en-AU" sz="2800" b="0" dirty="0">
                <a:solidFill>
                  <a:schemeClr val="tx1"/>
                </a:solidFill>
              </a:rPr>
              <a:t> </a:t>
            </a:r>
            <a:r>
              <a:rPr lang="en-AU" sz="2800" b="0" dirty="0" err="1">
                <a:solidFill>
                  <a:schemeClr val="tx1"/>
                </a:solidFill>
              </a:rPr>
              <a:t>nghiệp</a:t>
            </a:r>
            <a:r>
              <a:rPr lang="en-AU" sz="2800" b="0" dirty="0">
                <a:solidFill>
                  <a:schemeClr val="tx1"/>
                </a:solidFill>
              </a:rPr>
              <a:t> </a:t>
            </a:r>
            <a:r>
              <a:rPr lang="en-AU" sz="2800" b="0" dirty="0" err="1">
                <a:solidFill>
                  <a:schemeClr val="tx1"/>
                </a:solidFill>
              </a:rPr>
              <a:t>trong</a:t>
            </a:r>
            <a:r>
              <a:rPr lang="en-AU" sz="2800" b="0" dirty="0">
                <a:solidFill>
                  <a:schemeClr val="tx1"/>
                </a:solidFill>
              </a:rPr>
              <a:t> </a:t>
            </a:r>
            <a:r>
              <a:rPr lang="en-AU" sz="2800" b="0" dirty="0" err="1">
                <a:solidFill>
                  <a:schemeClr val="tx1"/>
                </a:solidFill>
              </a:rPr>
              <a:t>bối</a:t>
            </a:r>
            <a:r>
              <a:rPr lang="en-AU" sz="2800" b="0" dirty="0">
                <a:solidFill>
                  <a:schemeClr val="tx1"/>
                </a:solidFill>
              </a:rPr>
              <a:t> </a:t>
            </a:r>
            <a:r>
              <a:rPr lang="en-AU" sz="2800" b="0" dirty="0" err="1">
                <a:solidFill>
                  <a:schemeClr val="tx1"/>
                </a:solidFill>
              </a:rPr>
              <a:t>cảnh</a:t>
            </a:r>
            <a:r>
              <a:rPr lang="en-AU" sz="2800" b="0" dirty="0">
                <a:solidFill>
                  <a:schemeClr val="tx1"/>
                </a:solidFill>
              </a:rPr>
              <a:t> </a:t>
            </a:r>
            <a:r>
              <a:rPr lang="en-AU" sz="2800" b="0" dirty="0" err="1">
                <a:solidFill>
                  <a:schemeClr val="tx1"/>
                </a:solidFill>
              </a:rPr>
              <a:t>hội</a:t>
            </a:r>
            <a:r>
              <a:rPr lang="en-AU" sz="2800" b="0" dirty="0">
                <a:solidFill>
                  <a:schemeClr val="tx1"/>
                </a:solidFill>
              </a:rPr>
              <a:t> </a:t>
            </a:r>
            <a:r>
              <a:rPr lang="en-AU" sz="2800" b="0" dirty="0" err="1">
                <a:solidFill>
                  <a:schemeClr val="tx1"/>
                </a:solidFill>
              </a:rPr>
              <a:t>nhập</a:t>
            </a:r>
            <a:r>
              <a:rPr lang="en-AU" sz="2800" b="0" dirty="0">
                <a:solidFill>
                  <a:schemeClr val="tx1"/>
                </a:solidFill>
              </a:rPr>
              <a:t> </a:t>
            </a:r>
            <a:r>
              <a:rPr lang="en-AU" sz="2800" b="0" dirty="0" err="1">
                <a:solidFill>
                  <a:schemeClr val="tx1"/>
                </a:solidFill>
              </a:rPr>
              <a:t>kinh</a:t>
            </a:r>
            <a:r>
              <a:rPr lang="en-AU" sz="2800" b="0" dirty="0">
                <a:solidFill>
                  <a:schemeClr val="tx1"/>
                </a:solidFill>
              </a:rPr>
              <a:t> </a:t>
            </a:r>
            <a:r>
              <a:rPr lang="en-AU" sz="2800" b="0" dirty="0" err="1">
                <a:solidFill>
                  <a:schemeClr val="tx1"/>
                </a:solidFill>
              </a:rPr>
              <a:t>tế</a:t>
            </a:r>
            <a:r>
              <a:rPr lang="en-AU" sz="2800" b="0" dirty="0">
                <a:solidFill>
                  <a:schemeClr val="tx1"/>
                </a:solidFill>
              </a:rPr>
              <a:t> </a:t>
            </a:r>
            <a:r>
              <a:rPr lang="en-AU" sz="2800" b="0" dirty="0" err="1">
                <a:solidFill>
                  <a:schemeClr val="tx1"/>
                </a:solidFill>
              </a:rPr>
              <a:t>quốc</a:t>
            </a:r>
            <a:r>
              <a:rPr lang="en-AU" sz="2800" b="0" dirty="0">
                <a:solidFill>
                  <a:schemeClr val="tx1"/>
                </a:solidFill>
              </a:rPr>
              <a:t> </a:t>
            </a:r>
            <a:r>
              <a:rPr lang="en-AU" sz="2800" b="0" dirty="0" err="1">
                <a:solidFill>
                  <a:schemeClr val="tx1"/>
                </a:solidFill>
              </a:rPr>
              <a:t>tế</a:t>
            </a:r>
            <a:r>
              <a:rPr lang="en-AU" sz="2800" b="0" dirty="0">
                <a:solidFill>
                  <a:schemeClr val="tx1"/>
                </a:solidFill>
              </a:rPr>
              <a:t> </a:t>
            </a:r>
            <a:r>
              <a:rPr lang="en-AU" sz="2800" b="0" dirty="0" err="1">
                <a:solidFill>
                  <a:schemeClr val="tx1"/>
                </a:solidFill>
              </a:rPr>
              <a:t>ngày</a:t>
            </a:r>
            <a:r>
              <a:rPr lang="en-AU" sz="2800" b="0" dirty="0">
                <a:solidFill>
                  <a:schemeClr val="tx1"/>
                </a:solidFill>
              </a:rPr>
              <a:t> </a:t>
            </a:r>
            <a:r>
              <a:rPr lang="en-AU" sz="2800" b="0" dirty="0" err="1">
                <a:solidFill>
                  <a:schemeClr val="tx1"/>
                </a:solidFill>
              </a:rPr>
              <a:t>càng</a:t>
            </a:r>
            <a:r>
              <a:rPr lang="en-AU" sz="2800" b="0" dirty="0">
                <a:solidFill>
                  <a:schemeClr val="tx1"/>
                </a:solidFill>
              </a:rPr>
              <a:t> </a:t>
            </a:r>
            <a:r>
              <a:rPr lang="en-AU" sz="2800" b="0" dirty="0" err="1">
                <a:solidFill>
                  <a:schemeClr val="tx1"/>
                </a:solidFill>
              </a:rPr>
              <a:t>sâu</a:t>
            </a:r>
            <a:r>
              <a:rPr lang="en-AU" sz="2800" b="0" dirty="0">
                <a:solidFill>
                  <a:schemeClr val="tx1"/>
                </a:solidFill>
              </a:rPr>
              <a:t> </a:t>
            </a:r>
            <a:r>
              <a:rPr lang="en-AU" sz="2800" b="0" dirty="0" err="1">
                <a:solidFill>
                  <a:schemeClr val="tx1"/>
                </a:solidFill>
              </a:rPr>
              <a:t>rộng</a:t>
            </a:r>
            <a:r>
              <a:rPr lang="en-AU" sz="2800" b="0" dirty="0">
                <a:solidFill>
                  <a:schemeClr val="tx1"/>
                </a:solidFill>
              </a:rPr>
              <a:t> </a:t>
            </a:r>
            <a:r>
              <a:rPr lang="en-AU" sz="2800" b="0" dirty="0" err="1">
                <a:solidFill>
                  <a:schemeClr val="tx1"/>
                </a:solidFill>
              </a:rPr>
              <a:t>và</a:t>
            </a:r>
            <a:r>
              <a:rPr lang="en-AU" sz="2800" b="0" dirty="0">
                <a:solidFill>
                  <a:schemeClr val="tx1"/>
                </a:solidFill>
              </a:rPr>
              <a:t> </a:t>
            </a:r>
            <a:r>
              <a:rPr lang="en-AU" sz="2800" b="0" dirty="0" err="1">
                <a:solidFill>
                  <a:schemeClr val="tx1"/>
                </a:solidFill>
              </a:rPr>
              <a:t>toàn</a:t>
            </a:r>
            <a:r>
              <a:rPr lang="en-AU" sz="2800" b="0" dirty="0">
                <a:solidFill>
                  <a:schemeClr val="tx1"/>
                </a:solidFill>
              </a:rPr>
              <a:t> </a:t>
            </a:r>
            <a:r>
              <a:rPr lang="en-AU" sz="2800" b="0" dirty="0" err="1">
                <a:solidFill>
                  <a:schemeClr val="tx1"/>
                </a:solidFill>
              </a:rPr>
              <a:t>diện</a:t>
            </a:r>
            <a:r>
              <a:rPr lang="en-AU" sz="2800" b="0" dirty="0">
                <a:solidFill>
                  <a:schemeClr val="tx1"/>
                </a:solidFill>
              </a:rPr>
              <a:t>.</a:t>
            </a:r>
            <a:endParaRPr lang="en-GB" sz="2800" b="0" dirty="0">
              <a:solidFill>
                <a:schemeClr val="tx1"/>
              </a:solidFill>
            </a:endParaRPr>
          </a:p>
          <a:p>
            <a:pPr algn="just"/>
            <a:endParaRPr lang="en-GB" sz="2800"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2.1.3.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KN </a:t>
            </a:r>
            <a:r>
              <a:rPr lang="en-US" dirty="0" err="1" smtClean="0"/>
              <a:t>và</a:t>
            </a:r>
            <a:r>
              <a:rPr lang="en-US" dirty="0" smtClean="0"/>
              <a:t> ĐMST</a:t>
            </a:r>
            <a:endParaRPr lang="en-GB" dirty="0"/>
          </a:p>
        </p:txBody>
      </p:sp>
    </p:spTree>
    <p:extLst>
      <p:ext uri="{BB962C8B-B14F-4D97-AF65-F5344CB8AC3E}">
        <p14:creationId xmlns:p14="http://schemas.microsoft.com/office/powerpoint/2010/main" val="361175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62850346"/>
              </p:ext>
            </p:extLst>
          </p:nvPr>
        </p:nvGraphicFramePr>
        <p:xfrm>
          <a:off x="420688" y="1120775"/>
          <a:ext cx="11771312"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TK 21 </a:t>
            </a:r>
            <a:r>
              <a:rPr lang="en-US" dirty="0" err="1" smtClean="0"/>
              <a:t>là</a:t>
            </a:r>
            <a:r>
              <a:rPr lang="en-US" dirty="0" smtClean="0"/>
              <a:t> </a:t>
            </a:r>
            <a:r>
              <a:rPr lang="en-US" dirty="0" err="1" smtClean="0"/>
              <a:t>thời</a:t>
            </a:r>
            <a:r>
              <a:rPr lang="en-US" dirty="0" smtClean="0"/>
              <a:t> </a:t>
            </a:r>
            <a:r>
              <a:rPr lang="en-US" dirty="0" err="1" smtClean="0"/>
              <a:t>đại</a:t>
            </a:r>
            <a:r>
              <a:rPr lang="en-US" dirty="0" smtClean="0"/>
              <a:t> </a:t>
            </a:r>
            <a:r>
              <a:rPr lang="en-US" dirty="0" err="1" smtClean="0"/>
              <a:t>của</a:t>
            </a:r>
            <a:r>
              <a:rPr lang="en-US" dirty="0" smtClean="0"/>
              <a:t> </a:t>
            </a:r>
            <a:r>
              <a:rPr lang="en-US" dirty="0" err="1" smtClean="0"/>
              <a:t>tư</a:t>
            </a:r>
            <a:r>
              <a:rPr lang="en-US" dirty="0" smtClean="0"/>
              <a:t> </a:t>
            </a:r>
            <a:r>
              <a:rPr lang="en-US" dirty="0" err="1" smtClean="0"/>
              <a:t>duy</a:t>
            </a:r>
            <a:r>
              <a:rPr lang="en-US" dirty="0" smtClean="0"/>
              <a:t> </a:t>
            </a:r>
            <a:r>
              <a:rPr lang="en-US" dirty="0" err="1" smtClean="0"/>
              <a:t>sáng</a:t>
            </a:r>
            <a:r>
              <a:rPr lang="en-US" dirty="0" smtClean="0"/>
              <a:t> </a:t>
            </a:r>
            <a:r>
              <a:rPr lang="en-US" dirty="0" err="1" smtClean="0"/>
              <a:t>tạo</a:t>
            </a:r>
            <a:endParaRPr lang="en-GB" dirty="0"/>
          </a:p>
        </p:txBody>
      </p:sp>
    </p:spTree>
    <p:extLst>
      <p:ext uri="{BB962C8B-B14F-4D97-AF65-F5344CB8AC3E}">
        <p14:creationId xmlns:p14="http://schemas.microsoft.com/office/powerpoint/2010/main" val="969314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500" dirty="0" smtClean="0"/>
              <a:t>2.2.1. </a:t>
            </a:r>
            <a:r>
              <a:rPr lang="en-US" sz="3500" dirty="0" err="1" smtClean="0"/>
              <a:t>Khái</a:t>
            </a:r>
            <a:r>
              <a:rPr lang="en-US" sz="3500" dirty="0" smtClean="0"/>
              <a:t> </a:t>
            </a:r>
            <a:r>
              <a:rPr lang="en-US" sz="3500" dirty="0" err="1" smtClean="0"/>
              <a:t>niệm</a:t>
            </a:r>
            <a:r>
              <a:rPr lang="en-US" sz="3500" dirty="0" smtClean="0"/>
              <a:t> TDST</a:t>
            </a:r>
          </a:p>
          <a:p>
            <a:pPr algn="just"/>
            <a:r>
              <a:rPr lang="en-AU" sz="3200" b="0" dirty="0" smtClean="0">
                <a:solidFill>
                  <a:schemeClr val="tx1"/>
                </a:solidFill>
              </a:rPr>
              <a:t>TDST </a:t>
            </a:r>
            <a:r>
              <a:rPr lang="en-AU" sz="3200" b="0" dirty="0" err="1" smtClean="0">
                <a:solidFill>
                  <a:schemeClr val="tx1"/>
                </a:solidFill>
              </a:rPr>
              <a:t>là</a:t>
            </a:r>
            <a:r>
              <a:rPr lang="en-AU" sz="3200" b="0" dirty="0" smtClean="0">
                <a:solidFill>
                  <a:schemeClr val="tx1"/>
                </a:solidFill>
              </a:rPr>
              <a:t> </a:t>
            </a:r>
            <a:r>
              <a:rPr lang="en-AU" sz="3200" b="0" dirty="0" err="1">
                <a:solidFill>
                  <a:schemeClr val="tx1"/>
                </a:solidFill>
              </a:rPr>
              <a:t>quá</a:t>
            </a:r>
            <a:r>
              <a:rPr lang="en-AU" sz="3200" b="0" dirty="0">
                <a:solidFill>
                  <a:schemeClr val="tx1"/>
                </a:solidFill>
              </a:rPr>
              <a:t> </a:t>
            </a:r>
            <a:r>
              <a:rPr lang="en-AU" sz="3200" b="0" dirty="0" err="1">
                <a:solidFill>
                  <a:schemeClr val="tx1"/>
                </a:solidFill>
              </a:rPr>
              <a:t>trình</a:t>
            </a:r>
            <a:r>
              <a:rPr lang="en-AU" sz="3200" b="0" dirty="0">
                <a:solidFill>
                  <a:schemeClr val="tx1"/>
                </a:solidFill>
              </a:rPr>
              <a:t> </a:t>
            </a:r>
            <a:r>
              <a:rPr lang="en-AU" sz="3200" b="0" dirty="0" err="1">
                <a:solidFill>
                  <a:schemeClr val="tx1"/>
                </a:solidFill>
              </a:rPr>
              <a:t>hoạt</a:t>
            </a:r>
            <a:r>
              <a:rPr lang="en-AU" sz="3200" b="0" dirty="0">
                <a:solidFill>
                  <a:schemeClr val="tx1"/>
                </a:solidFill>
              </a:rPr>
              <a:t> </a:t>
            </a:r>
            <a:r>
              <a:rPr lang="en-AU" sz="3200" b="0" dirty="0" err="1">
                <a:solidFill>
                  <a:schemeClr val="tx1"/>
                </a:solidFill>
              </a:rPr>
              <a:t>động</a:t>
            </a:r>
            <a:r>
              <a:rPr lang="en-AU" sz="3200" b="0" dirty="0">
                <a:solidFill>
                  <a:schemeClr val="tx1"/>
                </a:solidFill>
              </a:rPr>
              <a:t> </a:t>
            </a:r>
            <a:r>
              <a:rPr lang="en-AU" sz="3200" b="0" dirty="0" err="1">
                <a:solidFill>
                  <a:schemeClr val="tx1"/>
                </a:solidFill>
              </a:rPr>
              <a:t>của</a:t>
            </a:r>
            <a:r>
              <a:rPr lang="en-AU" sz="3200" b="0" dirty="0">
                <a:solidFill>
                  <a:schemeClr val="tx1"/>
                </a:solidFill>
              </a:rPr>
              <a:t> con </a:t>
            </a:r>
            <a:r>
              <a:rPr lang="en-AU" sz="3200" b="0" dirty="0" err="1">
                <a:solidFill>
                  <a:schemeClr val="tx1"/>
                </a:solidFill>
              </a:rPr>
              <a:t>người</a:t>
            </a:r>
            <a:r>
              <a:rPr lang="en-AU" sz="3200" b="0" dirty="0">
                <a:solidFill>
                  <a:schemeClr val="tx1"/>
                </a:solidFill>
              </a:rPr>
              <a:t> </a:t>
            </a:r>
            <a:r>
              <a:rPr lang="en-AU" sz="3200" b="0" dirty="0" err="1">
                <a:solidFill>
                  <a:schemeClr val="tx1"/>
                </a:solidFill>
              </a:rPr>
              <a:t>tạo</a:t>
            </a:r>
            <a:r>
              <a:rPr lang="en-AU" sz="3200" b="0" dirty="0">
                <a:solidFill>
                  <a:schemeClr val="tx1"/>
                </a:solidFill>
              </a:rPr>
              <a:t> </a:t>
            </a:r>
            <a:r>
              <a:rPr lang="en-AU" sz="3200" b="0" dirty="0" err="1">
                <a:solidFill>
                  <a:schemeClr val="tx1"/>
                </a:solidFill>
              </a:rPr>
              <a:t>ra</a:t>
            </a:r>
            <a:r>
              <a:rPr lang="en-AU" sz="3200" b="0" dirty="0">
                <a:solidFill>
                  <a:schemeClr val="tx1"/>
                </a:solidFill>
              </a:rPr>
              <a:t> </a:t>
            </a:r>
            <a:r>
              <a:rPr lang="en-AU" sz="3200" b="0" dirty="0" err="1">
                <a:solidFill>
                  <a:schemeClr val="tx1"/>
                </a:solidFill>
              </a:rPr>
              <a:t>những</a:t>
            </a:r>
            <a:r>
              <a:rPr lang="en-AU" sz="3200" b="0" dirty="0">
                <a:solidFill>
                  <a:schemeClr val="tx1"/>
                </a:solidFill>
              </a:rPr>
              <a:t> </a:t>
            </a:r>
            <a:r>
              <a:rPr lang="en-AU" sz="3200" b="0" dirty="0" err="1">
                <a:solidFill>
                  <a:schemeClr val="tx1"/>
                </a:solidFill>
              </a:rPr>
              <a:t>giá</a:t>
            </a:r>
            <a:r>
              <a:rPr lang="en-AU" sz="3200" b="0" dirty="0">
                <a:solidFill>
                  <a:schemeClr val="tx1"/>
                </a:solidFill>
              </a:rPr>
              <a:t> </a:t>
            </a:r>
            <a:r>
              <a:rPr lang="en-AU" sz="3200" b="0" dirty="0" err="1">
                <a:solidFill>
                  <a:schemeClr val="tx1"/>
                </a:solidFill>
              </a:rPr>
              <a:t>trị</a:t>
            </a:r>
            <a:r>
              <a:rPr lang="en-AU" sz="3200" b="0" dirty="0">
                <a:solidFill>
                  <a:schemeClr val="tx1"/>
                </a:solidFill>
              </a:rPr>
              <a:t> </a:t>
            </a:r>
            <a:r>
              <a:rPr lang="en-AU" sz="3200" b="0" dirty="0" err="1">
                <a:solidFill>
                  <a:schemeClr val="tx1"/>
                </a:solidFill>
              </a:rPr>
              <a:t>vật</a:t>
            </a:r>
            <a:r>
              <a:rPr lang="en-AU" sz="3200" b="0" dirty="0">
                <a:solidFill>
                  <a:schemeClr val="tx1"/>
                </a:solidFill>
              </a:rPr>
              <a:t> </a:t>
            </a:r>
            <a:r>
              <a:rPr lang="en-AU" sz="3200" b="0" dirty="0" err="1">
                <a:solidFill>
                  <a:schemeClr val="tx1"/>
                </a:solidFill>
              </a:rPr>
              <a:t>chất</a:t>
            </a:r>
            <a:r>
              <a:rPr lang="en-AU" sz="3200" b="0" dirty="0">
                <a:solidFill>
                  <a:schemeClr val="tx1"/>
                </a:solidFill>
              </a:rPr>
              <a:t>, </a:t>
            </a:r>
            <a:r>
              <a:rPr lang="en-AU" sz="3200" b="0" dirty="0" err="1">
                <a:solidFill>
                  <a:schemeClr val="tx1"/>
                </a:solidFill>
              </a:rPr>
              <a:t>tinh</a:t>
            </a:r>
            <a:r>
              <a:rPr lang="en-AU" sz="3200" b="0" dirty="0">
                <a:solidFill>
                  <a:schemeClr val="tx1"/>
                </a:solidFill>
              </a:rPr>
              <a:t> </a:t>
            </a:r>
            <a:r>
              <a:rPr lang="en-AU" sz="3200" b="0" dirty="0" err="1">
                <a:solidFill>
                  <a:schemeClr val="tx1"/>
                </a:solidFill>
              </a:rPr>
              <a:t>thần</a:t>
            </a:r>
            <a:r>
              <a:rPr lang="en-AU" sz="3200" b="0" dirty="0">
                <a:solidFill>
                  <a:schemeClr val="tx1"/>
                </a:solidFill>
              </a:rPr>
              <a:t> </a:t>
            </a:r>
            <a:r>
              <a:rPr lang="en-AU" sz="3200" b="0" dirty="0" err="1">
                <a:solidFill>
                  <a:schemeClr val="tx1"/>
                </a:solidFill>
              </a:rPr>
              <a:t>mới</a:t>
            </a:r>
            <a:r>
              <a:rPr lang="en-AU" sz="3200" b="0" dirty="0">
                <a:solidFill>
                  <a:schemeClr val="tx1"/>
                </a:solidFill>
              </a:rPr>
              <a:t> </a:t>
            </a:r>
            <a:r>
              <a:rPr lang="en-AU" sz="3200" b="0" dirty="0" err="1">
                <a:solidFill>
                  <a:schemeClr val="tx1"/>
                </a:solidFill>
              </a:rPr>
              <a:t>về</a:t>
            </a:r>
            <a:r>
              <a:rPr lang="en-AU" sz="3200" b="0" dirty="0">
                <a:solidFill>
                  <a:schemeClr val="tx1"/>
                </a:solidFill>
              </a:rPr>
              <a:t> </a:t>
            </a:r>
            <a:r>
              <a:rPr lang="en-AU" sz="3200" b="0" dirty="0" err="1">
                <a:solidFill>
                  <a:schemeClr val="tx1"/>
                </a:solidFill>
              </a:rPr>
              <a:t>chất</a:t>
            </a:r>
            <a:r>
              <a:rPr lang="en-AU" sz="3200" b="0" dirty="0">
                <a:solidFill>
                  <a:schemeClr val="tx1"/>
                </a:solidFill>
              </a:rPr>
              <a:t>. </a:t>
            </a:r>
            <a:r>
              <a:rPr lang="en-AU" sz="3200" b="0" dirty="0" err="1">
                <a:solidFill>
                  <a:schemeClr val="tx1"/>
                </a:solidFill>
              </a:rPr>
              <a:t>Tiêu</a:t>
            </a:r>
            <a:r>
              <a:rPr lang="en-AU" sz="3200" b="0" dirty="0">
                <a:solidFill>
                  <a:schemeClr val="tx1"/>
                </a:solidFill>
              </a:rPr>
              <a:t> </a:t>
            </a:r>
            <a:r>
              <a:rPr lang="en-AU" sz="3200" b="0" dirty="0" err="1">
                <a:solidFill>
                  <a:schemeClr val="tx1"/>
                </a:solidFill>
              </a:rPr>
              <a:t>chí</a:t>
            </a:r>
            <a:r>
              <a:rPr lang="en-AU" sz="3200" b="0" dirty="0">
                <a:solidFill>
                  <a:schemeClr val="tx1"/>
                </a:solidFill>
              </a:rPr>
              <a:t>  </a:t>
            </a:r>
            <a:r>
              <a:rPr lang="en-AU" sz="3200" b="0" dirty="0" err="1">
                <a:solidFill>
                  <a:schemeClr val="tx1"/>
                </a:solidFill>
              </a:rPr>
              <a:t>sáng</a:t>
            </a:r>
            <a:r>
              <a:rPr lang="en-AU" sz="3200" b="0" dirty="0">
                <a:solidFill>
                  <a:schemeClr val="tx1"/>
                </a:solidFill>
              </a:rPr>
              <a:t> </a:t>
            </a:r>
            <a:r>
              <a:rPr lang="en-AU" sz="3200" b="0" dirty="0" err="1">
                <a:solidFill>
                  <a:schemeClr val="tx1"/>
                </a:solidFill>
              </a:rPr>
              <a:t>tạo</a:t>
            </a:r>
            <a:r>
              <a:rPr lang="en-AU" sz="3200" b="0" dirty="0">
                <a:solidFill>
                  <a:schemeClr val="tx1"/>
                </a:solidFill>
              </a:rPr>
              <a:t> ở </a:t>
            </a:r>
            <a:r>
              <a:rPr lang="en-AU" sz="3200" b="0" dirty="0" err="1">
                <a:solidFill>
                  <a:schemeClr val="tx1"/>
                </a:solidFill>
              </a:rPr>
              <a:t>đây</a:t>
            </a:r>
            <a:r>
              <a:rPr lang="en-AU" sz="3200" b="0" dirty="0">
                <a:solidFill>
                  <a:schemeClr val="tx1"/>
                </a:solidFill>
              </a:rPr>
              <a:t> </a:t>
            </a:r>
            <a:r>
              <a:rPr lang="en-AU" sz="3200" b="0" dirty="0" err="1">
                <a:solidFill>
                  <a:schemeClr val="tx1"/>
                </a:solidFill>
              </a:rPr>
              <a:t>là</a:t>
            </a:r>
            <a:r>
              <a:rPr lang="en-AU" sz="3200" b="0" dirty="0">
                <a:solidFill>
                  <a:schemeClr val="tx1"/>
                </a:solidFill>
              </a:rPr>
              <a:t> “</a:t>
            </a:r>
            <a:r>
              <a:rPr lang="en-AU" sz="3200" b="0" dirty="0" err="1">
                <a:solidFill>
                  <a:schemeClr val="tx1"/>
                </a:solidFill>
              </a:rPr>
              <a:t>tính</a:t>
            </a:r>
            <a:r>
              <a:rPr lang="en-AU" sz="3200" b="0" dirty="0">
                <a:solidFill>
                  <a:schemeClr val="tx1"/>
                </a:solidFill>
              </a:rPr>
              <a:t> </a:t>
            </a:r>
            <a:r>
              <a:rPr lang="en-AU" sz="3200" b="0" dirty="0" err="1">
                <a:solidFill>
                  <a:schemeClr val="tx1"/>
                </a:solidFill>
              </a:rPr>
              <a:t>mới</a:t>
            </a:r>
            <a:r>
              <a:rPr lang="en-AU" sz="3200" b="0" dirty="0">
                <a:solidFill>
                  <a:schemeClr val="tx1"/>
                </a:solidFill>
              </a:rPr>
              <a:t> </a:t>
            </a:r>
            <a:r>
              <a:rPr lang="en-AU" sz="3200" b="0" dirty="0" err="1">
                <a:solidFill>
                  <a:schemeClr val="tx1"/>
                </a:solidFill>
              </a:rPr>
              <a:t>lạ</a:t>
            </a:r>
            <a:r>
              <a:rPr lang="en-AU" sz="3200" b="0" dirty="0">
                <a:solidFill>
                  <a:schemeClr val="tx1"/>
                </a:solidFill>
              </a:rPr>
              <a:t>” </a:t>
            </a:r>
            <a:r>
              <a:rPr lang="en-AU" sz="3200" b="0" dirty="0" err="1">
                <a:solidFill>
                  <a:schemeClr val="tx1"/>
                </a:solidFill>
              </a:rPr>
              <a:t>và</a:t>
            </a:r>
            <a:r>
              <a:rPr lang="en-AU" sz="3200" b="0" dirty="0">
                <a:solidFill>
                  <a:schemeClr val="tx1"/>
                </a:solidFill>
              </a:rPr>
              <a:t> “</a:t>
            </a:r>
            <a:r>
              <a:rPr lang="en-AU" sz="3200" b="0" dirty="0" err="1">
                <a:solidFill>
                  <a:schemeClr val="tx1"/>
                </a:solidFill>
              </a:rPr>
              <a:t>tính</a:t>
            </a:r>
            <a:r>
              <a:rPr lang="en-AU" sz="3200" b="0" dirty="0">
                <a:solidFill>
                  <a:schemeClr val="tx1"/>
                </a:solidFill>
              </a:rPr>
              <a:t> </a:t>
            </a:r>
            <a:r>
              <a:rPr lang="en-AU" sz="3200" b="0" dirty="0" err="1">
                <a:solidFill>
                  <a:schemeClr val="tx1"/>
                </a:solidFill>
              </a:rPr>
              <a:t>có</a:t>
            </a:r>
            <a:r>
              <a:rPr lang="en-AU" sz="3200" b="0" dirty="0">
                <a:solidFill>
                  <a:schemeClr val="tx1"/>
                </a:solidFill>
              </a:rPr>
              <a:t> </a:t>
            </a:r>
            <a:r>
              <a:rPr lang="en-AU" sz="3200" b="0" dirty="0" err="1">
                <a:solidFill>
                  <a:schemeClr val="tx1"/>
                </a:solidFill>
              </a:rPr>
              <a:t>giá</a:t>
            </a:r>
            <a:r>
              <a:rPr lang="en-AU" sz="3200" b="0" dirty="0">
                <a:solidFill>
                  <a:schemeClr val="tx1"/>
                </a:solidFill>
              </a:rPr>
              <a:t> </a:t>
            </a:r>
            <a:r>
              <a:rPr lang="en-AU" sz="3200" b="0" dirty="0" err="1">
                <a:solidFill>
                  <a:schemeClr val="tx1"/>
                </a:solidFill>
              </a:rPr>
              <a:t>trị</a:t>
            </a:r>
            <a:r>
              <a:rPr lang="en-AU" sz="3200" b="0" dirty="0">
                <a:solidFill>
                  <a:schemeClr val="tx1"/>
                </a:solidFill>
              </a:rPr>
              <a:t>” (</a:t>
            </a:r>
            <a:r>
              <a:rPr lang="en-AU" sz="3200" b="0" dirty="0" err="1">
                <a:solidFill>
                  <a:schemeClr val="tx1"/>
                </a:solidFill>
              </a:rPr>
              <a:t>có</a:t>
            </a:r>
            <a:r>
              <a:rPr lang="en-AU" sz="3200" b="0" dirty="0">
                <a:solidFill>
                  <a:schemeClr val="tx1"/>
                </a:solidFill>
              </a:rPr>
              <a:t> </a:t>
            </a:r>
            <a:r>
              <a:rPr lang="en-AU" sz="3200" b="0" dirty="0" err="1">
                <a:solidFill>
                  <a:schemeClr val="tx1"/>
                </a:solidFill>
              </a:rPr>
              <a:t>ích</a:t>
            </a:r>
            <a:r>
              <a:rPr lang="en-AU" sz="3200" b="0" dirty="0">
                <a:solidFill>
                  <a:schemeClr val="tx1"/>
                </a:solidFill>
              </a:rPr>
              <a:t> </a:t>
            </a:r>
            <a:r>
              <a:rPr lang="en-AU" sz="3200" b="0" dirty="0" err="1">
                <a:solidFill>
                  <a:schemeClr val="tx1"/>
                </a:solidFill>
              </a:rPr>
              <a:t>lợi</a:t>
            </a:r>
            <a:r>
              <a:rPr lang="en-AU" sz="3200" b="0" dirty="0">
                <a:solidFill>
                  <a:schemeClr val="tx1"/>
                </a:solidFill>
              </a:rPr>
              <a:t> </a:t>
            </a:r>
            <a:r>
              <a:rPr lang="en-AU" sz="3200" b="0" dirty="0" err="1">
                <a:solidFill>
                  <a:schemeClr val="tx1"/>
                </a:solidFill>
              </a:rPr>
              <a:t>hơn</a:t>
            </a:r>
            <a:r>
              <a:rPr lang="en-AU" sz="3200" b="0" dirty="0">
                <a:solidFill>
                  <a:schemeClr val="tx1"/>
                </a:solidFill>
              </a:rPr>
              <a:t>, </a:t>
            </a:r>
            <a:r>
              <a:rPr lang="en-AU" sz="3200" b="0" dirty="0" err="1">
                <a:solidFill>
                  <a:schemeClr val="tx1"/>
                </a:solidFill>
              </a:rPr>
              <a:t>tiến</a:t>
            </a:r>
            <a:r>
              <a:rPr lang="en-AU" sz="3200" b="0" dirty="0">
                <a:solidFill>
                  <a:schemeClr val="tx1"/>
                </a:solidFill>
              </a:rPr>
              <a:t> </a:t>
            </a:r>
            <a:r>
              <a:rPr lang="en-AU" sz="3200" b="0" dirty="0" err="1">
                <a:solidFill>
                  <a:schemeClr val="tx1"/>
                </a:solidFill>
              </a:rPr>
              <a:t>bộ</a:t>
            </a:r>
            <a:r>
              <a:rPr lang="en-AU" sz="3200" b="0" dirty="0">
                <a:solidFill>
                  <a:schemeClr val="tx1"/>
                </a:solidFill>
              </a:rPr>
              <a:t> </a:t>
            </a:r>
            <a:r>
              <a:rPr lang="en-AU" sz="3200" b="0" dirty="0" err="1">
                <a:solidFill>
                  <a:schemeClr val="tx1"/>
                </a:solidFill>
              </a:rPr>
              <a:t>hơn</a:t>
            </a:r>
            <a:r>
              <a:rPr lang="en-AU" sz="3200" b="0" dirty="0">
                <a:solidFill>
                  <a:schemeClr val="tx1"/>
                </a:solidFill>
              </a:rPr>
              <a:t> so </a:t>
            </a:r>
            <a:r>
              <a:rPr lang="en-AU" sz="3200" b="0" dirty="0" err="1">
                <a:solidFill>
                  <a:schemeClr val="tx1"/>
                </a:solidFill>
              </a:rPr>
              <a:t>với</a:t>
            </a:r>
            <a:r>
              <a:rPr lang="en-AU" sz="3200" b="0" dirty="0">
                <a:solidFill>
                  <a:schemeClr val="tx1"/>
                </a:solidFill>
              </a:rPr>
              <a:t> </a:t>
            </a:r>
            <a:r>
              <a:rPr lang="en-AU" sz="3200" b="0" dirty="0" err="1">
                <a:solidFill>
                  <a:schemeClr val="tx1"/>
                </a:solidFill>
              </a:rPr>
              <a:t>cái</a:t>
            </a:r>
            <a:r>
              <a:rPr lang="en-AU" sz="3200" b="0" dirty="0">
                <a:solidFill>
                  <a:schemeClr val="tx1"/>
                </a:solidFill>
              </a:rPr>
              <a:t> </a:t>
            </a:r>
            <a:r>
              <a:rPr lang="en-AU" sz="3200" b="0" dirty="0" err="1">
                <a:solidFill>
                  <a:schemeClr val="tx1"/>
                </a:solidFill>
              </a:rPr>
              <a:t>cũ</a:t>
            </a:r>
            <a:r>
              <a:rPr lang="en-AU" sz="3200" b="0" dirty="0" smtClean="0">
                <a:solidFill>
                  <a:schemeClr val="tx1"/>
                </a:solidFill>
              </a:rPr>
              <a:t>).</a:t>
            </a:r>
          </a:p>
          <a:p>
            <a:pPr algn="just"/>
            <a:r>
              <a:rPr lang="en-AU" sz="3200" b="0" dirty="0" err="1">
                <a:solidFill>
                  <a:schemeClr val="tx1"/>
                </a:solidFill>
              </a:rPr>
              <a:t>Thang</a:t>
            </a:r>
            <a:r>
              <a:rPr lang="en-AU" sz="3200" b="0" dirty="0">
                <a:solidFill>
                  <a:schemeClr val="tx1"/>
                </a:solidFill>
              </a:rPr>
              <a:t> </a:t>
            </a:r>
            <a:r>
              <a:rPr lang="en-AU" sz="3200" b="0" dirty="0" err="1">
                <a:solidFill>
                  <a:schemeClr val="tx1"/>
                </a:solidFill>
              </a:rPr>
              <a:t>cấp</a:t>
            </a:r>
            <a:r>
              <a:rPr lang="en-AU" sz="3200" b="0" dirty="0">
                <a:solidFill>
                  <a:schemeClr val="tx1"/>
                </a:solidFill>
              </a:rPr>
              <a:t> </a:t>
            </a:r>
            <a:r>
              <a:rPr lang="en-AU" sz="3200" b="0" dirty="0" err="1">
                <a:solidFill>
                  <a:schemeClr val="tx1"/>
                </a:solidFill>
              </a:rPr>
              <a:t>độ</a:t>
            </a:r>
            <a:r>
              <a:rPr lang="en-AU" sz="3200" b="0" dirty="0">
                <a:solidFill>
                  <a:schemeClr val="tx1"/>
                </a:solidFill>
              </a:rPr>
              <a:t> </a:t>
            </a:r>
            <a:r>
              <a:rPr lang="en-AU" sz="3200" b="0" dirty="0" err="1">
                <a:solidFill>
                  <a:schemeClr val="tx1"/>
                </a:solidFill>
              </a:rPr>
              <a:t>tư</a:t>
            </a:r>
            <a:r>
              <a:rPr lang="en-AU" sz="3200" b="0" dirty="0">
                <a:solidFill>
                  <a:schemeClr val="tx1"/>
                </a:solidFill>
              </a:rPr>
              <a:t> </a:t>
            </a:r>
            <a:r>
              <a:rPr lang="en-AU" sz="3200" b="0" dirty="0" err="1">
                <a:solidFill>
                  <a:schemeClr val="tx1"/>
                </a:solidFill>
              </a:rPr>
              <a:t>duy</a:t>
            </a:r>
            <a:r>
              <a:rPr lang="en-AU" sz="3200" b="0" dirty="0">
                <a:solidFill>
                  <a:schemeClr val="tx1"/>
                </a:solidFill>
              </a:rPr>
              <a:t> Bloom </a:t>
            </a:r>
            <a:r>
              <a:rPr lang="en-AU" sz="3200" b="0" dirty="0" smtClean="0">
                <a:solidFill>
                  <a:schemeClr val="tx1"/>
                </a:solidFill>
              </a:rPr>
              <a:t>(Benjamin S. Bloom, 1956) </a:t>
            </a:r>
            <a:r>
              <a:rPr lang="en-AU" sz="3200" b="0" dirty="0" err="1" smtClean="0">
                <a:solidFill>
                  <a:schemeClr val="tx1"/>
                </a:solidFill>
              </a:rPr>
              <a:t>bao</a:t>
            </a:r>
            <a:r>
              <a:rPr lang="en-AU" sz="3200" b="0" dirty="0" smtClean="0">
                <a:solidFill>
                  <a:schemeClr val="tx1"/>
                </a:solidFill>
              </a:rPr>
              <a:t> </a:t>
            </a:r>
            <a:r>
              <a:rPr lang="en-AU" sz="3200" b="0" dirty="0" err="1">
                <a:solidFill>
                  <a:schemeClr val="tx1"/>
                </a:solidFill>
              </a:rPr>
              <a:t>gồm</a:t>
            </a:r>
            <a:r>
              <a:rPr lang="en-AU" sz="3200" b="0" dirty="0">
                <a:solidFill>
                  <a:schemeClr val="tx1"/>
                </a:solidFill>
              </a:rPr>
              <a:t>: 1. </a:t>
            </a:r>
            <a:r>
              <a:rPr lang="en-AU" sz="3200" b="0" dirty="0" err="1">
                <a:solidFill>
                  <a:schemeClr val="tx1"/>
                </a:solidFill>
              </a:rPr>
              <a:t>Nhớ</a:t>
            </a:r>
            <a:r>
              <a:rPr lang="en-AU" sz="3200" b="0" dirty="0">
                <a:solidFill>
                  <a:schemeClr val="tx1"/>
                </a:solidFill>
              </a:rPr>
              <a:t> (Remembering); 2. </a:t>
            </a:r>
            <a:r>
              <a:rPr lang="en-AU" sz="3200" b="0" dirty="0" err="1">
                <a:solidFill>
                  <a:schemeClr val="tx1"/>
                </a:solidFill>
              </a:rPr>
              <a:t>Hiểu</a:t>
            </a:r>
            <a:r>
              <a:rPr lang="en-AU" sz="3200" b="0" dirty="0">
                <a:solidFill>
                  <a:schemeClr val="tx1"/>
                </a:solidFill>
              </a:rPr>
              <a:t> (Understanding); 3. </a:t>
            </a:r>
            <a:r>
              <a:rPr lang="en-AU" sz="3200" b="0" dirty="0" err="1">
                <a:solidFill>
                  <a:schemeClr val="tx1"/>
                </a:solidFill>
              </a:rPr>
              <a:t>Vận</a:t>
            </a:r>
            <a:r>
              <a:rPr lang="en-AU" sz="3200" b="0" dirty="0">
                <a:solidFill>
                  <a:schemeClr val="tx1"/>
                </a:solidFill>
              </a:rPr>
              <a:t> </a:t>
            </a:r>
            <a:r>
              <a:rPr lang="en-AU" sz="3200" b="0" dirty="0" err="1">
                <a:solidFill>
                  <a:schemeClr val="tx1"/>
                </a:solidFill>
              </a:rPr>
              <a:t>dụng</a:t>
            </a:r>
            <a:r>
              <a:rPr lang="en-AU" sz="3200" b="0" dirty="0">
                <a:solidFill>
                  <a:schemeClr val="tx1"/>
                </a:solidFill>
              </a:rPr>
              <a:t> (Applying); 4. </a:t>
            </a:r>
            <a:r>
              <a:rPr lang="en-AU" sz="3200" b="0" dirty="0" err="1">
                <a:solidFill>
                  <a:schemeClr val="tx1"/>
                </a:solidFill>
              </a:rPr>
              <a:t>Phân</a:t>
            </a:r>
            <a:r>
              <a:rPr lang="en-AU" sz="3200" b="0" dirty="0">
                <a:solidFill>
                  <a:schemeClr val="tx1"/>
                </a:solidFill>
              </a:rPr>
              <a:t> </a:t>
            </a:r>
            <a:r>
              <a:rPr lang="en-AU" sz="3200" b="0" dirty="0" err="1">
                <a:solidFill>
                  <a:schemeClr val="tx1"/>
                </a:solidFill>
              </a:rPr>
              <a:t>tích</a:t>
            </a:r>
            <a:r>
              <a:rPr lang="en-AU" sz="3200" b="0" dirty="0">
                <a:solidFill>
                  <a:schemeClr val="tx1"/>
                </a:solidFill>
              </a:rPr>
              <a:t> (</a:t>
            </a:r>
            <a:r>
              <a:rPr lang="en-AU" sz="3200" b="0" dirty="0" err="1">
                <a:solidFill>
                  <a:schemeClr val="tx1"/>
                </a:solidFill>
              </a:rPr>
              <a:t>Analyzing</a:t>
            </a:r>
            <a:r>
              <a:rPr lang="en-AU" sz="3200" b="0" dirty="0">
                <a:solidFill>
                  <a:schemeClr val="tx1"/>
                </a:solidFill>
              </a:rPr>
              <a:t>); 5. </a:t>
            </a:r>
            <a:r>
              <a:rPr lang="en-AU" sz="3200" b="0" dirty="0" err="1">
                <a:solidFill>
                  <a:schemeClr val="tx1"/>
                </a:solidFill>
              </a:rPr>
              <a:t>Đánh</a:t>
            </a:r>
            <a:r>
              <a:rPr lang="en-AU" sz="3200" b="0" dirty="0">
                <a:solidFill>
                  <a:schemeClr val="tx1"/>
                </a:solidFill>
              </a:rPr>
              <a:t> </a:t>
            </a:r>
            <a:r>
              <a:rPr lang="en-AU" sz="3200" b="0" dirty="0" err="1">
                <a:solidFill>
                  <a:schemeClr val="tx1"/>
                </a:solidFill>
              </a:rPr>
              <a:t>giá</a:t>
            </a:r>
            <a:r>
              <a:rPr lang="en-AU" sz="3200" b="0" dirty="0">
                <a:solidFill>
                  <a:schemeClr val="tx1"/>
                </a:solidFill>
              </a:rPr>
              <a:t> (Evaluating); 6. </a:t>
            </a:r>
            <a:r>
              <a:rPr lang="en-AU" sz="3200" b="0" dirty="0" err="1">
                <a:solidFill>
                  <a:schemeClr val="tx1"/>
                </a:solidFill>
              </a:rPr>
              <a:t>Sáng</a:t>
            </a:r>
            <a:r>
              <a:rPr lang="en-AU" sz="3200" b="0" dirty="0">
                <a:solidFill>
                  <a:schemeClr val="tx1"/>
                </a:solidFill>
              </a:rPr>
              <a:t> </a:t>
            </a:r>
            <a:r>
              <a:rPr lang="en-AU" sz="3200" b="0" dirty="0" err="1">
                <a:solidFill>
                  <a:schemeClr val="tx1"/>
                </a:solidFill>
              </a:rPr>
              <a:t>tạo</a:t>
            </a:r>
            <a:r>
              <a:rPr lang="en-AU" sz="3200" b="0" dirty="0">
                <a:solidFill>
                  <a:schemeClr val="tx1"/>
                </a:solidFill>
              </a:rPr>
              <a:t> (Creating</a:t>
            </a:r>
            <a:r>
              <a:rPr lang="en-AU" sz="3200" b="0" dirty="0" smtClean="0">
                <a:solidFill>
                  <a:schemeClr val="tx1"/>
                </a:solidFill>
              </a:rPr>
              <a:t>).</a:t>
            </a:r>
          </a:p>
          <a:p>
            <a:pPr algn="just"/>
            <a:r>
              <a:rPr lang="en-AU" sz="3200" b="0" dirty="0" smtClean="0"/>
              <a:t>TDST </a:t>
            </a:r>
            <a:r>
              <a:rPr lang="en-AU" sz="3200" b="0" dirty="0" err="1" smtClean="0"/>
              <a:t>chính</a:t>
            </a:r>
            <a:r>
              <a:rPr lang="en-AU" sz="3200" b="0" dirty="0" smtClean="0"/>
              <a:t> </a:t>
            </a:r>
            <a:r>
              <a:rPr lang="en-AU" sz="3200" b="0" dirty="0" err="1"/>
              <a:t>là</a:t>
            </a:r>
            <a:r>
              <a:rPr lang="en-AU" sz="3200" b="0" dirty="0"/>
              <a:t> </a:t>
            </a:r>
            <a:r>
              <a:rPr lang="en-AU" sz="3200" b="0" dirty="0" err="1"/>
              <a:t>cấp</a:t>
            </a:r>
            <a:r>
              <a:rPr lang="en-AU" sz="3200" b="0" dirty="0"/>
              <a:t> </a:t>
            </a:r>
            <a:r>
              <a:rPr lang="en-AU" sz="3200" b="0" dirty="0" err="1"/>
              <a:t>độ</a:t>
            </a:r>
            <a:r>
              <a:rPr lang="en-AU" sz="3200" b="0" dirty="0"/>
              <a:t> </a:t>
            </a:r>
            <a:r>
              <a:rPr lang="en-AU" sz="3200" b="0" dirty="0" err="1"/>
              <a:t>cao</a:t>
            </a:r>
            <a:r>
              <a:rPr lang="en-AU" sz="3200" b="0" dirty="0"/>
              <a:t> </a:t>
            </a:r>
            <a:r>
              <a:rPr lang="en-AU" sz="3200" b="0" dirty="0" err="1"/>
              <a:t>nhất</a:t>
            </a:r>
            <a:r>
              <a:rPr lang="en-AU" sz="3200" b="0" dirty="0"/>
              <a:t> </a:t>
            </a:r>
            <a:r>
              <a:rPr lang="en-AU" sz="3200" b="0" dirty="0" err="1"/>
              <a:t>của</a:t>
            </a:r>
            <a:r>
              <a:rPr lang="en-AU" sz="3200" b="0" dirty="0"/>
              <a:t> </a:t>
            </a:r>
            <a:r>
              <a:rPr lang="en-AU" sz="3200" b="0" dirty="0" err="1"/>
              <a:t>tư</a:t>
            </a:r>
            <a:r>
              <a:rPr lang="en-AU" sz="3200" b="0" dirty="0"/>
              <a:t> </a:t>
            </a:r>
            <a:r>
              <a:rPr lang="en-AU" sz="3200" b="0" dirty="0" err="1"/>
              <a:t>duy</a:t>
            </a:r>
            <a:r>
              <a:rPr lang="en-AU" sz="3200" b="0" dirty="0"/>
              <a:t> </a:t>
            </a:r>
            <a:r>
              <a:rPr lang="en-AU" sz="3200" b="0" dirty="0" err="1"/>
              <a:t>mà</a:t>
            </a:r>
            <a:r>
              <a:rPr lang="en-AU" sz="3200" b="0" dirty="0"/>
              <a:t> </a:t>
            </a:r>
            <a:r>
              <a:rPr lang="en-AU" sz="3200" b="0" dirty="0" err="1"/>
              <a:t>các</a:t>
            </a:r>
            <a:r>
              <a:rPr lang="en-AU" sz="3200" b="0" dirty="0"/>
              <a:t> </a:t>
            </a:r>
            <a:r>
              <a:rPr lang="en-AU" sz="3200" b="0" dirty="0" err="1"/>
              <a:t>hoạt</a:t>
            </a:r>
            <a:r>
              <a:rPr lang="en-AU" sz="3200" b="0" dirty="0"/>
              <a:t> </a:t>
            </a:r>
            <a:r>
              <a:rPr lang="en-AU" sz="3200" b="0" dirty="0" err="1"/>
              <a:t>động</a:t>
            </a:r>
            <a:r>
              <a:rPr lang="en-AU" sz="3200" b="0" dirty="0"/>
              <a:t> </a:t>
            </a:r>
            <a:r>
              <a:rPr lang="en-AU" sz="3200" b="0" dirty="0" err="1"/>
              <a:t>học</a:t>
            </a:r>
            <a:r>
              <a:rPr lang="en-AU" sz="3200" b="0" dirty="0"/>
              <a:t> </a:t>
            </a:r>
            <a:r>
              <a:rPr lang="en-AU" sz="3200" b="0" dirty="0" err="1"/>
              <a:t>tập</a:t>
            </a:r>
            <a:r>
              <a:rPr lang="en-AU" sz="3200" b="0" dirty="0"/>
              <a:t>, </a:t>
            </a:r>
            <a:r>
              <a:rPr lang="en-AU" sz="3200" b="0" dirty="0" err="1"/>
              <a:t>nghiên</a:t>
            </a:r>
            <a:r>
              <a:rPr lang="en-AU" sz="3200" b="0" dirty="0"/>
              <a:t> </a:t>
            </a:r>
            <a:r>
              <a:rPr lang="en-AU" sz="3200" b="0" dirty="0" err="1"/>
              <a:t>cứu</a:t>
            </a:r>
            <a:r>
              <a:rPr lang="en-AU" sz="3200" b="0" dirty="0"/>
              <a:t> </a:t>
            </a:r>
            <a:r>
              <a:rPr lang="en-AU" sz="3200" b="0" dirty="0" err="1"/>
              <a:t>cần</a:t>
            </a:r>
            <a:r>
              <a:rPr lang="en-AU" sz="3200" b="0" dirty="0"/>
              <a:t> </a:t>
            </a:r>
            <a:r>
              <a:rPr lang="en-AU" sz="3200" b="0" dirty="0" err="1"/>
              <a:t>hướng</a:t>
            </a:r>
            <a:r>
              <a:rPr lang="en-AU" sz="3200" b="0" dirty="0"/>
              <a:t> </a:t>
            </a:r>
            <a:r>
              <a:rPr lang="en-AU" sz="3200" b="0" dirty="0" err="1"/>
              <a:t>tới</a:t>
            </a:r>
            <a:r>
              <a:rPr lang="en-AU" sz="3200" b="0" dirty="0"/>
              <a:t>.</a:t>
            </a:r>
            <a:endParaRPr lang="en-GB" sz="3200" b="0" dirty="0"/>
          </a:p>
          <a:p>
            <a:pPr algn="just"/>
            <a:endParaRPr lang="en-GB" sz="3200" dirty="0">
              <a:solidFill>
                <a:schemeClr val="tx1"/>
              </a:solidFill>
            </a:endParaRPr>
          </a:p>
          <a:p>
            <a:pPr algn="just"/>
            <a:endParaRPr lang="en-GB" sz="320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2.2. TƯ DUY SÁNG TẠO</a:t>
            </a:r>
            <a:endParaRPr lang="en-GB" dirty="0">
              <a:solidFill>
                <a:srgbClr val="FF0000"/>
              </a:solidFill>
            </a:endParaRPr>
          </a:p>
        </p:txBody>
      </p:sp>
    </p:spTree>
    <p:extLst>
      <p:ext uri="{BB962C8B-B14F-4D97-AF65-F5344CB8AC3E}">
        <p14:creationId xmlns:p14="http://schemas.microsoft.com/office/powerpoint/2010/main" val="1547638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5291389"/>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2.2.2. </a:t>
            </a:r>
            <a:r>
              <a:rPr lang="en-US" dirty="0" err="1" smtClean="0"/>
              <a:t>Rào</a:t>
            </a:r>
            <a:r>
              <a:rPr lang="en-US" dirty="0" smtClean="0"/>
              <a:t> </a:t>
            </a:r>
            <a:r>
              <a:rPr lang="en-US" dirty="0" err="1" smtClean="0"/>
              <a:t>cản</a:t>
            </a:r>
            <a:r>
              <a:rPr lang="en-US" dirty="0" smtClean="0"/>
              <a:t> </a:t>
            </a:r>
            <a:r>
              <a:rPr lang="en-US" dirty="0" err="1" smtClean="0"/>
              <a:t>đối</a:t>
            </a:r>
            <a:r>
              <a:rPr lang="en-US" dirty="0" smtClean="0"/>
              <a:t> </a:t>
            </a:r>
            <a:r>
              <a:rPr lang="en-US" dirty="0" err="1" smtClean="0"/>
              <a:t>với</a:t>
            </a:r>
            <a:r>
              <a:rPr lang="en-US" dirty="0" smtClean="0"/>
              <a:t> TDST</a:t>
            </a:r>
            <a:endParaRPr lang="en-GB" dirty="0"/>
          </a:p>
        </p:txBody>
      </p:sp>
    </p:spTree>
    <p:extLst>
      <p:ext uri="{BB962C8B-B14F-4D97-AF65-F5344CB8AC3E}">
        <p14:creationId xmlns:p14="http://schemas.microsoft.com/office/powerpoint/2010/main" val="1828092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2.3.1. </a:t>
            </a:r>
            <a:r>
              <a:rPr lang="en-US" dirty="0" err="1" smtClean="0"/>
              <a:t>Tư</a:t>
            </a:r>
            <a:r>
              <a:rPr lang="en-US" dirty="0" smtClean="0"/>
              <a:t> </a:t>
            </a:r>
            <a:r>
              <a:rPr lang="en-US" dirty="0" err="1" smtClean="0"/>
              <a:t>duy</a:t>
            </a:r>
            <a:r>
              <a:rPr lang="en-US" dirty="0" smtClean="0"/>
              <a:t> </a:t>
            </a:r>
            <a:r>
              <a:rPr lang="en-US" dirty="0" err="1" smtClean="0"/>
              <a:t>thiết</a:t>
            </a:r>
            <a:r>
              <a:rPr lang="en-US" dirty="0" smtClean="0"/>
              <a:t> </a:t>
            </a:r>
            <a:r>
              <a:rPr lang="en-US" dirty="0" err="1" smtClean="0"/>
              <a:t>kế</a:t>
            </a:r>
            <a:endParaRPr lang="en-US" dirty="0" smtClean="0"/>
          </a:p>
          <a:p>
            <a:pPr algn="just"/>
            <a:r>
              <a:rPr lang="en-US" b="0" dirty="0">
                <a:solidFill>
                  <a:schemeClr val="tx1"/>
                </a:solidFill>
              </a:rPr>
              <a:t>Theo Tim Brown, CEO </a:t>
            </a:r>
            <a:r>
              <a:rPr lang="en-US" b="0" dirty="0" err="1">
                <a:solidFill>
                  <a:schemeClr val="tx1"/>
                </a:solidFill>
              </a:rPr>
              <a:t>của</a:t>
            </a:r>
            <a:r>
              <a:rPr lang="en-US" b="0" dirty="0">
                <a:solidFill>
                  <a:schemeClr val="tx1"/>
                </a:solidFill>
              </a:rPr>
              <a:t> IDEO- </a:t>
            </a:r>
            <a:r>
              <a:rPr lang="en-US" b="0" dirty="0" err="1">
                <a:solidFill>
                  <a:schemeClr val="tx1"/>
                </a:solidFill>
              </a:rPr>
              <a:t>người</a:t>
            </a:r>
            <a:r>
              <a:rPr lang="en-US" b="0" dirty="0">
                <a:solidFill>
                  <a:schemeClr val="tx1"/>
                </a:solidFill>
              </a:rPr>
              <a:t> </a:t>
            </a:r>
            <a:r>
              <a:rPr lang="en-US" b="0" dirty="0" err="1">
                <a:solidFill>
                  <a:schemeClr val="tx1"/>
                </a:solidFill>
              </a:rPr>
              <a:t>khởi</a:t>
            </a:r>
            <a:r>
              <a:rPr lang="en-US" b="0" dirty="0">
                <a:solidFill>
                  <a:schemeClr val="tx1"/>
                </a:solidFill>
              </a:rPr>
              <a:t> </a:t>
            </a:r>
            <a:r>
              <a:rPr lang="en-US" b="0" dirty="0" err="1">
                <a:solidFill>
                  <a:schemeClr val="tx1"/>
                </a:solidFill>
              </a:rPr>
              <a:t>xướng</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thuật</a:t>
            </a:r>
            <a:r>
              <a:rPr lang="en-US" b="0" dirty="0">
                <a:solidFill>
                  <a:schemeClr val="tx1"/>
                </a:solidFill>
              </a:rPr>
              <a:t> </a:t>
            </a:r>
            <a:r>
              <a:rPr lang="en-US" b="0" dirty="0" err="1">
                <a:solidFill>
                  <a:schemeClr val="tx1"/>
                </a:solidFill>
              </a:rPr>
              <a:t>ngữ</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(Design Thinking)  </a:t>
            </a:r>
            <a:r>
              <a:rPr lang="en-US" b="0" dirty="0" err="1">
                <a:solidFill>
                  <a:schemeClr val="tx1"/>
                </a:solidFill>
              </a:rPr>
              <a:t>thì</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phương</a:t>
            </a:r>
            <a:r>
              <a:rPr lang="en-US" b="0" dirty="0">
                <a:solidFill>
                  <a:schemeClr val="tx1"/>
                </a:solidFill>
              </a:rPr>
              <a:t> </a:t>
            </a:r>
            <a:r>
              <a:rPr lang="en-US" b="0" dirty="0" err="1">
                <a:solidFill>
                  <a:schemeClr val="tx1"/>
                </a:solidFill>
              </a:rPr>
              <a:t>thức</a:t>
            </a:r>
            <a:r>
              <a:rPr lang="en-US" b="0" dirty="0">
                <a:solidFill>
                  <a:schemeClr val="tx1"/>
                </a:solidFill>
              </a:rPr>
              <a:t> </a:t>
            </a:r>
            <a:r>
              <a:rPr lang="en-US" b="0" dirty="0" err="1">
                <a:solidFill>
                  <a:schemeClr val="tx1"/>
                </a:solidFill>
              </a:rPr>
              <a:t>sử</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sự</a:t>
            </a:r>
            <a:r>
              <a:rPr lang="en-US" b="0" dirty="0">
                <a:solidFill>
                  <a:schemeClr val="tx1"/>
                </a:solidFill>
              </a:rPr>
              <a:t> </a:t>
            </a:r>
            <a:r>
              <a:rPr lang="en-US" b="0" dirty="0" err="1">
                <a:solidFill>
                  <a:schemeClr val="tx1"/>
                </a:solidFill>
              </a:rPr>
              <a:t>nhạy</a:t>
            </a:r>
            <a:r>
              <a:rPr lang="en-US" b="0" dirty="0">
                <a:solidFill>
                  <a:schemeClr val="tx1"/>
                </a:solidFill>
              </a:rPr>
              <a:t> </a:t>
            </a:r>
            <a:r>
              <a:rPr lang="en-US" b="0" dirty="0" err="1">
                <a:solidFill>
                  <a:schemeClr val="tx1"/>
                </a:solidFill>
              </a:rPr>
              <a:t>cảm</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giải</a:t>
            </a:r>
            <a:r>
              <a:rPr lang="en-US" b="0" dirty="0">
                <a:solidFill>
                  <a:schemeClr val="tx1"/>
                </a:solidFill>
              </a:rPr>
              <a:t> </a:t>
            </a:r>
            <a:r>
              <a:rPr lang="en-US" b="0" dirty="0" err="1">
                <a:solidFill>
                  <a:schemeClr val="tx1"/>
                </a:solidFill>
              </a:rPr>
              <a:t>quyết</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vấn</a:t>
            </a:r>
            <a:r>
              <a:rPr lang="en-US" b="0" dirty="0">
                <a:solidFill>
                  <a:schemeClr val="tx1"/>
                </a:solidFill>
              </a:rPr>
              <a:t> </a:t>
            </a:r>
            <a:r>
              <a:rPr lang="en-US" b="0" dirty="0" err="1">
                <a:solidFill>
                  <a:schemeClr val="tx1"/>
                </a:solidFill>
              </a:rPr>
              <a:t>đề</a:t>
            </a:r>
            <a:r>
              <a:rPr lang="en-US" b="0" dirty="0">
                <a:solidFill>
                  <a:schemeClr val="tx1"/>
                </a:solidFill>
              </a:rPr>
              <a:t> </a:t>
            </a:r>
            <a:r>
              <a:rPr lang="en-US" b="0" dirty="0" err="1">
                <a:solidFill>
                  <a:schemeClr val="tx1"/>
                </a:solidFill>
              </a:rPr>
              <a:t>có</a:t>
            </a:r>
            <a:r>
              <a:rPr lang="en-US" b="0" dirty="0">
                <a:solidFill>
                  <a:schemeClr val="tx1"/>
                </a:solidFill>
              </a:rPr>
              <a:t> ý </a:t>
            </a:r>
            <a:r>
              <a:rPr lang="en-US" b="0" dirty="0" err="1">
                <a:solidFill>
                  <a:schemeClr val="tx1"/>
                </a:solidFill>
              </a:rPr>
              <a:t>nghĩa</a:t>
            </a:r>
            <a:r>
              <a:rPr lang="en-US" b="0" dirty="0">
                <a:solidFill>
                  <a:schemeClr val="tx1"/>
                </a:solidFill>
              </a:rPr>
              <a:t> </a:t>
            </a:r>
            <a:r>
              <a:rPr lang="en-US" b="0" dirty="0" err="1">
                <a:solidFill>
                  <a:schemeClr val="tx1"/>
                </a:solidFill>
              </a:rPr>
              <a:t>với</a:t>
            </a:r>
            <a:r>
              <a:rPr lang="en-US" b="0" dirty="0">
                <a:solidFill>
                  <a:schemeClr val="tx1"/>
                </a:solidFill>
              </a:rPr>
              <a:t> con </a:t>
            </a:r>
            <a:r>
              <a:rPr lang="en-US" b="0" dirty="0" err="1">
                <a:solidFill>
                  <a:schemeClr val="tx1"/>
                </a:solidFill>
              </a:rPr>
              <a:t>người</a:t>
            </a:r>
            <a:r>
              <a:rPr lang="en-US" b="0" dirty="0">
                <a:solidFill>
                  <a:schemeClr val="tx1"/>
                </a:solidFill>
              </a:rPr>
              <a:t>. </a:t>
            </a:r>
            <a:r>
              <a:rPr lang="en-US" b="0" dirty="0" err="1">
                <a:solidFill>
                  <a:schemeClr val="tx1"/>
                </a:solidFill>
              </a:rPr>
              <a:t>Làm</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nào</a:t>
            </a:r>
            <a:r>
              <a:rPr lang="en-US" b="0" dirty="0">
                <a:solidFill>
                  <a:schemeClr val="tx1"/>
                </a:solidFill>
              </a:rPr>
              <a:t> </a:t>
            </a:r>
            <a:r>
              <a:rPr lang="en-US" b="0" dirty="0" err="1">
                <a:solidFill>
                  <a:schemeClr val="tx1"/>
                </a:solidFill>
              </a:rPr>
              <a:t>đê</a:t>
            </a:r>
            <a:r>
              <a:rPr lang="en-US" b="0" dirty="0">
                <a:solidFill>
                  <a:schemeClr val="tx1"/>
                </a:solidFill>
              </a:rPr>
              <a:t>̉ </a:t>
            </a:r>
            <a:r>
              <a:rPr lang="en-US" b="0" dirty="0" err="1">
                <a:solidFill>
                  <a:schemeClr val="tx1"/>
                </a:solidFill>
              </a:rPr>
              <a:t>nắm</a:t>
            </a:r>
            <a:r>
              <a:rPr lang="en-US" b="0" dirty="0">
                <a:solidFill>
                  <a:schemeClr val="tx1"/>
                </a:solidFill>
              </a:rPr>
              <a:t> </a:t>
            </a:r>
            <a:r>
              <a:rPr lang="en-US" b="0" dirty="0" err="1">
                <a:solidFill>
                  <a:schemeClr val="tx1"/>
                </a:solidFill>
              </a:rPr>
              <a:t>bắt</a:t>
            </a:r>
            <a:r>
              <a:rPr lang="en-US" b="0" dirty="0">
                <a:solidFill>
                  <a:schemeClr val="tx1"/>
                </a:solidFill>
              </a:rPr>
              <a:t> </a:t>
            </a:r>
            <a:r>
              <a:rPr lang="en-US" b="0" dirty="0" err="1">
                <a:solidFill>
                  <a:schemeClr val="tx1"/>
                </a:solidFill>
              </a:rPr>
              <a:t>được</a:t>
            </a:r>
            <a:r>
              <a:rPr lang="en-US" b="0" dirty="0">
                <a:solidFill>
                  <a:schemeClr val="tx1"/>
                </a:solidFill>
              </a:rPr>
              <a:t> </a:t>
            </a:r>
            <a:r>
              <a:rPr lang="en-US" b="0" dirty="0" err="1">
                <a:solidFill>
                  <a:schemeClr val="tx1"/>
                </a:solidFill>
              </a:rPr>
              <a:t>các</a:t>
            </a:r>
            <a:r>
              <a:rPr lang="en-US" b="0" dirty="0">
                <a:solidFill>
                  <a:schemeClr val="tx1"/>
                </a:solidFill>
              </a:rPr>
              <a:t> ý </a:t>
            </a:r>
            <a:r>
              <a:rPr lang="en-US" b="0" dirty="0" err="1">
                <a:solidFill>
                  <a:schemeClr val="tx1"/>
                </a:solidFill>
              </a:rPr>
              <a:t>tưởng</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làm</a:t>
            </a:r>
            <a:r>
              <a:rPr lang="en-US" b="0" dirty="0">
                <a:solidFill>
                  <a:schemeClr val="tx1"/>
                </a:solidFill>
              </a:rPr>
              <a:t> </a:t>
            </a:r>
            <a:r>
              <a:rPr lang="en-US" b="0" dirty="0" err="1">
                <a:solidFill>
                  <a:schemeClr val="tx1"/>
                </a:solidFill>
              </a:rPr>
              <a:t>sao</a:t>
            </a:r>
            <a:r>
              <a:rPr lang="en-US" b="0" dirty="0">
                <a:solidFill>
                  <a:schemeClr val="tx1"/>
                </a:solidFill>
              </a:rPr>
              <a:t> </a:t>
            </a:r>
            <a:r>
              <a:rPr lang="en-US" b="0" dirty="0" err="1">
                <a:solidFill>
                  <a:schemeClr val="tx1"/>
                </a:solidFill>
              </a:rPr>
              <a:t>đê</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được</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vấn</a:t>
            </a:r>
            <a:r>
              <a:rPr lang="en-US" b="0" dirty="0">
                <a:solidFill>
                  <a:schemeClr val="tx1"/>
                </a:solidFill>
              </a:rPr>
              <a:t> </a:t>
            </a:r>
            <a:r>
              <a:rPr lang="en-US" b="0" dirty="0" err="1">
                <a:solidFill>
                  <a:schemeClr val="tx1"/>
                </a:solidFill>
              </a:rPr>
              <a:t>đề</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thê</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khởi</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sáng</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giải</a:t>
            </a:r>
            <a:r>
              <a:rPr lang="en-US" b="0" dirty="0">
                <a:solidFill>
                  <a:schemeClr val="tx1"/>
                </a:solidFill>
              </a:rPr>
              <a:t> </a:t>
            </a:r>
            <a:r>
              <a:rPr lang="en-US" b="0" dirty="0" err="1">
                <a:solidFill>
                  <a:schemeClr val="tx1"/>
                </a:solidFill>
              </a:rPr>
              <a:t>quyết</a:t>
            </a:r>
            <a:r>
              <a:rPr lang="en-US" b="0" dirty="0">
                <a:solidFill>
                  <a:schemeClr val="tx1"/>
                </a:solidFill>
              </a:rPr>
              <a:t>. </a:t>
            </a:r>
            <a:r>
              <a:rPr lang="en-US" b="0" dirty="0" err="1">
                <a:solidFill>
                  <a:schemeClr val="tx1"/>
                </a:solidFill>
              </a:rPr>
              <a:t>Quy</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gồm</a:t>
            </a:r>
            <a:r>
              <a:rPr lang="en-US" b="0" dirty="0">
                <a:solidFill>
                  <a:schemeClr val="tx1"/>
                </a:solidFill>
              </a:rPr>
              <a:t> 5 </a:t>
            </a:r>
            <a:r>
              <a:rPr lang="en-US" b="0" dirty="0" err="1">
                <a:solidFill>
                  <a:schemeClr val="tx1"/>
                </a:solidFill>
              </a:rPr>
              <a:t>bước</a:t>
            </a:r>
            <a:r>
              <a:rPr lang="en-US" b="0" dirty="0">
                <a:solidFill>
                  <a:schemeClr val="tx1"/>
                </a:solidFill>
              </a:rPr>
              <a:t>: </a:t>
            </a:r>
            <a:r>
              <a:rPr lang="en-US" b="0" dirty="0" err="1">
                <a:solidFill>
                  <a:schemeClr val="tx1"/>
                </a:solidFill>
              </a:rPr>
              <a:t>Đồng</a:t>
            </a:r>
            <a:r>
              <a:rPr lang="en-US" b="0" dirty="0">
                <a:solidFill>
                  <a:schemeClr val="tx1"/>
                </a:solidFill>
              </a:rPr>
              <a:t> </a:t>
            </a:r>
            <a:r>
              <a:rPr lang="en-US" b="0" dirty="0" err="1">
                <a:solidFill>
                  <a:schemeClr val="tx1"/>
                </a:solidFill>
              </a:rPr>
              <a:t>cảm</a:t>
            </a:r>
            <a:r>
              <a:rPr lang="en-US" b="0" dirty="0">
                <a:solidFill>
                  <a:schemeClr val="tx1"/>
                </a:solidFill>
              </a:rPr>
              <a:t>, </a:t>
            </a:r>
            <a:r>
              <a:rPr lang="en-US" b="0" dirty="0" err="1">
                <a:solidFill>
                  <a:schemeClr val="tx1"/>
                </a:solidFill>
              </a:rPr>
              <a:t>thấu</a:t>
            </a:r>
            <a:r>
              <a:rPr lang="en-US" b="0" dirty="0">
                <a:solidFill>
                  <a:schemeClr val="tx1"/>
                </a:solidFill>
              </a:rPr>
              <a:t> </a:t>
            </a:r>
            <a:r>
              <a:rPr lang="en-US" b="0" dirty="0" err="1">
                <a:solidFill>
                  <a:schemeClr val="tx1"/>
                </a:solidFill>
              </a:rPr>
              <a:t>hiểu</a:t>
            </a:r>
            <a:r>
              <a:rPr lang="en-US" b="0" dirty="0">
                <a:solidFill>
                  <a:schemeClr val="tx1"/>
                </a:solidFill>
              </a:rPr>
              <a:t> </a:t>
            </a:r>
            <a:r>
              <a:rPr lang="en-US" b="0" dirty="0" err="1">
                <a:solidFill>
                  <a:schemeClr val="tx1"/>
                </a:solidFill>
              </a:rPr>
              <a:t>vấn</a:t>
            </a:r>
            <a:r>
              <a:rPr lang="en-US" b="0" dirty="0">
                <a:solidFill>
                  <a:schemeClr val="tx1"/>
                </a:solidFill>
              </a:rPr>
              <a:t> </a:t>
            </a:r>
            <a:r>
              <a:rPr lang="en-US" b="0" dirty="0" err="1">
                <a:solidFill>
                  <a:schemeClr val="tx1"/>
                </a:solidFill>
              </a:rPr>
              <a:t>đề</a:t>
            </a:r>
            <a:r>
              <a:rPr lang="en-US" b="0" dirty="0">
                <a:solidFill>
                  <a:schemeClr val="tx1"/>
                </a:solidFill>
              </a:rPr>
              <a:t> (Empathize); </a:t>
            </a:r>
            <a:r>
              <a:rPr lang="en-US" b="0" dirty="0" err="1">
                <a:solidFill>
                  <a:schemeClr val="tx1"/>
                </a:solidFill>
              </a:rPr>
              <a:t>Định</a:t>
            </a:r>
            <a:r>
              <a:rPr lang="en-US" b="0" dirty="0">
                <a:solidFill>
                  <a:schemeClr val="tx1"/>
                </a:solidFill>
              </a:rPr>
              <a:t> </a:t>
            </a:r>
            <a:r>
              <a:rPr lang="en-US" b="0" dirty="0" err="1">
                <a:solidFill>
                  <a:schemeClr val="tx1"/>
                </a:solidFill>
              </a:rPr>
              <a:t>nghĩa</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tả</a:t>
            </a:r>
            <a:r>
              <a:rPr lang="en-US" b="0" dirty="0">
                <a:solidFill>
                  <a:schemeClr val="tx1"/>
                </a:solidFill>
              </a:rPr>
              <a:t> </a:t>
            </a:r>
            <a:r>
              <a:rPr lang="en-US" b="0" dirty="0" err="1">
                <a:solidFill>
                  <a:schemeClr val="tx1"/>
                </a:solidFill>
              </a:rPr>
              <a:t>vấn</a:t>
            </a:r>
            <a:r>
              <a:rPr lang="en-US" b="0" dirty="0">
                <a:solidFill>
                  <a:schemeClr val="tx1"/>
                </a:solidFill>
              </a:rPr>
              <a:t> </a:t>
            </a:r>
            <a:r>
              <a:rPr lang="en-US" b="0" dirty="0" err="1">
                <a:solidFill>
                  <a:schemeClr val="tx1"/>
                </a:solidFill>
              </a:rPr>
              <a:t>đề</a:t>
            </a:r>
            <a:r>
              <a:rPr lang="en-US" b="0" dirty="0">
                <a:solidFill>
                  <a:schemeClr val="tx1"/>
                </a:solidFill>
              </a:rPr>
              <a:t> (Define); </a:t>
            </a:r>
            <a:r>
              <a:rPr lang="en-US" b="0" dirty="0" err="1">
                <a:solidFill>
                  <a:schemeClr val="tx1"/>
                </a:solidFill>
              </a:rPr>
              <a:t>Sáng</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giải</a:t>
            </a:r>
            <a:r>
              <a:rPr lang="en-US" b="0" dirty="0">
                <a:solidFill>
                  <a:schemeClr val="tx1"/>
                </a:solidFill>
              </a:rPr>
              <a:t> </a:t>
            </a:r>
            <a:r>
              <a:rPr lang="en-US" b="0" dirty="0" err="1">
                <a:solidFill>
                  <a:schemeClr val="tx1"/>
                </a:solidFill>
              </a:rPr>
              <a:t>pháp</a:t>
            </a:r>
            <a:r>
              <a:rPr lang="en-US" b="0" dirty="0">
                <a:solidFill>
                  <a:schemeClr val="tx1"/>
                </a:solidFill>
              </a:rPr>
              <a:t> (Ideate); </a:t>
            </a:r>
            <a:r>
              <a:rPr lang="en-US" b="0" dirty="0" err="1">
                <a:solidFill>
                  <a:schemeClr val="tx1"/>
                </a:solidFill>
              </a:rPr>
              <a:t>Dựng</a:t>
            </a:r>
            <a:r>
              <a:rPr lang="en-US" b="0" dirty="0">
                <a:solidFill>
                  <a:schemeClr val="tx1"/>
                </a:solidFill>
              </a:rPr>
              <a:t> </a:t>
            </a:r>
            <a:r>
              <a:rPr lang="en-US" b="0" dirty="0" err="1">
                <a:solidFill>
                  <a:schemeClr val="tx1"/>
                </a:solidFill>
              </a:rPr>
              <a:t>mẫu</a:t>
            </a:r>
            <a:r>
              <a:rPr lang="en-US" b="0" dirty="0">
                <a:solidFill>
                  <a:schemeClr val="tx1"/>
                </a:solidFill>
              </a:rPr>
              <a:t> (Prototype); </a:t>
            </a:r>
            <a:r>
              <a:rPr lang="en-US" b="0" dirty="0" err="1">
                <a:solidFill>
                  <a:schemeClr val="tx1"/>
                </a:solidFill>
              </a:rPr>
              <a:t>Thử</a:t>
            </a:r>
            <a:r>
              <a:rPr lang="en-US" b="0" dirty="0">
                <a:solidFill>
                  <a:schemeClr val="tx1"/>
                </a:solidFill>
              </a:rPr>
              <a:t> </a:t>
            </a:r>
            <a:r>
              <a:rPr lang="en-US" b="0" dirty="0" err="1">
                <a:solidFill>
                  <a:schemeClr val="tx1"/>
                </a:solidFill>
              </a:rPr>
              <a:t>nghiệm</a:t>
            </a:r>
            <a:r>
              <a:rPr lang="en-US" b="0" dirty="0">
                <a:solidFill>
                  <a:schemeClr val="tx1"/>
                </a:solidFill>
              </a:rPr>
              <a:t> (Test).</a:t>
            </a:r>
            <a:endParaRPr lang="en-GB" b="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2.3. TƯ DUY KHỞI NGHIỆP ĐỔI MỚI SÁNG TẠO</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99" y="4445147"/>
            <a:ext cx="9290999" cy="147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019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83015" y="961666"/>
            <a:ext cx="2110862" cy="645141"/>
          </a:xfrm>
        </p:spPr>
        <p:txBody>
          <a:bodyPr>
            <a:normAutofit/>
          </a:bodyPr>
          <a:lstStyle/>
          <a:p>
            <a:pPr algn="just"/>
            <a:r>
              <a:rPr lang="en-US" b="0" dirty="0" err="1" smtClean="0">
                <a:solidFill>
                  <a:schemeClr val="tx1"/>
                </a:solidFill>
              </a:rPr>
              <a:t>Ưu</a:t>
            </a:r>
            <a:r>
              <a:rPr lang="en-US" b="0" dirty="0" smtClean="0">
                <a:solidFill>
                  <a:schemeClr val="tx1"/>
                </a:solidFill>
              </a:rPr>
              <a:t> </a:t>
            </a:r>
            <a:r>
              <a:rPr lang="en-US" b="0" dirty="0" err="1" smtClean="0">
                <a:solidFill>
                  <a:schemeClr val="tx1"/>
                </a:solidFill>
              </a:rPr>
              <a:t>điểm</a:t>
            </a:r>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2.3.2. </a:t>
            </a:r>
            <a:r>
              <a:rPr lang="en-US" dirty="0" err="1" smtClean="0"/>
              <a:t>Khởi</a:t>
            </a:r>
            <a:r>
              <a:rPr lang="en-US" dirty="0" smtClean="0"/>
              <a:t> </a:t>
            </a:r>
            <a:r>
              <a:rPr lang="en-US" dirty="0" err="1" smtClean="0"/>
              <a:t>nghiệp</a:t>
            </a:r>
            <a:r>
              <a:rPr lang="en-US" dirty="0" smtClean="0"/>
              <a:t> </a:t>
            </a:r>
            <a:r>
              <a:rPr lang="en-US" dirty="0" err="1" smtClean="0"/>
              <a:t>tinh</a:t>
            </a:r>
            <a:r>
              <a:rPr lang="en-US" dirty="0" smtClean="0"/>
              <a:t> </a:t>
            </a:r>
            <a:r>
              <a:rPr lang="en-US" dirty="0" err="1" smtClean="0"/>
              <a:t>gọn</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1" y="1544784"/>
            <a:ext cx="5032295" cy="398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893756069"/>
              </p:ext>
            </p:extLst>
          </p:nvPr>
        </p:nvGraphicFramePr>
        <p:xfrm>
          <a:off x="5100555" y="1516954"/>
          <a:ext cx="6506511" cy="465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381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0"/>
            <a:ext cx="3400538" cy="4598399"/>
          </a:xfrm>
        </p:spPr>
        <p:txBody>
          <a:bodyPr/>
          <a:lstStyle/>
          <a:p>
            <a:r>
              <a:rPr lang="en-US" dirty="0" smtClean="0"/>
              <a:t>2.4.1</a:t>
            </a:r>
            <a:r>
              <a:rPr lang="en-US" dirty="0"/>
              <a:t>. </a:t>
            </a:r>
            <a:r>
              <a:rPr lang="en-US" dirty="0" err="1"/>
              <a:t>Kỹ</a:t>
            </a:r>
            <a:r>
              <a:rPr lang="en-US" dirty="0"/>
              <a:t> </a:t>
            </a:r>
            <a:r>
              <a:rPr lang="en-US" dirty="0" err="1"/>
              <a:t>năng</a:t>
            </a:r>
            <a:r>
              <a:rPr lang="en-US" dirty="0"/>
              <a:t> </a:t>
            </a:r>
            <a:r>
              <a:rPr lang="en-US" dirty="0" err="1"/>
              <a:t>xây</a:t>
            </a:r>
            <a:r>
              <a:rPr lang="en-US" dirty="0"/>
              <a:t> </a:t>
            </a:r>
            <a:r>
              <a:rPr lang="en-US" dirty="0" err="1"/>
              <a:t>dựng</a:t>
            </a:r>
            <a:r>
              <a:rPr lang="en-US" dirty="0"/>
              <a:t> </a:t>
            </a:r>
            <a:r>
              <a:rPr lang="en-US" dirty="0" err="1"/>
              <a:t>mạng</a:t>
            </a:r>
            <a:r>
              <a:rPr lang="en-US" dirty="0"/>
              <a:t> </a:t>
            </a:r>
            <a:r>
              <a:rPr lang="en-US" dirty="0" err="1"/>
              <a:t>lưới</a:t>
            </a:r>
            <a:endParaRPr lang="en-US" dirty="0"/>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2.4. </a:t>
            </a:r>
            <a:r>
              <a:rPr lang="en-US" dirty="0"/>
              <a:t>CÁC KỸ NĂNG CẦN THIẾT CHO KNĐMST</a:t>
            </a:r>
            <a:endParaRPr lang="en-GB" dirty="0"/>
          </a:p>
        </p:txBody>
      </p:sp>
      <p:graphicFrame>
        <p:nvGraphicFramePr>
          <p:cNvPr id="5" name="Diagram 4"/>
          <p:cNvGraphicFramePr/>
          <p:nvPr>
            <p:extLst>
              <p:ext uri="{D42A27DB-BD31-4B8C-83A1-F6EECF244321}">
                <p14:modId xmlns:p14="http://schemas.microsoft.com/office/powerpoint/2010/main" val="3037717366"/>
              </p:ext>
            </p:extLst>
          </p:nvPr>
        </p:nvGraphicFramePr>
        <p:xfrm>
          <a:off x="3998225" y="10632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91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1.1.1. </a:t>
            </a:r>
            <a:r>
              <a:rPr lang="en-US" dirty="0" err="1"/>
              <a:t>Khái</a:t>
            </a:r>
            <a:r>
              <a:rPr lang="en-US" dirty="0"/>
              <a:t> </a:t>
            </a:r>
            <a:r>
              <a:rPr lang="en-US" dirty="0" err="1"/>
              <a:t>niệm</a:t>
            </a:r>
            <a:r>
              <a:rPr lang="en-US" dirty="0"/>
              <a:t> </a:t>
            </a:r>
            <a:r>
              <a:rPr lang="en-US" dirty="0" err="1"/>
              <a:t>khởi</a:t>
            </a:r>
            <a:r>
              <a:rPr lang="en-US" dirty="0"/>
              <a:t> </a:t>
            </a:r>
            <a:r>
              <a:rPr lang="en-US" dirty="0" err="1" smtClean="0"/>
              <a:t>nghiệp</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2371289"/>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140404" y="992690"/>
            <a:ext cx="2034724" cy="523220"/>
          </a:xfrm>
          <a:prstGeom prst="rect">
            <a:avLst/>
          </a:prstGeom>
        </p:spPr>
        <p:txBody>
          <a:bodyPr wrap="non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giới</a:t>
            </a:r>
            <a:endParaRPr lang="en-GB"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8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4734910"/>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2.4.1</a:t>
            </a:r>
            <a:r>
              <a:rPr lang="en-US" dirty="0"/>
              <a:t>. </a:t>
            </a:r>
            <a:r>
              <a:rPr lang="en-US" dirty="0" err="1"/>
              <a:t>Kỹ</a:t>
            </a:r>
            <a:r>
              <a:rPr lang="en-US" dirty="0"/>
              <a:t> </a:t>
            </a:r>
            <a:r>
              <a:rPr lang="en-US" dirty="0" err="1"/>
              <a:t>năng</a:t>
            </a:r>
            <a:r>
              <a:rPr lang="en-US" dirty="0"/>
              <a:t> </a:t>
            </a:r>
            <a:r>
              <a:rPr lang="en-US" dirty="0" err="1"/>
              <a:t>xây</a:t>
            </a:r>
            <a:r>
              <a:rPr lang="en-US" dirty="0"/>
              <a:t> </a:t>
            </a:r>
            <a:r>
              <a:rPr lang="en-US" dirty="0" err="1"/>
              <a:t>dựng</a:t>
            </a:r>
            <a:r>
              <a:rPr lang="en-US" dirty="0"/>
              <a:t> </a:t>
            </a:r>
            <a:r>
              <a:rPr lang="en-US" dirty="0" err="1"/>
              <a:t>mạng</a:t>
            </a:r>
            <a:r>
              <a:rPr lang="en-US" dirty="0"/>
              <a:t> </a:t>
            </a:r>
            <a:r>
              <a:rPr lang="en-US" dirty="0" err="1" smtClean="0"/>
              <a:t>lưới</a:t>
            </a:r>
            <a:endParaRPr lang="en-GB" dirty="0"/>
          </a:p>
        </p:txBody>
      </p:sp>
    </p:spTree>
    <p:extLst>
      <p:ext uri="{BB962C8B-B14F-4D97-AF65-F5344CB8AC3E}">
        <p14:creationId xmlns:p14="http://schemas.microsoft.com/office/powerpoint/2010/main" val="3264499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0"/>
            <a:ext cx="3537962" cy="4598399"/>
          </a:xfrm>
        </p:spPr>
        <p:txBody>
          <a:bodyPr/>
          <a:lstStyle/>
          <a:p>
            <a:r>
              <a:rPr lang="en-US" dirty="0" smtClean="0"/>
              <a:t>2.4.2. </a:t>
            </a:r>
            <a:r>
              <a:rPr lang="en-US" dirty="0" err="1" smtClean="0"/>
              <a:t>Kỹ</a:t>
            </a:r>
            <a:r>
              <a:rPr lang="en-US" dirty="0" smtClean="0"/>
              <a:t> </a:t>
            </a:r>
            <a:r>
              <a:rPr lang="en-US" dirty="0" err="1" smtClean="0"/>
              <a:t>năng</a:t>
            </a:r>
            <a:r>
              <a:rPr lang="en-US" dirty="0" smtClean="0"/>
              <a:t> </a:t>
            </a:r>
            <a:r>
              <a:rPr lang="en-US" dirty="0" err="1" smtClean="0"/>
              <a:t>thuyết</a:t>
            </a:r>
            <a:r>
              <a:rPr lang="en-US" dirty="0" smtClean="0"/>
              <a:t> </a:t>
            </a:r>
            <a:r>
              <a:rPr lang="en-US" dirty="0" err="1" smtClean="0"/>
              <a:t>trình</a:t>
            </a:r>
            <a:r>
              <a:rPr lang="en-US" dirty="0" smtClean="0"/>
              <a:t> </a:t>
            </a:r>
            <a:r>
              <a:rPr lang="en-US" dirty="0" err="1" smtClean="0"/>
              <a:t>gọi</a:t>
            </a:r>
            <a:r>
              <a:rPr lang="en-US" dirty="0" smtClean="0"/>
              <a:t> </a:t>
            </a:r>
            <a:r>
              <a:rPr lang="en-US" dirty="0" err="1" smtClean="0"/>
              <a:t>vốn</a:t>
            </a:r>
            <a:endParaRPr lang="en-US" dirty="0" smtClean="0"/>
          </a:p>
          <a:p>
            <a:r>
              <a:rPr lang="en-US" dirty="0" smtClean="0"/>
              <a:t>2.4.2.1. </a:t>
            </a:r>
            <a:r>
              <a:rPr lang="en-US" dirty="0" err="1" smtClean="0"/>
              <a:t>Nội</a:t>
            </a:r>
            <a:r>
              <a:rPr lang="en-US" dirty="0" smtClean="0"/>
              <a:t> dung </a:t>
            </a:r>
            <a:r>
              <a:rPr lang="en-US" dirty="0" err="1" smtClean="0"/>
              <a:t>thuyết</a:t>
            </a:r>
            <a:r>
              <a:rPr lang="en-US" dirty="0" smtClean="0"/>
              <a:t> </a:t>
            </a:r>
            <a:r>
              <a:rPr lang="en-US" dirty="0" err="1" smtClean="0"/>
              <a:t>trình</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2.4. CÁC KỸ NĂNG CẦN THIẾT CHO KNĐMST</a:t>
            </a:r>
            <a:endParaRPr lang="en-GB" dirty="0"/>
          </a:p>
        </p:txBody>
      </p:sp>
      <p:graphicFrame>
        <p:nvGraphicFramePr>
          <p:cNvPr id="5" name="Diagram 4"/>
          <p:cNvGraphicFramePr/>
          <p:nvPr>
            <p:extLst>
              <p:ext uri="{D42A27DB-BD31-4B8C-83A1-F6EECF244321}">
                <p14:modId xmlns:p14="http://schemas.microsoft.com/office/powerpoint/2010/main" val="3599151681"/>
              </p:ext>
            </p:extLst>
          </p:nvPr>
        </p:nvGraphicFramePr>
        <p:xfrm>
          <a:off x="4019367" y="9522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576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2513198"/>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2.4.2.2. </a:t>
            </a:r>
            <a:r>
              <a:rPr lang="en-US" dirty="0" err="1" smtClean="0"/>
              <a:t>Chuẩn</a:t>
            </a:r>
            <a:r>
              <a:rPr lang="en-US" dirty="0" smtClean="0"/>
              <a:t> </a:t>
            </a:r>
            <a:r>
              <a:rPr lang="en-US" dirty="0" err="1" smtClean="0"/>
              <a:t>bị</a:t>
            </a:r>
            <a:r>
              <a:rPr lang="en-US" dirty="0" smtClean="0"/>
              <a:t> </a:t>
            </a:r>
            <a:r>
              <a:rPr lang="en-US" dirty="0" err="1" smtClean="0"/>
              <a:t>để</a:t>
            </a:r>
            <a:r>
              <a:rPr lang="en-US" dirty="0" smtClean="0"/>
              <a:t> </a:t>
            </a:r>
            <a:r>
              <a:rPr lang="en-US" dirty="0" err="1" smtClean="0"/>
              <a:t>thuyết</a:t>
            </a:r>
            <a:r>
              <a:rPr lang="en-US" dirty="0" smtClean="0"/>
              <a:t> </a:t>
            </a:r>
            <a:r>
              <a:rPr lang="en-US" dirty="0" err="1" smtClean="0"/>
              <a:t>trình</a:t>
            </a:r>
            <a:r>
              <a:rPr lang="en-US" dirty="0" smtClean="0"/>
              <a:t> </a:t>
            </a:r>
            <a:r>
              <a:rPr lang="en-US" dirty="0" err="1" smtClean="0"/>
              <a:t>thành</a:t>
            </a:r>
            <a:r>
              <a:rPr lang="en-US" dirty="0" smtClean="0"/>
              <a:t> </a:t>
            </a:r>
            <a:r>
              <a:rPr lang="en-US" dirty="0" err="1" smtClean="0"/>
              <a:t>công</a:t>
            </a:r>
            <a:endParaRPr lang="en-GB" dirty="0"/>
          </a:p>
        </p:txBody>
      </p:sp>
    </p:spTree>
    <p:extLst>
      <p:ext uri="{BB962C8B-B14F-4D97-AF65-F5344CB8AC3E}">
        <p14:creationId xmlns:p14="http://schemas.microsoft.com/office/powerpoint/2010/main" val="43154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9212528"/>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2.4.2.2</a:t>
            </a:r>
            <a:r>
              <a:rPr lang="en-US" dirty="0"/>
              <a:t>. </a:t>
            </a:r>
            <a:r>
              <a:rPr lang="en-US" dirty="0" err="1"/>
              <a:t>Chuẩn</a:t>
            </a:r>
            <a:r>
              <a:rPr lang="en-US" dirty="0"/>
              <a:t> </a:t>
            </a:r>
            <a:r>
              <a:rPr lang="en-US" dirty="0" err="1"/>
              <a:t>bị</a:t>
            </a:r>
            <a:r>
              <a:rPr lang="en-US" dirty="0"/>
              <a:t> </a:t>
            </a:r>
            <a:r>
              <a:rPr lang="en-US" dirty="0" err="1"/>
              <a:t>để</a:t>
            </a:r>
            <a:r>
              <a:rPr lang="en-US" dirty="0"/>
              <a:t> </a:t>
            </a:r>
            <a:r>
              <a:rPr lang="en-US" dirty="0" err="1"/>
              <a:t>thuyết</a:t>
            </a:r>
            <a:r>
              <a:rPr lang="en-US" dirty="0"/>
              <a:t> </a:t>
            </a:r>
            <a:r>
              <a:rPr lang="en-US" dirty="0" err="1"/>
              <a:t>trình</a:t>
            </a:r>
            <a:r>
              <a:rPr lang="en-US" dirty="0"/>
              <a:t> </a:t>
            </a:r>
            <a:r>
              <a:rPr lang="en-US" dirty="0" err="1"/>
              <a:t>thành</a:t>
            </a:r>
            <a:r>
              <a:rPr lang="en-US" dirty="0"/>
              <a:t> </a:t>
            </a:r>
            <a:r>
              <a:rPr lang="en-US" dirty="0" err="1"/>
              <a:t>công</a:t>
            </a:r>
            <a:endParaRPr lang="en-GB" dirty="0"/>
          </a:p>
        </p:txBody>
      </p:sp>
    </p:spTree>
    <p:extLst>
      <p:ext uri="{BB962C8B-B14F-4D97-AF65-F5344CB8AC3E}">
        <p14:creationId xmlns:p14="http://schemas.microsoft.com/office/powerpoint/2010/main" val="3943061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CHƯƠNG 3. QUY TRÌNH KN VÀ ĐMST</a:t>
            </a:r>
            <a:endParaRPr lang="en-GB" dirty="0">
              <a:solidFill>
                <a:srgbClr val="FF0000"/>
              </a:solidFill>
            </a:endParaRPr>
          </a:p>
        </p:txBody>
      </p:sp>
      <p:sp>
        <p:nvSpPr>
          <p:cNvPr id="7" name="Content Placeholder 1"/>
          <p:cNvSpPr>
            <a:spLocks noGrp="1"/>
          </p:cNvSpPr>
          <p:nvPr>
            <p:ph idx="1"/>
          </p:nvPr>
        </p:nvSpPr>
        <p:spPr>
          <a:xfrm>
            <a:off x="420914" y="1120230"/>
            <a:ext cx="11310256" cy="4598399"/>
          </a:xfrm>
        </p:spPr>
        <p:txBody>
          <a:bodyPr>
            <a:normAutofit lnSpcReduction="10000"/>
          </a:bodyPr>
          <a:lstStyle/>
          <a:p>
            <a:r>
              <a:rPr lang="en-US" dirty="0" smtClean="0"/>
              <a:t>3.1. </a:t>
            </a:r>
            <a:r>
              <a:rPr lang="en-US" dirty="0" err="1" smtClean="0"/>
              <a:t>Nhận</a:t>
            </a:r>
            <a:r>
              <a:rPr lang="en-US" dirty="0" smtClean="0"/>
              <a:t> </a:t>
            </a:r>
            <a:r>
              <a:rPr lang="en-US" dirty="0" err="1" smtClean="0"/>
              <a:t>diện</a:t>
            </a:r>
            <a:r>
              <a:rPr lang="en-US" dirty="0" smtClean="0"/>
              <a:t> </a:t>
            </a:r>
            <a:r>
              <a:rPr lang="en-US" dirty="0" err="1" smtClean="0"/>
              <a:t>cơ</a:t>
            </a:r>
            <a:r>
              <a:rPr lang="en-US" dirty="0" smtClean="0"/>
              <a:t> </a:t>
            </a:r>
            <a:r>
              <a:rPr lang="en-US" dirty="0" err="1" smtClean="0"/>
              <a:t>hội</a:t>
            </a:r>
            <a:r>
              <a:rPr lang="en-US" dirty="0" smtClean="0"/>
              <a:t> </a:t>
            </a:r>
            <a:r>
              <a:rPr lang="en-US" dirty="0" err="1" smtClean="0"/>
              <a:t>và</a:t>
            </a:r>
            <a:r>
              <a:rPr lang="en-US" dirty="0" smtClean="0"/>
              <a:t> </a:t>
            </a:r>
            <a:r>
              <a:rPr lang="en-US" dirty="0" err="1" smtClean="0"/>
              <a:t>hình</a:t>
            </a:r>
            <a:r>
              <a:rPr lang="en-US" dirty="0" smtClean="0"/>
              <a:t> </a:t>
            </a:r>
            <a:r>
              <a:rPr lang="en-US" dirty="0" err="1" smtClean="0"/>
              <a:t>thành</a:t>
            </a:r>
            <a:r>
              <a:rPr lang="en-US" dirty="0" smtClean="0"/>
              <a:t> ý </a:t>
            </a:r>
            <a:r>
              <a:rPr lang="en-US" dirty="0" err="1" smtClean="0"/>
              <a:t>tưởng</a:t>
            </a:r>
            <a:r>
              <a:rPr lang="en-US" dirty="0" smtClean="0"/>
              <a:t> </a:t>
            </a:r>
            <a:r>
              <a:rPr lang="en-US" dirty="0" err="1" smtClean="0"/>
              <a:t>khởi</a:t>
            </a:r>
            <a:r>
              <a:rPr lang="en-US" dirty="0" smtClean="0"/>
              <a:t> </a:t>
            </a:r>
            <a:r>
              <a:rPr lang="en-US" dirty="0" err="1" smtClean="0"/>
              <a:t>nghiệp</a:t>
            </a:r>
            <a:endParaRPr lang="en-US" dirty="0"/>
          </a:p>
          <a:p>
            <a:r>
              <a:rPr lang="en-US" dirty="0" smtClean="0"/>
              <a:t>3.1.1. </a:t>
            </a:r>
            <a:r>
              <a:rPr lang="en-US" dirty="0" err="1" smtClean="0"/>
              <a:t>Mô</a:t>
            </a:r>
            <a:r>
              <a:rPr lang="en-US" dirty="0" smtClean="0"/>
              <a:t> </a:t>
            </a:r>
            <a:r>
              <a:rPr lang="en-US" dirty="0" err="1" smtClean="0"/>
              <a:t>hình</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cơ</a:t>
            </a:r>
            <a:r>
              <a:rPr lang="en-US" dirty="0" smtClean="0"/>
              <a:t> </a:t>
            </a:r>
            <a:r>
              <a:rPr lang="en-US" dirty="0" err="1" smtClean="0"/>
              <a:t>hội</a:t>
            </a:r>
            <a:r>
              <a:rPr lang="en-US" dirty="0" smtClean="0"/>
              <a:t> </a:t>
            </a:r>
            <a:r>
              <a:rPr lang="en-US" dirty="0" err="1" smtClean="0"/>
              <a:t>kinh</a:t>
            </a:r>
            <a:r>
              <a:rPr lang="en-US" dirty="0" smtClean="0"/>
              <a:t> </a:t>
            </a:r>
            <a:r>
              <a:rPr lang="en-US" dirty="0" err="1" smtClean="0"/>
              <a:t>doanh</a:t>
            </a:r>
            <a:endParaRPr lang="en-US" dirty="0" smtClean="0"/>
          </a:p>
          <a:p>
            <a:r>
              <a:rPr lang="en-US" i="1" dirty="0" smtClean="0"/>
              <a:t>3.1.1.1. </a:t>
            </a:r>
            <a:r>
              <a:rPr lang="en-US" i="1" dirty="0" err="1" smtClean="0"/>
              <a:t>Khái</a:t>
            </a:r>
            <a:r>
              <a:rPr lang="en-US" i="1" dirty="0" smtClean="0"/>
              <a:t> </a:t>
            </a:r>
            <a:r>
              <a:rPr lang="en-US" i="1" dirty="0" err="1" smtClean="0"/>
              <a:t>niệm</a:t>
            </a:r>
            <a:endParaRPr lang="en-US" i="1" dirty="0" smtClean="0"/>
          </a:p>
          <a:p>
            <a:pPr algn="just"/>
            <a:r>
              <a:rPr lang="en-US" sz="3200" b="0" dirty="0" err="1">
                <a:solidFill>
                  <a:schemeClr val="tx1"/>
                </a:solidFill>
              </a:rPr>
              <a:t>Cơ</a:t>
            </a:r>
            <a:r>
              <a:rPr lang="en-US" sz="3200" b="0" dirty="0">
                <a:solidFill>
                  <a:schemeClr val="tx1"/>
                </a:solidFill>
              </a:rPr>
              <a:t> </a:t>
            </a:r>
            <a:r>
              <a:rPr lang="en-US" sz="3200" b="0" dirty="0" err="1">
                <a:solidFill>
                  <a:schemeClr val="tx1"/>
                </a:solidFill>
              </a:rPr>
              <a:t>hội</a:t>
            </a:r>
            <a:r>
              <a:rPr lang="en-US" sz="3200" b="0" dirty="0">
                <a:solidFill>
                  <a:schemeClr val="tx1"/>
                </a:solidFill>
              </a:rPr>
              <a:t> </a:t>
            </a:r>
            <a:r>
              <a:rPr lang="en-US" sz="3200" b="0" dirty="0" err="1">
                <a:solidFill>
                  <a:schemeClr val="tx1"/>
                </a:solidFill>
              </a:rPr>
              <a:t>trong</a:t>
            </a:r>
            <a:r>
              <a:rPr lang="en-US" sz="3200" b="0" dirty="0">
                <a:solidFill>
                  <a:schemeClr val="tx1"/>
                </a:solidFill>
              </a:rPr>
              <a:t> </a:t>
            </a:r>
            <a:r>
              <a:rPr lang="en-US" sz="3200" b="0" dirty="0" err="1">
                <a:solidFill>
                  <a:schemeClr val="tx1"/>
                </a:solidFill>
              </a:rPr>
              <a:t>kinh</a:t>
            </a:r>
            <a:r>
              <a:rPr lang="en-US" sz="3200" b="0" dirty="0">
                <a:solidFill>
                  <a:schemeClr val="tx1"/>
                </a:solidFill>
              </a:rPr>
              <a:t> </a:t>
            </a:r>
            <a:r>
              <a:rPr lang="en-US" sz="3200" b="0" dirty="0" err="1">
                <a:solidFill>
                  <a:schemeClr val="tx1"/>
                </a:solidFill>
              </a:rPr>
              <a:t>doanh</a:t>
            </a:r>
            <a:r>
              <a:rPr lang="en-US" sz="3200" b="0" dirty="0">
                <a:solidFill>
                  <a:schemeClr val="tx1"/>
                </a:solidFill>
              </a:rPr>
              <a:t> </a:t>
            </a:r>
            <a:r>
              <a:rPr lang="en-US" sz="3200" b="0" dirty="0" err="1">
                <a:solidFill>
                  <a:schemeClr val="tx1"/>
                </a:solidFill>
              </a:rPr>
              <a:t>là</a:t>
            </a:r>
            <a:r>
              <a:rPr lang="en-US" sz="3200" b="0" dirty="0">
                <a:solidFill>
                  <a:schemeClr val="tx1"/>
                </a:solidFill>
              </a:rPr>
              <a:t> </a:t>
            </a:r>
            <a:r>
              <a:rPr lang="en-US" sz="3200" b="0" dirty="0" err="1">
                <a:solidFill>
                  <a:schemeClr val="tx1"/>
                </a:solidFill>
              </a:rPr>
              <a:t>những</a:t>
            </a:r>
            <a:r>
              <a:rPr lang="en-US" sz="3200" b="0" dirty="0">
                <a:solidFill>
                  <a:schemeClr val="tx1"/>
                </a:solidFill>
              </a:rPr>
              <a:t> </a:t>
            </a:r>
            <a:r>
              <a:rPr lang="en-US" sz="3200" b="0" dirty="0" err="1">
                <a:solidFill>
                  <a:schemeClr val="tx1"/>
                </a:solidFill>
              </a:rPr>
              <a:t>điều</a:t>
            </a:r>
            <a:r>
              <a:rPr lang="en-US" sz="3200" b="0" dirty="0">
                <a:solidFill>
                  <a:schemeClr val="tx1"/>
                </a:solidFill>
              </a:rPr>
              <a:t> </a:t>
            </a:r>
            <a:r>
              <a:rPr lang="en-US" sz="3200" b="0" dirty="0" err="1">
                <a:solidFill>
                  <a:schemeClr val="tx1"/>
                </a:solidFill>
              </a:rPr>
              <a:t>kiện</a:t>
            </a:r>
            <a:r>
              <a:rPr lang="en-US" sz="3200" b="0" dirty="0">
                <a:solidFill>
                  <a:schemeClr val="tx1"/>
                </a:solidFill>
              </a:rPr>
              <a:t>, </a:t>
            </a:r>
            <a:r>
              <a:rPr lang="en-US" sz="3200" b="0" dirty="0" err="1">
                <a:solidFill>
                  <a:schemeClr val="tx1"/>
                </a:solidFill>
              </a:rPr>
              <a:t>hoàn</a:t>
            </a:r>
            <a:r>
              <a:rPr lang="en-US" sz="3200" b="0" dirty="0">
                <a:solidFill>
                  <a:schemeClr val="tx1"/>
                </a:solidFill>
              </a:rPr>
              <a:t> </a:t>
            </a:r>
            <a:r>
              <a:rPr lang="en-US" sz="3200" b="0" dirty="0" err="1">
                <a:solidFill>
                  <a:schemeClr val="tx1"/>
                </a:solidFill>
              </a:rPr>
              <a:t>cảnh</a:t>
            </a:r>
            <a:r>
              <a:rPr lang="en-US" sz="3200" b="0" dirty="0">
                <a:solidFill>
                  <a:schemeClr val="tx1"/>
                </a:solidFill>
              </a:rPr>
              <a:t> </a:t>
            </a:r>
            <a:r>
              <a:rPr lang="en-US" sz="3200" b="0" dirty="0" err="1">
                <a:solidFill>
                  <a:schemeClr val="tx1"/>
                </a:solidFill>
              </a:rPr>
              <a:t>thuận</a:t>
            </a:r>
            <a:r>
              <a:rPr lang="en-US" sz="3200" b="0" dirty="0">
                <a:solidFill>
                  <a:schemeClr val="tx1"/>
                </a:solidFill>
              </a:rPr>
              <a:t> </a:t>
            </a:r>
            <a:r>
              <a:rPr lang="en-US" sz="3200" b="0" dirty="0" err="1">
                <a:solidFill>
                  <a:schemeClr val="tx1"/>
                </a:solidFill>
              </a:rPr>
              <a:t>lợi</a:t>
            </a:r>
            <a:r>
              <a:rPr lang="en-US" sz="3200" b="0" dirty="0">
                <a:solidFill>
                  <a:schemeClr val="tx1"/>
                </a:solidFill>
              </a:rPr>
              <a:t> </a:t>
            </a:r>
            <a:r>
              <a:rPr lang="en-US" sz="3200" b="0" dirty="0" err="1">
                <a:solidFill>
                  <a:schemeClr val="tx1"/>
                </a:solidFill>
              </a:rPr>
              <a:t>mà</a:t>
            </a:r>
            <a:r>
              <a:rPr lang="en-US" sz="3200" b="0" dirty="0">
                <a:solidFill>
                  <a:schemeClr val="tx1"/>
                </a:solidFill>
              </a:rPr>
              <a:t> </a:t>
            </a:r>
            <a:r>
              <a:rPr lang="en-US" sz="3200" b="0" dirty="0" err="1">
                <a:solidFill>
                  <a:schemeClr val="tx1"/>
                </a:solidFill>
              </a:rPr>
              <a:t>chúng</a:t>
            </a:r>
            <a:r>
              <a:rPr lang="en-US" sz="3200" b="0" dirty="0">
                <a:solidFill>
                  <a:schemeClr val="tx1"/>
                </a:solidFill>
              </a:rPr>
              <a:t> ta </a:t>
            </a:r>
            <a:r>
              <a:rPr lang="en-US" sz="3200" b="0" dirty="0" err="1">
                <a:solidFill>
                  <a:schemeClr val="tx1"/>
                </a:solidFill>
              </a:rPr>
              <a:t>có</a:t>
            </a:r>
            <a:r>
              <a:rPr lang="en-US" sz="3200" b="0" dirty="0">
                <a:solidFill>
                  <a:schemeClr val="tx1"/>
                </a:solidFill>
              </a:rPr>
              <a:t> </a:t>
            </a:r>
            <a:r>
              <a:rPr lang="en-US" sz="3200" b="0" dirty="0" err="1">
                <a:solidFill>
                  <a:schemeClr val="tx1"/>
                </a:solidFill>
              </a:rPr>
              <a:t>thể</a:t>
            </a:r>
            <a:r>
              <a:rPr lang="en-US" sz="3200" b="0" dirty="0">
                <a:solidFill>
                  <a:schemeClr val="tx1"/>
                </a:solidFill>
              </a:rPr>
              <a:t> </a:t>
            </a:r>
            <a:r>
              <a:rPr lang="en-US" sz="3200" b="0" dirty="0" err="1">
                <a:solidFill>
                  <a:schemeClr val="tx1"/>
                </a:solidFill>
              </a:rPr>
              <a:t>nắm</a:t>
            </a:r>
            <a:r>
              <a:rPr lang="en-US" sz="3200" b="0" dirty="0">
                <a:solidFill>
                  <a:schemeClr val="tx1"/>
                </a:solidFill>
              </a:rPr>
              <a:t> </a:t>
            </a:r>
            <a:r>
              <a:rPr lang="en-US" sz="3200" b="0" dirty="0" err="1">
                <a:solidFill>
                  <a:schemeClr val="tx1"/>
                </a:solidFill>
              </a:rPr>
              <a:t>bắt</a:t>
            </a:r>
            <a:r>
              <a:rPr lang="en-US" sz="3200" b="0" dirty="0">
                <a:solidFill>
                  <a:schemeClr val="tx1"/>
                </a:solidFill>
              </a:rPr>
              <a:t> </a:t>
            </a:r>
            <a:r>
              <a:rPr lang="en-US" sz="3200" b="0" dirty="0" err="1">
                <a:solidFill>
                  <a:schemeClr val="tx1"/>
                </a:solidFill>
              </a:rPr>
              <a:t>thực</a:t>
            </a:r>
            <a:r>
              <a:rPr lang="en-US" sz="3200" b="0" dirty="0">
                <a:solidFill>
                  <a:schemeClr val="tx1"/>
                </a:solidFill>
              </a:rPr>
              <a:t> </a:t>
            </a:r>
            <a:r>
              <a:rPr lang="en-US" sz="3200" b="0" dirty="0" err="1">
                <a:solidFill>
                  <a:schemeClr val="tx1"/>
                </a:solidFill>
              </a:rPr>
              <a:t>hiện</a:t>
            </a:r>
            <a:r>
              <a:rPr lang="en-US" sz="3200" b="0" dirty="0">
                <a:solidFill>
                  <a:schemeClr val="tx1"/>
                </a:solidFill>
              </a:rPr>
              <a:t> </a:t>
            </a:r>
            <a:r>
              <a:rPr lang="en-US" sz="3200" b="0" dirty="0" err="1">
                <a:solidFill>
                  <a:schemeClr val="tx1"/>
                </a:solidFill>
              </a:rPr>
              <a:t>để</a:t>
            </a:r>
            <a:r>
              <a:rPr lang="en-US" sz="3200" b="0" dirty="0">
                <a:solidFill>
                  <a:schemeClr val="tx1"/>
                </a:solidFill>
              </a:rPr>
              <a:t> </a:t>
            </a:r>
            <a:r>
              <a:rPr lang="en-US" sz="3200" b="0" dirty="0" err="1">
                <a:solidFill>
                  <a:schemeClr val="tx1"/>
                </a:solidFill>
              </a:rPr>
              <a:t>tạo</a:t>
            </a:r>
            <a:r>
              <a:rPr lang="en-US" sz="3200" b="0" dirty="0">
                <a:solidFill>
                  <a:schemeClr val="tx1"/>
                </a:solidFill>
              </a:rPr>
              <a:t> </a:t>
            </a:r>
            <a:r>
              <a:rPr lang="en-US" sz="3200" b="0" dirty="0" err="1">
                <a:solidFill>
                  <a:schemeClr val="tx1"/>
                </a:solidFill>
              </a:rPr>
              <a:t>ra</a:t>
            </a:r>
            <a:r>
              <a:rPr lang="en-US" sz="3200" b="0" dirty="0">
                <a:solidFill>
                  <a:schemeClr val="tx1"/>
                </a:solidFill>
              </a:rPr>
              <a:t> </a:t>
            </a:r>
            <a:r>
              <a:rPr lang="en-US" sz="3200" b="0" dirty="0" err="1">
                <a:solidFill>
                  <a:schemeClr val="tx1"/>
                </a:solidFill>
              </a:rPr>
              <a:t>lợi</a:t>
            </a:r>
            <a:r>
              <a:rPr lang="en-US" sz="3200" b="0" dirty="0">
                <a:solidFill>
                  <a:schemeClr val="tx1"/>
                </a:solidFill>
              </a:rPr>
              <a:t> </a:t>
            </a:r>
            <a:r>
              <a:rPr lang="en-US" sz="3200" b="0" dirty="0" err="1">
                <a:solidFill>
                  <a:schemeClr val="tx1"/>
                </a:solidFill>
              </a:rPr>
              <a:t>luận</a:t>
            </a:r>
            <a:r>
              <a:rPr lang="en-US" sz="3200" b="0" dirty="0">
                <a:solidFill>
                  <a:schemeClr val="tx1"/>
                </a:solidFill>
              </a:rPr>
              <a:t>. </a:t>
            </a:r>
            <a:r>
              <a:rPr lang="en-US" sz="3200" b="0" dirty="0" err="1">
                <a:solidFill>
                  <a:schemeClr val="tx1"/>
                </a:solidFill>
              </a:rPr>
              <a:t>Đây</a:t>
            </a:r>
            <a:r>
              <a:rPr lang="en-US" sz="3200" b="0" dirty="0">
                <a:solidFill>
                  <a:schemeClr val="tx1"/>
                </a:solidFill>
              </a:rPr>
              <a:t> </a:t>
            </a:r>
            <a:r>
              <a:rPr lang="en-US" sz="3200" b="0" dirty="0" err="1">
                <a:solidFill>
                  <a:schemeClr val="tx1"/>
                </a:solidFill>
              </a:rPr>
              <a:t>là</a:t>
            </a:r>
            <a:r>
              <a:rPr lang="en-US" sz="3200" b="0" dirty="0">
                <a:solidFill>
                  <a:schemeClr val="tx1"/>
                </a:solidFill>
              </a:rPr>
              <a:t> </a:t>
            </a:r>
            <a:r>
              <a:rPr lang="en-US" sz="3200" b="0" dirty="0" err="1">
                <a:solidFill>
                  <a:schemeClr val="tx1"/>
                </a:solidFill>
              </a:rPr>
              <a:t>mục</a:t>
            </a:r>
            <a:r>
              <a:rPr lang="en-US" sz="3200" b="0" dirty="0">
                <a:solidFill>
                  <a:schemeClr val="tx1"/>
                </a:solidFill>
              </a:rPr>
              <a:t> </a:t>
            </a:r>
            <a:r>
              <a:rPr lang="en-US" sz="3200" b="0" dirty="0" err="1">
                <a:solidFill>
                  <a:schemeClr val="tx1"/>
                </a:solidFill>
              </a:rPr>
              <a:t>tiêu</a:t>
            </a:r>
            <a:r>
              <a:rPr lang="en-US" sz="3200" b="0" dirty="0">
                <a:solidFill>
                  <a:schemeClr val="tx1"/>
                </a:solidFill>
              </a:rPr>
              <a:t> </a:t>
            </a:r>
            <a:r>
              <a:rPr lang="en-US" sz="3200" b="0" dirty="0" err="1">
                <a:solidFill>
                  <a:schemeClr val="tx1"/>
                </a:solidFill>
              </a:rPr>
              <a:t>kinh</a:t>
            </a:r>
            <a:r>
              <a:rPr lang="en-US" sz="3200" b="0" dirty="0">
                <a:solidFill>
                  <a:schemeClr val="tx1"/>
                </a:solidFill>
              </a:rPr>
              <a:t> </a:t>
            </a:r>
            <a:r>
              <a:rPr lang="en-US" sz="3200" b="0" dirty="0" err="1">
                <a:solidFill>
                  <a:schemeClr val="tx1"/>
                </a:solidFill>
              </a:rPr>
              <a:t>doanh</a:t>
            </a:r>
            <a:r>
              <a:rPr lang="en-US" sz="3200" b="0" dirty="0">
                <a:solidFill>
                  <a:schemeClr val="tx1"/>
                </a:solidFill>
              </a:rPr>
              <a:t>, </a:t>
            </a:r>
            <a:r>
              <a:rPr lang="en-US" sz="3200" b="0" dirty="0" err="1">
                <a:solidFill>
                  <a:schemeClr val="tx1"/>
                </a:solidFill>
              </a:rPr>
              <a:t>là</a:t>
            </a:r>
            <a:r>
              <a:rPr lang="en-US" sz="3200" b="0" dirty="0">
                <a:solidFill>
                  <a:schemeClr val="tx1"/>
                </a:solidFill>
              </a:rPr>
              <a:t> </a:t>
            </a:r>
            <a:r>
              <a:rPr lang="en-US" sz="3200" b="0" dirty="0" err="1">
                <a:solidFill>
                  <a:schemeClr val="tx1"/>
                </a:solidFill>
              </a:rPr>
              <a:t>mong</a:t>
            </a:r>
            <a:r>
              <a:rPr lang="en-US" sz="3200" b="0" dirty="0">
                <a:solidFill>
                  <a:schemeClr val="tx1"/>
                </a:solidFill>
              </a:rPr>
              <a:t> </a:t>
            </a:r>
            <a:r>
              <a:rPr lang="en-US" sz="3200" b="0" dirty="0" err="1">
                <a:solidFill>
                  <a:schemeClr val="tx1"/>
                </a:solidFill>
              </a:rPr>
              <a:t>muốn</a:t>
            </a:r>
            <a:r>
              <a:rPr lang="en-US" sz="3200" b="0" dirty="0">
                <a:solidFill>
                  <a:schemeClr val="tx1"/>
                </a:solidFill>
              </a:rPr>
              <a:t> </a:t>
            </a:r>
            <a:r>
              <a:rPr lang="en-US" sz="3200" b="0" dirty="0" err="1">
                <a:solidFill>
                  <a:schemeClr val="tx1"/>
                </a:solidFill>
              </a:rPr>
              <a:t>của</a:t>
            </a:r>
            <a:r>
              <a:rPr lang="en-US" sz="3200" b="0" dirty="0">
                <a:solidFill>
                  <a:schemeClr val="tx1"/>
                </a:solidFill>
              </a:rPr>
              <a:t> </a:t>
            </a:r>
            <a:r>
              <a:rPr lang="en-US" sz="3200" b="0" dirty="0" err="1">
                <a:solidFill>
                  <a:schemeClr val="tx1"/>
                </a:solidFill>
              </a:rPr>
              <a:t>nhiều</a:t>
            </a:r>
            <a:r>
              <a:rPr lang="en-US" sz="3200" b="0" dirty="0">
                <a:solidFill>
                  <a:schemeClr val="tx1"/>
                </a:solidFill>
              </a:rPr>
              <a:t> </a:t>
            </a:r>
            <a:r>
              <a:rPr lang="en-US" sz="3200" b="0" dirty="0" err="1">
                <a:solidFill>
                  <a:schemeClr val="tx1"/>
                </a:solidFill>
              </a:rPr>
              <a:t>doanh</a:t>
            </a:r>
            <a:r>
              <a:rPr lang="en-US" sz="3200" b="0" dirty="0">
                <a:solidFill>
                  <a:schemeClr val="tx1"/>
                </a:solidFill>
              </a:rPr>
              <a:t> </a:t>
            </a:r>
            <a:r>
              <a:rPr lang="en-US" sz="3200" b="0" dirty="0" err="1">
                <a:solidFill>
                  <a:schemeClr val="tx1"/>
                </a:solidFill>
              </a:rPr>
              <a:t>nghiệp</a:t>
            </a:r>
            <a:r>
              <a:rPr lang="en-US" sz="3200" b="0" dirty="0">
                <a:solidFill>
                  <a:schemeClr val="tx1"/>
                </a:solidFill>
              </a:rPr>
              <a:t> </a:t>
            </a:r>
            <a:r>
              <a:rPr lang="en-US" sz="3200" b="0" dirty="0" err="1">
                <a:solidFill>
                  <a:schemeClr val="tx1"/>
                </a:solidFill>
              </a:rPr>
              <a:t>muốn</a:t>
            </a:r>
            <a:r>
              <a:rPr lang="en-US" sz="3200" b="0" dirty="0">
                <a:solidFill>
                  <a:schemeClr val="tx1"/>
                </a:solidFill>
              </a:rPr>
              <a:t> </a:t>
            </a:r>
            <a:r>
              <a:rPr lang="en-US" sz="3200" b="0" dirty="0" err="1">
                <a:solidFill>
                  <a:schemeClr val="tx1"/>
                </a:solidFill>
              </a:rPr>
              <a:t>phát</a:t>
            </a:r>
            <a:r>
              <a:rPr lang="en-US" sz="3200" b="0" dirty="0">
                <a:solidFill>
                  <a:schemeClr val="tx1"/>
                </a:solidFill>
              </a:rPr>
              <a:t> </a:t>
            </a:r>
            <a:r>
              <a:rPr lang="en-US" sz="3200" b="0" dirty="0" err="1">
                <a:solidFill>
                  <a:schemeClr val="tx1"/>
                </a:solidFill>
              </a:rPr>
              <a:t>triển</a:t>
            </a:r>
            <a:r>
              <a:rPr lang="en-US" sz="3200" b="0" dirty="0">
                <a:solidFill>
                  <a:schemeClr val="tx1"/>
                </a:solidFill>
              </a:rPr>
              <a:t> </a:t>
            </a:r>
            <a:r>
              <a:rPr lang="en-US" sz="3200" b="0" dirty="0" err="1">
                <a:solidFill>
                  <a:schemeClr val="tx1"/>
                </a:solidFill>
              </a:rPr>
              <a:t>hơn</a:t>
            </a:r>
            <a:r>
              <a:rPr lang="en-US" sz="3200" b="0" dirty="0">
                <a:solidFill>
                  <a:schemeClr val="tx1"/>
                </a:solidFill>
              </a:rPr>
              <a:t> so </a:t>
            </a:r>
            <a:r>
              <a:rPr lang="en-US" sz="3200" b="0" dirty="0" err="1">
                <a:solidFill>
                  <a:schemeClr val="tx1"/>
                </a:solidFill>
              </a:rPr>
              <a:t>với</a:t>
            </a:r>
            <a:r>
              <a:rPr lang="en-US" sz="3200" b="0" dirty="0">
                <a:solidFill>
                  <a:schemeClr val="tx1"/>
                </a:solidFill>
              </a:rPr>
              <a:t> </a:t>
            </a:r>
            <a:r>
              <a:rPr lang="en-US" sz="3200" b="0" dirty="0" err="1">
                <a:solidFill>
                  <a:schemeClr val="tx1"/>
                </a:solidFill>
              </a:rPr>
              <a:t>hiện</a:t>
            </a:r>
            <a:r>
              <a:rPr lang="en-US" sz="3200" b="0" dirty="0">
                <a:solidFill>
                  <a:schemeClr val="tx1"/>
                </a:solidFill>
              </a:rPr>
              <a:t> </a:t>
            </a:r>
            <a:r>
              <a:rPr lang="en-US" sz="3200" b="0" dirty="0" err="1">
                <a:solidFill>
                  <a:schemeClr val="tx1"/>
                </a:solidFill>
              </a:rPr>
              <a:t>tại</a:t>
            </a:r>
            <a:r>
              <a:rPr lang="en-US" sz="3200" b="0" dirty="0">
                <a:solidFill>
                  <a:schemeClr val="tx1"/>
                </a:solidFill>
              </a:rPr>
              <a:t>. </a:t>
            </a:r>
            <a:endParaRPr lang="en-US" sz="3200" b="0" dirty="0" smtClean="0">
              <a:solidFill>
                <a:schemeClr val="tx1"/>
              </a:solidFill>
            </a:endParaRPr>
          </a:p>
          <a:p>
            <a:pPr algn="just"/>
            <a:r>
              <a:rPr lang="en-US" sz="3200" b="0" dirty="0" err="1">
                <a:solidFill>
                  <a:schemeClr val="tx1"/>
                </a:solidFill>
              </a:rPr>
              <a:t>Cơ</a:t>
            </a:r>
            <a:r>
              <a:rPr lang="en-US" sz="3200" b="0" dirty="0">
                <a:solidFill>
                  <a:schemeClr val="tx1"/>
                </a:solidFill>
              </a:rPr>
              <a:t> </a:t>
            </a:r>
            <a:r>
              <a:rPr lang="en-US" sz="3200" b="0" dirty="0" err="1">
                <a:solidFill>
                  <a:schemeClr val="tx1"/>
                </a:solidFill>
              </a:rPr>
              <a:t>hội</a:t>
            </a:r>
            <a:r>
              <a:rPr lang="en-US" sz="3200" b="0" dirty="0">
                <a:solidFill>
                  <a:schemeClr val="tx1"/>
                </a:solidFill>
              </a:rPr>
              <a:t> </a:t>
            </a:r>
            <a:r>
              <a:rPr lang="en-US" sz="3200" b="0" dirty="0" err="1">
                <a:solidFill>
                  <a:schemeClr val="tx1"/>
                </a:solidFill>
              </a:rPr>
              <a:t>kinh</a:t>
            </a:r>
            <a:r>
              <a:rPr lang="en-US" sz="3200" b="0" dirty="0">
                <a:solidFill>
                  <a:schemeClr val="tx1"/>
                </a:solidFill>
              </a:rPr>
              <a:t> </a:t>
            </a:r>
            <a:r>
              <a:rPr lang="en-US" sz="3200" b="0" dirty="0" err="1">
                <a:solidFill>
                  <a:schemeClr val="tx1"/>
                </a:solidFill>
              </a:rPr>
              <a:t>doanh</a:t>
            </a:r>
            <a:r>
              <a:rPr lang="en-US" sz="3200" b="0" dirty="0">
                <a:solidFill>
                  <a:schemeClr val="tx1"/>
                </a:solidFill>
              </a:rPr>
              <a:t> </a:t>
            </a:r>
            <a:r>
              <a:rPr lang="en-US" sz="3200" b="0" dirty="0" err="1">
                <a:solidFill>
                  <a:schemeClr val="tx1"/>
                </a:solidFill>
              </a:rPr>
              <a:t>được</a:t>
            </a:r>
            <a:r>
              <a:rPr lang="en-US" sz="3200" b="0" dirty="0">
                <a:solidFill>
                  <a:schemeClr val="tx1"/>
                </a:solidFill>
              </a:rPr>
              <a:t> </a:t>
            </a:r>
            <a:r>
              <a:rPr lang="en-US" sz="3200" b="0" dirty="0" err="1">
                <a:solidFill>
                  <a:schemeClr val="tx1"/>
                </a:solidFill>
              </a:rPr>
              <a:t>xét</a:t>
            </a:r>
            <a:r>
              <a:rPr lang="en-US" sz="3200" b="0" dirty="0">
                <a:solidFill>
                  <a:schemeClr val="tx1"/>
                </a:solidFill>
              </a:rPr>
              <a:t> </a:t>
            </a:r>
            <a:r>
              <a:rPr lang="en-US" sz="3200" b="0" dirty="0" err="1">
                <a:solidFill>
                  <a:schemeClr val="tx1"/>
                </a:solidFill>
              </a:rPr>
              <a:t>trên</a:t>
            </a:r>
            <a:r>
              <a:rPr lang="en-US" sz="3200" b="0" dirty="0">
                <a:solidFill>
                  <a:schemeClr val="tx1"/>
                </a:solidFill>
              </a:rPr>
              <a:t> 4 </a:t>
            </a:r>
            <a:r>
              <a:rPr lang="en-US" sz="3200" b="0" dirty="0" err="1">
                <a:solidFill>
                  <a:schemeClr val="tx1"/>
                </a:solidFill>
              </a:rPr>
              <a:t>đặc</a:t>
            </a:r>
            <a:r>
              <a:rPr lang="en-US" sz="3200" b="0" dirty="0">
                <a:solidFill>
                  <a:schemeClr val="tx1"/>
                </a:solidFill>
              </a:rPr>
              <a:t> </a:t>
            </a:r>
            <a:r>
              <a:rPr lang="en-US" sz="3200" b="0" dirty="0" err="1">
                <a:solidFill>
                  <a:schemeClr val="tx1"/>
                </a:solidFill>
              </a:rPr>
              <a:t>trưng</a:t>
            </a:r>
            <a:r>
              <a:rPr lang="en-US" sz="3200" b="0" dirty="0">
                <a:solidFill>
                  <a:schemeClr val="tx1"/>
                </a:solidFill>
              </a:rPr>
              <a:t> </a:t>
            </a:r>
            <a:r>
              <a:rPr lang="en-US" sz="3200" b="0" dirty="0" err="1">
                <a:solidFill>
                  <a:schemeClr val="tx1"/>
                </a:solidFill>
              </a:rPr>
              <a:t>tiêu</a:t>
            </a:r>
            <a:r>
              <a:rPr lang="en-US" sz="3200" b="0" dirty="0">
                <a:solidFill>
                  <a:schemeClr val="tx1"/>
                </a:solidFill>
              </a:rPr>
              <a:t> </a:t>
            </a:r>
            <a:r>
              <a:rPr lang="en-US" sz="3200" b="0" dirty="0" err="1">
                <a:solidFill>
                  <a:schemeClr val="tx1"/>
                </a:solidFill>
              </a:rPr>
              <a:t>chuẩn</a:t>
            </a:r>
            <a:r>
              <a:rPr lang="en-US" sz="3200" b="0" dirty="0">
                <a:solidFill>
                  <a:schemeClr val="tx1"/>
                </a:solidFill>
              </a:rPr>
              <a:t> </a:t>
            </a:r>
            <a:r>
              <a:rPr lang="en-US" sz="3200" b="0" dirty="0" err="1">
                <a:solidFill>
                  <a:schemeClr val="tx1"/>
                </a:solidFill>
              </a:rPr>
              <a:t>cơ</a:t>
            </a:r>
            <a:r>
              <a:rPr lang="en-US" sz="3200" b="0" dirty="0">
                <a:solidFill>
                  <a:schemeClr val="tx1"/>
                </a:solidFill>
              </a:rPr>
              <a:t> </a:t>
            </a:r>
            <a:r>
              <a:rPr lang="en-US" sz="3200" b="0" dirty="0" err="1">
                <a:solidFill>
                  <a:schemeClr val="tx1"/>
                </a:solidFill>
              </a:rPr>
              <a:t>bản</a:t>
            </a:r>
            <a:r>
              <a:rPr lang="en-US" sz="3200" b="0" dirty="0">
                <a:solidFill>
                  <a:schemeClr val="tx1"/>
                </a:solidFill>
              </a:rPr>
              <a:t> là: </a:t>
            </a:r>
            <a:r>
              <a:rPr lang="en-US" sz="3200" b="0" dirty="0" err="1">
                <a:solidFill>
                  <a:schemeClr val="tx1"/>
                </a:solidFill>
              </a:rPr>
              <a:t>tính</a:t>
            </a:r>
            <a:r>
              <a:rPr lang="en-US" sz="3200" b="0" dirty="0">
                <a:solidFill>
                  <a:schemeClr val="tx1"/>
                </a:solidFill>
              </a:rPr>
              <a:t> </a:t>
            </a:r>
            <a:r>
              <a:rPr lang="en-US" sz="3200" b="0" dirty="0" err="1">
                <a:solidFill>
                  <a:schemeClr val="tx1"/>
                </a:solidFill>
              </a:rPr>
              <a:t>hấp</a:t>
            </a:r>
            <a:r>
              <a:rPr lang="en-US" sz="3200" b="0" dirty="0">
                <a:solidFill>
                  <a:schemeClr val="tx1"/>
                </a:solidFill>
              </a:rPr>
              <a:t> </a:t>
            </a:r>
            <a:r>
              <a:rPr lang="en-US" sz="3200" b="0" dirty="0" err="1">
                <a:solidFill>
                  <a:schemeClr val="tx1"/>
                </a:solidFill>
              </a:rPr>
              <a:t>dẫn</a:t>
            </a:r>
            <a:r>
              <a:rPr lang="en-US" sz="3200" b="0" dirty="0">
                <a:solidFill>
                  <a:schemeClr val="tx1"/>
                </a:solidFill>
              </a:rPr>
              <a:t>, </a:t>
            </a:r>
            <a:r>
              <a:rPr lang="en-US" sz="3200" b="0" dirty="0" err="1">
                <a:solidFill>
                  <a:schemeClr val="tx1"/>
                </a:solidFill>
              </a:rPr>
              <a:t>tính</a:t>
            </a:r>
            <a:r>
              <a:rPr lang="en-US" sz="3200" b="0" dirty="0">
                <a:solidFill>
                  <a:schemeClr val="tx1"/>
                </a:solidFill>
              </a:rPr>
              <a:t> </a:t>
            </a:r>
            <a:r>
              <a:rPr lang="en-US" sz="3200" b="0" dirty="0" err="1">
                <a:solidFill>
                  <a:schemeClr val="tx1"/>
                </a:solidFill>
              </a:rPr>
              <a:t>bền</a:t>
            </a:r>
            <a:r>
              <a:rPr lang="en-US" sz="3200" b="0" dirty="0">
                <a:solidFill>
                  <a:schemeClr val="tx1"/>
                </a:solidFill>
              </a:rPr>
              <a:t> </a:t>
            </a:r>
            <a:r>
              <a:rPr lang="en-US" sz="3200" b="0" dirty="0" err="1">
                <a:solidFill>
                  <a:schemeClr val="tx1"/>
                </a:solidFill>
              </a:rPr>
              <a:t>vững</a:t>
            </a:r>
            <a:r>
              <a:rPr lang="en-US" sz="3200" b="0" dirty="0">
                <a:solidFill>
                  <a:schemeClr val="tx1"/>
                </a:solidFill>
              </a:rPr>
              <a:t>, </a:t>
            </a:r>
            <a:r>
              <a:rPr lang="en-US" sz="3200" b="0" dirty="0" err="1">
                <a:solidFill>
                  <a:schemeClr val="tx1"/>
                </a:solidFill>
              </a:rPr>
              <a:t>tính</a:t>
            </a:r>
            <a:r>
              <a:rPr lang="en-US" sz="3200" b="0" dirty="0">
                <a:solidFill>
                  <a:schemeClr val="tx1"/>
                </a:solidFill>
              </a:rPr>
              <a:t> </a:t>
            </a:r>
            <a:r>
              <a:rPr lang="en-US" sz="3200" b="0" dirty="0" err="1">
                <a:solidFill>
                  <a:schemeClr val="tx1"/>
                </a:solidFill>
              </a:rPr>
              <a:t>thời</a:t>
            </a:r>
            <a:r>
              <a:rPr lang="en-US" sz="3200" b="0" dirty="0">
                <a:solidFill>
                  <a:schemeClr val="tx1"/>
                </a:solidFill>
              </a:rPr>
              <a:t> </a:t>
            </a:r>
            <a:r>
              <a:rPr lang="en-US" sz="3200" b="0" dirty="0" err="1">
                <a:solidFill>
                  <a:schemeClr val="tx1"/>
                </a:solidFill>
              </a:rPr>
              <a:t>điểm</a:t>
            </a:r>
            <a:r>
              <a:rPr lang="en-US" sz="3200" b="0" dirty="0">
                <a:solidFill>
                  <a:schemeClr val="tx1"/>
                </a:solidFill>
              </a:rPr>
              <a:t>, </a:t>
            </a:r>
            <a:r>
              <a:rPr lang="en-US" sz="3200" b="0" dirty="0" err="1">
                <a:solidFill>
                  <a:schemeClr val="tx1"/>
                </a:solidFill>
              </a:rPr>
              <a:t>va</a:t>
            </a:r>
            <a:r>
              <a:rPr lang="en-US" sz="3200" b="0" dirty="0">
                <a:solidFill>
                  <a:schemeClr val="tx1"/>
                </a:solidFill>
              </a:rPr>
              <a:t>̀ </a:t>
            </a:r>
            <a:r>
              <a:rPr lang="en-US" sz="3200" b="0" dirty="0" err="1">
                <a:solidFill>
                  <a:schemeClr val="tx1"/>
                </a:solidFill>
              </a:rPr>
              <a:t>tính</a:t>
            </a:r>
            <a:r>
              <a:rPr lang="en-US" sz="3200" b="0" dirty="0">
                <a:solidFill>
                  <a:schemeClr val="tx1"/>
                </a:solidFill>
              </a:rPr>
              <a:t> </a:t>
            </a:r>
            <a:r>
              <a:rPr lang="en-US" sz="3200" b="0" dirty="0" err="1">
                <a:solidFill>
                  <a:schemeClr val="tx1"/>
                </a:solidFill>
              </a:rPr>
              <a:t>duy</a:t>
            </a:r>
            <a:r>
              <a:rPr lang="en-US" sz="3200" b="0" dirty="0">
                <a:solidFill>
                  <a:schemeClr val="tx1"/>
                </a:solidFill>
              </a:rPr>
              <a:t> trì </a:t>
            </a:r>
            <a:r>
              <a:rPr lang="en-US" sz="3200" b="0" dirty="0" err="1">
                <a:solidFill>
                  <a:schemeClr val="tx1"/>
                </a:solidFill>
              </a:rPr>
              <a:t>sản</a:t>
            </a:r>
            <a:r>
              <a:rPr lang="en-US" sz="3200" b="0" dirty="0">
                <a:solidFill>
                  <a:schemeClr val="tx1"/>
                </a:solidFill>
              </a:rPr>
              <a:t> </a:t>
            </a:r>
            <a:r>
              <a:rPr lang="en-US" sz="3200" b="0" dirty="0" err="1">
                <a:solidFill>
                  <a:schemeClr val="tx1"/>
                </a:solidFill>
              </a:rPr>
              <a:t>phẩm</a:t>
            </a:r>
            <a:r>
              <a:rPr lang="en-US" sz="3200" b="0" dirty="0">
                <a:solidFill>
                  <a:schemeClr val="tx1"/>
                </a:solidFill>
              </a:rPr>
              <a:t>/</a:t>
            </a:r>
            <a:r>
              <a:rPr lang="en-US" sz="3200" b="0" dirty="0" err="1">
                <a:solidFill>
                  <a:schemeClr val="tx1"/>
                </a:solidFill>
              </a:rPr>
              <a:t>dịch</a:t>
            </a:r>
            <a:r>
              <a:rPr lang="en-US" sz="3200" b="0" dirty="0">
                <a:solidFill>
                  <a:schemeClr val="tx1"/>
                </a:solidFill>
              </a:rPr>
              <a:t> vụ.</a:t>
            </a:r>
            <a:endParaRPr lang="en-GB" sz="3200" b="0" dirty="0">
              <a:solidFill>
                <a:schemeClr val="tx1"/>
              </a:solidFill>
            </a:endParaRPr>
          </a:p>
          <a:p>
            <a:pPr algn="just"/>
            <a:endParaRPr lang="en-GB" sz="3200" b="0" dirty="0">
              <a:solidFill>
                <a:schemeClr val="tx1"/>
              </a:solidFill>
            </a:endParaRPr>
          </a:p>
        </p:txBody>
      </p:sp>
    </p:spTree>
    <p:extLst>
      <p:ext uri="{BB962C8B-B14F-4D97-AF65-F5344CB8AC3E}">
        <p14:creationId xmlns:p14="http://schemas.microsoft.com/office/powerpoint/2010/main" val="2095255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8141502"/>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i="1" dirty="0" smtClean="0"/>
              <a:t>3.1.1.2. </a:t>
            </a:r>
            <a:r>
              <a:rPr lang="en-US" i="1" dirty="0" err="1" smtClean="0"/>
              <a:t>Phương</a:t>
            </a:r>
            <a:r>
              <a:rPr lang="en-US" i="1" dirty="0" smtClean="0"/>
              <a:t> </a:t>
            </a:r>
            <a:r>
              <a:rPr lang="en-US" i="1" dirty="0" err="1" smtClean="0"/>
              <a:t>pháp</a:t>
            </a:r>
            <a:r>
              <a:rPr lang="en-US" i="1" dirty="0" smtClean="0"/>
              <a:t> </a:t>
            </a:r>
            <a:r>
              <a:rPr lang="en-US" i="1" dirty="0" err="1" smtClean="0"/>
              <a:t>phân</a:t>
            </a:r>
            <a:r>
              <a:rPr lang="en-US" i="1" dirty="0" smtClean="0"/>
              <a:t> </a:t>
            </a:r>
            <a:r>
              <a:rPr lang="en-US" i="1" dirty="0" err="1" smtClean="0"/>
              <a:t>tích</a:t>
            </a:r>
            <a:r>
              <a:rPr lang="en-US" i="1" dirty="0" smtClean="0"/>
              <a:t> </a:t>
            </a:r>
            <a:r>
              <a:rPr lang="en-US" i="1" dirty="0" err="1" smtClean="0"/>
              <a:t>cơ</a:t>
            </a:r>
            <a:r>
              <a:rPr lang="en-US" i="1" dirty="0" smtClean="0"/>
              <a:t> </a:t>
            </a:r>
            <a:r>
              <a:rPr lang="en-US" i="1" dirty="0" err="1" smtClean="0"/>
              <a:t>hội</a:t>
            </a:r>
            <a:r>
              <a:rPr lang="en-US" i="1" dirty="0" smtClean="0"/>
              <a:t> </a:t>
            </a:r>
            <a:r>
              <a:rPr lang="en-US" i="1" dirty="0" err="1" smtClean="0"/>
              <a:t>kinh</a:t>
            </a:r>
            <a:r>
              <a:rPr lang="en-US" i="1" dirty="0" smtClean="0"/>
              <a:t> </a:t>
            </a:r>
            <a:r>
              <a:rPr lang="en-US" i="1" dirty="0" err="1" smtClean="0"/>
              <a:t>doanh</a:t>
            </a:r>
            <a:endParaRPr lang="en-GB" i="1" dirty="0"/>
          </a:p>
        </p:txBody>
      </p:sp>
    </p:spTree>
    <p:extLst>
      <p:ext uri="{BB962C8B-B14F-4D97-AF65-F5344CB8AC3E}">
        <p14:creationId xmlns:p14="http://schemas.microsoft.com/office/powerpoint/2010/main" val="2179199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0" i="1" dirty="0" smtClean="0"/>
              <a:t>3.1.2.1. </a:t>
            </a:r>
            <a:r>
              <a:rPr lang="en-US" sz="2800" b="0" i="1" dirty="0" err="1" smtClean="0"/>
              <a:t>Khái</a:t>
            </a:r>
            <a:r>
              <a:rPr lang="en-US" sz="2800" b="0" i="1" dirty="0" smtClean="0"/>
              <a:t> </a:t>
            </a:r>
            <a:r>
              <a:rPr lang="en-US" sz="2800" b="0" i="1" dirty="0" err="1" smtClean="0"/>
              <a:t>niệm</a:t>
            </a:r>
            <a:endParaRPr lang="en-US" sz="2800" b="0" i="1" dirty="0" smtClean="0"/>
          </a:p>
          <a:p>
            <a:pPr algn="just"/>
            <a:r>
              <a:rPr lang="en-US" sz="2800" b="0" dirty="0">
                <a:solidFill>
                  <a:schemeClr val="tx1"/>
                </a:solidFill>
              </a:rPr>
              <a:t>Ý </a:t>
            </a:r>
            <a:r>
              <a:rPr lang="en-US" sz="2800" b="0" dirty="0" err="1">
                <a:solidFill>
                  <a:schemeClr val="tx1"/>
                </a:solidFill>
              </a:rPr>
              <a:t>tưởng</a:t>
            </a:r>
            <a:r>
              <a:rPr lang="en-US" sz="2800" b="0" dirty="0">
                <a:solidFill>
                  <a:schemeClr val="tx1"/>
                </a:solidFill>
              </a:rPr>
              <a:t> </a:t>
            </a:r>
            <a:r>
              <a:rPr lang="en-US" sz="2800" b="0" dirty="0" err="1">
                <a:solidFill>
                  <a:schemeClr val="tx1"/>
                </a:solidFill>
              </a:rPr>
              <a:t>kinh</a:t>
            </a:r>
            <a:r>
              <a:rPr lang="en-US" sz="2800" b="0" dirty="0">
                <a:solidFill>
                  <a:schemeClr val="tx1"/>
                </a:solidFill>
              </a:rPr>
              <a:t> </a:t>
            </a:r>
            <a:r>
              <a:rPr lang="en-US" sz="2800" b="0" dirty="0" err="1">
                <a:solidFill>
                  <a:schemeClr val="tx1"/>
                </a:solidFill>
              </a:rPr>
              <a:t>doanh</a:t>
            </a:r>
            <a:r>
              <a:rPr lang="en-US" sz="2800" b="0" dirty="0">
                <a:solidFill>
                  <a:schemeClr val="tx1"/>
                </a:solidFill>
              </a:rPr>
              <a:t> </a:t>
            </a:r>
            <a:r>
              <a:rPr lang="en-US" sz="2800" b="0" dirty="0" err="1" smtClean="0">
                <a:solidFill>
                  <a:schemeClr val="tx1"/>
                </a:solidFill>
              </a:rPr>
              <a:t>là</a:t>
            </a:r>
            <a:r>
              <a:rPr lang="en-US" sz="2800" b="0" dirty="0" smtClean="0">
                <a:solidFill>
                  <a:schemeClr val="tx1"/>
                </a:solidFill>
              </a:rPr>
              <a:t> </a:t>
            </a:r>
            <a:r>
              <a:rPr lang="en-US" sz="2800" b="0" dirty="0">
                <a:solidFill>
                  <a:schemeClr val="tx1"/>
                </a:solidFill>
              </a:rPr>
              <a:t>ý </a:t>
            </a:r>
            <a:r>
              <a:rPr lang="en-US" sz="2800" b="0" dirty="0" err="1">
                <a:solidFill>
                  <a:schemeClr val="tx1"/>
                </a:solidFill>
              </a:rPr>
              <a:t>tưởng</a:t>
            </a:r>
            <a:r>
              <a:rPr lang="en-US" sz="2800" b="0" dirty="0">
                <a:solidFill>
                  <a:schemeClr val="tx1"/>
                </a:solidFill>
              </a:rPr>
              <a:t> </a:t>
            </a:r>
            <a:r>
              <a:rPr lang="en-US" sz="2800" b="0" dirty="0" err="1">
                <a:solidFill>
                  <a:schemeClr val="tx1"/>
                </a:solidFill>
              </a:rPr>
              <a:t>của</a:t>
            </a:r>
            <a:r>
              <a:rPr lang="en-US" sz="2800" b="0" dirty="0">
                <a:solidFill>
                  <a:schemeClr val="tx1"/>
                </a:solidFill>
              </a:rPr>
              <a:t> </a:t>
            </a:r>
            <a:r>
              <a:rPr lang="en-US" sz="2800" b="0" dirty="0" err="1">
                <a:solidFill>
                  <a:schemeClr val="tx1"/>
                </a:solidFill>
              </a:rPr>
              <a:t>một</a:t>
            </a:r>
            <a:r>
              <a:rPr lang="en-US" sz="2800" b="0" dirty="0">
                <a:solidFill>
                  <a:schemeClr val="tx1"/>
                </a:solidFill>
              </a:rPr>
              <a:t> </a:t>
            </a:r>
            <a:r>
              <a:rPr lang="en-US" sz="2800" b="0" dirty="0" err="1">
                <a:solidFill>
                  <a:schemeClr val="tx1"/>
                </a:solidFill>
              </a:rPr>
              <a:t>cá</a:t>
            </a:r>
            <a:r>
              <a:rPr lang="en-US" sz="2800" b="0" dirty="0">
                <a:solidFill>
                  <a:schemeClr val="tx1"/>
                </a:solidFill>
              </a:rPr>
              <a:t> </a:t>
            </a:r>
            <a:r>
              <a:rPr lang="en-US" sz="2800" b="0" dirty="0" err="1">
                <a:solidFill>
                  <a:schemeClr val="tx1"/>
                </a:solidFill>
              </a:rPr>
              <a:t>nhân</a:t>
            </a:r>
            <a:r>
              <a:rPr lang="en-US" sz="2800" b="0" dirty="0">
                <a:solidFill>
                  <a:schemeClr val="tx1"/>
                </a:solidFill>
              </a:rPr>
              <a:t>, </a:t>
            </a:r>
            <a:r>
              <a:rPr lang="en-US" sz="2800" b="0" dirty="0" err="1">
                <a:solidFill>
                  <a:schemeClr val="tx1"/>
                </a:solidFill>
              </a:rPr>
              <a:t>tổ</a:t>
            </a:r>
            <a:r>
              <a:rPr lang="en-US" sz="2800" b="0" dirty="0">
                <a:solidFill>
                  <a:schemeClr val="tx1"/>
                </a:solidFill>
              </a:rPr>
              <a:t> </a:t>
            </a:r>
            <a:r>
              <a:rPr lang="en-US" sz="2800" b="0" dirty="0" err="1">
                <a:solidFill>
                  <a:schemeClr val="tx1"/>
                </a:solidFill>
              </a:rPr>
              <a:t>chức</a:t>
            </a:r>
            <a:r>
              <a:rPr lang="en-US" sz="2800" b="0" dirty="0">
                <a:solidFill>
                  <a:schemeClr val="tx1"/>
                </a:solidFill>
              </a:rPr>
              <a:t> </a:t>
            </a:r>
            <a:r>
              <a:rPr lang="en-US" sz="2800" b="0" dirty="0" err="1">
                <a:solidFill>
                  <a:schemeClr val="tx1"/>
                </a:solidFill>
              </a:rPr>
              <a:t>về</a:t>
            </a:r>
            <a:r>
              <a:rPr lang="en-US" sz="2800" b="0" dirty="0">
                <a:solidFill>
                  <a:schemeClr val="tx1"/>
                </a:solidFill>
              </a:rPr>
              <a:t> </a:t>
            </a:r>
            <a:r>
              <a:rPr lang="en-US" sz="2800" b="0" dirty="0" err="1">
                <a:solidFill>
                  <a:schemeClr val="tx1"/>
                </a:solidFill>
              </a:rPr>
              <a:t>một</a:t>
            </a:r>
            <a:r>
              <a:rPr lang="en-US" sz="2800" b="0" dirty="0">
                <a:solidFill>
                  <a:schemeClr val="tx1"/>
                </a:solidFill>
              </a:rPr>
              <a:t> </a:t>
            </a:r>
            <a:r>
              <a:rPr lang="en-US" sz="2800" b="0" dirty="0" err="1">
                <a:solidFill>
                  <a:schemeClr val="tx1"/>
                </a:solidFill>
              </a:rPr>
              <a:t>hoạt</a:t>
            </a:r>
            <a:r>
              <a:rPr lang="en-US" sz="2800" b="0" dirty="0">
                <a:solidFill>
                  <a:schemeClr val="tx1"/>
                </a:solidFill>
              </a:rPr>
              <a:t> </a:t>
            </a:r>
            <a:r>
              <a:rPr lang="en-US" sz="2800" b="0" dirty="0" err="1">
                <a:solidFill>
                  <a:schemeClr val="tx1"/>
                </a:solidFill>
              </a:rPr>
              <a:t>động</a:t>
            </a:r>
            <a:r>
              <a:rPr lang="en-US" sz="2800" b="0" dirty="0">
                <a:solidFill>
                  <a:schemeClr val="tx1"/>
                </a:solidFill>
              </a:rPr>
              <a:t> </a:t>
            </a:r>
            <a:r>
              <a:rPr lang="en-US" sz="2800" b="0" dirty="0" err="1">
                <a:solidFill>
                  <a:schemeClr val="tx1"/>
                </a:solidFill>
              </a:rPr>
              <a:t>kinh</a:t>
            </a:r>
            <a:r>
              <a:rPr lang="en-US" sz="2800" b="0" dirty="0">
                <a:solidFill>
                  <a:schemeClr val="tx1"/>
                </a:solidFill>
              </a:rPr>
              <a:t> </a:t>
            </a:r>
            <a:r>
              <a:rPr lang="en-US" sz="2800" b="0" dirty="0" err="1">
                <a:solidFill>
                  <a:schemeClr val="tx1"/>
                </a:solidFill>
              </a:rPr>
              <a:t>doanh</a:t>
            </a:r>
            <a:r>
              <a:rPr lang="en-US" sz="2800" b="0" dirty="0">
                <a:solidFill>
                  <a:schemeClr val="tx1"/>
                </a:solidFill>
              </a:rPr>
              <a:t> </a:t>
            </a:r>
            <a:r>
              <a:rPr lang="en-US" sz="2800" b="0" dirty="0" err="1">
                <a:solidFill>
                  <a:schemeClr val="tx1"/>
                </a:solidFill>
              </a:rPr>
              <a:t>bất</a:t>
            </a:r>
            <a:r>
              <a:rPr lang="en-US" sz="2800" b="0" dirty="0">
                <a:solidFill>
                  <a:schemeClr val="tx1"/>
                </a:solidFill>
              </a:rPr>
              <a:t> </a:t>
            </a:r>
            <a:r>
              <a:rPr lang="en-US" sz="2800" b="0" dirty="0" err="1">
                <a:solidFill>
                  <a:schemeClr val="tx1"/>
                </a:solidFill>
              </a:rPr>
              <a:t>kỳ</a:t>
            </a:r>
            <a:r>
              <a:rPr lang="en-US" sz="2800" b="0" dirty="0">
                <a:solidFill>
                  <a:schemeClr val="tx1"/>
                </a:solidFill>
              </a:rPr>
              <a:t> </a:t>
            </a:r>
            <a:r>
              <a:rPr lang="en-US" sz="2800" b="0" dirty="0" err="1">
                <a:solidFill>
                  <a:schemeClr val="tx1"/>
                </a:solidFill>
              </a:rPr>
              <a:t>nhằm</a:t>
            </a:r>
            <a:r>
              <a:rPr lang="en-US" sz="2800" b="0" dirty="0">
                <a:solidFill>
                  <a:schemeClr val="tx1"/>
                </a:solidFill>
              </a:rPr>
              <a:t> </a:t>
            </a:r>
            <a:r>
              <a:rPr lang="en-US" sz="2800" b="0" dirty="0" err="1">
                <a:solidFill>
                  <a:schemeClr val="tx1"/>
                </a:solidFill>
              </a:rPr>
              <a:t>mục</a:t>
            </a:r>
            <a:r>
              <a:rPr lang="en-US" sz="2800" b="0" dirty="0">
                <a:solidFill>
                  <a:schemeClr val="tx1"/>
                </a:solidFill>
              </a:rPr>
              <a:t> </a:t>
            </a:r>
            <a:r>
              <a:rPr lang="en-US" sz="2800" b="0" dirty="0" err="1">
                <a:solidFill>
                  <a:schemeClr val="tx1"/>
                </a:solidFill>
              </a:rPr>
              <a:t>đích</a:t>
            </a:r>
            <a:r>
              <a:rPr lang="en-US" sz="2800" b="0" dirty="0">
                <a:solidFill>
                  <a:schemeClr val="tx1"/>
                </a:solidFill>
              </a:rPr>
              <a:t> </a:t>
            </a:r>
            <a:r>
              <a:rPr lang="en-US" sz="2800" b="0" dirty="0" err="1">
                <a:solidFill>
                  <a:schemeClr val="tx1"/>
                </a:solidFill>
              </a:rPr>
              <a:t>mang</a:t>
            </a:r>
            <a:r>
              <a:rPr lang="en-US" sz="2800" b="0" dirty="0">
                <a:solidFill>
                  <a:schemeClr val="tx1"/>
                </a:solidFill>
              </a:rPr>
              <a:t> </a:t>
            </a:r>
            <a:r>
              <a:rPr lang="en-US" sz="2800" b="0" dirty="0" err="1">
                <a:solidFill>
                  <a:schemeClr val="tx1"/>
                </a:solidFill>
              </a:rPr>
              <a:t>lại</a:t>
            </a:r>
            <a:r>
              <a:rPr lang="en-US" sz="2800" b="0" dirty="0">
                <a:solidFill>
                  <a:schemeClr val="tx1"/>
                </a:solidFill>
              </a:rPr>
              <a:t> </a:t>
            </a:r>
            <a:r>
              <a:rPr lang="en-US" sz="2800" b="0" dirty="0" err="1">
                <a:solidFill>
                  <a:schemeClr val="tx1"/>
                </a:solidFill>
              </a:rPr>
              <a:t>lợi</a:t>
            </a:r>
            <a:r>
              <a:rPr lang="en-US" sz="2800" b="0" dirty="0">
                <a:solidFill>
                  <a:schemeClr val="tx1"/>
                </a:solidFill>
              </a:rPr>
              <a:t> </a:t>
            </a:r>
            <a:r>
              <a:rPr lang="en-US" sz="2800" b="0" dirty="0" err="1">
                <a:solidFill>
                  <a:schemeClr val="tx1"/>
                </a:solidFill>
              </a:rPr>
              <a:t>ích</a:t>
            </a:r>
            <a:r>
              <a:rPr lang="en-US" sz="2800" b="0" dirty="0">
                <a:solidFill>
                  <a:schemeClr val="tx1"/>
                </a:solidFill>
              </a:rPr>
              <a:t> </a:t>
            </a:r>
            <a:r>
              <a:rPr lang="en-US" sz="2800" b="0" dirty="0" err="1">
                <a:solidFill>
                  <a:schemeClr val="tx1"/>
                </a:solidFill>
              </a:rPr>
              <a:t>về</a:t>
            </a:r>
            <a:r>
              <a:rPr lang="en-US" sz="2800" b="0" dirty="0">
                <a:solidFill>
                  <a:schemeClr val="tx1"/>
                </a:solidFill>
              </a:rPr>
              <a:t> </a:t>
            </a:r>
            <a:r>
              <a:rPr lang="en-US" sz="2800" b="0" dirty="0" err="1">
                <a:solidFill>
                  <a:schemeClr val="tx1"/>
                </a:solidFill>
              </a:rPr>
              <a:t>mặt</a:t>
            </a:r>
            <a:r>
              <a:rPr lang="en-US" sz="2800" b="0" dirty="0">
                <a:solidFill>
                  <a:schemeClr val="tx1"/>
                </a:solidFill>
              </a:rPr>
              <a:t> </a:t>
            </a:r>
            <a:r>
              <a:rPr lang="en-US" sz="2800" b="0" dirty="0" err="1">
                <a:solidFill>
                  <a:schemeClr val="tx1"/>
                </a:solidFill>
              </a:rPr>
              <a:t>tài</a:t>
            </a:r>
            <a:r>
              <a:rPr lang="en-US" sz="2800" b="0" dirty="0">
                <a:solidFill>
                  <a:schemeClr val="tx1"/>
                </a:solidFill>
              </a:rPr>
              <a:t> </a:t>
            </a:r>
            <a:r>
              <a:rPr lang="en-US" sz="2800" b="0" dirty="0" err="1">
                <a:solidFill>
                  <a:schemeClr val="tx1"/>
                </a:solidFill>
              </a:rPr>
              <a:t>chính</a:t>
            </a:r>
            <a:r>
              <a:rPr lang="en-US" sz="2800" b="0" dirty="0">
                <a:solidFill>
                  <a:schemeClr val="tx1"/>
                </a:solidFill>
              </a:rPr>
              <a:t> </a:t>
            </a:r>
            <a:r>
              <a:rPr lang="en-US" sz="2800" b="0" dirty="0" err="1">
                <a:solidFill>
                  <a:schemeClr val="tx1"/>
                </a:solidFill>
              </a:rPr>
              <a:t>kinh</a:t>
            </a:r>
            <a:r>
              <a:rPr lang="en-US" sz="2800" b="0" dirty="0">
                <a:solidFill>
                  <a:schemeClr val="tx1"/>
                </a:solidFill>
              </a:rPr>
              <a:t> </a:t>
            </a:r>
            <a:r>
              <a:rPr lang="en-US" sz="2800" b="0" dirty="0" err="1">
                <a:solidFill>
                  <a:schemeClr val="tx1"/>
                </a:solidFill>
              </a:rPr>
              <a:t>tế</a:t>
            </a:r>
            <a:r>
              <a:rPr lang="en-US" sz="2800" b="0" dirty="0">
                <a:solidFill>
                  <a:schemeClr val="tx1"/>
                </a:solidFill>
              </a:rPr>
              <a:t>. </a:t>
            </a:r>
            <a:r>
              <a:rPr lang="en-US" sz="2800" b="0" dirty="0" err="1">
                <a:solidFill>
                  <a:schemeClr val="tx1"/>
                </a:solidFill>
              </a:rPr>
              <a:t>Vì</a:t>
            </a:r>
            <a:r>
              <a:rPr lang="en-US" sz="2800" b="0" dirty="0">
                <a:solidFill>
                  <a:schemeClr val="tx1"/>
                </a:solidFill>
              </a:rPr>
              <a:t> </a:t>
            </a:r>
            <a:r>
              <a:rPr lang="en-US" sz="2800" b="0" dirty="0" err="1">
                <a:solidFill>
                  <a:schemeClr val="tx1"/>
                </a:solidFill>
              </a:rPr>
              <a:t>bản</a:t>
            </a:r>
            <a:r>
              <a:rPr lang="en-US" sz="2800" b="0" dirty="0">
                <a:solidFill>
                  <a:schemeClr val="tx1"/>
                </a:solidFill>
              </a:rPr>
              <a:t> </a:t>
            </a:r>
            <a:r>
              <a:rPr lang="en-US" sz="2800" b="0" dirty="0" err="1">
                <a:solidFill>
                  <a:schemeClr val="tx1"/>
                </a:solidFill>
              </a:rPr>
              <a:t>chất</a:t>
            </a:r>
            <a:r>
              <a:rPr lang="en-US" sz="2800" b="0" dirty="0">
                <a:solidFill>
                  <a:schemeClr val="tx1"/>
                </a:solidFill>
              </a:rPr>
              <a:t> </a:t>
            </a:r>
            <a:r>
              <a:rPr lang="en-US" sz="2800" b="0" dirty="0" err="1">
                <a:solidFill>
                  <a:schemeClr val="tx1"/>
                </a:solidFill>
              </a:rPr>
              <a:t>là</a:t>
            </a:r>
            <a:r>
              <a:rPr lang="en-US" sz="2800" b="0" dirty="0">
                <a:solidFill>
                  <a:schemeClr val="tx1"/>
                </a:solidFill>
              </a:rPr>
              <a:t> ý </a:t>
            </a:r>
            <a:r>
              <a:rPr lang="en-US" sz="2800" b="0" dirty="0" err="1">
                <a:solidFill>
                  <a:schemeClr val="tx1"/>
                </a:solidFill>
              </a:rPr>
              <a:t>tưởng</a:t>
            </a:r>
            <a:r>
              <a:rPr lang="en-US" sz="2800" b="0" dirty="0">
                <a:solidFill>
                  <a:schemeClr val="tx1"/>
                </a:solidFill>
              </a:rPr>
              <a:t> </a:t>
            </a:r>
            <a:r>
              <a:rPr lang="en-US" sz="2800" b="0" dirty="0" err="1">
                <a:solidFill>
                  <a:schemeClr val="tx1"/>
                </a:solidFill>
              </a:rPr>
              <a:t>nên</a:t>
            </a:r>
            <a:r>
              <a:rPr lang="en-US" sz="2800" b="0" dirty="0">
                <a:solidFill>
                  <a:schemeClr val="tx1"/>
                </a:solidFill>
              </a:rPr>
              <a:t> </a:t>
            </a:r>
            <a:r>
              <a:rPr lang="en-US" sz="2800" b="0" dirty="0" err="1">
                <a:solidFill>
                  <a:schemeClr val="tx1"/>
                </a:solidFill>
              </a:rPr>
              <a:t>nó</a:t>
            </a:r>
            <a:r>
              <a:rPr lang="en-US" sz="2800" b="0" dirty="0">
                <a:solidFill>
                  <a:schemeClr val="tx1"/>
                </a:solidFill>
              </a:rPr>
              <a:t> </a:t>
            </a:r>
            <a:r>
              <a:rPr lang="en-US" sz="2800" b="0" dirty="0" err="1">
                <a:solidFill>
                  <a:schemeClr val="tx1"/>
                </a:solidFill>
              </a:rPr>
              <a:t>là</a:t>
            </a:r>
            <a:r>
              <a:rPr lang="en-US" sz="2800" b="0" dirty="0">
                <a:solidFill>
                  <a:schemeClr val="tx1"/>
                </a:solidFill>
              </a:rPr>
              <a:t> </a:t>
            </a:r>
            <a:r>
              <a:rPr lang="en-US" sz="2800" b="0" dirty="0" err="1">
                <a:solidFill>
                  <a:schemeClr val="tx1"/>
                </a:solidFill>
              </a:rPr>
              <a:t>vô</a:t>
            </a:r>
            <a:r>
              <a:rPr lang="en-US" sz="2800" b="0" dirty="0">
                <a:solidFill>
                  <a:schemeClr val="tx1"/>
                </a:solidFill>
              </a:rPr>
              <a:t> </a:t>
            </a:r>
            <a:r>
              <a:rPr lang="en-US" sz="2800" b="0" dirty="0" err="1">
                <a:solidFill>
                  <a:schemeClr val="tx1"/>
                </a:solidFill>
              </a:rPr>
              <a:t>hạn</a:t>
            </a:r>
            <a:r>
              <a:rPr lang="en-US" sz="2800" b="0" dirty="0">
                <a:solidFill>
                  <a:schemeClr val="tx1"/>
                </a:solidFill>
              </a:rPr>
              <a:t>, </a:t>
            </a:r>
            <a:r>
              <a:rPr lang="en-US" sz="2800" b="0" dirty="0" err="1">
                <a:solidFill>
                  <a:schemeClr val="tx1"/>
                </a:solidFill>
              </a:rPr>
              <a:t>vậy</a:t>
            </a:r>
            <a:r>
              <a:rPr lang="en-US" sz="2800" b="0" dirty="0">
                <a:solidFill>
                  <a:schemeClr val="tx1"/>
                </a:solidFill>
              </a:rPr>
              <a:t> </a:t>
            </a:r>
            <a:r>
              <a:rPr lang="en-US" sz="2800" b="0" dirty="0" err="1">
                <a:solidFill>
                  <a:schemeClr val="tx1"/>
                </a:solidFill>
              </a:rPr>
              <a:t>nên</a:t>
            </a:r>
            <a:r>
              <a:rPr lang="en-US" sz="2800" b="0" dirty="0">
                <a:solidFill>
                  <a:schemeClr val="tx1"/>
                </a:solidFill>
              </a:rPr>
              <a:t> ý </a:t>
            </a:r>
            <a:r>
              <a:rPr lang="en-US" sz="2800" b="0" dirty="0" err="1">
                <a:solidFill>
                  <a:schemeClr val="tx1"/>
                </a:solidFill>
              </a:rPr>
              <a:t>tưởng</a:t>
            </a:r>
            <a:r>
              <a:rPr lang="en-US" sz="2800" b="0" dirty="0">
                <a:solidFill>
                  <a:schemeClr val="tx1"/>
                </a:solidFill>
              </a:rPr>
              <a:t> </a:t>
            </a:r>
            <a:r>
              <a:rPr lang="en-US" sz="2800" b="0" dirty="0" err="1">
                <a:solidFill>
                  <a:schemeClr val="tx1"/>
                </a:solidFill>
              </a:rPr>
              <a:t>kinh</a:t>
            </a:r>
            <a:r>
              <a:rPr lang="en-US" sz="2800" b="0" dirty="0">
                <a:solidFill>
                  <a:schemeClr val="tx1"/>
                </a:solidFill>
              </a:rPr>
              <a:t> </a:t>
            </a:r>
            <a:r>
              <a:rPr lang="en-US" sz="2800" b="0" dirty="0" err="1">
                <a:solidFill>
                  <a:schemeClr val="tx1"/>
                </a:solidFill>
              </a:rPr>
              <a:t>doanh</a:t>
            </a:r>
            <a:r>
              <a:rPr lang="en-US" sz="2800" b="0" dirty="0">
                <a:solidFill>
                  <a:schemeClr val="tx1"/>
                </a:solidFill>
              </a:rPr>
              <a:t> </a:t>
            </a:r>
            <a:r>
              <a:rPr lang="en-US" sz="2800" b="0" dirty="0" err="1">
                <a:solidFill>
                  <a:schemeClr val="tx1"/>
                </a:solidFill>
              </a:rPr>
              <a:t>cũng</a:t>
            </a:r>
            <a:r>
              <a:rPr lang="en-US" sz="2800" b="0" dirty="0">
                <a:solidFill>
                  <a:schemeClr val="tx1"/>
                </a:solidFill>
              </a:rPr>
              <a:t> </a:t>
            </a:r>
            <a:r>
              <a:rPr lang="en-US" sz="2800" b="0" dirty="0" err="1">
                <a:solidFill>
                  <a:schemeClr val="tx1"/>
                </a:solidFill>
              </a:rPr>
              <a:t>rất</a:t>
            </a:r>
            <a:r>
              <a:rPr lang="en-US" sz="2800" b="0" dirty="0">
                <a:solidFill>
                  <a:schemeClr val="tx1"/>
                </a:solidFill>
              </a:rPr>
              <a:t> </a:t>
            </a:r>
            <a:r>
              <a:rPr lang="en-US" sz="2800" b="0" dirty="0" err="1">
                <a:solidFill>
                  <a:schemeClr val="tx1"/>
                </a:solidFill>
              </a:rPr>
              <a:t>nhiều</a:t>
            </a:r>
            <a:r>
              <a:rPr lang="en-US" sz="2800" b="0" dirty="0">
                <a:solidFill>
                  <a:schemeClr val="tx1"/>
                </a:solidFill>
              </a:rPr>
              <a:t> </a:t>
            </a:r>
            <a:r>
              <a:rPr lang="en-US" sz="2800" b="0" dirty="0" err="1">
                <a:solidFill>
                  <a:schemeClr val="tx1"/>
                </a:solidFill>
              </a:rPr>
              <a:t>và</a:t>
            </a:r>
            <a:r>
              <a:rPr lang="en-US" sz="2800" b="0" dirty="0">
                <a:solidFill>
                  <a:schemeClr val="tx1"/>
                </a:solidFill>
              </a:rPr>
              <a:t> </a:t>
            </a:r>
            <a:r>
              <a:rPr lang="en-US" sz="2800" b="0" dirty="0" err="1">
                <a:solidFill>
                  <a:schemeClr val="tx1"/>
                </a:solidFill>
              </a:rPr>
              <a:t>không</a:t>
            </a:r>
            <a:r>
              <a:rPr lang="en-US" sz="2800" b="0" dirty="0">
                <a:solidFill>
                  <a:schemeClr val="tx1"/>
                </a:solidFill>
              </a:rPr>
              <a:t> </a:t>
            </a:r>
            <a:r>
              <a:rPr lang="en-US" sz="2800" b="0" dirty="0" err="1">
                <a:solidFill>
                  <a:schemeClr val="tx1"/>
                </a:solidFill>
              </a:rPr>
              <a:t>có</a:t>
            </a:r>
            <a:r>
              <a:rPr lang="en-US" sz="2800" b="0" dirty="0">
                <a:solidFill>
                  <a:schemeClr val="tx1"/>
                </a:solidFill>
              </a:rPr>
              <a:t> </a:t>
            </a:r>
            <a:r>
              <a:rPr lang="en-US" sz="2800" b="0" dirty="0" err="1">
                <a:solidFill>
                  <a:schemeClr val="tx1"/>
                </a:solidFill>
              </a:rPr>
              <a:t>giới</a:t>
            </a:r>
            <a:r>
              <a:rPr lang="en-US" sz="2800" b="0" dirty="0">
                <a:solidFill>
                  <a:schemeClr val="tx1"/>
                </a:solidFill>
              </a:rPr>
              <a:t> </a:t>
            </a:r>
            <a:r>
              <a:rPr lang="en-US" sz="2800" b="0" dirty="0" err="1">
                <a:solidFill>
                  <a:schemeClr val="tx1"/>
                </a:solidFill>
              </a:rPr>
              <a:t>hạn</a:t>
            </a:r>
            <a:r>
              <a:rPr lang="en-US" sz="2800" b="0" dirty="0" smtClean="0">
                <a:solidFill>
                  <a:schemeClr val="tx1"/>
                </a:solidFill>
              </a:rPr>
              <a:t>.</a:t>
            </a:r>
          </a:p>
          <a:p>
            <a:pPr algn="just"/>
            <a:r>
              <a:rPr lang="en-US" sz="2800" b="0" dirty="0" smtClean="0"/>
              <a:t>3.1.2.2. </a:t>
            </a:r>
            <a:r>
              <a:rPr lang="en-US" sz="2800" b="0" dirty="0" err="1" smtClean="0"/>
              <a:t>Đặc</a:t>
            </a:r>
            <a:r>
              <a:rPr lang="en-US" sz="2800" b="0" dirty="0" smtClean="0"/>
              <a:t> </a:t>
            </a:r>
            <a:r>
              <a:rPr lang="en-US" sz="2800" b="0" dirty="0" err="1" smtClean="0"/>
              <a:t>điểm</a:t>
            </a:r>
            <a:endParaRPr lang="en-US" sz="2800" b="0" dirty="0" smtClean="0"/>
          </a:p>
          <a:p>
            <a:pPr marL="342900" indent="-342900" algn="just">
              <a:buFontTx/>
              <a:buChar char="-"/>
            </a:pPr>
            <a:r>
              <a:rPr lang="en-US" sz="2800" b="0" dirty="0" err="1" smtClean="0">
                <a:solidFill>
                  <a:schemeClr val="tx1"/>
                </a:solidFill>
              </a:rPr>
              <a:t>Tính</a:t>
            </a:r>
            <a:r>
              <a:rPr lang="en-US" sz="2800" b="0" dirty="0" smtClean="0">
                <a:solidFill>
                  <a:schemeClr val="tx1"/>
                </a:solidFill>
              </a:rPr>
              <a:t> </a:t>
            </a:r>
            <a:r>
              <a:rPr lang="en-US" sz="2800" b="0" dirty="0" err="1" smtClean="0">
                <a:solidFill>
                  <a:schemeClr val="tx1"/>
                </a:solidFill>
              </a:rPr>
              <a:t>vượt</a:t>
            </a:r>
            <a:r>
              <a:rPr lang="en-US" sz="2800" b="0" dirty="0" smtClean="0">
                <a:solidFill>
                  <a:schemeClr val="tx1"/>
                </a:solidFill>
              </a:rPr>
              <a:t> </a:t>
            </a:r>
            <a:r>
              <a:rPr lang="en-US" sz="2800" b="0" dirty="0" err="1" smtClean="0">
                <a:solidFill>
                  <a:schemeClr val="tx1"/>
                </a:solidFill>
              </a:rPr>
              <a:t>trội</a:t>
            </a:r>
            <a:endParaRPr lang="en-US" sz="2800" b="0" dirty="0" smtClean="0">
              <a:solidFill>
                <a:schemeClr val="tx1"/>
              </a:solidFill>
            </a:endParaRPr>
          </a:p>
          <a:p>
            <a:pPr marL="342900" indent="-342900" algn="just">
              <a:buFontTx/>
              <a:buChar char="-"/>
            </a:pPr>
            <a:r>
              <a:rPr lang="en-US" sz="2800" b="0" dirty="0" err="1" smtClean="0">
                <a:solidFill>
                  <a:schemeClr val="tx1"/>
                </a:solidFill>
              </a:rPr>
              <a:t>Tính</a:t>
            </a:r>
            <a:r>
              <a:rPr lang="en-US" sz="2800" b="0" dirty="0" smtClean="0">
                <a:solidFill>
                  <a:schemeClr val="tx1"/>
                </a:solidFill>
              </a:rPr>
              <a:t> </a:t>
            </a:r>
            <a:r>
              <a:rPr lang="en-US" sz="2800" b="0" dirty="0" err="1" smtClean="0">
                <a:solidFill>
                  <a:schemeClr val="tx1"/>
                </a:solidFill>
              </a:rPr>
              <a:t>độc</a:t>
            </a:r>
            <a:r>
              <a:rPr lang="en-US" sz="2800" b="0" dirty="0" smtClean="0">
                <a:solidFill>
                  <a:schemeClr val="tx1"/>
                </a:solidFill>
              </a:rPr>
              <a:t> </a:t>
            </a:r>
            <a:r>
              <a:rPr lang="en-US" sz="2800" b="0" dirty="0" err="1" smtClean="0">
                <a:solidFill>
                  <a:schemeClr val="tx1"/>
                </a:solidFill>
              </a:rPr>
              <a:t>đáo</a:t>
            </a:r>
            <a:endParaRPr lang="en-US" sz="2800" b="0" dirty="0" smtClean="0">
              <a:solidFill>
                <a:schemeClr val="tx1"/>
              </a:solidFill>
            </a:endParaRPr>
          </a:p>
          <a:p>
            <a:pPr marL="342900" indent="-342900" algn="just">
              <a:buFontTx/>
              <a:buChar char="-"/>
            </a:pPr>
            <a:r>
              <a:rPr lang="en-US" sz="2800" b="0" dirty="0" err="1" smtClean="0">
                <a:solidFill>
                  <a:schemeClr val="tx1"/>
                </a:solidFill>
              </a:rPr>
              <a:t>Tính</a:t>
            </a:r>
            <a:r>
              <a:rPr lang="en-US" sz="2800" b="0" dirty="0" smtClean="0">
                <a:solidFill>
                  <a:schemeClr val="tx1"/>
                </a:solidFill>
              </a:rPr>
              <a:t> </a:t>
            </a:r>
            <a:r>
              <a:rPr lang="en-US" sz="2800" b="0" dirty="0" err="1" smtClean="0">
                <a:solidFill>
                  <a:schemeClr val="tx1"/>
                </a:solidFill>
              </a:rPr>
              <a:t>mới</a:t>
            </a:r>
            <a:r>
              <a:rPr lang="en-US" sz="2800" b="0" dirty="0" smtClean="0">
                <a:solidFill>
                  <a:schemeClr val="tx1"/>
                </a:solidFill>
              </a:rPr>
              <a:t> </a:t>
            </a:r>
            <a:r>
              <a:rPr lang="en-US" sz="2800" b="0" dirty="0" err="1" smtClean="0">
                <a:solidFill>
                  <a:schemeClr val="tx1"/>
                </a:solidFill>
              </a:rPr>
              <a:t>mẻ</a:t>
            </a:r>
            <a:endParaRPr lang="en-US" sz="2800" b="0" dirty="0" smtClean="0">
              <a:solidFill>
                <a:schemeClr val="tx1"/>
              </a:solidFill>
            </a:endParaRPr>
          </a:p>
          <a:p>
            <a:pPr marL="342900" indent="-342900" algn="just">
              <a:buFontTx/>
              <a:buChar char="-"/>
            </a:pPr>
            <a:r>
              <a:rPr lang="en-US" sz="2800" b="0" dirty="0" err="1" smtClean="0">
                <a:solidFill>
                  <a:schemeClr val="tx1"/>
                </a:solidFill>
              </a:rPr>
              <a:t>Tính</a:t>
            </a:r>
            <a:r>
              <a:rPr lang="en-US" sz="2800" b="0" dirty="0" smtClean="0">
                <a:solidFill>
                  <a:schemeClr val="tx1"/>
                </a:solidFill>
              </a:rPr>
              <a:t> </a:t>
            </a:r>
            <a:r>
              <a:rPr lang="en-US" sz="2800" b="0" dirty="0" err="1" smtClean="0">
                <a:solidFill>
                  <a:schemeClr val="tx1"/>
                </a:solidFill>
              </a:rPr>
              <a:t>thực</a:t>
            </a:r>
            <a:r>
              <a:rPr lang="en-US" sz="2800" b="0" dirty="0" smtClean="0">
                <a:solidFill>
                  <a:schemeClr val="tx1"/>
                </a:solidFill>
              </a:rPr>
              <a:t> </a:t>
            </a:r>
            <a:r>
              <a:rPr lang="en-US" sz="2800" b="0" dirty="0" err="1" smtClean="0">
                <a:solidFill>
                  <a:schemeClr val="tx1"/>
                </a:solidFill>
              </a:rPr>
              <a:t>dụng</a:t>
            </a:r>
            <a:endParaRPr lang="en-GB" sz="2800"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3.1.2. </a:t>
            </a:r>
            <a:r>
              <a:rPr lang="en-US" dirty="0" err="1" smtClean="0"/>
              <a:t>Hình</a:t>
            </a:r>
            <a:r>
              <a:rPr lang="en-US" dirty="0" smtClean="0"/>
              <a:t> </a:t>
            </a:r>
            <a:r>
              <a:rPr lang="en-US" dirty="0" err="1" smtClean="0"/>
              <a:t>thành</a:t>
            </a:r>
            <a:r>
              <a:rPr lang="en-US" dirty="0" smtClean="0"/>
              <a:t> ý </a:t>
            </a:r>
            <a:r>
              <a:rPr lang="en-US" dirty="0" err="1" smtClean="0"/>
              <a:t>tưởng</a:t>
            </a:r>
            <a:r>
              <a:rPr lang="en-US" dirty="0" smtClean="0"/>
              <a:t> KD</a:t>
            </a:r>
            <a:endParaRPr lang="en-GB" dirty="0"/>
          </a:p>
        </p:txBody>
      </p:sp>
    </p:spTree>
    <p:extLst>
      <p:ext uri="{BB962C8B-B14F-4D97-AF65-F5344CB8AC3E}">
        <p14:creationId xmlns:p14="http://schemas.microsoft.com/office/powerpoint/2010/main" val="42594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3.1.2.3. </a:t>
            </a:r>
            <a:r>
              <a:rPr lang="en-US" dirty="0" err="1" smtClean="0"/>
              <a:t>Nguyên</a:t>
            </a:r>
            <a:r>
              <a:rPr lang="en-US" dirty="0" smtClean="0"/>
              <a:t> </a:t>
            </a:r>
            <a:r>
              <a:rPr lang="en-US" dirty="0" err="1" smtClean="0"/>
              <a:t>tắc</a:t>
            </a:r>
            <a:r>
              <a:rPr lang="en-US" dirty="0" smtClean="0"/>
              <a:t> </a:t>
            </a:r>
            <a:r>
              <a:rPr lang="en-US" dirty="0" err="1" smtClean="0"/>
              <a:t>hình</a:t>
            </a:r>
            <a:r>
              <a:rPr lang="en-US" dirty="0" smtClean="0"/>
              <a:t> </a:t>
            </a:r>
            <a:r>
              <a:rPr lang="en-US" dirty="0" err="1" smtClean="0"/>
              <a:t>thành</a:t>
            </a:r>
            <a:r>
              <a:rPr lang="en-US" dirty="0" smtClean="0"/>
              <a:t> ý </a:t>
            </a:r>
            <a:r>
              <a:rPr lang="en-US" dirty="0" err="1" smtClean="0"/>
              <a:t>tưởng</a:t>
            </a:r>
            <a:r>
              <a:rPr lang="en-US" dirty="0" smtClean="0"/>
              <a:t> KD (SMARTER)</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017074"/>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350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54698252"/>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3.1.2.4. </a:t>
            </a:r>
            <a:r>
              <a:rPr lang="en-US" dirty="0" err="1" smtClean="0"/>
              <a:t>Phân</a:t>
            </a:r>
            <a:r>
              <a:rPr lang="en-US" dirty="0" smtClean="0"/>
              <a:t> </a:t>
            </a:r>
            <a:r>
              <a:rPr lang="en-US" dirty="0" err="1" smtClean="0"/>
              <a:t>loại</a:t>
            </a:r>
            <a:r>
              <a:rPr lang="en-US" dirty="0" smtClean="0"/>
              <a:t> ý </a:t>
            </a:r>
            <a:r>
              <a:rPr lang="en-US" dirty="0" err="1" smtClean="0"/>
              <a:t>tưởng</a:t>
            </a:r>
            <a:r>
              <a:rPr lang="en-US" dirty="0" smtClean="0"/>
              <a:t> KD</a:t>
            </a:r>
            <a:endParaRPr lang="en-GB" dirty="0"/>
          </a:p>
        </p:txBody>
      </p:sp>
    </p:spTree>
    <p:extLst>
      <p:ext uri="{BB962C8B-B14F-4D97-AF65-F5344CB8AC3E}">
        <p14:creationId xmlns:p14="http://schemas.microsoft.com/office/powerpoint/2010/main" val="575088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3.2.1. </a:t>
            </a:r>
            <a:r>
              <a:rPr lang="en-US" dirty="0" err="1" smtClean="0"/>
              <a:t>Khái</a:t>
            </a:r>
            <a:r>
              <a:rPr lang="en-US" dirty="0" smtClean="0"/>
              <a:t> </a:t>
            </a:r>
            <a:r>
              <a:rPr lang="en-US" dirty="0" err="1" smtClean="0"/>
              <a:t>niệm</a:t>
            </a:r>
            <a:r>
              <a:rPr lang="en-US" dirty="0" smtClean="0"/>
              <a:t>, ý </a:t>
            </a:r>
            <a:r>
              <a:rPr lang="en-US" dirty="0" err="1" smtClean="0"/>
              <a:t>nghĩa</a:t>
            </a:r>
            <a:r>
              <a:rPr lang="en-US" dirty="0" smtClean="0"/>
              <a:t> </a:t>
            </a:r>
            <a:r>
              <a:rPr lang="en-US" dirty="0" err="1" smtClean="0"/>
              <a:t>và</a:t>
            </a:r>
            <a:r>
              <a:rPr lang="en-US" dirty="0" smtClean="0"/>
              <a:t> </a:t>
            </a:r>
            <a:r>
              <a:rPr lang="en-US" dirty="0" err="1" smtClean="0"/>
              <a:t>nội</a:t>
            </a:r>
            <a:r>
              <a:rPr lang="en-US" dirty="0" smtClean="0"/>
              <a:t> dung</a:t>
            </a:r>
            <a:endParaRPr lang="en-US" dirty="0" smtClean="0"/>
          </a:p>
          <a:p>
            <a:pPr algn="just"/>
            <a:r>
              <a:rPr lang="en-US" b="0" dirty="0" smtClean="0">
                <a:solidFill>
                  <a:schemeClr val="tx1"/>
                </a:solidFill>
              </a:rPr>
              <a:t>	</a:t>
            </a:r>
            <a:r>
              <a:rPr lang="en-US" b="0" dirty="0" err="1" smtClean="0">
                <a:solidFill>
                  <a:schemeClr val="tx1"/>
                </a:solidFill>
              </a:rPr>
              <a:t>Kế</a:t>
            </a:r>
            <a:r>
              <a:rPr lang="en-US" b="0" dirty="0" smtClean="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đóng</a:t>
            </a:r>
            <a:r>
              <a:rPr lang="en-US" b="0" dirty="0">
                <a:solidFill>
                  <a:schemeClr val="tx1"/>
                </a:solidFill>
              </a:rPr>
              <a:t> </a:t>
            </a:r>
            <a:r>
              <a:rPr lang="en-US" b="0" dirty="0" err="1">
                <a:solidFill>
                  <a:schemeClr val="tx1"/>
                </a:solidFill>
              </a:rPr>
              <a:t>vai</a:t>
            </a:r>
            <a:r>
              <a:rPr lang="en-US" b="0" dirty="0">
                <a:solidFill>
                  <a:schemeClr val="tx1"/>
                </a:solidFill>
              </a:rPr>
              <a:t> </a:t>
            </a:r>
            <a:r>
              <a:rPr lang="en-US" b="0" dirty="0" err="1">
                <a:solidFill>
                  <a:schemeClr val="tx1"/>
                </a:solidFill>
              </a:rPr>
              <a:t>trò</a:t>
            </a:r>
            <a:r>
              <a:rPr lang="en-US" b="0" dirty="0">
                <a:solidFill>
                  <a:schemeClr val="tx1"/>
                </a:solidFill>
              </a:rPr>
              <a:t> </a:t>
            </a:r>
            <a:r>
              <a:rPr lang="en-US" b="0" dirty="0" err="1">
                <a:solidFill>
                  <a:schemeClr val="tx1"/>
                </a:solidFill>
              </a:rPr>
              <a:t>vô</a:t>
            </a:r>
            <a:r>
              <a:rPr lang="en-US" b="0" dirty="0">
                <a:solidFill>
                  <a:schemeClr val="tx1"/>
                </a:solidFill>
              </a:rPr>
              <a:t> </a:t>
            </a:r>
            <a:r>
              <a:rPr lang="en-US" b="0" dirty="0" err="1">
                <a:solidFill>
                  <a:schemeClr val="tx1"/>
                </a:solidFill>
              </a:rPr>
              <a:t>cùng</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các</a:t>
            </a:r>
            <a:r>
              <a:rPr lang="en-US" b="0" dirty="0">
                <a:solidFill>
                  <a:schemeClr val="tx1"/>
                </a:solidFill>
              </a:rPr>
              <a:t> startup </a:t>
            </a:r>
            <a:r>
              <a:rPr lang="en-US" b="0" dirty="0" err="1">
                <a:solidFill>
                  <a:schemeClr val="tx1"/>
                </a:solidFill>
              </a:rPr>
              <a:t>bản</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còn</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hơn</a:t>
            </a:r>
            <a:r>
              <a:rPr lang="en-US" b="0" dirty="0">
                <a:solidFill>
                  <a:schemeClr val="tx1"/>
                </a:solidFill>
              </a:rPr>
              <a:t>. </a:t>
            </a:r>
            <a:r>
              <a:rPr lang="en-US" b="0" dirty="0" err="1">
                <a:solidFill>
                  <a:schemeClr val="tx1"/>
                </a:solidFill>
              </a:rPr>
              <a:t>Đây</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bản</a:t>
            </a:r>
            <a:r>
              <a:rPr lang="en-US" b="0" dirty="0">
                <a:solidFill>
                  <a:schemeClr val="tx1"/>
                </a:solidFill>
              </a:rPr>
              <a:t> </a:t>
            </a:r>
            <a:r>
              <a:rPr lang="en-US" b="0" dirty="0" err="1">
                <a:solidFill>
                  <a:schemeClr val="tx1"/>
                </a:solidFill>
              </a:rPr>
              <a:t>thảo</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tả</a:t>
            </a:r>
            <a:r>
              <a:rPr lang="en-US" b="0"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hướng</a:t>
            </a:r>
            <a:r>
              <a:rPr lang="en-US" b="0" dirty="0">
                <a:solidFill>
                  <a:schemeClr val="tx1"/>
                </a:solidFill>
              </a:rPr>
              <a:t>, </a:t>
            </a:r>
            <a:r>
              <a:rPr lang="en-US" b="0" dirty="0" err="1">
                <a:solidFill>
                  <a:schemeClr val="tx1"/>
                </a:solidFill>
              </a:rPr>
              <a:t>chiến</a:t>
            </a:r>
            <a:r>
              <a:rPr lang="en-US" b="0" dirty="0">
                <a:solidFill>
                  <a:schemeClr val="tx1"/>
                </a:solidFill>
              </a:rPr>
              <a:t> </a:t>
            </a:r>
            <a:r>
              <a:rPr lang="en-US" b="0" dirty="0" err="1">
                <a:solidFill>
                  <a:schemeClr val="tx1"/>
                </a:solidFill>
              </a:rPr>
              <a:t>lược</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mục</a:t>
            </a:r>
            <a:r>
              <a:rPr lang="en-US" b="0" dirty="0">
                <a:solidFill>
                  <a:schemeClr val="tx1"/>
                </a:solidFill>
              </a:rPr>
              <a:t> </a:t>
            </a:r>
            <a:r>
              <a:rPr lang="en-US" b="0" dirty="0" err="1">
                <a:solidFill>
                  <a:schemeClr val="tx1"/>
                </a:solidFill>
              </a:rPr>
              <a:t>tiêu</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thời</a:t>
            </a:r>
            <a:r>
              <a:rPr lang="en-US" b="0" dirty="0">
                <a:solidFill>
                  <a:schemeClr val="tx1"/>
                </a:solidFill>
              </a:rPr>
              <a:t> </a:t>
            </a:r>
            <a:r>
              <a:rPr lang="en-US" b="0" dirty="0" err="1">
                <a:solidFill>
                  <a:schemeClr val="tx1"/>
                </a:solidFill>
              </a:rPr>
              <a:t>gian</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Bản</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dựa</a:t>
            </a:r>
            <a:r>
              <a:rPr lang="en-US" b="0" dirty="0">
                <a:solidFill>
                  <a:schemeClr val="tx1"/>
                </a:solidFill>
              </a:rPr>
              <a:t> </a:t>
            </a:r>
            <a:r>
              <a:rPr lang="en-US" b="0" dirty="0" err="1">
                <a:solidFill>
                  <a:schemeClr val="tx1"/>
                </a:solidFill>
              </a:rPr>
              <a:t>trên</a:t>
            </a:r>
            <a:r>
              <a:rPr lang="en-US" b="0" dirty="0">
                <a:solidFill>
                  <a:schemeClr val="tx1"/>
                </a:solidFill>
              </a:rPr>
              <a:t> </a:t>
            </a:r>
            <a:r>
              <a:rPr lang="en-US" b="0" dirty="0" err="1">
                <a:solidFill>
                  <a:schemeClr val="tx1"/>
                </a:solidFill>
              </a:rPr>
              <a:t>thông</a:t>
            </a:r>
            <a:r>
              <a:rPr lang="en-US" b="0" dirty="0">
                <a:solidFill>
                  <a:schemeClr val="tx1"/>
                </a:solidFill>
              </a:rPr>
              <a:t> tin </a:t>
            </a:r>
            <a:r>
              <a:rPr lang="en-US" b="0" dirty="0" err="1">
                <a:solidFill>
                  <a:schemeClr val="tx1"/>
                </a:solidFill>
              </a:rPr>
              <a:t>về</a:t>
            </a:r>
            <a:r>
              <a:rPr lang="en-US" b="0" dirty="0">
                <a:solidFill>
                  <a:schemeClr val="tx1"/>
                </a:solidFill>
              </a:rPr>
              <a:t> </a:t>
            </a:r>
            <a:r>
              <a:rPr lang="en-US" b="0" dirty="0" err="1">
                <a:solidFill>
                  <a:schemeClr val="tx1"/>
                </a:solidFill>
              </a:rPr>
              <a:t>thị</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thủ</a:t>
            </a:r>
            <a:r>
              <a:rPr lang="en-US" b="0" dirty="0">
                <a:solidFill>
                  <a:schemeClr val="tx1"/>
                </a:solidFill>
              </a:rPr>
              <a:t> </a:t>
            </a:r>
            <a:r>
              <a:rPr lang="en-US" b="0" dirty="0" err="1">
                <a:solidFill>
                  <a:schemeClr val="tx1"/>
                </a:solidFill>
              </a:rPr>
              <a:t>cạnh</a:t>
            </a:r>
            <a:r>
              <a:rPr lang="en-US" b="0" dirty="0">
                <a:solidFill>
                  <a:schemeClr val="tx1"/>
                </a:solidFill>
              </a:rPr>
              <a:t> </a:t>
            </a:r>
            <a:r>
              <a:rPr lang="en-US" b="0" dirty="0" err="1">
                <a:solidFill>
                  <a:schemeClr val="tx1"/>
                </a:solidFill>
              </a:rPr>
              <a:t>tranh</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cũng</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phương</a:t>
            </a:r>
            <a:r>
              <a:rPr lang="en-US" b="0" dirty="0">
                <a:solidFill>
                  <a:schemeClr val="tx1"/>
                </a:solidFill>
              </a:rPr>
              <a:t> </a:t>
            </a:r>
            <a:r>
              <a:rPr lang="en-US" b="0" dirty="0" err="1">
                <a:solidFill>
                  <a:schemeClr val="tx1"/>
                </a:solidFill>
              </a:rPr>
              <a:t>hướng</a:t>
            </a:r>
            <a:r>
              <a:rPr lang="en-US" b="0" dirty="0">
                <a:solidFill>
                  <a:schemeClr val="tx1"/>
                </a:solidFill>
              </a:rPr>
              <a:t> </a:t>
            </a:r>
            <a:r>
              <a:rPr lang="en-US" b="0" dirty="0" err="1">
                <a:solidFill>
                  <a:schemeClr val="tx1"/>
                </a:solidFill>
              </a:rPr>
              <a:t>phát</a:t>
            </a:r>
            <a:r>
              <a:rPr lang="en-US" b="0" dirty="0">
                <a:solidFill>
                  <a:schemeClr val="tx1"/>
                </a:solidFill>
              </a:rPr>
              <a:t> </a:t>
            </a:r>
            <a:r>
              <a:rPr lang="en-US" b="0" dirty="0" err="1">
                <a:solidFill>
                  <a:schemeClr val="tx1"/>
                </a:solidFill>
              </a:rPr>
              <a:t>triển</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đang</a:t>
            </a:r>
            <a:r>
              <a:rPr lang="en-US" b="0" dirty="0">
                <a:solidFill>
                  <a:schemeClr val="tx1"/>
                </a:solidFill>
              </a:rPr>
              <a:t> </a:t>
            </a:r>
            <a:r>
              <a:rPr lang="en-US" b="0" dirty="0" err="1">
                <a:solidFill>
                  <a:schemeClr val="tx1"/>
                </a:solidFill>
              </a:rPr>
              <a:t>triển</a:t>
            </a:r>
            <a:r>
              <a:rPr lang="en-US" b="0" dirty="0">
                <a:solidFill>
                  <a:schemeClr val="tx1"/>
                </a:solidFill>
              </a:rPr>
              <a:t> </a:t>
            </a:r>
            <a:r>
              <a:rPr lang="en-US" b="0" dirty="0" err="1">
                <a:solidFill>
                  <a:schemeClr val="tx1"/>
                </a:solidFill>
              </a:rPr>
              <a:t>khai</a:t>
            </a:r>
            <a:r>
              <a:rPr lang="en-US" b="0" dirty="0">
                <a:solidFill>
                  <a:schemeClr val="tx1"/>
                </a:solidFill>
              </a:rPr>
              <a:t>. </a:t>
            </a:r>
            <a:endParaRPr lang="en-GB" b="0" dirty="0">
              <a:solidFill>
                <a:schemeClr val="tx1"/>
              </a:solidFill>
            </a:endParaRPr>
          </a:p>
          <a:p>
            <a:r>
              <a:rPr lang="en-US" dirty="0" smtClean="0"/>
              <a:t>Ý </a:t>
            </a:r>
            <a:r>
              <a:rPr lang="en-US" dirty="0" err="1" smtClean="0"/>
              <a:t>nghĩa</a:t>
            </a:r>
            <a:endParaRPr lang="en-US" dirty="0" smtClean="0"/>
          </a:p>
          <a:p>
            <a:pPr lvl="0"/>
            <a:r>
              <a:rPr lang="en-US" b="0" dirty="0" smtClean="0">
                <a:solidFill>
                  <a:schemeClr val="tx1"/>
                </a:solidFill>
              </a:rPr>
              <a:t>- Thu </a:t>
            </a:r>
            <a:r>
              <a:rPr lang="en-US" b="0" dirty="0" err="1" smtClean="0">
                <a:solidFill>
                  <a:schemeClr val="tx1"/>
                </a:solidFill>
              </a:rPr>
              <a:t>hút</a:t>
            </a:r>
            <a:r>
              <a:rPr lang="en-US" b="0" dirty="0" smtClean="0">
                <a:solidFill>
                  <a:schemeClr val="tx1"/>
                </a:solidFill>
              </a:rPr>
              <a:t> </a:t>
            </a:r>
            <a:r>
              <a:rPr lang="en-US" b="0" dirty="0" err="1" smtClean="0">
                <a:solidFill>
                  <a:schemeClr val="tx1"/>
                </a:solidFill>
              </a:rPr>
              <a:t>các</a:t>
            </a:r>
            <a:r>
              <a:rPr lang="en-US" b="0" dirty="0" smtClean="0">
                <a:solidFill>
                  <a:schemeClr val="tx1"/>
                </a:solidFill>
              </a:rPr>
              <a:t> </a:t>
            </a:r>
            <a:r>
              <a:rPr lang="en-US" b="0" dirty="0" err="1" smtClean="0">
                <a:solidFill>
                  <a:schemeClr val="tx1"/>
                </a:solidFill>
              </a:rPr>
              <a:t>nha</a:t>
            </a:r>
            <a:r>
              <a:rPr lang="en-US" b="0" dirty="0" smtClean="0">
                <a:solidFill>
                  <a:schemeClr val="tx1"/>
                </a:solidFill>
              </a:rPr>
              <a:t>̀ </a:t>
            </a:r>
            <a:r>
              <a:rPr lang="en-US" b="0" dirty="0" err="1" smtClean="0">
                <a:solidFill>
                  <a:schemeClr val="tx1"/>
                </a:solidFill>
              </a:rPr>
              <a:t>đầu</a:t>
            </a:r>
            <a:r>
              <a:rPr lang="en-US" b="0" dirty="0" smtClean="0">
                <a:solidFill>
                  <a:schemeClr val="tx1"/>
                </a:solidFill>
              </a:rPr>
              <a:t> </a:t>
            </a:r>
            <a:r>
              <a:rPr lang="en-US" b="0" dirty="0" err="1" smtClean="0">
                <a:solidFill>
                  <a:schemeClr val="tx1"/>
                </a:solidFill>
              </a:rPr>
              <a:t>tu</a:t>
            </a:r>
            <a:r>
              <a:rPr lang="en-US" b="0" dirty="0" smtClean="0">
                <a:solidFill>
                  <a:schemeClr val="tx1"/>
                </a:solidFill>
              </a:rPr>
              <a:t>̛;</a:t>
            </a:r>
            <a:endParaRPr lang="en-GB" b="0" dirty="0" smtClean="0">
              <a:solidFill>
                <a:schemeClr val="tx1"/>
              </a:solidFill>
            </a:endParaRPr>
          </a:p>
          <a:p>
            <a:pPr lvl="0"/>
            <a:r>
              <a:rPr lang="en-US" b="0" dirty="0" smtClean="0">
                <a:solidFill>
                  <a:schemeClr val="tx1"/>
                </a:solidFill>
              </a:rPr>
              <a:t>- </a:t>
            </a:r>
            <a:r>
              <a:rPr lang="en-US" b="0" dirty="0" err="1" smtClean="0">
                <a:solidFill>
                  <a:schemeClr val="tx1"/>
                </a:solidFill>
              </a:rPr>
              <a:t>Xác</a:t>
            </a:r>
            <a:r>
              <a:rPr lang="en-US" b="0" dirty="0" smtClean="0">
                <a:solidFill>
                  <a:schemeClr val="tx1"/>
                </a:solidFill>
              </a:rPr>
              <a:t> </a:t>
            </a:r>
            <a:r>
              <a:rPr lang="en-US" b="0" dirty="0" err="1" smtClean="0">
                <a:solidFill>
                  <a:schemeClr val="tx1"/>
                </a:solidFill>
              </a:rPr>
              <a:t>định</a:t>
            </a:r>
            <a:r>
              <a:rPr lang="en-US" b="0" dirty="0" smtClean="0">
                <a:solidFill>
                  <a:schemeClr val="tx1"/>
                </a:solidFill>
              </a:rPr>
              <a:t> </a:t>
            </a:r>
            <a:r>
              <a:rPr lang="en-US" b="0" dirty="0" err="1" smtClean="0">
                <a:solidFill>
                  <a:schemeClr val="tx1"/>
                </a:solidFill>
              </a:rPr>
              <a:t>tính</a:t>
            </a:r>
            <a:r>
              <a:rPr lang="en-US" b="0" dirty="0" smtClean="0">
                <a:solidFill>
                  <a:schemeClr val="tx1"/>
                </a:solidFill>
              </a:rPr>
              <a:t> </a:t>
            </a:r>
            <a:r>
              <a:rPr lang="en-US" b="0" dirty="0" err="1" smtClean="0">
                <a:solidFill>
                  <a:schemeClr val="tx1"/>
                </a:solidFill>
              </a:rPr>
              <a:t>kha</a:t>
            </a:r>
            <a:r>
              <a:rPr lang="en-US" b="0" dirty="0" smtClean="0">
                <a:solidFill>
                  <a:schemeClr val="tx1"/>
                </a:solidFill>
              </a:rPr>
              <a:t>̉ </a:t>
            </a:r>
            <a:r>
              <a:rPr lang="en-US" b="0" dirty="0" err="1" smtClean="0">
                <a:solidFill>
                  <a:schemeClr val="tx1"/>
                </a:solidFill>
              </a:rPr>
              <a:t>thi</a:t>
            </a:r>
            <a:r>
              <a:rPr lang="en-US" b="0" dirty="0" smtClean="0">
                <a:solidFill>
                  <a:schemeClr val="tx1"/>
                </a:solidFill>
              </a:rPr>
              <a:t> </a:t>
            </a:r>
            <a:r>
              <a:rPr lang="en-US" b="0" dirty="0" err="1" smtClean="0">
                <a:solidFill>
                  <a:schemeClr val="tx1"/>
                </a:solidFill>
              </a:rPr>
              <a:t>của</a:t>
            </a:r>
            <a:r>
              <a:rPr lang="en-US" b="0" dirty="0" smtClean="0">
                <a:solidFill>
                  <a:schemeClr val="tx1"/>
                </a:solidFill>
              </a:rPr>
              <a:t> </a:t>
            </a:r>
            <a:r>
              <a:rPr lang="en-US" b="0" dirty="0" err="1" smtClean="0">
                <a:solidFill>
                  <a:schemeClr val="tx1"/>
                </a:solidFill>
              </a:rPr>
              <a:t>tưởng</a:t>
            </a:r>
            <a:r>
              <a:rPr lang="en-US" b="0" dirty="0" smtClean="0">
                <a:solidFill>
                  <a:schemeClr val="tx1"/>
                </a:solidFill>
              </a:rPr>
              <a:t> </a:t>
            </a:r>
            <a:r>
              <a:rPr lang="en-US" b="0" dirty="0" err="1" smtClean="0">
                <a:solidFill>
                  <a:schemeClr val="tx1"/>
                </a:solidFill>
              </a:rPr>
              <a:t>kinh</a:t>
            </a:r>
            <a:r>
              <a:rPr lang="en-US" b="0" dirty="0" smtClean="0">
                <a:solidFill>
                  <a:schemeClr val="tx1"/>
                </a:solidFill>
              </a:rPr>
              <a:t> </a:t>
            </a:r>
            <a:r>
              <a:rPr lang="en-US" b="0" dirty="0" err="1" smtClean="0">
                <a:solidFill>
                  <a:schemeClr val="tx1"/>
                </a:solidFill>
              </a:rPr>
              <a:t>doanh</a:t>
            </a:r>
            <a:r>
              <a:rPr lang="en-US" b="0" dirty="0" smtClean="0">
                <a:solidFill>
                  <a:schemeClr val="tx1"/>
                </a:solidFill>
              </a:rPr>
              <a:t>;</a:t>
            </a:r>
            <a:endParaRPr lang="en-GB" b="0" dirty="0" smtClean="0">
              <a:solidFill>
                <a:schemeClr val="tx1"/>
              </a:solidFill>
            </a:endParaRPr>
          </a:p>
          <a:p>
            <a:pPr lvl="0"/>
            <a:r>
              <a:rPr lang="en-US" b="0" dirty="0" smtClean="0">
                <a:solidFill>
                  <a:schemeClr val="tx1"/>
                </a:solidFill>
              </a:rPr>
              <a:t>- </a:t>
            </a:r>
            <a:r>
              <a:rPr lang="en-US" b="0" dirty="0" err="1" smtClean="0">
                <a:solidFill>
                  <a:schemeClr val="tx1"/>
                </a:solidFill>
              </a:rPr>
              <a:t>Hình</a:t>
            </a:r>
            <a:r>
              <a:rPr lang="en-US" b="0" dirty="0" smtClean="0">
                <a:solidFill>
                  <a:schemeClr val="tx1"/>
                </a:solidFill>
              </a:rPr>
              <a:t> dung </a:t>
            </a:r>
            <a:r>
              <a:rPr lang="en-US" b="0" dirty="0" err="1" smtClean="0">
                <a:solidFill>
                  <a:schemeClr val="tx1"/>
                </a:solidFill>
              </a:rPr>
              <a:t>tốt</a:t>
            </a:r>
            <a:r>
              <a:rPr lang="en-US" b="0" dirty="0" smtClean="0">
                <a:solidFill>
                  <a:schemeClr val="tx1"/>
                </a:solidFill>
              </a:rPr>
              <a:t> </a:t>
            </a:r>
            <a:r>
              <a:rPr lang="en-US" b="0" dirty="0" err="1" smtClean="0">
                <a:solidFill>
                  <a:schemeClr val="tx1"/>
                </a:solidFill>
              </a:rPr>
              <a:t>vê</a:t>
            </a:r>
            <a:r>
              <a:rPr lang="en-US" b="0" dirty="0" smtClean="0">
                <a:solidFill>
                  <a:schemeClr val="tx1"/>
                </a:solidFill>
              </a:rPr>
              <a:t>̀ </a:t>
            </a:r>
            <a:r>
              <a:rPr lang="en-US" b="0" dirty="0" err="1" smtClean="0">
                <a:solidFill>
                  <a:schemeClr val="tx1"/>
                </a:solidFill>
              </a:rPr>
              <a:t>thi</a:t>
            </a:r>
            <a:r>
              <a:rPr lang="en-US" b="0" dirty="0" smtClean="0">
                <a:solidFill>
                  <a:schemeClr val="tx1"/>
                </a:solidFill>
              </a:rPr>
              <a:t>̣ </a:t>
            </a:r>
            <a:r>
              <a:rPr lang="en-US" b="0" dirty="0" err="1" smtClean="0">
                <a:solidFill>
                  <a:schemeClr val="tx1"/>
                </a:solidFill>
              </a:rPr>
              <a:t>trường</a:t>
            </a:r>
            <a:r>
              <a:rPr lang="en-US" b="0" dirty="0" smtClean="0">
                <a:solidFill>
                  <a:schemeClr val="tx1"/>
                </a:solidFill>
              </a:rPr>
              <a:t> </a:t>
            </a:r>
            <a:r>
              <a:rPr lang="en-US" b="0" dirty="0" err="1" smtClean="0">
                <a:solidFill>
                  <a:schemeClr val="tx1"/>
                </a:solidFill>
              </a:rPr>
              <a:t>va</a:t>
            </a:r>
            <a:r>
              <a:rPr lang="en-US" b="0" dirty="0" smtClean="0">
                <a:solidFill>
                  <a:schemeClr val="tx1"/>
                </a:solidFill>
              </a:rPr>
              <a:t>̀ </a:t>
            </a:r>
            <a:r>
              <a:rPr lang="en-US" b="0" dirty="0" err="1" smtClean="0">
                <a:solidFill>
                  <a:schemeClr val="tx1"/>
                </a:solidFill>
              </a:rPr>
              <a:t>sản</a:t>
            </a:r>
            <a:r>
              <a:rPr lang="en-US" b="0" dirty="0" smtClean="0">
                <a:solidFill>
                  <a:schemeClr val="tx1"/>
                </a:solidFill>
              </a:rPr>
              <a:t> </a:t>
            </a:r>
            <a:r>
              <a:rPr lang="en-US" b="0" dirty="0" err="1" smtClean="0">
                <a:solidFill>
                  <a:schemeClr val="tx1"/>
                </a:solidFill>
              </a:rPr>
              <a:t>phẩm</a:t>
            </a:r>
            <a:r>
              <a:rPr lang="en-US" b="0" dirty="0" smtClean="0">
                <a:solidFill>
                  <a:schemeClr val="tx1"/>
                </a:solidFill>
              </a:rPr>
              <a:t>;</a:t>
            </a:r>
            <a:endParaRPr lang="en-GB" b="0" dirty="0" smtClean="0">
              <a:solidFill>
                <a:schemeClr val="tx1"/>
              </a:solidFill>
            </a:endParaRPr>
          </a:p>
          <a:p>
            <a:pPr lvl="0"/>
            <a:r>
              <a:rPr lang="en-US" b="0" dirty="0" smtClean="0">
                <a:solidFill>
                  <a:schemeClr val="tx1"/>
                </a:solidFill>
              </a:rPr>
              <a:t>- </a:t>
            </a:r>
            <a:r>
              <a:rPr lang="en-US" b="0" dirty="0" err="1" smtClean="0">
                <a:solidFill>
                  <a:schemeClr val="tx1"/>
                </a:solidFill>
              </a:rPr>
              <a:t>Hình</a:t>
            </a:r>
            <a:r>
              <a:rPr lang="en-US" b="0" dirty="0" smtClean="0">
                <a:solidFill>
                  <a:schemeClr val="tx1"/>
                </a:solidFill>
              </a:rPr>
              <a:t> dung </a:t>
            </a:r>
            <a:r>
              <a:rPr lang="en-US" b="0" dirty="0" err="1" smtClean="0">
                <a:solidFill>
                  <a:schemeClr val="tx1"/>
                </a:solidFill>
              </a:rPr>
              <a:t>vê</a:t>
            </a:r>
            <a:r>
              <a:rPr lang="en-US" b="0" dirty="0" smtClean="0">
                <a:solidFill>
                  <a:schemeClr val="tx1"/>
                </a:solidFill>
              </a:rPr>
              <a:t>̀ </a:t>
            </a:r>
            <a:r>
              <a:rPr lang="en-US" b="0" dirty="0" err="1" smtClean="0">
                <a:solidFill>
                  <a:schemeClr val="tx1"/>
                </a:solidFill>
              </a:rPr>
              <a:t>cách</a:t>
            </a:r>
            <a:r>
              <a:rPr lang="en-US" b="0" dirty="0" smtClean="0">
                <a:solidFill>
                  <a:schemeClr val="tx1"/>
                </a:solidFill>
              </a:rPr>
              <a:t> </a:t>
            </a:r>
            <a:r>
              <a:rPr lang="en-US" b="0" dirty="0" err="1" smtClean="0">
                <a:solidFill>
                  <a:schemeClr val="tx1"/>
                </a:solidFill>
              </a:rPr>
              <a:t>thức</a:t>
            </a:r>
            <a:r>
              <a:rPr lang="en-US" b="0" dirty="0" smtClean="0">
                <a:solidFill>
                  <a:schemeClr val="tx1"/>
                </a:solidFill>
              </a:rPr>
              <a:t> </a:t>
            </a:r>
            <a:r>
              <a:rPr lang="en-US" b="0" dirty="0" err="1" smtClean="0">
                <a:solidFill>
                  <a:schemeClr val="tx1"/>
                </a:solidFill>
              </a:rPr>
              <a:t>tô</a:t>
            </a:r>
            <a:r>
              <a:rPr lang="en-US" b="0" dirty="0" smtClean="0">
                <a:solidFill>
                  <a:schemeClr val="tx1"/>
                </a:solidFill>
              </a:rPr>
              <a:t>̉ </a:t>
            </a:r>
            <a:r>
              <a:rPr lang="en-US" b="0" dirty="0" err="1" smtClean="0">
                <a:solidFill>
                  <a:schemeClr val="tx1"/>
                </a:solidFill>
              </a:rPr>
              <a:t>chức</a:t>
            </a:r>
            <a:r>
              <a:rPr lang="en-US" b="0" dirty="0" smtClean="0">
                <a:solidFill>
                  <a:schemeClr val="tx1"/>
                </a:solidFill>
              </a:rPr>
              <a:t> </a:t>
            </a:r>
            <a:r>
              <a:rPr lang="en-US" b="0" dirty="0" err="1" smtClean="0">
                <a:solidFill>
                  <a:schemeClr val="tx1"/>
                </a:solidFill>
              </a:rPr>
              <a:t>bọ</a:t>
            </a:r>
            <a:r>
              <a:rPr lang="en-US" b="0" dirty="0" smtClean="0">
                <a:solidFill>
                  <a:schemeClr val="tx1"/>
                </a:solidFill>
              </a:rPr>
              <a:t>̂ </a:t>
            </a:r>
            <a:r>
              <a:rPr lang="en-US" b="0" dirty="0" err="1" smtClean="0">
                <a:solidFill>
                  <a:schemeClr val="tx1"/>
                </a:solidFill>
              </a:rPr>
              <a:t>máy</a:t>
            </a:r>
            <a:r>
              <a:rPr lang="en-US" b="0" dirty="0" smtClean="0">
                <a:solidFill>
                  <a:schemeClr val="tx1"/>
                </a:solidFill>
              </a:rPr>
              <a:t> </a:t>
            </a:r>
            <a:r>
              <a:rPr lang="en-US" b="0" dirty="0" err="1" smtClean="0">
                <a:solidFill>
                  <a:schemeClr val="tx1"/>
                </a:solidFill>
              </a:rPr>
              <a:t>va</a:t>
            </a:r>
            <a:r>
              <a:rPr lang="en-US" b="0" dirty="0" smtClean="0">
                <a:solidFill>
                  <a:schemeClr val="tx1"/>
                </a:solidFill>
              </a:rPr>
              <a:t>̀ </a:t>
            </a:r>
            <a:r>
              <a:rPr lang="en-US" b="0" dirty="0" err="1" smtClean="0">
                <a:solidFill>
                  <a:schemeClr val="tx1"/>
                </a:solidFill>
              </a:rPr>
              <a:t>điều</a:t>
            </a:r>
            <a:r>
              <a:rPr lang="en-US" b="0" dirty="0" smtClean="0">
                <a:solidFill>
                  <a:schemeClr val="tx1"/>
                </a:solidFill>
              </a:rPr>
              <a:t> </a:t>
            </a:r>
            <a:r>
              <a:rPr lang="en-US" b="0" dirty="0" err="1" smtClean="0">
                <a:solidFill>
                  <a:schemeClr val="tx1"/>
                </a:solidFill>
              </a:rPr>
              <a:t>hành</a:t>
            </a:r>
            <a:r>
              <a:rPr lang="en-US" b="0" dirty="0" smtClean="0">
                <a:solidFill>
                  <a:schemeClr val="tx1"/>
                </a:solidFill>
              </a:rPr>
              <a:t> </a:t>
            </a:r>
            <a:r>
              <a:rPr lang="en-US" b="0" dirty="0" err="1" smtClean="0">
                <a:solidFill>
                  <a:schemeClr val="tx1"/>
                </a:solidFill>
              </a:rPr>
              <a:t>các</a:t>
            </a:r>
            <a:r>
              <a:rPr lang="en-US" b="0" dirty="0" smtClean="0">
                <a:solidFill>
                  <a:schemeClr val="tx1"/>
                </a:solidFill>
              </a:rPr>
              <a:t> </a:t>
            </a:r>
            <a:r>
              <a:rPr lang="en-US" b="0" dirty="0" err="1" smtClean="0">
                <a:solidFill>
                  <a:schemeClr val="tx1"/>
                </a:solidFill>
              </a:rPr>
              <a:t>lĩnh</a:t>
            </a:r>
            <a:r>
              <a:rPr lang="en-US" b="0" dirty="0" smtClean="0">
                <a:solidFill>
                  <a:schemeClr val="tx1"/>
                </a:solidFill>
              </a:rPr>
              <a:t> </a:t>
            </a:r>
            <a:r>
              <a:rPr lang="en-US" b="0" dirty="0" err="1" smtClean="0">
                <a:solidFill>
                  <a:schemeClr val="tx1"/>
                </a:solidFill>
              </a:rPr>
              <a:t>vực</a:t>
            </a:r>
            <a:r>
              <a:rPr lang="en-US" b="0" dirty="0" smtClean="0">
                <a:solidFill>
                  <a:schemeClr val="tx1"/>
                </a:solidFill>
              </a:rPr>
              <a:t> </a:t>
            </a:r>
            <a:r>
              <a:rPr lang="en-US" b="0" dirty="0" err="1" smtClean="0">
                <a:solidFill>
                  <a:schemeClr val="tx1"/>
                </a:solidFill>
              </a:rPr>
              <a:t>kinh</a:t>
            </a:r>
            <a:r>
              <a:rPr lang="en-US" b="0" dirty="0" smtClean="0">
                <a:solidFill>
                  <a:schemeClr val="tx1"/>
                </a:solidFill>
              </a:rPr>
              <a:t> </a:t>
            </a:r>
            <a:r>
              <a:rPr lang="en-US" b="0" dirty="0" err="1" smtClean="0">
                <a:solidFill>
                  <a:schemeClr val="tx1"/>
                </a:solidFill>
              </a:rPr>
              <a:t>doanh</a:t>
            </a:r>
            <a:r>
              <a:rPr lang="vi-VN" b="0" dirty="0" smtClean="0">
                <a:solidFill>
                  <a:schemeClr val="tx1"/>
                </a:solidFill>
              </a:rPr>
              <a:t>;</a:t>
            </a:r>
            <a:endParaRPr lang="en-GB" b="0" dirty="0" smtClean="0">
              <a:solidFill>
                <a:schemeClr val="tx1"/>
              </a:solidFill>
            </a:endParaRPr>
          </a:p>
          <a:p>
            <a:pPr lvl="0"/>
            <a:r>
              <a:rPr lang="en-US" b="0" dirty="0" smtClean="0">
                <a:solidFill>
                  <a:schemeClr val="tx1"/>
                </a:solidFill>
              </a:rPr>
              <a:t>- </a:t>
            </a:r>
            <a:r>
              <a:rPr lang="en-US" b="0" dirty="0" err="1" smtClean="0">
                <a:solidFill>
                  <a:schemeClr val="tx1"/>
                </a:solidFill>
              </a:rPr>
              <a:t>Xác</a:t>
            </a:r>
            <a:r>
              <a:rPr lang="en-US" b="0" dirty="0" smtClean="0">
                <a:solidFill>
                  <a:schemeClr val="tx1"/>
                </a:solidFill>
              </a:rPr>
              <a:t> </a:t>
            </a:r>
            <a:r>
              <a:rPr lang="en-US" b="0" dirty="0" err="1" smtClean="0">
                <a:solidFill>
                  <a:schemeClr val="tx1"/>
                </a:solidFill>
              </a:rPr>
              <a:t>định</a:t>
            </a:r>
            <a:r>
              <a:rPr lang="en-US" b="0" dirty="0" smtClean="0">
                <a:solidFill>
                  <a:schemeClr val="tx1"/>
                </a:solidFill>
              </a:rPr>
              <a:t> </a:t>
            </a:r>
            <a:r>
              <a:rPr lang="en-US" b="0" dirty="0" err="1" smtClean="0">
                <a:solidFill>
                  <a:schemeClr val="tx1"/>
                </a:solidFill>
              </a:rPr>
              <a:t>nhu</a:t>
            </a:r>
            <a:r>
              <a:rPr lang="en-US" b="0" dirty="0" smtClean="0">
                <a:solidFill>
                  <a:schemeClr val="tx1"/>
                </a:solidFill>
              </a:rPr>
              <a:t> </a:t>
            </a:r>
            <a:r>
              <a:rPr lang="en-US" b="0" dirty="0" err="1" smtClean="0">
                <a:solidFill>
                  <a:schemeClr val="tx1"/>
                </a:solidFill>
              </a:rPr>
              <a:t>cầu</a:t>
            </a:r>
            <a:r>
              <a:rPr lang="en-US" b="0" dirty="0" smtClean="0">
                <a:solidFill>
                  <a:schemeClr val="tx1"/>
                </a:solidFill>
              </a:rPr>
              <a:t> </a:t>
            </a:r>
            <a:r>
              <a:rPr lang="en-US" b="0" dirty="0" err="1" smtClean="0">
                <a:solidFill>
                  <a:schemeClr val="tx1"/>
                </a:solidFill>
              </a:rPr>
              <a:t>tài</a:t>
            </a:r>
            <a:r>
              <a:rPr lang="en-US" b="0" dirty="0" smtClean="0">
                <a:solidFill>
                  <a:schemeClr val="tx1"/>
                </a:solidFill>
              </a:rPr>
              <a:t> </a:t>
            </a:r>
            <a:r>
              <a:rPr lang="en-US" b="0" dirty="0" err="1" smtClean="0">
                <a:solidFill>
                  <a:schemeClr val="tx1"/>
                </a:solidFill>
              </a:rPr>
              <a:t>chính</a:t>
            </a:r>
            <a:r>
              <a:rPr lang="en-US" b="0" dirty="0" smtClean="0">
                <a:solidFill>
                  <a:schemeClr val="tx1"/>
                </a:solidFill>
              </a:rPr>
              <a:t> </a:t>
            </a:r>
            <a:r>
              <a:rPr lang="en-US" b="0" dirty="0" err="1" smtClean="0">
                <a:solidFill>
                  <a:schemeClr val="tx1"/>
                </a:solidFill>
              </a:rPr>
              <a:t>va</a:t>
            </a:r>
            <a:r>
              <a:rPr lang="en-US" b="0" dirty="0" smtClean="0">
                <a:solidFill>
                  <a:schemeClr val="tx1"/>
                </a:solidFill>
              </a:rPr>
              <a:t>̀ </a:t>
            </a:r>
            <a:r>
              <a:rPr lang="en-US" b="0" dirty="0" err="1" smtClean="0">
                <a:solidFill>
                  <a:schemeClr val="tx1"/>
                </a:solidFill>
              </a:rPr>
              <a:t>cách</a:t>
            </a:r>
            <a:r>
              <a:rPr lang="en-US" b="0" dirty="0" smtClean="0">
                <a:solidFill>
                  <a:schemeClr val="tx1"/>
                </a:solidFill>
              </a:rPr>
              <a:t> </a:t>
            </a:r>
            <a:r>
              <a:rPr lang="en-US" b="0" dirty="0" err="1" smtClean="0">
                <a:solidFill>
                  <a:schemeClr val="tx1"/>
                </a:solidFill>
              </a:rPr>
              <a:t>thức</a:t>
            </a:r>
            <a:r>
              <a:rPr lang="en-US" b="0" dirty="0" smtClean="0">
                <a:solidFill>
                  <a:schemeClr val="tx1"/>
                </a:solidFill>
              </a:rPr>
              <a:t> </a:t>
            </a:r>
            <a:r>
              <a:rPr lang="en-US" b="0" dirty="0" err="1" smtClean="0">
                <a:solidFill>
                  <a:schemeClr val="tx1"/>
                </a:solidFill>
              </a:rPr>
              <a:t>quản</a:t>
            </a:r>
            <a:r>
              <a:rPr lang="en-US" b="0" dirty="0" smtClean="0">
                <a:solidFill>
                  <a:schemeClr val="tx1"/>
                </a:solidFill>
              </a:rPr>
              <a:t> l an </a:t>
            </a:r>
            <a:r>
              <a:rPr lang="en-US" b="0" dirty="0" err="1" smtClean="0">
                <a:solidFill>
                  <a:schemeClr val="tx1"/>
                </a:solidFill>
              </a:rPr>
              <a:t>toàn</a:t>
            </a:r>
            <a:r>
              <a:rPr lang="en-US" b="0" dirty="0" smtClean="0">
                <a:solidFill>
                  <a:schemeClr val="tx1"/>
                </a:solidFill>
              </a:rPr>
              <a:t> </a:t>
            </a:r>
            <a:r>
              <a:rPr lang="en-US" b="0" dirty="0" err="1" smtClean="0">
                <a:solidFill>
                  <a:schemeClr val="tx1"/>
                </a:solidFill>
              </a:rPr>
              <a:t>các</a:t>
            </a:r>
            <a:r>
              <a:rPr lang="en-US" b="0" dirty="0" smtClean="0">
                <a:solidFill>
                  <a:schemeClr val="tx1"/>
                </a:solidFill>
              </a:rPr>
              <a:t> </a:t>
            </a:r>
            <a:r>
              <a:rPr lang="en-US" b="0" dirty="0" err="1" smtClean="0">
                <a:solidFill>
                  <a:schemeClr val="tx1"/>
                </a:solidFill>
              </a:rPr>
              <a:t>nguồn</a:t>
            </a:r>
            <a:r>
              <a:rPr lang="en-US" b="0" dirty="0" smtClean="0">
                <a:solidFill>
                  <a:schemeClr val="tx1"/>
                </a:solidFill>
              </a:rPr>
              <a:t> </a:t>
            </a:r>
            <a:r>
              <a:rPr lang="en-US" b="0" dirty="0" err="1" smtClean="0">
                <a:solidFill>
                  <a:schemeClr val="tx1"/>
                </a:solidFill>
              </a:rPr>
              <a:t>vốn</a:t>
            </a:r>
            <a:r>
              <a:rPr lang="en-US" b="0" dirty="0" smtClean="0">
                <a:solidFill>
                  <a:schemeClr val="tx1"/>
                </a:solidFill>
              </a:rPr>
              <a:t>;</a:t>
            </a:r>
            <a:endParaRPr lang="en-GB" b="0" dirty="0" smtClean="0">
              <a:solidFill>
                <a:schemeClr val="tx1"/>
              </a:solidFill>
            </a:endParaRPr>
          </a:p>
          <a:p>
            <a:pPr lvl="0"/>
            <a:r>
              <a:rPr lang="en-US" b="0" dirty="0" smtClean="0">
                <a:solidFill>
                  <a:schemeClr val="tx1"/>
                </a:solidFill>
              </a:rPr>
              <a:t>- Thu </a:t>
            </a:r>
            <a:r>
              <a:rPr lang="en-US" b="0" dirty="0" err="1" smtClean="0">
                <a:solidFill>
                  <a:schemeClr val="tx1"/>
                </a:solidFill>
              </a:rPr>
              <a:t>hút</a:t>
            </a:r>
            <a:r>
              <a:rPr lang="en-US" b="0" dirty="0" smtClean="0">
                <a:solidFill>
                  <a:schemeClr val="tx1"/>
                </a:solidFill>
              </a:rPr>
              <a:t> </a:t>
            </a:r>
            <a:r>
              <a:rPr lang="en-US" b="0" dirty="0" err="1" smtClean="0">
                <a:solidFill>
                  <a:schemeClr val="tx1"/>
                </a:solidFill>
              </a:rPr>
              <a:t>nguồn</a:t>
            </a:r>
            <a:r>
              <a:rPr lang="en-US" b="0" dirty="0" smtClean="0">
                <a:solidFill>
                  <a:schemeClr val="tx1"/>
                </a:solidFill>
              </a:rPr>
              <a:t> </a:t>
            </a:r>
            <a:r>
              <a:rPr lang="en-US" b="0" dirty="0" err="1" smtClean="0">
                <a:solidFill>
                  <a:schemeClr val="tx1"/>
                </a:solidFill>
              </a:rPr>
              <a:t>nhân</a:t>
            </a:r>
            <a:r>
              <a:rPr lang="en-US" b="0" dirty="0" smtClean="0">
                <a:solidFill>
                  <a:schemeClr val="tx1"/>
                </a:solidFill>
              </a:rPr>
              <a:t> </a:t>
            </a:r>
            <a:r>
              <a:rPr lang="en-US" b="0" dirty="0" err="1" smtClean="0">
                <a:solidFill>
                  <a:schemeClr val="tx1"/>
                </a:solidFill>
              </a:rPr>
              <a:t>lực</a:t>
            </a:r>
            <a:r>
              <a:rPr lang="en-US" b="0" dirty="0" smtClean="0">
                <a:solidFill>
                  <a:schemeClr val="tx1"/>
                </a:solidFill>
              </a:rPr>
              <a:t> </a:t>
            </a:r>
            <a:r>
              <a:rPr lang="en-US" b="0" dirty="0" err="1" smtClean="0">
                <a:solidFill>
                  <a:schemeClr val="tx1"/>
                </a:solidFill>
              </a:rPr>
              <a:t>tâm</a:t>
            </a:r>
            <a:r>
              <a:rPr lang="en-US" b="0" dirty="0" smtClean="0">
                <a:solidFill>
                  <a:schemeClr val="tx1"/>
                </a:solidFill>
              </a:rPr>
              <a:t> </a:t>
            </a:r>
            <a:r>
              <a:rPr lang="en-US" b="0" dirty="0" err="1" smtClean="0">
                <a:solidFill>
                  <a:schemeClr val="tx1"/>
                </a:solidFill>
              </a:rPr>
              <a:t>huyết</a:t>
            </a:r>
            <a:r>
              <a:rPr lang="en-US" b="0" dirty="0" smtClean="0">
                <a:solidFill>
                  <a:schemeClr val="tx1"/>
                </a:solidFill>
              </a:rPr>
              <a:t> </a:t>
            </a:r>
            <a:r>
              <a:rPr lang="en-US" b="0" dirty="0" err="1" smtClean="0">
                <a:solidFill>
                  <a:schemeClr val="tx1"/>
                </a:solidFill>
              </a:rPr>
              <a:t>va</a:t>
            </a:r>
            <a:r>
              <a:rPr lang="en-US" b="0" dirty="0" smtClean="0">
                <a:solidFill>
                  <a:schemeClr val="tx1"/>
                </a:solidFill>
              </a:rPr>
              <a:t>̀ có </a:t>
            </a:r>
            <a:r>
              <a:rPr lang="en-US" b="0" dirty="0" err="1" smtClean="0">
                <a:solidFill>
                  <a:schemeClr val="tx1"/>
                </a:solidFill>
              </a:rPr>
              <a:t>chất</a:t>
            </a:r>
            <a:r>
              <a:rPr lang="en-US" b="0" dirty="0" smtClean="0">
                <a:solidFill>
                  <a:schemeClr val="tx1"/>
                </a:solidFill>
              </a:rPr>
              <a:t> </a:t>
            </a:r>
            <a:r>
              <a:rPr lang="en-US" b="0" dirty="0" err="1" smtClean="0">
                <a:solidFill>
                  <a:schemeClr val="tx1"/>
                </a:solidFill>
              </a:rPr>
              <a:t>lượng</a:t>
            </a:r>
            <a:r>
              <a:rPr lang="en-US" b="0" dirty="0" smtClean="0">
                <a:solidFill>
                  <a:schemeClr val="tx1"/>
                </a:solidFill>
              </a:rPr>
              <a:t>;</a:t>
            </a:r>
            <a:endParaRPr lang="en-GB" b="0" dirty="0" smtClean="0">
              <a:solidFill>
                <a:schemeClr val="tx1"/>
              </a:solidFill>
            </a:endParaRPr>
          </a:p>
          <a:p>
            <a:pPr lvl="0"/>
            <a:r>
              <a:rPr lang="en-US" b="0" dirty="0" smtClean="0">
                <a:solidFill>
                  <a:schemeClr val="tx1"/>
                </a:solidFill>
              </a:rPr>
              <a:t>- </a:t>
            </a:r>
            <a:r>
              <a:rPr lang="en-US" b="0" dirty="0" err="1" smtClean="0">
                <a:solidFill>
                  <a:schemeClr val="tx1"/>
                </a:solidFill>
              </a:rPr>
              <a:t>Giám</a:t>
            </a:r>
            <a:r>
              <a:rPr lang="en-US" b="0" dirty="0" smtClean="0">
                <a:solidFill>
                  <a:schemeClr val="tx1"/>
                </a:solidFill>
              </a:rPr>
              <a:t> </a:t>
            </a:r>
            <a:r>
              <a:rPr lang="en-US" b="0" dirty="0" err="1" smtClean="0">
                <a:solidFill>
                  <a:schemeClr val="tx1"/>
                </a:solidFill>
              </a:rPr>
              <a:t>sát</a:t>
            </a:r>
            <a:r>
              <a:rPr lang="en-US" b="0" dirty="0" smtClean="0">
                <a:solidFill>
                  <a:schemeClr val="tx1"/>
                </a:solidFill>
              </a:rPr>
              <a:t> </a:t>
            </a:r>
            <a:r>
              <a:rPr lang="en-US" b="0" dirty="0" err="1" smtClean="0">
                <a:solidFill>
                  <a:schemeClr val="tx1"/>
                </a:solidFill>
              </a:rPr>
              <a:t>hoạt</a:t>
            </a:r>
            <a:r>
              <a:rPr lang="en-US" b="0" dirty="0" smtClean="0">
                <a:solidFill>
                  <a:schemeClr val="tx1"/>
                </a:solidFill>
              </a:rPr>
              <a:t> </a:t>
            </a:r>
            <a:r>
              <a:rPr lang="en-US" b="0" dirty="0" err="1" smtClean="0">
                <a:solidFill>
                  <a:schemeClr val="tx1"/>
                </a:solidFill>
              </a:rPr>
              <a:t>động</a:t>
            </a:r>
            <a:r>
              <a:rPr lang="en-US" b="0" dirty="0" smtClean="0">
                <a:solidFill>
                  <a:schemeClr val="tx1"/>
                </a:solidFill>
              </a:rPr>
              <a:t> </a:t>
            </a:r>
            <a:r>
              <a:rPr lang="en-US" b="0" dirty="0" err="1" smtClean="0">
                <a:solidFill>
                  <a:schemeClr val="tx1"/>
                </a:solidFill>
              </a:rPr>
              <a:t>kinh</a:t>
            </a:r>
            <a:r>
              <a:rPr lang="en-US" b="0" dirty="0" smtClean="0">
                <a:solidFill>
                  <a:schemeClr val="tx1"/>
                </a:solidFill>
              </a:rPr>
              <a:t> </a:t>
            </a:r>
            <a:r>
              <a:rPr lang="en-US" b="0" dirty="0" err="1" smtClean="0">
                <a:solidFill>
                  <a:schemeClr val="tx1"/>
                </a:solidFill>
              </a:rPr>
              <a:t>doanh</a:t>
            </a:r>
            <a:r>
              <a:rPr lang="en-US" b="0" dirty="0" smtClean="0">
                <a:solidFill>
                  <a:schemeClr val="tx1"/>
                </a:solidFill>
              </a:rPr>
              <a:t> </a:t>
            </a:r>
            <a:r>
              <a:rPr lang="en-US" b="0" dirty="0" err="1" smtClean="0">
                <a:solidFill>
                  <a:schemeClr val="tx1"/>
                </a:solidFill>
              </a:rPr>
              <a:t>va</a:t>
            </a:r>
            <a:r>
              <a:rPr lang="en-US" b="0" dirty="0" smtClean="0">
                <a:solidFill>
                  <a:schemeClr val="tx1"/>
                </a:solidFill>
              </a:rPr>
              <a:t>̀ </a:t>
            </a:r>
            <a:r>
              <a:rPr lang="en-US" b="0" dirty="0" err="1" smtClean="0">
                <a:solidFill>
                  <a:schemeClr val="tx1"/>
                </a:solidFill>
              </a:rPr>
              <a:t>chu</a:t>
            </a:r>
            <a:r>
              <a:rPr lang="en-US" b="0" dirty="0" smtClean="0">
                <a:solidFill>
                  <a:schemeClr val="tx1"/>
                </a:solidFill>
              </a:rPr>
              <a:t>̉ </a:t>
            </a:r>
            <a:r>
              <a:rPr lang="en-US" b="0" dirty="0" err="1" smtClean="0">
                <a:solidFill>
                  <a:schemeClr val="tx1"/>
                </a:solidFill>
              </a:rPr>
              <a:t>động</a:t>
            </a:r>
            <a:r>
              <a:rPr lang="en-US" b="0" dirty="0" smtClean="0">
                <a:solidFill>
                  <a:schemeClr val="tx1"/>
                </a:solidFill>
              </a:rPr>
              <a:t> </a:t>
            </a:r>
            <a:r>
              <a:rPr lang="en-US" b="0" dirty="0" err="1" smtClean="0">
                <a:solidFill>
                  <a:schemeClr val="tx1"/>
                </a:solidFill>
              </a:rPr>
              <a:t>trước</a:t>
            </a:r>
            <a:r>
              <a:rPr lang="en-US" b="0" dirty="0" smtClean="0">
                <a:solidFill>
                  <a:schemeClr val="tx1"/>
                </a:solidFill>
              </a:rPr>
              <a:t> </a:t>
            </a:r>
            <a:r>
              <a:rPr lang="en-US" b="0" dirty="0" err="1" smtClean="0">
                <a:solidFill>
                  <a:schemeClr val="tx1"/>
                </a:solidFill>
              </a:rPr>
              <a:t>các</a:t>
            </a:r>
            <a:r>
              <a:rPr lang="en-US" b="0" dirty="0" smtClean="0">
                <a:solidFill>
                  <a:schemeClr val="tx1"/>
                </a:solidFill>
              </a:rPr>
              <a:t> </a:t>
            </a:r>
            <a:r>
              <a:rPr lang="en-US" b="0" dirty="0" err="1" smtClean="0">
                <a:solidFill>
                  <a:schemeClr val="tx1"/>
                </a:solidFill>
              </a:rPr>
              <a:t>tình</a:t>
            </a:r>
            <a:r>
              <a:rPr lang="en-US" b="0" dirty="0" smtClean="0">
                <a:solidFill>
                  <a:schemeClr val="tx1"/>
                </a:solidFill>
              </a:rPr>
              <a:t> </a:t>
            </a:r>
            <a:r>
              <a:rPr lang="en-US" b="0" dirty="0" err="1" smtClean="0">
                <a:solidFill>
                  <a:schemeClr val="tx1"/>
                </a:solidFill>
              </a:rPr>
              <a:t>huống</a:t>
            </a:r>
            <a:r>
              <a:rPr lang="en-US" b="0" dirty="0" smtClean="0">
                <a:solidFill>
                  <a:schemeClr val="tx1"/>
                </a:solidFill>
              </a:rPr>
              <a:t> </a:t>
            </a:r>
            <a:r>
              <a:rPr lang="en-US" b="0" dirty="0" err="1" smtClean="0">
                <a:solidFill>
                  <a:schemeClr val="tx1"/>
                </a:solidFill>
              </a:rPr>
              <a:t>bất</a:t>
            </a:r>
            <a:r>
              <a:rPr lang="en-US" b="0" dirty="0" smtClean="0">
                <a:solidFill>
                  <a:schemeClr val="tx1"/>
                </a:solidFill>
              </a:rPr>
              <a:t> </a:t>
            </a:r>
            <a:r>
              <a:rPr lang="en-US" b="0" dirty="0" err="1" smtClean="0">
                <a:solidFill>
                  <a:schemeClr val="tx1"/>
                </a:solidFill>
              </a:rPr>
              <a:t>ngơ</a:t>
            </a:r>
            <a:r>
              <a:rPr lang="en-US" b="0" dirty="0" smtClean="0">
                <a:solidFill>
                  <a:schemeClr val="tx1"/>
                </a:solidFill>
              </a:rPr>
              <a:t>̀</a:t>
            </a:r>
            <a:r>
              <a:rPr lang="vi-VN" b="0" dirty="0" smtClean="0"/>
              <a:t>. </a:t>
            </a:r>
            <a:endParaRPr lang="en-GB" b="0" dirty="0" smtClean="0"/>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 PHÁT TRIỂN KẾ HOẠCH KINH DOANH</a:t>
            </a:r>
            <a:endParaRPr lang="en-GB" dirty="0"/>
          </a:p>
        </p:txBody>
      </p:sp>
    </p:spTree>
    <p:extLst>
      <p:ext uri="{BB962C8B-B14F-4D97-AF65-F5344CB8AC3E}">
        <p14:creationId xmlns:p14="http://schemas.microsoft.com/office/powerpoint/2010/main" val="184833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1.1.1. </a:t>
            </a:r>
            <a:r>
              <a:rPr lang="en-US" dirty="0" err="1"/>
              <a:t>Khái</a:t>
            </a:r>
            <a:r>
              <a:rPr lang="en-US" dirty="0"/>
              <a:t> </a:t>
            </a:r>
            <a:r>
              <a:rPr lang="en-US" dirty="0" err="1"/>
              <a:t>niệm</a:t>
            </a:r>
            <a:r>
              <a:rPr lang="en-US" dirty="0"/>
              <a:t> </a:t>
            </a:r>
            <a:r>
              <a:rPr lang="en-US" dirty="0" err="1"/>
              <a:t>khởi</a:t>
            </a:r>
            <a:r>
              <a:rPr lang="en-US" dirty="0"/>
              <a:t> </a:t>
            </a:r>
            <a:r>
              <a:rPr lang="en-US" dirty="0" err="1"/>
              <a:t>nghiệp</a:t>
            </a:r>
            <a:endParaRPr lang="en-GB" dirty="0"/>
          </a:p>
        </p:txBody>
      </p:sp>
      <p:graphicFrame>
        <p:nvGraphicFramePr>
          <p:cNvPr id="6" name="Diagram 5"/>
          <p:cNvGraphicFramePr/>
          <p:nvPr>
            <p:extLst>
              <p:ext uri="{D42A27DB-BD31-4B8C-83A1-F6EECF244321}">
                <p14:modId xmlns:p14="http://schemas.microsoft.com/office/powerpoint/2010/main" val="3571942616"/>
              </p:ext>
            </p:extLst>
          </p:nvPr>
        </p:nvGraphicFramePr>
        <p:xfrm>
          <a:off x="2032000" y="719666"/>
          <a:ext cx="8914372" cy="582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1"/>
          <p:cNvSpPr txBox="1">
            <a:spLocks/>
          </p:cNvSpPr>
          <p:nvPr/>
        </p:nvSpPr>
        <p:spPr>
          <a:xfrm>
            <a:off x="573314" y="1272630"/>
            <a:ext cx="11310256" cy="4598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0B793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Tại</a:t>
            </a:r>
            <a:r>
              <a:rPr lang="en-US" dirty="0" smtClean="0"/>
              <a:t> </a:t>
            </a:r>
            <a:r>
              <a:rPr lang="en-US" dirty="0" err="1" smtClean="0"/>
              <a:t>Việt</a:t>
            </a:r>
            <a:r>
              <a:rPr lang="en-US" dirty="0" smtClean="0"/>
              <a:t> Nam</a:t>
            </a:r>
            <a:endParaRPr lang="en-GB" dirty="0"/>
          </a:p>
        </p:txBody>
      </p:sp>
    </p:spTree>
    <p:extLst>
      <p:ext uri="{BB962C8B-B14F-4D97-AF65-F5344CB8AC3E}">
        <p14:creationId xmlns:p14="http://schemas.microsoft.com/office/powerpoint/2010/main" val="11654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6">
                                            <p:graphicEl>
                                              <a:dgm id="{0F328B51-45FF-41CA-8E5F-BE43591AA4FF}"/>
                                            </p:graphicEl>
                                          </p:spTgt>
                                        </p:tgtEl>
                                        <p:attrNameLst>
                                          <p:attrName>style.color</p:attrName>
                                        </p:attrNameLst>
                                      </p:cBhvr>
                                      <p:to>
                                        <a:schemeClr val="bg1"/>
                                      </p:to>
                                    </p:animClr>
                                    <p:animClr clrSpc="rgb" dir="cw">
                                      <p:cBhvr>
                                        <p:cTn id="13" dur="250" autoRev="1" fill="remove"/>
                                        <p:tgtEl>
                                          <p:spTgt spid="6">
                                            <p:graphicEl>
                                              <a:dgm id="{0F328B51-45FF-41CA-8E5F-BE43591AA4FF}"/>
                                            </p:graphicEl>
                                          </p:spTgt>
                                        </p:tgtEl>
                                        <p:attrNameLst>
                                          <p:attrName>fillcolor</p:attrName>
                                        </p:attrNameLst>
                                      </p:cBhvr>
                                      <p:to>
                                        <a:schemeClr val="bg1"/>
                                      </p:to>
                                    </p:animClr>
                                    <p:set>
                                      <p:cBhvr>
                                        <p:cTn id="14" dur="250" autoRev="1" fill="remove"/>
                                        <p:tgtEl>
                                          <p:spTgt spid="6">
                                            <p:graphicEl>
                                              <a:dgm id="{0F328B51-45FF-41CA-8E5F-BE43591AA4FF}"/>
                                            </p:graphicEl>
                                          </p:spTgt>
                                        </p:tgtEl>
                                        <p:attrNameLst>
                                          <p:attrName>fill.type</p:attrName>
                                        </p:attrNameLst>
                                      </p:cBhvr>
                                      <p:to>
                                        <p:strVal val="solid"/>
                                      </p:to>
                                    </p:set>
                                    <p:set>
                                      <p:cBhvr>
                                        <p:cTn id="15" dur="250" autoRev="1" fill="remove"/>
                                        <p:tgtEl>
                                          <p:spTgt spid="6">
                                            <p:graphicEl>
                                              <a:dgm id="{0F328B51-45FF-41CA-8E5F-BE43591AA4FF}"/>
                                            </p:graphicEl>
                                          </p:spTgt>
                                        </p:tgtEl>
                                        <p:attrNameLst>
                                          <p:attrName>fill.on</p:attrName>
                                        </p:attrNameLst>
                                      </p:cBhvr>
                                      <p:to>
                                        <p:strVal val="true"/>
                                      </p:to>
                                    </p:set>
                                  </p:childTnLst>
                                </p:cTn>
                              </p:par>
                              <p:par>
                                <p:cTn id="16" presetID="27" presetClass="emph" presetSubtype="0" fill="remove" grpId="0" nodeType="withEffect">
                                  <p:stCondLst>
                                    <p:cond delay="0"/>
                                  </p:stCondLst>
                                  <p:childTnLst>
                                    <p:animClr clrSpc="rgb" dir="cw">
                                      <p:cBhvr override="childStyle">
                                        <p:cTn id="17" dur="250" autoRev="1" fill="remove"/>
                                        <p:tgtEl>
                                          <p:spTgt spid="6">
                                            <p:graphicEl>
                                              <a:dgm id="{6CE1A9DB-E7B4-47CC-9CBA-4523FC9640B8}"/>
                                            </p:graphicEl>
                                          </p:spTgt>
                                        </p:tgtEl>
                                        <p:attrNameLst>
                                          <p:attrName>style.color</p:attrName>
                                        </p:attrNameLst>
                                      </p:cBhvr>
                                      <p:to>
                                        <a:schemeClr val="bg1"/>
                                      </p:to>
                                    </p:animClr>
                                    <p:animClr clrSpc="rgb" dir="cw">
                                      <p:cBhvr>
                                        <p:cTn id="18" dur="250" autoRev="1" fill="remove"/>
                                        <p:tgtEl>
                                          <p:spTgt spid="6">
                                            <p:graphicEl>
                                              <a:dgm id="{6CE1A9DB-E7B4-47CC-9CBA-4523FC9640B8}"/>
                                            </p:graphicEl>
                                          </p:spTgt>
                                        </p:tgtEl>
                                        <p:attrNameLst>
                                          <p:attrName>fillcolor</p:attrName>
                                        </p:attrNameLst>
                                      </p:cBhvr>
                                      <p:to>
                                        <a:schemeClr val="bg1"/>
                                      </p:to>
                                    </p:animClr>
                                    <p:set>
                                      <p:cBhvr>
                                        <p:cTn id="19" dur="250" autoRev="1" fill="remove"/>
                                        <p:tgtEl>
                                          <p:spTgt spid="6">
                                            <p:graphicEl>
                                              <a:dgm id="{6CE1A9DB-E7B4-47CC-9CBA-4523FC9640B8}"/>
                                            </p:graphicEl>
                                          </p:spTgt>
                                        </p:tgtEl>
                                        <p:attrNameLst>
                                          <p:attrName>fill.type</p:attrName>
                                        </p:attrNameLst>
                                      </p:cBhvr>
                                      <p:to>
                                        <p:strVal val="solid"/>
                                      </p:to>
                                    </p:set>
                                    <p:set>
                                      <p:cBhvr>
                                        <p:cTn id="20" dur="250" autoRev="1" fill="remove"/>
                                        <p:tgtEl>
                                          <p:spTgt spid="6">
                                            <p:graphicEl>
                                              <a:dgm id="{6CE1A9DB-E7B4-47CC-9CBA-4523FC9640B8}"/>
                                            </p:graphicEl>
                                          </p:spTgt>
                                        </p:tgtEl>
                                        <p:attrNameLst>
                                          <p:attrName>fill.on</p:attrName>
                                        </p:attrNameLst>
                                      </p:cBhvr>
                                      <p:to>
                                        <p:strVal val="true"/>
                                      </p:to>
                                    </p:set>
                                  </p:childTnLst>
                                </p:cTn>
                              </p:par>
                              <p:par>
                                <p:cTn id="21" presetID="27" presetClass="emph" presetSubtype="0" fill="remove" grpId="0" nodeType="withEffect">
                                  <p:stCondLst>
                                    <p:cond delay="0"/>
                                  </p:stCondLst>
                                  <p:childTnLst>
                                    <p:animClr clrSpc="rgb" dir="cw">
                                      <p:cBhvr override="childStyle">
                                        <p:cTn id="22" dur="250" autoRev="1" fill="remove"/>
                                        <p:tgtEl>
                                          <p:spTgt spid="6">
                                            <p:graphicEl>
                                              <a:dgm id="{57FA7A2B-ED89-4D13-9567-17B16F59B28E}"/>
                                            </p:graphicEl>
                                          </p:spTgt>
                                        </p:tgtEl>
                                        <p:attrNameLst>
                                          <p:attrName>style.color</p:attrName>
                                        </p:attrNameLst>
                                      </p:cBhvr>
                                      <p:to>
                                        <a:schemeClr val="bg1"/>
                                      </p:to>
                                    </p:animClr>
                                    <p:animClr clrSpc="rgb" dir="cw">
                                      <p:cBhvr>
                                        <p:cTn id="23" dur="250" autoRev="1" fill="remove"/>
                                        <p:tgtEl>
                                          <p:spTgt spid="6">
                                            <p:graphicEl>
                                              <a:dgm id="{57FA7A2B-ED89-4D13-9567-17B16F59B28E}"/>
                                            </p:graphicEl>
                                          </p:spTgt>
                                        </p:tgtEl>
                                        <p:attrNameLst>
                                          <p:attrName>fillcolor</p:attrName>
                                        </p:attrNameLst>
                                      </p:cBhvr>
                                      <p:to>
                                        <a:schemeClr val="bg1"/>
                                      </p:to>
                                    </p:animClr>
                                    <p:set>
                                      <p:cBhvr>
                                        <p:cTn id="24" dur="250" autoRev="1" fill="remove"/>
                                        <p:tgtEl>
                                          <p:spTgt spid="6">
                                            <p:graphicEl>
                                              <a:dgm id="{57FA7A2B-ED89-4D13-9567-17B16F59B28E}"/>
                                            </p:graphicEl>
                                          </p:spTgt>
                                        </p:tgtEl>
                                        <p:attrNameLst>
                                          <p:attrName>fill.type</p:attrName>
                                        </p:attrNameLst>
                                      </p:cBhvr>
                                      <p:to>
                                        <p:strVal val="solid"/>
                                      </p:to>
                                    </p:set>
                                    <p:set>
                                      <p:cBhvr>
                                        <p:cTn id="25" dur="250" autoRev="1" fill="remove"/>
                                        <p:tgtEl>
                                          <p:spTgt spid="6">
                                            <p:graphicEl>
                                              <a:dgm id="{57FA7A2B-ED89-4D13-9567-17B16F59B28E}"/>
                                            </p:graphicEl>
                                          </p:spTgt>
                                        </p:tgtEl>
                                        <p:attrNameLst>
                                          <p:attrName>fill.on</p:attrName>
                                        </p:attrNameLst>
                                      </p:cBhvr>
                                      <p:to>
                                        <p:strVal val="true"/>
                                      </p:to>
                                    </p:set>
                                  </p:childTnLst>
                                </p:cTn>
                              </p:par>
                              <p:par>
                                <p:cTn id="26" presetID="27" presetClass="emph" presetSubtype="0" fill="remove" grpId="0" nodeType="withEffect">
                                  <p:stCondLst>
                                    <p:cond delay="0"/>
                                  </p:stCondLst>
                                  <p:childTnLst>
                                    <p:animClr clrSpc="rgb" dir="cw">
                                      <p:cBhvr override="childStyle">
                                        <p:cTn id="27" dur="250" autoRev="1" fill="remove"/>
                                        <p:tgtEl>
                                          <p:spTgt spid="6">
                                            <p:graphicEl>
                                              <a:dgm id="{1285264D-2242-46A4-BBA5-76A505B6CCA1}"/>
                                            </p:graphicEl>
                                          </p:spTgt>
                                        </p:tgtEl>
                                        <p:attrNameLst>
                                          <p:attrName>style.color</p:attrName>
                                        </p:attrNameLst>
                                      </p:cBhvr>
                                      <p:to>
                                        <a:schemeClr val="bg1"/>
                                      </p:to>
                                    </p:animClr>
                                    <p:animClr clrSpc="rgb" dir="cw">
                                      <p:cBhvr>
                                        <p:cTn id="28" dur="250" autoRev="1" fill="remove"/>
                                        <p:tgtEl>
                                          <p:spTgt spid="6">
                                            <p:graphicEl>
                                              <a:dgm id="{1285264D-2242-46A4-BBA5-76A505B6CCA1}"/>
                                            </p:graphicEl>
                                          </p:spTgt>
                                        </p:tgtEl>
                                        <p:attrNameLst>
                                          <p:attrName>fillcolor</p:attrName>
                                        </p:attrNameLst>
                                      </p:cBhvr>
                                      <p:to>
                                        <a:schemeClr val="bg1"/>
                                      </p:to>
                                    </p:animClr>
                                    <p:set>
                                      <p:cBhvr>
                                        <p:cTn id="29" dur="250" autoRev="1" fill="remove"/>
                                        <p:tgtEl>
                                          <p:spTgt spid="6">
                                            <p:graphicEl>
                                              <a:dgm id="{1285264D-2242-46A4-BBA5-76A505B6CCA1}"/>
                                            </p:graphicEl>
                                          </p:spTgt>
                                        </p:tgtEl>
                                        <p:attrNameLst>
                                          <p:attrName>fill.type</p:attrName>
                                        </p:attrNameLst>
                                      </p:cBhvr>
                                      <p:to>
                                        <p:strVal val="solid"/>
                                      </p:to>
                                    </p:set>
                                    <p:set>
                                      <p:cBhvr>
                                        <p:cTn id="30" dur="250" autoRev="1" fill="remove"/>
                                        <p:tgtEl>
                                          <p:spTgt spid="6">
                                            <p:graphicEl>
                                              <a:dgm id="{1285264D-2242-46A4-BBA5-76A505B6CCA1}"/>
                                            </p:graphicEl>
                                          </p:spTgt>
                                        </p:tgtEl>
                                        <p:attrNameLst>
                                          <p:attrName>fill.on</p:attrName>
                                        </p:attrNameLst>
                                      </p:cBhvr>
                                      <p:to>
                                        <p:strVal val="true"/>
                                      </p:to>
                                    </p:set>
                                  </p:childTnLst>
                                </p:cTn>
                              </p:par>
                              <p:par>
                                <p:cTn id="31" presetID="27" presetClass="emph" presetSubtype="0" fill="remove" grpId="0" nodeType="withEffect">
                                  <p:stCondLst>
                                    <p:cond delay="0"/>
                                  </p:stCondLst>
                                  <p:childTnLst>
                                    <p:animClr clrSpc="rgb" dir="cw">
                                      <p:cBhvr override="childStyle">
                                        <p:cTn id="32" dur="250" autoRev="1" fill="remove"/>
                                        <p:tgtEl>
                                          <p:spTgt spid="6">
                                            <p:graphicEl>
                                              <a:dgm id="{C8370617-BED1-48EB-9E96-EE6DBC861447}"/>
                                            </p:graphicEl>
                                          </p:spTgt>
                                        </p:tgtEl>
                                        <p:attrNameLst>
                                          <p:attrName>style.color</p:attrName>
                                        </p:attrNameLst>
                                      </p:cBhvr>
                                      <p:to>
                                        <a:schemeClr val="bg1"/>
                                      </p:to>
                                    </p:animClr>
                                    <p:animClr clrSpc="rgb" dir="cw">
                                      <p:cBhvr>
                                        <p:cTn id="33" dur="250" autoRev="1" fill="remove"/>
                                        <p:tgtEl>
                                          <p:spTgt spid="6">
                                            <p:graphicEl>
                                              <a:dgm id="{C8370617-BED1-48EB-9E96-EE6DBC861447}"/>
                                            </p:graphicEl>
                                          </p:spTgt>
                                        </p:tgtEl>
                                        <p:attrNameLst>
                                          <p:attrName>fillcolor</p:attrName>
                                        </p:attrNameLst>
                                      </p:cBhvr>
                                      <p:to>
                                        <a:schemeClr val="bg1"/>
                                      </p:to>
                                    </p:animClr>
                                    <p:set>
                                      <p:cBhvr>
                                        <p:cTn id="34" dur="250" autoRev="1" fill="remove"/>
                                        <p:tgtEl>
                                          <p:spTgt spid="6">
                                            <p:graphicEl>
                                              <a:dgm id="{C8370617-BED1-48EB-9E96-EE6DBC861447}"/>
                                            </p:graphicEl>
                                          </p:spTgt>
                                        </p:tgtEl>
                                        <p:attrNameLst>
                                          <p:attrName>fill.type</p:attrName>
                                        </p:attrNameLst>
                                      </p:cBhvr>
                                      <p:to>
                                        <p:strVal val="solid"/>
                                      </p:to>
                                    </p:set>
                                    <p:set>
                                      <p:cBhvr>
                                        <p:cTn id="35" dur="250" autoRev="1" fill="remove"/>
                                        <p:tgtEl>
                                          <p:spTgt spid="6">
                                            <p:graphicEl>
                                              <a:dgm id="{C8370617-BED1-48EB-9E96-EE6DBC861447}"/>
                                            </p:graphicEl>
                                          </p:spTgt>
                                        </p:tgtEl>
                                        <p:attrNameLst>
                                          <p:attrName>fill.on</p:attrName>
                                        </p:attrNameLst>
                                      </p:cBhvr>
                                      <p:to>
                                        <p:strVal val="true"/>
                                      </p:to>
                                    </p:set>
                                  </p:childTnLst>
                                </p:cTn>
                              </p:par>
                              <p:par>
                                <p:cTn id="36" presetID="27" presetClass="emph" presetSubtype="0" fill="remove" grpId="0" nodeType="withEffect">
                                  <p:stCondLst>
                                    <p:cond delay="0"/>
                                  </p:stCondLst>
                                  <p:childTnLst>
                                    <p:animClr clrSpc="rgb" dir="cw">
                                      <p:cBhvr override="childStyle">
                                        <p:cTn id="37" dur="250" autoRev="1" fill="remove"/>
                                        <p:tgtEl>
                                          <p:spTgt spid="6">
                                            <p:graphicEl>
                                              <a:dgm id="{28A512F5-94D2-44CA-9333-81C6B8818FE4}"/>
                                            </p:graphicEl>
                                          </p:spTgt>
                                        </p:tgtEl>
                                        <p:attrNameLst>
                                          <p:attrName>style.color</p:attrName>
                                        </p:attrNameLst>
                                      </p:cBhvr>
                                      <p:to>
                                        <a:schemeClr val="bg1"/>
                                      </p:to>
                                    </p:animClr>
                                    <p:animClr clrSpc="rgb" dir="cw">
                                      <p:cBhvr>
                                        <p:cTn id="38" dur="250" autoRev="1" fill="remove"/>
                                        <p:tgtEl>
                                          <p:spTgt spid="6">
                                            <p:graphicEl>
                                              <a:dgm id="{28A512F5-94D2-44CA-9333-81C6B8818FE4}"/>
                                            </p:graphicEl>
                                          </p:spTgt>
                                        </p:tgtEl>
                                        <p:attrNameLst>
                                          <p:attrName>fillcolor</p:attrName>
                                        </p:attrNameLst>
                                      </p:cBhvr>
                                      <p:to>
                                        <a:schemeClr val="bg1"/>
                                      </p:to>
                                    </p:animClr>
                                    <p:set>
                                      <p:cBhvr>
                                        <p:cTn id="39" dur="250" autoRev="1" fill="remove"/>
                                        <p:tgtEl>
                                          <p:spTgt spid="6">
                                            <p:graphicEl>
                                              <a:dgm id="{28A512F5-94D2-44CA-9333-81C6B8818FE4}"/>
                                            </p:graphicEl>
                                          </p:spTgt>
                                        </p:tgtEl>
                                        <p:attrNameLst>
                                          <p:attrName>fill.type</p:attrName>
                                        </p:attrNameLst>
                                      </p:cBhvr>
                                      <p:to>
                                        <p:strVal val="solid"/>
                                      </p:to>
                                    </p:set>
                                    <p:set>
                                      <p:cBhvr>
                                        <p:cTn id="40" dur="250" autoRev="1" fill="remove"/>
                                        <p:tgtEl>
                                          <p:spTgt spid="6">
                                            <p:graphicEl>
                                              <a:dgm id="{28A512F5-94D2-44CA-9333-81C6B8818FE4}"/>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6">
                                            <p:graphicEl>
                                              <a:dgm id="{75ABA49D-8468-401F-9279-7CF047CF03AA}"/>
                                            </p:graphicEl>
                                          </p:spTgt>
                                        </p:tgtEl>
                                        <p:attrNameLst>
                                          <p:attrName>style.color</p:attrName>
                                        </p:attrNameLst>
                                      </p:cBhvr>
                                      <p:to>
                                        <a:schemeClr val="bg1"/>
                                      </p:to>
                                    </p:animClr>
                                    <p:animClr clrSpc="rgb" dir="cw">
                                      <p:cBhvr>
                                        <p:cTn id="43" dur="250" autoRev="1" fill="remove"/>
                                        <p:tgtEl>
                                          <p:spTgt spid="6">
                                            <p:graphicEl>
                                              <a:dgm id="{75ABA49D-8468-401F-9279-7CF047CF03AA}"/>
                                            </p:graphicEl>
                                          </p:spTgt>
                                        </p:tgtEl>
                                        <p:attrNameLst>
                                          <p:attrName>fillcolor</p:attrName>
                                        </p:attrNameLst>
                                      </p:cBhvr>
                                      <p:to>
                                        <a:schemeClr val="bg1"/>
                                      </p:to>
                                    </p:animClr>
                                    <p:set>
                                      <p:cBhvr>
                                        <p:cTn id="44" dur="250" autoRev="1" fill="remove"/>
                                        <p:tgtEl>
                                          <p:spTgt spid="6">
                                            <p:graphicEl>
                                              <a:dgm id="{75ABA49D-8468-401F-9279-7CF047CF03AA}"/>
                                            </p:graphicEl>
                                          </p:spTgt>
                                        </p:tgtEl>
                                        <p:attrNameLst>
                                          <p:attrName>fill.type</p:attrName>
                                        </p:attrNameLst>
                                      </p:cBhvr>
                                      <p:to>
                                        <p:strVal val="solid"/>
                                      </p:to>
                                    </p:set>
                                    <p:set>
                                      <p:cBhvr>
                                        <p:cTn id="45" dur="250" autoRev="1" fill="remove"/>
                                        <p:tgtEl>
                                          <p:spTgt spid="6">
                                            <p:graphicEl>
                                              <a:dgm id="{75ABA49D-8468-401F-9279-7CF047CF03AA}"/>
                                            </p:graphicEl>
                                          </p:spTgt>
                                        </p:tgtEl>
                                        <p:attrNameLst>
                                          <p:attrName>fill.on</p:attrName>
                                        </p:attrNameLst>
                                      </p:cBhvr>
                                      <p:to>
                                        <p:strVal val="true"/>
                                      </p:to>
                                    </p:set>
                                  </p:childTnLst>
                                </p:cTn>
                              </p:par>
                              <p:par>
                                <p:cTn id="46" presetID="27" presetClass="emph" presetSubtype="0" fill="remove" grpId="0" nodeType="withEffect">
                                  <p:stCondLst>
                                    <p:cond delay="0"/>
                                  </p:stCondLst>
                                  <p:childTnLst>
                                    <p:animClr clrSpc="rgb" dir="cw">
                                      <p:cBhvr override="childStyle">
                                        <p:cTn id="47" dur="250" autoRev="1" fill="remove"/>
                                        <p:tgtEl>
                                          <p:spTgt spid="6">
                                            <p:graphicEl>
                                              <a:dgm id="{210880DF-21E3-43AD-A792-E0FC0D12DE62}"/>
                                            </p:graphicEl>
                                          </p:spTgt>
                                        </p:tgtEl>
                                        <p:attrNameLst>
                                          <p:attrName>style.color</p:attrName>
                                        </p:attrNameLst>
                                      </p:cBhvr>
                                      <p:to>
                                        <a:schemeClr val="bg1"/>
                                      </p:to>
                                    </p:animClr>
                                    <p:animClr clrSpc="rgb" dir="cw">
                                      <p:cBhvr>
                                        <p:cTn id="48" dur="250" autoRev="1" fill="remove"/>
                                        <p:tgtEl>
                                          <p:spTgt spid="6">
                                            <p:graphicEl>
                                              <a:dgm id="{210880DF-21E3-43AD-A792-E0FC0D12DE62}"/>
                                            </p:graphicEl>
                                          </p:spTgt>
                                        </p:tgtEl>
                                        <p:attrNameLst>
                                          <p:attrName>fillcolor</p:attrName>
                                        </p:attrNameLst>
                                      </p:cBhvr>
                                      <p:to>
                                        <a:schemeClr val="bg1"/>
                                      </p:to>
                                    </p:animClr>
                                    <p:set>
                                      <p:cBhvr>
                                        <p:cTn id="49" dur="250" autoRev="1" fill="remove"/>
                                        <p:tgtEl>
                                          <p:spTgt spid="6">
                                            <p:graphicEl>
                                              <a:dgm id="{210880DF-21E3-43AD-A792-E0FC0D12DE62}"/>
                                            </p:graphicEl>
                                          </p:spTgt>
                                        </p:tgtEl>
                                        <p:attrNameLst>
                                          <p:attrName>fill.type</p:attrName>
                                        </p:attrNameLst>
                                      </p:cBhvr>
                                      <p:to>
                                        <p:strVal val="solid"/>
                                      </p:to>
                                    </p:set>
                                    <p:set>
                                      <p:cBhvr>
                                        <p:cTn id="50" dur="250" autoRev="1" fill="remove"/>
                                        <p:tgtEl>
                                          <p:spTgt spid="6">
                                            <p:graphicEl>
                                              <a:dgm id="{210880DF-21E3-43AD-A792-E0FC0D12DE62}"/>
                                            </p:graphicEl>
                                          </p:spTgt>
                                        </p:tgtEl>
                                        <p:attrNameLst>
                                          <p:attrName>fill.on</p:attrName>
                                        </p:attrNameLst>
                                      </p:cBhvr>
                                      <p:to>
                                        <p:strVal val="true"/>
                                      </p:to>
                                    </p:set>
                                  </p:childTnLst>
                                </p:cTn>
                              </p:par>
                              <p:par>
                                <p:cTn id="51" presetID="27" presetClass="emph" presetSubtype="0" fill="remove" grpId="0" nodeType="withEffect">
                                  <p:stCondLst>
                                    <p:cond delay="0"/>
                                  </p:stCondLst>
                                  <p:childTnLst>
                                    <p:animClr clrSpc="rgb" dir="cw">
                                      <p:cBhvr override="childStyle">
                                        <p:cTn id="52" dur="250" autoRev="1" fill="remove"/>
                                        <p:tgtEl>
                                          <p:spTgt spid="6">
                                            <p:graphicEl>
                                              <a:dgm id="{D99507D3-F70F-4A84-AA57-E7D6FDE73121}"/>
                                            </p:graphicEl>
                                          </p:spTgt>
                                        </p:tgtEl>
                                        <p:attrNameLst>
                                          <p:attrName>style.color</p:attrName>
                                        </p:attrNameLst>
                                      </p:cBhvr>
                                      <p:to>
                                        <a:schemeClr val="bg1"/>
                                      </p:to>
                                    </p:animClr>
                                    <p:animClr clrSpc="rgb" dir="cw">
                                      <p:cBhvr>
                                        <p:cTn id="53" dur="250" autoRev="1" fill="remove"/>
                                        <p:tgtEl>
                                          <p:spTgt spid="6">
                                            <p:graphicEl>
                                              <a:dgm id="{D99507D3-F70F-4A84-AA57-E7D6FDE73121}"/>
                                            </p:graphicEl>
                                          </p:spTgt>
                                        </p:tgtEl>
                                        <p:attrNameLst>
                                          <p:attrName>fillcolor</p:attrName>
                                        </p:attrNameLst>
                                      </p:cBhvr>
                                      <p:to>
                                        <a:schemeClr val="bg1"/>
                                      </p:to>
                                    </p:animClr>
                                    <p:set>
                                      <p:cBhvr>
                                        <p:cTn id="54" dur="250" autoRev="1" fill="remove"/>
                                        <p:tgtEl>
                                          <p:spTgt spid="6">
                                            <p:graphicEl>
                                              <a:dgm id="{D99507D3-F70F-4A84-AA57-E7D6FDE73121}"/>
                                            </p:graphicEl>
                                          </p:spTgt>
                                        </p:tgtEl>
                                        <p:attrNameLst>
                                          <p:attrName>fill.type</p:attrName>
                                        </p:attrNameLst>
                                      </p:cBhvr>
                                      <p:to>
                                        <p:strVal val="solid"/>
                                      </p:to>
                                    </p:set>
                                    <p:set>
                                      <p:cBhvr>
                                        <p:cTn id="55" dur="250" autoRev="1" fill="remove"/>
                                        <p:tgtEl>
                                          <p:spTgt spid="6">
                                            <p:graphicEl>
                                              <a:dgm id="{D99507D3-F70F-4A84-AA57-E7D6FDE73121}"/>
                                            </p:graphicEl>
                                          </p:spTgt>
                                        </p:tgtEl>
                                        <p:attrNameLst>
                                          <p:attrName>fill.on</p:attrName>
                                        </p:attrNameLst>
                                      </p:cBhvr>
                                      <p:to>
                                        <p:strVal val="true"/>
                                      </p:to>
                                    </p:set>
                                  </p:childTnLst>
                                </p:cTn>
                              </p:par>
                              <p:par>
                                <p:cTn id="56" presetID="27" presetClass="emph" presetSubtype="0" fill="remove" grpId="0" nodeType="withEffect">
                                  <p:stCondLst>
                                    <p:cond delay="0"/>
                                  </p:stCondLst>
                                  <p:childTnLst>
                                    <p:animClr clrSpc="rgb" dir="cw">
                                      <p:cBhvr override="childStyle">
                                        <p:cTn id="57" dur="250" autoRev="1" fill="remove"/>
                                        <p:tgtEl>
                                          <p:spTgt spid="6">
                                            <p:graphicEl>
                                              <a:dgm id="{FB66B0B1-401C-4C22-B28B-91DB3C47AE40}"/>
                                            </p:graphicEl>
                                          </p:spTgt>
                                        </p:tgtEl>
                                        <p:attrNameLst>
                                          <p:attrName>style.color</p:attrName>
                                        </p:attrNameLst>
                                      </p:cBhvr>
                                      <p:to>
                                        <a:schemeClr val="bg1"/>
                                      </p:to>
                                    </p:animClr>
                                    <p:animClr clrSpc="rgb" dir="cw">
                                      <p:cBhvr>
                                        <p:cTn id="58" dur="250" autoRev="1" fill="remove"/>
                                        <p:tgtEl>
                                          <p:spTgt spid="6">
                                            <p:graphicEl>
                                              <a:dgm id="{FB66B0B1-401C-4C22-B28B-91DB3C47AE40}"/>
                                            </p:graphicEl>
                                          </p:spTgt>
                                        </p:tgtEl>
                                        <p:attrNameLst>
                                          <p:attrName>fillcolor</p:attrName>
                                        </p:attrNameLst>
                                      </p:cBhvr>
                                      <p:to>
                                        <a:schemeClr val="bg1"/>
                                      </p:to>
                                    </p:animClr>
                                    <p:set>
                                      <p:cBhvr>
                                        <p:cTn id="59" dur="250" autoRev="1" fill="remove"/>
                                        <p:tgtEl>
                                          <p:spTgt spid="6">
                                            <p:graphicEl>
                                              <a:dgm id="{FB66B0B1-401C-4C22-B28B-91DB3C47AE40}"/>
                                            </p:graphicEl>
                                          </p:spTgt>
                                        </p:tgtEl>
                                        <p:attrNameLst>
                                          <p:attrName>fill.type</p:attrName>
                                        </p:attrNameLst>
                                      </p:cBhvr>
                                      <p:to>
                                        <p:strVal val="solid"/>
                                      </p:to>
                                    </p:set>
                                    <p:set>
                                      <p:cBhvr>
                                        <p:cTn id="60" dur="250" autoRev="1" fill="remove"/>
                                        <p:tgtEl>
                                          <p:spTgt spid="6">
                                            <p:graphicEl>
                                              <a:dgm id="{FB66B0B1-401C-4C22-B28B-91DB3C47AE40}"/>
                                            </p:graphicEl>
                                          </p:spTgt>
                                        </p:tgtEl>
                                        <p:attrNameLst>
                                          <p:attrName>fill.on</p:attrName>
                                        </p:attrNameLst>
                                      </p:cBhvr>
                                      <p:to>
                                        <p:strVal val="true"/>
                                      </p:to>
                                    </p:set>
                                  </p:childTnLst>
                                </p:cTn>
                              </p:par>
                              <p:par>
                                <p:cTn id="61" presetID="27" presetClass="emph" presetSubtype="0" fill="remove" grpId="0" nodeType="withEffect">
                                  <p:stCondLst>
                                    <p:cond delay="0"/>
                                  </p:stCondLst>
                                  <p:childTnLst>
                                    <p:animClr clrSpc="rgb" dir="cw">
                                      <p:cBhvr override="childStyle">
                                        <p:cTn id="62" dur="250" autoRev="1" fill="remove"/>
                                        <p:tgtEl>
                                          <p:spTgt spid="6">
                                            <p:graphicEl>
                                              <a:dgm id="{8913E053-EB54-4A96-831B-F347331FE452}"/>
                                            </p:graphicEl>
                                          </p:spTgt>
                                        </p:tgtEl>
                                        <p:attrNameLst>
                                          <p:attrName>style.color</p:attrName>
                                        </p:attrNameLst>
                                      </p:cBhvr>
                                      <p:to>
                                        <a:schemeClr val="bg1"/>
                                      </p:to>
                                    </p:animClr>
                                    <p:animClr clrSpc="rgb" dir="cw">
                                      <p:cBhvr>
                                        <p:cTn id="63" dur="250" autoRev="1" fill="remove"/>
                                        <p:tgtEl>
                                          <p:spTgt spid="6">
                                            <p:graphicEl>
                                              <a:dgm id="{8913E053-EB54-4A96-831B-F347331FE452}"/>
                                            </p:graphicEl>
                                          </p:spTgt>
                                        </p:tgtEl>
                                        <p:attrNameLst>
                                          <p:attrName>fillcolor</p:attrName>
                                        </p:attrNameLst>
                                      </p:cBhvr>
                                      <p:to>
                                        <a:schemeClr val="bg1"/>
                                      </p:to>
                                    </p:animClr>
                                    <p:set>
                                      <p:cBhvr>
                                        <p:cTn id="64" dur="250" autoRev="1" fill="remove"/>
                                        <p:tgtEl>
                                          <p:spTgt spid="6">
                                            <p:graphicEl>
                                              <a:dgm id="{8913E053-EB54-4A96-831B-F347331FE452}"/>
                                            </p:graphicEl>
                                          </p:spTgt>
                                        </p:tgtEl>
                                        <p:attrNameLst>
                                          <p:attrName>fill.type</p:attrName>
                                        </p:attrNameLst>
                                      </p:cBhvr>
                                      <p:to>
                                        <p:strVal val="solid"/>
                                      </p:to>
                                    </p:set>
                                    <p:set>
                                      <p:cBhvr>
                                        <p:cTn id="65" dur="250" autoRev="1" fill="remove"/>
                                        <p:tgtEl>
                                          <p:spTgt spid="6">
                                            <p:graphicEl>
                                              <a:dgm id="{8913E053-EB54-4A96-831B-F347331FE452}"/>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0" indent="-457200">
              <a:buAutoNum type="arabicPeriod"/>
            </a:pPr>
            <a:r>
              <a:rPr lang="en-US" dirty="0" err="1" smtClean="0"/>
              <a:t>Tóm</a:t>
            </a:r>
            <a:r>
              <a:rPr lang="en-US" dirty="0" smtClean="0"/>
              <a:t> </a:t>
            </a:r>
            <a:r>
              <a:rPr lang="en-US" dirty="0" err="1" smtClean="0"/>
              <a:t>tắt</a:t>
            </a:r>
            <a:r>
              <a:rPr lang="en-US" dirty="0" smtClean="0"/>
              <a:t> DA: </a:t>
            </a:r>
            <a:r>
              <a:rPr lang="en-US" dirty="0" err="1" smtClean="0"/>
              <a:t>Mục</a:t>
            </a:r>
            <a:r>
              <a:rPr lang="en-US" dirty="0" smtClean="0"/>
              <a:t> </a:t>
            </a:r>
            <a:r>
              <a:rPr lang="en-US" dirty="0" err="1" smtClean="0"/>
              <a:t>tiêu</a:t>
            </a:r>
            <a:r>
              <a:rPr lang="en-US" dirty="0" smtClean="0"/>
              <a:t>, </a:t>
            </a:r>
            <a:r>
              <a:rPr lang="en-US" dirty="0" err="1" smtClean="0"/>
              <a:t>Sứ</a:t>
            </a:r>
            <a:r>
              <a:rPr lang="en-US" dirty="0" smtClean="0"/>
              <a:t> </a:t>
            </a:r>
            <a:r>
              <a:rPr lang="en-US" dirty="0" err="1" smtClean="0"/>
              <a:t>mệnh</a:t>
            </a:r>
            <a:r>
              <a:rPr lang="en-US" dirty="0" smtClean="0"/>
              <a:t>, </a:t>
            </a:r>
            <a:r>
              <a:rPr lang="en-US" dirty="0" err="1" smtClean="0"/>
              <a:t>Nhân</a:t>
            </a:r>
            <a:r>
              <a:rPr lang="en-US" dirty="0" smtClean="0"/>
              <a:t> </a:t>
            </a:r>
            <a:r>
              <a:rPr lang="en-US" dirty="0" err="1" smtClean="0"/>
              <a:t>tố</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thành</a:t>
            </a:r>
            <a:r>
              <a:rPr lang="en-US" dirty="0" smtClean="0"/>
              <a:t> </a:t>
            </a:r>
            <a:r>
              <a:rPr lang="en-US" dirty="0" err="1" smtClean="0"/>
              <a:t>công</a:t>
            </a:r>
            <a:endParaRPr lang="en-US" dirty="0" smtClean="0"/>
          </a:p>
          <a:p>
            <a:pPr marL="457200" indent="-457200">
              <a:buAutoNum type="arabicPeriod"/>
            </a:pPr>
            <a:r>
              <a:rPr lang="en-US" dirty="0" err="1" smtClean="0"/>
              <a:t>Trình</a:t>
            </a:r>
            <a:r>
              <a:rPr lang="en-US" dirty="0" smtClean="0"/>
              <a:t> </a:t>
            </a:r>
            <a:r>
              <a:rPr lang="en-US" dirty="0" err="1" smtClean="0"/>
              <a:t>bày</a:t>
            </a:r>
            <a:r>
              <a:rPr lang="en-US" dirty="0" smtClean="0"/>
              <a:t> ý </a:t>
            </a:r>
            <a:r>
              <a:rPr lang="en-US" dirty="0" err="1" smtClean="0"/>
              <a:t>tưởng</a:t>
            </a:r>
            <a:r>
              <a:rPr lang="en-US" dirty="0" smtClean="0"/>
              <a:t> KD: </a:t>
            </a:r>
            <a:r>
              <a:rPr lang="en-US" dirty="0" err="1" smtClean="0"/>
              <a:t>Nguồn</a:t>
            </a:r>
            <a:r>
              <a:rPr lang="en-US" dirty="0" smtClean="0"/>
              <a:t> </a:t>
            </a:r>
            <a:r>
              <a:rPr lang="en-US" dirty="0" err="1" smtClean="0"/>
              <a:t>gốc</a:t>
            </a:r>
            <a:r>
              <a:rPr lang="en-US" dirty="0" smtClean="0"/>
              <a:t>, </a:t>
            </a:r>
            <a:r>
              <a:rPr lang="en-US" dirty="0" err="1" smtClean="0"/>
              <a:t>cơ</a:t>
            </a:r>
            <a:r>
              <a:rPr lang="en-US" dirty="0" smtClean="0"/>
              <a:t> </a:t>
            </a:r>
            <a:r>
              <a:rPr lang="en-US" dirty="0" err="1" smtClean="0"/>
              <a:t>sở</a:t>
            </a:r>
            <a:r>
              <a:rPr lang="en-US" dirty="0" smtClean="0"/>
              <a:t>, </a:t>
            </a:r>
            <a:r>
              <a:rPr lang="en-US" dirty="0" err="1" smtClean="0"/>
              <a:t>độc</a:t>
            </a:r>
            <a:r>
              <a:rPr lang="en-US" dirty="0" smtClean="0"/>
              <a:t> </a:t>
            </a:r>
            <a:r>
              <a:rPr lang="en-US" dirty="0" err="1" smtClean="0"/>
              <a:t>đáo</a:t>
            </a:r>
            <a:r>
              <a:rPr lang="en-US" dirty="0" smtClean="0"/>
              <a:t> </a:t>
            </a:r>
            <a:r>
              <a:rPr lang="en-US" dirty="0" err="1" smtClean="0"/>
              <a:t>và</a:t>
            </a:r>
            <a:r>
              <a:rPr lang="en-US" dirty="0" smtClean="0"/>
              <a:t> </a:t>
            </a:r>
            <a:r>
              <a:rPr lang="en-US" dirty="0" err="1" smtClean="0"/>
              <a:t>mới</a:t>
            </a:r>
            <a:r>
              <a:rPr lang="en-US" dirty="0" smtClean="0"/>
              <a:t> </a:t>
            </a:r>
            <a:r>
              <a:rPr lang="en-US" dirty="0" err="1" smtClean="0"/>
              <a:t>lạ</a:t>
            </a:r>
            <a:r>
              <a:rPr lang="en-US" dirty="0" smtClean="0"/>
              <a:t>, </a:t>
            </a:r>
            <a:r>
              <a:rPr lang="en-US" dirty="0" err="1" smtClean="0"/>
              <a:t>khả</a:t>
            </a:r>
            <a:r>
              <a:rPr lang="en-US" dirty="0" smtClean="0"/>
              <a:t> </a:t>
            </a:r>
            <a:r>
              <a:rPr lang="en-US" dirty="0" err="1" smtClean="0"/>
              <a:t>thi</a:t>
            </a:r>
            <a:r>
              <a:rPr lang="en-US" dirty="0" smtClean="0"/>
              <a:t>,..</a:t>
            </a:r>
          </a:p>
          <a:p>
            <a:pPr marL="457200" indent="-457200">
              <a:buAutoNum type="arabicPeriod"/>
            </a:pPr>
            <a:r>
              <a:rPr lang="en-US" dirty="0" err="1" smtClean="0"/>
              <a:t>Phân</a:t>
            </a:r>
            <a:r>
              <a:rPr lang="en-US" dirty="0" smtClean="0"/>
              <a:t> </a:t>
            </a:r>
            <a:r>
              <a:rPr lang="en-US" dirty="0" err="1" smtClean="0"/>
              <a:t>tích</a:t>
            </a:r>
            <a:r>
              <a:rPr lang="en-US" dirty="0" smtClean="0"/>
              <a:t> </a:t>
            </a:r>
            <a:r>
              <a:rPr lang="en-US" dirty="0" err="1" smtClean="0"/>
              <a:t>nhu</a:t>
            </a:r>
            <a:r>
              <a:rPr lang="en-US" dirty="0" smtClean="0"/>
              <a:t> </a:t>
            </a:r>
            <a:r>
              <a:rPr lang="en-US" dirty="0" err="1" smtClean="0"/>
              <a:t>cầu</a:t>
            </a:r>
            <a:r>
              <a:rPr lang="en-US" dirty="0" smtClean="0"/>
              <a:t> TT: </a:t>
            </a:r>
            <a:r>
              <a:rPr lang="en-US" dirty="0" err="1" smtClean="0"/>
              <a:t>quy</a:t>
            </a:r>
            <a:r>
              <a:rPr lang="en-US" dirty="0" smtClean="0"/>
              <a:t> </a:t>
            </a:r>
            <a:r>
              <a:rPr lang="en-US" dirty="0" err="1" smtClean="0"/>
              <a:t>mô</a:t>
            </a:r>
            <a:r>
              <a:rPr lang="en-US" dirty="0" smtClean="0"/>
              <a:t> TT </a:t>
            </a:r>
            <a:r>
              <a:rPr lang="en-US" dirty="0" err="1" smtClean="0"/>
              <a:t>hiện</a:t>
            </a:r>
            <a:r>
              <a:rPr lang="en-US" dirty="0" smtClean="0"/>
              <a:t> </a:t>
            </a:r>
            <a:r>
              <a:rPr lang="en-US" dirty="0" err="1" smtClean="0"/>
              <a:t>tại</a:t>
            </a:r>
            <a:r>
              <a:rPr lang="en-US" dirty="0" smtClean="0"/>
              <a:t> </a:t>
            </a:r>
            <a:r>
              <a:rPr lang="en-US" dirty="0" err="1" smtClean="0"/>
              <a:t>và</a:t>
            </a:r>
            <a:r>
              <a:rPr lang="en-US" dirty="0" smtClean="0"/>
              <a:t> </a:t>
            </a:r>
            <a:r>
              <a:rPr lang="en-US" dirty="0" err="1" smtClean="0"/>
              <a:t>tương</a:t>
            </a:r>
            <a:r>
              <a:rPr lang="en-US" dirty="0" smtClean="0"/>
              <a:t> </a:t>
            </a:r>
            <a:r>
              <a:rPr lang="en-US" dirty="0" err="1" smtClean="0"/>
              <a:t>lai</a:t>
            </a:r>
            <a:r>
              <a:rPr lang="en-US" dirty="0" smtClean="0"/>
              <a:t>, PKTT, </a:t>
            </a:r>
            <a:r>
              <a:rPr lang="en-US" dirty="0" err="1" smtClean="0"/>
              <a:t>đối</a:t>
            </a:r>
            <a:r>
              <a:rPr lang="en-US" dirty="0" smtClean="0"/>
              <a:t> </a:t>
            </a:r>
            <a:r>
              <a:rPr lang="en-US" dirty="0" err="1" smtClean="0"/>
              <a:t>thủ</a:t>
            </a:r>
            <a:r>
              <a:rPr lang="en-US" dirty="0" smtClean="0"/>
              <a:t> CT, </a:t>
            </a:r>
            <a:r>
              <a:rPr lang="en-US" dirty="0" err="1" smtClean="0"/>
              <a:t>nhà</a:t>
            </a:r>
            <a:r>
              <a:rPr lang="en-US" dirty="0" smtClean="0"/>
              <a:t> CC&amp;PP, TT </a:t>
            </a:r>
            <a:r>
              <a:rPr lang="en-US" dirty="0" err="1" smtClean="0"/>
              <a:t>mục</a:t>
            </a:r>
            <a:r>
              <a:rPr lang="en-US" dirty="0" smtClean="0"/>
              <a:t> </a:t>
            </a:r>
            <a:r>
              <a:rPr lang="en-US" dirty="0" err="1" smtClean="0"/>
              <a:t>tiêu</a:t>
            </a:r>
            <a:r>
              <a:rPr lang="en-US" dirty="0"/>
              <a:t> </a:t>
            </a:r>
            <a:r>
              <a:rPr lang="en-US" dirty="0" err="1" smtClean="0"/>
              <a:t>và</a:t>
            </a:r>
            <a:r>
              <a:rPr lang="en-US" dirty="0" smtClean="0"/>
              <a:t> KH </a:t>
            </a:r>
            <a:r>
              <a:rPr lang="en-US" dirty="0" err="1" smtClean="0"/>
              <a:t>mục</a:t>
            </a:r>
            <a:r>
              <a:rPr lang="en-US" dirty="0" smtClean="0"/>
              <a:t> </a:t>
            </a:r>
            <a:r>
              <a:rPr lang="en-US" dirty="0" err="1" smtClean="0"/>
              <a:t>tiêu</a:t>
            </a:r>
            <a:endParaRPr lang="en-US" dirty="0" smtClean="0"/>
          </a:p>
          <a:p>
            <a:pPr marL="457200" indent="-457200">
              <a:buAutoNum type="arabicPeriod"/>
            </a:pPr>
            <a:r>
              <a:rPr lang="en-US" dirty="0" err="1" smtClean="0"/>
              <a:t>Mô</a:t>
            </a:r>
            <a:r>
              <a:rPr lang="en-US" dirty="0" smtClean="0"/>
              <a:t> </a:t>
            </a:r>
            <a:r>
              <a:rPr lang="en-US" dirty="0" err="1" smtClean="0"/>
              <a:t>tả</a:t>
            </a:r>
            <a:r>
              <a:rPr lang="en-US" dirty="0" smtClean="0"/>
              <a:t> SP/DV: </a:t>
            </a:r>
            <a:r>
              <a:rPr lang="en-US" dirty="0" err="1" smtClean="0"/>
              <a:t>đặc</a:t>
            </a:r>
            <a:r>
              <a:rPr lang="en-US" dirty="0" smtClean="0"/>
              <a:t> </a:t>
            </a:r>
            <a:r>
              <a:rPr lang="en-US" dirty="0" err="1" smtClean="0"/>
              <a:t>tính</a:t>
            </a:r>
            <a:r>
              <a:rPr lang="en-US" dirty="0" smtClean="0"/>
              <a:t>, </a:t>
            </a:r>
            <a:r>
              <a:rPr lang="en-US" dirty="0" err="1" smtClean="0"/>
              <a:t>lợi</a:t>
            </a:r>
            <a:r>
              <a:rPr lang="en-US" dirty="0" smtClean="0"/>
              <a:t> </a:t>
            </a:r>
            <a:r>
              <a:rPr lang="en-US" dirty="0" err="1" smtClean="0"/>
              <a:t>ích</a:t>
            </a:r>
            <a:r>
              <a:rPr lang="en-US" dirty="0" smtClean="0"/>
              <a:t>, so </a:t>
            </a:r>
            <a:r>
              <a:rPr lang="en-US" dirty="0" err="1" smtClean="0"/>
              <a:t>sánh</a:t>
            </a:r>
            <a:r>
              <a:rPr lang="en-US" dirty="0" smtClean="0"/>
              <a:t> </a:t>
            </a:r>
            <a:r>
              <a:rPr lang="en-US" dirty="0" err="1" smtClean="0"/>
              <a:t>với</a:t>
            </a:r>
            <a:r>
              <a:rPr lang="en-US" dirty="0" smtClean="0"/>
              <a:t> SP </a:t>
            </a:r>
            <a:r>
              <a:rPr lang="en-US" dirty="0" err="1" smtClean="0"/>
              <a:t>hiện</a:t>
            </a:r>
            <a:r>
              <a:rPr lang="en-US" dirty="0" smtClean="0"/>
              <a:t> </a:t>
            </a:r>
            <a:r>
              <a:rPr lang="en-US" dirty="0" err="1" smtClean="0"/>
              <a:t>có</a:t>
            </a:r>
            <a:r>
              <a:rPr lang="en-US" dirty="0" smtClean="0"/>
              <a:t>, DVKH </a:t>
            </a:r>
            <a:r>
              <a:rPr lang="en-US" dirty="0" err="1" smtClean="0"/>
              <a:t>kèm</a:t>
            </a:r>
            <a:r>
              <a:rPr lang="en-US" dirty="0" smtClean="0"/>
              <a:t> </a:t>
            </a:r>
            <a:r>
              <a:rPr lang="en-US" dirty="0" err="1" smtClean="0"/>
              <a:t>theo</a:t>
            </a:r>
            <a:endParaRPr lang="en-US" dirty="0" smtClean="0"/>
          </a:p>
          <a:p>
            <a:pPr marL="457200" indent="-457200">
              <a:buFont typeface="Arial" panose="020B0604020202020204" pitchFamily="34" charset="0"/>
              <a:buAutoNum type="arabicPeriod"/>
            </a:pPr>
            <a:r>
              <a:rPr lang="en-US" dirty="0" err="1"/>
              <a:t>Hoạt</a:t>
            </a:r>
            <a:r>
              <a:rPr lang="en-US" dirty="0"/>
              <a:t> </a:t>
            </a:r>
            <a:r>
              <a:rPr lang="en-US" dirty="0" err="1"/>
              <a:t>động</a:t>
            </a:r>
            <a:r>
              <a:rPr lang="en-US" dirty="0"/>
              <a:t> Marketing</a:t>
            </a:r>
          </a:p>
          <a:p>
            <a:pPr marL="457200" indent="-457200">
              <a:buAutoNum type="arabicPeriod"/>
            </a:pPr>
            <a:r>
              <a:rPr lang="en-US" dirty="0" err="1" smtClean="0"/>
              <a:t>Công</a:t>
            </a:r>
            <a:r>
              <a:rPr lang="en-US" dirty="0" smtClean="0"/>
              <a:t> </a:t>
            </a:r>
            <a:r>
              <a:rPr lang="en-US" dirty="0" err="1" smtClean="0"/>
              <a:t>nghệ</a:t>
            </a:r>
            <a:r>
              <a:rPr lang="en-US" dirty="0" smtClean="0"/>
              <a:t> </a:t>
            </a:r>
            <a:r>
              <a:rPr lang="en-US" dirty="0" err="1" smtClean="0"/>
              <a:t>và</a:t>
            </a:r>
            <a:r>
              <a:rPr lang="en-US" dirty="0" smtClean="0"/>
              <a:t> </a:t>
            </a:r>
            <a:r>
              <a:rPr lang="en-US" dirty="0" err="1" smtClean="0"/>
              <a:t>tổ</a:t>
            </a:r>
            <a:r>
              <a:rPr lang="en-US" dirty="0" smtClean="0"/>
              <a:t> </a:t>
            </a:r>
            <a:r>
              <a:rPr lang="en-US" dirty="0" err="1" smtClean="0"/>
              <a:t>chức</a:t>
            </a:r>
            <a:r>
              <a:rPr lang="en-US" dirty="0" smtClean="0"/>
              <a:t> SX: </a:t>
            </a:r>
            <a:r>
              <a:rPr lang="en-US" dirty="0" err="1" smtClean="0"/>
              <a:t>trang</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máy</a:t>
            </a:r>
            <a:r>
              <a:rPr lang="en-US" dirty="0" smtClean="0"/>
              <a:t> </a:t>
            </a:r>
            <a:r>
              <a:rPr lang="en-US" dirty="0" err="1" smtClean="0"/>
              <a:t>móc</a:t>
            </a:r>
            <a:r>
              <a:rPr lang="en-US" dirty="0" smtClean="0"/>
              <a:t> </a:t>
            </a:r>
            <a:r>
              <a:rPr lang="en-US" dirty="0" err="1" smtClean="0"/>
              <a:t>cần</a:t>
            </a:r>
            <a:r>
              <a:rPr lang="en-US" dirty="0" smtClean="0"/>
              <a:t> </a:t>
            </a:r>
            <a:r>
              <a:rPr lang="en-US" dirty="0" err="1" smtClean="0"/>
              <a:t>thiết</a:t>
            </a:r>
            <a:r>
              <a:rPr lang="en-US" dirty="0" smtClean="0"/>
              <a:t>; time use TB</a:t>
            </a:r>
          </a:p>
          <a:p>
            <a:pPr marL="457200" indent="-457200">
              <a:buAutoNum type="arabicPeriod"/>
            </a:pPr>
            <a:r>
              <a:rPr lang="en-US" dirty="0" err="1" smtClean="0"/>
              <a:t>Tổ</a:t>
            </a:r>
            <a:r>
              <a:rPr lang="en-US" dirty="0" smtClean="0"/>
              <a:t> </a:t>
            </a:r>
            <a:r>
              <a:rPr lang="en-US" dirty="0" err="1" smtClean="0"/>
              <a:t>chức</a:t>
            </a:r>
            <a:r>
              <a:rPr lang="en-US" dirty="0" smtClean="0"/>
              <a:t> </a:t>
            </a:r>
            <a:r>
              <a:rPr lang="en-US" dirty="0" err="1" smtClean="0"/>
              <a:t>bộ</a:t>
            </a:r>
            <a:r>
              <a:rPr lang="en-US" dirty="0" smtClean="0"/>
              <a:t> </a:t>
            </a:r>
            <a:r>
              <a:rPr lang="en-US" dirty="0" err="1" smtClean="0"/>
              <a:t>máy</a:t>
            </a:r>
            <a:r>
              <a:rPr lang="en-US" dirty="0" smtClean="0"/>
              <a:t>: </a:t>
            </a:r>
            <a:r>
              <a:rPr lang="en-US" dirty="0" err="1" smtClean="0"/>
              <a:t>cơ</a:t>
            </a:r>
            <a:r>
              <a:rPr lang="en-US" dirty="0" smtClean="0"/>
              <a:t> </a:t>
            </a:r>
            <a:r>
              <a:rPr lang="en-US" dirty="0" err="1" smtClean="0"/>
              <a:t>cấu</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và</a:t>
            </a:r>
            <a:r>
              <a:rPr lang="en-US" dirty="0" smtClean="0"/>
              <a:t> </a:t>
            </a:r>
            <a:r>
              <a:rPr lang="en-US" dirty="0" err="1" smtClean="0"/>
              <a:t>quản</a:t>
            </a:r>
            <a:r>
              <a:rPr lang="en-US" dirty="0" smtClean="0"/>
              <a:t> </a:t>
            </a:r>
            <a:r>
              <a:rPr lang="en-US" dirty="0" err="1" smtClean="0"/>
              <a:t>trị</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tuyển</a:t>
            </a:r>
            <a:r>
              <a:rPr lang="en-US" dirty="0" smtClean="0"/>
              <a:t> </a:t>
            </a:r>
            <a:r>
              <a:rPr lang="en-US" dirty="0" err="1" smtClean="0"/>
              <a:t>dụng</a:t>
            </a:r>
            <a:r>
              <a:rPr lang="en-US" dirty="0" smtClean="0"/>
              <a:t> </a:t>
            </a:r>
            <a:r>
              <a:rPr lang="en-US" dirty="0" err="1" smtClean="0"/>
              <a:t>và</a:t>
            </a:r>
            <a:r>
              <a:rPr lang="en-US" dirty="0" smtClean="0"/>
              <a:t> NS</a:t>
            </a:r>
          </a:p>
          <a:p>
            <a:pPr marL="457200" indent="-457200">
              <a:buAutoNum type="arabicPeriod"/>
            </a:pPr>
            <a:r>
              <a:rPr lang="en-US" dirty="0" err="1" smtClean="0"/>
              <a:t>Tài</a:t>
            </a:r>
            <a:r>
              <a:rPr lang="en-US" dirty="0" smtClean="0"/>
              <a:t> </a:t>
            </a:r>
            <a:r>
              <a:rPr lang="en-US" dirty="0" err="1" smtClean="0"/>
              <a:t>chính</a:t>
            </a:r>
            <a:r>
              <a:rPr lang="en-US" dirty="0" smtClean="0"/>
              <a:t>: </a:t>
            </a:r>
            <a:r>
              <a:rPr lang="en-US" dirty="0" err="1" smtClean="0"/>
              <a:t>giả</a:t>
            </a:r>
            <a:r>
              <a:rPr lang="en-US" dirty="0" smtClean="0"/>
              <a:t> </a:t>
            </a:r>
            <a:r>
              <a:rPr lang="en-US" dirty="0" err="1" smtClean="0"/>
              <a:t>định</a:t>
            </a:r>
            <a:r>
              <a:rPr lang="en-US" dirty="0" smtClean="0"/>
              <a:t> </a:t>
            </a:r>
            <a:r>
              <a:rPr lang="en-US" dirty="0" err="1" smtClean="0"/>
              <a:t>cơ</a:t>
            </a:r>
            <a:r>
              <a:rPr lang="en-US" dirty="0" smtClean="0"/>
              <a:t> </a:t>
            </a:r>
            <a:r>
              <a:rPr lang="en-US" dirty="0" err="1" smtClean="0"/>
              <a:t>sở</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nhu</a:t>
            </a:r>
            <a:r>
              <a:rPr lang="en-US" dirty="0" smtClean="0"/>
              <a:t> </a:t>
            </a:r>
            <a:r>
              <a:rPr lang="en-US" dirty="0" err="1" smtClean="0"/>
              <a:t>cầu</a:t>
            </a:r>
            <a:r>
              <a:rPr lang="en-US" dirty="0" smtClean="0"/>
              <a:t> TC, </a:t>
            </a:r>
            <a:r>
              <a:rPr lang="en-US" dirty="0" err="1" smtClean="0"/>
              <a:t>phân</a:t>
            </a:r>
            <a:r>
              <a:rPr lang="en-US" dirty="0" smtClean="0"/>
              <a:t> </a:t>
            </a:r>
            <a:r>
              <a:rPr lang="en-US" dirty="0" err="1" smtClean="0"/>
              <a:t>tích</a:t>
            </a:r>
            <a:r>
              <a:rPr lang="en-US" dirty="0" smtClean="0"/>
              <a:t> </a:t>
            </a:r>
            <a:r>
              <a:rPr lang="en-US" dirty="0" err="1" smtClean="0"/>
              <a:t>dòng</a:t>
            </a:r>
            <a:r>
              <a:rPr lang="en-US" dirty="0" smtClean="0"/>
              <a:t> </a:t>
            </a:r>
            <a:r>
              <a:rPr lang="en-US" dirty="0" err="1" smtClean="0"/>
              <a:t>tiền</a:t>
            </a:r>
            <a:r>
              <a:rPr lang="en-US" dirty="0" smtClean="0"/>
              <a:t>, </a:t>
            </a:r>
            <a:r>
              <a:rPr lang="en-US" dirty="0" err="1" smtClean="0"/>
              <a:t>bảng</a:t>
            </a:r>
            <a:r>
              <a:rPr lang="en-US" dirty="0" smtClean="0"/>
              <a:t> </a:t>
            </a:r>
            <a:r>
              <a:rPr lang="en-US" dirty="0" err="1" smtClean="0"/>
              <a:t>cân</a:t>
            </a:r>
            <a:r>
              <a:rPr lang="en-US" dirty="0" smtClean="0"/>
              <a:t> </a:t>
            </a:r>
            <a:r>
              <a:rPr lang="en-US" dirty="0" err="1" smtClean="0"/>
              <a:t>đối</a:t>
            </a:r>
            <a:r>
              <a:rPr lang="en-US" dirty="0" smtClean="0"/>
              <a:t> </a:t>
            </a:r>
            <a:r>
              <a:rPr lang="en-US" dirty="0" err="1" smtClean="0"/>
              <a:t>kế</a:t>
            </a:r>
            <a:r>
              <a:rPr lang="en-US" dirty="0" smtClean="0"/>
              <a:t> </a:t>
            </a:r>
            <a:r>
              <a:rPr lang="en-US" dirty="0" err="1" smtClean="0"/>
              <a:t>toán</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điểm</a:t>
            </a:r>
            <a:r>
              <a:rPr lang="en-US" dirty="0" smtClean="0"/>
              <a:t> </a:t>
            </a:r>
            <a:r>
              <a:rPr lang="en-US" dirty="0" err="1" smtClean="0"/>
              <a:t>hoà</a:t>
            </a:r>
            <a:r>
              <a:rPr lang="en-US" dirty="0" smtClean="0"/>
              <a:t> </a:t>
            </a:r>
            <a:r>
              <a:rPr lang="en-US" dirty="0" err="1" smtClean="0"/>
              <a:t>vốn</a:t>
            </a:r>
            <a:r>
              <a:rPr lang="en-US" dirty="0" smtClean="0"/>
              <a:t>, </a:t>
            </a:r>
            <a:r>
              <a:rPr lang="en-US" dirty="0" err="1" smtClean="0"/>
              <a:t>lãi-lỗ</a:t>
            </a:r>
            <a:r>
              <a:rPr lang="en-US" dirty="0" smtClean="0"/>
              <a:t> </a:t>
            </a:r>
            <a:r>
              <a:rPr lang="en-US" dirty="0" err="1" smtClean="0"/>
              <a:t>dự</a:t>
            </a:r>
            <a:r>
              <a:rPr lang="en-US" dirty="0" smtClean="0"/>
              <a:t> </a:t>
            </a:r>
            <a:r>
              <a:rPr lang="en-US" dirty="0" err="1" smtClean="0"/>
              <a:t>kiến</a:t>
            </a:r>
            <a:r>
              <a:rPr lang="en-US" dirty="0" smtClean="0"/>
              <a:t>; </a:t>
            </a:r>
            <a:r>
              <a:rPr lang="en-US" dirty="0" err="1" smtClean="0"/>
              <a:t>dự</a:t>
            </a:r>
            <a:r>
              <a:rPr lang="en-US" dirty="0" smtClean="0"/>
              <a:t> </a:t>
            </a:r>
            <a:r>
              <a:rPr lang="en-US" dirty="0" err="1" smtClean="0"/>
              <a:t>kiến</a:t>
            </a:r>
            <a:r>
              <a:rPr lang="en-US" dirty="0" smtClean="0"/>
              <a:t> </a:t>
            </a:r>
            <a:r>
              <a:rPr lang="en-US" dirty="0" err="1" smtClean="0"/>
              <a:t>yếu</a:t>
            </a:r>
            <a:r>
              <a:rPr lang="en-US" dirty="0" smtClean="0"/>
              <a:t> </a:t>
            </a:r>
            <a:r>
              <a:rPr lang="en-US" dirty="0" err="1" smtClean="0"/>
              <a:t>tố</a:t>
            </a:r>
            <a:r>
              <a:rPr lang="en-US" dirty="0" smtClean="0"/>
              <a:t> </a:t>
            </a:r>
            <a:r>
              <a:rPr lang="en-US" dirty="0" err="1" smtClean="0"/>
              <a:t>thay</a:t>
            </a:r>
            <a:r>
              <a:rPr lang="en-US" dirty="0" smtClean="0"/>
              <a:t> </a:t>
            </a:r>
            <a:r>
              <a:rPr lang="en-US" dirty="0" err="1" smtClean="0"/>
              <a:t>đổi</a:t>
            </a:r>
            <a:endParaRPr lang="en-US" dirty="0" smtClean="0"/>
          </a:p>
          <a:p>
            <a:pPr marL="457200" indent="-457200">
              <a:buAutoNum type="arabicPeriod"/>
            </a:pPr>
            <a:r>
              <a:rPr lang="en-US" dirty="0" err="1" smtClean="0"/>
              <a:t>Phân</a:t>
            </a:r>
            <a:r>
              <a:rPr lang="en-US" dirty="0" smtClean="0"/>
              <a:t> </a:t>
            </a:r>
            <a:r>
              <a:rPr lang="en-US" dirty="0" err="1" smtClean="0"/>
              <a:t>tích</a:t>
            </a:r>
            <a:r>
              <a:rPr lang="en-US" dirty="0" smtClean="0"/>
              <a:t> </a:t>
            </a:r>
            <a:r>
              <a:rPr lang="en-US" dirty="0" err="1" smtClean="0"/>
              <a:t>rủi</a:t>
            </a:r>
            <a:r>
              <a:rPr lang="en-US" dirty="0" smtClean="0"/>
              <a:t> </a:t>
            </a:r>
            <a:r>
              <a:rPr lang="en-US" dirty="0" err="1" smtClean="0"/>
              <a:t>ro</a:t>
            </a:r>
            <a:r>
              <a:rPr lang="en-US" dirty="0" smtClean="0"/>
              <a:t>: </a:t>
            </a:r>
            <a:r>
              <a:rPr lang="en-US" dirty="0" err="1" smtClean="0"/>
              <a:t>lường</a:t>
            </a:r>
            <a:r>
              <a:rPr lang="en-US" dirty="0" smtClean="0"/>
              <a:t> </a:t>
            </a:r>
            <a:r>
              <a:rPr lang="en-US" dirty="0" err="1" smtClean="0"/>
              <a:t>trước</a:t>
            </a:r>
            <a:r>
              <a:rPr lang="en-US" dirty="0" smtClean="0"/>
              <a:t> 1 </a:t>
            </a:r>
            <a:r>
              <a:rPr lang="en-US" dirty="0" err="1" smtClean="0"/>
              <a:t>số</a:t>
            </a:r>
            <a:r>
              <a:rPr lang="en-US" dirty="0" smtClean="0"/>
              <a:t> </a:t>
            </a:r>
            <a:r>
              <a:rPr lang="en-US" dirty="0" err="1" smtClean="0"/>
              <a:t>rủi</a:t>
            </a:r>
            <a:r>
              <a:rPr lang="en-US" dirty="0" smtClean="0"/>
              <a:t> </a:t>
            </a:r>
            <a:r>
              <a:rPr lang="en-US" dirty="0" err="1" smtClean="0"/>
              <a:t>ro</a:t>
            </a:r>
            <a:r>
              <a:rPr lang="en-US" dirty="0" smtClean="0"/>
              <a:t> </a:t>
            </a:r>
            <a:r>
              <a:rPr lang="en-US" dirty="0" err="1" smtClean="0"/>
              <a:t>và</a:t>
            </a:r>
            <a:r>
              <a:rPr lang="en-US" dirty="0" smtClean="0"/>
              <a:t> </a:t>
            </a:r>
            <a:r>
              <a:rPr lang="en-US" dirty="0" err="1" smtClean="0"/>
              <a:t>đề</a:t>
            </a:r>
            <a:r>
              <a:rPr lang="en-US" dirty="0" smtClean="0"/>
              <a:t> </a:t>
            </a:r>
            <a:r>
              <a:rPr lang="en-US" dirty="0" err="1" smtClean="0"/>
              <a:t>xuất</a:t>
            </a:r>
            <a:r>
              <a:rPr lang="en-US" dirty="0" smtClean="0"/>
              <a:t> PA </a:t>
            </a:r>
            <a:r>
              <a:rPr lang="en-US" dirty="0" err="1" smtClean="0"/>
              <a:t>hạn</a:t>
            </a:r>
            <a:r>
              <a:rPr lang="en-US" dirty="0" smtClean="0"/>
              <a:t> </a:t>
            </a:r>
            <a:r>
              <a:rPr lang="en-US" dirty="0" err="1" smtClean="0"/>
              <a:t>chế</a:t>
            </a:r>
            <a:r>
              <a:rPr lang="en-US" dirty="0" smtClean="0"/>
              <a:t> </a:t>
            </a:r>
            <a:r>
              <a:rPr lang="en-US" dirty="0" err="1" smtClean="0"/>
              <a:t>thiệt</a:t>
            </a:r>
            <a:r>
              <a:rPr lang="en-US" dirty="0" smtClean="0"/>
              <a:t> </a:t>
            </a:r>
            <a:r>
              <a:rPr lang="en-US" dirty="0" err="1" smtClean="0"/>
              <a:t>hại</a:t>
            </a:r>
            <a:endParaRPr lang="en-US" dirty="0" smtClean="0"/>
          </a:p>
          <a:p>
            <a:pPr marL="457200" indent="-457200">
              <a:buAutoNum type="arabicPeriod"/>
            </a:pPr>
            <a:r>
              <a:rPr lang="en-US" dirty="0" err="1" smtClean="0"/>
              <a:t>Phụ</a:t>
            </a:r>
            <a:r>
              <a:rPr lang="en-US" dirty="0" smtClean="0"/>
              <a:t> </a:t>
            </a:r>
            <a:r>
              <a:rPr lang="en-US" dirty="0" err="1" smtClean="0"/>
              <a:t>lục</a:t>
            </a:r>
            <a:r>
              <a:rPr lang="en-US" dirty="0" smtClean="0"/>
              <a:t>: </a:t>
            </a:r>
            <a:r>
              <a:rPr lang="en-US" dirty="0" err="1" smtClean="0"/>
              <a:t>Thông</a:t>
            </a:r>
            <a:r>
              <a:rPr lang="en-US" dirty="0" smtClean="0"/>
              <a:t> tin KTXH </a:t>
            </a:r>
            <a:r>
              <a:rPr lang="en-US" dirty="0" err="1" smtClean="0"/>
              <a:t>cần</a:t>
            </a:r>
            <a:r>
              <a:rPr lang="en-US" dirty="0" smtClean="0"/>
              <a:t> </a:t>
            </a:r>
            <a:r>
              <a:rPr lang="en-US" dirty="0" err="1" smtClean="0"/>
              <a:t>thiết</a:t>
            </a:r>
            <a:r>
              <a:rPr lang="en-US" dirty="0" smtClean="0"/>
              <a:t>, </a:t>
            </a:r>
            <a:r>
              <a:rPr lang="en-US" dirty="0" err="1" smtClean="0"/>
              <a:t>mẫu</a:t>
            </a:r>
            <a:r>
              <a:rPr lang="en-US" dirty="0" smtClean="0"/>
              <a:t> </a:t>
            </a:r>
            <a:r>
              <a:rPr lang="en-US" dirty="0" err="1" smtClean="0"/>
              <a:t>phiếu</a:t>
            </a:r>
            <a:r>
              <a:rPr lang="en-US" dirty="0" smtClean="0"/>
              <a:t> </a:t>
            </a:r>
            <a:r>
              <a:rPr lang="en-US" dirty="0" err="1" smtClean="0"/>
              <a:t>điều</a:t>
            </a:r>
            <a:r>
              <a:rPr lang="en-US" dirty="0" smtClean="0"/>
              <a:t> </a:t>
            </a:r>
            <a:r>
              <a:rPr lang="en-US" dirty="0" err="1" smtClean="0"/>
              <a:t>tra</a:t>
            </a:r>
            <a:r>
              <a:rPr lang="en-US" dirty="0" smtClean="0"/>
              <a:t>, </a:t>
            </a:r>
            <a:r>
              <a:rPr lang="en-US" dirty="0" err="1" smtClean="0"/>
              <a:t>thông</a:t>
            </a:r>
            <a:r>
              <a:rPr lang="en-US" dirty="0" smtClean="0"/>
              <a:t> tin </a:t>
            </a:r>
            <a:r>
              <a:rPr lang="en-US" dirty="0" err="1" smtClean="0"/>
              <a:t>đối</a:t>
            </a:r>
            <a:r>
              <a:rPr lang="en-US" dirty="0" smtClean="0"/>
              <a:t> </a:t>
            </a:r>
            <a:r>
              <a:rPr lang="en-US" dirty="0" err="1" smtClean="0"/>
              <a:t>thủ</a:t>
            </a:r>
            <a:r>
              <a:rPr lang="en-US" dirty="0" smtClean="0"/>
              <a:t> CT,…</a:t>
            </a:r>
          </a:p>
          <a:p>
            <a:pPr marL="457200" indent="-457200">
              <a:buAutoNum type="arabicPeriod"/>
            </a:pP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Nội</a:t>
            </a:r>
            <a:r>
              <a:rPr lang="en-US" dirty="0" smtClean="0"/>
              <a:t> </a:t>
            </a:r>
            <a:r>
              <a:rPr lang="en-US" dirty="0" smtClean="0"/>
              <a:t>dung </a:t>
            </a:r>
            <a:r>
              <a:rPr lang="en-US" dirty="0" err="1" smtClean="0"/>
              <a:t>bản</a:t>
            </a:r>
            <a:r>
              <a:rPr lang="en-US" dirty="0" smtClean="0"/>
              <a:t> KHKD</a:t>
            </a:r>
            <a:endParaRPr lang="en-GB" dirty="0"/>
          </a:p>
        </p:txBody>
      </p:sp>
    </p:spTree>
    <p:extLst>
      <p:ext uri="{BB962C8B-B14F-4D97-AF65-F5344CB8AC3E}">
        <p14:creationId xmlns:p14="http://schemas.microsoft.com/office/powerpoint/2010/main" val="3210151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11269290"/>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3.2.2. </a:t>
            </a:r>
            <a:r>
              <a:rPr lang="en-US" dirty="0" err="1" smtClean="0"/>
              <a:t>Các</a:t>
            </a:r>
            <a:r>
              <a:rPr lang="en-US" dirty="0" smtClean="0"/>
              <a:t> </a:t>
            </a:r>
            <a:r>
              <a:rPr lang="en-US" dirty="0" err="1" smtClean="0"/>
              <a:t>bước</a:t>
            </a:r>
            <a:r>
              <a:rPr lang="en-US" dirty="0" smtClean="0"/>
              <a:t> </a:t>
            </a:r>
            <a:r>
              <a:rPr lang="en-US" dirty="0" err="1" smtClean="0"/>
              <a:t>lập</a:t>
            </a:r>
            <a:r>
              <a:rPr lang="en-US" dirty="0" smtClean="0"/>
              <a:t> KHKD</a:t>
            </a:r>
            <a:endParaRPr lang="en-GB" dirty="0"/>
          </a:p>
        </p:txBody>
      </p:sp>
    </p:spTree>
    <p:extLst>
      <p:ext uri="{BB962C8B-B14F-4D97-AF65-F5344CB8AC3E}">
        <p14:creationId xmlns:p14="http://schemas.microsoft.com/office/powerpoint/2010/main" val="3291985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3.2.3.1</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loại</a:t>
            </a:r>
            <a:r>
              <a:rPr lang="en-US" dirty="0" smtClean="0"/>
              <a:t> </a:t>
            </a:r>
            <a:r>
              <a:rPr lang="en-US" dirty="0" err="1" smtClean="0"/>
              <a:t>hình</a:t>
            </a:r>
            <a:r>
              <a:rPr lang="en-US" dirty="0" smtClean="0"/>
              <a:t> DN </a:t>
            </a:r>
            <a:r>
              <a:rPr lang="en-US" dirty="0" err="1" smtClean="0"/>
              <a:t>phù</a:t>
            </a:r>
            <a:r>
              <a:rPr lang="en-US" dirty="0" smtClean="0"/>
              <a:t> </a:t>
            </a:r>
            <a:r>
              <a:rPr lang="en-US" dirty="0" err="1" smtClean="0"/>
              <a:t>hợp</a:t>
            </a:r>
            <a:endParaRPr lang="en-US" dirty="0" smtClean="0"/>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3.2.3</a:t>
            </a:r>
            <a:r>
              <a:rPr lang="en-US" dirty="0" smtClean="0"/>
              <a:t>. TRIỂN KHAI VIỆC TẠO LẬP DN</a:t>
            </a:r>
            <a:endParaRPr lang="en-GB" dirty="0"/>
          </a:p>
        </p:txBody>
      </p:sp>
      <p:graphicFrame>
        <p:nvGraphicFramePr>
          <p:cNvPr id="5" name="Diagram 4"/>
          <p:cNvGraphicFramePr/>
          <p:nvPr>
            <p:extLst>
              <p:ext uri="{D42A27DB-BD31-4B8C-83A1-F6EECF244321}">
                <p14:modId xmlns:p14="http://schemas.microsoft.com/office/powerpoint/2010/main" val="2430533506"/>
              </p:ext>
            </p:extLst>
          </p:nvPr>
        </p:nvGraphicFramePr>
        <p:xfrm>
          <a:off x="3765660" y="13116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585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0" dirty="0" smtClean="0">
                <a:solidFill>
                  <a:schemeClr val="tx1"/>
                </a:solidFill>
              </a:rPr>
              <a:t>	</a:t>
            </a:r>
            <a:r>
              <a:rPr lang="en-US" b="0" dirty="0" err="1" smtClean="0">
                <a:solidFill>
                  <a:schemeClr val="tx1"/>
                </a:solidFill>
              </a:rPr>
              <a:t>Đặt</a:t>
            </a:r>
            <a:r>
              <a:rPr lang="en-US" b="0" dirty="0" smtClean="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thương</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bậc</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cung</a:t>
            </a:r>
            <a:r>
              <a:rPr lang="en-US" b="0" dirty="0">
                <a:solidFill>
                  <a:schemeClr val="tx1"/>
                </a:solidFill>
              </a:rPr>
              <a:t> </a:t>
            </a:r>
            <a:r>
              <a:rPr lang="en-US" b="0" dirty="0" err="1">
                <a:solidFill>
                  <a:schemeClr val="tx1"/>
                </a:solidFill>
              </a:rPr>
              <a:t>ứng</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thị</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nhận</a:t>
            </a:r>
            <a:r>
              <a:rPr lang="en-US" b="0" dirty="0">
                <a:solidFill>
                  <a:schemeClr val="tx1"/>
                </a:solidFill>
              </a:rPr>
              <a:t> </a:t>
            </a:r>
            <a:r>
              <a:rPr lang="en-US" b="0" dirty="0" err="1">
                <a:solidFill>
                  <a:schemeClr val="tx1"/>
                </a:solidFill>
              </a:rPr>
              <a:t>diện</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đâu</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mình</a:t>
            </a:r>
            <a:r>
              <a:rPr lang="en-US" b="0" dirty="0">
                <a:solidFill>
                  <a:schemeClr val="tx1"/>
                </a:solidFill>
              </a:rPr>
              <a:t>, </a:t>
            </a:r>
            <a:r>
              <a:rPr lang="en-US" b="0" dirty="0" err="1">
                <a:solidFill>
                  <a:schemeClr val="tx1"/>
                </a:solidFill>
              </a:rPr>
              <a:t>đâu</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thủ</a:t>
            </a:r>
            <a:r>
              <a:rPr lang="en-US" b="0" dirty="0">
                <a:solidFill>
                  <a:schemeClr val="tx1"/>
                </a:solidFill>
              </a:rPr>
              <a:t>. </a:t>
            </a:r>
            <a:endParaRPr lang="en-US" b="0" dirty="0" smtClean="0">
              <a:solidFill>
                <a:schemeClr val="tx1"/>
              </a:solidFill>
            </a:endParaRPr>
          </a:p>
          <a:p>
            <a:r>
              <a:rPr lang="vi-VN" i="1" dirty="0">
                <a:solidFill>
                  <a:schemeClr val="tx1"/>
                </a:solidFill>
              </a:rPr>
              <a:t>* </a:t>
            </a:r>
            <a:r>
              <a:rPr lang="en-US" i="1" dirty="0" err="1">
                <a:solidFill>
                  <a:schemeClr val="tx1"/>
                </a:solidFill>
              </a:rPr>
              <a:t>Đặt</a:t>
            </a:r>
            <a:r>
              <a:rPr lang="en-US" i="1" dirty="0">
                <a:solidFill>
                  <a:schemeClr val="tx1"/>
                </a:solidFill>
              </a:rPr>
              <a:t> </a:t>
            </a:r>
            <a:r>
              <a:rPr lang="en-US" i="1" dirty="0" err="1">
                <a:solidFill>
                  <a:schemeClr val="tx1"/>
                </a:solidFill>
              </a:rPr>
              <a:t>tên</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ty</a:t>
            </a:r>
            <a:r>
              <a:rPr lang="en-US" i="1" dirty="0">
                <a:solidFill>
                  <a:schemeClr val="tx1"/>
                </a:solidFill>
              </a:rPr>
              <a:t> </a:t>
            </a:r>
            <a:r>
              <a:rPr lang="en-US" i="1" dirty="0" err="1">
                <a:solidFill>
                  <a:schemeClr val="tx1"/>
                </a:solidFill>
              </a:rPr>
              <a:t>tiếng</a:t>
            </a:r>
            <a:r>
              <a:rPr lang="en-US" i="1" dirty="0">
                <a:solidFill>
                  <a:schemeClr val="tx1"/>
                </a:solidFill>
              </a:rPr>
              <a:t> </a:t>
            </a:r>
            <a:r>
              <a:rPr lang="en-US" i="1" dirty="0" err="1">
                <a:solidFill>
                  <a:schemeClr val="tx1"/>
                </a:solidFill>
              </a:rPr>
              <a:t>Việt</a:t>
            </a:r>
            <a:r>
              <a:rPr lang="en-US" i="1" dirty="0">
                <a:solidFill>
                  <a:schemeClr val="tx1"/>
                </a:solidFill>
              </a:rPr>
              <a:t> </a:t>
            </a:r>
            <a:r>
              <a:rPr lang="en-US" i="1" dirty="0" err="1">
                <a:solidFill>
                  <a:schemeClr val="tx1"/>
                </a:solidFill>
              </a:rPr>
              <a:t>bao</a:t>
            </a:r>
            <a:r>
              <a:rPr lang="en-US" i="1" dirty="0">
                <a:solidFill>
                  <a:schemeClr val="tx1"/>
                </a:solidFill>
              </a:rPr>
              <a:t> </a:t>
            </a:r>
            <a:r>
              <a:rPr lang="en-US" i="1" dirty="0" err="1">
                <a:solidFill>
                  <a:schemeClr val="tx1"/>
                </a:solidFill>
              </a:rPr>
              <a:t>gồm</a:t>
            </a:r>
            <a:r>
              <a:rPr lang="en-US" i="1" dirty="0">
                <a:solidFill>
                  <a:schemeClr val="tx1"/>
                </a:solidFill>
              </a:rPr>
              <a:t> </a:t>
            </a:r>
            <a:r>
              <a:rPr lang="en-US" i="1" dirty="0" err="1">
                <a:solidFill>
                  <a:schemeClr val="tx1"/>
                </a:solidFill>
              </a:rPr>
              <a:t>hai</a:t>
            </a:r>
            <a:r>
              <a:rPr lang="en-US" i="1" dirty="0">
                <a:solidFill>
                  <a:schemeClr val="tx1"/>
                </a:solidFill>
              </a:rPr>
              <a:t> </a:t>
            </a:r>
            <a:r>
              <a:rPr lang="en-US" i="1" dirty="0" err="1">
                <a:solidFill>
                  <a:schemeClr val="tx1"/>
                </a:solidFill>
              </a:rPr>
              <a:t>thành</a:t>
            </a:r>
            <a:r>
              <a:rPr lang="en-US" i="1" dirty="0">
                <a:solidFill>
                  <a:schemeClr val="tx1"/>
                </a:solidFill>
              </a:rPr>
              <a:t> </a:t>
            </a:r>
            <a:r>
              <a:rPr lang="en-US" i="1" dirty="0" err="1">
                <a:solidFill>
                  <a:schemeClr val="tx1"/>
                </a:solidFill>
              </a:rPr>
              <a:t>tố</a:t>
            </a:r>
            <a:r>
              <a:rPr lang="en-US" i="1" dirty="0">
                <a:solidFill>
                  <a:schemeClr val="tx1"/>
                </a:solidFill>
              </a:rPr>
              <a:t> </a:t>
            </a:r>
            <a:r>
              <a:rPr lang="en-US" i="1" dirty="0" err="1">
                <a:solidFill>
                  <a:schemeClr val="tx1"/>
                </a:solidFill>
              </a:rPr>
              <a:t>theo</a:t>
            </a:r>
            <a:r>
              <a:rPr lang="en-US" i="1" dirty="0">
                <a:solidFill>
                  <a:schemeClr val="tx1"/>
                </a:solidFill>
              </a:rPr>
              <a:t> </a:t>
            </a:r>
            <a:r>
              <a:rPr lang="en-US" i="1" dirty="0" err="1">
                <a:solidFill>
                  <a:schemeClr val="tx1"/>
                </a:solidFill>
              </a:rPr>
              <a:t>thứ</a:t>
            </a:r>
            <a:r>
              <a:rPr lang="en-US" i="1" dirty="0">
                <a:solidFill>
                  <a:schemeClr val="tx1"/>
                </a:solidFill>
              </a:rPr>
              <a:t> </a:t>
            </a:r>
            <a:r>
              <a:rPr lang="en-US" i="1" dirty="0" err="1">
                <a:solidFill>
                  <a:schemeClr val="tx1"/>
                </a:solidFill>
              </a:rPr>
              <a:t>tự</a:t>
            </a:r>
            <a:r>
              <a:rPr lang="en-US" i="1" dirty="0">
                <a:solidFill>
                  <a:schemeClr val="tx1"/>
                </a:solidFill>
              </a:rPr>
              <a:t> </a:t>
            </a:r>
            <a:r>
              <a:rPr lang="en-US" i="1" dirty="0" err="1">
                <a:solidFill>
                  <a:schemeClr val="tx1"/>
                </a:solidFill>
              </a:rPr>
              <a:t>sau</a:t>
            </a:r>
            <a:r>
              <a:rPr lang="en-US" i="1" dirty="0">
                <a:solidFill>
                  <a:schemeClr val="tx1"/>
                </a:solidFill>
              </a:rPr>
              <a:t> </a:t>
            </a:r>
            <a:r>
              <a:rPr lang="en-US" i="1" dirty="0" err="1">
                <a:solidFill>
                  <a:schemeClr val="tx1"/>
                </a:solidFill>
              </a:rPr>
              <a:t>đây</a:t>
            </a:r>
            <a:r>
              <a:rPr lang="en-US" i="1" dirty="0">
                <a:solidFill>
                  <a:schemeClr val="tx1"/>
                </a:solidFill>
              </a:rPr>
              <a:t>:</a:t>
            </a:r>
            <a:endParaRPr lang="en-GB" dirty="0">
              <a:solidFill>
                <a:schemeClr val="tx1"/>
              </a:solidFill>
            </a:endParaRPr>
          </a:p>
          <a:p>
            <a:pPr algn="just"/>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thứ</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Loại</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loại</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viết</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a:t>
            </a:r>
            <a:r>
              <a:rPr lang="en-US" b="0" dirty="0" err="1">
                <a:solidFill>
                  <a:schemeClr val="tx1"/>
                </a:solidFill>
              </a:rPr>
              <a:t>trách</a:t>
            </a:r>
            <a:r>
              <a:rPr lang="en-US" b="0" dirty="0">
                <a:solidFill>
                  <a:schemeClr val="tx1"/>
                </a:solidFill>
              </a:rPr>
              <a:t> </a:t>
            </a:r>
            <a:r>
              <a:rPr lang="en-US" b="0" dirty="0" err="1">
                <a:solidFill>
                  <a:schemeClr val="tx1"/>
                </a:solidFill>
              </a:rPr>
              <a:t>nhiệm</a:t>
            </a:r>
            <a:r>
              <a:rPr lang="en-US" b="0" dirty="0">
                <a:solidFill>
                  <a:schemeClr val="tx1"/>
                </a:solidFill>
              </a:rPr>
              <a:t> </a:t>
            </a:r>
            <a:r>
              <a:rPr lang="en-US" b="0" dirty="0" err="1">
                <a:solidFill>
                  <a:schemeClr val="tx1"/>
                </a:solidFill>
              </a:rPr>
              <a:t>hữu</a:t>
            </a:r>
            <a:r>
              <a:rPr lang="en-US" b="0" dirty="0">
                <a:solidFill>
                  <a:schemeClr val="tx1"/>
                </a:solidFill>
              </a:rPr>
              <a:t> </a:t>
            </a:r>
            <a:r>
              <a:rPr lang="en-US" b="0" dirty="0" err="1">
                <a:solidFill>
                  <a:schemeClr val="tx1"/>
                </a:solidFill>
              </a:rPr>
              <a:t>hạn</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TNHH</a:t>
            </a:r>
            <a:r>
              <a:rPr lang="en-US" b="0" dirty="0" smtClean="0">
                <a:solidFill>
                  <a:schemeClr val="tx1"/>
                </a:solidFill>
              </a:rPr>
              <a:t>”; CP, HD, DNTN </a:t>
            </a:r>
          </a:p>
          <a:p>
            <a:pPr algn="just"/>
            <a:r>
              <a:rPr lang="en-US" b="0" dirty="0" smtClean="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thứ</a:t>
            </a:r>
            <a:r>
              <a:rPr lang="en-US" b="0" dirty="0">
                <a:solidFill>
                  <a:schemeClr val="tx1"/>
                </a:solidFill>
              </a:rPr>
              <a:t> </a:t>
            </a:r>
            <a:r>
              <a:rPr lang="en-US" b="0" dirty="0" err="1">
                <a:solidFill>
                  <a:schemeClr val="tx1"/>
                </a:solidFill>
              </a:rPr>
              <a:t>hai</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riêng</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riêng</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viết</a:t>
            </a:r>
            <a:r>
              <a:rPr lang="en-US" b="0" dirty="0">
                <a:solidFill>
                  <a:schemeClr val="tx1"/>
                </a:solidFill>
              </a:rPr>
              <a:t> </a:t>
            </a:r>
            <a:r>
              <a:rPr lang="en-US" b="0" dirty="0" err="1">
                <a:solidFill>
                  <a:schemeClr val="tx1"/>
                </a:solidFill>
              </a:rPr>
              <a:t>bằng</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chữ</a:t>
            </a:r>
            <a:r>
              <a:rPr lang="en-US" b="0" dirty="0">
                <a:solidFill>
                  <a:schemeClr val="tx1"/>
                </a:solidFill>
              </a:rPr>
              <a:t> </a:t>
            </a:r>
            <a:r>
              <a:rPr lang="en-US" b="0" dirty="0" err="1">
                <a:solidFill>
                  <a:schemeClr val="tx1"/>
                </a:solidFill>
              </a:rPr>
              <a:t>cái</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bảng</a:t>
            </a:r>
            <a:r>
              <a:rPr lang="en-US" b="0" dirty="0">
                <a:solidFill>
                  <a:schemeClr val="tx1"/>
                </a:solidFill>
              </a:rPr>
              <a:t> </a:t>
            </a:r>
            <a:r>
              <a:rPr lang="en-US" b="0" dirty="0" err="1">
                <a:solidFill>
                  <a:schemeClr val="tx1"/>
                </a:solidFill>
              </a:rPr>
              <a:t>chữ</a:t>
            </a:r>
            <a:r>
              <a:rPr lang="en-US" b="0" dirty="0">
                <a:solidFill>
                  <a:schemeClr val="tx1"/>
                </a:solidFill>
              </a:rPr>
              <a:t> </a:t>
            </a:r>
            <a:r>
              <a:rPr lang="en-US" b="0" dirty="0" err="1">
                <a:solidFill>
                  <a:schemeClr val="tx1"/>
                </a:solidFill>
              </a:rPr>
              <a:t>cái</a:t>
            </a:r>
            <a:r>
              <a:rPr lang="en-US" b="0" dirty="0">
                <a:solidFill>
                  <a:schemeClr val="tx1"/>
                </a:solidFill>
              </a:rPr>
              <a:t> </a:t>
            </a:r>
            <a:r>
              <a:rPr lang="en-US" b="0" dirty="0" err="1">
                <a:solidFill>
                  <a:schemeClr val="tx1"/>
                </a:solidFill>
              </a:rPr>
              <a:t>tiếng</a:t>
            </a:r>
            <a:r>
              <a:rPr lang="en-US" b="0" dirty="0">
                <a:solidFill>
                  <a:schemeClr val="tx1"/>
                </a:solidFill>
              </a:rPr>
              <a:t> </a:t>
            </a:r>
            <a:r>
              <a:rPr lang="en-US" b="0" dirty="0" err="1">
                <a:solidFill>
                  <a:schemeClr val="tx1"/>
                </a:solidFill>
              </a:rPr>
              <a:t>Việt</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chữ</a:t>
            </a:r>
            <a:r>
              <a:rPr lang="en-US" b="0" dirty="0">
                <a:solidFill>
                  <a:schemeClr val="tx1"/>
                </a:solidFill>
              </a:rPr>
              <a:t> F, J, Z, W, </a:t>
            </a:r>
            <a:r>
              <a:rPr lang="en-US" b="0" dirty="0" err="1">
                <a:solidFill>
                  <a:schemeClr val="tx1"/>
                </a:solidFill>
              </a:rPr>
              <a:t>chữ</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ký</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riêng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nghĩa</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tiếng</a:t>
            </a:r>
            <a:r>
              <a:rPr lang="en-US" b="0" dirty="0">
                <a:solidFill>
                  <a:schemeClr val="tx1"/>
                </a:solidFill>
              </a:rPr>
              <a:t> </a:t>
            </a:r>
            <a:r>
              <a:rPr lang="en-US" b="0" dirty="0" err="1">
                <a:solidFill>
                  <a:schemeClr val="tx1"/>
                </a:solidFill>
              </a:rPr>
              <a:t>Việt</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chữ</a:t>
            </a:r>
            <a:r>
              <a:rPr lang="en-US" b="0" dirty="0">
                <a:solidFill>
                  <a:schemeClr val="tx1"/>
                </a:solidFill>
              </a:rPr>
              <a:t> </a:t>
            </a:r>
            <a:r>
              <a:rPr lang="en-US" b="0" dirty="0" err="1">
                <a:solidFill>
                  <a:schemeClr val="tx1"/>
                </a:solidFill>
              </a:rPr>
              <a:t>cái</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liệt</a:t>
            </a:r>
            <a:r>
              <a:rPr lang="en-US" b="0" dirty="0">
                <a:solidFill>
                  <a:schemeClr val="tx1"/>
                </a:solidFill>
              </a:rPr>
              <a:t> </a:t>
            </a:r>
            <a:r>
              <a:rPr lang="en-US" b="0" dirty="0" err="1">
                <a:solidFill>
                  <a:schemeClr val="tx1"/>
                </a:solidFill>
              </a:rPr>
              <a:t>kê</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bảng</a:t>
            </a:r>
            <a:r>
              <a:rPr lang="en-US" b="0" dirty="0">
                <a:solidFill>
                  <a:schemeClr val="tx1"/>
                </a:solidFill>
              </a:rPr>
              <a:t> </a:t>
            </a:r>
            <a:r>
              <a:rPr lang="en-US" b="0" dirty="0" err="1">
                <a:solidFill>
                  <a:schemeClr val="tx1"/>
                </a:solidFill>
              </a:rPr>
              <a:t>chữ</a:t>
            </a:r>
            <a:r>
              <a:rPr lang="en-US" b="0" dirty="0">
                <a:solidFill>
                  <a:schemeClr val="tx1"/>
                </a:solidFill>
              </a:rPr>
              <a:t> </a:t>
            </a:r>
            <a:r>
              <a:rPr lang="en-US" b="0" dirty="0" err="1">
                <a:solidFill>
                  <a:schemeClr val="tx1"/>
                </a:solidFill>
              </a:rPr>
              <a:t>cái</a:t>
            </a:r>
            <a:r>
              <a:rPr lang="en-US" b="0" dirty="0">
                <a:solidFill>
                  <a:schemeClr val="tx1"/>
                </a:solidFill>
              </a:rPr>
              <a:t> </a:t>
            </a:r>
            <a:r>
              <a:rPr lang="en-US" b="0" dirty="0" err="1">
                <a:solidFill>
                  <a:schemeClr val="tx1"/>
                </a:solidFill>
              </a:rPr>
              <a:t>tiếng</a:t>
            </a:r>
            <a:r>
              <a:rPr lang="en-US" b="0" dirty="0">
                <a:solidFill>
                  <a:schemeClr val="tx1"/>
                </a:solidFill>
              </a:rPr>
              <a:t> </a:t>
            </a:r>
            <a:r>
              <a:rPr lang="en-US" b="0" dirty="0" err="1">
                <a:solidFill>
                  <a:schemeClr val="tx1"/>
                </a:solidFill>
              </a:rPr>
              <a:t>Việt</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được</a:t>
            </a:r>
            <a:r>
              <a:rPr lang="en-US" b="0" dirty="0">
                <a:solidFill>
                  <a:schemeClr val="tx1"/>
                </a:solidFill>
              </a:rPr>
              <a:t>.</a:t>
            </a:r>
            <a:endParaRPr lang="en-GB" b="0" dirty="0">
              <a:solidFill>
                <a:schemeClr val="tx1"/>
              </a:solidFill>
            </a:endParaRPr>
          </a:p>
          <a:p>
            <a:pPr algn="just"/>
            <a:r>
              <a:rPr lang="en-US" b="0" dirty="0" err="1">
                <a:solidFill>
                  <a:schemeClr val="tx1"/>
                </a:solidFill>
              </a:rPr>
              <a:t>Ví</a:t>
            </a:r>
            <a:r>
              <a:rPr lang="en-US" b="0" dirty="0">
                <a:solidFill>
                  <a:schemeClr val="tx1"/>
                </a:solidFill>
              </a:rPr>
              <a:t> </a:t>
            </a:r>
            <a:r>
              <a:rPr lang="en-US" b="0" dirty="0" err="1">
                <a:solidFill>
                  <a:schemeClr val="tx1"/>
                </a:solidFill>
              </a:rPr>
              <a:t>dụ</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TNHH (</a:t>
            </a:r>
            <a:r>
              <a:rPr lang="en-US" b="0" i="1" dirty="0" err="1">
                <a:solidFill>
                  <a:schemeClr val="tx1"/>
                </a:solidFill>
              </a:rPr>
              <a:t>thành</a:t>
            </a:r>
            <a:r>
              <a:rPr lang="en-US" b="0" i="1" dirty="0">
                <a:solidFill>
                  <a:schemeClr val="tx1"/>
                </a:solidFill>
              </a:rPr>
              <a:t> </a:t>
            </a:r>
            <a:r>
              <a:rPr lang="en-US" b="0" i="1" dirty="0" err="1">
                <a:solidFill>
                  <a:schemeClr val="tx1"/>
                </a:solidFill>
              </a:rPr>
              <a:t>tố</a:t>
            </a:r>
            <a:r>
              <a:rPr lang="en-US" b="0" i="1" dirty="0">
                <a:solidFill>
                  <a:schemeClr val="tx1"/>
                </a:solidFill>
              </a:rPr>
              <a:t> </a:t>
            </a:r>
            <a:r>
              <a:rPr lang="en-US" b="0" i="1" dirty="0" err="1">
                <a:solidFill>
                  <a:schemeClr val="tx1"/>
                </a:solidFill>
              </a:rPr>
              <a:t>thứ</a:t>
            </a:r>
            <a:r>
              <a:rPr lang="en-US" b="0" i="1" dirty="0">
                <a:solidFill>
                  <a:schemeClr val="tx1"/>
                </a:solidFill>
              </a:rPr>
              <a:t> </a:t>
            </a:r>
            <a:r>
              <a:rPr lang="en-US" b="0" i="1" dirty="0" err="1">
                <a:solidFill>
                  <a:schemeClr val="tx1"/>
                </a:solidFill>
              </a:rPr>
              <a:t>nhất</a:t>
            </a:r>
            <a:r>
              <a:rPr lang="en-US" b="0" dirty="0">
                <a:solidFill>
                  <a:schemeClr val="tx1"/>
                </a:solidFill>
              </a:rPr>
              <a:t>) </a:t>
            </a:r>
            <a:r>
              <a:rPr lang="en-US" b="0" dirty="0" err="1">
                <a:solidFill>
                  <a:schemeClr val="tx1"/>
                </a:solidFill>
              </a:rPr>
              <a:t>Thương</a:t>
            </a:r>
            <a:r>
              <a:rPr lang="en-US" b="0" dirty="0">
                <a:solidFill>
                  <a:schemeClr val="tx1"/>
                </a:solidFill>
              </a:rPr>
              <a:t> </a:t>
            </a:r>
            <a:r>
              <a:rPr lang="en-US" b="0" dirty="0" err="1">
                <a:solidFill>
                  <a:schemeClr val="tx1"/>
                </a:solidFill>
              </a:rPr>
              <a:t>Mại</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Triều</a:t>
            </a:r>
            <a:r>
              <a:rPr lang="en-US" b="0" dirty="0">
                <a:solidFill>
                  <a:schemeClr val="tx1"/>
                </a:solidFill>
              </a:rPr>
              <a:t> An (</a:t>
            </a:r>
            <a:r>
              <a:rPr lang="en-US" b="0" i="1" dirty="0" err="1">
                <a:solidFill>
                  <a:schemeClr val="tx1"/>
                </a:solidFill>
              </a:rPr>
              <a:t>thành</a:t>
            </a:r>
            <a:r>
              <a:rPr lang="en-US" b="0" i="1" dirty="0">
                <a:solidFill>
                  <a:schemeClr val="tx1"/>
                </a:solidFill>
              </a:rPr>
              <a:t> </a:t>
            </a:r>
            <a:r>
              <a:rPr lang="en-US" b="0" i="1" dirty="0" err="1">
                <a:solidFill>
                  <a:schemeClr val="tx1"/>
                </a:solidFill>
              </a:rPr>
              <a:t>tố</a:t>
            </a:r>
            <a:r>
              <a:rPr lang="en-US" b="0" i="1" dirty="0">
                <a:solidFill>
                  <a:schemeClr val="tx1"/>
                </a:solidFill>
              </a:rPr>
              <a:t> </a:t>
            </a:r>
            <a:r>
              <a:rPr lang="en-US" b="0" i="1" dirty="0" err="1">
                <a:solidFill>
                  <a:schemeClr val="tx1"/>
                </a:solidFill>
              </a:rPr>
              <a:t>thứ</a:t>
            </a:r>
            <a:r>
              <a:rPr lang="en-US" b="0" i="1" dirty="0">
                <a:solidFill>
                  <a:schemeClr val="tx1"/>
                </a:solidFill>
              </a:rPr>
              <a:t> </a:t>
            </a:r>
            <a:r>
              <a:rPr lang="en-US" b="0" i="1" dirty="0" err="1">
                <a:solidFill>
                  <a:schemeClr val="tx1"/>
                </a:solidFill>
              </a:rPr>
              <a:t>hai</a:t>
            </a:r>
            <a:r>
              <a:rPr lang="en-US" b="0" dirty="0">
                <a:solidFill>
                  <a:schemeClr val="tx1"/>
                </a:solidFill>
              </a:rPr>
              <a:t>).</a:t>
            </a:r>
            <a:endParaRPr lang="en-GB" b="0" dirty="0">
              <a:solidFill>
                <a:schemeClr val="tx1"/>
              </a:solidFill>
            </a:endParaRPr>
          </a:p>
          <a:p>
            <a:pPr algn="just"/>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3.2.3.2</a:t>
            </a:r>
            <a:r>
              <a:rPr lang="en-US" dirty="0" smtClean="0"/>
              <a:t>. </a:t>
            </a:r>
            <a:r>
              <a:rPr lang="en-US" dirty="0" err="1" smtClean="0"/>
              <a:t>Đặt</a:t>
            </a:r>
            <a:r>
              <a:rPr lang="en-US" dirty="0" smtClean="0"/>
              <a:t> </a:t>
            </a:r>
            <a:r>
              <a:rPr lang="en-US" dirty="0" err="1" smtClean="0"/>
              <a:t>tên</a:t>
            </a:r>
            <a:r>
              <a:rPr lang="en-US" dirty="0" smtClean="0"/>
              <a:t> </a:t>
            </a:r>
            <a:r>
              <a:rPr lang="en-US" dirty="0" err="1" smtClean="0"/>
              <a:t>cho</a:t>
            </a:r>
            <a:r>
              <a:rPr lang="en-US" dirty="0" smtClean="0"/>
              <a:t> </a:t>
            </a:r>
            <a:r>
              <a:rPr lang="en-US" dirty="0" err="1" smtClean="0"/>
              <a:t>công</a:t>
            </a:r>
            <a:r>
              <a:rPr lang="en-US" dirty="0" smtClean="0"/>
              <a:t> </a:t>
            </a:r>
            <a:r>
              <a:rPr lang="en-US" dirty="0" err="1" smtClean="0"/>
              <a:t>ty</a:t>
            </a:r>
            <a:endParaRPr lang="en-GB" dirty="0"/>
          </a:p>
        </p:txBody>
      </p:sp>
    </p:spTree>
    <p:extLst>
      <p:ext uri="{BB962C8B-B14F-4D97-AF65-F5344CB8AC3E}">
        <p14:creationId xmlns:p14="http://schemas.microsoft.com/office/powerpoint/2010/main" val="423366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3.2.3.3</a:t>
            </a:r>
            <a:r>
              <a:rPr lang="en-US" dirty="0" smtClean="0"/>
              <a:t>. </a:t>
            </a:r>
            <a:r>
              <a:rPr lang="en-US" dirty="0" err="1" smtClean="0"/>
              <a:t>Chọn</a:t>
            </a:r>
            <a:r>
              <a:rPr lang="en-US" dirty="0" smtClean="0"/>
              <a:t> </a:t>
            </a:r>
            <a:r>
              <a:rPr lang="en-US" dirty="0" err="1" smtClean="0"/>
              <a:t>địa</a:t>
            </a:r>
            <a:r>
              <a:rPr lang="en-US" dirty="0" smtClean="0"/>
              <a:t> </a:t>
            </a:r>
            <a:r>
              <a:rPr lang="en-US" dirty="0" err="1" smtClean="0"/>
              <a:t>chỉ</a:t>
            </a:r>
            <a:r>
              <a:rPr lang="en-US" dirty="0" smtClean="0"/>
              <a:t> </a:t>
            </a:r>
            <a:r>
              <a:rPr lang="en-US" dirty="0" err="1" smtClean="0"/>
              <a:t>đặt</a:t>
            </a:r>
            <a:r>
              <a:rPr lang="en-US" dirty="0" smtClean="0"/>
              <a:t> </a:t>
            </a:r>
            <a:r>
              <a:rPr lang="en-US" dirty="0" err="1" smtClean="0"/>
              <a:t>trụ</a:t>
            </a:r>
            <a:r>
              <a:rPr lang="en-US" dirty="0" smtClean="0"/>
              <a:t> </a:t>
            </a:r>
            <a:r>
              <a:rPr lang="en-US" dirty="0" err="1" smtClean="0"/>
              <a:t>sở</a:t>
            </a:r>
            <a:r>
              <a:rPr lang="en-US" dirty="0" smtClean="0"/>
              <a:t> </a:t>
            </a:r>
            <a:r>
              <a:rPr lang="en-US" dirty="0" err="1" smtClean="0"/>
              <a:t>công</a:t>
            </a:r>
            <a:r>
              <a:rPr lang="en-US" dirty="0" smtClean="0"/>
              <a:t> </a:t>
            </a:r>
            <a:r>
              <a:rPr lang="en-US" dirty="0" err="1" smtClean="0"/>
              <a:t>ty</a:t>
            </a:r>
            <a:endParaRPr lang="en-US" dirty="0" smtClean="0"/>
          </a:p>
          <a:p>
            <a:pPr algn="just"/>
            <a:r>
              <a:rPr lang="en-US" b="0" dirty="0" smtClean="0">
                <a:solidFill>
                  <a:schemeClr val="tx1"/>
                </a:solidFill>
              </a:rPr>
              <a:t>	</a:t>
            </a:r>
            <a:r>
              <a:rPr lang="en-US" b="0" dirty="0" err="1" smtClean="0">
                <a:solidFill>
                  <a:schemeClr val="tx1"/>
                </a:solidFill>
              </a:rPr>
              <a:t>Địa</a:t>
            </a:r>
            <a:r>
              <a:rPr lang="en-US" b="0" dirty="0" smtClean="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địa</a:t>
            </a:r>
            <a:r>
              <a:rPr lang="en-US" b="0" dirty="0">
                <a:solidFill>
                  <a:schemeClr val="tx1"/>
                </a:solidFill>
              </a:rPr>
              <a:t> </a:t>
            </a:r>
            <a:r>
              <a:rPr lang="en-US" b="0" dirty="0" err="1">
                <a:solidFill>
                  <a:schemeClr val="tx1"/>
                </a:solidFill>
              </a:rPr>
              <a:t>điểm</a:t>
            </a:r>
            <a:r>
              <a:rPr lang="en-US" b="0" dirty="0">
                <a:solidFill>
                  <a:schemeClr val="tx1"/>
                </a:solidFill>
              </a:rPr>
              <a:t> </a:t>
            </a:r>
            <a:r>
              <a:rPr lang="en-US" b="0" dirty="0" err="1">
                <a:solidFill>
                  <a:schemeClr val="tx1"/>
                </a:solidFill>
              </a:rPr>
              <a:t>liên</a:t>
            </a:r>
            <a:r>
              <a:rPr lang="en-US" b="0" dirty="0">
                <a:solidFill>
                  <a:schemeClr val="tx1"/>
                </a:solidFill>
              </a:rPr>
              <a:t> </a:t>
            </a:r>
            <a:r>
              <a:rPr lang="en-US" b="0" dirty="0" err="1">
                <a:solidFill>
                  <a:schemeClr val="tx1"/>
                </a:solidFill>
              </a:rPr>
              <a:t>lạc</a:t>
            </a:r>
            <a:r>
              <a:rPr lang="en-US" b="0" dirty="0">
                <a:solidFill>
                  <a:schemeClr val="tx1"/>
                </a:solidFill>
              </a:rPr>
              <a:t>, </a:t>
            </a:r>
            <a:r>
              <a:rPr lang="en-US" b="0" dirty="0" err="1">
                <a:solidFill>
                  <a:schemeClr val="tx1"/>
                </a:solidFill>
              </a:rPr>
              <a:t>giao</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phải</a:t>
            </a:r>
            <a:r>
              <a:rPr lang="en-US" b="0" dirty="0">
                <a:solidFill>
                  <a:schemeClr val="tx1"/>
                </a:solidFill>
              </a:rPr>
              <a:t> ở </a:t>
            </a:r>
            <a:r>
              <a:rPr lang="en-US" b="0" dirty="0" err="1">
                <a:solidFill>
                  <a:schemeClr val="tx1"/>
                </a:solidFill>
              </a:rPr>
              <a:t>lãnh</a:t>
            </a:r>
            <a:r>
              <a:rPr lang="en-US" b="0" dirty="0">
                <a:solidFill>
                  <a:schemeClr val="tx1"/>
                </a:solidFill>
              </a:rPr>
              <a:t> </a:t>
            </a:r>
            <a:r>
              <a:rPr lang="en-US" b="0" dirty="0" err="1">
                <a:solidFill>
                  <a:schemeClr val="tx1"/>
                </a:solidFill>
              </a:rPr>
              <a:t>thổ</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Việt</a:t>
            </a:r>
            <a:r>
              <a:rPr lang="en-US" b="0" dirty="0">
                <a:solidFill>
                  <a:schemeClr val="tx1"/>
                </a:solidFill>
              </a:rPr>
              <a:t> Nam </a:t>
            </a:r>
            <a:r>
              <a:rPr lang="en-US" b="0" dirty="0" err="1">
                <a:solidFill>
                  <a:schemeClr val="tx1"/>
                </a:solidFill>
              </a:rPr>
              <a:t>và</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địa</a:t>
            </a:r>
            <a:r>
              <a:rPr lang="en-US" b="0" dirty="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xác</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bằng</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tên</a:t>
            </a:r>
            <a:r>
              <a:rPr lang="en-US" b="0" dirty="0">
                <a:solidFill>
                  <a:schemeClr val="tx1"/>
                </a:solidFill>
              </a:rPr>
              <a:t> </a:t>
            </a:r>
            <a:r>
              <a:rPr lang="en-US" b="0" dirty="0" err="1">
                <a:solidFill>
                  <a:schemeClr val="tx1"/>
                </a:solidFill>
              </a:rPr>
              <a:t>phố</a:t>
            </a:r>
            <a:r>
              <a:rPr lang="en-US" b="0" dirty="0">
                <a:solidFill>
                  <a:schemeClr val="tx1"/>
                </a:solidFill>
              </a:rPr>
              <a:t>, </a:t>
            </a:r>
            <a:r>
              <a:rPr lang="en-US" b="0" dirty="0" err="1">
                <a:solidFill>
                  <a:schemeClr val="tx1"/>
                </a:solidFill>
              </a:rPr>
              <a:t>phường</a:t>
            </a:r>
            <a:r>
              <a:rPr lang="en-US" b="0" dirty="0">
                <a:solidFill>
                  <a:schemeClr val="tx1"/>
                </a:solidFill>
              </a:rPr>
              <a:t>, </a:t>
            </a:r>
            <a:r>
              <a:rPr lang="en-US" b="0" dirty="0" err="1">
                <a:solidFill>
                  <a:schemeClr val="tx1"/>
                </a:solidFill>
              </a:rPr>
              <a:t>quận</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phố</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tỉnh</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điện</a:t>
            </a:r>
            <a:r>
              <a:rPr lang="en-US" b="0" dirty="0">
                <a:solidFill>
                  <a:schemeClr val="tx1"/>
                </a:solidFill>
              </a:rPr>
              <a:t> </a:t>
            </a:r>
            <a:r>
              <a:rPr lang="en-US" b="0" dirty="0" err="1">
                <a:solidFill>
                  <a:schemeClr val="tx1"/>
                </a:solidFill>
              </a:rPr>
              <a:t>thoại</a:t>
            </a:r>
            <a:r>
              <a:rPr lang="en-US" b="0" dirty="0">
                <a:solidFill>
                  <a:schemeClr val="tx1"/>
                </a:solidFill>
              </a:rPr>
              <a:t>, </a:t>
            </a:r>
            <a:r>
              <a:rPr lang="en-US" b="0" dirty="0" err="1">
                <a:solidFill>
                  <a:schemeClr val="tx1"/>
                </a:solidFill>
              </a:rPr>
              <a:t>số</a:t>
            </a:r>
            <a:r>
              <a:rPr lang="en-US" b="0" dirty="0">
                <a:solidFill>
                  <a:schemeClr val="tx1"/>
                </a:solidFill>
              </a:rPr>
              <a:t> fax </a:t>
            </a:r>
            <a:r>
              <a:rPr lang="en-US" b="0" dirty="0" err="1">
                <a:solidFill>
                  <a:schemeClr val="tx1"/>
                </a:solidFill>
              </a:rPr>
              <a:t>và</a:t>
            </a:r>
            <a:r>
              <a:rPr lang="en-US" b="0" dirty="0">
                <a:solidFill>
                  <a:schemeClr val="tx1"/>
                </a:solidFill>
              </a:rPr>
              <a:t> </a:t>
            </a:r>
            <a:r>
              <a:rPr lang="en-US" b="0" dirty="0" err="1">
                <a:solidFill>
                  <a:schemeClr val="tx1"/>
                </a:solidFill>
              </a:rPr>
              <a:t>thư</a:t>
            </a:r>
            <a:r>
              <a:rPr lang="en-US" b="0" dirty="0">
                <a:solidFill>
                  <a:schemeClr val="tx1"/>
                </a:solidFill>
              </a:rPr>
              <a:t> </a:t>
            </a:r>
            <a:r>
              <a:rPr lang="en-US" b="0" dirty="0" err="1">
                <a:solidFill>
                  <a:schemeClr val="tx1"/>
                </a:solidFill>
              </a:rPr>
              <a:t>điện</a:t>
            </a:r>
            <a:r>
              <a:rPr lang="en-US" b="0" dirty="0">
                <a:solidFill>
                  <a:schemeClr val="tx1"/>
                </a:solidFill>
              </a:rPr>
              <a:t> </a:t>
            </a:r>
            <a:r>
              <a:rPr lang="en-US" b="0" dirty="0" err="1">
                <a:solidFill>
                  <a:schemeClr val="tx1"/>
                </a:solidFill>
              </a:rPr>
              <a:t>tử</a:t>
            </a:r>
            <a:r>
              <a:rPr lang="en-US" b="0" dirty="0">
                <a:solidFill>
                  <a:schemeClr val="tx1"/>
                </a:solidFill>
              </a:rPr>
              <a:t> </a:t>
            </a:r>
            <a:r>
              <a:rPr lang="en-US" b="0" dirty="0" err="1">
                <a:solidFill>
                  <a:schemeClr val="tx1"/>
                </a:solidFill>
              </a:rPr>
              <a:t>nếu</a:t>
            </a:r>
            <a:r>
              <a:rPr lang="en-US" b="0" dirty="0">
                <a:solidFill>
                  <a:schemeClr val="tx1"/>
                </a:solidFill>
              </a:rPr>
              <a:t> </a:t>
            </a:r>
            <a:r>
              <a:rPr lang="en-US" b="0" dirty="0" err="1">
                <a:solidFill>
                  <a:schemeClr val="tx1"/>
                </a:solidFill>
              </a:rPr>
              <a:t>có</a:t>
            </a:r>
            <a:r>
              <a:rPr lang="en-US" b="0" dirty="0">
                <a:solidFill>
                  <a:schemeClr val="tx1"/>
                </a:solidFill>
              </a:rPr>
              <a:t>.</a:t>
            </a:r>
            <a:endParaRPr lang="en-GB" b="0" dirty="0">
              <a:solidFill>
                <a:schemeClr val="tx1"/>
              </a:solidFill>
            </a:endParaRPr>
          </a:p>
          <a:p>
            <a:r>
              <a:rPr lang="en-US" dirty="0" smtClean="0"/>
              <a:t>3.2.3.4</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kinh</a:t>
            </a:r>
            <a:r>
              <a:rPr lang="en-US" dirty="0" smtClean="0"/>
              <a:t> </a:t>
            </a:r>
            <a:r>
              <a:rPr lang="en-US" dirty="0" err="1" smtClean="0"/>
              <a:t>doanh</a:t>
            </a:r>
            <a:r>
              <a:rPr lang="en-US" dirty="0" smtClean="0"/>
              <a:t> </a:t>
            </a:r>
            <a:r>
              <a:rPr lang="en-US" dirty="0" err="1" smtClean="0"/>
              <a:t>phù</a:t>
            </a:r>
            <a:r>
              <a:rPr lang="en-US" dirty="0" smtClean="0"/>
              <a:t> </a:t>
            </a:r>
            <a:r>
              <a:rPr lang="en-US" dirty="0" err="1" smtClean="0"/>
              <a:t>hợp</a:t>
            </a:r>
            <a:endParaRPr lang="en-US" dirty="0" smtClean="0"/>
          </a:p>
          <a:p>
            <a:pPr algn="just"/>
            <a:r>
              <a:rPr lang="en-US" b="0" dirty="0" smtClean="0">
                <a:solidFill>
                  <a:schemeClr val="tx1"/>
                </a:solidFill>
              </a:rPr>
              <a:t>	</a:t>
            </a:r>
            <a:r>
              <a:rPr lang="en-US" b="0" dirty="0" err="1" smtClean="0">
                <a:solidFill>
                  <a:schemeClr val="tx1"/>
                </a:solidFill>
              </a:rPr>
              <a:t>Ngành</a:t>
            </a:r>
            <a:r>
              <a:rPr lang="en-US" b="0" dirty="0" smtClean="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mọi</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nó</a:t>
            </a:r>
            <a:r>
              <a:rPr lang="en-US" b="0" dirty="0">
                <a:solidFill>
                  <a:schemeClr val="tx1"/>
                </a:solidFill>
              </a:rPr>
              <a:t> chi </a:t>
            </a:r>
            <a:r>
              <a:rPr lang="en-US" b="0" dirty="0" err="1">
                <a:solidFill>
                  <a:schemeClr val="tx1"/>
                </a:solidFill>
              </a:rPr>
              <a:t>phối</a:t>
            </a:r>
            <a:r>
              <a:rPr lang="en-US" b="0" dirty="0">
                <a:solidFill>
                  <a:schemeClr val="tx1"/>
                </a:solidFill>
              </a:rPr>
              <a:t> </a:t>
            </a:r>
            <a:r>
              <a:rPr lang="en-US" b="0" dirty="0" err="1">
                <a:solidFill>
                  <a:schemeClr val="tx1"/>
                </a:solidFill>
              </a:rPr>
              <a:t>rất</a:t>
            </a:r>
            <a:r>
              <a:rPr lang="en-US" b="0" dirty="0">
                <a:solidFill>
                  <a:schemeClr val="tx1"/>
                </a:solidFill>
              </a:rPr>
              <a:t> </a:t>
            </a:r>
            <a:r>
              <a:rPr lang="en-US" b="0" dirty="0" err="1">
                <a:solidFill>
                  <a:schemeClr val="tx1"/>
                </a:solidFill>
              </a:rPr>
              <a:t>nhiều</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nên</a:t>
            </a:r>
            <a:r>
              <a:rPr lang="en-US" b="0" dirty="0">
                <a:solidFill>
                  <a:schemeClr val="tx1"/>
                </a:solidFill>
              </a:rPr>
              <a:t> </a:t>
            </a:r>
            <a:r>
              <a:rPr lang="en-US" b="0" dirty="0" err="1">
                <a:solidFill>
                  <a:schemeClr val="tx1"/>
                </a:solidFill>
              </a:rPr>
              <a:t>chuẩn</a:t>
            </a:r>
            <a:r>
              <a:rPr lang="en-US" b="0" dirty="0">
                <a:solidFill>
                  <a:schemeClr val="tx1"/>
                </a:solidFill>
              </a:rPr>
              <a:t> </a:t>
            </a:r>
            <a:r>
              <a:rPr lang="en-US" b="0" dirty="0" err="1">
                <a:solidFill>
                  <a:schemeClr val="tx1"/>
                </a:solidFill>
              </a:rPr>
              <a:t>bị</a:t>
            </a:r>
            <a:r>
              <a:rPr lang="en-US" b="0" dirty="0">
                <a:solidFill>
                  <a:schemeClr val="tx1"/>
                </a:solidFill>
              </a:rPr>
              <a:t> </a:t>
            </a:r>
            <a:r>
              <a:rPr lang="en-US" b="0" dirty="0" err="1">
                <a:solidFill>
                  <a:schemeClr val="tx1"/>
                </a:solidFill>
              </a:rPr>
              <a:t>tất</a:t>
            </a:r>
            <a:r>
              <a:rPr lang="en-US" b="0" dirty="0">
                <a:solidFill>
                  <a:schemeClr val="tx1"/>
                </a:solidFill>
              </a:rPr>
              <a:t> </a:t>
            </a:r>
            <a:r>
              <a:rPr lang="en-US" b="0" dirty="0" err="1">
                <a:solidFill>
                  <a:schemeClr val="tx1"/>
                </a:solidFill>
              </a:rPr>
              <a:t>cả</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ngành</a:t>
            </a:r>
            <a:r>
              <a:rPr lang="en-US" b="0" dirty="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dự</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ngành</a:t>
            </a:r>
            <a:r>
              <a:rPr lang="en-US" b="0" dirty="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dự</a:t>
            </a:r>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sau</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hợp</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đăng</a:t>
            </a:r>
            <a:r>
              <a:rPr lang="en-US" b="0" dirty="0">
                <a:solidFill>
                  <a:schemeClr val="tx1"/>
                </a:solidFill>
              </a:rPr>
              <a:t> </a:t>
            </a:r>
            <a:r>
              <a:rPr lang="en-US" b="0" dirty="0" err="1">
                <a:solidFill>
                  <a:schemeClr val="tx1"/>
                </a:solidFill>
              </a:rPr>
              <a:t>ký</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ngành</a:t>
            </a:r>
            <a:r>
              <a:rPr lang="en-US" b="0" dirty="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nhưng</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thời</a:t>
            </a:r>
            <a:r>
              <a:rPr lang="en-US" b="0" dirty="0">
                <a:solidFill>
                  <a:schemeClr val="tx1"/>
                </a:solidFill>
              </a:rPr>
              <a:t> </a:t>
            </a:r>
            <a:r>
              <a:rPr lang="en-US" b="0" dirty="0" err="1">
                <a:solidFill>
                  <a:schemeClr val="tx1"/>
                </a:solidFill>
              </a:rPr>
              <a:t>gian</a:t>
            </a:r>
            <a:r>
              <a:rPr lang="en-US" b="0" dirty="0">
                <a:solidFill>
                  <a:schemeClr val="tx1"/>
                </a:solidFill>
              </a:rPr>
              <a:t> </a:t>
            </a:r>
            <a:r>
              <a:rPr lang="en-US" b="0" dirty="0" err="1">
                <a:solidFill>
                  <a:schemeClr val="tx1"/>
                </a:solidFill>
              </a:rPr>
              <a:t>sau</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muốn</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ngành</a:t>
            </a:r>
            <a:r>
              <a:rPr lang="en-US" b="0" dirty="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thì</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bổ</a:t>
            </a:r>
            <a:r>
              <a:rPr lang="en-US" b="0" dirty="0">
                <a:solidFill>
                  <a:schemeClr val="tx1"/>
                </a:solidFill>
              </a:rPr>
              <a:t> sung </a:t>
            </a:r>
            <a:r>
              <a:rPr lang="en-US" b="0" dirty="0" err="1">
                <a:solidFill>
                  <a:schemeClr val="tx1"/>
                </a:solidFill>
              </a:rPr>
              <a:t>ngành</a:t>
            </a:r>
            <a:r>
              <a:rPr lang="en-US" b="0" dirty="0">
                <a:solidFill>
                  <a:schemeClr val="tx1"/>
                </a:solidFill>
              </a:rPr>
              <a:t> </a:t>
            </a:r>
            <a:r>
              <a:rPr lang="en-US" b="0" dirty="0" err="1">
                <a:solidFill>
                  <a:schemeClr val="tx1"/>
                </a:solidFill>
              </a:rPr>
              <a:t>nghề</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smtClean="0">
                <a:solidFill>
                  <a:schemeClr val="tx1"/>
                </a:solidFill>
              </a:rPr>
              <a:t>.</a:t>
            </a:r>
          </a:p>
          <a:p>
            <a:pPr algn="just"/>
            <a:r>
              <a:rPr lang="en-US" dirty="0" smtClean="0"/>
              <a:t>3.2.3.5</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mức</a:t>
            </a:r>
            <a:r>
              <a:rPr lang="en-US" dirty="0" smtClean="0"/>
              <a:t> </a:t>
            </a:r>
            <a:r>
              <a:rPr lang="en-US" dirty="0" err="1" smtClean="0"/>
              <a:t>vốn</a:t>
            </a:r>
            <a:r>
              <a:rPr lang="en-US" dirty="0" smtClean="0"/>
              <a:t> </a:t>
            </a:r>
            <a:r>
              <a:rPr lang="en-US" dirty="0" err="1" smtClean="0"/>
              <a:t>điều</a:t>
            </a:r>
            <a:r>
              <a:rPr lang="en-US" dirty="0" smtClean="0"/>
              <a:t> </a:t>
            </a:r>
            <a:r>
              <a:rPr lang="en-US" dirty="0" err="1" smtClean="0"/>
              <a:t>lệ</a:t>
            </a:r>
            <a:r>
              <a:rPr lang="en-US" dirty="0" smtClean="0"/>
              <a:t> </a:t>
            </a:r>
            <a:r>
              <a:rPr lang="en-US" dirty="0" err="1" smtClean="0"/>
              <a:t>công</a:t>
            </a:r>
            <a:r>
              <a:rPr lang="en-US" dirty="0" smtClean="0"/>
              <a:t> </a:t>
            </a:r>
            <a:r>
              <a:rPr lang="en-US" dirty="0" err="1" smtClean="0"/>
              <a:t>ty</a:t>
            </a:r>
            <a:r>
              <a:rPr lang="en-US" dirty="0" smtClean="0"/>
              <a:t> </a:t>
            </a:r>
            <a:r>
              <a:rPr lang="en-US" dirty="0" err="1" smtClean="0"/>
              <a:t>phù</a:t>
            </a:r>
            <a:r>
              <a:rPr lang="en-US" dirty="0" smtClean="0"/>
              <a:t> </a:t>
            </a:r>
            <a:r>
              <a:rPr lang="en-US" dirty="0" err="1" smtClean="0"/>
              <a:t>hợp</a:t>
            </a:r>
            <a:endParaRPr lang="en-US" dirty="0" smtClean="0"/>
          </a:p>
          <a:p>
            <a:pPr algn="just"/>
            <a:r>
              <a:rPr lang="en-US" b="0" dirty="0" smtClean="0">
                <a:solidFill>
                  <a:schemeClr val="tx1"/>
                </a:solidFill>
              </a:rPr>
              <a:t>	</a:t>
            </a:r>
            <a:r>
              <a:rPr lang="en-US" b="0" dirty="0" err="1" smtClean="0">
                <a:solidFill>
                  <a:schemeClr val="tx1"/>
                </a:solidFill>
              </a:rPr>
              <a:t>Vốn</a:t>
            </a:r>
            <a:r>
              <a:rPr lang="en-US" b="0" dirty="0" smtClean="0">
                <a:solidFill>
                  <a:schemeClr val="tx1"/>
                </a:solidFill>
              </a:rPr>
              <a:t> </a:t>
            </a:r>
            <a:r>
              <a:rPr lang="en-US" b="0" dirty="0" err="1">
                <a:solidFill>
                  <a:schemeClr val="tx1"/>
                </a:solidFill>
              </a:rPr>
              <a:t>điều</a:t>
            </a:r>
            <a:r>
              <a:rPr lang="en-US" b="0" dirty="0">
                <a:solidFill>
                  <a:schemeClr val="tx1"/>
                </a:solidFill>
              </a:rPr>
              <a:t> </a:t>
            </a:r>
            <a:r>
              <a:rPr lang="en-US" b="0" dirty="0" err="1">
                <a:solidFill>
                  <a:schemeClr val="tx1"/>
                </a:solidFill>
              </a:rPr>
              <a:t>lệ</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luật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quy</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tổng</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vốn</a:t>
            </a:r>
            <a:r>
              <a:rPr lang="en-US" b="0" dirty="0">
                <a:solidFill>
                  <a:schemeClr val="tx1"/>
                </a:solidFill>
              </a:rPr>
              <a:t> do </a:t>
            </a:r>
            <a:r>
              <a:rPr lang="en-US" b="0" dirty="0" err="1">
                <a:solidFill>
                  <a:schemeClr val="tx1"/>
                </a:solidFill>
              </a:rPr>
              <a:t>các</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viên</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cổ</a:t>
            </a:r>
            <a:r>
              <a:rPr lang="en-US" b="0" dirty="0">
                <a:solidFill>
                  <a:schemeClr val="tx1"/>
                </a:solidFill>
              </a:rPr>
              <a:t> </a:t>
            </a:r>
            <a:r>
              <a:rPr lang="en-US" b="0" dirty="0" err="1">
                <a:solidFill>
                  <a:schemeClr val="tx1"/>
                </a:solidFill>
              </a:rPr>
              <a:t>đông</a:t>
            </a:r>
            <a:r>
              <a:rPr lang="en-US" b="0" dirty="0">
                <a:solidFill>
                  <a:schemeClr val="tx1"/>
                </a:solidFill>
              </a:rPr>
              <a:t> </a:t>
            </a:r>
            <a:r>
              <a:rPr lang="en-US" b="0" dirty="0" err="1">
                <a:solidFill>
                  <a:schemeClr val="tx1"/>
                </a:solidFill>
              </a:rPr>
              <a:t>góp</a:t>
            </a:r>
            <a:r>
              <a:rPr lang="en-US" b="0" dirty="0">
                <a:solidFill>
                  <a:schemeClr val="tx1"/>
                </a:solidFill>
              </a:rPr>
              <a:t> </a:t>
            </a:r>
            <a:r>
              <a:rPr lang="en-US" b="0" dirty="0" err="1">
                <a:solidFill>
                  <a:schemeClr val="tx1"/>
                </a:solidFill>
              </a:rPr>
              <a:t>hoặc</a:t>
            </a:r>
            <a:r>
              <a:rPr lang="en-US" b="0" dirty="0">
                <a:solidFill>
                  <a:schemeClr val="tx1"/>
                </a:solidFill>
              </a:rPr>
              <a:t> cam </a:t>
            </a:r>
            <a:r>
              <a:rPr lang="en-US" b="0" dirty="0" err="1">
                <a:solidFill>
                  <a:schemeClr val="tx1"/>
                </a:solidFill>
              </a:rPr>
              <a:t>kết</a:t>
            </a:r>
            <a:r>
              <a:rPr lang="en-US" b="0" dirty="0">
                <a:solidFill>
                  <a:schemeClr val="tx1"/>
                </a:solidFill>
              </a:rPr>
              <a:t> </a:t>
            </a:r>
            <a:r>
              <a:rPr lang="en-US" b="0" dirty="0" err="1">
                <a:solidFill>
                  <a:schemeClr val="tx1"/>
                </a:solidFill>
              </a:rPr>
              <a:t>sẽ</a:t>
            </a:r>
            <a:r>
              <a:rPr lang="en-US" b="0" dirty="0">
                <a:solidFill>
                  <a:schemeClr val="tx1"/>
                </a:solidFill>
              </a:rPr>
              <a:t> </a:t>
            </a:r>
            <a:r>
              <a:rPr lang="en-US" b="0" dirty="0" err="1">
                <a:solidFill>
                  <a:schemeClr val="tx1"/>
                </a:solidFill>
              </a:rPr>
              <a:t>góp</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thời</a:t>
            </a:r>
            <a:r>
              <a:rPr lang="en-US" b="0" dirty="0">
                <a:solidFill>
                  <a:schemeClr val="tx1"/>
                </a:solidFill>
              </a:rPr>
              <a:t> </a:t>
            </a:r>
            <a:r>
              <a:rPr lang="en-US" b="0" dirty="0" err="1">
                <a:solidFill>
                  <a:schemeClr val="tx1"/>
                </a:solidFill>
              </a:rPr>
              <a:t>hạn</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ghi</a:t>
            </a:r>
            <a:r>
              <a:rPr lang="en-US" b="0" dirty="0">
                <a:solidFill>
                  <a:schemeClr val="tx1"/>
                </a:solidFill>
              </a:rPr>
              <a:t> </a:t>
            </a:r>
            <a:r>
              <a:rPr lang="en-US" b="0" dirty="0" err="1">
                <a:solidFill>
                  <a:schemeClr val="tx1"/>
                </a:solidFill>
              </a:rPr>
              <a:t>vào</a:t>
            </a:r>
            <a:r>
              <a:rPr lang="en-US" b="0" dirty="0">
                <a:solidFill>
                  <a:schemeClr val="tx1"/>
                </a:solidFill>
              </a:rPr>
              <a:t> </a:t>
            </a:r>
            <a:r>
              <a:rPr lang="en-US" b="0" dirty="0" err="1">
                <a:solidFill>
                  <a:schemeClr val="tx1"/>
                </a:solidFill>
              </a:rPr>
              <a:t>điều</a:t>
            </a:r>
            <a:r>
              <a:rPr lang="en-US" b="0" dirty="0">
                <a:solidFill>
                  <a:schemeClr val="tx1"/>
                </a:solidFill>
              </a:rPr>
              <a:t> </a:t>
            </a:r>
            <a:r>
              <a:rPr lang="en-US" b="0" dirty="0" err="1">
                <a:solidFill>
                  <a:schemeClr val="tx1"/>
                </a:solidFill>
              </a:rPr>
              <a:t>lệ</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a:t>
            </a:r>
            <a:endParaRPr lang="en-GB" b="0" dirty="0">
              <a:solidFill>
                <a:schemeClr val="tx1"/>
              </a:solidFill>
            </a:endParaRPr>
          </a:p>
          <a:p>
            <a:pPr algn="just"/>
            <a:endParaRPr lang="en-GB"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3.2.3</a:t>
            </a:r>
            <a:r>
              <a:rPr lang="en-US" dirty="0" smtClean="0"/>
              <a:t>. </a:t>
            </a:r>
            <a:r>
              <a:rPr lang="en-US" dirty="0"/>
              <a:t>TRIỂN KHAI VIỆC TẠO LẬP DN</a:t>
            </a:r>
            <a:endParaRPr lang="en-GB" dirty="0"/>
          </a:p>
        </p:txBody>
      </p:sp>
    </p:spTree>
    <p:extLst>
      <p:ext uri="{BB962C8B-B14F-4D97-AF65-F5344CB8AC3E}">
        <p14:creationId xmlns:p14="http://schemas.microsoft.com/office/powerpoint/2010/main" val="3804957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3.2.3.6</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người</a:t>
            </a:r>
            <a:r>
              <a:rPr lang="en-US" dirty="0" smtClean="0"/>
              <a:t> </a:t>
            </a:r>
            <a:r>
              <a:rPr lang="en-US" dirty="0" err="1" smtClean="0"/>
              <a:t>đại</a:t>
            </a:r>
            <a:r>
              <a:rPr lang="en-US" dirty="0" smtClean="0"/>
              <a:t> </a:t>
            </a:r>
            <a:r>
              <a:rPr lang="en-US" dirty="0" err="1" smtClean="0"/>
              <a:t>diện</a:t>
            </a:r>
            <a:r>
              <a:rPr lang="en-US" dirty="0" smtClean="0"/>
              <a:t> </a:t>
            </a:r>
            <a:r>
              <a:rPr lang="en-US" dirty="0" err="1" smtClean="0"/>
              <a:t>pháp</a:t>
            </a:r>
            <a:r>
              <a:rPr lang="en-US" dirty="0" smtClean="0"/>
              <a:t> </a:t>
            </a:r>
            <a:r>
              <a:rPr lang="en-US" dirty="0" err="1" smtClean="0"/>
              <a:t>luật</a:t>
            </a:r>
            <a:endParaRPr lang="en-US" dirty="0" smtClean="0"/>
          </a:p>
          <a:p>
            <a:pPr algn="just"/>
            <a:r>
              <a:rPr lang="en-US" b="0" dirty="0" smtClean="0">
                <a:solidFill>
                  <a:schemeClr val="tx1"/>
                </a:solidFill>
              </a:rPr>
              <a:t>	</a:t>
            </a:r>
            <a:r>
              <a:rPr lang="en-US" b="0" dirty="0" err="1" smtClean="0">
                <a:solidFill>
                  <a:schemeClr val="tx1"/>
                </a:solidFill>
              </a:rPr>
              <a:t>Người</a:t>
            </a:r>
            <a:r>
              <a:rPr lang="en-US" b="0" dirty="0" smtClean="0">
                <a:solidFill>
                  <a:schemeClr val="tx1"/>
                </a:solidFill>
              </a:rPr>
              <a:t> </a:t>
            </a:r>
            <a:r>
              <a:rPr lang="en-US" b="0" dirty="0" err="1">
                <a:solidFill>
                  <a:schemeClr val="tx1"/>
                </a:solidFill>
              </a:rPr>
              <a:t>đại</a:t>
            </a:r>
            <a:r>
              <a:rPr lang="en-US" b="0" dirty="0">
                <a:solidFill>
                  <a:schemeClr val="tx1"/>
                </a:solidFill>
              </a:rPr>
              <a:t> </a:t>
            </a:r>
            <a:r>
              <a:rPr lang="en-US" b="0" dirty="0" err="1">
                <a:solidFill>
                  <a:schemeClr val="tx1"/>
                </a:solidFill>
              </a:rPr>
              <a:t>diện</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pháp</a:t>
            </a:r>
            <a:r>
              <a:rPr lang="en-US" b="0" dirty="0">
                <a:solidFill>
                  <a:schemeClr val="tx1"/>
                </a:solidFill>
              </a:rPr>
              <a:t> </a:t>
            </a:r>
            <a:r>
              <a:rPr lang="en-US" b="0" dirty="0" err="1">
                <a:solidFill>
                  <a:schemeClr val="tx1"/>
                </a:solidFill>
              </a:rPr>
              <a:t>luật</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người</a:t>
            </a:r>
            <a:r>
              <a:rPr lang="en-US" b="0" dirty="0">
                <a:solidFill>
                  <a:schemeClr val="tx1"/>
                </a:solidFill>
              </a:rPr>
              <a:t> </a:t>
            </a:r>
            <a:r>
              <a:rPr lang="en-US" b="0" dirty="0" err="1">
                <a:solidFill>
                  <a:schemeClr val="tx1"/>
                </a:solidFill>
              </a:rPr>
              <a:t>chịu</a:t>
            </a:r>
            <a:r>
              <a:rPr lang="en-US" b="0" dirty="0">
                <a:solidFill>
                  <a:schemeClr val="tx1"/>
                </a:solidFill>
              </a:rPr>
              <a:t> </a:t>
            </a:r>
            <a:r>
              <a:rPr lang="en-US" b="0" dirty="0" err="1">
                <a:solidFill>
                  <a:schemeClr val="tx1"/>
                </a:solidFill>
              </a:rPr>
              <a:t>trách</a:t>
            </a:r>
            <a:r>
              <a:rPr lang="en-US" b="0" dirty="0">
                <a:solidFill>
                  <a:schemeClr val="tx1"/>
                </a:solidFill>
              </a:rPr>
              <a:t> </a:t>
            </a:r>
            <a:r>
              <a:rPr lang="en-US" b="0" dirty="0" err="1">
                <a:solidFill>
                  <a:schemeClr val="tx1"/>
                </a:solidFill>
              </a:rPr>
              <a:t>nhiệm</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mọi</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người</a:t>
            </a:r>
            <a:r>
              <a:rPr lang="en-US" b="0" dirty="0">
                <a:solidFill>
                  <a:schemeClr val="tx1"/>
                </a:solidFill>
              </a:rPr>
              <a:t> </a:t>
            </a:r>
            <a:r>
              <a:rPr lang="en-US" b="0" dirty="0" err="1">
                <a:solidFill>
                  <a:schemeClr val="tx1"/>
                </a:solidFill>
              </a:rPr>
              <a:t>đại</a:t>
            </a:r>
            <a:r>
              <a:rPr lang="en-US" b="0" dirty="0">
                <a:solidFill>
                  <a:schemeClr val="tx1"/>
                </a:solidFill>
              </a:rPr>
              <a:t> </a:t>
            </a:r>
            <a:r>
              <a:rPr lang="en-US" b="0" dirty="0" err="1">
                <a:solidFill>
                  <a:schemeClr val="tx1"/>
                </a:solidFill>
              </a:rPr>
              <a:t>diện</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làm</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ký</a:t>
            </a:r>
            <a:r>
              <a:rPr lang="en-US" b="0" dirty="0">
                <a:solidFill>
                  <a:schemeClr val="tx1"/>
                </a:solidFill>
              </a:rPr>
              <a:t> </a:t>
            </a:r>
            <a:r>
              <a:rPr lang="en-US" b="0" dirty="0" err="1">
                <a:solidFill>
                  <a:schemeClr val="tx1"/>
                </a:solidFill>
              </a:rPr>
              <a:t>kết</a:t>
            </a:r>
            <a:r>
              <a:rPr lang="en-US" b="0" dirty="0">
                <a:solidFill>
                  <a:schemeClr val="tx1"/>
                </a:solidFill>
              </a:rPr>
              <a:t> </a:t>
            </a:r>
            <a:r>
              <a:rPr lang="en-US" b="0" dirty="0" err="1">
                <a:solidFill>
                  <a:schemeClr val="tx1"/>
                </a:solidFill>
              </a:rPr>
              <a:t>giấy</a:t>
            </a:r>
            <a:r>
              <a:rPr lang="en-US" b="0" dirty="0">
                <a:solidFill>
                  <a:schemeClr val="tx1"/>
                </a:solidFill>
              </a:rPr>
              <a:t> </a:t>
            </a:r>
            <a:r>
              <a:rPr lang="en-US" b="0" dirty="0" err="1">
                <a:solidFill>
                  <a:schemeClr val="tx1"/>
                </a:solidFill>
              </a:rPr>
              <a:t>tờ</a:t>
            </a:r>
            <a:r>
              <a:rPr lang="en-US" b="0" dirty="0">
                <a:solidFill>
                  <a:schemeClr val="tx1"/>
                </a:solidFill>
              </a:rPr>
              <a:t>, </a:t>
            </a:r>
            <a:r>
              <a:rPr lang="en-US" b="0" dirty="0" err="1">
                <a:solidFill>
                  <a:schemeClr val="tx1"/>
                </a:solidFill>
              </a:rPr>
              <a:t>thủ</a:t>
            </a:r>
            <a:r>
              <a:rPr lang="en-US" b="0" dirty="0">
                <a:solidFill>
                  <a:schemeClr val="tx1"/>
                </a:solidFill>
              </a:rPr>
              <a:t> </a:t>
            </a:r>
            <a:r>
              <a:rPr lang="en-US" b="0" dirty="0" err="1">
                <a:solidFill>
                  <a:schemeClr val="tx1"/>
                </a:solidFill>
              </a:rPr>
              <a:t>tục</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cơ</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nước</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cá</a:t>
            </a:r>
            <a:r>
              <a:rPr lang="en-US" b="0" dirty="0">
                <a:solidFill>
                  <a:schemeClr val="tx1"/>
                </a:solidFill>
              </a:rPr>
              <a:t> </a:t>
            </a:r>
            <a:r>
              <a:rPr lang="en-US" b="0" dirty="0" err="1">
                <a:solidFill>
                  <a:schemeClr val="tx1"/>
                </a:solidFill>
              </a:rPr>
              <a:t>nhân</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tổ</a:t>
            </a:r>
            <a:r>
              <a:rPr lang="en-US" b="0" dirty="0">
                <a:solidFill>
                  <a:schemeClr val="tx1"/>
                </a:solidFill>
              </a:rPr>
              <a:t> </a:t>
            </a:r>
            <a:r>
              <a:rPr lang="en-US" b="0" dirty="0" err="1">
                <a:solidFill>
                  <a:schemeClr val="tx1"/>
                </a:solidFill>
              </a:rPr>
              <a:t>chức</a:t>
            </a:r>
            <a:r>
              <a:rPr lang="en-US" b="0" dirty="0">
                <a:solidFill>
                  <a:schemeClr val="tx1"/>
                </a:solidFill>
              </a:rPr>
              <a:t> </a:t>
            </a:r>
            <a:r>
              <a:rPr lang="en-US" b="0" dirty="0" err="1">
                <a:solidFill>
                  <a:schemeClr val="tx1"/>
                </a:solidFill>
              </a:rPr>
              <a:t>khác</a:t>
            </a:r>
            <a:r>
              <a:rPr lang="en-US" b="0" dirty="0">
                <a:solidFill>
                  <a:schemeClr val="tx1"/>
                </a:solidFill>
              </a:rPr>
              <a:t>.</a:t>
            </a:r>
            <a:endParaRPr lang="en-GB" b="0" dirty="0">
              <a:solidFill>
                <a:schemeClr val="tx1"/>
              </a:solidFill>
            </a:endParaRPr>
          </a:p>
          <a:p>
            <a:pPr algn="just"/>
            <a:r>
              <a:rPr lang="en-US" b="0" dirty="0" err="1">
                <a:solidFill>
                  <a:schemeClr val="tx1"/>
                </a:solidFill>
              </a:rPr>
              <a:t>Chức</a:t>
            </a:r>
            <a:r>
              <a:rPr lang="en-US" b="0" dirty="0">
                <a:solidFill>
                  <a:schemeClr val="tx1"/>
                </a:solidFill>
              </a:rPr>
              <a:t> </a:t>
            </a:r>
            <a:r>
              <a:rPr lang="en-US" b="0" dirty="0" err="1">
                <a:solidFill>
                  <a:schemeClr val="tx1"/>
                </a:solidFill>
              </a:rPr>
              <a:t>danh</a:t>
            </a:r>
            <a:r>
              <a:rPr lang="en-US" b="0" dirty="0">
                <a:solidFill>
                  <a:schemeClr val="tx1"/>
                </a:solidFill>
              </a:rPr>
              <a:t> </a:t>
            </a:r>
            <a:r>
              <a:rPr lang="en-US" b="0" dirty="0" err="1">
                <a:solidFill>
                  <a:schemeClr val="tx1"/>
                </a:solidFill>
              </a:rPr>
              <a:t>người</a:t>
            </a:r>
            <a:r>
              <a:rPr lang="en-US" b="0" dirty="0">
                <a:solidFill>
                  <a:schemeClr val="tx1"/>
                </a:solidFill>
              </a:rPr>
              <a:t> </a:t>
            </a:r>
            <a:r>
              <a:rPr lang="en-US" b="0" dirty="0" err="1">
                <a:solidFill>
                  <a:schemeClr val="tx1"/>
                </a:solidFill>
              </a:rPr>
              <a:t>đại</a:t>
            </a:r>
            <a:r>
              <a:rPr lang="en-US" b="0" dirty="0">
                <a:solidFill>
                  <a:schemeClr val="tx1"/>
                </a:solidFill>
              </a:rPr>
              <a:t> </a:t>
            </a:r>
            <a:r>
              <a:rPr lang="en-US" b="0" dirty="0" err="1">
                <a:solidFill>
                  <a:schemeClr val="tx1"/>
                </a:solidFill>
              </a:rPr>
              <a:t>diện</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Giám</a:t>
            </a:r>
            <a:r>
              <a:rPr lang="en-US" b="0" dirty="0">
                <a:solidFill>
                  <a:schemeClr val="tx1"/>
                </a:solidFill>
              </a:rPr>
              <a:t> </a:t>
            </a:r>
            <a:r>
              <a:rPr lang="en-US" b="0" dirty="0" err="1">
                <a:solidFill>
                  <a:schemeClr val="tx1"/>
                </a:solidFill>
              </a:rPr>
              <a:t>Đốc</a:t>
            </a:r>
            <a:r>
              <a:rPr lang="en-US" b="0" dirty="0">
                <a:solidFill>
                  <a:schemeClr val="tx1"/>
                </a:solidFill>
              </a:rPr>
              <a:t> (</a:t>
            </a:r>
            <a:r>
              <a:rPr lang="en-US" b="0" dirty="0" err="1">
                <a:solidFill>
                  <a:schemeClr val="tx1"/>
                </a:solidFill>
              </a:rPr>
              <a:t>Tổng</a:t>
            </a:r>
            <a:r>
              <a:rPr lang="en-US" b="0" dirty="0">
                <a:solidFill>
                  <a:schemeClr val="tx1"/>
                </a:solidFill>
              </a:rPr>
              <a:t> </a:t>
            </a:r>
            <a:r>
              <a:rPr lang="en-US" b="0" dirty="0" err="1">
                <a:solidFill>
                  <a:schemeClr val="tx1"/>
                </a:solidFill>
              </a:rPr>
              <a:t>giám</a:t>
            </a:r>
            <a:r>
              <a:rPr lang="en-US" b="0" dirty="0">
                <a:solidFill>
                  <a:schemeClr val="tx1"/>
                </a:solidFill>
              </a:rPr>
              <a:t> </a:t>
            </a:r>
            <a:r>
              <a:rPr lang="en-US" b="0" dirty="0" err="1">
                <a:solidFill>
                  <a:schemeClr val="tx1"/>
                </a:solidFill>
              </a:rPr>
              <a:t>đốc</a:t>
            </a:r>
            <a:r>
              <a:rPr lang="en-US" b="0" dirty="0">
                <a:solidFill>
                  <a:schemeClr val="tx1"/>
                </a:solidFill>
              </a:rPr>
              <a:t>), </a:t>
            </a:r>
            <a:r>
              <a:rPr lang="en-US" b="0" dirty="0" err="1">
                <a:solidFill>
                  <a:schemeClr val="tx1"/>
                </a:solidFill>
              </a:rPr>
              <a:t>Chủ</a:t>
            </a:r>
            <a:r>
              <a:rPr lang="en-US" b="0" dirty="0">
                <a:solidFill>
                  <a:schemeClr val="tx1"/>
                </a:solidFill>
              </a:rPr>
              <a:t> </a:t>
            </a:r>
            <a:r>
              <a:rPr lang="en-US" b="0" dirty="0" err="1">
                <a:solidFill>
                  <a:schemeClr val="tx1"/>
                </a:solidFill>
              </a:rPr>
              <a:t>tịch</a:t>
            </a:r>
            <a:r>
              <a:rPr lang="en-US" b="0" dirty="0">
                <a:solidFill>
                  <a:schemeClr val="tx1"/>
                </a:solidFill>
              </a:rPr>
              <a:t> </a:t>
            </a:r>
            <a:r>
              <a:rPr lang="en-US" b="0" dirty="0" err="1">
                <a:solidFill>
                  <a:schemeClr val="tx1"/>
                </a:solidFill>
              </a:rPr>
              <a:t>Hội</a:t>
            </a:r>
            <a:r>
              <a:rPr lang="en-US" b="0" dirty="0">
                <a:solidFill>
                  <a:schemeClr val="tx1"/>
                </a:solidFill>
              </a:rPr>
              <a:t> </a:t>
            </a:r>
            <a:r>
              <a:rPr lang="en-US" b="0" dirty="0" err="1">
                <a:solidFill>
                  <a:schemeClr val="tx1"/>
                </a:solidFill>
              </a:rPr>
              <a:t>đồng</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viên</a:t>
            </a:r>
            <a:r>
              <a:rPr lang="en-US" b="0" dirty="0">
                <a:solidFill>
                  <a:schemeClr val="tx1"/>
                </a:solidFill>
              </a:rPr>
              <a:t>/</a:t>
            </a:r>
            <a:r>
              <a:rPr lang="en-US" b="0" dirty="0" err="1">
                <a:solidFill>
                  <a:schemeClr val="tx1"/>
                </a:solidFill>
              </a:rPr>
              <a:t>quản</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chức</a:t>
            </a:r>
            <a:r>
              <a:rPr lang="en-US" b="0" dirty="0">
                <a:solidFill>
                  <a:schemeClr val="tx1"/>
                </a:solidFill>
              </a:rPr>
              <a:t> </a:t>
            </a:r>
            <a:r>
              <a:rPr lang="en-US" b="0" dirty="0" err="1">
                <a:solidFill>
                  <a:schemeClr val="tx1"/>
                </a:solidFill>
              </a:rPr>
              <a:t>danh</a:t>
            </a:r>
            <a:r>
              <a:rPr lang="en-US" b="0" dirty="0">
                <a:solidFill>
                  <a:schemeClr val="tx1"/>
                </a:solidFill>
              </a:rPr>
              <a:t> </a:t>
            </a:r>
            <a:r>
              <a:rPr lang="en-US" b="0" dirty="0" err="1">
                <a:solidFill>
                  <a:schemeClr val="tx1"/>
                </a:solidFill>
              </a:rPr>
              <a:t>quản</a:t>
            </a:r>
            <a:r>
              <a:rPr lang="en-US" b="0" dirty="0">
                <a:solidFill>
                  <a:schemeClr val="tx1"/>
                </a:solidFill>
              </a:rPr>
              <a:t> </a:t>
            </a:r>
            <a:r>
              <a:rPr lang="en-US" b="0" dirty="0" err="1">
                <a:solidFill>
                  <a:schemeClr val="tx1"/>
                </a:solidFill>
              </a:rPr>
              <a:t>lý</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quy</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tại</a:t>
            </a:r>
            <a:r>
              <a:rPr lang="en-US" b="0" dirty="0">
                <a:solidFill>
                  <a:schemeClr val="tx1"/>
                </a:solidFill>
              </a:rPr>
              <a:t> </a:t>
            </a:r>
            <a:r>
              <a:rPr lang="en-US" b="0" dirty="0" err="1">
                <a:solidFill>
                  <a:schemeClr val="tx1"/>
                </a:solidFill>
              </a:rPr>
              <a:t>điều</a:t>
            </a:r>
            <a:r>
              <a:rPr lang="en-US" b="0" dirty="0">
                <a:solidFill>
                  <a:schemeClr val="tx1"/>
                </a:solidFill>
              </a:rPr>
              <a:t> </a:t>
            </a:r>
            <a:r>
              <a:rPr lang="en-US" b="0" dirty="0" err="1">
                <a:solidFill>
                  <a:schemeClr val="tx1"/>
                </a:solidFill>
              </a:rPr>
              <a:t>lệ</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a:t>
            </a:r>
            <a:endParaRPr lang="en-GB" b="0" dirty="0">
              <a:solidFill>
                <a:schemeClr val="tx1"/>
              </a:solidFill>
            </a:endParaRPr>
          </a:p>
          <a:p>
            <a:r>
              <a:rPr lang="en-US" dirty="0" smtClean="0"/>
              <a:t>3.2.3.7</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về</a:t>
            </a:r>
            <a:r>
              <a:rPr lang="en-US" dirty="0" smtClean="0"/>
              <a:t> </a:t>
            </a:r>
            <a:r>
              <a:rPr lang="en-US" dirty="0" err="1" smtClean="0"/>
              <a:t>giấy</a:t>
            </a:r>
            <a:r>
              <a:rPr lang="en-US" dirty="0" smtClean="0"/>
              <a:t> </a:t>
            </a:r>
            <a:r>
              <a:rPr lang="en-US" dirty="0" err="1" smtClean="0"/>
              <a:t>tờ</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công</a:t>
            </a:r>
            <a:r>
              <a:rPr lang="en-US" dirty="0" smtClean="0"/>
              <a:t> </a:t>
            </a:r>
            <a:r>
              <a:rPr lang="en-US" dirty="0" err="1" smtClean="0"/>
              <a:t>ty</a:t>
            </a:r>
            <a:endParaRPr lang="en-US" dirty="0" smtClean="0"/>
          </a:p>
          <a:p>
            <a:r>
              <a:rPr lang="en-US" b="0" dirty="0" smtClean="0">
                <a:solidFill>
                  <a:schemeClr val="tx1"/>
                </a:solidFill>
              </a:rPr>
              <a:t>	Con </a:t>
            </a:r>
            <a:r>
              <a:rPr lang="en-US" b="0" dirty="0" err="1" smtClean="0">
                <a:solidFill>
                  <a:schemeClr val="tx1"/>
                </a:solidFill>
              </a:rPr>
              <a:t>dấu</a:t>
            </a:r>
            <a:r>
              <a:rPr lang="en-US" b="0" dirty="0" smtClean="0">
                <a:solidFill>
                  <a:schemeClr val="tx1"/>
                </a:solidFill>
              </a:rPr>
              <a:t>, </a:t>
            </a:r>
            <a:r>
              <a:rPr lang="en-US" b="0" dirty="0" err="1" smtClean="0">
                <a:solidFill>
                  <a:schemeClr val="tx1"/>
                </a:solidFill>
              </a:rPr>
              <a:t>nội</a:t>
            </a:r>
            <a:r>
              <a:rPr lang="en-US" b="0" dirty="0" smtClean="0">
                <a:solidFill>
                  <a:schemeClr val="tx1"/>
                </a:solidFill>
              </a:rPr>
              <a:t> dung </a:t>
            </a:r>
            <a:r>
              <a:rPr lang="en-US" b="0" dirty="0">
                <a:solidFill>
                  <a:schemeClr val="tx1"/>
                </a:solidFill>
              </a:rPr>
              <a:t>Đ</a:t>
            </a:r>
            <a:r>
              <a:rPr lang="en-US" b="0" dirty="0" smtClean="0">
                <a:solidFill>
                  <a:schemeClr val="tx1"/>
                </a:solidFill>
              </a:rPr>
              <a:t>KKD, </a:t>
            </a:r>
            <a:r>
              <a:rPr lang="en-US" b="0" dirty="0" err="1" smtClean="0">
                <a:solidFill>
                  <a:schemeClr val="tx1"/>
                </a:solidFill>
              </a:rPr>
              <a:t>khai</a:t>
            </a:r>
            <a:r>
              <a:rPr lang="en-US" b="0" dirty="0" smtClean="0">
                <a:solidFill>
                  <a:schemeClr val="tx1"/>
                </a:solidFill>
              </a:rPr>
              <a:t> </a:t>
            </a:r>
            <a:r>
              <a:rPr lang="en-US" b="0" dirty="0" err="1" smtClean="0">
                <a:solidFill>
                  <a:schemeClr val="tx1"/>
                </a:solidFill>
              </a:rPr>
              <a:t>thuế</a:t>
            </a:r>
            <a:r>
              <a:rPr lang="en-US" b="0" dirty="0" smtClean="0">
                <a:solidFill>
                  <a:schemeClr val="tx1"/>
                </a:solidFill>
              </a:rPr>
              <a:t> ban </a:t>
            </a:r>
            <a:r>
              <a:rPr lang="en-US" b="0" dirty="0" err="1" smtClean="0">
                <a:solidFill>
                  <a:schemeClr val="tx1"/>
                </a:solidFill>
              </a:rPr>
              <a:t>đầu</a:t>
            </a:r>
            <a:r>
              <a:rPr lang="en-US" b="0" dirty="0" smtClean="0">
                <a:solidFill>
                  <a:schemeClr val="tx1"/>
                </a:solidFill>
              </a:rPr>
              <a:t>, </a:t>
            </a:r>
            <a:r>
              <a:rPr lang="en-US" b="0" dirty="0" err="1" smtClean="0">
                <a:solidFill>
                  <a:schemeClr val="tx1"/>
                </a:solidFill>
              </a:rPr>
              <a:t>thủ</a:t>
            </a:r>
            <a:r>
              <a:rPr lang="en-US" b="0" dirty="0" smtClean="0">
                <a:solidFill>
                  <a:schemeClr val="tx1"/>
                </a:solidFill>
              </a:rPr>
              <a:t> </a:t>
            </a:r>
            <a:r>
              <a:rPr lang="en-US" b="0" dirty="0" err="1" smtClean="0">
                <a:solidFill>
                  <a:schemeClr val="tx1"/>
                </a:solidFill>
              </a:rPr>
              <a:t>tục</a:t>
            </a:r>
            <a:r>
              <a:rPr lang="en-US" b="0" dirty="0" smtClean="0">
                <a:solidFill>
                  <a:schemeClr val="tx1"/>
                </a:solidFill>
              </a:rPr>
              <a:t> </a:t>
            </a:r>
            <a:r>
              <a:rPr lang="en-US" b="0" dirty="0" err="1" smtClean="0">
                <a:solidFill>
                  <a:schemeClr val="tx1"/>
                </a:solidFill>
              </a:rPr>
              <a:t>tính</a:t>
            </a:r>
            <a:r>
              <a:rPr lang="en-US" b="0" dirty="0" smtClean="0">
                <a:solidFill>
                  <a:schemeClr val="tx1"/>
                </a:solidFill>
              </a:rPr>
              <a:t> </a:t>
            </a:r>
            <a:r>
              <a:rPr lang="en-US" b="0" dirty="0" err="1" smtClean="0">
                <a:solidFill>
                  <a:schemeClr val="tx1"/>
                </a:solidFill>
              </a:rPr>
              <a:t>thuế</a:t>
            </a:r>
            <a:r>
              <a:rPr lang="en-US" b="0" dirty="0" smtClean="0">
                <a:solidFill>
                  <a:schemeClr val="tx1"/>
                </a:solidFill>
              </a:rPr>
              <a:t>, </a:t>
            </a:r>
            <a:r>
              <a:rPr lang="en-US" b="0" dirty="0" err="1" smtClean="0">
                <a:solidFill>
                  <a:schemeClr val="tx1"/>
                </a:solidFill>
              </a:rPr>
              <a:t>phát</a:t>
            </a:r>
            <a:r>
              <a:rPr lang="en-US" b="0" dirty="0" smtClean="0">
                <a:solidFill>
                  <a:schemeClr val="tx1"/>
                </a:solidFill>
              </a:rPr>
              <a:t> </a:t>
            </a:r>
            <a:r>
              <a:rPr lang="en-US" b="0" dirty="0" err="1" smtClean="0">
                <a:solidFill>
                  <a:schemeClr val="tx1"/>
                </a:solidFill>
              </a:rPr>
              <a:t>hành</a:t>
            </a:r>
            <a:r>
              <a:rPr lang="en-US" b="0" dirty="0" smtClean="0">
                <a:solidFill>
                  <a:schemeClr val="tx1"/>
                </a:solidFill>
              </a:rPr>
              <a:t> </a:t>
            </a:r>
            <a:r>
              <a:rPr lang="en-US" b="0" dirty="0" err="1" smtClean="0">
                <a:solidFill>
                  <a:schemeClr val="tx1"/>
                </a:solidFill>
              </a:rPr>
              <a:t>hoá</a:t>
            </a:r>
            <a:r>
              <a:rPr lang="en-US" b="0" dirty="0" smtClean="0">
                <a:solidFill>
                  <a:schemeClr val="tx1"/>
                </a:solidFill>
              </a:rPr>
              <a:t> </a:t>
            </a:r>
            <a:r>
              <a:rPr lang="en-US" b="0" dirty="0" err="1" smtClean="0">
                <a:solidFill>
                  <a:schemeClr val="tx1"/>
                </a:solidFill>
              </a:rPr>
              <a:t>đơn</a:t>
            </a:r>
            <a:r>
              <a:rPr lang="en-US" b="0" dirty="0" smtClean="0">
                <a:solidFill>
                  <a:schemeClr val="tx1"/>
                </a:solidFill>
              </a:rPr>
              <a:t> </a:t>
            </a:r>
            <a:r>
              <a:rPr lang="en-US" b="0" dirty="0" err="1" smtClean="0">
                <a:solidFill>
                  <a:schemeClr val="tx1"/>
                </a:solidFill>
              </a:rPr>
              <a:t>điện</a:t>
            </a:r>
            <a:r>
              <a:rPr lang="en-US" b="0" dirty="0" smtClean="0">
                <a:solidFill>
                  <a:schemeClr val="tx1"/>
                </a:solidFill>
              </a:rPr>
              <a:t> </a:t>
            </a:r>
            <a:r>
              <a:rPr lang="en-US" b="0" dirty="0" err="1" smtClean="0">
                <a:solidFill>
                  <a:schemeClr val="tx1"/>
                </a:solidFill>
              </a:rPr>
              <a:t>tử</a:t>
            </a:r>
            <a:r>
              <a:rPr lang="en-US" b="0" dirty="0" smtClean="0">
                <a:solidFill>
                  <a:schemeClr val="tx1"/>
                </a:solidFill>
              </a:rPr>
              <a:t>, </a:t>
            </a:r>
            <a:r>
              <a:rPr lang="en-US" b="0" dirty="0" err="1" smtClean="0">
                <a:solidFill>
                  <a:schemeClr val="tx1"/>
                </a:solidFill>
              </a:rPr>
              <a:t>chữ</a:t>
            </a:r>
            <a:r>
              <a:rPr lang="en-US" b="0" dirty="0" smtClean="0">
                <a:solidFill>
                  <a:schemeClr val="tx1"/>
                </a:solidFill>
              </a:rPr>
              <a:t> </a:t>
            </a:r>
            <a:r>
              <a:rPr lang="en-US" b="0" dirty="0" err="1" smtClean="0">
                <a:solidFill>
                  <a:schemeClr val="tx1"/>
                </a:solidFill>
              </a:rPr>
              <a:t>ký</a:t>
            </a:r>
            <a:r>
              <a:rPr lang="en-US" b="0" dirty="0" smtClean="0">
                <a:solidFill>
                  <a:schemeClr val="tx1"/>
                </a:solidFill>
              </a:rPr>
              <a:t> </a:t>
            </a:r>
            <a:r>
              <a:rPr lang="en-US" b="0" dirty="0" err="1" smtClean="0">
                <a:solidFill>
                  <a:schemeClr val="tx1"/>
                </a:solidFill>
              </a:rPr>
              <a:t>số</a:t>
            </a:r>
            <a:r>
              <a:rPr lang="en-US" b="0" dirty="0" smtClean="0">
                <a:solidFill>
                  <a:schemeClr val="tx1"/>
                </a:solidFill>
              </a:rPr>
              <a:t>, </a:t>
            </a:r>
            <a:r>
              <a:rPr lang="en-US" b="0" dirty="0" err="1" smtClean="0">
                <a:solidFill>
                  <a:schemeClr val="tx1"/>
                </a:solidFill>
              </a:rPr>
              <a:t>dấu</a:t>
            </a:r>
            <a:r>
              <a:rPr lang="en-US" b="0" dirty="0" smtClean="0">
                <a:solidFill>
                  <a:schemeClr val="tx1"/>
                </a:solidFill>
              </a:rPr>
              <a:t> </a:t>
            </a:r>
            <a:r>
              <a:rPr lang="en-US" b="0" dirty="0" err="1" smtClean="0">
                <a:solidFill>
                  <a:schemeClr val="tx1"/>
                </a:solidFill>
              </a:rPr>
              <a:t>chức</a:t>
            </a:r>
            <a:r>
              <a:rPr lang="en-US" b="0" dirty="0" smtClean="0">
                <a:solidFill>
                  <a:schemeClr val="tx1"/>
                </a:solidFill>
              </a:rPr>
              <a:t> </a:t>
            </a:r>
            <a:r>
              <a:rPr lang="en-US" b="0" dirty="0" err="1" smtClean="0">
                <a:solidFill>
                  <a:schemeClr val="tx1"/>
                </a:solidFill>
              </a:rPr>
              <a:t>danh</a:t>
            </a:r>
            <a:r>
              <a:rPr lang="en-US" b="0" dirty="0" smtClean="0">
                <a:solidFill>
                  <a:schemeClr val="tx1"/>
                </a:solidFill>
              </a:rPr>
              <a:t>, </a:t>
            </a:r>
            <a:r>
              <a:rPr lang="en-US" b="0" dirty="0" err="1" smtClean="0">
                <a:solidFill>
                  <a:schemeClr val="tx1"/>
                </a:solidFill>
              </a:rPr>
              <a:t>bảng</a:t>
            </a:r>
            <a:r>
              <a:rPr lang="en-US" b="0" dirty="0" smtClean="0">
                <a:solidFill>
                  <a:schemeClr val="tx1"/>
                </a:solidFill>
              </a:rPr>
              <a:t> </a:t>
            </a:r>
            <a:r>
              <a:rPr lang="en-US" b="0" dirty="0" err="1" smtClean="0">
                <a:solidFill>
                  <a:schemeClr val="tx1"/>
                </a:solidFill>
              </a:rPr>
              <a:t>hiệu</a:t>
            </a:r>
            <a:r>
              <a:rPr lang="en-US" b="0" dirty="0" smtClean="0">
                <a:solidFill>
                  <a:schemeClr val="tx1"/>
                </a:solidFill>
              </a:rPr>
              <a:t>, </a:t>
            </a:r>
            <a:r>
              <a:rPr lang="en-US" b="0" dirty="0">
                <a:solidFill>
                  <a:schemeClr val="tx1"/>
                </a:solidFill>
              </a:rPr>
              <a:t>S</a:t>
            </a:r>
            <a:r>
              <a:rPr lang="en-US" b="0" dirty="0" smtClean="0">
                <a:solidFill>
                  <a:schemeClr val="tx1"/>
                </a:solidFill>
              </a:rPr>
              <a:t>TK </a:t>
            </a:r>
            <a:r>
              <a:rPr lang="en-US" b="0" dirty="0" err="1" smtClean="0">
                <a:solidFill>
                  <a:schemeClr val="tx1"/>
                </a:solidFill>
              </a:rPr>
              <a:t>ngân</a:t>
            </a:r>
            <a:r>
              <a:rPr lang="en-US" b="0" dirty="0" smtClean="0">
                <a:solidFill>
                  <a:schemeClr val="tx1"/>
                </a:solidFill>
              </a:rPr>
              <a:t> </a:t>
            </a:r>
            <a:r>
              <a:rPr lang="en-US" b="0" dirty="0" err="1" smtClean="0">
                <a:solidFill>
                  <a:schemeClr val="tx1"/>
                </a:solidFill>
              </a:rPr>
              <a:t>hàng</a:t>
            </a:r>
            <a:r>
              <a:rPr lang="en-US" b="0" dirty="0" smtClean="0">
                <a:solidFill>
                  <a:schemeClr val="tx1"/>
                </a:solidFill>
              </a:rPr>
              <a:t>, </a:t>
            </a:r>
            <a:r>
              <a:rPr lang="en-US" b="0" dirty="0" err="1" smtClean="0">
                <a:solidFill>
                  <a:schemeClr val="tx1"/>
                </a:solidFill>
              </a:rPr>
              <a:t>thuê</a:t>
            </a:r>
            <a:r>
              <a:rPr lang="en-US" b="0" dirty="0" smtClean="0">
                <a:solidFill>
                  <a:schemeClr val="tx1"/>
                </a:solidFill>
              </a:rPr>
              <a:t> </a:t>
            </a:r>
            <a:r>
              <a:rPr lang="en-US" b="0" dirty="0" err="1" smtClean="0">
                <a:solidFill>
                  <a:schemeClr val="tx1"/>
                </a:solidFill>
              </a:rPr>
              <a:t>địa</a:t>
            </a:r>
            <a:r>
              <a:rPr lang="en-US" b="0" dirty="0" smtClean="0">
                <a:solidFill>
                  <a:schemeClr val="tx1"/>
                </a:solidFill>
              </a:rPr>
              <a:t> </a:t>
            </a:r>
            <a:r>
              <a:rPr lang="en-US" b="0" dirty="0" err="1" smtClean="0">
                <a:solidFill>
                  <a:schemeClr val="tx1"/>
                </a:solidFill>
              </a:rPr>
              <a:t>chỉ</a:t>
            </a:r>
            <a:r>
              <a:rPr lang="en-US" b="0" dirty="0" smtClean="0">
                <a:solidFill>
                  <a:schemeClr val="tx1"/>
                </a:solidFill>
              </a:rPr>
              <a:t> KD ,…</a:t>
            </a: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3.2.3</a:t>
            </a:r>
            <a:r>
              <a:rPr lang="en-US" dirty="0" smtClean="0"/>
              <a:t>. </a:t>
            </a:r>
            <a:r>
              <a:rPr lang="en-US" dirty="0"/>
              <a:t>TRIỂN KHAI VIỆC TẠO LẬP DN</a:t>
            </a:r>
            <a:endParaRPr lang="en-GB" dirty="0"/>
          </a:p>
        </p:txBody>
      </p:sp>
    </p:spTree>
    <p:extLst>
      <p:ext uri="{BB962C8B-B14F-4D97-AF65-F5344CB8AC3E}">
        <p14:creationId xmlns:p14="http://schemas.microsoft.com/office/powerpoint/2010/main" val="798757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3.2.4.1</a:t>
            </a:r>
            <a:r>
              <a:rPr lang="en-US" dirty="0" smtClean="0"/>
              <a:t>. </a:t>
            </a:r>
            <a:r>
              <a:rPr lang="en-US" dirty="0" err="1" smtClean="0"/>
              <a:t>Khái</a:t>
            </a:r>
            <a:r>
              <a:rPr lang="en-US" dirty="0" smtClean="0"/>
              <a:t> </a:t>
            </a:r>
            <a:r>
              <a:rPr lang="en-US" dirty="0" err="1" smtClean="0"/>
              <a:t>niệm</a:t>
            </a:r>
            <a:endParaRPr lang="en-US" dirty="0" smtClean="0"/>
          </a:p>
          <a:p>
            <a:pPr algn="just"/>
            <a:r>
              <a:rPr lang="en-US" b="0" dirty="0" smtClean="0">
                <a:solidFill>
                  <a:schemeClr val="tx1"/>
                </a:solidFill>
              </a:rPr>
              <a:t>	</a:t>
            </a:r>
            <a:r>
              <a:rPr lang="en-US" b="0" dirty="0" err="1" smtClean="0">
                <a:solidFill>
                  <a:schemeClr val="tx1"/>
                </a:solidFill>
              </a:rPr>
              <a:t>Rủi</a:t>
            </a:r>
            <a:r>
              <a:rPr lang="en-US" b="0" dirty="0" smtClean="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nghĩa</a:t>
            </a:r>
            <a:r>
              <a:rPr lang="en-US" b="0" dirty="0">
                <a:solidFill>
                  <a:schemeClr val="tx1"/>
                </a:solidFill>
              </a:rPr>
              <a:t> </a:t>
            </a:r>
            <a:r>
              <a:rPr lang="en-US" b="0" dirty="0" err="1">
                <a:solidFill>
                  <a:schemeClr val="tx1"/>
                </a:solidFill>
              </a:rPr>
              <a:t>đúng</a:t>
            </a:r>
            <a:r>
              <a:rPr lang="en-US" b="0" dirty="0">
                <a:solidFill>
                  <a:schemeClr val="tx1"/>
                </a:solidFill>
              </a:rPr>
              <a:t> </a:t>
            </a:r>
            <a:r>
              <a:rPr lang="en-US" b="0" dirty="0" err="1">
                <a:solidFill>
                  <a:schemeClr val="tx1"/>
                </a:solidFill>
              </a:rPr>
              <a:t>mực</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tổng</a:t>
            </a:r>
            <a:r>
              <a:rPr lang="en-US" b="0" dirty="0">
                <a:solidFill>
                  <a:schemeClr val="tx1"/>
                </a:solidFill>
              </a:rPr>
              <a:t> </a:t>
            </a:r>
            <a:r>
              <a:rPr lang="en-US" b="0" dirty="0" err="1">
                <a:solidFill>
                  <a:schemeClr val="tx1"/>
                </a:solidFill>
              </a:rPr>
              <a:t>mức</a:t>
            </a:r>
            <a:r>
              <a:rPr lang="en-US" b="0" dirty="0">
                <a:solidFill>
                  <a:schemeClr val="tx1"/>
                </a:solidFill>
              </a:rPr>
              <a:t> </a:t>
            </a:r>
            <a:r>
              <a:rPr lang="en-US" b="0" dirty="0" err="1">
                <a:solidFill>
                  <a:schemeClr val="tx1"/>
                </a:solidFill>
              </a:rPr>
              <a:t>thiệt</a:t>
            </a:r>
            <a:r>
              <a:rPr lang="en-US" b="0" dirty="0">
                <a:solidFill>
                  <a:schemeClr val="tx1"/>
                </a:solidFill>
              </a:rPr>
              <a:t> </a:t>
            </a:r>
            <a:r>
              <a:rPr lang="en-US" b="0" dirty="0" err="1">
                <a:solidFill>
                  <a:schemeClr val="tx1"/>
                </a:solidFill>
              </a:rPr>
              <a:t>hại</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vốn</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thị</a:t>
            </a:r>
            <a:r>
              <a:rPr lang="en-US" b="0" dirty="0">
                <a:solidFill>
                  <a:schemeClr val="tx1"/>
                </a:solidFill>
              </a:rPr>
              <a:t> </a:t>
            </a:r>
            <a:r>
              <a:rPr lang="en-US" b="0" dirty="0" err="1">
                <a:solidFill>
                  <a:schemeClr val="tx1"/>
                </a:solidFill>
              </a:rPr>
              <a:t>trường</a:t>
            </a:r>
            <a:r>
              <a:rPr lang="en-US" b="0" dirty="0">
                <a:solidFill>
                  <a:schemeClr val="tx1"/>
                </a:solidFill>
              </a:rPr>
              <a:t>,…</a:t>
            </a:r>
            <a:r>
              <a:rPr lang="en-US" b="0" dirty="0" err="1">
                <a:solidFill>
                  <a:schemeClr val="tx1"/>
                </a:solidFill>
              </a:rPr>
              <a:t>mà</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gánh</a:t>
            </a:r>
            <a:r>
              <a:rPr lang="en-US" b="0" dirty="0">
                <a:solidFill>
                  <a:schemeClr val="tx1"/>
                </a:solidFill>
              </a:rPr>
              <a:t> </a:t>
            </a:r>
            <a:r>
              <a:rPr lang="en-US" b="0" dirty="0" err="1">
                <a:solidFill>
                  <a:schemeClr val="tx1"/>
                </a:solidFill>
              </a:rPr>
              <a:t>chịu</a:t>
            </a:r>
            <a:r>
              <a:rPr lang="en-US" b="0" dirty="0">
                <a:solidFill>
                  <a:schemeClr val="tx1"/>
                </a:solidFill>
              </a:rPr>
              <a:t> </a:t>
            </a:r>
            <a:r>
              <a:rPr lang="en-US" b="0" dirty="0" err="1">
                <a:solidFill>
                  <a:schemeClr val="tx1"/>
                </a:solidFill>
              </a:rPr>
              <a:t>toàn</a:t>
            </a:r>
            <a:r>
              <a:rPr lang="en-US" b="0" dirty="0">
                <a:solidFill>
                  <a:schemeClr val="tx1"/>
                </a:solidFill>
              </a:rPr>
              <a:t> </a:t>
            </a:r>
            <a:r>
              <a:rPr lang="en-US" b="0" dirty="0" err="1">
                <a:solidFill>
                  <a:schemeClr val="tx1"/>
                </a:solidFill>
              </a:rPr>
              <a:t>bộ</a:t>
            </a:r>
            <a:r>
              <a:rPr lang="en-US" b="0" dirty="0">
                <a:solidFill>
                  <a:schemeClr val="tx1"/>
                </a:solidFill>
              </a:rPr>
              <a:t> </a:t>
            </a:r>
            <a:r>
              <a:rPr lang="en-US" b="0" dirty="0" err="1">
                <a:solidFill>
                  <a:schemeClr val="tx1"/>
                </a:solidFill>
              </a:rPr>
              <a:t>tổn</a:t>
            </a:r>
            <a:r>
              <a:rPr lang="en-US" b="0" dirty="0">
                <a:solidFill>
                  <a:schemeClr val="tx1"/>
                </a:solidFill>
              </a:rPr>
              <a:t> </a:t>
            </a:r>
            <a:r>
              <a:rPr lang="en-US" b="0" dirty="0" err="1">
                <a:solidFill>
                  <a:schemeClr val="tx1"/>
                </a:solidFill>
              </a:rPr>
              <a:t>thất</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Tuy</a:t>
            </a:r>
            <a:r>
              <a:rPr lang="en-US" b="0" dirty="0">
                <a:solidFill>
                  <a:schemeClr val="tx1"/>
                </a:solidFill>
              </a:rPr>
              <a:t> </a:t>
            </a:r>
            <a:r>
              <a:rPr lang="en-US" b="0" dirty="0" err="1">
                <a:solidFill>
                  <a:schemeClr val="tx1"/>
                </a:solidFill>
              </a:rPr>
              <a:t>trên</a:t>
            </a:r>
            <a:r>
              <a:rPr lang="en-US" b="0" dirty="0">
                <a:solidFill>
                  <a:schemeClr val="tx1"/>
                </a:solidFill>
              </a:rPr>
              <a:t> </a:t>
            </a:r>
            <a:r>
              <a:rPr lang="en-US" b="0" dirty="0" err="1">
                <a:solidFill>
                  <a:schemeClr val="tx1"/>
                </a:solidFill>
              </a:rPr>
              <a:t>thị</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rất</a:t>
            </a:r>
            <a:r>
              <a:rPr lang="en-US" b="0" dirty="0">
                <a:solidFill>
                  <a:schemeClr val="tx1"/>
                </a:solidFill>
              </a:rPr>
              <a:t> </a:t>
            </a:r>
            <a:r>
              <a:rPr lang="en-US" b="0" dirty="0" err="1">
                <a:solidFill>
                  <a:schemeClr val="tx1"/>
                </a:solidFill>
              </a:rPr>
              <a:t>nhiều</a:t>
            </a:r>
            <a:r>
              <a:rPr lang="en-US" b="0" dirty="0">
                <a:solidFill>
                  <a:schemeClr val="tx1"/>
                </a:solidFill>
              </a:rPr>
              <a:t> </a:t>
            </a:r>
            <a:r>
              <a:rPr lang="en-US" b="0" dirty="0" err="1">
                <a:solidFill>
                  <a:schemeClr val="tx1"/>
                </a:solidFill>
              </a:rPr>
              <a:t>loại</a:t>
            </a:r>
            <a:r>
              <a:rPr lang="en-US" b="0" dirty="0">
                <a:solidFill>
                  <a:schemeClr val="tx1"/>
                </a:solidFill>
              </a:rPr>
              <a:t> </a:t>
            </a:r>
            <a:r>
              <a:rPr lang="en-US" b="0" dirty="0" err="1">
                <a:solidFill>
                  <a:schemeClr val="tx1"/>
                </a:solidFill>
              </a:rPr>
              <a:t>rủi</a:t>
            </a:r>
            <a:r>
              <a:rPr lang="en-US" b="0" dirty="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dẫn</a:t>
            </a:r>
            <a:r>
              <a:rPr lang="en-US" b="0" dirty="0">
                <a:solidFill>
                  <a:schemeClr val="tx1"/>
                </a:solidFill>
              </a:rPr>
              <a:t> </a:t>
            </a:r>
            <a:r>
              <a:rPr lang="en-US" b="0" dirty="0" err="1">
                <a:solidFill>
                  <a:schemeClr val="tx1"/>
                </a:solidFill>
              </a:rPr>
              <a:t>đến</a:t>
            </a:r>
            <a:r>
              <a:rPr lang="en-US" b="0" dirty="0">
                <a:solidFill>
                  <a:schemeClr val="tx1"/>
                </a:solidFill>
              </a:rPr>
              <a:t> </a:t>
            </a:r>
            <a:r>
              <a:rPr lang="en-US" b="0" dirty="0" err="1">
                <a:solidFill>
                  <a:schemeClr val="tx1"/>
                </a:solidFill>
              </a:rPr>
              <a:t>hậu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nhưng</a:t>
            </a:r>
            <a:r>
              <a:rPr lang="en-US" b="0" dirty="0">
                <a:solidFill>
                  <a:schemeClr val="tx1"/>
                </a:solidFill>
              </a:rPr>
              <a:t> </a:t>
            </a:r>
            <a:r>
              <a:rPr lang="en-US" b="0" dirty="0" err="1">
                <a:solidFill>
                  <a:schemeClr val="tx1"/>
                </a:solidFill>
              </a:rPr>
              <a:t>đa</a:t>
            </a:r>
            <a:r>
              <a:rPr lang="en-US" b="0" dirty="0">
                <a:solidFill>
                  <a:schemeClr val="tx1"/>
                </a:solidFill>
              </a:rPr>
              <a:t> </a:t>
            </a:r>
            <a:r>
              <a:rPr lang="en-US" b="0" dirty="0" err="1">
                <a:solidFill>
                  <a:schemeClr val="tx1"/>
                </a:solidFill>
              </a:rPr>
              <a:t>phần</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thường</a:t>
            </a:r>
            <a:r>
              <a:rPr lang="en-US" b="0" dirty="0">
                <a:solidFill>
                  <a:schemeClr val="tx1"/>
                </a:solidFill>
              </a:rPr>
              <a:t> </a:t>
            </a:r>
            <a:r>
              <a:rPr lang="en-US" b="0" dirty="0" err="1">
                <a:solidFill>
                  <a:schemeClr val="tx1"/>
                </a:solidFill>
              </a:rPr>
              <a:t>mắc</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rủi</a:t>
            </a:r>
            <a:r>
              <a:rPr lang="en-US" b="0" dirty="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vi-VN" b="0" dirty="0">
                <a:solidFill>
                  <a:schemeClr val="tx1"/>
                </a:solidFill>
              </a:rPr>
              <a:t>.</a:t>
            </a:r>
            <a:endParaRPr lang="en-GB" b="0" dirty="0">
              <a:solidFill>
                <a:schemeClr val="tx1"/>
              </a:solidFill>
            </a:endParaRPr>
          </a:p>
          <a:p>
            <a:pPr algn="just"/>
            <a:r>
              <a:rPr lang="en-US" b="0" dirty="0" smtClean="0">
                <a:solidFill>
                  <a:schemeClr val="tx1"/>
                </a:solidFill>
              </a:rPr>
              <a:t>	</a:t>
            </a:r>
            <a:r>
              <a:rPr lang="en-US" b="0" dirty="0" err="1" smtClean="0">
                <a:solidFill>
                  <a:schemeClr val="tx1"/>
                </a:solidFill>
              </a:rPr>
              <a:t>Rủi</a:t>
            </a:r>
            <a:r>
              <a:rPr lang="en-US" b="0" dirty="0" smtClean="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điều</a:t>
            </a:r>
            <a:r>
              <a:rPr lang="en-US" b="0" dirty="0">
                <a:solidFill>
                  <a:schemeClr val="tx1"/>
                </a:solidFill>
              </a:rPr>
              <a:t> </a:t>
            </a:r>
            <a:r>
              <a:rPr lang="en-US" b="0" dirty="0" err="1">
                <a:solidFill>
                  <a:schemeClr val="tx1"/>
                </a:solidFill>
              </a:rPr>
              <a:t>bất</a:t>
            </a:r>
            <a:r>
              <a:rPr lang="en-US" b="0" dirty="0">
                <a:solidFill>
                  <a:schemeClr val="tx1"/>
                </a:solidFill>
              </a:rPr>
              <a:t> </a:t>
            </a:r>
            <a:r>
              <a:rPr lang="en-US" b="0" dirty="0" err="1">
                <a:solidFill>
                  <a:schemeClr val="tx1"/>
                </a:solidFill>
              </a:rPr>
              <a:t>khả</a:t>
            </a:r>
            <a:r>
              <a:rPr lang="en-US" b="0" dirty="0">
                <a:solidFill>
                  <a:schemeClr val="tx1"/>
                </a:solidFill>
              </a:rPr>
              <a:t> </a:t>
            </a:r>
            <a:r>
              <a:rPr lang="en-US" b="0" dirty="0" err="1">
                <a:solidFill>
                  <a:schemeClr val="tx1"/>
                </a:solidFill>
              </a:rPr>
              <a:t>kháng</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xảy</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nhưng</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bắt</a:t>
            </a:r>
            <a:r>
              <a:rPr lang="en-US" b="0" dirty="0">
                <a:solidFill>
                  <a:schemeClr val="tx1"/>
                </a:solidFill>
              </a:rPr>
              <a:t> </a:t>
            </a:r>
            <a:r>
              <a:rPr lang="en-US" b="0" dirty="0" err="1">
                <a:solidFill>
                  <a:schemeClr val="tx1"/>
                </a:solidFill>
              </a:rPr>
              <a:t>buộc</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phương</a:t>
            </a:r>
            <a:r>
              <a:rPr lang="en-US" b="0" dirty="0">
                <a:solidFill>
                  <a:schemeClr val="tx1"/>
                </a:solidFill>
              </a:rPr>
              <a:t> </a:t>
            </a:r>
            <a:r>
              <a:rPr lang="en-US" b="0" dirty="0" err="1">
                <a:solidFill>
                  <a:schemeClr val="tx1"/>
                </a:solidFill>
              </a:rPr>
              <a:t>án</a:t>
            </a:r>
            <a:r>
              <a:rPr lang="en-US" b="0" dirty="0">
                <a:solidFill>
                  <a:schemeClr val="tx1"/>
                </a:solidFill>
              </a:rPr>
              <a:t> </a:t>
            </a:r>
            <a:r>
              <a:rPr lang="en-US" b="0" dirty="0" err="1">
                <a:solidFill>
                  <a:schemeClr val="tx1"/>
                </a:solidFill>
              </a:rPr>
              <a:t>ứng</a:t>
            </a:r>
            <a:r>
              <a:rPr lang="en-US" b="0" dirty="0">
                <a:solidFill>
                  <a:schemeClr val="tx1"/>
                </a:solidFill>
              </a:rPr>
              <a:t> </a:t>
            </a:r>
            <a:r>
              <a:rPr lang="en-US" b="0" dirty="0" err="1">
                <a:solidFill>
                  <a:schemeClr val="tx1"/>
                </a:solidFill>
              </a:rPr>
              <a:t>phó</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sẵn</a:t>
            </a:r>
            <a:r>
              <a:rPr lang="en-US" b="0" dirty="0">
                <a:solidFill>
                  <a:schemeClr val="tx1"/>
                </a:solidFill>
              </a:rPr>
              <a:t> </a:t>
            </a:r>
            <a:r>
              <a:rPr lang="en-US" b="0" dirty="0" err="1">
                <a:solidFill>
                  <a:schemeClr val="tx1"/>
                </a:solidFill>
              </a:rPr>
              <a:t>sàng</a:t>
            </a:r>
            <a:r>
              <a:rPr lang="en-US" b="0" dirty="0">
                <a:solidFill>
                  <a:schemeClr val="tx1"/>
                </a:solidFill>
              </a:rPr>
              <a:t> </a:t>
            </a:r>
            <a:r>
              <a:rPr lang="en-US" b="0" dirty="0" err="1">
                <a:solidFill>
                  <a:schemeClr val="tx1"/>
                </a:solidFill>
              </a:rPr>
              <a:t>biến</a:t>
            </a:r>
            <a:r>
              <a:rPr lang="en-US" b="0" dirty="0">
                <a:solidFill>
                  <a:schemeClr val="tx1"/>
                </a:solidFill>
              </a:rPr>
              <a:t> </a:t>
            </a:r>
            <a:r>
              <a:rPr lang="en-US" b="0" dirty="0" err="1">
                <a:solidFill>
                  <a:schemeClr val="tx1"/>
                </a:solidFill>
              </a:rPr>
              <a:t>rủi</a:t>
            </a:r>
            <a:r>
              <a:rPr lang="en-US" b="0" dirty="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cơ</a:t>
            </a:r>
            <a:r>
              <a:rPr lang="en-US" b="0" dirty="0">
                <a:solidFill>
                  <a:schemeClr val="tx1"/>
                </a:solidFill>
              </a:rPr>
              <a:t> </a:t>
            </a:r>
            <a:r>
              <a:rPr lang="en-US" b="0" dirty="0" err="1">
                <a:solidFill>
                  <a:schemeClr val="tx1"/>
                </a:solidFill>
              </a:rPr>
              <a:t>hội</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giảm</a:t>
            </a:r>
            <a:r>
              <a:rPr lang="en-US" b="0" dirty="0">
                <a:solidFill>
                  <a:schemeClr val="tx1"/>
                </a:solidFill>
              </a:rPr>
              <a:t> </a:t>
            </a:r>
            <a:r>
              <a:rPr lang="en-US" b="0" dirty="0" err="1">
                <a:solidFill>
                  <a:schemeClr val="tx1"/>
                </a:solidFill>
              </a:rPr>
              <a:t>thiểu</a:t>
            </a:r>
            <a:r>
              <a:rPr lang="en-US" b="0" dirty="0">
                <a:solidFill>
                  <a:schemeClr val="tx1"/>
                </a:solidFill>
              </a:rPr>
              <a:t> </a:t>
            </a:r>
            <a:r>
              <a:rPr lang="en-US" b="0" dirty="0" err="1">
                <a:solidFill>
                  <a:schemeClr val="tx1"/>
                </a:solidFill>
              </a:rPr>
              <a:t>hậu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rủi</a:t>
            </a:r>
            <a:r>
              <a:rPr lang="en-US" b="0" dirty="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xuống</a:t>
            </a:r>
            <a:r>
              <a:rPr lang="en-US" b="0" dirty="0">
                <a:solidFill>
                  <a:schemeClr val="tx1"/>
                </a:solidFill>
              </a:rPr>
              <a:t> </a:t>
            </a:r>
            <a:r>
              <a:rPr lang="en-US" b="0" dirty="0" err="1">
                <a:solidFill>
                  <a:schemeClr val="tx1"/>
                </a:solidFill>
              </a:rPr>
              <a:t>mức</a:t>
            </a:r>
            <a:r>
              <a:rPr lang="en-US" b="0" dirty="0">
                <a:solidFill>
                  <a:schemeClr val="tx1"/>
                </a:solidFill>
              </a:rPr>
              <a:t> </a:t>
            </a:r>
            <a:r>
              <a:rPr lang="en-US" b="0" dirty="0" err="1">
                <a:solidFill>
                  <a:schemeClr val="tx1"/>
                </a:solidFill>
              </a:rPr>
              <a:t>thấp</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Rủi</a:t>
            </a:r>
            <a:r>
              <a:rPr lang="en-US" b="0" dirty="0">
                <a:solidFill>
                  <a:schemeClr val="tx1"/>
                </a:solidFill>
              </a:rPr>
              <a:t> </a:t>
            </a:r>
            <a:r>
              <a:rPr lang="en-US" b="0" dirty="0" err="1">
                <a:solidFill>
                  <a:schemeClr val="tx1"/>
                </a:solidFill>
              </a:rPr>
              <a:t>ro</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rất</a:t>
            </a:r>
            <a:r>
              <a:rPr lang="en-US" b="0" dirty="0">
                <a:solidFill>
                  <a:schemeClr val="tx1"/>
                </a:solidFill>
              </a:rPr>
              <a:t> </a:t>
            </a:r>
            <a:r>
              <a:rPr lang="en-US" b="0" dirty="0" err="1">
                <a:solidFill>
                  <a:schemeClr val="tx1"/>
                </a:solidFill>
              </a:rPr>
              <a:t>đa</a:t>
            </a:r>
            <a:r>
              <a:rPr lang="en-US" b="0" dirty="0">
                <a:solidFill>
                  <a:schemeClr val="tx1"/>
                </a:solidFill>
              </a:rPr>
              <a:t> </a:t>
            </a:r>
            <a:r>
              <a:rPr lang="en-US" b="0" dirty="0" err="1">
                <a:solidFill>
                  <a:schemeClr val="tx1"/>
                </a:solidFill>
              </a:rPr>
              <a:t>dạng</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thường</a:t>
            </a:r>
            <a:r>
              <a:rPr lang="en-US" b="0" dirty="0">
                <a:solidFill>
                  <a:schemeClr val="tx1"/>
                </a:solidFill>
              </a:rPr>
              <a:t> </a:t>
            </a:r>
            <a:r>
              <a:rPr lang="en-US" b="0" dirty="0" err="1">
                <a:solidFill>
                  <a:schemeClr val="tx1"/>
                </a:solidFill>
              </a:rPr>
              <a:t>xuyên</a:t>
            </a:r>
            <a:r>
              <a:rPr lang="en-US" b="0" dirty="0">
                <a:solidFill>
                  <a:schemeClr val="tx1"/>
                </a:solidFill>
              </a:rPr>
              <a:t> “</a:t>
            </a:r>
            <a:r>
              <a:rPr lang="en-US" b="0" dirty="0" err="1">
                <a:solidFill>
                  <a:schemeClr val="tx1"/>
                </a:solidFill>
              </a:rPr>
              <a:t>tiến</a:t>
            </a:r>
            <a:r>
              <a:rPr lang="en-US" b="0" dirty="0">
                <a:solidFill>
                  <a:schemeClr val="tx1"/>
                </a:solidFill>
              </a:rPr>
              <a:t> </a:t>
            </a:r>
            <a:r>
              <a:rPr lang="en-US" b="0" dirty="0" err="1">
                <a:solidFill>
                  <a:schemeClr val="tx1"/>
                </a:solidFill>
              </a:rPr>
              <a:t>hóa</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sự</a:t>
            </a:r>
            <a:r>
              <a:rPr lang="en-US" b="0" dirty="0">
                <a:solidFill>
                  <a:schemeClr val="tx1"/>
                </a:solidFill>
              </a:rPr>
              <a:t> </a:t>
            </a:r>
            <a:r>
              <a:rPr lang="en-US" b="0" dirty="0" err="1">
                <a:solidFill>
                  <a:schemeClr val="tx1"/>
                </a:solidFill>
              </a:rPr>
              <a:t>thay</a:t>
            </a:r>
            <a:r>
              <a:rPr lang="en-US" b="0" dirty="0">
                <a:solidFill>
                  <a:schemeClr val="tx1"/>
                </a:solidFill>
              </a:rPr>
              <a:t> </a:t>
            </a:r>
            <a:r>
              <a:rPr lang="en-US" b="0" dirty="0" err="1">
                <a:solidFill>
                  <a:schemeClr val="tx1"/>
                </a:solidFill>
              </a:rPr>
              <a:t>đổi</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môi</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endParaRPr lang="en-GB" b="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3.2.4</a:t>
            </a:r>
            <a:r>
              <a:rPr lang="en-US" dirty="0" smtClean="0"/>
              <a:t>. NHẬN DIỆN RỦI RO TRONG QUÁ TRÌNH KNĐMST</a:t>
            </a:r>
            <a:endParaRPr lang="en-GB" dirty="0"/>
          </a:p>
        </p:txBody>
      </p:sp>
    </p:spTree>
    <p:extLst>
      <p:ext uri="{BB962C8B-B14F-4D97-AF65-F5344CB8AC3E}">
        <p14:creationId xmlns:p14="http://schemas.microsoft.com/office/powerpoint/2010/main" val="2307092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3.2.4.2</a:t>
            </a:r>
            <a:r>
              <a:rPr lang="en-US" dirty="0" smtClean="0"/>
              <a:t>. </a:t>
            </a:r>
            <a:r>
              <a:rPr lang="en-US" dirty="0" err="1" smtClean="0"/>
              <a:t>Một</a:t>
            </a:r>
            <a:r>
              <a:rPr lang="en-US" dirty="0" smtClean="0"/>
              <a:t> </a:t>
            </a:r>
            <a:r>
              <a:rPr lang="en-US" dirty="0" err="1" smtClean="0"/>
              <a:t>số</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rủi</a:t>
            </a:r>
            <a:r>
              <a:rPr lang="en-US" dirty="0" smtClean="0"/>
              <a:t> </a:t>
            </a:r>
            <a:r>
              <a:rPr lang="en-US" dirty="0" err="1" smtClean="0"/>
              <a:t>ro</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KN</a:t>
            </a: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cạnh</a:t>
            </a:r>
            <a:r>
              <a:rPr lang="en-US" b="0" dirty="0" smtClean="0">
                <a:solidFill>
                  <a:schemeClr val="tx1"/>
                </a:solidFill>
              </a:rPr>
              <a:t> </a:t>
            </a:r>
            <a:r>
              <a:rPr lang="en-US" b="0" dirty="0" err="1" smtClean="0">
                <a:solidFill>
                  <a:schemeClr val="tx1"/>
                </a:solidFill>
              </a:rPr>
              <a:t>tranh</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kinh</a:t>
            </a:r>
            <a:r>
              <a:rPr lang="en-US" b="0" dirty="0" smtClean="0">
                <a:solidFill>
                  <a:schemeClr val="tx1"/>
                </a:solidFill>
              </a:rPr>
              <a:t> </a:t>
            </a:r>
            <a:r>
              <a:rPr lang="en-US" b="0" dirty="0" err="1" smtClean="0">
                <a:solidFill>
                  <a:schemeClr val="tx1"/>
                </a:solidFill>
              </a:rPr>
              <a:t>tế</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hoạt</a:t>
            </a:r>
            <a:r>
              <a:rPr lang="en-US" b="0" dirty="0" smtClean="0">
                <a:solidFill>
                  <a:schemeClr val="tx1"/>
                </a:solidFill>
              </a:rPr>
              <a:t> </a:t>
            </a:r>
            <a:r>
              <a:rPr lang="en-US" b="0" dirty="0" err="1" smtClean="0">
                <a:solidFill>
                  <a:schemeClr val="tx1"/>
                </a:solidFill>
              </a:rPr>
              <a:t>động</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pháp</a:t>
            </a:r>
            <a:r>
              <a:rPr lang="en-US" b="0" dirty="0" smtClean="0">
                <a:solidFill>
                  <a:schemeClr val="tx1"/>
                </a:solidFill>
              </a:rPr>
              <a:t> </a:t>
            </a:r>
            <a:r>
              <a:rPr lang="en-US" b="0" dirty="0" err="1" smtClean="0">
                <a:solidFill>
                  <a:schemeClr val="tx1"/>
                </a:solidFill>
              </a:rPr>
              <a:t>lý</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chiến</a:t>
            </a:r>
            <a:r>
              <a:rPr lang="en-US" b="0" dirty="0" smtClean="0">
                <a:solidFill>
                  <a:schemeClr val="tx1"/>
                </a:solidFill>
              </a:rPr>
              <a:t> </a:t>
            </a:r>
            <a:r>
              <a:rPr lang="en-US" b="0" dirty="0" err="1" smtClean="0">
                <a:solidFill>
                  <a:schemeClr val="tx1"/>
                </a:solidFill>
              </a:rPr>
              <a:t>lược</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thương</a:t>
            </a:r>
            <a:r>
              <a:rPr lang="en-US" b="0" dirty="0" smtClean="0">
                <a:solidFill>
                  <a:schemeClr val="tx1"/>
                </a:solidFill>
              </a:rPr>
              <a:t> </a:t>
            </a:r>
            <a:r>
              <a:rPr lang="en-US" b="0" dirty="0" err="1" smtClean="0">
                <a:solidFill>
                  <a:schemeClr val="tx1"/>
                </a:solidFill>
              </a:rPr>
              <a:t>hiệu</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chương</a:t>
            </a:r>
            <a:r>
              <a:rPr lang="en-US" b="0" dirty="0" smtClean="0">
                <a:solidFill>
                  <a:schemeClr val="tx1"/>
                </a:solidFill>
              </a:rPr>
              <a:t> </a:t>
            </a:r>
            <a:r>
              <a:rPr lang="en-US" b="0" dirty="0" err="1" smtClean="0">
                <a:solidFill>
                  <a:schemeClr val="tx1"/>
                </a:solidFill>
              </a:rPr>
              <a:t>trình</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dự</a:t>
            </a:r>
            <a:r>
              <a:rPr lang="en-US" b="0" dirty="0" smtClean="0">
                <a:solidFill>
                  <a:schemeClr val="tx1"/>
                </a:solidFill>
              </a:rPr>
              <a:t> </a:t>
            </a:r>
            <a:r>
              <a:rPr lang="en-US" b="0" dirty="0" err="1" smtClean="0">
                <a:solidFill>
                  <a:schemeClr val="tx1"/>
                </a:solidFill>
              </a:rPr>
              <a:t>án</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đổi</a:t>
            </a:r>
            <a:r>
              <a:rPr lang="en-US" b="0" dirty="0" smtClean="0">
                <a:solidFill>
                  <a:schemeClr val="tx1"/>
                </a:solidFill>
              </a:rPr>
              <a:t> </a:t>
            </a:r>
            <a:r>
              <a:rPr lang="en-US" b="0" dirty="0" err="1" smtClean="0">
                <a:solidFill>
                  <a:schemeClr val="tx1"/>
                </a:solidFill>
              </a:rPr>
              <a:t>mới</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chất</a:t>
            </a:r>
            <a:r>
              <a:rPr lang="en-US" b="0" dirty="0" smtClean="0">
                <a:solidFill>
                  <a:schemeClr val="tx1"/>
                </a:solidFill>
              </a:rPr>
              <a:t> </a:t>
            </a:r>
            <a:r>
              <a:rPr lang="en-US" b="0" dirty="0" err="1" smtClean="0">
                <a:solidFill>
                  <a:schemeClr val="tx1"/>
                </a:solidFill>
              </a:rPr>
              <a:t>lượng</a:t>
            </a:r>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3.2.4</a:t>
            </a:r>
            <a:r>
              <a:rPr lang="en-US" dirty="0" smtClean="0"/>
              <a:t>. </a:t>
            </a:r>
            <a:r>
              <a:rPr lang="en-US" dirty="0"/>
              <a:t>NHẬN DIỆN RỦI RO TRONG QUÁ TRÌNH KNĐMST</a:t>
            </a:r>
            <a:endParaRPr lang="en-GB" dirty="0"/>
          </a:p>
        </p:txBody>
      </p:sp>
    </p:spTree>
    <p:extLst>
      <p:ext uri="{BB962C8B-B14F-4D97-AF65-F5344CB8AC3E}">
        <p14:creationId xmlns:p14="http://schemas.microsoft.com/office/powerpoint/2010/main" val="877784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tín</a:t>
            </a:r>
            <a:r>
              <a:rPr lang="en-US" b="0" dirty="0" smtClean="0">
                <a:solidFill>
                  <a:schemeClr val="tx1"/>
                </a:solidFill>
              </a:rPr>
              <a:t> </a:t>
            </a:r>
            <a:r>
              <a:rPr lang="en-US" b="0" dirty="0" err="1" smtClean="0">
                <a:solidFill>
                  <a:schemeClr val="tx1"/>
                </a:solidFill>
              </a:rPr>
              <a:t>dụng</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a:solidFill>
                  <a:schemeClr val="tx1"/>
                </a:solidFill>
              </a:rPr>
              <a:t>t</a:t>
            </a:r>
            <a:r>
              <a:rPr lang="en-US" b="0" dirty="0" err="1" smtClean="0">
                <a:solidFill>
                  <a:schemeClr val="tx1"/>
                </a:solidFill>
              </a:rPr>
              <a:t>ỷ</a:t>
            </a:r>
            <a:r>
              <a:rPr lang="en-US" b="0" dirty="0" smtClean="0">
                <a:solidFill>
                  <a:schemeClr val="tx1"/>
                </a:solidFill>
              </a:rPr>
              <a:t> </a:t>
            </a:r>
            <a:r>
              <a:rPr lang="en-US" b="0" dirty="0" err="1" smtClean="0">
                <a:solidFill>
                  <a:schemeClr val="tx1"/>
                </a:solidFill>
              </a:rPr>
              <a:t>giá</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lãi</a:t>
            </a:r>
            <a:r>
              <a:rPr lang="en-US" b="0" dirty="0" smtClean="0">
                <a:solidFill>
                  <a:schemeClr val="tx1"/>
                </a:solidFill>
              </a:rPr>
              <a:t> </a:t>
            </a:r>
            <a:r>
              <a:rPr lang="en-US" b="0" dirty="0" err="1" smtClean="0">
                <a:solidFill>
                  <a:schemeClr val="tx1"/>
                </a:solidFill>
              </a:rPr>
              <a:t>suất</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về</a:t>
            </a:r>
            <a:r>
              <a:rPr lang="en-US" b="0" dirty="0" smtClean="0">
                <a:solidFill>
                  <a:schemeClr val="tx1"/>
                </a:solidFill>
              </a:rPr>
              <a:t> </a:t>
            </a:r>
            <a:r>
              <a:rPr lang="en-US" b="0" dirty="0" err="1" smtClean="0">
                <a:solidFill>
                  <a:schemeClr val="tx1"/>
                </a:solidFill>
              </a:rPr>
              <a:t>thuế</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vận</a:t>
            </a:r>
            <a:r>
              <a:rPr lang="en-US" b="0" dirty="0" smtClean="0">
                <a:solidFill>
                  <a:schemeClr val="tx1"/>
                </a:solidFill>
              </a:rPr>
              <a:t> </a:t>
            </a:r>
            <a:r>
              <a:rPr lang="en-US" b="0" dirty="0" err="1" smtClean="0">
                <a:solidFill>
                  <a:schemeClr val="tx1"/>
                </a:solidFill>
              </a:rPr>
              <a:t>hành</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tài</a:t>
            </a:r>
            <a:r>
              <a:rPr lang="en-US" b="0" dirty="0" smtClean="0">
                <a:solidFill>
                  <a:schemeClr val="tx1"/>
                </a:solidFill>
              </a:rPr>
              <a:t> </a:t>
            </a:r>
            <a:r>
              <a:rPr lang="en-US" b="0" dirty="0" err="1" smtClean="0">
                <a:solidFill>
                  <a:schemeClr val="tx1"/>
                </a:solidFill>
              </a:rPr>
              <a:t>nguyên</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bảo</a:t>
            </a:r>
            <a:r>
              <a:rPr lang="en-US" b="0" dirty="0" smtClean="0">
                <a:solidFill>
                  <a:schemeClr val="tx1"/>
                </a:solidFill>
              </a:rPr>
              <a:t> </a:t>
            </a:r>
            <a:r>
              <a:rPr lang="en-US" b="0" dirty="0" err="1" smtClean="0">
                <a:solidFill>
                  <a:schemeClr val="tx1"/>
                </a:solidFill>
              </a:rPr>
              <a:t>mật</a:t>
            </a:r>
            <a:endParaRPr lang="en-US" b="0" dirty="0" smtClean="0">
              <a:solidFill>
                <a:schemeClr val="tx1"/>
              </a:solidFill>
            </a:endParaRPr>
          </a:p>
          <a:p>
            <a:pPr marL="342900" indent="-342900">
              <a:buFontTx/>
              <a:buChar char="-"/>
            </a:pPr>
            <a:r>
              <a:rPr lang="en-US" b="0" dirty="0" err="1" smtClean="0">
                <a:solidFill>
                  <a:schemeClr val="tx1"/>
                </a:solidFill>
              </a:rPr>
              <a:t>Rủi</a:t>
            </a:r>
            <a:r>
              <a:rPr lang="en-US" b="0" dirty="0" smtClean="0">
                <a:solidFill>
                  <a:schemeClr val="tx1"/>
                </a:solidFill>
              </a:rPr>
              <a:t> </a:t>
            </a:r>
            <a:r>
              <a:rPr lang="en-US" b="0" dirty="0" err="1" smtClean="0">
                <a:solidFill>
                  <a:schemeClr val="tx1"/>
                </a:solidFill>
              </a:rPr>
              <a:t>ro</a:t>
            </a:r>
            <a:r>
              <a:rPr lang="en-US" b="0" dirty="0" smtClean="0">
                <a:solidFill>
                  <a:schemeClr val="tx1"/>
                </a:solidFill>
              </a:rPr>
              <a:t> </a:t>
            </a:r>
            <a:r>
              <a:rPr lang="en-US" b="0" dirty="0" err="1" smtClean="0">
                <a:solidFill>
                  <a:schemeClr val="tx1"/>
                </a:solidFill>
              </a:rPr>
              <a:t>theo</a:t>
            </a:r>
            <a:r>
              <a:rPr lang="en-US" b="0" dirty="0" smtClean="0">
                <a:solidFill>
                  <a:schemeClr val="tx1"/>
                </a:solidFill>
              </a:rPr>
              <a:t> </a:t>
            </a:r>
            <a:r>
              <a:rPr lang="en-US" b="0" dirty="0" err="1" smtClean="0">
                <a:solidFill>
                  <a:schemeClr val="tx1"/>
                </a:solidFill>
              </a:rPr>
              <a:t>mùa</a:t>
            </a:r>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3.2.4.2</a:t>
            </a:r>
            <a:r>
              <a:rPr lang="en-US" dirty="0"/>
              <a:t>. </a:t>
            </a:r>
            <a:r>
              <a:rPr lang="en-US" dirty="0" err="1"/>
              <a:t>Một</a:t>
            </a:r>
            <a:r>
              <a:rPr lang="en-US" dirty="0"/>
              <a:t> </a:t>
            </a:r>
            <a:r>
              <a:rPr lang="en-US" dirty="0" err="1"/>
              <a:t>số</a:t>
            </a:r>
            <a:r>
              <a:rPr lang="en-US" dirty="0"/>
              <a:t> </a:t>
            </a:r>
            <a:r>
              <a:rPr lang="en-US" dirty="0" err="1"/>
              <a:t>hình</a:t>
            </a:r>
            <a:r>
              <a:rPr lang="en-US" dirty="0"/>
              <a:t> </a:t>
            </a:r>
            <a:r>
              <a:rPr lang="en-US" dirty="0" err="1"/>
              <a:t>thức</a:t>
            </a:r>
            <a:r>
              <a:rPr lang="en-US" dirty="0"/>
              <a:t> </a:t>
            </a:r>
            <a:r>
              <a:rPr lang="en-US" dirty="0" err="1"/>
              <a:t>rủi</a:t>
            </a:r>
            <a:r>
              <a:rPr lang="en-US" dirty="0"/>
              <a:t> </a:t>
            </a:r>
            <a:r>
              <a:rPr lang="en-US" dirty="0" err="1"/>
              <a:t>ro</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smtClean="0"/>
              <a:t>KN</a:t>
            </a:r>
            <a:endParaRPr lang="en-GB" dirty="0"/>
          </a:p>
        </p:txBody>
      </p:sp>
    </p:spTree>
    <p:extLst>
      <p:ext uri="{BB962C8B-B14F-4D97-AF65-F5344CB8AC3E}">
        <p14:creationId xmlns:p14="http://schemas.microsoft.com/office/powerpoint/2010/main" val="310622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3.2.4.3</a:t>
            </a:r>
            <a:r>
              <a:rPr lang="en-US" dirty="0" smtClean="0"/>
              <a:t>. </a:t>
            </a:r>
            <a:r>
              <a:rPr lang="en-US" dirty="0" err="1" smtClean="0"/>
              <a:t>Nguyên</a:t>
            </a:r>
            <a:r>
              <a:rPr lang="en-US" dirty="0" smtClean="0"/>
              <a:t> </a:t>
            </a:r>
            <a:r>
              <a:rPr lang="en-US" dirty="0" err="1" smtClean="0"/>
              <a:t>nhân</a:t>
            </a:r>
            <a:r>
              <a:rPr lang="en-US" dirty="0" smtClean="0"/>
              <a:t> </a:t>
            </a:r>
            <a:r>
              <a:rPr lang="en-US" dirty="0" err="1" smtClean="0"/>
              <a:t>dẫn</a:t>
            </a:r>
            <a:r>
              <a:rPr lang="en-US" dirty="0" smtClean="0"/>
              <a:t> </a:t>
            </a:r>
            <a:r>
              <a:rPr lang="en-US" dirty="0" err="1" smtClean="0"/>
              <a:t>đến</a:t>
            </a:r>
            <a:r>
              <a:rPr lang="en-US" dirty="0" smtClean="0"/>
              <a:t> </a:t>
            </a:r>
            <a:r>
              <a:rPr lang="en-US" dirty="0" err="1" smtClean="0"/>
              <a:t>rủi</a:t>
            </a:r>
            <a:r>
              <a:rPr lang="en-US" dirty="0" smtClean="0"/>
              <a:t> </a:t>
            </a:r>
            <a:r>
              <a:rPr lang="en-US" dirty="0" err="1" smtClean="0"/>
              <a:t>ro</a:t>
            </a:r>
            <a:r>
              <a:rPr lang="en-US" dirty="0" smtClean="0"/>
              <a:t> </a:t>
            </a:r>
            <a:r>
              <a:rPr lang="en-US" dirty="0" err="1" smtClean="0"/>
              <a:t>trong</a:t>
            </a:r>
            <a:r>
              <a:rPr lang="en-US" dirty="0" smtClean="0"/>
              <a:t> KN</a:t>
            </a: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3.2.4</a:t>
            </a:r>
            <a:r>
              <a:rPr lang="en-US" dirty="0" smtClean="0"/>
              <a:t>. </a:t>
            </a:r>
            <a:r>
              <a:rPr lang="en-US" dirty="0"/>
              <a:t>NHẬN DIỆN RỦI RO TRONG QUÁ TRÌNH KNĐMST</a:t>
            </a:r>
            <a:endParaRPr lang="en-GB" dirty="0"/>
          </a:p>
        </p:txBody>
      </p:sp>
      <p:graphicFrame>
        <p:nvGraphicFramePr>
          <p:cNvPr id="5" name="Diagram 4"/>
          <p:cNvGraphicFramePr/>
          <p:nvPr>
            <p:extLst>
              <p:ext uri="{D42A27DB-BD31-4B8C-83A1-F6EECF244321}">
                <p14:modId xmlns:p14="http://schemas.microsoft.com/office/powerpoint/2010/main" val="3293139859"/>
              </p:ext>
            </p:extLst>
          </p:nvPr>
        </p:nvGraphicFramePr>
        <p:xfrm>
          <a:off x="3116634" y="1517515"/>
          <a:ext cx="7632430" cy="4985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34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28170466"/>
              </p:ext>
            </p:extLst>
          </p:nvPr>
        </p:nvGraphicFramePr>
        <p:xfrm>
          <a:off x="-644349" y="861784"/>
          <a:ext cx="6873368" cy="3567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1.1.1. </a:t>
            </a:r>
            <a:r>
              <a:rPr lang="en-US" dirty="0" err="1"/>
              <a:t>Khái</a:t>
            </a:r>
            <a:r>
              <a:rPr lang="en-US" dirty="0"/>
              <a:t> </a:t>
            </a:r>
            <a:r>
              <a:rPr lang="en-US" dirty="0" err="1"/>
              <a:t>niệm</a:t>
            </a:r>
            <a:r>
              <a:rPr lang="en-US" dirty="0"/>
              <a:t> </a:t>
            </a:r>
            <a:r>
              <a:rPr lang="en-US" dirty="0" err="1"/>
              <a:t>khởi</a:t>
            </a:r>
            <a:r>
              <a:rPr lang="en-US" dirty="0"/>
              <a:t> </a:t>
            </a:r>
            <a:r>
              <a:rPr lang="en-US" dirty="0" err="1"/>
              <a:t>nghiệp</a:t>
            </a:r>
            <a:endParaRPr lang="en-GB" dirty="0"/>
          </a:p>
        </p:txBody>
      </p:sp>
      <p:sp>
        <p:nvSpPr>
          <p:cNvPr id="6" name="Rectangle 5"/>
          <p:cNvSpPr/>
          <p:nvPr/>
        </p:nvSpPr>
        <p:spPr>
          <a:xfrm>
            <a:off x="422844" y="4492605"/>
            <a:ext cx="11612351" cy="1938992"/>
          </a:xfrm>
          <a:prstGeom prst="rect">
            <a:avLst/>
          </a:prstGeom>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sẵn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765486722"/>
              </p:ext>
            </p:extLst>
          </p:nvPr>
        </p:nvGraphicFramePr>
        <p:xfrm>
          <a:off x="5842881" y="878233"/>
          <a:ext cx="6017891" cy="34929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35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0"/>
            <a:ext cx="2458473" cy="4598399"/>
          </a:xfrm>
        </p:spPr>
        <p:txBody>
          <a:bodyPr/>
          <a:lstStyle/>
          <a:p>
            <a:r>
              <a:rPr lang="en-US" dirty="0" smtClean="0"/>
              <a:t>3.2.4.4</a:t>
            </a:r>
            <a:r>
              <a:rPr lang="en-US" dirty="0" smtClean="0"/>
              <a:t>. </a:t>
            </a:r>
            <a:r>
              <a:rPr lang="en-US" dirty="0" err="1" smtClean="0"/>
              <a:t>Cách</a:t>
            </a:r>
            <a:r>
              <a:rPr lang="en-US" dirty="0" smtClean="0"/>
              <a:t> </a:t>
            </a:r>
            <a:r>
              <a:rPr lang="en-US" dirty="0" err="1" smtClean="0"/>
              <a:t>khắc</a:t>
            </a:r>
            <a:r>
              <a:rPr lang="en-US" dirty="0" smtClean="0"/>
              <a:t> </a:t>
            </a:r>
            <a:r>
              <a:rPr lang="en-US" dirty="0" err="1" smtClean="0"/>
              <a:t>phục</a:t>
            </a:r>
            <a:r>
              <a:rPr lang="en-US" dirty="0" smtClean="0"/>
              <a:t> </a:t>
            </a:r>
            <a:r>
              <a:rPr lang="en-US" dirty="0" err="1" smtClean="0"/>
              <a:t>rủi</a:t>
            </a:r>
            <a:r>
              <a:rPr lang="en-US" dirty="0" smtClean="0"/>
              <a:t> </a:t>
            </a:r>
            <a:r>
              <a:rPr lang="en-US" dirty="0" err="1" smtClean="0"/>
              <a:t>ro</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3.2.4</a:t>
            </a:r>
            <a:r>
              <a:rPr lang="en-US" dirty="0" smtClean="0"/>
              <a:t>. </a:t>
            </a:r>
            <a:r>
              <a:rPr lang="en-US" dirty="0"/>
              <a:t>NHẬN DIỆN RỦI RO TRONG QUÁ TRÌNH KNĐMST</a:t>
            </a:r>
            <a:endParaRPr lang="en-GB" dirty="0"/>
          </a:p>
        </p:txBody>
      </p:sp>
      <p:graphicFrame>
        <p:nvGraphicFramePr>
          <p:cNvPr id="5" name="Diagram 4"/>
          <p:cNvGraphicFramePr/>
          <p:nvPr>
            <p:extLst>
              <p:ext uri="{D42A27DB-BD31-4B8C-83A1-F6EECF244321}">
                <p14:modId xmlns:p14="http://schemas.microsoft.com/office/powerpoint/2010/main" val="491128226"/>
              </p:ext>
            </p:extLst>
          </p:nvPr>
        </p:nvGraphicFramePr>
        <p:xfrm>
          <a:off x="3106906" y="103581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38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b="0" dirty="0" smtClean="0">
                <a:solidFill>
                  <a:schemeClr val="tx1"/>
                </a:solidFill>
              </a:rPr>
              <a:t>	</a:t>
            </a:r>
            <a:r>
              <a:rPr lang="en-US" b="0" dirty="0" err="1" smtClean="0">
                <a:solidFill>
                  <a:schemeClr val="tx1"/>
                </a:solidFill>
              </a:rPr>
              <a:t>Mô</a:t>
            </a:r>
            <a:r>
              <a:rPr lang="en-US" b="0" dirty="0" smtClean="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Canvas </a:t>
            </a:r>
            <a:r>
              <a:rPr lang="en-US" b="0" dirty="0" err="1">
                <a:solidFill>
                  <a:schemeClr val="tx1"/>
                </a:solidFill>
              </a:rPr>
              <a:t>là</a:t>
            </a:r>
            <a:r>
              <a:rPr lang="en-US" b="0" dirty="0">
                <a:solidFill>
                  <a:schemeClr val="tx1"/>
                </a:solidFill>
              </a:rPr>
              <a:t> </a:t>
            </a:r>
            <a:r>
              <a:rPr lang="en-US" b="0" dirty="0" err="1">
                <a:solidFill>
                  <a:schemeClr val="tx1"/>
                </a:solidFill>
              </a:rPr>
              <a:t>bước</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tiên</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cụ</a:t>
            </a:r>
            <a:r>
              <a:rPr lang="en-US" b="0" dirty="0">
                <a:solidFill>
                  <a:schemeClr val="tx1"/>
                </a:solidFill>
              </a:rPr>
              <a:t> brainstorming </a:t>
            </a:r>
            <a:r>
              <a:rPr lang="en-US" b="0" dirty="0" err="1">
                <a:solidFill>
                  <a:schemeClr val="tx1"/>
                </a:solidFill>
              </a:rPr>
              <a:t>dành</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khởi</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xác</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tâm</a:t>
            </a:r>
            <a:r>
              <a:rPr lang="en-US" b="0" dirty="0">
                <a:solidFill>
                  <a:schemeClr val="tx1"/>
                </a:solidFill>
              </a:rPr>
              <a:t> </a:t>
            </a:r>
            <a:r>
              <a:rPr lang="en-US" b="0" dirty="0" err="1">
                <a:solidFill>
                  <a:schemeClr val="tx1"/>
                </a:solidFill>
              </a:rPr>
              <a:t>chiến</a:t>
            </a:r>
            <a:r>
              <a:rPr lang="en-US" b="0" dirty="0">
                <a:solidFill>
                  <a:schemeClr val="tx1"/>
                </a:solidFill>
              </a:rPr>
              <a:t> </a:t>
            </a:r>
            <a:r>
              <a:rPr lang="en-US" b="0" dirty="0" err="1">
                <a:solidFill>
                  <a:schemeClr val="tx1"/>
                </a:solidFill>
              </a:rPr>
              <a:t>lược</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mảnh</a:t>
            </a:r>
            <a:r>
              <a:rPr lang="en-US" b="0" dirty="0">
                <a:solidFill>
                  <a:schemeClr val="tx1"/>
                </a:solidFill>
              </a:rPr>
              <a:t> </a:t>
            </a:r>
            <a:r>
              <a:rPr lang="en-US" b="0" dirty="0" err="1">
                <a:solidFill>
                  <a:schemeClr val="tx1"/>
                </a:solidFill>
              </a:rPr>
              <a:t>ghép</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chiến</a:t>
            </a:r>
            <a:r>
              <a:rPr lang="en-US" b="0" dirty="0">
                <a:solidFill>
                  <a:schemeClr val="tx1"/>
                </a:solidFill>
              </a:rPr>
              <a:t> </a:t>
            </a:r>
            <a:r>
              <a:rPr lang="en-US" b="0" dirty="0" err="1">
                <a:solidFill>
                  <a:schemeClr val="tx1"/>
                </a:solidFill>
              </a:rPr>
              <a:t>lược</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hoàn</a:t>
            </a:r>
            <a:r>
              <a:rPr lang="en-US" b="0" dirty="0">
                <a:solidFill>
                  <a:schemeClr val="tx1"/>
                </a:solidFill>
              </a:rPr>
              <a:t> </a:t>
            </a:r>
            <a:r>
              <a:rPr lang="en-US" b="0" dirty="0" err="1">
                <a:solidFill>
                  <a:schemeClr val="tx1"/>
                </a:solidFill>
              </a:rPr>
              <a:t>hảo</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mục</a:t>
            </a:r>
            <a:r>
              <a:rPr lang="en-US" b="0" dirty="0">
                <a:solidFill>
                  <a:schemeClr val="tx1"/>
                </a:solidFill>
              </a:rPr>
              <a:t> </a:t>
            </a:r>
            <a:r>
              <a:rPr lang="en-US" b="0" dirty="0" err="1">
                <a:solidFill>
                  <a:schemeClr val="tx1"/>
                </a:solidFill>
              </a:rPr>
              <a:t>tiêu</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rõ</a:t>
            </a:r>
            <a:r>
              <a:rPr lang="en-US" b="0" dirty="0">
                <a:solidFill>
                  <a:schemeClr val="tx1"/>
                </a:solidFill>
              </a:rPr>
              <a:t> </a:t>
            </a:r>
            <a:r>
              <a:rPr lang="en-US" b="0" dirty="0" err="1">
                <a:solidFill>
                  <a:schemeClr val="tx1"/>
                </a:solidFill>
              </a:rPr>
              <a:t>ràng</a:t>
            </a:r>
            <a:r>
              <a:rPr lang="en-US" b="0" dirty="0">
                <a:solidFill>
                  <a:schemeClr val="tx1"/>
                </a:solidFill>
              </a:rPr>
              <a:t>, </a:t>
            </a:r>
            <a:r>
              <a:rPr lang="en-US" b="0" dirty="0" err="1">
                <a:solidFill>
                  <a:schemeClr val="tx1"/>
                </a:solidFill>
              </a:rPr>
              <a:t>phương</a:t>
            </a:r>
            <a:r>
              <a:rPr lang="en-US" b="0" dirty="0">
                <a:solidFill>
                  <a:schemeClr val="tx1"/>
                </a:solidFill>
              </a:rPr>
              <a:t> </a:t>
            </a:r>
            <a:r>
              <a:rPr lang="en-US" b="0" dirty="0" err="1">
                <a:solidFill>
                  <a:schemeClr val="tx1"/>
                </a:solidFill>
              </a:rPr>
              <a:t>pháp</a:t>
            </a:r>
            <a:r>
              <a:rPr lang="en-US" b="0" dirty="0">
                <a:solidFill>
                  <a:schemeClr val="tx1"/>
                </a:solidFill>
              </a:rPr>
              <a:t> </a:t>
            </a:r>
            <a:r>
              <a:rPr lang="en-US" b="0" dirty="0" err="1">
                <a:solidFill>
                  <a:schemeClr val="tx1"/>
                </a:solidFill>
              </a:rPr>
              <a:t>hành</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dự</a:t>
            </a:r>
            <a:r>
              <a:rPr lang="en-US" b="0" dirty="0">
                <a:solidFill>
                  <a:schemeClr val="tx1"/>
                </a:solidFill>
              </a:rPr>
              <a:t> </a:t>
            </a:r>
            <a:r>
              <a:rPr lang="en-US" b="0" dirty="0" err="1">
                <a:solidFill>
                  <a:schemeClr val="tx1"/>
                </a:solidFill>
              </a:rPr>
              <a:t>án</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công</a:t>
            </a:r>
            <a:r>
              <a:rPr lang="en-US" b="0" dirty="0">
                <a:solidFill>
                  <a:schemeClr val="tx1"/>
                </a:solidFill>
              </a:rPr>
              <a:t>.</a:t>
            </a:r>
            <a:endParaRPr lang="en-GB" b="0" dirty="0">
              <a:solidFill>
                <a:schemeClr val="tx1"/>
              </a:solidFill>
            </a:endParaRPr>
          </a:p>
          <a:p>
            <a:pPr algn="just"/>
            <a:r>
              <a:rPr lang="en-US" b="0" dirty="0" smtClean="0">
                <a:solidFill>
                  <a:schemeClr val="tx1"/>
                </a:solidFill>
              </a:rPr>
              <a:t>	</a:t>
            </a:r>
            <a:r>
              <a:rPr lang="en-US" b="0" dirty="0" err="1" smtClean="0">
                <a:solidFill>
                  <a:schemeClr val="tx1"/>
                </a:solidFill>
              </a:rPr>
              <a:t>Một</a:t>
            </a:r>
            <a:r>
              <a:rPr lang="en-US" b="0" dirty="0" smtClean="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bản</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tả</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thức</a:t>
            </a:r>
            <a:r>
              <a:rPr lang="en-US" b="0" dirty="0">
                <a:solidFill>
                  <a:schemeClr val="tx1"/>
                </a:solidFill>
              </a:rPr>
              <a:t> </a:t>
            </a:r>
            <a:r>
              <a:rPr lang="en-US" b="0" dirty="0" err="1">
                <a:solidFill>
                  <a:schemeClr val="tx1"/>
                </a:solidFill>
              </a:rPr>
              <a:t>làm</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nào</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thực</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thực</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Canvas </a:t>
            </a:r>
            <a:r>
              <a:rPr lang="en-US" b="0" dirty="0" err="1">
                <a:solidFill>
                  <a:schemeClr val="tx1"/>
                </a:solidFill>
              </a:rPr>
              <a:t>là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đơn</a:t>
            </a:r>
            <a:r>
              <a:rPr lang="en-US" b="0" dirty="0">
                <a:solidFill>
                  <a:schemeClr val="tx1"/>
                </a:solidFill>
              </a:rPr>
              <a:t> </a:t>
            </a:r>
            <a:r>
              <a:rPr lang="en-US" b="0" dirty="0" err="1">
                <a:solidFill>
                  <a:schemeClr val="tx1"/>
                </a:solidFill>
              </a:rPr>
              <a:t>giản</a:t>
            </a:r>
            <a:r>
              <a:rPr lang="en-US" b="0" dirty="0">
                <a:solidFill>
                  <a:schemeClr val="tx1"/>
                </a:solidFill>
              </a:rPr>
              <a:t> </a:t>
            </a:r>
            <a:r>
              <a:rPr lang="en-US" b="0" dirty="0" err="1">
                <a:solidFill>
                  <a:schemeClr val="tx1"/>
                </a:solidFill>
              </a:rPr>
              <a:t>hóa</a:t>
            </a:r>
            <a:r>
              <a:rPr lang="en-US" b="0"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tả</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sáng</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trực</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mình</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khởi</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hiểu</a:t>
            </a:r>
            <a:r>
              <a:rPr lang="en-US" b="0" dirty="0">
                <a:solidFill>
                  <a:schemeClr val="tx1"/>
                </a:solidFill>
              </a:rPr>
              <a:t> </a:t>
            </a:r>
            <a:r>
              <a:rPr lang="en-US" b="0" dirty="0" err="1">
                <a:solidFill>
                  <a:schemeClr val="tx1"/>
                </a:solidFill>
              </a:rPr>
              <a:t>sâu</a:t>
            </a:r>
            <a:r>
              <a:rPr lang="en-US" b="0" dirty="0">
                <a:solidFill>
                  <a:schemeClr val="tx1"/>
                </a:solidFill>
              </a:rPr>
              <a:t> </a:t>
            </a:r>
            <a:r>
              <a:rPr lang="en-US" b="0" dirty="0" err="1">
                <a:solidFill>
                  <a:schemeClr val="tx1"/>
                </a:solidFill>
              </a:rPr>
              <a:t>hơn</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tượng</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thống</a:t>
            </a:r>
            <a:r>
              <a:rPr lang="en-US" b="0" dirty="0">
                <a:solidFill>
                  <a:schemeClr val="tx1"/>
                </a:solidFill>
              </a:rPr>
              <a:t> </a:t>
            </a:r>
            <a:r>
              <a:rPr lang="en-US" b="0" dirty="0" err="1">
                <a:solidFill>
                  <a:schemeClr val="tx1"/>
                </a:solidFill>
              </a:rPr>
              <a:t>kênh</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phối</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tác</a:t>
            </a:r>
            <a:r>
              <a:rPr lang="en-US" b="0" dirty="0">
                <a:solidFill>
                  <a:schemeClr val="tx1"/>
                </a:solidFill>
              </a:rPr>
              <a:t> </a:t>
            </a:r>
            <a:r>
              <a:rPr lang="en-US" b="0" dirty="0" err="1" smtClean="0">
                <a:solidFill>
                  <a:schemeClr val="tx1"/>
                </a:solidFill>
              </a:rPr>
              <a:t>chiến</a:t>
            </a:r>
            <a:r>
              <a:rPr lang="en-US" b="0" dirty="0" smtClean="0">
                <a:solidFill>
                  <a:schemeClr val="tx1"/>
                </a:solidFill>
              </a:rPr>
              <a:t> </a:t>
            </a:r>
            <a:r>
              <a:rPr lang="en-US" b="0" dirty="0" err="1" smtClean="0">
                <a:solidFill>
                  <a:schemeClr val="tx1"/>
                </a:solidFill>
              </a:rPr>
              <a:t>lược</a:t>
            </a:r>
            <a:r>
              <a:rPr lang="en-US" b="0" dirty="0" smtClean="0">
                <a:solidFill>
                  <a:schemeClr val="tx1"/>
                </a:solidFill>
              </a:rPr>
              <a:t>, </a:t>
            </a:r>
            <a:r>
              <a:rPr lang="en-US" b="0" dirty="0" err="1" smtClean="0">
                <a:solidFill>
                  <a:schemeClr val="tx1"/>
                </a:solidFill>
              </a:rPr>
              <a:t>doanh</a:t>
            </a:r>
            <a:r>
              <a:rPr lang="en-US" b="0" dirty="0" smtClean="0">
                <a:solidFill>
                  <a:schemeClr val="tx1"/>
                </a:solidFill>
              </a:rPr>
              <a:t> </a:t>
            </a:r>
            <a:r>
              <a:rPr lang="en-US" b="0" dirty="0" err="1" smtClean="0">
                <a:solidFill>
                  <a:schemeClr val="tx1"/>
                </a:solidFill>
              </a:rPr>
              <a:t>thu</a:t>
            </a:r>
            <a:r>
              <a:rPr lang="en-US" b="0" dirty="0" smtClean="0">
                <a:solidFill>
                  <a:schemeClr val="tx1"/>
                </a:solidFill>
              </a:rPr>
              <a:t>, chi </a:t>
            </a:r>
            <a:r>
              <a:rPr lang="en-US" b="0" dirty="0" err="1" smtClean="0">
                <a:solidFill>
                  <a:schemeClr val="tx1"/>
                </a:solidFill>
              </a:rPr>
              <a:t>phí</a:t>
            </a:r>
            <a:r>
              <a:rPr lang="en-US" b="0" dirty="0" smtClean="0">
                <a:solidFill>
                  <a:schemeClr val="tx1"/>
                </a:solidFill>
              </a:rPr>
              <a:t> </a:t>
            </a:r>
            <a:r>
              <a:rPr lang="en-US" b="0" dirty="0" err="1" smtClean="0">
                <a:solidFill>
                  <a:schemeClr val="tx1"/>
                </a:solidFill>
              </a:rPr>
              <a:t>và</a:t>
            </a:r>
            <a:r>
              <a:rPr lang="en-US" b="0" dirty="0" smtClean="0">
                <a:solidFill>
                  <a:schemeClr val="tx1"/>
                </a:solidFill>
              </a:rPr>
              <a:t> </a:t>
            </a:r>
            <a:r>
              <a:rPr lang="en-US" b="0" dirty="0" err="1" smtClean="0">
                <a:solidFill>
                  <a:schemeClr val="tx1"/>
                </a:solidFill>
              </a:rPr>
              <a:t>giá</a:t>
            </a:r>
            <a:r>
              <a:rPr lang="en-US" b="0" dirty="0" smtClean="0">
                <a:solidFill>
                  <a:schemeClr val="tx1"/>
                </a:solidFill>
              </a:rPr>
              <a:t> </a:t>
            </a:r>
            <a:r>
              <a:rPr lang="en-US" b="0" dirty="0" err="1" smtClean="0">
                <a:solidFill>
                  <a:schemeClr val="tx1"/>
                </a:solidFill>
              </a:rPr>
              <a:t>trị</a:t>
            </a:r>
            <a:r>
              <a:rPr lang="en-US" b="0" dirty="0" smtClean="0">
                <a:solidFill>
                  <a:schemeClr val="tx1"/>
                </a:solidFill>
              </a:rPr>
              <a:t> </a:t>
            </a:r>
            <a:r>
              <a:rPr lang="en-US" b="0" dirty="0" err="1" smtClean="0">
                <a:solidFill>
                  <a:schemeClr val="tx1"/>
                </a:solidFill>
              </a:rPr>
              <a:t>cốt</a:t>
            </a:r>
            <a:r>
              <a:rPr lang="en-US" b="0" dirty="0" smtClean="0">
                <a:solidFill>
                  <a:schemeClr val="tx1"/>
                </a:solidFill>
              </a:rPr>
              <a:t> </a:t>
            </a:r>
            <a:r>
              <a:rPr lang="en-US" b="0" dirty="0" err="1" smtClean="0">
                <a:solidFill>
                  <a:schemeClr val="tx1"/>
                </a:solidFill>
              </a:rPr>
              <a:t>lõi</a:t>
            </a:r>
            <a:r>
              <a:rPr lang="en-US" b="0" dirty="0" smtClean="0">
                <a:solidFill>
                  <a:schemeClr val="tx1"/>
                </a:solidFill>
              </a:rPr>
              <a:t> </a:t>
            </a:r>
            <a:r>
              <a:rPr lang="en-US" b="0" dirty="0" err="1" smtClean="0">
                <a:solidFill>
                  <a:schemeClr val="tx1"/>
                </a:solidFill>
              </a:rPr>
              <a:t>của</a:t>
            </a:r>
            <a:r>
              <a:rPr lang="en-US" b="0" dirty="0" smtClean="0">
                <a:solidFill>
                  <a:schemeClr val="tx1"/>
                </a:solidFill>
              </a:rPr>
              <a:t> </a:t>
            </a:r>
            <a:r>
              <a:rPr lang="en-US" b="0" dirty="0" err="1" smtClean="0">
                <a:solidFill>
                  <a:schemeClr val="tx1"/>
                </a:solidFill>
              </a:rPr>
              <a:t>doanh</a:t>
            </a:r>
            <a:r>
              <a:rPr lang="en-US" b="0" dirty="0" smtClean="0">
                <a:solidFill>
                  <a:schemeClr val="tx1"/>
                </a:solidFill>
              </a:rPr>
              <a:t> </a:t>
            </a:r>
            <a:r>
              <a:rPr lang="en-US" b="0" dirty="0" err="1" smtClean="0">
                <a:solidFill>
                  <a:schemeClr val="tx1"/>
                </a:solidFill>
              </a:rPr>
              <a:t>nghiệp</a:t>
            </a:r>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3.3. </a:t>
            </a:r>
            <a:r>
              <a:rPr lang="en-US" dirty="0" smtClean="0">
                <a:solidFill>
                  <a:srgbClr val="FF0000"/>
                </a:solidFill>
              </a:rPr>
              <a:t>CÔNG CỤ KNĐMST – MÔ HÌNH KINH DOANH CANVAS</a:t>
            </a:r>
            <a:endParaRPr lang="en-GB" dirty="0">
              <a:solidFill>
                <a:srgbClr val="FF0000"/>
              </a:solidFill>
            </a:endParaRPr>
          </a:p>
        </p:txBody>
      </p:sp>
    </p:spTree>
    <p:extLst>
      <p:ext uri="{BB962C8B-B14F-4D97-AF65-F5344CB8AC3E}">
        <p14:creationId xmlns:p14="http://schemas.microsoft.com/office/powerpoint/2010/main" val="2056724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3.3. </a:t>
            </a:r>
            <a:r>
              <a:rPr lang="en-US" dirty="0"/>
              <a:t>CÔNG CỤ KNĐMST – MÔ HÌNH KINH DOANH </a:t>
            </a:r>
            <a:r>
              <a:rPr lang="en-US" dirty="0" smtClean="0"/>
              <a:t>CANVAS	</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803" y="849517"/>
            <a:ext cx="9022433" cy="532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832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t>1. </a:t>
            </a:r>
            <a:r>
              <a:rPr lang="en-US" dirty="0" err="1" smtClean="0"/>
              <a:t>Phân</a:t>
            </a:r>
            <a:r>
              <a:rPr lang="en-US" dirty="0" smtClean="0"/>
              <a:t> </a:t>
            </a:r>
            <a:r>
              <a:rPr lang="en-US" dirty="0" err="1" smtClean="0"/>
              <a:t>khúc</a:t>
            </a:r>
            <a:r>
              <a:rPr lang="en-US" dirty="0" smtClean="0"/>
              <a:t> </a:t>
            </a:r>
            <a:r>
              <a:rPr lang="en-US" dirty="0" err="1" smtClean="0"/>
              <a:t>khách</a:t>
            </a:r>
            <a:r>
              <a:rPr lang="en-US" dirty="0" smtClean="0"/>
              <a:t> </a:t>
            </a:r>
            <a:r>
              <a:rPr lang="en-US" dirty="0" err="1" smtClean="0"/>
              <a:t>hàng</a:t>
            </a:r>
            <a:endParaRPr lang="en-US" dirty="0"/>
          </a:p>
          <a:p>
            <a:pPr algn="just"/>
            <a:r>
              <a:rPr lang="en-US" b="0" dirty="0" err="1" smtClean="0">
                <a:solidFill>
                  <a:schemeClr val="tx1"/>
                </a:solidFill>
              </a:rPr>
              <a:t>Là</a:t>
            </a:r>
            <a:r>
              <a:rPr lang="en-US" b="0" dirty="0" smtClean="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nhóm</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đang</a:t>
            </a:r>
            <a:r>
              <a:rPr lang="en-US" b="0" dirty="0">
                <a:solidFill>
                  <a:schemeClr val="tx1"/>
                </a:solidFill>
              </a:rPr>
              <a:t> </a:t>
            </a:r>
            <a:r>
              <a:rPr lang="en-US" b="0" dirty="0" err="1">
                <a:solidFill>
                  <a:schemeClr val="tx1"/>
                </a:solidFill>
              </a:rPr>
              <a:t>hướng</a:t>
            </a:r>
            <a:r>
              <a:rPr lang="en-US" b="0" dirty="0">
                <a:solidFill>
                  <a:schemeClr val="tx1"/>
                </a:solidFill>
              </a:rPr>
              <a:t> </a:t>
            </a:r>
            <a:r>
              <a:rPr lang="en-US" b="0" dirty="0" err="1">
                <a:solidFill>
                  <a:schemeClr val="tx1"/>
                </a:solidFill>
              </a:rPr>
              <a:t>tới</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dựa</a:t>
            </a:r>
            <a:r>
              <a:rPr lang="en-US" b="0" dirty="0">
                <a:solidFill>
                  <a:schemeClr val="tx1"/>
                </a:solidFill>
              </a:rPr>
              <a:t> </a:t>
            </a:r>
            <a:r>
              <a:rPr lang="en-US" b="0" dirty="0" err="1">
                <a:solidFill>
                  <a:schemeClr val="tx1"/>
                </a:solidFill>
              </a:rPr>
              <a:t>trên</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nhu</a:t>
            </a:r>
            <a:r>
              <a:rPr lang="en-US" b="0" dirty="0">
                <a:solidFill>
                  <a:schemeClr val="tx1"/>
                </a:solidFill>
              </a:rPr>
              <a:t> </a:t>
            </a:r>
            <a:r>
              <a:rPr lang="en-US" b="0" dirty="0" err="1">
                <a:solidFill>
                  <a:schemeClr val="tx1"/>
                </a:solidFill>
              </a:rPr>
              <a:t>cầu</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thuộc</a:t>
            </a:r>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chiến</a:t>
            </a:r>
            <a:r>
              <a:rPr lang="en-US" b="0" dirty="0">
                <a:solidFill>
                  <a:schemeClr val="tx1"/>
                </a:solidFill>
              </a:rPr>
              <a:t> </a:t>
            </a:r>
            <a:r>
              <a:rPr lang="en-US" b="0" dirty="0" err="1">
                <a:solidFill>
                  <a:schemeClr val="tx1"/>
                </a:solidFill>
              </a:rPr>
              <a:t>lược</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đáp</a:t>
            </a:r>
            <a:r>
              <a:rPr lang="en-US" b="0" dirty="0">
                <a:solidFill>
                  <a:schemeClr val="tx1"/>
                </a:solidFill>
              </a:rPr>
              <a:t> </a:t>
            </a:r>
            <a:r>
              <a:rPr lang="en-US" b="0" dirty="0" err="1">
                <a:solidFill>
                  <a:schemeClr val="tx1"/>
                </a:solidFill>
              </a:rPr>
              <a:t>ứng</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nhu</a:t>
            </a:r>
            <a:r>
              <a:rPr lang="en-US" b="0" dirty="0">
                <a:solidFill>
                  <a:schemeClr val="tx1"/>
                </a:solidFill>
              </a:rPr>
              <a:t> </a:t>
            </a:r>
            <a:r>
              <a:rPr lang="en-US" b="0" dirty="0" err="1">
                <a:solidFill>
                  <a:schemeClr val="tx1"/>
                </a:solidFill>
              </a:rPr>
              <a:t>cầu</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từng</a:t>
            </a:r>
            <a:r>
              <a:rPr lang="en-US" b="0" dirty="0">
                <a:solidFill>
                  <a:schemeClr val="tx1"/>
                </a:solidFill>
              </a:rPr>
              <a:t> </a:t>
            </a:r>
            <a:r>
              <a:rPr lang="en-US" b="0" dirty="0" err="1">
                <a:solidFill>
                  <a:schemeClr val="tx1"/>
                </a:solidFill>
              </a:rPr>
              <a:t>nhóm</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tượng</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thực</a:t>
            </a:r>
            <a:r>
              <a:rPr lang="en-US" b="0" dirty="0">
                <a:solidFill>
                  <a:schemeClr val="tx1"/>
                </a:solidFill>
              </a:rPr>
              <a:t> </a:t>
            </a:r>
            <a:r>
              <a:rPr lang="en-US" b="0" dirty="0" err="1">
                <a:solidFill>
                  <a:schemeClr val="tx1"/>
                </a:solidFill>
              </a:rPr>
              <a:t>thi</a:t>
            </a:r>
            <a:r>
              <a:rPr lang="en-US" b="0" dirty="0">
                <a:solidFill>
                  <a:schemeClr val="tx1"/>
                </a:solidFill>
              </a:rPr>
              <a:t> </a:t>
            </a:r>
            <a:r>
              <a:rPr lang="en-US" b="0" dirty="0" err="1">
                <a:solidFill>
                  <a:schemeClr val="tx1"/>
                </a:solidFill>
              </a:rPr>
              <a:t>chiến</a:t>
            </a:r>
            <a:r>
              <a:rPr lang="en-US" b="0" dirty="0">
                <a:solidFill>
                  <a:schemeClr val="tx1"/>
                </a:solidFill>
              </a:rPr>
              <a:t> </a:t>
            </a:r>
            <a:r>
              <a:rPr lang="en-US" b="0" dirty="0" err="1">
                <a:solidFill>
                  <a:schemeClr val="tx1"/>
                </a:solidFill>
              </a:rPr>
              <a:t>lược</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trở</a:t>
            </a:r>
            <a:r>
              <a:rPr lang="en-US" b="0" dirty="0">
                <a:solidFill>
                  <a:schemeClr val="tx1"/>
                </a:solidFill>
              </a:rPr>
              <a:t> </a:t>
            </a:r>
            <a:r>
              <a:rPr lang="en-US" b="0" dirty="0" err="1">
                <a:solidFill>
                  <a:schemeClr val="tx1"/>
                </a:solidFill>
              </a:rPr>
              <a:t>nên</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hơn</a:t>
            </a:r>
            <a:r>
              <a:rPr lang="en-US" b="0" dirty="0">
                <a:solidFill>
                  <a:schemeClr val="tx1"/>
                </a:solidFill>
              </a:rPr>
              <a:t>.</a:t>
            </a:r>
            <a:endParaRPr lang="en-GB" b="0" dirty="0">
              <a:solidFill>
                <a:schemeClr val="tx1"/>
              </a:solidFill>
            </a:endParaRPr>
          </a:p>
          <a:p>
            <a:pPr algn="just"/>
            <a:r>
              <a:rPr lang="en-US" b="0" dirty="0" err="1">
                <a:solidFill>
                  <a:schemeClr val="tx1"/>
                </a:solidFill>
              </a:rPr>
              <a:t>Các</a:t>
            </a:r>
            <a:r>
              <a:rPr lang="en-US" b="0" dirty="0">
                <a:solidFill>
                  <a:schemeClr val="tx1"/>
                </a:solidFill>
              </a:rPr>
              <a:t> </a:t>
            </a:r>
            <a:r>
              <a:rPr lang="en-US" b="0" dirty="0" err="1">
                <a:solidFill>
                  <a:schemeClr val="tx1"/>
                </a:solidFill>
              </a:rPr>
              <a:t>câu</a:t>
            </a:r>
            <a:r>
              <a:rPr lang="en-US" b="0" dirty="0">
                <a:solidFill>
                  <a:schemeClr val="tx1"/>
                </a:solidFill>
              </a:rPr>
              <a:t> </a:t>
            </a:r>
            <a:r>
              <a:rPr lang="en-US" b="0" dirty="0" err="1">
                <a:solidFill>
                  <a:schemeClr val="tx1"/>
                </a:solidFill>
              </a:rPr>
              <a:t>hỏi</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đặt</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a:t>
            </a:r>
            <a:endParaRPr lang="en-GB" b="0" dirty="0">
              <a:solidFill>
                <a:schemeClr val="tx1"/>
              </a:solidFill>
            </a:endParaRPr>
          </a:p>
          <a:p>
            <a:pPr algn="just"/>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của</a:t>
            </a:r>
            <a:r>
              <a:rPr lang="en-US" b="0" dirty="0">
                <a:solidFill>
                  <a:schemeClr val="tx1"/>
                </a:solidFill>
              </a:rPr>
              <a:t> ý </a:t>
            </a:r>
            <a:r>
              <a:rPr lang="en-US" b="0" dirty="0" err="1">
                <a:solidFill>
                  <a:schemeClr val="tx1"/>
                </a:solidFill>
              </a:rPr>
              <a:t>tưởng</a:t>
            </a:r>
            <a:r>
              <a:rPr lang="en-US" b="0" dirty="0">
                <a:solidFill>
                  <a:schemeClr val="tx1"/>
                </a:solidFill>
              </a:rPr>
              <a:t>/</a:t>
            </a:r>
            <a:r>
              <a:rPr lang="en-US" b="0" dirty="0" err="1">
                <a:solidFill>
                  <a:schemeClr val="tx1"/>
                </a:solidFill>
              </a:rPr>
              <a:t>dự</a:t>
            </a:r>
            <a:r>
              <a:rPr lang="en-US" b="0" dirty="0">
                <a:solidFill>
                  <a:schemeClr val="tx1"/>
                </a:solidFill>
              </a:rPr>
              <a:t> </a:t>
            </a:r>
            <a:r>
              <a:rPr lang="en-US" b="0" dirty="0" err="1">
                <a:solidFill>
                  <a:schemeClr val="tx1"/>
                </a:solidFill>
              </a:rPr>
              <a:t>án</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muốn</a:t>
            </a:r>
            <a:r>
              <a:rPr lang="en-US" b="0" dirty="0">
                <a:solidFill>
                  <a:schemeClr val="tx1"/>
                </a:solidFill>
              </a:rPr>
              <a:t> </a:t>
            </a:r>
            <a:r>
              <a:rPr lang="en-US" b="0" dirty="0" err="1">
                <a:solidFill>
                  <a:schemeClr val="tx1"/>
                </a:solidFill>
              </a:rPr>
              <a:t>hướng</a:t>
            </a:r>
            <a:r>
              <a:rPr lang="en-US" b="0" dirty="0">
                <a:solidFill>
                  <a:schemeClr val="tx1"/>
                </a:solidFill>
              </a:rPr>
              <a:t> </a:t>
            </a:r>
            <a:r>
              <a:rPr lang="en-US" b="0" dirty="0" err="1">
                <a:solidFill>
                  <a:schemeClr val="tx1"/>
                </a:solidFill>
              </a:rPr>
              <a:t>tới</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ai</a:t>
            </a:r>
            <a:r>
              <a:rPr lang="en-US" b="0" dirty="0">
                <a:solidFill>
                  <a:schemeClr val="tx1"/>
                </a:solidFill>
              </a:rPr>
              <a:t>? </a:t>
            </a:r>
            <a:endParaRPr lang="en-GB" b="0" dirty="0">
              <a:solidFill>
                <a:schemeClr val="tx1"/>
              </a:solidFill>
            </a:endParaRPr>
          </a:p>
          <a:p>
            <a:pPr algn="just"/>
            <a:r>
              <a:rPr lang="en-US" b="0" dirty="0">
                <a:solidFill>
                  <a:schemeClr val="tx1"/>
                </a:solidFill>
              </a:rPr>
              <a:t>- Ai </a:t>
            </a:r>
            <a:r>
              <a:rPr lang="en-US" b="0" dirty="0" err="1">
                <a:solidFill>
                  <a:schemeClr val="tx1"/>
                </a:solidFill>
              </a:rPr>
              <a:t>là</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muốn</a:t>
            </a:r>
            <a:r>
              <a:rPr lang="en-US" b="0" dirty="0">
                <a:solidFill>
                  <a:schemeClr val="tx1"/>
                </a:solidFill>
              </a:rPr>
              <a:t> </a:t>
            </a:r>
            <a:r>
              <a:rPr lang="en-US" b="0" dirty="0" err="1">
                <a:solidFill>
                  <a:schemeClr val="tx1"/>
                </a:solidFill>
              </a:rPr>
              <a:t>bán</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a:t>
            </a:r>
            <a:endParaRPr lang="en-GB" b="0" dirty="0">
              <a:solidFill>
                <a:schemeClr val="tx1"/>
              </a:solidFill>
            </a:endParaRPr>
          </a:p>
          <a:p>
            <a:pPr algn="just"/>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mẫu</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nào</a:t>
            </a:r>
            <a:r>
              <a:rPr lang="en-US" b="0" dirty="0">
                <a:solidFill>
                  <a:schemeClr val="tx1"/>
                </a:solidFill>
              </a:rPr>
              <a:t>?</a:t>
            </a:r>
            <a:endParaRPr lang="en-GB" b="0" dirty="0">
              <a:solidFill>
                <a:schemeClr val="tx1"/>
              </a:solidFill>
            </a:endParaRPr>
          </a:p>
          <a:p>
            <a:pPr algn="just"/>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bạn</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giải</a:t>
            </a:r>
            <a:r>
              <a:rPr lang="en-US" b="0" dirty="0">
                <a:solidFill>
                  <a:schemeClr val="tx1"/>
                </a:solidFill>
              </a:rPr>
              <a:t> </a:t>
            </a:r>
            <a:r>
              <a:rPr lang="en-US" b="0" dirty="0" err="1">
                <a:solidFill>
                  <a:schemeClr val="tx1"/>
                </a:solidFill>
              </a:rPr>
              <a:t>quyết</a:t>
            </a:r>
            <a:r>
              <a:rPr lang="en-US" b="0" dirty="0">
                <a:solidFill>
                  <a:schemeClr val="tx1"/>
                </a:solidFill>
              </a:rPr>
              <a:t> </a:t>
            </a:r>
            <a:r>
              <a:rPr lang="en-US" b="0" dirty="0" err="1">
                <a:solidFill>
                  <a:schemeClr val="tx1"/>
                </a:solidFill>
              </a:rPr>
              <a:t>vấn</a:t>
            </a:r>
            <a:r>
              <a:rPr lang="en-US" b="0" dirty="0">
                <a:solidFill>
                  <a:schemeClr val="tx1"/>
                </a:solidFill>
              </a:rPr>
              <a:t> </a:t>
            </a:r>
            <a:r>
              <a:rPr lang="en-US" b="0" dirty="0" err="1">
                <a:solidFill>
                  <a:schemeClr val="tx1"/>
                </a:solidFill>
              </a:rPr>
              <a:t>đề</a:t>
            </a:r>
            <a:r>
              <a:rPr lang="en-US" b="0" dirty="0">
                <a:solidFill>
                  <a:schemeClr val="tx1"/>
                </a:solidFill>
              </a:rPr>
              <a:t> </a:t>
            </a:r>
            <a:r>
              <a:rPr lang="en-US" b="0" dirty="0" err="1">
                <a:solidFill>
                  <a:schemeClr val="tx1"/>
                </a:solidFill>
              </a:rPr>
              <a:t>gì</a:t>
            </a:r>
            <a:r>
              <a:rPr lang="en-US" b="0" dirty="0">
                <a:solidFill>
                  <a:schemeClr val="tx1"/>
                </a:solidFill>
              </a:rPr>
              <a:t>?</a:t>
            </a:r>
            <a:endParaRPr lang="en-GB" b="0" dirty="0">
              <a:solidFill>
                <a:schemeClr val="tx1"/>
              </a:solidFill>
            </a:endParaRPr>
          </a:p>
          <a:p>
            <a:pPr algn="just"/>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nhu</a:t>
            </a:r>
            <a:r>
              <a:rPr lang="en-US" b="0" dirty="0">
                <a:solidFill>
                  <a:schemeClr val="tx1"/>
                </a:solidFill>
              </a:rPr>
              <a:t> </a:t>
            </a:r>
            <a:r>
              <a:rPr lang="en-US" b="0" dirty="0" err="1">
                <a:solidFill>
                  <a:schemeClr val="tx1"/>
                </a:solidFill>
              </a:rPr>
              <a:t>cầu</a:t>
            </a:r>
            <a:r>
              <a:rPr lang="en-US" b="0" dirty="0">
                <a:solidFill>
                  <a:schemeClr val="tx1"/>
                </a:solidFill>
              </a:rPr>
              <a:t> </a:t>
            </a:r>
            <a:r>
              <a:rPr lang="en-US" b="0" dirty="0" err="1">
                <a:solidFill>
                  <a:schemeClr val="tx1"/>
                </a:solidFill>
              </a:rPr>
              <a:t>nào</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thoả</a:t>
            </a:r>
            <a:r>
              <a:rPr lang="en-US" b="0" dirty="0">
                <a:solidFill>
                  <a:schemeClr val="tx1"/>
                </a:solidFill>
              </a:rPr>
              <a:t> </a:t>
            </a:r>
            <a:r>
              <a:rPr lang="en-US" b="0" dirty="0" err="1">
                <a:solidFill>
                  <a:schemeClr val="tx1"/>
                </a:solidFill>
              </a:rPr>
              <a:t>mãn</a:t>
            </a:r>
            <a:r>
              <a:rPr lang="en-US" b="0" dirty="0">
                <a:solidFill>
                  <a:schemeClr val="tx1"/>
                </a:solidFill>
              </a:rPr>
              <a:t>?</a:t>
            </a:r>
            <a:endParaRPr lang="en-GB" b="0" dirty="0">
              <a:solidFill>
                <a:schemeClr val="tx1"/>
              </a:solidFill>
            </a:endParaRPr>
          </a:p>
          <a:p>
            <a:pPr algn="just"/>
            <a:endParaRPr lang="en-GB" b="0"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3.3. </a:t>
            </a:r>
            <a:r>
              <a:rPr lang="en-US" dirty="0"/>
              <a:t>CÔNG CỤ KNĐMST – MÔ HÌNH KINH DOANH CANVAS	</a:t>
            </a:r>
            <a:endParaRPr lang="en-GB" dirty="0"/>
          </a:p>
        </p:txBody>
      </p:sp>
    </p:spTree>
    <p:extLst>
      <p:ext uri="{BB962C8B-B14F-4D97-AF65-F5344CB8AC3E}">
        <p14:creationId xmlns:p14="http://schemas.microsoft.com/office/powerpoint/2010/main" val="3749164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solidFill>
                  <a:schemeClr val="accent6">
                    <a:lumMod val="75000"/>
                  </a:schemeClr>
                </a:solidFill>
              </a:rPr>
              <a:t>2. </a:t>
            </a:r>
            <a:r>
              <a:rPr lang="en-US" dirty="0" err="1" smtClean="0">
                <a:solidFill>
                  <a:schemeClr val="accent6">
                    <a:lumMod val="75000"/>
                  </a:schemeClr>
                </a:solidFill>
              </a:rPr>
              <a:t>Giá</a:t>
            </a:r>
            <a:r>
              <a:rPr lang="en-US" dirty="0" smtClean="0">
                <a:solidFill>
                  <a:schemeClr val="accent6">
                    <a:lumMod val="75000"/>
                  </a:schemeClr>
                </a:solidFill>
              </a:rPr>
              <a:t> </a:t>
            </a:r>
            <a:r>
              <a:rPr lang="en-US" dirty="0" err="1" smtClean="0">
                <a:solidFill>
                  <a:schemeClr val="accent6">
                    <a:lumMod val="75000"/>
                  </a:schemeClr>
                </a:solidFill>
              </a:rPr>
              <a:t>trị</a:t>
            </a:r>
            <a:r>
              <a:rPr lang="en-US" dirty="0" smtClean="0">
                <a:solidFill>
                  <a:schemeClr val="accent6">
                    <a:lumMod val="75000"/>
                  </a:schemeClr>
                </a:solidFill>
              </a:rPr>
              <a:t> cam </a:t>
            </a:r>
            <a:r>
              <a:rPr lang="en-US" dirty="0" err="1" smtClean="0">
                <a:solidFill>
                  <a:schemeClr val="accent6">
                    <a:lumMod val="75000"/>
                  </a:schemeClr>
                </a:solidFill>
              </a:rPr>
              <a:t>kết</a:t>
            </a:r>
            <a:endParaRPr lang="en-US" dirty="0" smtClean="0">
              <a:solidFill>
                <a:schemeClr val="accent6">
                  <a:lumMod val="75000"/>
                </a:schemeClr>
              </a:solidFill>
            </a:endParaRPr>
          </a:p>
          <a:p>
            <a:pPr algn="just"/>
            <a:r>
              <a:rPr lang="en-US" b="0" dirty="0" err="1" smtClean="0">
                <a:solidFill>
                  <a:schemeClr val="tx1"/>
                </a:solidFill>
              </a:rPr>
              <a:t>Sản</a:t>
            </a:r>
            <a:r>
              <a:rPr lang="en-US" b="0" dirty="0" smtClean="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lời</a:t>
            </a:r>
            <a:r>
              <a:rPr lang="en-US" b="0" dirty="0">
                <a:solidFill>
                  <a:schemeClr val="tx1"/>
                </a:solidFill>
              </a:rPr>
              <a:t> cam </a:t>
            </a:r>
            <a:r>
              <a:rPr lang="en-US" b="0" dirty="0" err="1">
                <a:solidFill>
                  <a:schemeClr val="tx1"/>
                </a:solidFill>
              </a:rPr>
              <a:t>kết</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biệt</a:t>
            </a:r>
            <a:r>
              <a:rPr lang="en-US" b="0" dirty="0">
                <a:solidFill>
                  <a:schemeClr val="tx1"/>
                </a:solidFill>
              </a:rPr>
              <a:t> </a:t>
            </a:r>
            <a:r>
              <a:rPr lang="en-US" b="0" dirty="0" err="1">
                <a:solidFill>
                  <a:schemeClr val="tx1"/>
                </a:solidFill>
              </a:rPr>
              <a:t>sự</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biệt</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so </a:t>
            </a:r>
            <a:r>
              <a:rPr lang="en-US" b="0" dirty="0" err="1">
                <a:solidFill>
                  <a:schemeClr val="tx1"/>
                </a:solidFill>
              </a:rPr>
              <a:t>với</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thủ</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cung</a:t>
            </a:r>
            <a:r>
              <a:rPr lang="en-US" b="0" dirty="0">
                <a:solidFill>
                  <a:schemeClr val="tx1"/>
                </a:solidFill>
              </a:rPr>
              <a:t> </a:t>
            </a:r>
            <a:r>
              <a:rPr lang="en-US" b="0" dirty="0" err="1">
                <a:solidFill>
                  <a:schemeClr val="tx1"/>
                </a:solidFill>
              </a:rPr>
              <a:t>cấp</a:t>
            </a:r>
            <a:r>
              <a:rPr lang="en-US" b="0" dirty="0">
                <a:solidFill>
                  <a:schemeClr val="tx1"/>
                </a:solidFill>
              </a:rPr>
              <a:t> qua </a:t>
            </a:r>
            <a:r>
              <a:rPr lang="en-US" b="0" dirty="0" err="1">
                <a:solidFill>
                  <a:schemeClr val="tx1"/>
                </a:solidFill>
              </a:rPr>
              <a:t>rất</a:t>
            </a:r>
            <a:r>
              <a:rPr lang="en-US" b="0" dirty="0">
                <a:solidFill>
                  <a:schemeClr val="tx1"/>
                </a:solidFill>
              </a:rPr>
              <a:t> </a:t>
            </a:r>
            <a:r>
              <a:rPr lang="en-US" b="0" dirty="0" err="1">
                <a:solidFill>
                  <a:schemeClr val="tx1"/>
                </a:solidFill>
              </a:rPr>
              <a:t>nhiều</a:t>
            </a:r>
            <a:r>
              <a:rPr lang="en-US" b="0" dirty="0">
                <a:solidFill>
                  <a:schemeClr val="tx1"/>
                </a:solidFill>
              </a:rPr>
              <a:t> </a:t>
            </a:r>
            <a:r>
              <a:rPr lang="en-US" b="0" dirty="0" err="1">
                <a:solidFill>
                  <a:schemeClr val="tx1"/>
                </a:solidFill>
              </a:rPr>
              <a:t>yếu</a:t>
            </a:r>
            <a:r>
              <a:rPr lang="en-US" b="0" dirty="0">
                <a:solidFill>
                  <a:schemeClr val="tx1"/>
                </a:solidFill>
              </a:rPr>
              <a:t> </a:t>
            </a:r>
            <a:r>
              <a:rPr lang="en-US" b="0" dirty="0" err="1">
                <a:solidFill>
                  <a:schemeClr val="tx1"/>
                </a:solidFill>
              </a:rPr>
              <a:t>tố</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mẻ</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suất</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thương</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cả</a:t>
            </a:r>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tiện</a:t>
            </a:r>
            <a:r>
              <a:rPr lang="en-US" b="0" dirty="0">
                <a:solidFill>
                  <a:schemeClr val="tx1"/>
                </a:solidFill>
              </a:rPr>
              <a:t> </a:t>
            </a:r>
            <a:r>
              <a:rPr lang="en-US" b="0" dirty="0" err="1">
                <a:solidFill>
                  <a:schemeClr val="tx1"/>
                </a:solidFill>
              </a:rPr>
              <a:t>lợi</a:t>
            </a:r>
            <a:r>
              <a:rPr lang="en-US" b="0" dirty="0">
                <a:solidFill>
                  <a:schemeClr val="tx1"/>
                </a:solidFill>
              </a:rPr>
              <a:t>.</a:t>
            </a:r>
            <a:endParaRPr lang="en-GB" b="0" dirty="0">
              <a:solidFill>
                <a:schemeClr val="tx1"/>
              </a:solidFill>
            </a:endParaRPr>
          </a:p>
          <a:p>
            <a:pPr algn="just"/>
            <a:r>
              <a:rPr lang="en-US" b="0" dirty="0" err="1">
                <a:solidFill>
                  <a:schemeClr val="tx1"/>
                </a:solidFill>
              </a:rPr>
              <a:t>Bạn</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tự</a:t>
            </a:r>
            <a:r>
              <a:rPr lang="en-US" b="0" dirty="0">
                <a:solidFill>
                  <a:schemeClr val="tx1"/>
                </a:solidFill>
              </a:rPr>
              <a:t> </a:t>
            </a:r>
            <a:r>
              <a:rPr lang="en-US" b="0" dirty="0" err="1">
                <a:solidFill>
                  <a:schemeClr val="tx1"/>
                </a:solidFill>
              </a:rPr>
              <a:t>đặt</a:t>
            </a:r>
            <a:r>
              <a:rPr lang="en-US" b="0" dirty="0">
                <a:solidFill>
                  <a:schemeClr val="tx1"/>
                </a:solidFill>
              </a:rPr>
              <a:t> </a:t>
            </a:r>
            <a:r>
              <a:rPr lang="en-US" b="0" dirty="0" err="1">
                <a:solidFill>
                  <a:schemeClr val="tx1"/>
                </a:solidFill>
              </a:rPr>
              <a:t>câu</a:t>
            </a:r>
            <a:r>
              <a:rPr lang="en-US" b="0" dirty="0">
                <a:solidFill>
                  <a:schemeClr val="tx1"/>
                </a:solidFill>
              </a:rPr>
              <a:t> </a:t>
            </a:r>
            <a:r>
              <a:rPr lang="en-US" b="0" dirty="0" err="1">
                <a:solidFill>
                  <a:schemeClr val="tx1"/>
                </a:solidFill>
              </a:rPr>
              <a:t>hỏi</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thích</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vì</a:t>
            </a:r>
            <a:r>
              <a:rPr lang="en-US" b="0" dirty="0">
                <a:solidFill>
                  <a:schemeClr val="tx1"/>
                </a:solidFill>
              </a:rPr>
              <a:t> </a:t>
            </a:r>
            <a:r>
              <a:rPr lang="en-US" b="0" dirty="0" err="1">
                <a:solidFill>
                  <a:schemeClr val="tx1"/>
                </a:solidFill>
              </a:rPr>
              <a:t>điều</a:t>
            </a:r>
            <a:r>
              <a:rPr lang="en-US" b="0" dirty="0">
                <a:solidFill>
                  <a:schemeClr val="tx1"/>
                </a:solidFill>
              </a:rPr>
              <a:t> </a:t>
            </a:r>
            <a:r>
              <a:rPr lang="en-US" b="0" dirty="0" err="1">
                <a:solidFill>
                  <a:schemeClr val="tx1"/>
                </a:solidFill>
              </a:rPr>
              <a:t>gì</a:t>
            </a:r>
            <a:r>
              <a:rPr lang="en-US" b="0" dirty="0">
                <a:solidFill>
                  <a:schemeClr val="tx1"/>
                </a:solidFill>
              </a:rPr>
              <a:t>? </a:t>
            </a:r>
            <a:r>
              <a:rPr lang="en-US" b="0" dirty="0" err="1">
                <a:solidFill>
                  <a:schemeClr val="tx1"/>
                </a:solidFill>
              </a:rPr>
              <a:t>Tại</a:t>
            </a:r>
            <a:r>
              <a:rPr lang="en-US" b="0" dirty="0">
                <a:solidFill>
                  <a:schemeClr val="tx1"/>
                </a:solidFill>
              </a:rPr>
              <a:t> </a:t>
            </a:r>
            <a:r>
              <a:rPr lang="en-US" b="0" dirty="0" err="1">
                <a:solidFill>
                  <a:schemeClr val="tx1"/>
                </a:solidFill>
              </a:rPr>
              <a:t>sao</a:t>
            </a:r>
            <a:r>
              <a:rPr lang="en-US" b="0" dirty="0">
                <a:solidFill>
                  <a:schemeClr val="tx1"/>
                </a:solidFill>
              </a:rPr>
              <a:t> </a:t>
            </a:r>
            <a:r>
              <a:rPr lang="en-US" b="0" dirty="0" err="1">
                <a:solidFill>
                  <a:schemeClr val="tx1"/>
                </a:solidFill>
              </a:rPr>
              <a:t>chọn</a:t>
            </a:r>
            <a:r>
              <a:rPr lang="en-US" b="0" dirty="0">
                <a:solidFill>
                  <a:schemeClr val="tx1"/>
                </a:solidFill>
              </a:rPr>
              <a:t> </a:t>
            </a:r>
            <a:r>
              <a:rPr lang="en-US" b="0" dirty="0" err="1">
                <a:solidFill>
                  <a:schemeClr val="tx1"/>
                </a:solidFill>
              </a:rPr>
              <a:t>nó</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Tại</a:t>
            </a:r>
            <a:r>
              <a:rPr lang="en-US" b="0" dirty="0">
                <a:solidFill>
                  <a:schemeClr val="tx1"/>
                </a:solidFill>
              </a:rPr>
              <a:t> </a:t>
            </a:r>
            <a:r>
              <a:rPr lang="en-US" b="0" dirty="0" err="1">
                <a:solidFill>
                  <a:schemeClr val="tx1"/>
                </a:solidFill>
              </a:rPr>
              <a:t>sao</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chọn</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mình</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chọn</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đối</a:t>
            </a:r>
            <a:r>
              <a:rPr lang="en-US" b="0" dirty="0">
                <a:solidFill>
                  <a:schemeClr val="tx1"/>
                </a:solidFill>
              </a:rPr>
              <a:t> </a:t>
            </a:r>
            <a:r>
              <a:rPr lang="en-US" b="0" dirty="0" err="1">
                <a:solidFill>
                  <a:schemeClr val="tx1"/>
                </a:solidFill>
              </a:rPr>
              <a:t>thủ</a:t>
            </a:r>
            <a:r>
              <a:rPr lang="en-US" b="0" dirty="0">
                <a:solidFill>
                  <a:schemeClr val="tx1"/>
                </a:solidFill>
              </a:rPr>
              <a:t> </a:t>
            </a:r>
            <a:r>
              <a:rPr lang="en-US" b="0" dirty="0" err="1">
                <a:solidFill>
                  <a:schemeClr val="tx1"/>
                </a:solidFill>
              </a:rPr>
              <a:t>cạnh</a:t>
            </a:r>
            <a:r>
              <a:rPr lang="en-US" b="0" dirty="0">
                <a:solidFill>
                  <a:schemeClr val="tx1"/>
                </a:solidFill>
              </a:rPr>
              <a:t> </a:t>
            </a:r>
            <a:r>
              <a:rPr lang="en-US" b="0" dirty="0" err="1">
                <a:solidFill>
                  <a:schemeClr val="tx1"/>
                </a:solidFill>
              </a:rPr>
              <a:t>tranh</a:t>
            </a:r>
            <a:r>
              <a:rPr lang="en-US" b="0" dirty="0">
                <a:solidFill>
                  <a:schemeClr val="tx1"/>
                </a:solidFill>
              </a:rPr>
              <a:t>?</a:t>
            </a:r>
            <a:endParaRPr lang="en-GB" b="0" dirty="0">
              <a:solidFill>
                <a:schemeClr val="tx1"/>
              </a:solidFill>
            </a:endParaRPr>
          </a:p>
          <a:p>
            <a:r>
              <a:rPr lang="en-US" dirty="0" smtClean="0"/>
              <a:t>3. </a:t>
            </a:r>
            <a:r>
              <a:rPr lang="en-US" dirty="0" err="1" smtClean="0"/>
              <a:t>Kênh</a:t>
            </a:r>
            <a:r>
              <a:rPr lang="en-US" dirty="0" smtClean="0"/>
              <a:t> </a:t>
            </a:r>
            <a:r>
              <a:rPr lang="en-US" dirty="0" err="1" smtClean="0"/>
              <a:t>phân</a:t>
            </a:r>
            <a:r>
              <a:rPr lang="en-US" dirty="0" smtClean="0"/>
              <a:t> </a:t>
            </a:r>
            <a:r>
              <a:rPr lang="en-US" dirty="0" err="1" smtClean="0"/>
              <a:t>phối</a:t>
            </a:r>
            <a:endParaRPr lang="en-US" dirty="0" smtClean="0"/>
          </a:p>
          <a:p>
            <a:pPr algn="just"/>
            <a:r>
              <a:rPr lang="en-US" b="0" dirty="0" err="1">
                <a:solidFill>
                  <a:schemeClr val="tx1"/>
                </a:solidFill>
              </a:rPr>
              <a:t>Những</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đưa</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 </a:t>
            </a:r>
            <a:r>
              <a:rPr lang="en-US" b="0" dirty="0" err="1">
                <a:solidFill>
                  <a:schemeClr val="tx1"/>
                </a:solidFill>
              </a:rPr>
              <a:t>đến</a:t>
            </a:r>
            <a:r>
              <a:rPr lang="en-US" b="0" dirty="0">
                <a:solidFill>
                  <a:schemeClr val="tx1"/>
                </a:solidFill>
              </a:rPr>
              <a:t> </a:t>
            </a:r>
            <a:r>
              <a:rPr lang="en-US" b="0" dirty="0" err="1">
                <a:solidFill>
                  <a:schemeClr val="tx1"/>
                </a:solidFill>
              </a:rPr>
              <a:t>tận</a:t>
            </a:r>
            <a:r>
              <a:rPr lang="en-US" b="0" dirty="0">
                <a:solidFill>
                  <a:schemeClr val="tx1"/>
                </a:solidFill>
              </a:rPr>
              <a:t> </a:t>
            </a:r>
            <a:r>
              <a:rPr lang="en-US" b="0" dirty="0" err="1">
                <a:solidFill>
                  <a:schemeClr val="tx1"/>
                </a:solidFill>
              </a:rPr>
              <a:t>tay</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phối</a:t>
            </a:r>
            <a:r>
              <a:rPr lang="en-US" b="0" dirty="0">
                <a:solidFill>
                  <a:schemeClr val="tx1"/>
                </a:solidFill>
              </a:rPr>
              <a:t> </a:t>
            </a:r>
            <a:r>
              <a:rPr lang="en-US" b="0" dirty="0" err="1">
                <a:solidFill>
                  <a:schemeClr val="tx1"/>
                </a:solidFill>
              </a:rPr>
              <a:t>giá</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họ</a:t>
            </a:r>
            <a:r>
              <a:rPr lang="en-US" b="0" dirty="0">
                <a:solidFill>
                  <a:schemeClr val="tx1"/>
                </a:solidFill>
              </a:rPr>
              <a:t> </a:t>
            </a:r>
            <a:r>
              <a:rPr lang="en-US" b="0" dirty="0" err="1">
                <a:solidFill>
                  <a:schemeClr val="tx1"/>
                </a:solidFill>
              </a:rPr>
              <a:t>đến</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mục</a:t>
            </a:r>
            <a:r>
              <a:rPr lang="en-US" b="0" dirty="0">
                <a:solidFill>
                  <a:schemeClr val="tx1"/>
                </a:solidFill>
              </a:rPr>
              <a:t> </a:t>
            </a:r>
            <a:r>
              <a:rPr lang="en-US" b="0" dirty="0" err="1">
                <a:solidFill>
                  <a:schemeClr val="tx1"/>
                </a:solidFill>
              </a:rPr>
              <a:t>tiêu</a:t>
            </a:r>
            <a:r>
              <a:rPr lang="en-US" b="0" dirty="0">
                <a:solidFill>
                  <a:schemeClr val="tx1"/>
                </a:solidFill>
              </a:rPr>
              <a:t> </a:t>
            </a:r>
            <a:r>
              <a:rPr lang="en-US" b="0" dirty="0" err="1">
                <a:solidFill>
                  <a:schemeClr val="tx1"/>
                </a:solidFill>
              </a:rPr>
              <a:t>thông</a:t>
            </a:r>
            <a:r>
              <a:rPr lang="en-US" b="0" dirty="0">
                <a:solidFill>
                  <a:schemeClr val="tx1"/>
                </a:solidFill>
              </a:rPr>
              <a:t> qua </a:t>
            </a:r>
            <a:r>
              <a:rPr lang="en-US" b="0" dirty="0" err="1">
                <a:solidFill>
                  <a:schemeClr val="tx1"/>
                </a:solidFill>
              </a:rPr>
              <a:t>các</a:t>
            </a:r>
            <a:r>
              <a:rPr lang="en-US" b="0" dirty="0">
                <a:solidFill>
                  <a:schemeClr val="tx1"/>
                </a:solidFill>
              </a:rPr>
              <a:t> </a:t>
            </a:r>
            <a:r>
              <a:rPr lang="en-US" b="0" dirty="0" err="1">
                <a:solidFill>
                  <a:schemeClr val="tx1"/>
                </a:solidFill>
              </a:rPr>
              <a:t>kênh</a:t>
            </a:r>
            <a:r>
              <a:rPr lang="en-US" b="0" dirty="0">
                <a:solidFill>
                  <a:schemeClr val="tx1"/>
                </a:solidFill>
              </a:rPr>
              <a:t> </a:t>
            </a:r>
            <a:r>
              <a:rPr lang="en-US" b="0" dirty="0" err="1">
                <a:solidFill>
                  <a:schemeClr val="tx1"/>
                </a:solidFill>
              </a:rPr>
              <a:t>khác</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cửa</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phối</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kết</a:t>
            </a:r>
            <a:r>
              <a:rPr lang="en-US" b="0" dirty="0">
                <a:solidFill>
                  <a:schemeClr val="tx1"/>
                </a:solidFill>
              </a:rPr>
              <a:t> </a:t>
            </a:r>
            <a:r>
              <a:rPr lang="en-US" b="0" dirty="0" err="1">
                <a:solidFill>
                  <a:schemeClr val="tx1"/>
                </a:solidFill>
              </a:rPr>
              <a:t>hợp</a:t>
            </a:r>
            <a:r>
              <a:rPr lang="en-US" b="0" dirty="0">
                <a:solidFill>
                  <a:schemeClr val="tx1"/>
                </a:solidFill>
              </a:rPr>
              <a:t> </a:t>
            </a:r>
            <a:r>
              <a:rPr lang="en-US" b="0" dirty="0" err="1">
                <a:solidFill>
                  <a:schemeClr val="tx1"/>
                </a:solidFill>
              </a:rPr>
              <a:t>cả</a:t>
            </a:r>
            <a:r>
              <a:rPr lang="en-US" b="0" dirty="0">
                <a:solidFill>
                  <a:schemeClr val="tx1"/>
                </a:solidFill>
              </a:rPr>
              <a:t> </a:t>
            </a:r>
            <a:r>
              <a:rPr lang="en-US" b="0" dirty="0" err="1">
                <a:solidFill>
                  <a:schemeClr val="tx1"/>
                </a:solidFill>
              </a:rPr>
              <a:t>hai</a:t>
            </a:r>
            <a:r>
              <a:rPr lang="en-US" b="0" dirty="0">
                <a:solidFill>
                  <a:schemeClr val="tx1"/>
                </a:solidFill>
              </a:rPr>
              <a:t>. </a:t>
            </a:r>
            <a:r>
              <a:rPr lang="en-US" b="0" dirty="0" err="1">
                <a:solidFill>
                  <a:schemeClr val="tx1"/>
                </a:solidFill>
              </a:rPr>
              <a:t>Kênh</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phối</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nhanh</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ít</a:t>
            </a:r>
            <a:r>
              <a:rPr lang="en-US" b="0" dirty="0">
                <a:solidFill>
                  <a:schemeClr val="tx1"/>
                </a:solidFill>
              </a:rPr>
              <a:t> chi </a:t>
            </a:r>
            <a:r>
              <a:rPr lang="en-US" b="0" dirty="0" err="1">
                <a:solidFill>
                  <a:schemeClr val="tx1"/>
                </a:solidFill>
              </a:rPr>
              <a:t>phí</a:t>
            </a:r>
            <a:r>
              <a:rPr lang="en-US" b="0" dirty="0">
                <a:solidFill>
                  <a:schemeClr val="tx1"/>
                </a:solidFill>
              </a:rPr>
              <a:t>.</a:t>
            </a:r>
            <a:endParaRPr lang="en-GB" b="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3.3. </a:t>
            </a:r>
            <a:r>
              <a:rPr lang="en-US" dirty="0"/>
              <a:t>CÔNG CỤ KNĐMST – MÔ HÌNH KINH DOANH CANVAS	</a:t>
            </a:r>
            <a:endParaRPr lang="en-GB" dirty="0"/>
          </a:p>
        </p:txBody>
      </p:sp>
    </p:spTree>
    <p:extLst>
      <p:ext uri="{BB962C8B-B14F-4D97-AF65-F5344CB8AC3E}">
        <p14:creationId xmlns:p14="http://schemas.microsoft.com/office/powerpoint/2010/main" val="3622276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4. </a:t>
            </a:r>
            <a:r>
              <a:rPr lang="en-US" dirty="0" err="1" smtClean="0"/>
              <a:t>Quan</a:t>
            </a:r>
            <a:r>
              <a:rPr lang="en-US" dirty="0" smtClean="0"/>
              <a:t> </a:t>
            </a:r>
            <a:r>
              <a:rPr lang="en-US" dirty="0" err="1" smtClean="0"/>
              <a:t>hệ</a:t>
            </a:r>
            <a:r>
              <a:rPr lang="en-US" dirty="0" smtClean="0"/>
              <a:t> </a:t>
            </a:r>
            <a:r>
              <a:rPr lang="en-US" dirty="0" err="1" smtClean="0"/>
              <a:t>khách</a:t>
            </a:r>
            <a:r>
              <a:rPr lang="en-US" dirty="0" smtClean="0"/>
              <a:t> </a:t>
            </a:r>
            <a:r>
              <a:rPr lang="en-US" dirty="0" err="1" smtClean="0"/>
              <a:t>hàng</a:t>
            </a:r>
            <a:endParaRPr lang="en-US" dirty="0" smtClean="0"/>
          </a:p>
          <a:p>
            <a:pPr algn="just"/>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mối</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từng</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tồn</a:t>
            </a:r>
            <a:r>
              <a:rPr lang="en-US" b="0" dirty="0">
                <a:solidFill>
                  <a:schemeClr val="tx1"/>
                </a:solidFill>
              </a:rPr>
              <a:t> </a:t>
            </a:r>
            <a:r>
              <a:rPr lang="en-US" b="0" dirty="0" err="1">
                <a:solidFill>
                  <a:schemeClr val="tx1"/>
                </a:solidFill>
              </a:rPr>
              <a:t>tại</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bất</a:t>
            </a:r>
            <a:r>
              <a:rPr lang="en-US" b="0" dirty="0">
                <a:solidFill>
                  <a:schemeClr val="tx1"/>
                </a:solidFill>
              </a:rPr>
              <a:t> </a:t>
            </a:r>
            <a:r>
              <a:rPr lang="en-US" b="0" dirty="0" err="1">
                <a:solidFill>
                  <a:schemeClr val="tx1"/>
                </a:solidFill>
              </a:rPr>
              <a:t>kỳ</a:t>
            </a:r>
            <a:r>
              <a:rPr lang="en-US" b="0" dirty="0">
                <a:solidFill>
                  <a:schemeClr val="tx1"/>
                </a:solidFill>
              </a:rPr>
              <a:t> </a:t>
            </a:r>
            <a:r>
              <a:rPr lang="en-US" b="0" dirty="0" err="1">
                <a:solidFill>
                  <a:schemeClr val="tx1"/>
                </a:solidFill>
              </a:rPr>
              <a:t>loại</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nào</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khởi</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xác</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kiểu</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họ</a:t>
            </a:r>
            <a:r>
              <a:rPr lang="en-US" b="0" dirty="0">
                <a:solidFill>
                  <a:schemeClr val="tx1"/>
                </a:solidFill>
              </a:rPr>
              <a:t> </a:t>
            </a:r>
            <a:r>
              <a:rPr lang="en-US" b="0" dirty="0" err="1">
                <a:solidFill>
                  <a:schemeClr val="tx1"/>
                </a:solidFill>
              </a:rPr>
              <a:t>muốn</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họ</a:t>
            </a:r>
            <a:r>
              <a:rPr lang="en-US" b="0" dirty="0">
                <a:solidFill>
                  <a:schemeClr val="tx1"/>
                </a:solidFill>
              </a:rPr>
              <a:t>. </a:t>
            </a:r>
            <a:r>
              <a:rPr lang="en-US" b="0" dirty="0" err="1">
                <a:solidFill>
                  <a:schemeClr val="tx1"/>
                </a:solidFill>
              </a:rPr>
              <a:t>Mối</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trợ</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cá</a:t>
            </a:r>
            <a:r>
              <a:rPr lang="en-US" b="0" dirty="0">
                <a:solidFill>
                  <a:schemeClr val="tx1"/>
                </a:solidFill>
              </a:rPr>
              <a:t> </a:t>
            </a:r>
            <a:r>
              <a:rPr lang="en-US" b="0" dirty="0" err="1">
                <a:solidFill>
                  <a:schemeClr val="tx1"/>
                </a:solidFill>
              </a:rPr>
              <a:t>nhân</a:t>
            </a:r>
            <a:r>
              <a:rPr lang="en-US" b="0" dirty="0">
                <a:solidFill>
                  <a:schemeClr val="tx1"/>
                </a:solidFill>
              </a:rPr>
              <a:t>, </a:t>
            </a:r>
            <a:r>
              <a:rPr lang="en-US" b="0" dirty="0" err="1">
                <a:solidFill>
                  <a:schemeClr val="tx1"/>
                </a:solidFill>
              </a:rPr>
              <a:t>tự</a:t>
            </a:r>
            <a:r>
              <a:rPr lang="en-US" b="0" dirty="0">
                <a:solidFill>
                  <a:schemeClr val="tx1"/>
                </a:solidFill>
              </a:rPr>
              <a:t> </a:t>
            </a:r>
            <a:r>
              <a:rPr lang="en-US" b="0" dirty="0" err="1">
                <a:solidFill>
                  <a:schemeClr val="tx1"/>
                </a:solidFill>
              </a:rPr>
              <a:t>phục</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phục</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tự</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nền</a:t>
            </a:r>
            <a:r>
              <a:rPr lang="en-US" b="0" dirty="0">
                <a:solidFill>
                  <a:schemeClr val="tx1"/>
                </a:solidFill>
              </a:rPr>
              <a:t> </a:t>
            </a:r>
            <a:r>
              <a:rPr lang="en-US" b="0" dirty="0" err="1">
                <a:solidFill>
                  <a:schemeClr val="tx1"/>
                </a:solidFill>
              </a:rPr>
              <a:t>tảng</a:t>
            </a:r>
            <a:r>
              <a:rPr lang="en-US" b="0" dirty="0">
                <a:solidFill>
                  <a:schemeClr val="tx1"/>
                </a:solidFill>
              </a:rPr>
              <a:t> </a:t>
            </a:r>
            <a:r>
              <a:rPr lang="en-US" b="0" dirty="0" err="1">
                <a:solidFill>
                  <a:schemeClr val="tx1"/>
                </a:solidFill>
              </a:rPr>
              <a:t>cộng</a:t>
            </a:r>
            <a:r>
              <a:rPr lang="en-US" b="0" dirty="0">
                <a:solidFill>
                  <a:schemeClr val="tx1"/>
                </a:solidFill>
              </a:rPr>
              <a:t> </a:t>
            </a:r>
            <a:r>
              <a:rPr lang="en-US" b="0" dirty="0" err="1">
                <a:solidFill>
                  <a:schemeClr val="tx1"/>
                </a:solidFill>
              </a:rPr>
              <a:t>đồng</a:t>
            </a:r>
            <a:r>
              <a:rPr lang="en-US" b="0" dirty="0">
                <a:solidFill>
                  <a:schemeClr val="tx1"/>
                </a:solidFill>
              </a:rPr>
              <a:t>.</a:t>
            </a:r>
            <a:endParaRPr lang="en-GB" b="0" dirty="0">
              <a:solidFill>
                <a:schemeClr val="tx1"/>
              </a:solidFill>
            </a:endParaRPr>
          </a:p>
          <a:p>
            <a:r>
              <a:rPr lang="en-US" i="1" dirty="0"/>
              <a:t>5. </a:t>
            </a:r>
            <a:r>
              <a:rPr lang="en-US" i="1" dirty="0" err="1"/>
              <a:t>Dòng</a:t>
            </a:r>
            <a:r>
              <a:rPr lang="en-US" i="1" dirty="0"/>
              <a:t> </a:t>
            </a:r>
            <a:r>
              <a:rPr lang="en-US" i="1" dirty="0" err="1"/>
              <a:t>doanh</a:t>
            </a:r>
            <a:r>
              <a:rPr lang="en-US" i="1" dirty="0"/>
              <a:t> </a:t>
            </a:r>
            <a:r>
              <a:rPr lang="en-US" i="1" dirty="0" err="1"/>
              <a:t>thu</a:t>
            </a:r>
            <a:endParaRPr lang="en-GB" dirty="0"/>
          </a:p>
          <a:p>
            <a:pPr algn="just"/>
            <a:r>
              <a:rPr lang="en-US" b="0" dirty="0" err="1">
                <a:solidFill>
                  <a:schemeClr val="tx1"/>
                </a:solidFill>
              </a:rPr>
              <a:t>Tiền</a:t>
            </a:r>
            <a:r>
              <a:rPr lang="en-US" b="0" dirty="0">
                <a:solidFill>
                  <a:schemeClr val="tx1"/>
                </a:solidFill>
              </a:rPr>
              <a:t> </a:t>
            </a:r>
            <a:r>
              <a:rPr lang="en-US" b="0" dirty="0" err="1">
                <a:solidFill>
                  <a:schemeClr val="tx1"/>
                </a:solidFill>
              </a:rPr>
              <a:t>mặt</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khúc</a:t>
            </a:r>
            <a:r>
              <a:rPr lang="en-US" b="0" dirty="0">
                <a:solidFill>
                  <a:schemeClr val="tx1"/>
                </a:solidFill>
              </a:rPr>
              <a:t> </a:t>
            </a:r>
            <a:r>
              <a:rPr lang="en-US" b="0" dirty="0" err="1">
                <a:solidFill>
                  <a:schemeClr val="tx1"/>
                </a:solidFill>
              </a:rPr>
              <a:t>thị</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ngách</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cách</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luồng</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nhập</a:t>
            </a:r>
            <a:r>
              <a:rPr lang="en-US" b="0" dirty="0">
                <a:solidFill>
                  <a:schemeClr val="tx1"/>
                </a:solidFill>
              </a:rPr>
              <a:t> </a:t>
            </a:r>
            <a:r>
              <a:rPr lang="en-US" b="0" dirty="0" err="1">
                <a:solidFill>
                  <a:schemeClr val="tx1"/>
                </a:solidFill>
              </a:rPr>
              <a:t>bao</a:t>
            </a:r>
            <a:r>
              <a:rPr lang="en-US" b="0" dirty="0">
                <a:solidFill>
                  <a:schemeClr val="tx1"/>
                </a:solidFill>
              </a:rPr>
              <a:t> </a:t>
            </a:r>
            <a:r>
              <a:rPr lang="en-US" b="0" dirty="0" err="1">
                <a:solidFill>
                  <a:schemeClr val="tx1"/>
                </a:solidFill>
              </a:rPr>
              <a:t>gồm</a:t>
            </a:r>
            <a:r>
              <a:rPr lang="en-US" b="0" dirty="0">
                <a:solidFill>
                  <a:schemeClr val="tx1"/>
                </a:solidFill>
              </a:rPr>
              <a:t> </a:t>
            </a:r>
            <a:r>
              <a:rPr lang="en-US" b="0" dirty="0" err="1">
                <a:solidFill>
                  <a:schemeClr val="tx1"/>
                </a:solidFill>
              </a:rPr>
              <a:t>bán</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phí</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phí</a:t>
            </a:r>
            <a:r>
              <a:rPr lang="en-US" b="0" dirty="0">
                <a:solidFill>
                  <a:schemeClr val="tx1"/>
                </a:solidFill>
              </a:rPr>
              <a:t> </a:t>
            </a:r>
            <a:r>
              <a:rPr lang="en-US" b="0" dirty="0" err="1">
                <a:solidFill>
                  <a:schemeClr val="tx1"/>
                </a:solidFill>
              </a:rPr>
              <a:t>đăng</a:t>
            </a:r>
            <a:r>
              <a:rPr lang="en-US" b="0" dirty="0">
                <a:solidFill>
                  <a:schemeClr val="tx1"/>
                </a:solidFill>
              </a:rPr>
              <a:t> </a:t>
            </a:r>
            <a:r>
              <a:rPr lang="en-US" b="0" dirty="0" err="1">
                <a:solidFill>
                  <a:schemeClr val="tx1"/>
                </a:solidFill>
              </a:rPr>
              <a:t>ký</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nhập</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thuê</a:t>
            </a:r>
            <a:r>
              <a:rPr lang="en-US" b="0" dirty="0">
                <a:solidFill>
                  <a:schemeClr val="tx1"/>
                </a:solidFill>
              </a:rPr>
              <a:t>  </a:t>
            </a:r>
            <a:r>
              <a:rPr lang="en-US" b="0" dirty="0" err="1">
                <a:solidFill>
                  <a:schemeClr val="tx1"/>
                </a:solidFill>
              </a:rPr>
              <a:t>mướn</a:t>
            </a:r>
            <a:r>
              <a:rPr lang="en-US" b="0" dirty="0">
                <a:solidFill>
                  <a:schemeClr val="tx1"/>
                </a:solidFill>
              </a:rPr>
              <a:t>, </a:t>
            </a:r>
            <a:r>
              <a:rPr lang="en-US" b="0" dirty="0" err="1">
                <a:solidFill>
                  <a:schemeClr val="tx1"/>
                </a:solidFill>
              </a:rPr>
              <a:t>phí</a:t>
            </a:r>
            <a:r>
              <a:rPr lang="en-US" b="0" dirty="0">
                <a:solidFill>
                  <a:schemeClr val="tx1"/>
                </a:solidFill>
              </a:rPr>
              <a:t> </a:t>
            </a:r>
            <a:r>
              <a:rPr lang="en-US" b="0" dirty="0" err="1">
                <a:solidFill>
                  <a:schemeClr val="tx1"/>
                </a:solidFill>
              </a:rPr>
              <a:t>cấp</a:t>
            </a:r>
            <a:r>
              <a:rPr lang="en-US" b="0" dirty="0">
                <a:solidFill>
                  <a:schemeClr val="tx1"/>
                </a:solidFill>
              </a:rPr>
              <a:t> </a:t>
            </a:r>
            <a:r>
              <a:rPr lang="en-US" b="0" dirty="0" err="1">
                <a:solidFill>
                  <a:schemeClr val="tx1"/>
                </a:solidFill>
              </a:rPr>
              <a:t>phép</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nhập</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quảng</a:t>
            </a:r>
            <a:r>
              <a:rPr lang="en-US" b="0" dirty="0">
                <a:solidFill>
                  <a:schemeClr val="tx1"/>
                </a:solidFill>
              </a:rPr>
              <a:t> </a:t>
            </a:r>
            <a:r>
              <a:rPr lang="en-US" b="0" dirty="0" err="1">
                <a:solidFill>
                  <a:schemeClr val="tx1"/>
                </a:solidFill>
              </a:rPr>
              <a:t>cáo</a:t>
            </a:r>
            <a:r>
              <a:rPr lang="en-US" b="0" dirty="0">
                <a:solidFill>
                  <a:schemeClr val="tx1"/>
                </a:solidFill>
              </a:rPr>
              <a:t>.</a:t>
            </a:r>
            <a:endParaRPr lang="en-GB" b="0" dirty="0">
              <a:solidFill>
                <a:schemeClr val="tx1"/>
              </a:solidFill>
            </a:endParaRPr>
          </a:p>
          <a:p>
            <a:r>
              <a:rPr lang="en-US" i="1" dirty="0"/>
              <a:t>6. </a:t>
            </a:r>
            <a:r>
              <a:rPr lang="en-US" i="1" dirty="0" err="1"/>
              <a:t>Những</a:t>
            </a:r>
            <a:r>
              <a:rPr lang="en-US" i="1" dirty="0"/>
              <a:t> </a:t>
            </a:r>
            <a:r>
              <a:rPr lang="en-US" i="1" dirty="0" err="1"/>
              <a:t>nguồn</a:t>
            </a:r>
            <a:r>
              <a:rPr lang="en-US" i="1" dirty="0"/>
              <a:t> </a:t>
            </a:r>
            <a:r>
              <a:rPr lang="en-US" i="1" dirty="0" err="1"/>
              <a:t>lực</a:t>
            </a:r>
            <a:r>
              <a:rPr lang="en-US" i="1" dirty="0"/>
              <a:t> </a:t>
            </a:r>
            <a:r>
              <a:rPr lang="en-US" i="1" dirty="0" err="1"/>
              <a:t>chính</a:t>
            </a:r>
            <a:endParaRPr lang="en-GB" dirty="0"/>
          </a:p>
          <a:p>
            <a:pPr algn="just"/>
            <a:r>
              <a:rPr lang="en-US" b="0" dirty="0" err="1">
                <a:solidFill>
                  <a:schemeClr val="tx1"/>
                </a:solidFill>
              </a:rPr>
              <a:t>Mô</a:t>
            </a:r>
            <a:r>
              <a:rPr lang="en-US" b="0" dirty="0">
                <a:solidFill>
                  <a:schemeClr val="tx1"/>
                </a:solidFill>
              </a:rPr>
              <a:t> </a:t>
            </a:r>
            <a:r>
              <a:rPr lang="en-US" b="0" dirty="0" err="1">
                <a:solidFill>
                  <a:schemeClr val="tx1"/>
                </a:solidFill>
              </a:rPr>
              <a:t>tả</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nguồn</a:t>
            </a:r>
            <a:r>
              <a:rPr lang="en-US" b="0" dirty="0">
                <a:solidFill>
                  <a:schemeClr val="tx1"/>
                </a:solidFill>
              </a:rPr>
              <a:t> </a:t>
            </a:r>
            <a:r>
              <a:rPr lang="en-US" b="0" dirty="0" err="1">
                <a:solidFill>
                  <a:schemeClr val="tx1"/>
                </a:solidFill>
              </a:rPr>
              <a:t>lực</a:t>
            </a:r>
            <a:r>
              <a:rPr lang="en-US" b="0" dirty="0">
                <a:solidFill>
                  <a:schemeClr val="tx1"/>
                </a:solidFill>
              </a:rPr>
              <a:t> </a:t>
            </a:r>
            <a:r>
              <a:rPr lang="en-US" b="0" dirty="0" err="1">
                <a:solidFill>
                  <a:schemeClr val="tx1"/>
                </a:solidFill>
              </a:rPr>
              <a:t>quan</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tồn</a:t>
            </a:r>
            <a:r>
              <a:rPr lang="en-US" b="0" dirty="0">
                <a:solidFill>
                  <a:schemeClr val="tx1"/>
                </a:solidFill>
              </a:rPr>
              <a:t> </a:t>
            </a:r>
            <a:r>
              <a:rPr lang="en-US" b="0" dirty="0" err="1">
                <a:solidFill>
                  <a:schemeClr val="tx1"/>
                </a:solidFill>
              </a:rPr>
              <a:t>tại</a:t>
            </a:r>
            <a:r>
              <a:rPr lang="en-US" b="0" dirty="0">
                <a:solidFill>
                  <a:schemeClr val="tx1"/>
                </a:solidFill>
              </a:rPr>
              <a:t>. </a:t>
            </a:r>
            <a:r>
              <a:rPr lang="en-US" b="0" dirty="0" err="1">
                <a:solidFill>
                  <a:schemeClr val="tx1"/>
                </a:solidFill>
              </a:rPr>
              <a:t>Nguồn</a:t>
            </a:r>
            <a:r>
              <a:rPr lang="en-US" b="0" dirty="0">
                <a:solidFill>
                  <a:schemeClr val="tx1"/>
                </a:solidFill>
              </a:rPr>
              <a:t> </a:t>
            </a:r>
            <a:r>
              <a:rPr lang="en-US" b="0" dirty="0" err="1">
                <a:solidFill>
                  <a:schemeClr val="tx1"/>
                </a:solidFill>
              </a:rPr>
              <a:t>lực</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là</a:t>
            </a:r>
            <a:r>
              <a:rPr lang="en-US" b="0" dirty="0">
                <a:solidFill>
                  <a:schemeClr val="tx1"/>
                </a:solidFill>
              </a:rPr>
              <a:t> con </a:t>
            </a:r>
            <a:r>
              <a:rPr lang="en-US" b="0" dirty="0" err="1">
                <a:solidFill>
                  <a:schemeClr val="tx1"/>
                </a:solidFill>
              </a:rPr>
              <a:t>người</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bằng</a:t>
            </a:r>
            <a:r>
              <a:rPr lang="en-US" b="0" dirty="0">
                <a:solidFill>
                  <a:schemeClr val="tx1"/>
                </a:solidFill>
              </a:rPr>
              <a:t> </a:t>
            </a:r>
            <a:r>
              <a:rPr lang="en-US" b="0" dirty="0" err="1">
                <a:solidFill>
                  <a:schemeClr val="tx1"/>
                </a:solidFill>
              </a:rPr>
              <a:t>sáng</a:t>
            </a:r>
            <a:r>
              <a:rPr lang="en-US" b="0" dirty="0">
                <a:solidFill>
                  <a:schemeClr val="tx1"/>
                </a:solidFill>
              </a:rPr>
              <a:t> </a:t>
            </a:r>
            <a:r>
              <a:rPr lang="en-US" b="0" dirty="0" err="1">
                <a:solidFill>
                  <a:schemeClr val="tx1"/>
                </a:solidFill>
              </a:rPr>
              <a:t>chế</a:t>
            </a:r>
            <a:r>
              <a:rPr lang="en-US" b="0" dirty="0">
                <a:solidFill>
                  <a:schemeClr val="tx1"/>
                </a:solidFill>
              </a:rPr>
              <a:t>,…</a:t>
            </a:r>
            <a:endParaRPr lang="en-GB" b="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3.3. </a:t>
            </a:r>
            <a:r>
              <a:rPr lang="en-US" dirty="0"/>
              <a:t>CÔNG CỤ KNĐMST – MÔ HÌNH KINH DOANH CANVAS	</a:t>
            </a:r>
            <a:endParaRPr lang="en-GB" dirty="0"/>
          </a:p>
        </p:txBody>
      </p:sp>
    </p:spTree>
    <p:extLst>
      <p:ext uri="{BB962C8B-B14F-4D97-AF65-F5344CB8AC3E}">
        <p14:creationId xmlns:p14="http://schemas.microsoft.com/office/powerpoint/2010/main" val="3329560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44" y="924665"/>
            <a:ext cx="11310256" cy="4598399"/>
          </a:xfrm>
        </p:spPr>
        <p:txBody>
          <a:bodyPr>
            <a:noAutofit/>
          </a:bodyPr>
          <a:lstStyle/>
          <a:p>
            <a:pPr algn="just"/>
            <a:r>
              <a:rPr lang="en-US" sz="1600" i="1" dirty="0">
                <a:solidFill>
                  <a:schemeClr val="accent6">
                    <a:lumMod val="75000"/>
                  </a:schemeClr>
                </a:solidFill>
              </a:rPr>
              <a:t>7. </a:t>
            </a:r>
            <a:r>
              <a:rPr lang="en-US" sz="1600" i="1" dirty="0" err="1">
                <a:solidFill>
                  <a:schemeClr val="accent6">
                    <a:lumMod val="75000"/>
                  </a:schemeClr>
                </a:solidFill>
              </a:rPr>
              <a:t>Hoạt</a:t>
            </a:r>
            <a:r>
              <a:rPr lang="en-US" sz="1600" i="1" dirty="0">
                <a:solidFill>
                  <a:schemeClr val="accent6">
                    <a:lumMod val="75000"/>
                  </a:schemeClr>
                </a:solidFill>
              </a:rPr>
              <a:t> </a:t>
            </a:r>
            <a:r>
              <a:rPr lang="en-US" sz="1600" i="1" dirty="0" err="1">
                <a:solidFill>
                  <a:schemeClr val="accent6">
                    <a:lumMod val="75000"/>
                  </a:schemeClr>
                </a:solidFill>
              </a:rPr>
              <a:t>động</a:t>
            </a:r>
            <a:r>
              <a:rPr lang="en-US" sz="1600" i="1" dirty="0">
                <a:solidFill>
                  <a:schemeClr val="accent6">
                    <a:lumMod val="75000"/>
                  </a:schemeClr>
                </a:solidFill>
              </a:rPr>
              <a:t> </a:t>
            </a:r>
            <a:r>
              <a:rPr lang="en-US" sz="1600" i="1" dirty="0" err="1">
                <a:solidFill>
                  <a:schemeClr val="accent6">
                    <a:lumMod val="75000"/>
                  </a:schemeClr>
                </a:solidFill>
              </a:rPr>
              <a:t>chính</a:t>
            </a:r>
            <a:endParaRPr lang="en-GB" sz="1600" dirty="0">
              <a:solidFill>
                <a:schemeClr val="accent6">
                  <a:lumMod val="75000"/>
                </a:schemeClr>
              </a:solidFill>
            </a:endParaRPr>
          </a:p>
          <a:p>
            <a:pPr algn="just"/>
            <a:r>
              <a:rPr lang="en-US" sz="1600" b="0" dirty="0" err="1">
                <a:solidFill>
                  <a:schemeClr val="tx1"/>
                </a:solidFill>
              </a:rPr>
              <a:t>Đây</a:t>
            </a:r>
            <a:r>
              <a:rPr lang="en-US" sz="1600" b="0" dirty="0">
                <a:solidFill>
                  <a:schemeClr val="tx1"/>
                </a:solidFill>
              </a:rPr>
              <a:t> </a:t>
            </a:r>
            <a:r>
              <a:rPr lang="en-US" sz="1600" b="0" dirty="0" err="1">
                <a:solidFill>
                  <a:schemeClr val="tx1"/>
                </a:solidFill>
              </a:rPr>
              <a:t>là</a:t>
            </a:r>
            <a:r>
              <a:rPr lang="en-US" sz="1600" b="0" dirty="0">
                <a:solidFill>
                  <a:schemeClr val="tx1"/>
                </a:solidFill>
              </a:rPr>
              <a:t> </a:t>
            </a:r>
            <a:r>
              <a:rPr lang="en-US" sz="1600" b="0" dirty="0" err="1">
                <a:solidFill>
                  <a:schemeClr val="tx1"/>
                </a:solidFill>
              </a:rPr>
              <a:t>yếu</a:t>
            </a:r>
            <a:r>
              <a:rPr lang="en-US" sz="1600" b="0" dirty="0">
                <a:solidFill>
                  <a:schemeClr val="tx1"/>
                </a:solidFill>
              </a:rPr>
              <a:t> </a:t>
            </a:r>
            <a:r>
              <a:rPr lang="en-US" sz="1600" b="0" dirty="0" err="1">
                <a:solidFill>
                  <a:schemeClr val="tx1"/>
                </a:solidFill>
              </a:rPr>
              <a:t>tố</a:t>
            </a:r>
            <a:r>
              <a:rPr lang="en-US" sz="1600" b="0" dirty="0">
                <a:solidFill>
                  <a:schemeClr val="tx1"/>
                </a:solidFill>
              </a:rPr>
              <a:t> </a:t>
            </a:r>
            <a:r>
              <a:rPr lang="en-US" sz="1600" b="0" dirty="0" err="1">
                <a:solidFill>
                  <a:schemeClr val="tx1"/>
                </a:solidFill>
              </a:rPr>
              <a:t>quan</a:t>
            </a:r>
            <a:r>
              <a:rPr lang="en-US" sz="1600" b="0" dirty="0">
                <a:solidFill>
                  <a:schemeClr val="tx1"/>
                </a:solidFill>
              </a:rPr>
              <a:t> </a:t>
            </a:r>
            <a:r>
              <a:rPr lang="en-US" sz="1600" b="0" dirty="0" err="1">
                <a:solidFill>
                  <a:schemeClr val="tx1"/>
                </a:solidFill>
              </a:rPr>
              <a:t>trọng</a:t>
            </a:r>
            <a:r>
              <a:rPr lang="en-US" sz="1600" b="0" dirty="0">
                <a:solidFill>
                  <a:schemeClr val="tx1"/>
                </a:solidFill>
              </a:rPr>
              <a:t> </a:t>
            </a:r>
            <a:r>
              <a:rPr lang="en-US" sz="1600" b="0" dirty="0" err="1">
                <a:solidFill>
                  <a:schemeClr val="tx1"/>
                </a:solidFill>
              </a:rPr>
              <a:t>nhất</a:t>
            </a:r>
            <a:r>
              <a:rPr lang="en-US" sz="1600" b="0" dirty="0">
                <a:solidFill>
                  <a:schemeClr val="tx1"/>
                </a:solidFill>
              </a:rPr>
              <a:t> </a:t>
            </a:r>
            <a:r>
              <a:rPr lang="en-US" sz="1600" b="0" dirty="0" err="1">
                <a:solidFill>
                  <a:schemeClr val="tx1"/>
                </a:solidFill>
              </a:rPr>
              <a:t>mà</a:t>
            </a:r>
            <a:r>
              <a:rPr lang="en-US" sz="1600" b="0" dirty="0">
                <a:solidFill>
                  <a:schemeClr val="tx1"/>
                </a:solidFill>
              </a:rPr>
              <a:t> </a:t>
            </a:r>
            <a:r>
              <a:rPr lang="en-US" sz="1600" b="0" dirty="0" err="1">
                <a:solidFill>
                  <a:schemeClr val="tx1"/>
                </a:solidFill>
              </a:rPr>
              <a:t>doanh</a:t>
            </a:r>
            <a:r>
              <a:rPr lang="en-US" sz="1600" b="0" dirty="0">
                <a:solidFill>
                  <a:schemeClr val="tx1"/>
                </a:solidFill>
              </a:rPr>
              <a:t> </a:t>
            </a:r>
            <a:r>
              <a:rPr lang="en-US" sz="1600" b="0" dirty="0" err="1">
                <a:solidFill>
                  <a:schemeClr val="tx1"/>
                </a:solidFill>
              </a:rPr>
              <a:t>nghiệp</a:t>
            </a:r>
            <a:r>
              <a:rPr lang="en-US" sz="1600" b="0" dirty="0">
                <a:solidFill>
                  <a:schemeClr val="tx1"/>
                </a:solidFill>
              </a:rPr>
              <a:t> </a:t>
            </a:r>
            <a:r>
              <a:rPr lang="en-US" sz="1600" b="0" dirty="0" err="1">
                <a:solidFill>
                  <a:schemeClr val="tx1"/>
                </a:solidFill>
              </a:rPr>
              <a:t>phải</a:t>
            </a:r>
            <a:r>
              <a:rPr lang="en-US" sz="1600" b="0" dirty="0">
                <a:solidFill>
                  <a:schemeClr val="tx1"/>
                </a:solidFill>
              </a:rPr>
              <a:t> </a:t>
            </a:r>
            <a:r>
              <a:rPr lang="en-US" sz="1600" b="0" dirty="0" err="1">
                <a:solidFill>
                  <a:schemeClr val="tx1"/>
                </a:solidFill>
              </a:rPr>
              <a:t>làm</a:t>
            </a:r>
            <a:r>
              <a:rPr lang="en-US" sz="1600" b="0" dirty="0">
                <a:solidFill>
                  <a:schemeClr val="tx1"/>
                </a:solidFill>
              </a:rPr>
              <a:t> </a:t>
            </a:r>
            <a:r>
              <a:rPr lang="en-US" sz="1600" b="0" dirty="0" err="1">
                <a:solidFill>
                  <a:schemeClr val="tx1"/>
                </a:solidFill>
              </a:rPr>
              <a:t>để</a:t>
            </a:r>
            <a:r>
              <a:rPr lang="en-US" sz="1600" b="0" dirty="0">
                <a:solidFill>
                  <a:schemeClr val="tx1"/>
                </a:solidFill>
              </a:rPr>
              <a:t> </a:t>
            </a:r>
            <a:r>
              <a:rPr lang="en-US" sz="1600" b="0" dirty="0" err="1">
                <a:solidFill>
                  <a:schemeClr val="tx1"/>
                </a:solidFill>
              </a:rPr>
              <a:t>giữ</a:t>
            </a:r>
            <a:r>
              <a:rPr lang="en-US" sz="1600" b="0" dirty="0">
                <a:solidFill>
                  <a:schemeClr val="tx1"/>
                </a:solidFill>
              </a:rPr>
              <a:t> </a:t>
            </a:r>
            <a:r>
              <a:rPr lang="en-US" sz="1600" b="0" dirty="0" err="1">
                <a:solidFill>
                  <a:schemeClr val="tx1"/>
                </a:solidFill>
              </a:rPr>
              <a:t>vững</a:t>
            </a:r>
            <a:r>
              <a:rPr lang="en-US" sz="1600" b="0" dirty="0">
                <a:solidFill>
                  <a:schemeClr val="tx1"/>
                </a:solidFill>
              </a:rPr>
              <a:t> </a:t>
            </a:r>
            <a:r>
              <a:rPr lang="en-US" sz="1600" b="0" dirty="0" err="1">
                <a:solidFill>
                  <a:schemeClr val="tx1"/>
                </a:solidFill>
              </a:rPr>
              <a:t>được</a:t>
            </a:r>
            <a:r>
              <a:rPr lang="en-US" sz="1600" b="0" dirty="0">
                <a:solidFill>
                  <a:schemeClr val="tx1"/>
                </a:solidFill>
              </a:rPr>
              <a:t> </a:t>
            </a:r>
            <a:r>
              <a:rPr lang="en-US" sz="1600" b="0" dirty="0" err="1">
                <a:solidFill>
                  <a:schemeClr val="tx1"/>
                </a:solidFill>
              </a:rPr>
              <a:t>công</a:t>
            </a:r>
            <a:r>
              <a:rPr lang="en-US" sz="1600" b="0" dirty="0">
                <a:solidFill>
                  <a:schemeClr val="tx1"/>
                </a:solidFill>
              </a:rPr>
              <a:t> </a:t>
            </a:r>
            <a:r>
              <a:rPr lang="en-US" sz="1600" b="0" dirty="0" err="1">
                <a:solidFill>
                  <a:schemeClr val="tx1"/>
                </a:solidFill>
              </a:rPr>
              <a:t>việc</a:t>
            </a:r>
            <a:r>
              <a:rPr lang="en-US" sz="1600" b="0" dirty="0">
                <a:solidFill>
                  <a:schemeClr val="tx1"/>
                </a:solidFill>
              </a:rPr>
              <a:t> </a:t>
            </a:r>
            <a:r>
              <a:rPr lang="en-US" sz="1600" b="0" dirty="0" err="1">
                <a:solidFill>
                  <a:schemeClr val="tx1"/>
                </a:solidFill>
              </a:rPr>
              <a:t>kinh</a:t>
            </a:r>
            <a:r>
              <a:rPr lang="en-US" sz="1600" b="0" dirty="0">
                <a:solidFill>
                  <a:schemeClr val="tx1"/>
                </a:solidFill>
              </a:rPr>
              <a:t> </a:t>
            </a:r>
            <a:r>
              <a:rPr lang="en-US" sz="1600" b="0" dirty="0" err="1">
                <a:solidFill>
                  <a:schemeClr val="tx1"/>
                </a:solidFill>
              </a:rPr>
              <a:t>doanh</a:t>
            </a:r>
            <a:r>
              <a:rPr lang="en-US" sz="1600" b="0" dirty="0">
                <a:solidFill>
                  <a:schemeClr val="tx1"/>
                </a:solidFill>
              </a:rPr>
              <a:t> </a:t>
            </a:r>
            <a:r>
              <a:rPr lang="en-US" sz="1600" b="0" dirty="0" err="1">
                <a:solidFill>
                  <a:schemeClr val="tx1"/>
                </a:solidFill>
              </a:rPr>
              <a:t>của</a:t>
            </a:r>
            <a:r>
              <a:rPr lang="en-US" sz="1600" b="0" dirty="0">
                <a:solidFill>
                  <a:schemeClr val="tx1"/>
                </a:solidFill>
              </a:rPr>
              <a:t> </a:t>
            </a:r>
            <a:r>
              <a:rPr lang="en-US" sz="1600" b="0" dirty="0" err="1">
                <a:solidFill>
                  <a:schemeClr val="tx1"/>
                </a:solidFill>
              </a:rPr>
              <a:t>mình</a:t>
            </a:r>
            <a:r>
              <a:rPr lang="en-US" sz="1600" b="0" dirty="0">
                <a:solidFill>
                  <a:schemeClr val="tx1"/>
                </a:solidFill>
              </a:rPr>
              <a:t>.</a:t>
            </a:r>
            <a:endParaRPr lang="en-GB" sz="1600" b="0" dirty="0">
              <a:solidFill>
                <a:schemeClr val="tx1"/>
              </a:solidFill>
            </a:endParaRPr>
          </a:p>
          <a:p>
            <a:pPr algn="just"/>
            <a:r>
              <a:rPr lang="en-US" sz="1600" b="0" dirty="0" err="1">
                <a:solidFill>
                  <a:schemeClr val="tx1"/>
                </a:solidFill>
              </a:rPr>
              <a:t>Các</a:t>
            </a:r>
            <a:r>
              <a:rPr lang="en-US" sz="1600" b="0" dirty="0">
                <a:solidFill>
                  <a:schemeClr val="tx1"/>
                </a:solidFill>
              </a:rPr>
              <a:t> </a:t>
            </a:r>
            <a:r>
              <a:rPr lang="en-US" sz="1600" b="0" dirty="0" err="1">
                <a:solidFill>
                  <a:schemeClr val="tx1"/>
                </a:solidFill>
              </a:rPr>
              <a:t>hoạt</a:t>
            </a:r>
            <a:r>
              <a:rPr lang="en-US" sz="1600" b="0" dirty="0">
                <a:solidFill>
                  <a:schemeClr val="tx1"/>
                </a:solidFill>
              </a:rPr>
              <a:t> </a:t>
            </a:r>
            <a:r>
              <a:rPr lang="en-US" sz="1600" b="0" dirty="0" err="1">
                <a:solidFill>
                  <a:schemeClr val="tx1"/>
                </a:solidFill>
              </a:rPr>
              <a:t>động</a:t>
            </a:r>
            <a:r>
              <a:rPr lang="en-US" sz="1600" b="0" dirty="0">
                <a:solidFill>
                  <a:schemeClr val="tx1"/>
                </a:solidFill>
              </a:rPr>
              <a:t> </a:t>
            </a:r>
            <a:r>
              <a:rPr lang="en-US" sz="1600" b="0" dirty="0" err="1">
                <a:solidFill>
                  <a:schemeClr val="tx1"/>
                </a:solidFill>
              </a:rPr>
              <a:t>chính</a:t>
            </a:r>
            <a:r>
              <a:rPr lang="en-US" sz="1600" b="0" dirty="0">
                <a:solidFill>
                  <a:schemeClr val="tx1"/>
                </a:solidFill>
              </a:rPr>
              <a:t> </a:t>
            </a:r>
            <a:r>
              <a:rPr lang="en-US" sz="1600" b="0" dirty="0" err="1">
                <a:solidFill>
                  <a:schemeClr val="tx1"/>
                </a:solidFill>
              </a:rPr>
              <a:t>có</a:t>
            </a:r>
            <a:r>
              <a:rPr lang="en-US" sz="1600" b="0" dirty="0">
                <a:solidFill>
                  <a:schemeClr val="tx1"/>
                </a:solidFill>
              </a:rPr>
              <a:t> </a:t>
            </a:r>
            <a:r>
              <a:rPr lang="en-US" sz="1600" b="0" dirty="0" err="1">
                <a:solidFill>
                  <a:schemeClr val="tx1"/>
                </a:solidFill>
              </a:rPr>
              <a:t>thể</a:t>
            </a:r>
            <a:r>
              <a:rPr lang="en-US" sz="1600" b="0" dirty="0">
                <a:solidFill>
                  <a:schemeClr val="tx1"/>
                </a:solidFill>
              </a:rPr>
              <a:t> chia </a:t>
            </a:r>
            <a:r>
              <a:rPr lang="en-US" sz="1600" b="0" dirty="0" err="1">
                <a:solidFill>
                  <a:schemeClr val="tx1"/>
                </a:solidFill>
              </a:rPr>
              <a:t>ra</a:t>
            </a:r>
            <a:r>
              <a:rPr lang="en-US" sz="1600" b="0" dirty="0">
                <a:solidFill>
                  <a:schemeClr val="tx1"/>
                </a:solidFill>
              </a:rPr>
              <a:t> </a:t>
            </a:r>
            <a:r>
              <a:rPr lang="en-US" sz="1600" b="0" dirty="0" err="1">
                <a:solidFill>
                  <a:schemeClr val="tx1"/>
                </a:solidFill>
              </a:rPr>
              <a:t>làm</a:t>
            </a:r>
            <a:r>
              <a:rPr lang="en-US" sz="1600" b="0" dirty="0">
                <a:solidFill>
                  <a:schemeClr val="tx1"/>
                </a:solidFill>
              </a:rPr>
              <a:t> 3 </a:t>
            </a:r>
            <a:r>
              <a:rPr lang="en-US" sz="1600" b="0" dirty="0" err="1">
                <a:solidFill>
                  <a:schemeClr val="tx1"/>
                </a:solidFill>
              </a:rPr>
              <a:t>nhóm</a:t>
            </a:r>
            <a:r>
              <a:rPr lang="en-US" sz="1600" b="0" dirty="0">
                <a:solidFill>
                  <a:schemeClr val="tx1"/>
                </a:solidFill>
              </a:rPr>
              <a:t>: </a:t>
            </a:r>
            <a:endParaRPr lang="en-GB" sz="1600" b="0" dirty="0">
              <a:solidFill>
                <a:schemeClr val="tx1"/>
              </a:solidFill>
            </a:endParaRPr>
          </a:p>
          <a:p>
            <a:pPr algn="just"/>
            <a:r>
              <a:rPr lang="en-US" sz="1600" b="0" dirty="0">
                <a:solidFill>
                  <a:schemeClr val="tx1"/>
                </a:solidFill>
              </a:rPr>
              <a:t>	- </a:t>
            </a:r>
            <a:r>
              <a:rPr lang="en-US" sz="1600" b="0" dirty="0" err="1">
                <a:solidFill>
                  <a:schemeClr val="tx1"/>
                </a:solidFill>
              </a:rPr>
              <a:t>Sản</a:t>
            </a:r>
            <a:r>
              <a:rPr lang="en-US" sz="1600" b="0" dirty="0">
                <a:solidFill>
                  <a:schemeClr val="tx1"/>
                </a:solidFill>
              </a:rPr>
              <a:t> </a:t>
            </a:r>
            <a:r>
              <a:rPr lang="en-US" sz="1600" b="0" dirty="0" err="1">
                <a:solidFill>
                  <a:schemeClr val="tx1"/>
                </a:solidFill>
              </a:rPr>
              <a:t>xuất</a:t>
            </a:r>
            <a:endParaRPr lang="en-GB" sz="1600" b="0" dirty="0">
              <a:solidFill>
                <a:schemeClr val="tx1"/>
              </a:solidFill>
            </a:endParaRPr>
          </a:p>
          <a:p>
            <a:pPr algn="just"/>
            <a:r>
              <a:rPr lang="en-US" sz="1600" b="0" dirty="0">
                <a:solidFill>
                  <a:schemeClr val="tx1"/>
                </a:solidFill>
              </a:rPr>
              <a:t>	- </a:t>
            </a:r>
            <a:r>
              <a:rPr lang="en-US" sz="1600" b="0" dirty="0" err="1">
                <a:solidFill>
                  <a:schemeClr val="tx1"/>
                </a:solidFill>
              </a:rPr>
              <a:t>Giải</a:t>
            </a:r>
            <a:r>
              <a:rPr lang="en-US" sz="1600" b="0" dirty="0">
                <a:solidFill>
                  <a:schemeClr val="tx1"/>
                </a:solidFill>
              </a:rPr>
              <a:t> </a:t>
            </a:r>
            <a:r>
              <a:rPr lang="en-US" sz="1600" b="0" dirty="0" err="1">
                <a:solidFill>
                  <a:schemeClr val="tx1"/>
                </a:solidFill>
              </a:rPr>
              <a:t>quyết</a:t>
            </a:r>
            <a:r>
              <a:rPr lang="en-US" sz="1600" b="0" dirty="0">
                <a:solidFill>
                  <a:schemeClr val="tx1"/>
                </a:solidFill>
              </a:rPr>
              <a:t> </a:t>
            </a:r>
            <a:r>
              <a:rPr lang="en-US" sz="1600" b="0" dirty="0" err="1">
                <a:solidFill>
                  <a:schemeClr val="tx1"/>
                </a:solidFill>
              </a:rPr>
              <a:t>vấn</a:t>
            </a:r>
            <a:r>
              <a:rPr lang="en-US" sz="1600" b="0" dirty="0">
                <a:solidFill>
                  <a:schemeClr val="tx1"/>
                </a:solidFill>
              </a:rPr>
              <a:t> </a:t>
            </a:r>
            <a:r>
              <a:rPr lang="en-US" sz="1600" b="0" dirty="0" err="1">
                <a:solidFill>
                  <a:schemeClr val="tx1"/>
                </a:solidFill>
              </a:rPr>
              <a:t>đề</a:t>
            </a:r>
            <a:endParaRPr lang="en-GB" sz="1600" b="0" dirty="0">
              <a:solidFill>
                <a:schemeClr val="tx1"/>
              </a:solidFill>
            </a:endParaRPr>
          </a:p>
          <a:p>
            <a:pPr algn="just"/>
            <a:r>
              <a:rPr lang="en-US" sz="1600" b="0" dirty="0">
                <a:solidFill>
                  <a:schemeClr val="tx1"/>
                </a:solidFill>
              </a:rPr>
              <a:t>	- </a:t>
            </a:r>
            <a:r>
              <a:rPr lang="en-US" sz="1600" b="0" dirty="0" err="1">
                <a:solidFill>
                  <a:schemeClr val="tx1"/>
                </a:solidFill>
              </a:rPr>
              <a:t>Nền</a:t>
            </a:r>
            <a:r>
              <a:rPr lang="en-US" sz="1600" b="0" dirty="0">
                <a:solidFill>
                  <a:schemeClr val="tx1"/>
                </a:solidFill>
              </a:rPr>
              <a:t> </a:t>
            </a:r>
            <a:r>
              <a:rPr lang="en-US" sz="1600" b="0" dirty="0" err="1">
                <a:solidFill>
                  <a:schemeClr val="tx1"/>
                </a:solidFill>
              </a:rPr>
              <a:t>tảng</a:t>
            </a:r>
            <a:r>
              <a:rPr lang="en-US" sz="1600" b="0" dirty="0">
                <a:solidFill>
                  <a:schemeClr val="tx1"/>
                </a:solidFill>
              </a:rPr>
              <a:t>/</a:t>
            </a:r>
            <a:r>
              <a:rPr lang="en-US" sz="1600" b="0" dirty="0" err="1">
                <a:solidFill>
                  <a:schemeClr val="tx1"/>
                </a:solidFill>
              </a:rPr>
              <a:t>kết</a:t>
            </a:r>
            <a:r>
              <a:rPr lang="en-US" sz="1600" b="0" dirty="0">
                <a:solidFill>
                  <a:schemeClr val="tx1"/>
                </a:solidFill>
              </a:rPr>
              <a:t> </a:t>
            </a:r>
            <a:r>
              <a:rPr lang="en-US" sz="1600" b="0" dirty="0" err="1">
                <a:solidFill>
                  <a:schemeClr val="tx1"/>
                </a:solidFill>
              </a:rPr>
              <a:t>nối</a:t>
            </a:r>
            <a:endParaRPr lang="en-GB" sz="1600" b="0" dirty="0">
              <a:solidFill>
                <a:schemeClr val="tx1"/>
              </a:solidFill>
            </a:endParaRPr>
          </a:p>
          <a:p>
            <a:pPr algn="just"/>
            <a:r>
              <a:rPr lang="en-US" sz="1600" i="1" dirty="0">
                <a:solidFill>
                  <a:schemeClr val="accent6">
                    <a:lumMod val="75000"/>
                  </a:schemeClr>
                </a:solidFill>
              </a:rPr>
              <a:t>8. </a:t>
            </a:r>
            <a:r>
              <a:rPr lang="en-US" sz="1600" i="1" dirty="0" err="1">
                <a:solidFill>
                  <a:schemeClr val="accent6">
                    <a:lumMod val="75000"/>
                  </a:schemeClr>
                </a:solidFill>
              </a:rPr>
              <a:t>Đối</a:t>
            </a:r>
            <a:r>
              <a:rPr lang="en-US" sz="1600" i="1" dirty="0">
                <a:solidFill>
                  <a:schemeClr val="accent6">
                    <a:lumMod val="75000"/>
                  </a:schemeClr>
                </a:solidFill>
              </a:rPr>
              <a:t> </a:t>
            </a:r>
            <a:r>
              <a:rPr lang="en-US" sz="1600" i="1" dirty="0" err="1">
                <a:solidFill>
                  <a:schemeClr val="accent6">
                    <a:lumMod val="75000"/>
                  </a:schemeClr>
                </a:solidFill>
              </a:rPr>
              <a:t>tác</a:t>
            </a:r>
            <a:r>
              <a:rPr lang="en-US" sz="1600" i="1" dirty="0">
                <a:solidFill>
                  <a:schemeClr val="accent6">
                    <a:lumMod val="75000"/>
                  </a:schemeClr>
                </a:solidFill>
              </a:rPr>
              <a:t> </a:t>
            </a:r>
            <a:r>
              <a:rPr lang="en-US" sz="1600" i="1" dirty="0" err="1">
                <a:solidFill>
                  <a:schemeClr val="accent6">
                    <a:lumMod val="75000"/>
                  </a:schemeClr>
                </a:solidFill>
              </a:rPr>
              <a:t>chính</a:t>
            </a:r>
            <a:endParaRPr lang="en-GB" sz="1600" dirty="0">
              <a:solidFill>
                <a:schemeClr val="accent6">
                  <a:lumMod val="75000"/>
                </a:schemeClr>
              </a:solidFill>
            </a:endParaRPr>
          </a:p>
          <a:p>
            <a:pPr algn="just"/>
            <a:r>
              <a:rPr lang="en-US" sz="1600" b="0" dirty="0" err="1">
                <a:solidFill>
                  <a:schemeClr val="tx1"/>
                </a:solidFill>
              </a:rPr>
              <a:t>Mô</a:t>
            </a:r>
            <a:r>
              <a:rPr lang="en-US" sz="1600" b="0" dirty="0">
                <a:solidFill>
                  <a:schemeClr val="tx1"/>
                </a:solidFill>
              </a:rPr>
              <a:t> </a:t>
            </a:r>
            <a:r>
              <a:rPr lang="en-US" sz="1600" b="0" dirty="0" err="1">
                <a:solidFill>
                  <a:schemeClr val="tx1"/>
                </a:solidFill>
              </a:rPr>
              <a:t>tả</a:t>
            </a:r>
            <a:r>
              <a:rPr lang="en-US" sz="1600" b="0" dirty="0">
                <a:solidFill>
                  <a:schemeClr val="tx1"/>
                </a:solidFill>
              </a:rPr>
              <a:t> </a:t>
            </a:r>
            <a:r>
              <a:rPr lang="en-US" sz="1600" b="0" dirty="0" err="1">
                <a:solidFill>
                  <a:schemeClr val="tx1"/>
                </a:solidFill>
              </a:rPr>
              <a:t>các</a:t>
            </a:r>
            <a:r>
              <a:rPr lang="en-US" sz="1600" b="0" dirty="0">
                <a:solidFill>
                  <a:schemeClr val="tx1"/>
                </a:solidFill>
              </a:rPr>
              <a:t> </a:t>
            </a:r>
            <a:r>
              <a:rPr lang="en-US" sz="1600" b="0" dirty="0" err="1">
                <a:solidFill>
                  <a:schemeClr val="tx1"/>
                </a:solidFill>
              </a:rPr>
              <a:t>nhà</a:t>
            </a:r>
            <a:r>
              <a:rPr lang="en-US" sz="1600" b="0" dirty="0">
                <a:solidFill>
                  <a:schemeClr val="tx1"/>
                </a:solidFill>
              </a:rPr>
              <a:t> </a:t>
            </a:r>
            <a:r>
              <a:rPr lang="en-US" sz="1600" b="0" dirty="0" err="1">
                <a:solidFill>
                  <a:schemeClr val="tx1"/>
                </a:solidFill>
              </a:rPr>
              <a:t>cung</a:t>
            </a:r>
            <a:r>
              <a:rPr lang="en-US" sz="1600" b="0" dirty="0">
                <a:solidFill>
                  <a:schemeClr val="tx1"/>
                </a:solidFill>
              </a:rPr>
              <a:t> </a:t>
            </a:r>
            <a:r>
              <a:rPr lang="en-US" sz="1600" b="0" dirty="0" err="1">
                <a:solidFill>
                  <a:schemeClr val="tx1"/>
                </a:solidFill>
              </a:rPr>
              <a:t>cấp</a:t>
            </a:r>
            <a:r>
              <a:rPr lang="en-US" sz="1600" b="0" dirty="0">
                <a:solidFill>
                  <a:schemeClr val="tx1"/>
                </a:solidFill>
              </a:rPr>
              <a:t> </a:t>
            </a:r>
            <a:r>
              <a:rPr lang="en-US" sz="1600" b="0" dirty="0" err="1">
                <a:solidFill>
                  <a:schemeClr val="tx1"/>
                </a:solidFill>
              </a:rPr>
              <a:t>nguồn</a:t>
            </a:r>
            <a:r>
              <a:rPr lang="en-US" sz="1600" b="0" dirty="0">
                <a:solidFill>
                  <a:schemeClr val="tx1"/>
                </a:solidFill>
              </a:rPr>
              <a:t> </a:t>
            </a:r>
            <a:r>
              <a:rPr lang="en-US" sz="1600" b="0" dirty="0" err="1">
                <a:solidFill>
                  <a:schemeClr val="tx1"/>
                </a:solidFill>
              </a:rPr>
              <a:t>lực</a:t>
            </a:r>
            <a:r>
              <a:rPr lang="en-US" sz="1600" b="0" dirty="0">
                <a:solidFill>
                  <a:schemeClr val="tx1"/>
                </a:solidFill>
              </a:rPr>
              <a:t> </a:t>
            </a:r>
            <a:r>
              <a:rPr lang="en-US" sz="1600" b="0" dirty="0" err="1">
                <a:solidFill>
                  <a:schemeClr val="tx1"/>
                </a:solidFill>
              </a:rPr>
              <a:t>và</a:t>
            </a:r>
            <a:r>
              <a:rPr lang="en-US" sz="1600" b="0" dirty="0">
                <a:solidFill>
                  <a:schemeClr val="tx1"/>
                </a:solidFill>
              </a:rPr>
              <a:t> </a:t>
            </a:r>
            <a:r>
              <a:rPr lang="en-US" sz="1600" b="0" dirty="0" err="1">
                <a:solidFill>
                  <a:schemeClr val="tx1"/>
                </a:solidFill>
              </a:rPr>
              <a:t>các</a:t>
            </a:r>
            <a:r>
              <a:rPr lang="en-US" sz="1600" b="0" dirty="0">
                <a:solidFill>
                  <a:schemeClr val="tx1"/>
                </a:solidFill>
              </a:rPr>
              <a:t> </a:t>
            </a:r>
            <a:r>
              <a:rPr lang="en-US" sz="1600" b="0" dirty="0" err="1">
                <a:solidFill>
                  <a:schemeClr val="tx1"/>
                </a:solidFill>
              </a:rPr>
              <a:t>đối</a:t>
            </a:r>
            <a:r>
              <a:rPr lang="en-US" sz="1600" b="0" dirty="0">
                <a:solidFill>
                  <a:schemeClr val="tx1"/>
                </a:solidFill>
              </a:rPr>
              <a:t> </a:t>
            </a:r>
            <a:r>
              <a:rPr lang="en-US" sz="1600" b="0" dirty="0" err="1">
                <a:solidFill>
                  <a:schemeClr val="tx1"/>
                </a:solidFill>
              </a:rPr>
              <a:t>tác</a:t>
            </a:r>
            <a:r>
              <a:rPr lang="en-US" sz="1600" b="0" dirty="0">
                <a:solidFill>
                  <a:schemeClr val="tx1"/>
                </a:solidFill>
              </a:rPr>
              <a:t> </a:t>
            </a:r>
            <a:r>
              <a:rPr lang="en-US" sz="1600" b="0" dirty="0" err="1">
                <a:solidFill>
                  <a:schemeClr val="tx1"/>
                </a:solidFill>
              </a:rPr>
              <a:t>giúp</a:t>
            </a:r>
            <a:r>
              <a:rPr lang="en-US" sz="1600" b="0" dirty="0">
                <a:solidFill>
                  <a:schemeClr val="tx1"/>
                </a:solidFill>
              </a:rPr>
              <a:t> </a:t>
            </a:r>
            <a:r>
              <a:rPr lang="en-US" sz="1600" b="0" dirty="0" err="1">
                <a:solidFill>
                  <a:schemeClr val="tx1"/>
                </a:solidFill>
              </a:rPr>
              <a:t>cho</a:t>
            </a:r>
            <a:r>
              <a:rPr lang="en-US" sz="1600" b="0" dirty="0">
                <a:solidFill>
                  <a:schemeClr val="tx1"/>
                </a:solidFill>
              </a:rPr>
              <a:t> </a:t>
            </a:r>
            <a:r>
              <a:rPr lang="en-US" sz="1600" b="0" dirty="0" err="1">
                <a:solidFill>
                  <a:schemeClr val="tx1"/>
                </a:solidFill>
              </a:rPr>
              <a:t>công</a:t>
            </a:r>
            <a:r>
              <a:rPr lang="en-US" sz="1600" b="0" dirty="0">
                <a:solidFill>
                  <a:schemeClr val="tx1"/>
                </a:solidFill>
              </a:rPr>
              <a:t> </a:t>
            </a:r>
            <a:r>
              <a:rPr lang="en-US" sz="1600" b="0" dirty="0" err="1">
                <a:solidFill>
                  <a:schemeClr val="tx1"/>
                </a:solidFill>
              </a:rPr>
              <a:t>việc</a:t>
            </a:r>
            <a:r>
              <a:rPr lang="en-US" sz="1600" b="0" dirty="0">
                <a:solidFill>
                  <a:schemeClr val="tx1"/>
                </a:solidFill>
              </a:rPr>
              <a:t> </a:t>
            </a:r>
            <a:r>
              <a:rPr lang="en-US" sz="1600" b="0" dirty="0" err="1">
                <a:solidFill>
                  <a:schemeClr val="tx1"/>
                </a:solidFill>
              </a:rPr>
              <a:t>kinh</a:t>
            </a:r>
            <a:r>
              <a:rPr lang="en-US" sz="1600" b="0" dirty="0">
                <a:solidFill>
                  <a:schemeClr val="tx1"/>
                </a:solidFill>
              </a:rPr>
              <a:t> </a:t>
            </a:r>
            <a:r>
              <a:rPr lang="en-US" sz="1600" b="0" dirty="0" err="1">
                <a:solidFill>
                  <a:schemeClr val="tx1"/>
                </a:solidFill>
              </a:rPr>
              <a:t>doanh</a:t>
            </a:r>
            <a:r>
              <a:rPr lang="en-US" sz="1600" b="0" dirty="0">
                <a:solidFill>
                  <a:schemeClr val="tx1"/>
                </a:solidFill>
              </a:rPr>
              <a:t> </a:t>
            </a:r>
            <a:r>
              <a:rPr lang="en-US" sz="1600" b="0" dirty="0" err="1">
                <a:solidFill>
                  <a:schemeClr val="tx1"/>
                </a:solidFill>
              </a:rPr>
              <a:t>được</a:t>
            </a:r>
            <a:r>
              <a:rPr lang="en-US" sz="1600" b="0" dirty="0">
                <a:solidFill>
                  <a:schemeClr val="tx1"/>
                </a:solidFill>
              </a:rPr>
              <a:t> </a:t>
            </a:r>
            <a:r>
              <a:rPr lang="en-US" sz="1600" b="0" dirty="0" err="1">
                <a:solidFill>
                  <a:schemeClr val="tx1"/>
                </a:solidFill>
              </a:rPr>
              <a:t>thực</a:t>
            </a:r>
            <a:r>
              <a:rPr lang="en-US" sz="1600" b="0" dirty="0">
                <a:solidFill>
                  <a:schemeClr val="tx1"/>
                </a:solidFill>
              </a:rPr>
              <a:t> </a:t>
            </a:r>
            <a:r>
              <a:rPr lang="en-US" sz="1600" b="0" dirty="0" err="1">
                <a:solidFill>
                  <a:schemeClr val="tx1"/>
                </a:solidFill>
              </a:rPr>
              <a:t>thi</a:t>
            </a:r>
            <a:r>
              <a:rPr lang="en-US" sz="1600" b="0" dirty="0">
                <a:solidFill>
                  <a:schemeClr val="tx1"/>
                </a:solidFill>
              </a:rPr>
              <a:t> </a:t>
            </a:r>
            <a:r>
              <a:rPr lang="en-US" sz="1600" b="0" dirty="0" err="1">
                <a:solidFill>
                  <a:schemeClr val="tx1"/>
                </a:solidFill>
              </a:rPr>
              <a:t>tốt</a:t>
            </a:r>
            <a:r>
              <a:rPr lang="en-US" sz="1600" b="0" dirty="0">
                <a:solidFill>
                  <a:schemeClr val="tx1"/>
                </a:solidFill>
              </a:rPr>
              <a:t> </a:t>
            </a:r>
            <a:r>
              <a:rPr lang="en-US" sz="1600" b="0" dirty="0" err="1">
                <a:solidFill>
                  <a:schemeClr val="tx1"/>
                </a:solidFill>
              </a:rPr>
              <a:t>và</a:t>
            </a:r>
            <a:r>
              <a:rPr lang="en-US" sz="1600" b="0" dirty="0">
                <a:solidFill>
                  <a:schemeClr val="tx1"/>
                </a:solidFill>
              </a:rPr>
              <a:t> </a:t>
            </a:r>
            <a:r>
              <a:rPr lang="en-US" sz="1600" b="0" dirty="0" err="1">
                <a:solidFill>
                  <a:schemeClr val="tx1"/>
                </a:solidFill>
              </a:rPr>
              <a:t>có</a:t>
            </a:r>
            <a:r>
              <a:rPr lang="en-US" sz="1600" b="0" dirty="0">
                <a:solidFill>
                  <a:schemeClr val="tx1"/>
                </a:solidFill>
              </a:rPr>
              <a:t> </a:t>
            </a:r>
            <a:r>
              <a:rPr lang="en-US" sz="1600" b="0" dirty="0" err="1">
                <a:solidFill>
                  <a:schemeClr val="tx1"/>
                </a:solidFill>
              </a:rPr>
              <a:t>thể</a:t>
            </a:r>
            <a:r>
              <a:rPr lang="en-US" sz="1600" b="0" dirty="0">
                <a:solidFill>
                  <a:schemeClr val="tx1"/>
                </a:solidFill>
              </a:rPr>
              <a:t> </a:t>
            </a:r>
            <a:r>
              <a:rPr lang="en-US" sz="1600" b="0" dirty="0" err="1">
                <a:solidFill>
                  <a:schemeClr val="tx1"/>
                </a:solidFill>
              </a:rPr>
              <a:t>phát</a:t>
            </a:r>
            <a:r>
              <a:rPr lang="en-US" sz="1600" b="0" dirty="0">
                <a:solidFill>
                  <a:schemeClr val="tx1"/>
                </a:solidFill>
              </a:rPr>
              <a:t> </a:t>
            </a:r>
            <a:r>
              <a:rPr lang="en-US" sz="1600" b="0" dirty="0" err="1">
                <a:solidFill>
                  <a:schemeClr val="tx1"/>
                </a:solidFill>
              </a:rPr>
              <a:t>triển</a:t>
            </a:r>
            <a:r>
              <a:rPr lang="en-US" sz="1600" b="0" dirty="0">
                <a:solidFill>
                  <a:schemeClr val="tx1"/>
                </a:solidFill>
              </a:rPr>
              <a:t>.</a:t>
            </a:r>
            <a:endParaRPr lang="en-GB" sz="1600" b="0" dirty="0">
              <a:solidFill>
                <a:schemeClr val="tx1"/>
              </a:solidFill>
            </a:endParaRPr>
          </a:p>
          <a:p>
            <a:pPr algn="just"/>
            <a:r>
              <a:rPr lang="en-US" sz="1600" i="1" dirty="0">
                <a:solidFill>
                  <a:schemeClr val="accent6">
                    <a:lumMod val="75000"/>
                  </a:schemeClr>
                </a:solidFill>
              </a:rPr>
              <a:t>9. </a:t>
            </a:r>
            <a:r>
              <a:rPr lang="en-US" sz="1600" i="1" dirty="0" err="1">
                <a:solidFill>
                  <a:schemeClr val="accent6">
                    <a:lumMod val="75000"/>
                  </a:schemeClr>
                </a:solidFill>
              </a:rPr>
              <a:t>Cơ</a:t>
            </a:r>
            <a:r>
              <a:rPr lang="en-US" sz="1600" i="1" dirty="0">
                <a:solidFill>
                  <a:schemeClr val="accent6">
                    <a:lumMod val="75000"/>
                  </a:schemeClr>
                </a:solidFill>
              </a:rPr>
              <a:t> </a:t>
            </a:r>
            <a:r>
              <a:rPr lang="en-US" sz="1600" i="1" dirty="0" err="1">
                <a:solidFill>
                  <a:schemeClr val="accent6">
                    <a:lumMod val="75000"/>
                  </a:schemeClr>
                </a:solidFill>
              </a:rPr>
              <a:t>cấu</a:t>
            </a:r>
            <a:r>
              <a:rPr lang="en-US" sz="1600" i="1" dirty="0">
                <a:solidFill>
                  <a:schemeClr val="accent6">
                    <a:lumMod val="75000"/>
                  </a:schemeClr>
                </a:solidFill>
              </a:rPr>
              <a:t> chi </a:t>
            </a:r>
            <a:r>
              <a:rPr lang="en-US" sz="1600" i="1" dirty="0" err="1">
                <a:solidFill>
                  <a:schemeClr val="accent6">
                    <a:lumMod val="75000"/>
                  </a:schemeClr>
                </a:solidFill>
              </a:rPr>
              <a:t>phí</a:t>
            </a:r>
            <a:endParaRPr lang="en-GB" sz="1600" dirty="0">
              <a:solidFill>
                <a:schemeClr val="accent6">
                  <a:lumMod val="75000"/>
                </a:schemeClr>
              </a:solidFill>
            </a:endParaRPr>
          </a:p>
          <a:p>
            <a:pPr algn="just"/>
            <a:r>
              <a:rPr lang="en-US" sz="1600" b="0" dirty="0" err="1">
                <a:solidFill>
                  <a:schemeClr val="tx1"/>
                </a:solidFill>
              </a:rPr>
              <a:t>Mô</a:t>
            </a:r>
            <a:r>
              <a:rPr lang="en-US" sz="1600" b="0" dirty="0">
                <a:solidFill>
                  <a:schemeClr val="tx1"/>
                </a:solidFill>
              </a:rPr>
              <a:t> </a:t>
            </a:r>
            <a:r>
              <a:rPr lang="en-US" sz="1600" b="0" dirty="0" err="1">
                <a:solidFill>
                  <a:schemeClr val="tx1"/>
                </a:solidFill>
              </a:rPr>
              <a:t>tả</a:t>
            </a:r>
            <a:r>
              <a:rPr lang="en-US" sz="1600" b="0" dirty="0">
                <a:solidFill>
                  <a:schemeClr val="tx1"/>
                </a:solidFill>
              </a:rPr>
              <a:t> </a:t>
            </a:r>
            <a:r>
              <a:rPr lang="en-US" sz="1600" b="0" dirty="0" err="1">
                <a:solidFill>
                  <a:schemeClr val="tx1"/>
                </a:solidFill>
              </a:rPr>
              <a:t>tất</a:t>
            </a:r>
            <a:r>
              <a:rPr lang="en-US" sz="1600" b="0" dirty="0">
                <a:solidFill>
                  <a:schemeClr val="tx1"/>
                </a:solidFill>
              </a:rPr>
              <a:t> </a:t>
            </a:r>
            <a:r>
              <a:rPr lang="en-US" sz="1600" b="0" dirty="0" err="1">
                <a:solidFill>
                  <a:schemeClr val="tx1"/>
                </a:solidFill>
              </a:rPr>
              <a:t>cả</a:t>
            </a:r>
            <a:r>
              <a:rPr lang="en-US" sz="1600" b="0" dirty="0">
                <a:solidFill>
                  <a:schemeClr val="tx1"/>
                </a:solidFill>
              </a:rPr>
              <a:t> </a:t>
            </a:r>
            <a:r>
              <a:rPr lang="en-US" sz="1600" b="0" dirty="0" err="1">
                <a:solidFill>
                  <a:schemeClr val="tx1"/>
                </a:solidFill>
              </a:rPr>
              <a:t>các</a:t>
            </a:r>
            <a:r>
              <a:rPr lang="en-US" sz="1600" b="0" dirty="0">
                <a:solidFill>
                  <a:schemeClr val="tx1"/>
                </a:solidFill>
              </a:rPr>
              <a:t>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cần</a:t>
            </a:r>
            <a:r>
              <a:rPr lang="en-US" sz="1600" b="0" dirty="0">
                <a:solidFill>
                  <a:schemeClr val="tx1"/>
                </a:solidFill>
              </a:rPr>
              <a:t> </a:t>
            </a:r>
            <a:r>
              <a:rPr lang="en-US" sz="1600" b="0" dirty="0" err="1">
                <a:solidFill>
                  <a:schemeClr val="tx1"/>
                </a:solidFill>
              </a:rPr>
              <a:t>thiết</a:t>
            </a:r>
            <a:r>
              <a:rPr lang="en-US" sz="1600" b="0" dirty="0">
                <a:solidFill>
                  <a:schemeClr val="tx1"/>
                </a:solidFill>
              </a:rPr>
              <a:t>, </a:t>
            </a:r>
            <a:r>
              <a:rPr lang="en-US" sz="1600" b="0" dirty="0" err="1">
                <a:solidFill>
                  <a:schemeClr val="tx1"/>
                </a:solidFill>
              </a:rPr>
              <a:t>bao</a:t>
            </a:r>
            <a:r>
              <a:rPr lang="en-US" sz="1600" b="0" dirty="0">
                <a:solidFill>
                  <a:schemeClr val="tx1"/>
                </a:solidFill>
              </a:rPr>
              <a:t> </a:t>
            </a:r>
            <a:r>
              <a:rPr lang="en-US" sz="1600" b="0" dirty="0" err="1">
                <a:solidFill>
                  <a:schemeClr val="tx1"/>
                </a:solidFill>
              </a:rPr>
              <a:t>gồm</a:t>
            </a:r>
            <a:r>
              <a:rPr lang="en-US" sz="1600" b="0" dirty="0">
                <a:solidFill>
                  <a:schemeClr val="tx1"/>
                </a:solidFill>
              </a:rPr>
              <a:t>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cố</a:t>
            </a:r>
            <a:r>
              <a:rPr lang="en-US" sz="1600" b="0" dirty="0">
                <a:solidFill>
                  <a:schemeClr val="tx1"/>
                </a:solidFill>
              </a:rPr>
              <a:t> </a:t>
            </a:r>
            <a:r>
              <a:rPr lang="en-US" sz="1600" b="0" dirty="0" err="1">
                <a:solidFill>
                  <a:schemeClr val="tx1"/>
                </a:solidFill>
              </a:rPr>
              <a:t>định</a:t>
            </a:r>
            <a:r>
              <a:rPr lang="en-US" sz="1600" b="0" dirty="0">
                <a:solidFill>
                  <a:schemeClr val="tx1"/>
                </a:solidFill>
              </a:rPr>
              <a:t>,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biến</a:t>
            </a:r>
            <a:r>
              <a:rPr lang="en-US" sz="1600" b="0" dirty="0">
                <a:solidFill>
                  <a:schemeClr val="tx1"/>
                </a:solidFill>
              </a:rPr>
              <a:t> </a:t>
            </a:r>
            <a:r>
              <a:rPr lang="en-US" sz="1600" b="0" dirty="0" err="1">
                <a:solidFill>
                  <a:schemeClr val="tx1"/>
                </a:solidFill>
              </a:rPr>
              <a:t>đổi</a:t>
            </a:r>
            <a:r>
              <a:rPr lang="en-US" sz="1600" b="0" dirty="0">
                <a:solidFill>
                  <a:schemeClr val="tx1"/>
                </a:solidFill>
              </a:rPr>
              <a:t> </a:t>
            </a:r>
            <a:r>
              <a:rPr lang="en-US" sz="1600" b="0" dirty="0" err="1">
                <a:solidFill>
                  <a:schemeClr val="tx1"/>
                </a:solidFill>
              </a:rPr>
              <a:t>để</a:t>
            </a:r>
            <a:r>
              <a:rPr lang="en-US" sz="1600" b="0" dirty="0">
                <a:solidFill>
                  <a:schemeClr val="tx1"/>
                </a:solidFill>
              </a:rPr>
              <a:t> </a:t>
            </a:r>
            <a:r>
              <a:rPr lang="en-US" sz="1600" b="0" dirty="0" err="1">
                <a:solidFill>
                  <a:schemeClr val="tx1"/>
                </a:solidFill>
              </a:rPr>
              <a:t>duy</a:t>
            </a:r>
            <a:r>
              <a:rPr lang="en-US" sz="1600" b="0" dirty="0">
                <a:solidFill>
                  <a:schemeClr val="tx1"/>
                </a:solidFill>
              </a:rPr>
              <a:t> </a:t>
            </a:r>
            <a:r>
              <a:rPr lang="en-US" sz="1600" b="0" dirty="0" err="1">
                <a:solidFill>
                  <a:schemeClr val="tx1"/>
                </a:solidFill>
              </a:rPr>
              <a:t>trì</a:t>
            </a:r>
            <a:r>
              <a:rPr lang="en-US" sz="1600" b="0" dirty="0">
                <a:solidFill>
                  <a:schemeClr val="tx1"/>
                </a:solidFill>
              </a:rPr>
              <a:t> </a:t>
            </a:r>
            <a:r>
              <a:rPr lang="en-US" sz="1600" b="0" dirty="0" err="1">
                <a:solidFill>
                  <a:schemeClr val="tx1"/>
                </a:solidFill>
              </a:rPr>
              <a:t>và</a:t>
            </a:r>
            <a:r>
              <a:rPr lang="en-US" sz="1600" b="0" dirty="0">
                <a:solidFill>
                  <a:schemeClr val="tx1"/>
                </a:solidFill>
              </a:rPr>
              <a:t> </a:t>
            </a:r>
            <a:r>
              <a:rPr lang="en-US" sz="1600" b="0" dirty="0" err="1">
                <a:solidFill>
                  <a:schemeClr val="tx1"/>
                </a:solidFill>
              </a:rPr>
              <a:t>điều</a:t>
            </a:r>
            <a:r>
              <a:rPr lang="en-US" sz="1600" b="0" dirty="0">
                <a:solidFill>
                  <a:schemeClr val="tx1"/>
                </a:solidFill>
              </a:rPr>
              <a:t> </a:t>
            </a:r>
            <a:r>
              <a:rPr lang="en-US" sz="1600" b="0" dirty="0" err="1">
                <a:solidFill>
                  <a:schemeClr val="tx1"/>
                </a:solidFill>
              </a:rPr>
              <a:t>hành</a:t>
            </a:r>
            <a:r>
              <a:rPr lang="en-US" sz="1600" b="0" dirty="0">
                <a:solidFill>
                  <a:schemeClr val="tx1"/>
                </a:solidFill>
              </a:rPr>
              <a:t> </a:t>
            </a:r>
            <a:r>
              <a:rPr lang="en-US" sz="1600" b="0" dirty="0" err="1">
                <a:solidFill>
                  <a:schemeClr val="tx1"/>
                </a:solidFill>
              </a:rPr>
              <a:t>công</a:t>
            </a:r>
            <a:r>
              <a:rPr lang="en-US" sz="1600" b="0" dirty="0">
                <a:solidFill>
                  <a:schemeClr val="tx1"/>
                </a:solidFill>
              </a:rPr>
              <a:t> </a:t>
            </a:r>
            <a:r>
              <a:rPr lang="en-US" sz="1600" b="0" dirty="0" err="1">
                <a:solidFill>
                  <a:schemeClr val="tx1"/>
                </a:solidFill>
              </a:rPr>
              <a:t>việc</a:t>
            </a:r>
            <a:r>
              <a:rPr lang="en-US" sz="1600" b="0" dirty="0">
                <a:solidFill>
                  <a:schemeClr val="tx1"/>
                </a:solidFill>
              </a:rPr>
              <a:t> </a:t>
            </a:r>
            <a:r>
              <a:rPr lang="en-US" sz="1600" b="0" dirty="0" err="1">
                <a:solidFill>
                  <a:schemeClr val="tx1"/>
                </a:solidFill>
              </a:rPr>
              <a:t>kinh</a:t>
            </a:r>
            <a:r>
              <a:rPr lang="en-US" sz="1600" b="0" dirty="0">
                <a:solidFill>
                  <a:schemeClr val="tx1"/>
                </a:solidFill>
              </a:rPr>
              <a:t> </a:t>
            </a:r>
            <a:r>
              <a:rPr lang="en-US" sz="1600" b="0" dirty="0" err="1">
                <a:solidFill>
                  <a:schemeClr val="tx1"/>
                </a:solidFill>
              </a:rPr>
              <a:t>doanh</a:t>
            </a:r>
            <a:r>
              <a:rPr lang="en-US" sz="1600" b="0" dirty="0">
                <a:solidFill>
                  <a:schemeClr val="tx1"/>
                </a:solidFill>
              </a:rPr>
              <a:t>. </a:t>
            </a:r>
            <a:r>
              <a:rPr lang="en-US" sz="1600" b="0" dirty="0" err="1">
                <a:solidFill>
                  <a:schemeClr val="tx1"/>
                </a:solidFill>
              </a:rPr>
              <a:t>Bao</a:t>
            </a:r>
            <a:r>
              <a:rPr lang="en-US" sz="1600" b="0" dirty="0">
                <a:solidFill>
                  <a:schemeClr val="tx1"/>
                </a:solidFill>
              </a:rPr>
              <a:t> </a:t>
            </a:r>
            <a:r>
              <a:rPr lang="en-US" sz="1600" b="0" dirty="0" err="1">
                <a:solidFill>
                  <a:schemeClr val="tx1"/>
                </a:solidFill>
              </a:rPr>
              <a:t>gồm</a:t>
            </a:r>
            <a:r>
              <a:rPr lang="en-US" sz="1600" b="0" dirty="0">
                <a:solidFill>
                  <a:schemeClr val="tx1"/>
                </a:solidFill>
              </a:rPr>
              <a:t>:</a:t>
            </a:r>
            <a:endParaRPr lang="en-GB" sz="1600" b="0" dirty="0">
              <a:solidFill>
                <a:schemeClr val="tx1"/>
              </a:solidFill>
            </a:endParaRPr>
          </a:p>
          <a:p>
            <a:pPr algn="just"/>
            <a:r>
              <a:rPr lang="en-US" sz="1600" b="0" dirty="0">
                <a:solidFill>
                  <a:schemeClr val="tx1"/>
                </a:solidFill>
              </a:rPr>
              <a:t>-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nhân</a:t>
            </a:r>
            <a:r>
              <a:rPr lang="en-US" sz="1600" b="0" dirty="0">
                <a:solidFill>
                  <a:schemeClr val="tx1"/>
                </a:solidFill>
              </a:rPr>
              <a:t> </a:t>
            </a:r>
            <a:r>
              <a:rPr lang="en-US" sz="1600" b="0" dirty="0" err="1">
                <a:solidFill>
                  <a:schemeClr val="tx1"/>
                </a:solidFill>
              </a:rPr>
              <a:t>công</a:t>
            </a:r>
            <a:endParaRPr lang="en-GB" sz="1600" b="0" dirty="0">
              <a:solidFill>
                <a:schemeClr val="tx1"/>
              </a:solidFill>
            </a:endParaRPr>
          </a:p>
          <a:p>
            <a:pPr algn="just"/>
            <a:r>
              <a:rPr lang="en-US" sz="1600" b="0" dirty="0">
                <a:solidFill>
                  <a:schemeClr val="tx1"/>
                </a:solidFill>
              </a:rPr>
              <a:t>	-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nguyên</a:t>
            </a:r>
            <a:r>
              <a:rPr lang="en-US" sz="1600" b="0" dirty="0">
                <a:solidFill>
                  <a:schemeClr val="tx1"/>
                </a:solidFill>
              </a:rPr>
              <a:t> </a:t>
            </a:r>
            <a:r>
              <a:rPr lang="en-US" sz="1600" b="0" dirty="0" err="1">
                <a:solidFill>
                  <a:schemeClr val="tx1"/>
                </a:solidFill>
              </a:rPr>
              <a:t>liệu</a:t>
            </a:r>
            <a:r>
              <a:rPr lang="en-US" sz="1600" b="0" dirty="0">
                <a:solidFill>
                  <a:schemeClr val="tx1"/>
                </a:solidFill>
              </a:rPr>
              <a:t> </a:t>
            </a:r>
            <a:r>
              <a:rPr lang="en-US" sz="1600" b="0" dirty="0" err="1">
                <a:solidFill>
                  <a:schemeClr val="tx1"/>
                </a:solidFill>
              </a:rPr>
              <a:t>đầu</a:t>
            </a:r>
            <a:r>
              <a:rPr lang="en-US" sz="1600" b="0" dirty="0">
                <a:solidFill>
                  <a:schemeClr val="tx1"/>
                </a:solidFill>
              </a:rPr>
              <a:t> </a:t>
            </a:r>
            <a:r>
              <a:rPr lang="en-US" sz="1600" b="0" dirty="0" err="1">
                <a:solidFill>
                  <a:schemeClr val="tx1"/>
                </a:solidFill>
              </a:rPr>
              <a:t>vào</a:t>
            </a:r>
            <a:endParaRPr lang="en-GB" sz="1600" b="0" dirty="0">
              <a:solidFill>
                <a:schemeClr val="tx1"/>
              </a:solidFill>
            </a:endParaRPr>
          </a:p>
          <a:p>
            <a:pPr algn="just"/>
            <a:r>
              <a:rPr lang="en-US" sz="1600" b="0" dirty="0">
                <a:solidFill>
                  <a:schemeClr val="tx1"/>
                </a:solidFill>
              </a:rPr>
              <a:t>	 -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đầu</a:t>
            </a:r>
            <a:r>
              <a:rPr lang="en-US" sz="1600" b="0" dirty="0">
                <a:solidFill>
                  <a:schemeClr val="tx1"/>
                </a:solidFill>
              </a:rPr>
              <a:t> </a:t>
            </a:r>
            <a:r>
              <a:rPr lang="en-US" sz="1600" b="0" dirty="0" err="1">
                <a:solidFill>
                  <a:schemeClr val="tx1"/>
                </a:solidFill>
              </a:rPr>
              <a:t>tư</a:t>
            </a:r>
            <a:r>
              <a:rPr lang="en-US" sz="1600" b="0" dirty="0">
                <a:solidFill>
                  <a:schemeClr val="tx1"/>
                </a:solidFill>
              </a:rPr>
              <a:t> </a:t>
            </a:r>
            <a:r>
              <a:rPr lang="en-US" sz="1600" b="0" dirty="0" err="1">
                <a:solidFill>
                  <a:schemeClr val="tx1"/>
                </a:solidFill>
              </a:rPr>
              <a:t>máy</a:t>
            </a:r>
            <a:r>
              <a:rPr lang="en-US" sz="1600" b="0" dirty="0">
                <a:solidFill>
                  <a:schemeClr val="tx1"/>
                </a:solidFill>
              </a:rPr>
              <a:t> </a:t>
            </a:r>
            <a:r>
              <a:rPr lang="en-US" sz="1600" b="0" dirty="0" err="1">
                <a:solidFill>
                  <a:schemeClr val="tx1"/>
                </a:solidFill>
              </a:rPr>
              <a:t>móc</a:t>
            </a:r>
            <a:r>
              <a:rPr lang="en-US" sz="1600" b="0" dirty="0">
                <a:solidFill>
                  <a:schemeClr val="tx1"/>
                </a:solidFill>
              </a:rPr>
              <a:t> </a:t>
            </a:r>
            <a:r>
              <a:rPr lang="en-US" sz="1600" b="0" dirty="0" err="1">
                <a:solidFill>
                  <a:schemeClr val="tx1"/>
                </a:solidFill>
              </a:rPr>
              <a:t>thiết</a:t>
            </a:r>
            <a:r>
              <a:rPr lang="en-US" sz="1600" b="0" dirty="0">
                <a:solidFill>
                  <a:schemeClr val="tx1"/>
                </a:solidFill>
              </a:rPr>
              <a:t> </a:t>
            </a:r>
            <a:r>
              <a:rPr lang="en-US" sz="1600" b="0" dirty="0" err="1">
                <a:solidFill>
                  <a:schemeClr val="tx1"/>
                </a:solidFill>
              </a:rPr>
              <a:t>bị</a:t>
            </a:r>
            <a:endParaRPr lang="en-GB" sz="1600" b="0" dirty="0">
              <a:solidFill>
                <a:schemeClr val="tx1"/>
              </a:solidFill>
            </a:endParaRPr>
          </a:p>
          <a:p>
            <a:pPr algn="just"/>
            <a:r>
              <a:rPr lang="en-US" sz="1600" b="0" dirty="0">
                <a:solidFill>
                  <a:schemeClr val="tx1"/>
                </a:solidFill>
              </a:rPr>
              <a:t>	 -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tiếp</a:t>
            </a:r>
            <a:r>
              <a:rPr lang="en-US" sz="1600" b="0" dirty="0">
                <a:solidFill>
                  <a:schemeClr val="tx1"/>
                </a:solidFill>
              </a:rPr>
              <a:t> </a:t>
            </a:r>
            <a:r>
              <a:rPr lang="en-US" sz="1600" b="0" dirty="0" err="1">
                <a:solidFill>
                  <a:schemeClr val="tx1"/>
                </a:solidFill>
              </a:rPr>
              <a:t>thị</a:t>
            </a:r>
            <a:endParaRPr lang="en-GB" sz="1600" b="0" dirty="0">
              <a:solidFill>
                <a:schemeClr val="tx1"/>
              </a:solidFill>
            </a:endParaRPr>
          </a:p>
          <a:p>
            <a:pPr algn="just"/>
            <a:r>
              <a:rPr lang="en-US" sz="1600" b="0" dirty="0">
                <a:solidFill>
                  <a:schemeClr val="tx1"/>
                </a:solidFill>
              </a:rPr>
              <a:t>	 -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bán</a:t>
            </a:r>
            <a:r>
              <a:rPr lang="en-US" sz="1600" b="0" dirty="0">
                <a:solidFill>
                  <a:schemeClr val="tx1"/>
                </a:solidFill>
              </a:rPr>
              <a:t> </a:t>
            </a:r>
            <a:r>
              <a:rPr lang="en-US" sz="1600" b="0" dirty="0" err="1">
                <a:solidFill>
                  <a:schemeClr val="tx1"/>
                </a:solidFill>
              </a:rPr>
              <a:t>hàng</a:t>
            </a:r>
            <a:endParaRPr lang="en-GB" sz="1600" b="0" dirty="0">
              <a:solidFill>
                <a:schemeClr val="tx1"/>
              </a:solidFill>
            </a:endParaRPr>
          </a:p>
          <a:p>
            <a:pPr algn="just"/>
            <a:r>
              <a:rPr lang="en-US" sz="1600" b="0" dirty="0">
                <a:solidFill>
                  <a:schemeClr val="tx1"/>
                </a:solidFill>
              </a:rPr>
              <a:t>	- Chi </a:t>
            </a:r>
            <a:r>
              <a:rPr lang="en-US" sz="1600" b="0" dirty="0" err="1">
                <a:solidFill>
                  <a:schemeClr val="tx1"/>
                </a:solidFill>
              </a:rPr>
              <a:t>phí</a:t>
            </a:r>
            <a:r>
              <a:rPr lang="en-US" sz="1600" b="0" dirty="0">
                <a:solidFill>
                  <a:schemeClr val="tx1"/>
                </a:solidFill>
              </a:rPr>
              <a:t> </a:t>
            </a:r>
            <a:r>
              <a:rPr lang="en-US" sz="1600" b="0" dirty="0" err="1">
                <a:solidFill>
                  <a:schemeClr val="tx1"/>
                </a:solidFill>
              </a:rPr>
              <a:t>mặt</a:t>
            </a:r>
            <a:r>
              <a:rPr lang="en-US" sz="1600" b="0" dirty="0">
                <a:solidFill>
                  <a:schemeClr val="tx1"/>
                </a:solidFill>
              </a:rPr>
              <a:t> </a:t>
            </a:r>
            <a:r>
              <a:rPr lang="en-US" sz="1600" b="0" dirty="0" err="1">
                <a:solidFill>
                  <a:schemeClr val="tx1"/>
                </a:solidFill>
              </a:rPr>
              <a:t>bằng</a:t>
            </a:r>
            <a:endParaRPr lang="en-GB" sz="1600" b="0" dirty="0">
              <a:solidFill>
                <a:schemeClr val="tx1"/>
              </a:solidFill>
            </a:endParaRPr>
          </a:p>
          <a:p>
            <a:pPr algn="just"/>
            <a:endParaRPr lang="en-GB" sz="1600"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3.3. </a:t>
            </a:r>
            <a:r>
              <a:rPr lang="en-US" dirty="0"/>
              <a:t>CÔNG CỤ KNĐMST – MÔ HÌNH KINH DOANH CANVAS	</a:t>
            </a:r>
            <a:endParaRPr lang="en-GB" dirty="0"/>
          </a:p>
        </p:txBody>
      </p:sp>
    </p:spTree>
    <p:extLst>
      <p:ext uri="{BB962C8B-B14F-4D97-AF65-F5344CB8AC3E}">
        <p14:creationId xmlns:p14="http://schemas.microsoft.com/office/powerpoint/2010/main" val="26931560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4.1. </a:t>
            </a:r>
            <a:r>
              <a:rPr lang="en-US" dirty="0" err="1" smtClean="0"/>
              <a:t>Mục</a:t>
            </a:r>
            <a:r>
              <a:rPr lang="en-US" dirty="0" smtClean="0"/>
              <a:t> </a:t>
            </a:r>
            <a:r>
              <a:rPr lang="en-US" dirty="0" err="1" smtClean="0"/>
              <a:t>tiêu</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khi</a:t>
            </a:r>
            <a:r>
              <a:rPr lang="en-US" dirty="0" smtClean="0"/>
              <a:t> </a:t>
            </a:r>
            <a:r>
              <a:rPr lang="en-US" dirty="0" err="1" smtClean="0"/>
              <a:t>tạo</a:t>
            </a:r>
            <a:r>
              <a:rPr lang="en-US" dirty="0" smtClean="0"/>
              <a:t> </a:t>
            </a:r>
            <a:r>
              <a:rPr lang="en-US" dirty="0" err="1" smtClean="0"/>
              <a:t>lập</a:t>
            </a:r>
            <a:r>
              <a:rPr lang="en-US" dirty="0" smtClean="0"/>
              <a:t> DN</a:t>
            </a:r>
          </a:p>
          <a:p>
            <a:pPr algn="just"/>
            <a:r>
              <a:rPr lang="en-US" b="0" dirty="0" smtClean="0">
                <a:solidFill>
                  <a:schemeClr val="tx1"/>
                </a:solidFill>
              </a:rPr>
              <a:t>	</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CHƯƠNG 4. TÀI CHÍNH CHO HOẠT ĐỘNG KN</a:t>
            </a:r>
            <a:endParaRPr lang="en-GB"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614" y="1354651"/>
            <a:ext cx="7462838"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21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0" dirty="0">
                <a:solidFill>
                  <a:schemeClr val="tx1"/>
                </a:solidFill>
              </a:rPr>
              <a:t>- </a:t>
            </a:r>
            <a:r>
              <a:rPr lang="en-US" b="0" dirty="0" err="1">
                <a:solidFill>
                  <a:schemeClr val="tx1"/>
                </a:solidFill>
              </a:rPr>
              <a:t>Khả</a:t>
            </a:r>
            <a:r>
              <a:rPr lang="en-US" b="0" dirty="0">
                <a:solidFill>
                  <a:schemeClr val="tx1"/>
                </a:solidFill>
              </a:rPr>
              <a:t> </a:t>
            </a:r>
            <a:r>
              <a:rPr lang="en-US" b="0" dirty="0" err="1">
                <a:solidFill>
                  <a:schemeClr val="tx1"/>
                </a:solidFill>
              </a:rPr>
              <a:t>năng</a:t>
            </a:r>
            <a:r>
              <a:rPr lang="en-US" b="0" dirty="0">
                <a:solidFill>
                  <a:schemeClr val="tx1"/>
                </a:solidFill>
              </a:rPr>
              <a:t> </a:t>
            </a:r>
            <a:r>
              <a:rPr lang="en-US" b="0" dirty="0" err="1">
                <a:solidFill>
                  <a:schemeClr val="tx1"/>
                </a:solidFill>
              </a:rPr>
              <a:t>sinh</a:t>
            </a:r>
            <a:r>
              <a:rPr lang="en-US" b="0" dirty="0">
                <a:solidFill>
                  <a:schemeClr val="tx1"/>
                </a:solidFill>
              </a:rPr>
              <a:t> </a:t>
            </a:r>
            <a:r>
              <a:rPr lang="en-US" b="0" dirty="0" err="1">
                <a:solidFill>
                  <a:schemeClr val="tx1"/>
                </a:solidFill>
              </a:rPr>
              <a:t>lời</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mức</a:t>
            </a:r>
            <a:r>
              <a:rPr lang="en-US" b="0" dirty="0">
                <a:solidFill>
                  <a:schemeClr val="tx1"/>
                </a:solidFill>
              </a:rPr>
              <a:t> </a:t>
            </a:r>
            <a:r>
              <a:rPr lang="en-US" b="0" dirty="0" err="1">
                <a:solidFill>
                  <a:schemeClr val="tx1"/>
                </a:solidFill>
              </a:rPr>
              <a:t>độ</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lợi</a:t>
            </a:r>
            <a:r>
              <a:rPr lang="en-US" b="0" dirty="0">
                <a:solidFill>
                  <a:schemeClr val="tx1"/>
                </a:solidFill>
              </a:rPr>
              <a:t> </a:t>
            </a:r>
            <a:r>
              <a:rPr lang="en-US" b="0" dirty="0" err="1">
                <a:solidFill>
                  <a:schemeClr val="tx1"/>
                </a:solidFill>
              </a:rPr>
              <a:t>nhuận</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sử</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khả</a:t>
            </a:r>
            <a:r>
              <a:rPr lang="en-US" b="0" dirty="0">
                <a:solidFill>
                  <a:schemeClr val="tx1"/>
                </a:solidFill>
              </a:rPr>
              <a:t> </a:t>
            </a:r>
            <a:r>
              <a:rPr lang="en-US" b="0" dirty="0" err="1">
                <a:solidFill>
                  <a:schemeClr val="tx1"/>
                </a:solidFill>
              </a:rPr>
              <a:t>năng</a:t>
            </a:r>
            <a:r>
              <a:rPr lang="en-US" b="0" dirty="0">
                <a:solidFill>
                  <a:schemeClr val="tx1"/>
                </a:solidFill>
              </a:rPr>
              <a:t> </a:t>
            </a:r>
            <a:r>
              <a:rPr lang="en-US" b="0" dirty="0" err="1">
                <a:solidFill>
                  <a:schemeClr val="tx1"/>
                </a:solidFill>
              </a:rPr>
              <a:t>sinh</a:t>
            </a:r>
            <a:r>
              <a:rPr lang="en-US" b="0" dirty="0">
                <a:solidFill>
                  <a:schemeClr val="tx1"/>
                </a:solidFill>
              </a:rPr>
              <a:t> </a:t>
            </a:r>
            <a:r>
              <a:rPr lang="en-US" b="0" dirty="0" err="1">
                <a:solidFill>
                  <a:schemeClr val="tx1"/>
                </a:solidFill>
              </a:rPr>
              <a:t>lời</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giúp</a:t>
            </a:r>
            <a:r>
              <a:rPr lang="en-US" b="0" dirty="0">
                <a:solidFill>
                  <a:schemeClr val="tx1"/>
                </a:solidFill>
              </a:rPr>
              <a:t> </a:t>
            </a:r>
            <a:r>
              <a:rPr lang="en-US" b="0" dirty="0" err="1">
                <a:solidFill>
                  <a:schemeClr val="tx1"/>
                </a:solidFill>
              </a:rPr>
              <a:t>xác</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xem</a:t>
            </a:r>
            <a:r>
              <a:rPr lang="en-US" b="0" dirty="0">
                <a:solidFill>
                  <a:schemeClr val="tx1"/>
                </a:solidFill>
              </a:rPr>
              <a:t> </a:t>
            </a:r>
            <a:r>
              <a:rPr lang="en-US" b="0" dirty="0" err="1">
                <a:solidFill>
                  <a:schemeClr val="tx1"/>
                </a:solidFill>
              </a:rPr>
              <a:t>họ</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nên</a:t>
            </a:r>
            <a:r>
              <a:rPr lang="en-US" b="0" dirty="0">
                <a:solidFill>
                  <a:schemeClr val="tx1"/>
                </a:solidFill>
              </a:rPr>
              <a:t> </a:t>
            </a:r>
            <a:r>
              <a:rPr lang="en-US" b="0" dirty="0" err="1">
                <a:solidFill>
                  <a:schemeClr val="tx1"/>
                </a:solidFill>
              </a:rPr>
              <a:t>bỏ</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mình</a:t>
            </a:r>
            <a:r>
              <a:rPr lang="en-US" b="0" dirty="0">
                <a:solidFill>
                  <a:schemeClr val="tx1"/>
                </a:solidFill>
              </a:rPr>
              <a:t> </a:t>
            </a:r>
            <a:r>
              <a:rPr lang="en-US" b="0" dirty="0" err="1">
                <a:solidFill>
                  <a:schemeClr val="tx1"/>
                </a:solidFill>
              </a:rPr>
              <a:t>vào</a:t>
            </a:r>
            <a:r>
              <a:rPr lang="en-US" b="0" dirty="0">
                <a:solidFill>
                  <a:schemeClr val="tx1"/>
                </a:solidFill>
              </a:rPr>
              <a:t> </a:t>
            </a:r>
            <a:r>
              <a:rPr lang="en-US" b="0" dirty="0" err="1">
                <a:solidFill>
                  <a:schemeClr val="tx1"/>
                </a:solidFill>
              </a:rPr>
              <a:t>cổ</a:t>
            </a:r>
            <a:r>
              <a:rPr lang="en-US" b="0" dirty="0">
                <a:solidFill>
                  <a:schemeClr val="tx1"/>
                </a:solidFill>
              </a:rPr>
              <a:t> </a:t>
            </a:r>
            <a:r>
              <a:rPr lang="en-US" b="0" dirty="0" err="1">
                <a:solidFill>
                  <a:schemeClr val="tx1"/>
                </a:solidFill>
              </a:rPr>
              <a:t>phiếu</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ty</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hay </a:t>
            </a:r>
            <a:r>
              <a:rPr lang="en-US" b="0" dirty="0" err="1">
                <a:solidFill>
                  <a:schemeClr val="tx1"/>
                </a:solidFill>
              </a:rPr>
              <a:t>không</a:t>
            </a:r>
            <a:r>
              <a:rPr lang="en-US" b="0" dirty="0">
                <a:solidFill>
                  <a:schemeClr val="tx1"/>
                </a:solidFill>
              </a:rPr>
              <a:t>.</a:t>
            </a:r>
          </a:p>
          <a:p>
            <a:pPr algn="just"/>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thanh</a:t>
            </a:r>
            <a:r>
              <a:rPr lang="en-US" b="0" dirty="0">
                <a:solidFill>
                  <a:schemeClr val="tx1"/>
                </a:solidFill>
              </a:rPr>
              <a:t> </a:t>
            </a:r>
            <a:r>
              <a:rPr lang="en-US" b="0" dirty="0" err="1">
                <a:solidFill>
                  <a:schemeClr val="tx1"/>
                </a:solidFill>
              </a:rPr>
              <a:t>khoản</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khả</a:t>
            </a:r>
            <a:r>
              <a:rPr lang="en-US" b="0" dirty="0">
                <a:solidFill>
                  <a:schemeClr val="tx1"/>
                </a:solidFill>
              </a:rPr>
              <a:t> </a:t>
            </a:r>
            <a:r>
              <a:rPr lang="en-US" b="0" dirty="0" err="1">
                <a:solidFill>
                  <a:schemeClr val="tx1"/>
                </a:solidFill>
              </a:rPr>
              <a:t>năng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đáp</a:t>
            </a:r>
            <a:r>
              <a:rPr lang="en-US" b="0" dirty="0">
                <a:solidFill>
                  <a:schemeClr val="tx1"/>
                </a:solidFill>
              </a:rPr>
              <a:t> </a:t>
            </a:r>
            <a:r>
              <a:rPr lang="en-US" b="0" dirty="0" err="1">
                <a:solidFill>
                  <a:schemeClr val="tx1"/>
                </a:solidFill>
              </a:rPr>
              <a:t>ứng</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nghĩa</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ngắn</a:t>
            </a:r>
            <a:r>
              <a:rPr lang="en-US" b="0" dirty="0">
                <a:solidFill>
                  <a:schemeClr val="tx1"/>
                </a:solidFill>
              </a:rPr>
              <a:t> </a:t>
            </a:r>
            <a:r>
              <a:rPr lang="en-US" b="0" dirty="0" err="1">
                <a:solidFill>
                  <a:schemeClr val="tx1"/>
                </a:solidFill>
              </a:rPr>
              <a:t>hạn</a:t>
            </a:r>
            <a:r>
              <a:rPr lang="en-US" b="0" dirty="0">
                <a:solidFill>
                  <a:schemeClr val="tx1"/>
                </a:solidFill>
              </a:rPr>
              <a:t>. </a:t>
            </a:r>
            <a:r>
              <a:rPr lang="en-US" b="0" dirty="0" err="1">
                <a:solidFill>
                  <a:schemeClr val="tx1"/>
                </a:solidFill>
              </a:rPr>
              <a:t>Thậm</a:t>
            </a:r>
            <a:r>
              <a:rPr lang="en-US" b="0" dirty="0">
                <a:solidFill>
                  <a:schemeClr val="tx1"/>
                </a:solidFill>
              </a:rPr>
              <a:t> </a:t>
            </a:r>
            <a:r>
              <a:rPr lang="en-US" b="0" dirty="0" err="1">
                <a:solidFill>
                  <a:schemeClr val="tx1"/>
                </a:solidFill>
              </a:rPr>
              <a:t>chí</a:t>
            </a:r>
            <a:r>
              <a:rPr lang="en-US" b="0" dirty="0">
                <a:solidFill>
                  <a:schemeClr val="tx1"/>
                </a:solidFill>
              </a:rPr>
              <a:t> </a:t>
            </a:r>
            <a:r>
              <a:rPr lang="en-US" b="0" dirty="0" err="1">
                <a:solidFill>
                  <a:schemeClr val="tx1"/>
                </a:solidFill>
              </a:rPr>
              <a:t>nếu</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lợi</a:t>
            </a:r>
            <a:r>
              <a:rPr lang="en-US" b="0" dirty="0">
                <a:solidFill>
                  <a:schemeClr val="tx1"/>
                </a:solidFill>
              </a:rPr>
              <a:t> </a:t>
            </a:r>
            <a:r>
              <a:rPr lang="en-US" b="0" dirty="0" err="1">
                <a:solidFill>
                  <a:schemeClr val="tx1"/>
                </a:solidFill>
              </a:rPr>
              <a:t>nhuận</a:t>
            </a:r>
            <a:r>
              <a:rPr lang="en-US" b="0" dirty="0">
                <a:solidFill>
                  <a:schemeClr val="tx1"/>
                </a:solidFill>
              </a:rPr>
              <a:t> </a:t>
            </a:r>
            <a:r>
              <a:rPr lang="en-US" b="0" dirty="0" err="1">
                <a:solidFill>
                  <a:schemeClr val="tx1"/>
                </a:solidFill>
              </a:rPr>
              <a:t>thì</a:t>
            </a:r>
            <a:r>
              <a:rPr lang="en-US" b="0" dirty="0">
                <a:solidFill>
                  <a:schemeClr val="tx1"/>
                </a:solidFill>
              </a:rPr>
              <a:t> </a:t>
            </a:r>
            <a:r>
              <a:rPr lang="en-US" b="0" dirty="0" err="1">
                <a:solidFill>
                  <a:schemeClr val="tx1"/>
                </a:solidFill>
              </a:rPr>
              <a:t>vẫn</a:t>
            </a:r>
            <a:r>
              <a:rPr lang="en-US" b="0" dirty="0">
                <a:solidFill>
                  <a:schemeClr val="tx1"/>
                </a:solidFill>
              </a:rPr>
              <a:t> </a:t>
            </a:r>
            <a:r>
              <a:rPr lang="en-US" b="0" dirty="0" err="1">
                <a:solidFill>
                  <a:schemeClr val="tx1"/>
                </a:solidFill>
              </a:rPr>
              <a:t>luôn</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những</a:t>
            </a:r>
            <a:r>
              <a:rPr lang="en-US" b="0" dirty="0">
                <a:solidFill>
                  <a:schemeClr val="tx1"/>
                </a:solidFill>
              </a:rPr>
              <a:t> </a:t>
            </a:r>
            <a:r>
              <a:rPr lang="en-US" b="0" dirty="0" err="1">
                <a:solidFill>
                  <a:schemeClr val="tx1"/>
                </a:solidFill>
              </a:rPr>
              <a:t>thách</a:t>
            </a:r>
            <a:r>
              <a:rPr lang="en-US" b="0" dirty="0">
                <a:solidFill>
                  <a:schemeClr val="tx1"/>
                </a:solidFill>
              </a:rPr>
              <a:t> </a:t>
            </a:r>
            <a:r>
              <a:rPr lang="en-US" b="0" dirty="0" err="1">
                <a:solidFill>
                  <a:schemeClr val="tx1"/>
                </a:solidFill>
              </a:rPr>
              <a:t>thức</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đảm</a:t>
            </a:r>
            <a:r>
              <a:rPr lang="en-US" b="0" dirty="0">
                <a:solidFill>
                  <a:schemeClr val="tx1"/>
                </a:solidFill>
              </a:rPr>
              <a:t> </a:t>
            </a:r>
            <a:r>
              <a:rPr lang="en-US" b="0" dirty="0" err="1">
                <a:solidFill>
                  <a:schemeClr val="tx1"/>
                </a:solidFill>
              </a:rPr>
              <a:t>bảo</a:t>
            </a:r>
            <a:r>
              <a:rPr lang="en-US" b="0" dirty="0">
                <a:solidFill>
                  <a:schemeClr val="tx1"/>
                </a:solidFill>
              </a:rPr>
              <a:t> </a:t>
            </a:r>
            <a:r>
              <a:rPr lang="en-US" b="0" dirty="0" err="1">
                <a:solidFill>
                  <a:schemeClr val="tx1"/>
                </a:solidFill>
              </a:rPr>
              <a:t>đủ</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kịp</a:t>
            </a:r>
            <a:r>
              <a:rPr lang="en-US" b="0" dirty="0">
                <a:solidFill>
                  <a:schemeClr val="tx1"/>
                </a:solidFill>
              </a:rPr>
              <a:t> </a:t>
            </a:r>
            <a:r>
              <a:rPr lang="en-US" b="0" dirty="0" err="1">
                <a:solidFill>
                  <a:schemeClr val="tx1"/>
                </a:solidFill>
              </a:rPr>
              <a:t>thời</a:t>
            </a:r>
            <a:r>
              <a:rPr lang="en-US" b="0" dirty="0">
                <a:solidFill>
                  <a:schemeClr val="tx1"/>
                </a:solidFill>
              </a:rPr>
              <a:t> chi </a:t>
            </a:r>
            <a:r>
              <a:rPr lang="en-US" b="0" dirty="0" err="1">
                <a:solidFill>
                  <a:schemeClr val="tx1"/>
                </a:solidFill>
              </a:rPr>
              <a:t>trả</a:t>
            </a:r>
            <a:r>
              <a:rPr lang="en-US" b="0" dirty="0">
                <a:solidFill>
                  <a:schemeClr val="tx1"/>
                </a:solidFill>
              </a:rPr>
              <a:t>. </a:t>
            </a:r>
          </a:p>
          <a:p>
            <a:pPr algn="just"/>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hiện</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sử</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quả</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nào</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lợi</a:t>
            </a:r>
            <a:r>
              <a:rPr lang="en-US" b="0" dirty="0">
                <a:solidFill>
                  <a:schemeClr val="tx1"/>
                </a:solidFill>
              </a:rPr>
              <a:t> </a:t>
            </a:r>
            <a:r>
              <a:rPr lang="en-US" b="0" dirty="0" err="1">
                <a:solidFill>
                  <a:schemeClr val="tx1"/>
                </a:solidFill>
              </a:rPr>
              <a:t>nhuận</a:t>
            </a:r>
            <a:r>
              <a:rPr lang="en-US" b="0" dirty="0">
                <a:solidFill>
                  <a:schemeClr val="tx1"/>
                </a:solidFill>
              </a:rPr>
              <a:t>. </a:t>
            </a:r>
            <a:r>
              <a:rPr lang="en-US" b="0" dirty="0" err="1">
                <a:solidFill>
                  <a:schemeClr val="tx1"/>
                </a:solidFill>
              </a:rPr>
              <a:t>Nhiều</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lợi</a:t>
            </a:r>
            <a:r>
              <a:rPr lang="en-US" b="0" dirty="0">
                <a:solidFill>
                  <a:schemeClr val="tx1"/>
                </a:solidFill>
              </a:rPr>
              <a:t> </a:t>
            </a:r>
            <a:r>
              <a:rPr lang="en-US" b="0" dirty="0" err="1">
                <a:solidFill>
                  <a:schemeClr val="tx1"/>
                </a:solidFill>
              </a:rPr>
              <a:t>nhuận</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từ</a:t>
            </a:r>
            <a:r>
              <a:rPr lang="en-US" b="0" dirty="0">
                <a:solidFill>
                  <a:schemeClr val="tx1"/>
                </a:solidFill>
              </a:rPr>
              <a:t> 1 </a:t>
            </a:r>
            <a:r>
              <a:rPr lang="en-US" b="0" dirty="0" err="1">
                <a:solidFill>
                  <a:schemeClr val="tx1"/>
                </a:solidFill>
              </a:rPr>
              <a:t>đến</a:t>
            </a:r>
            <a:r>
              <a:rPr lang="en-US" b="0" dirty="0">
                <a:solidFill>
                  <a:schemeClr val="tx1"/>
                </a:solidFill>
              </a:rPr>
              <a:t> 3 </a:t>
            </a:r>
            <a:r>
              <a:rPr lang="en-US" b="0" dirty="0" err="1">
                <a:solidFill>
                  <a:schemeClr val="tx1"/>
                </a:solidFill>
              </a:rPr>
              <a:t>năm</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lúc</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họ</a:t>
            </a:r>
            <a:r>
              <a:rPr lang="en-US" b="0" dirty="0">
                <a:solidFill>
                  <a:schemeClr val="tx1"/>
                </a:solidFill>
              </a:rPr>
              <a:t> </a:t>
            </a:r>
            <a:r>
              <a:rPr lang="en-US" b="0" dirty="0" err="1">
                <a:solidFill>
                  <a:schemeClr val="tx1"/>
                </a:solidFill>
              </a:rPr>
              <a:t>đang</a:t>
            </a:r>
            <a:r>
              <a:rPr lang="en-US" b="0" dirty="0">
                <a:solidFill>
                  <a:schemeClr val="tx1"/>
                </a:solidFill>
              </a:rPr>
              <a:t> </a:t>
            </a:r>
            <a:r>
              <a:rPr lang="en-US" b="0" dirty="0" err="1">
                <a:solidFill>
                  <a:schemeClr val="tx1"/>
                </a:solidFill>
              </a:rPr>
              <a:t>đào</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lao</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thương</a:t>
            </a:r>
            <a:r>
              <a:rPr lang="en-US" b="0" dirty="0">
                <a:solidFill>
                  <a:schemeClr val="tx1"/>
                </a:solidFill>
              </a:rPr>
              <a:t> </a:t>
            </a:r>
            <a:r>
              <a:rPr lang="en-US" b="0" dirty="0" err="1">
                <a:solidFill>
                  <a:schemeClr val="tx1"/>
                </a:solidFill>
              </a:rPr>
              <a:t>hiệu</a:t>
            </a:r>
            <a:r>
              <a:rPr lang="en-US" b="0" dirty="0">
                <a:solidFill>
                  <a:schemeClr val="tx1"/>
                </a:solidFill>
              </a:rPr>
              <a:t>; </a:t>
            </a:r>
            <a:r>
              <a:rPr lang="en-US" b="0" dirty="0" err="1">
                <a:solidFill>
                  <a:schemeClr val="tx1"/>
                </a:solidFill>
              </a:rPr>
              <a:t>nhưng</a:t>
            </a:r>
            <a:r>
              <a:rPr lang="en-US" b="0" dirty="0">
                <a:solidFill>
                  <a:schemeClr val="tx1"/>
                </a:solidFill>
              </a:rPr>
              <a:t> </a:t>
            </a:r>
            <a:r>
              <a:rPr lang="en-US" b="0" dirty="0" err="1">
                <a:solidFill>
                  <a:schemeClr val="tx1"/>
                </a:solidFill>
              </a:rPr>
              <a:t>rõ</a:t>
            </a:r>
            <a:r>
              <a:rPr lang="en-US" b="0" dirty="0">
                <a:solidFill>
                  <a:schemeClr val="tx1"/>
                </a:solidFill>
              </a:rPr>
              <a:t> </a:t>
            </a:r>
            <a:r>
              <a:rPr lang="en-US" b="0" dirty="0" err="1">
                <a:solidFill>
                  <a:schemeClr val="tx1"/>
                </a:solidFill>
              </a:rPr>
              <a:t>ràng</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duy</a:t>
            </a:r>
            <a:r>
              <a:rPr lang="en-US" b="0" dirty="0">
                <a:solidFill>
                  <a:schemeClr val="tx1"/>
                </a:solidFill>
              </a:rPr>
              <a:t> </a:t>
            </a:r>
            <a:r>
              <a:rPr lang="en-US" b="0" dirty="0" err="1">
                <a:solidFill>
                  <a:schemeClr val="tx1"/>
                </a:solidFill>
              </a:rPr>
              <a:t>trì</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p>
          <a:p>
            <a:pPr algn="just"/>
            <a:r>
              <a:rPr lang="en-US" b="0" dirty="0">
                <a:solidFill>
                  <a:schemeClr val="tx1"/>
                </a:solidFill>
              </a:rPr>
              <a:t>- </a:t>
            </a:r>
            <a:r>
              <a:rPr lang="en-US" b="0" dirty="0" err="1">
                <a:solidFill>
                  <a:schemeClr val="tx1"/>
                </a:solidFill>
              </a:rPr>
              <a:t>Sự</a:t>
            </a:r>
            <a:r>
              <a:rPr lang="en-US" b="0" dirty="0">
                <a:solidFill>
                  <a:schemeClr val="tx1"/>
                </a:solidFill>
              </a:rPr>
              <a:t> </a:t>
            </a:r>
            <a:r>
              <a:rPr lang="en-US" b="0" dirty="0" err="1">
                <a:solidFill>
                  <a:schemeClr val="tx1"/>
                </a:solidFill>
              </a:rPr>
              <a:t>ổn</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sức</a:t>
            </a:r>
            <a:r>
              <a:rPr lang="en-US" b="0" dirty="0">
                <a:solidFill>
                  <a:schemeClr val="tx1"/>
                </a:solidFill>
              </a:rPr>
              <a:t> </a:t>
            </a:r>
            <a:r>
              <a:rPr lang="en-US" b="0" dirty="0" err="1">
                <a:solidFill>
                  <a:schemeClr val="tx1"/>
                </a:solidFill>
              </a:rPr>
              <a:t>mạnh</a:t>
            </a:r>
            <a:r>
              <a:rPr lang="en-US" b="0" dirty="0">
                <a:solidFill>
                  <a:schemeClr val="tx1"/>
                </a:solidFill>
              </a:rPr>
              <a:t> </a:t>
            </a:r>
            <a:r>
              <a:rPr lang="en-US" b="0" dirty="0" err="1">
                <a:solidFill>
                  <a:schemeClr val="tx1"/>
                </a:solidFill>
              </a:rPr>
              <a:t>tổng</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ổn</a:t>
            </a:r>
            <a:r>
              <a:rPr lang="en-US" b="0" dirty="0">
                <a:solidFill>
                  <a:schemeClr val="tx1"/>
                </a:solidFill>
              </a:rPr>
              <a:t> </a:t>
            </a:r>
            <a:r>
              <a:rPr lang="en-US" b="0" dirty="0" err="1">
                <a:solidFill>
                  <a:schemeClr val="tx1"/>
                </a:solidFill>
              </a:rPr>
              <a:t>định</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nó</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lợi</a:t>
            </a:r>
            <a:r>
              <a:rPr lang="en-US" b="0" dirty="0">
                <a:solidFill>
                  <a:schemeClr val="tx1"/>
                </a:solidFill>
              </a:rPr>
              <a:t> </a:t>
            </a:r>
            <a:r>
              <a:rPr lang="en-US" b="0" dirty="0" err="1">
                <a:solidFill>
                  <a:schemeClr val="tx1"/>
                </a:solidFill>
              </a:rPr>
              <a:t>nhuận</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giữ</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thanh</a:t>
            </a:r>
            <a:r>
              <a:rPr lang="en-US" b="0" dirty="0">
                <a:solidFill>
                  <a:schemeClr val="tx1"/>
                </a:solidFill>
              </a:rPr>
              <a:t> </a:t>
            </a:r>
            <a:r>
              <a:rPr lang="en-US" b="0" dirty="0" err="1">
                <a:solidFill>
                  <a:schemeClr val="tx1"/>
                </a:solidFill>
              </a:rPr>
              <a:t>khoản</a:t>
            </a:r>
            <a:r>
              <a:rPr lang="en-US" b="0" dirty="0">
                <a:solidFill>
                  <a:schemeClr val="tx1"/>
                </a:solidFill>
              </a:rPr>
              <a:t>, </a:t>
            </a:r>
            <a:r>
              <a:rPr lang="en-US" b="0" dirty="0" err="1">
                <a:solidFill>
                  <a:schemeClr val="tx1"/>
                </a:solidFill>
              </a:rPr>
              <a:t>mà</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giữ</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khả</a:t>
            </a:r>
            <a:r>
              <a:rPr lang="en-US" b="0" dirty="0">
                <a:solidFill>
                  <a:schemeClr val="tx1"/>
                </a:solidFill>
              </a:rPr>
              <a:t> </a:t>
            </a:r>
            <a:r>
              <a:rPr lang="en-US" b="0" dirty="0" err="1">
                <a:solidFill>
                  <a:schemeClr val="tx1"/>
                </a:solidFill>
              </a:rPr>
              <a:t>năng</a:t>
            </a:r>
            <a:r>
              <a:rPr lang="en-US" b="0" dirty="0">
                <a:solidFill>
                  <a:schemeClr val="tx1"/>
                </a:solidFill>
              </a:rPr>
              <a:t> </a:t>
            </a:r>
            <a:r>
              <a:rPr lang="en-US" b="0" dirty="0" err="1">
                <a:solidFill>
                  <a:schemeClr val="tx1"/>
                </a:solidFill>
              </a:rPr>
              <a:t>trả</a:t>
            </a:r>
            <a:r>
              <a:rPr lang="en-US" b="0" dirty="0">
                <a:solidFill>
                  <a:schemeClr val="tx1"/>
                </a:solidFill>
              </a:rPr>
              <a:t> </a:t>
            </a:r>
            <a:r>
              <a:rPr lang="en-US" b="0" dirty="0" err="1">
                <a:solidFill>
                  <a:schemeClr val="tx1"/>
                </a:solidFill>
              </a:rPr>
              <a:t>nợ</a:t>
            </a:r>
            <a:r>
              <a:rPr lang="en-US" b="0" dirty="0">
                <a:solidFill>
                  <a:schemeClr val="tx1"/>
                </a:solidFill>
              </a:rPr>
              <a:t>. </a:t>
            </a:r>
            <a:endParaRPr lang="en-GB" b="0" dirty="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4.1. MỤC TIÊU TÀI CHÍNH KHI TẠO LẬP DN</a:t>
            </a:r>
            <a:endParaRPr lang="en-GB" dirty="0"/>
          </a:p>
        </p:txBody>
      </p:sp>
    </p:spTree>
    <p:extLst>
      <p:ext uri="{BB962C8B-B14F-4D97-AF65-F5344CB8AC3E}">
        <p14:creationId xmlns:p14="http://schemas.microsoft.com/office/powerpoint/2010/main" val="4156755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4.1. MỤC TIÊU TÀI CHÍNH KHI TẠO LẬP DN</a:t>
            </a:r>
            <a:endParaRPr lang="en-GB" dirty="0"/>
          </a:p>
        </p:txBody>
      </p:sp>
      <p:graphicFrame>
        <p:nvGraphicFramePr>
          <p:cNvPr id="2" name="Diagram 1"/>
          <p:cNvGraphicFramePr/>
          <p:nvPr>
            <p:extLst>
              <p:ext uri="{D42A27DB-BD31-4B8C-83A1-F6EECF244321}">
                <p14:modId xmlns:p14="http://schemas.microsoft.com/office/powerpoint/2010/main" val="1577807940"/>
              </p:ext>
            </p:extLst>
          </p:nvPr>
        </p:nvGraphicFramePr>
        <p:xfrm>
          <a:off x="2042571" y="10315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4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60691028"/>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1.1.2. </a:t>
            </a:r>
            <a:r>
              <a:rPr lang="en-US" dirty="0" err="1" smtClean="0"/>
              <a:t>Vai</a:t>
            </a:r>
            <a:r>
              <a:rPr lang="en-US" dirty="0" smtClean="0"/>
              <a:t> </a:t>
            </a:r>
            <a:r>
              <a:rPr lang="en-US" dirty="0" err="1" smtClean="0"/>
              <a:t>trò</a:t>
            </a:r>
            <a:r>
              <a:rPr lang="en-US" dirty="0" smtClean="0"/>
              <a:t> </a:t>
            </a:r>
            <a:r>
              <a:rPr lang="en-US" dirty="0" err="1" smtClean="0"/>
              <a:t>của</a:t>
            </a:r>
            <a:r>
              <a:rPr lang="en-US" dirty="0" smtClean="0"/>
              <a:t> KN</a:t>
            </a:r>
            <a:endParaRPr lang="en-GB" dirty="0"/>
          </a:p>
        </p:txBody>
      </p:sp>
    </p:spTree>
    <p:extLst>
      <p:ext uri="{BB962C8B-B14F-4D97-AF65-F5344CB8AC3E}">
        <p14:creationId xmlns:p14="http://schemas.microsoft.com/office/powerpoint/2010/main" val="16029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4.2.1. </a:t>
            </a:r>
            <a:r>
              <a:rPr lang="en-US" dirty="0" err="1" smtClean="0"/>
              <a:t>Xác</a:t>
            </a:r>
            <a:r>
              <a:rPr lang="en-US" dirty="0" smtClean="0"/>
              <a:t> </a:t>
            </a:r>
            <a:r>
              <a:rPr lang="en-US" dirty="0" err="1" smtClean="0"/>
              <a:t>định</a:t>
            </a:r>
            <a:r>
              <a:rPr lang="en-US" dirty="0" smtClean="0"/>
              <a:t> </a:t>
            </a:r>
            <a:r>
              <a:rPr lang="en-US" dirty="0" err="1" smtClean="0"/>
              <a:t>nhu</a:t>
            </a:r>
            <a:r>
              <a:rPr lang="en-US" dirty="0" smtClean="0"/>
              <a:t> </a:t>
            </a:r>
            <a:r>
              <a:rPr lang="en-US" dirty="0" err="1" smtClean="0"/>
              <a:t>cầu</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cho</a:t>
            </a:r>
            <a:r>
              <a:rPr lang="en-US" dirty="0" smtClean="0"/>
              <a:t> KN</a:t>
            </a:r>
          </a:p>
          <a:p>
            <a:pPr algn="just"/>
            <a:r>
              <a:rPr lang="en-US" b="0" dirty="0" smtClean="0">
                <a:solidFill>
                  <a:schemeClr val="tx1"/>
                </a:solidFill>
              </a:rPr>
              <a:t>	Chi </a:t>
            </a:r>
            <a:r>
              <a:rPr lang="en-US" b="0" dirty="0" err="1">
                <a:solidFill>
                  <a:schemeClr val="tx1"/>
                </a:solidFill>
              </a:rPr>
              <a:t>phí</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bao</a:t>
            </a:r>
            <a:r>
              <a:rPr lang="en-US" b="0" dirty="0">
                <a:solidFill>
                  <a:schemeClr val="tx1"/>
                </a:solidFill>
              </a:rPr>
              <a:t> </a:t>
            </a:r>
            <a:r>
              <a:rPr lang="en-US" b="0" dirty="0" err="1">
                <a:solidFill>
                  <a:schemeClr val="tx1"/>
                </a:solidFill>
              </a:rPr>
              <a:t>gồm</a:t>
            </a:r>
            <a:r>
              <a:rPr lang="en-US" b="0" dirty="0">
                <a:solidFill>
                  <a:schemeClr val="tx1"/>
                </a:solidFill>
              </a:rPr>
              <a:t> </a:t>
            </a:r>
            <a:r>
              <a:rPr lang="en-US" b="0" dirty="0" err="1">
                <a:solidFill>
                  <a:schemeClr val="tx1"/>
                </a:solidFill>
              </a:rPr>
              <a:t>tất</a:t>
            </a:r>
            <a:r>
              <a:rPr lang="en-US" b="0" dirty="0">
                <a:solidFill>
                  <a:schemeClr val="tx1"/>
                </a:solidFill>
              </a:rPr>
              <a:t> </a:t>
            </a:r>
            <a:r>
              <a:rPr lang="en-US" b="0" dirty="0" err="1">
                <a:solidFill>
                  <a:schemeClr val="tx1"/>
                </a:solidFill>
              </a:rPr>
              <a:t>cả</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khoản</a:t>
            </a:r>
            <a:r>
              <a:rPr lang="en-US" b="0" dirty="0">
                <a:solidFill>
                  <a:schemeClr val="tx1"/>
                </a:solidFill>
              </a:rPr>
              <a:t> chi </a:t>
            </a:r>
            <a:r>
              <a:rPr lang="en-US" b="0" dirty="0" err="1">
                <a:solidFill>
                  <a:schemeClr val="tx1"/>
                </a:solidFill>
              </a:rPr>
              <a:t>phí</a:t>
            </a:r>
            <a:r>
              <a:rPr lang="en-US" b="0" dirty="0">
                <a:solidFill>
                  <a:schemeClr val="tx1"/>
                </a:solidFill>
              </a:rPr>
              <a:t> </a:t>
            </a:r>
            <a:r>
              <a:rPr lang="en-US" b="0" dirty="0" err="1">
                <a:solidFill>
                  <a:schemeClr val="tx1"/>
                </a:solidFill>
              </a:rPr>
              <a:t>cần</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bỏ</a:t>
            </a:r>
            <a:r>
              <a:rPr lang="en-US" b="0" dirty="0">
                <a:solidFill>
                  <a:schemeClr val="tx1"/>
                </a:solidFill>
              </a:rPr>
              <a:t> </a:t>
            </a:r>
            <a:r>
              <a:rPr lang="en-US" b="0" dirty="0" err="1">
                <a:solidFill>
                  <a:schemeClr val="tx1"/>
                </a:solidFill>
              </a:rPr>
              <a:t>ra</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khi</a:t>
            </a:r>
            <a:r>
              <a:rPr lang="en-US" b="0" dirty="0">
                <a:solidFill>
                  <a:schemeClr val="tx1"/>
                </a:solidFill>
              </a:rPr>
              <a:t> </a:t>
            </a:r>
            <a:r>
              <a:rPr lang="en-US" b="0" dirty="0" err="1">
                <a:solidFill>
                  <a:schemeClr val="tx1"/>
                </a:solidFill>
              </a:rPr>
              <a:t>có</a:t>
            </a:r>
            <a:r>
              <a:rPr lang="en-US" b="0" dirty="0">
                <a:solidFill>
                  <a:schemeClr val="tx1"/>
                </a:solidFill>
              </a:rPr>
              <a:t> ý </a:t>
            </a:r>
            <a:r>
              <a:rPr lang="en-US" b="0" dirty="0" err="1">
                <a:solidFill>
                  <a:schemeClr val="tx1"/>
                </a:solidFill>
              </a:rPr>
              <a:t>tưởng</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đến</a:t>
            </a:r>
            <a:r>
              <a:rPr lang="en-US" b="0" dirty="0">
                <a:solidFill>
                  <a:schemeClr val="tx1"/>
                </a:solidFill>
              </a:rPr>
              <a:t> </a:t>
            </a:r>
            <a:r>
              <a:rPr lang="en-US" b="0" dirty="0" err="1">
                <a:solidFill>
                  <a:schemeClr val="tx1"/>
                </a:solidFill>
              </a:rPr>
              <a:t>khi</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hình</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bắt</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đi</a:t>
            </a:r>
            <a:r>
              <a:rPr lang="en-US" b="0" dirty="0">
                <a:solidFill>
                  <a:schemeClr val="tx1"/>
                </a:solidFill>
              </a:rPr>
              <a:t> </a:t>
            </a:r>
            <a:r>
              <a:rPr lang="en-US" b="0" dirty="0" err="1">
                <a:solidFill>
                  <a:schemeClr val="tx1"/>
                </a:solidFill>
              </a:rPr>
              <a:t>vào</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khoản</a:t>
            </a:r>
            <a:r>
              <a:rPr lang="en-US" b="0" dirty="0">
                <a:solidFill>
                  <a:schemeClr val="tx1"/>
                </a:solidFill>
              </a:rPr>
              <a:t> chi </a:t>
            </a:r>
            <a:r>
              <a:rPr lang="en-US" b="0" dirty="0" err="1">
                <a:solidFill>
                  <a:schemeClr val="tx1"/>
                </a:solidFill>
              </a:rPr>
              <a:t>phí</a:t>
            </a:r>
            <a:r>
              <a:rPr lang="en-US" b="0" dirty="0">
                <a:solidFill>
                  <a:schemeClr val="tx1"/>
                </a:solidFill>
              </a:rPr>
              <a:t> </a:t>
            </a:r>
            <a:r>
              <a:rPr lang="en-US" b="0" dirty="0" err="1">
                <a:solidFill>
                  <a:schemeClr val="tx1"/>
                </a:solidFill>
              </a:rPr>
              <a:t>này</a:t>
            </a:r>
            <a:r>
              <a:rPr lang="en-US" b="0" dirty="0">
                <a:solidFill>
                  <a:schemeClr val="tx1"/>
                </a:solidFill>
              </a:rPr>
              <a:t> </a:t>
            </a:r>
            <a:r>
              <a:rPr lang="en-US" b="0" dirty="0" err="1">
                <a:solidFill>
                  <a:schemeClr val="tx1"/>
                </a:solidFill>
              </a:rPr>
              <a:t>thường</a:t>
            </a:r>
            <a:r>
              <a:rPr lang="en-US" b="0" dirty="0">
                <a:solidFill>
                  <a:schemeClr val="tx1"/>
                </a:solidFill>
              </a:rPr>
              <a:t> </a:t>
            </a:r>
            <a:r>
              <a:rPr lang="en-US" b="0" dirty="0" err="1">
                <a:solidFill>
                  <a:schemeClr val="tx1"/>
                </a:solidFill>
              </a:rPr>
              <a:t>chỉ</a:t>
            </a:r>
            <a:r>
              <a:rPr lang="en-US" b="0" dirty="0">
                <a:solidFill>
                  <a:schemeClr val="tx1"/>
                </a:solidFill>
              </a:rPr>
              <a:t> </a:t>
            </a:r>
            <a:r>
              <a:rPr lang="en-US" b="0" dirty="0" err="1">
                <a:solidFill>
                  <a:schemeClr val="tx1"/>
                </a:solidFill>
              </a:rPr>
              <a:t>phát</a:t>
            </a:r>
            <a:r>
              <a:rPr lang="en-US" b="0" dirty="0">
                <a:solidFill>
                  <a:schemeClr val="tx1"/>
                </a:solidFill>
              </a:rPr>
              <a:t> </a:t>
            </a:r>
            <a:r>
              <a:rPr lang="en-US" b="0" dirty="0" err="1">
                <a:solidFill>
                  <a:schemeClr val="tx1"/>
                </a:solidFill>
              </a:rPr>
              <a:t>sinh</a:t>
            </a:r>
            <a:r>
              <a:rPr lang="en-US" b="0" dirty="0">
                <a:solidFill>
                  <a:schemeClr val="tx1"/>
                </a:solidFill>
              </a:rPr>
              <a:t> </a:t>
            </a:r>
            <a:r>
              <a:rPr lang="en-US" b="0" dirty="0" err="1">
                <a:solidFill>
                  <a:schemeClr val="tx1"/>
                </a:solidFill>
              </a:rPr>
              <a:t>một</a:t>
            </a:r>
            <a:r>
              <a:rPr lang="en-US" b="0" dirty="0">
                <a:solidFill>
                  <a:schemeClr val="tx1"/>
                </a:solidFill>
              </a:rPr>
              <a:t> </a:t>
            </a:r>
            <a:r>
              <a:rPr lang="en-US" b="0" dirty="0" err="1">
                <a:solidFill>
                  <a:schemeClr val="tx1"/>
                </a:solidFill>
              </a:rPr>
              <a:t>lần</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không</a:t>
            </a:r>
            <a:r>
              <a:rPr lang="en-US" b="0" dirty="0">
                <a:solidFill>
                  <a:schemeClr val="tx1"/>
                </a:solidFill>
              </a:rPr>
              <a:t> </a:t>
            </a:r>
            <a:r>
              <a:rPr lang="en-US" b="0" dirty="0" err="1">
                <a:solidFill>
                  <a:schemeClr val="tx1"/>
                </a:solidFill>
              </a:rPr>
              <a:t>thường</a:t>
            </a:r>
            <a:r>
              <a:rPr lang="en-US" b="0" dirty="0">
                <a:solidFill>
                  <a:schemeClr val="tx1"/>
                </a:solidFill>
              </a:rPr>
              <a:t> </a:t>
            </a:r>
            <a:r>
              <a:rPr lang="en-US" b="0" dirty="0" err="1">
                <a:solidFill>
                  <a:schemeClr val="tx1"/>
                </a:solidFill>
              </a:rPr>
              <a:t>xuyên</a:t>
            </a:r>
            <a:r>
              <a:rPr lang="en-US" b="0" dirty="0">
                <a:solidFill>
                  <a:schemeClr val="tx1"/>
                </a:solidFill>
              </a:rPr>
              <a:t>. </a:t>
            </a:r>
            <a:r>
              <a:rPr lang="en-US" b="0" dirty="0" err="1">
                <a:solidFill>
                  <a:schemeClr val="tx1"/>
                </a:solidFill>
              </a:rPr>
              <a:t>Tuỳ</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xuất</a:t>
            </a:r>
            <a:r>
              <a:rPr lang="en-US" b="0" dirty="0">
                <a:solidFill>
                  <a:schemeClr val="tx1"/>
                </a:solidFill>
              </a:rPr>
              <a:t>/</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quy</a:t>
            </a:r>
            <a:r>
              <a:rPr lang="en-US" b="0" dirty="0">
                <a:solidFill>
                  <a:schemeClr val="tx1"/>
                </a:solidFill>
              </a:rPr>
              <a:t> </a:t>
            </a:r>
            <a:r>
              <a:rPr lang="en-US" b="0" dirty="0" err="1">
                <a:solidFill>
                  <a:schemeClr val="tx1"/>
                </a:solidFill>
              </a:rPr>
              <a:t>mô</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nghệ</a:t>
            </a:r>
            <a:r>
              <a:rPr lang="en-US" b="0" dirty="0">
                <a:solidFill>
                  <a:schemeClr val="tx1"/>
                </a:solidFill>
              </a:rPr>
              <a:t> - </a:t>
            </a:r>
            <a:r>
              <a:rPr lang="en-US" b="0" dirty="0" err="1">
                <a:solidFill>
                  <a:schemeClr val="tx1"/>
                </a:solidFill>
              </a:rPr>
              <a:t>kỹ</a:t>
            </a:r>
            <a:r>
              <a:rPr lang="en-US" b="0" dirty="0">
                <a:solidFill>
                  <a:schemeClr val="tx1"/>
                </a:solidFill>
              </a:rPr>
              <a:t> </a:t>
            </a:r>
            <a:r>
              <a:rPr lang="en-US" b="0" dirty="0" err="1">
                <a:solidFill>
                  <a:schemeClr val="tx1"/>
                </a:solidFill>
              </a:rPr>
              <a:t>thuật</a:t>
            </a:r>
            <a:r>
              <a:rPr lang="en-US" b="0" dirty="0">
                <a:solidFill>
                  <a:schemeClr val="tx1"/>
                </a:solidFill>
              </a:rPr>
              <a:t>,…</a:t>
            </a:r>
            <a:r>
              <a:rPr lang="en-US" b="0" dirty="0" err="1">
                <a:solidFill>
                  <a:schemeClr val="tx1"/>
                </a:solidFill>
              </a:rPr>
              <a:t>mà</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dành</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mua</a:t>
            </a:r>
            <a:r>
              <a:rPr lang="en-US" b="0" dirty="0">
                <a:solidFill>
                  <a:schemeClr val="tx1"/>
                </a:solidFill>
              </a:rPr>
              <a:t> </a:t>
            </a:r>
            <a:r>
              <a:rPr lang="en-US" b="0" dirty="0" err="1">
                <a:solidFill>
                  <a:schemeClr val="tx1"/>
                </a:solidFill>
              </a:rPr>
              <a:t>sắm</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xưởng</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bị</a:t>
            </a:r>
            <a:r>
              <a:rPr lang="en-US" b="0" dirty="0">
                <a:solidFill>
                  <a:schemeClr val="tx1"/>
                </a:solidFill>
              </a:rPr>
              <a:t> </a:t>
            </a:r>
            <a:r>
              <a:rPr lang="en-US" b="0" dirty="0" err="1">
                <a:solidFill>
                  <a:schemeClr val="tx1"/>
                </a:solidFill>
              </a:rPr>
              <a:t>chiếm</a:t>
            </a:r>
            <a:r>
              <a:rPr lang="en-US" b="0" dirty="0">
                <a:solidFill>
                  <a:schemeClr val="tx1"/>
                </a:solidFill>
              </a:rPr>
              <a:t> </a:t>
            </a:r>
            <a:r>
              <a:rPr lang="en-US" b="0" dirty="0" err="1">
                <a:solidFill>
                  <a:schemeClr val="tx1"/>
                </a:solidFill>
              </a:rPr>
              <a:t>tỷ</a:t>
            </a:r>
            <a:r>
              <a:rPr lang="en-US" b="0" dirty="0">
                <a:solidFill>
                  <a:schemeClr val="tx1"/>
                </a:solidFill>
              </a:rPr>
              <a:t> </a:t>
            </a:r>
            <a:r>
              <a:rPr lang="en-US" b="0" dirty="0" err="1">
                <a:solidFill>
                  <a:schemeClr val="tx1"/>
                </a:solidFill>
              </a:rPr>
              <a:t>trọng</a:t>
            </a:r>
            <a:r>
              <a:rPr lang="en-US" b="0" dirty="0">
                <a:solidFill>
                  <a:schemeClr val="tx1"/>
                </a:solidFill>
              </a:rPr>
              <a:t> </a:t>
            </a:r>
            <a:r>
              <a:rPr lang="en-US" b="0" dirty="0" err="1">
                <a:solidFill>
                  <a:schemeClr val="tx1"/>
                </a:solidFill>
              </a:rPr>
              <a:t>bao</a:t>
            </a:r>
            <a:r>
              <a:rPr lang="en-US" b="0" dirty="0">
                <a:solidFill>
                  <a:schemeClr val="tx1"/>
                </a:solidFill>
              </a:rPr>
              <a:t> </a:t>
            </a:r>
            <a:r>
              <a:rPr lang="en-US" b="0" dirty="0" err="1">
                <a:solidFill>
                  <a:schemeClr val="tx1"/>
                </a:solidFill>
              </a:rPr>
              <a:t>nhiêu</a:t>
            </a:r>
            <a:r>
              <a:rPr lang="en-US" b="0" dirty="0">
                <a:solidFill>
                  <a:schemeClr val="tx1"/>
                </a:solidFill>
              </a:rPr>
              <a:t> </a:t>
            </a:r>
            <a:r>
              <a:rPr lang="en-US" b="0" dirty="0" err="1">
                <a:solidFill>
                  <a:schemeClr val="tx1"/>
                </a:solidFill>
              </a:rPr>
              <a:t>trong</a:t>
            </a:r>
            <a:r>
              <a:rPr lang="en-US" b="0" dirty="0">
                <a:solidFill>
                  <a:schemeClr val="tx1"/>
                </a:solidFill>
              </a:rPr>
              <a:t> </a:t>
            </a:r>
            <a:r>
              <a:rPr lang="en-US" b="0" dirty="0" err="1">
                <a:solidFill>
                  <a:schemeClr val="tx1"/>
                </a:solidFill>
              </a:rPr>
              <a:t>tổng</a:t>
            </a:r>
            <a:r>
              <a:rPr lang="en-US" b="0" dirty="0">
                <a:solidFill>
                  <a:schemeClr val="tx1"/>
                </a:solidFill>
              </a:rPr>
              <a:t> </a:t>
            </a:r>
            <a:r>
              <a:rPr lang="en-US" b="0" dirty="0" err="1">
                <a:solidFill>
                  <a:schemeClr val="tx1"/>
                </a:solidFill>
              </a:rPr>
              <a:t>số</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quỹ</a:t>
            </a:r>
            <a:r>
              <a:rPr lang="en-US" b="0" dirty="0">
                <a:solidFill>
                  <a:schemeClr val="tx1"/>
                </a:solidFill>
              </a:rPr>
              <a:t> chi </a:t>
            </a:r>
            <a:r>
              <a:rPr lang="en-US" b="0" dirty="0" err="1">
                <a:solidFill>
                  <a:schemeClr val="tx1"/>
                </a:solidFill>
              </a:rPr>
              <a:t>dùng</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a:t>
            </a:r>
            <a:endParaRPr lang="en-GB" b="0" dirty="0">
              <a:solidFill>
                <a:schemeClr val="tx1"/>
              </a:solidFill>
            </a:endParaRPr>
          </a:p>
          <a:p>
            <a:pPr algn="just"/>
            <a:r>
              <a:rPr lang="en-US" b="0" dirty="0" smtClean="0">
                <a:solidFill>
                  <a:schemeClr val="tx1"/>
                </a:solidFill>
              </a:rPr>
              <a:t>	</a:t>
            </a:r>
            <a:r>
              <a:rPr lang="en-US" b="0" dirty="0" err="1" smtClean="0">
                <a:solidFill>
                  <a:schemeClr val="tx1"/>
                </a:solidFill>
              </a:rPr>
              <a:t>Càng</a:t>
            </a:r>
            <a:r>
              <a:rPr lang="en-US" b="0" dirty="0" smtClean="0">
                <a:solidFill>
                  <a:schemeClr val="tx1"/>
                </a:solidFill>
              </a:rPr>
              <a:t> </a:t>
            </a:r>
            <a:r>
              <a:rPr lang="en-US" b="0" dirty="0" err="1">
                <a:solidFill>
                  <a:schemeClr val="tx1"/>
                </a:solidFill>
              </a:rPr>
              <a:t>tính</a:t>
            </a:r>
            <a:r>
              <a:rPr lang="en-US" b="0" dirty="0">
                <a:solidFill>
                  <a:schemeClr val="tx1"/>
                </a:solidFill>
              </a:rPr>
              <a:t> </a:t>
            </a:r>
            <a:r>
              <a:rPr lang="en-US" b="0" dirty="0" err="1">
                <a:solidFill>
                  <a:schemeClr val="tx1"/>
                </a:solidFill>
              </a:rPr>
              <a:t>toán</a:t>
            </a:r>
            <a:r>
              <a:rPr lang="en-US" b="0" dirty="0">
                <a:solidFill>
                  <a:schemeClr val="tx1"/>
                </a:solidFill>
              </a:rPr>
              <a:t> </a:t>
            </a:r>
            <a:r>
              <a:rPr lang="en-US" b="0" dirty="0" err="1">
                <a:solidFill>
                  <a:schemeClr val="tx1"/>
                </a:solidFill>
              </a:rPr>
              <a:t>cụ</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dùng</a:t>
            </a:r>
            <a:r>
              <a:rPr lang="en-US" b="0" dirty="0">
                <a:solidFill>
                  <a:schemeClr val="tx1"/>
                </a:solidFill>
              </a:rPr>
              <a:t> </a:t>
            </a:r>
            <a:r>
              <a:rPr lang="en-US" b="0" dirty="0" err="1">
                <a:solidFill>
                  <a:schemeClr val="tx1"/>
                </a:solidFill>
              </a:rPr>
              <a:t>để</a:t>
            </a:r>
            <a:r>
              <a:rPr lang="en-US" b="0" dirty="0">
                <a:solidFill>
                  <a:schemeClr val="tx1"/>
                </a:solidFill>
              </a:rPr>
              <a:t> chi </a:t>
            </a:r>
            <a:r>
              <a:rPr lang="en-US" b="0" dirty="0" err="1">
                <a:solidFill>
                  <a:schemeClr val="tx1"/>
                </a:solidFill>
              </a:rPr>
              <a:t>tiêu</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thành</a:t>
            </a:r>
            <a:r>
              <a:rPr lang="en-US" b="0" dirty="0">
                <a:solidFill>
                  <a:schemeClr val="tx1"/>
                </a:solidFill>
              </a:rPr>
              <a:t> </a:t>
            </a:r>
            <a:r>
              <a:rPr lang="en-US" b="0" dirty="0" err="1">
                <a:solidFill>
                  <a:schemeClr val="tx1"/>
                </a:solidFill>
              </a:rPr>
              <a:t>lập</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bao</a:t>
            </a:r>
            <a:r>
              <a:rPr lang="en-US" b="0" dirty="0">
                <a:solidFill>
                  <a:schemeClr val="tx1"/>
                </a:solidFill>
              </a:rPr>
              <a:t> </a:t>
            </a:r>
            <a:r>
              <a:rPr lang="en-US" b="0" dirty="0" err="1">
                <a:solidFill>
                  <a:schemeClr val="tx1"/>
                </a:solidFill>
              </a:rPr>
              <a:t>nhiêu</a:t>
            </a:r>
            <a:r>
              <a:rPr lang="en-US" b="0" dirty="0">
                <a:solidFill>
                  <a:schemeClr val="tx1"/>
                </a:solidFill>
              </a:rPr>
              <a:t> </a:t>
            </a:r>
            <a:r>
              <a:rPr lang="en-US" b="0" dirty="0" err="1">
                <a:solidFill>
                  <a:schemeClr val="tx1"/>
                </a:solidFill>
              </a:rPr>
              <a:t>thì</a:t>
            </a:r>
            <a:r>
              <a:rPr lang="en-US" b="0" dirty="0">
                <a:solidFill>
                  <a:schemeClr val="tx1"/>
                </a:solidFill>
              </a:rPr>
              <a:t> </a:t>
            </a:r>
            <a:r>
              <a:rPr lang="en-US" b="0" dirty="0" err="1">
                <a:solidFill>
                  <a:schemeClr val="tx1"/>
                </a:solidFill>
              </a:rPr>
              <a:t>khi</a:t>
            </a:r>
            <a:r>
              <a:rPr lang="en-US" b="0" dirty="0">
                <a:solidFill>
                  <a:schemeClr val="tx1"/>
                </a:solidFill>
              </a:rPr>
              <a:t> </a:t>
            </a:r>
            <a:r>
              <a:rPr lang="en-US" b="0" dirty="0" err="1">
                <a:solidFill>
                  <a:schemeClr val="tx1"/>
                </a:solidFill>
              </a:rPr>
              <a:t>triển</a:t>
            </a:r>
            <a:r>
              <a:rPr lang="en-US" b="0" dirty="0">
                <a:solidFill>
                  <a:schemeClr val="tx1"/>
                </a:solidFill>
              </a:rPr>
              <a:t> </a:t>
            </a:r>
            <a:r>
              <a:rPr lang="en-US" b="0" dirty="0" err="1">
                <a:solidFill>
                  <a:schemeClr val="tx1"/>
                </a:solidFill>
              </a:rPr>
              <a:t>khai</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sẽ</a:t>
            </a:r>
            <a:r>
              <a:rPr lang="en-US" b="0" dirty="0">
                <a:solidFill>
                  <a:schemeClr val="tx1"/>
                </a:solidFill>
              </a:rPr>
              <a:t> </a:t>
            </a:r>
            <a:r>
              <a:rPr lang="en-US" b="0" dirty="0" err="1">
                <a:solidFill>
                  <a:schemeClr val="tx1"/>
                </a:solidFill>
              </a:rPr>
              <a:t>càng</a:t>
            </a:r>
            <a:r>
              <a:rPr lang="en-US" b="0" dirty="0">
                <a:solidFill>
                  <a:schemeClr val="tx1"/>
                </a:solidFill>
              </a:rPr>
              <a:t> </a:t>
            </a:r>
            <a:r>
              <a:rPr lang="en-US" b="0" dirty="0" err="1">
                <a:solidFill>
                  <a:schemeClr val="tx1"/>
                </a:solidFill>
              </a:rPr>
              <a:t>làm</a:t>
            </a:r>
            <a:r>
              <a:rPr lang="en-US" b="0" dirty="0">
                <a:solidFill>
                  <a:schemeClr val="tx1"/>
                </a:solidFill>
              </a:rPr>
              <a:t> </a:t>
            </a:r>
            <a:r>
              <a:rPr lang="en-US" b="0" dirty="0" err="1">
                <a:solidFill>
                  <a:schemeClr val="tx1"/>
                </a:solidFill>
              </a:rPr>
              <a:t>chủ</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về</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en-US" b="0" dirty="0">
                <a:solidFill>
                  <a:schemeClr val="tx1"/>
                </a:solidFill>
              </a:rPr>
              <a:t> </a:t>
            </a:r>
            <a:r>
              <a:rPr lang="en-US" b="0" dirty="0" err="1">
                <a:solidFill>
                  <a:schemeClr val="tx1"/>
                </a:solidFill>
              </a:rPr>
              <a:t>bấy</a:t>
            </a:r>
            <a:r>
              <a:rPr lang="en-US" b="0" dirty="0">
                <a:solidFill>
                  <a:schemeClr val="tx1"/>
                </a:solidFill>
              </a:rPr>
              <a:t> </a:t>
            </a:r>
            <a:r>
              <a:rPr lang="en-US" b="0" dirty="0" err="1">
                <a:solidFill>
                  <a:schemeClr val="tx1"/>
                </a:solidFill>
              </a:rPr>
              <a:t>nhiêu</a:t>
            </a:r>
            <a:r>
              <a:rPr lang="en-US" b="0" dirty="0">
                <a:solidFill>
                  <a:schemeClr val="tx1"/>
                </a:solidFill>
              </a:rPr>
              <a:t>. </a:t>
            </a:r>
            <a:endParaRPr lang="en-GB" b="0" dirty="0">
              <a:solidFill>
                <a:schemeClr val="tx1"/>
              </a:solidFill>
            </a:endParaRP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4.2. NHU CẦU TÀI CHÍNH CHO KN VÀ TRIỂN KHAI HOẠT ĐỘNG KD</a:t>
            </a:r>
            <a:endParaRPr lang="en-GB" dirty="0"/>
          </a:p>
        </p:txBody>
      </p:sp>
    </p:spTree>
    <p:extLst>
      <p:ext uri="{BB962C8B-B14F-4D97-AF65-F5344CB8AC3E}">
        <p14:creationId xmlns:p14="http://schemas.microsoft.com/office/powerpoint/2010/main" val="1599242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smtClean="0">
                <a:solidFill>
                  <a:schemeClr val="tx1"/>
                </a:solidFill>
              </a:rPr>
              <a:t>quỹ</a:t>
            </a:r>
            <a:r>
              <a:rPr lang="en-US" b="0" dirty="0" smtClean="0">
                <a:solidFill>
                  <a:schemeClr val="tx1"/>
                </a:solidFill>
              </a:rPr>
              <a:t> </a:t>
            </a:r>
            <a:r>
              <a:rPr lang="en-US" b="0" dirty="0" err="1" smtClean="0">
                <a:solidFill>
                  <a:schemeClr val="tx1"/>
                </a:solidFill>
              </a:rPr>
              <a:t>thường</a:t>
            </a:r>
            <a:r>
              <a:rPr lang="en-US" b="0" dirty="0" smtClean="0">
                <a:solidFill>
                  <a:schemeClr val="tx1"/>
                </a:solidFill>
              </a:rPr>
              <a:t> </a:t>
            </a:r>
            <a:r>
              <a:rPr lang="en-US" b="0" dirty="0" err="1" smtClean="0">
                <a:solidFill>
                  <a:schemeClr val="tx1"/>
                </a:solidFill>
              </a:rPr>
              <a:t>gặp</a:t>
            </a:r>
            <a:r>
              <a:rPr lang="en-US" b="0" dirty="0" smtClean="0">
                <a:solidFill>
                  <a:schemeClr val="tx1"/>
                </a:solidFill>
              </a:rPr>
              <a:t> </a:t>
            </a:r>
            <a:r>
              <a:rPr lang="en-US" b="0" dirty="0" err="1" smtClean="0">
                <a:solidFill>
                  <a:schemeClr val="tx1"/>
                </a:solidFill>
              </a:rPr>
              <a:t>cho</a:t>
            </a:r>
            <a:r>
              <a:rPr lang="en-US" b="0" dirty="0" smtClean="0">
                <a:solidFill>
                  <a:schemeClr val="tx1"/>
                </a:solidFill>
              </a:rPr>
              <a:t> KN</a:t>
            </a:r>
          </a:p>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nghiên</a:t>
            </a:r>
            <a:r>
              <a:rPr lang="en-US" b="0" dirty="0">
                <a:solidFill>
                  <a:schemeClr val="tx1"/>
                </a:solidFill>
              </a:rPr>
              <a:t> </a:t>
            </a:r>
            <a:r>
              <a:rPr lang="en-US" b="0" dirty="0" err="1">
                <a:solidFill>
                  <a:schemeClr val="tx1"/>
                </a:solidFill>
              </a:rPr>
              <a:t>cứu</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phát</a:t>
            </a:r>
            <a:r>
              <a:rPr lang="en-US" b="0" dirty="0">
                <a:solidFill>
                  <a:schemeClr val="tx1"/>
                </a:solidFill>
              </a:rPr>
              <a:t> </a:t>
            </a:r>
            <a:r>
              <a:rPr lang="en-US" b="0" dirty="0" err="1" smtClean="0">
                <a:solidFill>
                  <a:schemeClr val="tx1"/>
                </a:solidFill>
              </a:rPr>
              <a:t>triển</a:t>
            </a:r>
            <a:endParaRPr lang="en-US" b="0" dirty="0">
              <a:solidFill>
                <a:schemeClr val="tx1"/>
              </a:solidFill>
            </a:endParaRPr>
          </a:p>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hoạch</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smtClean="0">
                <a:solidFill>
                  <a:schemeClr val="tx1"/>
                </a:solidFill>
              </a:rPr>
              <a:t>doanh</a:t>
            </a:r>
            <a:endParaRPr lang="en-US" b="0" dirty="0" smtClean="0">
              <a:solidFill>
                <a:schemeClr val="tx1"/>
              </a:solidFill>
            </a:endParaRPr>
          </a:p>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tìm</a:t>
            </a:r>
            <a:r>
              <a:rPr lang="en-US" b="0" dirty="0">
                <a:solidFill>
                  <a:schemeClr val="tx1"/>
                </a:solidFill>
              </a:rPr>
              <a:t> </a:t>
            </a:r>
            <a:r>
              <a:rPr lang="en-US" b="0" dirty="0" err="1">
                <a:solidFill>
                  <a:schemeClr val="tx1"/>
                </a:solidFill>
              </a:rPr>
              <a:t>kiếm</a:t>
            </a:r>
            <a:r>
              <a:rPr lang="en-US" b="0" dirty="0">
                <a:solidFill>
                  <a:schemeClr val="tx1"/>
                </a:solidFill>
              </a:rPr>
              <a:t>, </a:t>
            </a:r>
            <a:r>
              <a:rPr lang="en-US" b="0" dirty="0" err="1">
                <a:solidFill>
                  <a:schemeClr val="tx1"/>
                </a:solidFill>
              </a:rPr>
              <a:t>tuyển</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đào</a:t>
            </a:r>
            <a:r>
              <a:rPr lang="en-US" b="0" dirty="0">
                <a:solidFill>
                  <a:schemeClr val="tx1"/>
                </a:solidFill>
              </a:rPr>
              <a:t> </a:t>
            </a:r>
            <a:r>
              <a:rPr lang="en-US" b="0" dirty="0" err="1">
                <a:solidFill>
                  <a:schemeClr val="tx1"/>
                </a:solidFill>
              </a:rPr>
              <a:t>tạo</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sử</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nguồn</a:t>
            </a:r>
            <a:r>
              <a:rPr lang="en-US" b="0" dirty="0">
                <a:solidFill>
                  <a:schemeClr val="tx1"/>
                </a:solidFill>
              </a:rPr>
              <a:t> </a:t>
            </a:r>
            <a:r>
              <a:rPr lang="en-US" b="0" dirty="0" err="1">
                <a:solidFill>
                  <a:schemeClr val="tx1"/>
                </a:solidFill>
              </a:rPr>
              <a:t>nhân</a:t>
            </a:r>
            <a:r>
              <a:rPr lang="en-US" b="0" dirty="0">
                <a:solidFill>
                  <a:schemeClr val="tx1"/>
                </a:solidFill>
              </a:rPr>
              <a:t> </a:t>
            </a:r>
            <a:r>
              <a:rPr lang="en-US" b="0" dirty="0" err="1" smtClean="0">
                <a:solidFill>
                  <a:schemeClr val="tx1"/>
                </a:solidFill>
              </a:rPr>
              <a:t>lực</a:t>
            </a:r>
            <a:endParaRPr lang="en-US" b="0" dirty="0" smtClean="0">
              <a:solidFill>
                <a:schemeClr val="tx1"/>
              </a:solidFill>
            </a:endParaRPr>
          </a:p>
          <a:p>
            <a:pPr lvl="0"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hoạt</a:t>
            </a:r>
            <a:r>
              <a:rPr lang="en-US" b="0" dirty="0">
                <a:solidFill>
                  <a:schemeClr val="tx1"/>
                </a:solidFill>
              </a:rPr>
              <a:t> </a:t>
            </a:r>
            <a:r>
              <a:rPr lang="en-US" b="0" dirty="0" err="1">
                <a:solidFill>
                  <a:schemeClr val="tx1"/>
                </a:solidFill>
              </a:rPr>
              <a:t>động</a:t>
            </a:r>
            <a:r>
              <a:rPr lang="en-US" b="0" dirty="0">
                <a:solidFill>
                  <a:schemeClr val="tx1"/>
                </a:solidFill>
              </a:rPr>
              <a:t> marketing </a:t>
            </a:r>
            <a:r>
              <a:rPr lang="en-US" b="0" dirty="0" err="1">
                <a:solidFill>
                  <a:schemeClr val="tx1"/>
                </a:solidFill>
              </a:rPr>
              <a:t>gồm</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thống</a:t>
            </a:r>
            <a:r>
              <a:rPr lang="en-US" b="0" dirty="0">
                <a:solidFill>
                  <a:schemeClr val="tx1"/>
                </a:solidFill>
              </a:rPr>
              <a:t> </a:t>
            </a:r>
            <a:r>
              <a:rPr lang="en-US" b="0" dirty="0" err="1">
                <a:solidFill>
                  <a:schemeClr val="tx1"/>
                </a:solidFill>
              </a:rPr>
              <a:t>kênh</a:t>
            </a:r>
            <a:r>
              <a:rPr lang="en-US" b="0" dirty="0">
                <a:solidFill>
                  <a:schemeClr val="tx1"/>
                </a:solidFill>
              </a:rPr>
              <a:t> </a:t>
            </a:r>
            <a:r>
              <a:rPr lang="en-US" b="0" dirty="0" err="1">
                <a:solidFill>
                  <a:schemeClr val="tx1"/>
                </a:solidFill>
              </a:rPr>
              <a:t>phân</a:t>
            </a:r>
            <a:r>
              <a:rPr lang="en-US" b="0" dirty="0">
                <a:solidFill>
                  <a:schemeClr val="tx1"/>
                </a:solidFill>
              </a:rPr>
              <a:t> </a:t>
            </a:r>
            <a:r>
              <a:rPr lang="en-US" b="0" dirty="0" err="1">
                <a:solidFill>
                  <a:schemeClr val="tx1"/>
                </a:solidFill>
              </a:rPr>
              <a:t>phối</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trang</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bị</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cửa</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cũng</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quảng</a:t>
            </a:r>
            <a:r>
              <a:rPr lang="en-US" b="0" dirty="0">
                <a:solidFill>
                  <a:schemeClr val="tx1"/>
                </a:solidFill>
              </a:rPr>
              <a:t> </a:t>
            </a:r>
            <a:r>
              <a:rPr lang="en-US" b="0" dirty="0" err="1">
                <a:solidFill>
                  <a:schemeClr val="tx1"/>
                </a:solidFill>
              </a:rPr>
              <a:t>cáo</a:t>
            </a:r>
            <a:r>
              <a:rPr lang="en-US" b="0" dirty="0">
                <a:solidFill>
                  <a:schemeClr val="tx1"/>
                </a:solidFill>
              </a:rPr>
              <a:t>, </a:t>
            </a:r>
            <a:r>
              <a:rPr lang="en-US" b="0" dirty="0" err="1">
                <a:solidFill>
                  <a:schemeClr val="tx1"/>
                </a:solidFill>
              </a:rPr>
              <a:t>khuyến</a:t>
            </a:r>
            <a:r>
              <a:rPr lang="en-US" b="0" dirty="0">
                <a:solidFill>
                  <a:schemeClr val="tx1"/>
                </a:solidFill>
              </a:rPr>
              <a:t> </a:t>
            </a:r>
            <a:r>
              <a:rPr lang="en-US" b="0" dirty="0" err="1">
                <a:solidFill>
                  <a:schemeClr val="tx1"/>
                </a:solidFill>
              </a:rPr>
              <a:t>mại</a:t>
            </a:r>
            <a:r>
              <a:rPr lang="en-US" b="0" dirty="0">
                <a:solidFill>
                  <a:schemeClr val="tx1"/>
                </a:solidFill>
              </a:rPr>
              <a:t>, </a:t>
            </a:r>
            <a:r>
              <a:rPr lang="en-US" b="0" dirty="0" err="1">
                <a:solidFill>
                  <a:schemeClr val="tx1"/>
                </a:solidFill>
              </a:rPr>
              <a:t>xúc</a:t>
            </a:r>
            <a:r>
              <a:rPr lang="en-US" b="0" dirty="0">
                <a:solidFill>
                  <a:schemeClr val="tx1"/>
                </a:solidFill>
              </a:rPr>
              <a:t> </a:t>
            </a:r>
            <a:r>
              <a:rPr lang="en-US" b="0" dirty="0" err="1">
                <a:solidFill>
                  <a:schemeClr val="tx1"/>
                </a:solidFill>
              </a:rPr>
              <a:t>tiến</a:t>
            </a:r>
            <a:r>
              <a:rPr lang="en-US" b="0" dirty="0">
                <a:solidFill>
                  <a:schemeClr val="tx1"/>
                </a:solidFill>
              </a:rPr>
              <a:t> </a:t>
            </a:r>
            <a:r>
              <a:rPr lang="en-US" b="0" dirty="0" err="1">
                <a:solidFill>
                  <a:schemeClr val="tx1"/>
                </a:solidFill>
              </a:rPr>
              <a:t>bán</a:t>
            </a:r>
            <a:r>
              <a:rPr lang="en-US" b="0" dirty="0">
                <a:solidFill>
                  <a:schemeClr val="tx1"/>
                </a:solidFill>
              </a:rPr>
              <a:t> </a:t>
            </a:r>
            <a:r>
              <a:rPr lang="en-US" b="0" dirty="0" err="1">
                <a:solidFill>
                  <a:schemeClr val="tx1"/>
                </a:solidFill>
              </a:rPr>
              <a:t>hàng</a:t>
            </a:r>
            <a:r>
              <a:rPr lang="en-US" b="0" dirty="0">
                <a:solidFill>
                  <a:schemeClr val="tx1"/>
                </a:solidFill>
              </a:rPr>
              <a:t>,…</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mua</a:t>
            </a:r>
            <a:r>
              <a:rPr lang="en-US" b="0" dirty="0">
                <a:solidFill>
                  <a:schemeClr val="tx1"/>
                </a:solidFill>
              </a:rPr>
              <a:t> </a:t>
            </a:r>
            <a:r>
              <a:rPr lang="en-US" b="0" dirty="0" err="1">
                <a:solidFill>
                  <a:schemeClr val="tx1"/>
                </a:solidFill>
              </a:rPr>
              <a:t>sắm</a:t>
            </a:r>
            <a:r>
              <a:rPr lang="en-US" b="0" dirty="0">
                <a:solidFill>
                  <a:schemeClr val="tx1"/>
                </a:solidFill>
              </a:rPr>
              <a:t> </a:t>
            </a:r>
            <a:r>
              <a:rPr lang="en-US" b="0" dirty="0" err="1">
                <a:solidFill>
                  <a:schemeClr val="tx1"/>
                </a:solidFill>
              </a:rPr>
              <a:t>và</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nhà</a:t>
            </a:r>
            <a:r>
              <a:rPr lang="en-US" b="0" dirty="0">
                <a:solidFill>
                  <a:schemeClr val="tx1"/>
                </a:solidFill>
              </a:rPr>
              <a:t> </a:t>
            </a:r>
            <a:r>
              <a:rPr lang="en-US" b="0" dirty="0" err="1">
                <a:solidFill>
                  <a:schemeClr val="tx1"/>
                </a:solidFill>
              </a:rPr>
              <a:t>xưởng</a:t>
            </a:r>
            <a:r>
              <a:rPr lang="en-US" b="0" dirty="0">
                <a:solidFill>
                  <a:schemeClr val="tx1"/>
                </a:solidFill>
              </a:rPr>
              <a:t>, </a:t>
            </a:r>
            <a:r>
              <a:rPr lang="en-US" b="0" dirty="0" err="1">
                <a:solidFill>
                  <a:schemeClr val="tx1"/>
                </a:solidFill>
              </a:rPr>
              <a:t>máy</a:t>
            </a:r>
            <a:r>
              <a:rPr lang="en-US" b="0" dirty="0">
                <a:solidFill>
                  <a:schemeClr val="tx1"/>
                </a:solidFill>
              </a:rPr>
              <a:t> </a:t>
            </a:r>
            <a:r>
              <a:rPr lang="en-US" b="0" dirty="0" err="1">
                <a:solidFill>
                  <a:schemeClr val="tx1"/>
                </a:solidFill>
              </a:rPr>
              <a:t>móc</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bị</a:t>
            </a:r>
            <a:r>
              <a:rPr lang="en-US" b="0" dirty="0">
                <a:solidFill>
                  <a:schemeClr val="tx1"/>
                </a:solidFill>
              </a:rPr>
              <a:t>,…</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 </a:t>
            </a:r>
            <a:r>
              <a:rPr lang="en-US" b="0" dirty="0" err="1">
                <a:solidFill>
                  <a:schemeClr val="tx1"/>
                </a:solidFill>
              </a:rPr>
              <a:t>trụ</a:t>
            </a:r>
            <a:r>
              <a:rPr lang="en-US" b="0" dirty="0">
                <a:solidFill>
                  <a:schemeClr val="tx1"/>
                </a:solidFill>
              </a:rPr>
              <a:t> </a:t>
            </a:r>
            <a:r>
              <a:rPr lang="en-US" b="0" dirty="0" err="1">
                <a:solidFill>
                  <a:schemeClr val="tx1"/>
                </a:solidFill>
              </a:rPr>
              <a:t>sở</a:t>
            </a:r>
            <a:r>
              <a:rPr lang="en-US" b="0" dirty="0">
                <a:solidFill>
                  <a:schemeClr val="tx1"/>
                </a:solidFill>
              </a:rPr>
              <a:t>, </a:t>
            </a:r>
            <a:r>
              <a:rPr lang="en-US" b="0" dirty="0" err="1">
                <a:solidFill>
                  <a:schemeClr val="tx1"/>
                </a:solidFill>
              </a:rPr>
              <a:t>văn</a:t>
            </a:r>
            <a:r>
              <a:rPr lang="en-US" b="0" dirty="0">
                <a:solidFill>
                  <a:schemeClr val="tx1"/>
                </a:solidFill>
              </a:rPr>
              <a:t> </a:t>
            </a:r>
            <a:r>
              <a:rPr lang="en-US" b="0" dirty="0" err="1">
                <a:solidFill>
                  <a:schemeClr val="tx1"/>
                </a:solidFill>
              </a:rPr>
              <a:t>phòng</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khoản</a:t>
            </a:r>
            <a:r>
              <a:rPr lang="en-US" b="0" dirty="0">
                <a:solidFill>
                  <a:schemeClr val="tx1"/>
                </a:solidFill>
              </a:rPr>
              <a:t> chi </a:t>
            </a:r>
            <a:r>
              <a:rPr lang="en-US" b="0" dirty="0" err="1">
                <a:solidFill>
                  <a:schemeClr val="tx1"/>
                </a:solidFill>
              </a:rPr>
              <a:t>phí</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mua</a:t>
            </a:r>
            <a:r>
              <a:rPr lang="en-US" b="0" dirty="0">
                <a:solidFill>
                  <a:schemeClr val="tx1"/>
                </a:solidFill>
              </a:rPr>
              <a:t>, </a:t>
            </a:r>
            <a:r>
              <a:rPr lang="en-US" b="0" dirty="0" err="1">
                <a:solidFill>
                  <a:schemeClr val="tx1"/>
                </a:solidFill>
              </a:rPr>
              <a:t>tu</a:t>
            </a:r>
            <a:r>
              <a:rPr lang="en-US" b="0" dirty="0">
                <a:solidFill>
                  <a:schemeClr val="tx1"/>
                </a:solidFill>
              </a:rPr>
              <a:t> </a:t>
            </a:r>
            <a:r>
              <a:rPr lang="en-US" b="0" dirty="0" err="1">
                <a:solidFill>
                  <a:schemeClr val="tx1"/>
                </a:solidFill>
              </a:rPr>
              <a:t>sửa</a:t>
            </a:r>
            <a:r>
              <a:rPr lang="en-US" b="0" dirty="0">
                <a:solidFill>
                  <a:schemeClr val="tx1"/>
                </a:solidFill>
              </a:rPr>
              <a:t>, </a:t>
            </a:r>
            <a:r>
              <a:rPr lang="en-US" b="0" dirty="0" err="1">
                <a:solidFill>
                  <a:schemeClr val="tx1"/>
                </a:solidFill>
              </a:rPr>
              <a:t>trang</a:t>
            </a:r>
            <a:r>
              <a:rPr lang="en-US" b="0" dirty="0">
                <a:solidFill>
                  <a:schemeClr val="tx1"/>
                </a:solidFill>
              </a:rPr>
              <a:t> </a:t>
            </a:r>
            <a:r>
              <a:rPr lang="en-US" b="0" dirty="0" err="1">
                <a:solidFill>
                  <a:schemeClr val="tx1"/>
                </a:solidFill>
              </a:rPr>
              <a:t>trí</a:t>
            </a:r>
            <a:r>
              <a:rPr lang="en-US" b="0" dirty="0">
                <a:solidFill>
                  <a:schemeClr val="tx1"/>
                </a:solidFill>
              </a:rPr>
              <a:t>, </a:t>
            </a:r>
            <a:r>
              <a:rPr lang="en-US" b="0" dirty="0" err="1">
                <a:solidFill>
                  <a:schemeClr val="tx1"/>
                </a:solidFill>
              </a:rPr>
              <a:t>trang</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bị</a:t>
            </a:r>
            <a:r>
              <a:rPr lang="en-US" b="0" dirty="0">
                <a:solidFill>
                  <a:schemeClr val="tx1"/>
                </a:solidFill>
              </a:rPr>
              <a:t> </a:t>
            </a:r>
            <a:r>
              <a:rPr lang="en-US" b="0" dirty="0" err="1">
                <a:solidFill>
                  <a:schemeClr val="tx1"/>
                </a:solidFill>
              </a:rPr>
              <a:t>văn</a:t>
            </a:r>
            <a:r>
              <a:rPr lang="en-US" b="0" dirty="0">
                <a:solidFill>
                  <a:schemeClr val="tx1"/>
                </a:solidFill>
              </a:rPr>
              <a:t> </a:t>
            </a:r>
            <a:r>
              <a:rPr lang="en-US" b="0" dirty="0" err="1">
                <a:solidFill>
                  <a:schemeClr val="tx1"/>
                </a:solidFill>
              </a:rPr>
              <a:t>phòng</a:t>
            </a:r>
            <a:r>
              <a:rPr lang="en-US" b="0" dirty="0">
                <a:solidFill>
                  <a:schemeClr val="tx1"/>
                </a:solidFill>
              </a:rPr>
              <a:t>,…</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thuê</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vấn</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loại</a:t>
            </a:r>
            <a:r>
              <a:rPr lang="en-US" b="0" dirty="0">
                <a:solidFill>
                  <a:schemeClr val="tx1"/>
                </a:solidFill>
              </a:rPr>
              <a:t> </a:t>
            </a:r>
            <a:r>
              <a:rPr lang="en-US" b="0" dirty="0" err="1">
                <a:solidFill>
                  <a:schemeClr val="tx1"/>
                </a:solidFill>
              </a:rPr>
              <a:t>từ</a:t>
            </a:r>
            <a:r>
              <a:rPr lang="en-US" b="0" dirty="0">
                <a:solidFill>
                  <a:schemeClr val="tx1"/>
                </a:solidFill>
              </a:rPr>
              <a:t> </a:t>
            </a:r>
            <a:r>
              <a:rPr lang="en-US" b="0" dirty="0" err="1">
                <a:solidFill>
                  <a:schemeClr val="tx1"/>
                </a:solidFill>
              </a:rPr>
              <a:t>tư</a:t>
            </a:r>
            <a:r>
              <a:rPr lang="en-US" b="0" dirty="0">
                <a:solidFill>
                  <a:schemeClr val="tx1"/>
                </a:solidFill>
              </a:rPr>
              <a:t> </a:t>
            </a:r>
            <a:r>
              <a:rPr lang="en-US" b="0" dirty="0" err="1">
                <a:solidFill>
                  <a:schemeClr val="tx1"/>
                </a:solidFill>
              </a:rPr>
              <a:t>vấn</a:t>
            </a:r>
            <a:r>
              <a:rPr lang="en-US" b="0" dirty="0">
                <a:solidFill>
                  <a:schemeClr val="tx1"/>
                </a:solidFill>
              </a:rPr>
              <a:t> </a:t>
            </a:r>
            <a:r>
              <a:rPr lang="en-US" b="0" dirty="0" err="1">
                <a:solidFill>
                  <a:schemeClr val="tx1"/>
                </a:solidFill>
              </a:rPr>
              <a:t>pháp</a:t>
            </a:r>
            <a:r>
              <a:rPr lang="en-US" b="0" dirty="0">
                <a:solidFill>
                  <a:schemeClr val="tx1"/>
                </a:solidFill>
              </a:rPr>
              <a:t> </a:t>
            </a:r>
            <a:r>
              <a:rPr lang="en-US" b="0" dirty="0" err="1">
                <a:solidFill>
                  <a:schemeClr val="tx1"/>
                </a:solidFill>
              </a:rPr>
              <a:t>lý</a:t>
            </a:r>
            <a:r>
              <a:rPr lang="en-US" b="0" dirty="0">
                <a:solidFill>
                  <a:schemeClr val="tx1"/>
                </a:solidFill>
              </a:rPr>
              <a:t>, </a:t>
            </a:r>
            <a:r>
              <a:rPr lang="en-US" b="0" dirty="0" err="1">
                <a:solidFill>
                  <a:schemeClr val="tx1"/>
                </a:solidFill>
              </a:rPr>
              <a:t>kỹ</a:t>
            </a:r>
            <a:r>
              <a:rPr lang="en-US" b="0" dirty="0">
                <a:solidFill>
                  <a:schemeClr val="tx1"/>
                </a:solidFill>
              </a:rPr>
              <a:t> </a:t>
            </a:r>
            <a:r>
              <a:rPr lang="en-US" b="0" dirty="0" err="1">
                <a:solidFill>
                  <a:schemeClr val="tx1"/>
                </a:solidFill>
              </a:rPr>
              <a:t>thuật</a:t>
            </a:r>
            <a:r>
              <a:rPr lang="en-US" b="0" dirty="0">
                <a:solidFill>
                  <a:schemeClr val="tx1"/>
                </a:solidFill>
              </a:rPr>
              <a:t>, </a:t>
            </a:r>
            <a:r>
              <a:rPr lang="en-US" b="0" dirty="0" err="1">
                <a:solidFill>
                  <a:schemeClr val="tx1"/>
                </a:solidFill>
              </a:rPr>
              <a:t>tài</a:t>
            </a:r>
            <a:r>
              <a:rPr lang="en-US" b="0" dirty="0">
                <a:solidFill>
                  <a:schemeClr val="tx1"/>
                </a:solidFill>
              </a:rPr>
              <a:t> </a:t>
            </a:r>
            <a:r>
              <a:rPr lang="en-US" b="0" dirty="0" err="1">
                <a:solidFill>
                  <a:schemeClr val="tx1"/>
                </a:solidFill>
              </a:rPr>
              <a:t>chính</a:t>
            </a:r>
            <a:r>
              <a:rPr lang="en-US" b="0" dirty="0">
                <a:solidFill>
                  <a:schemeClr val="tx1"/>
                </a:solidFill>
              </a:rPr>
              <a:t>, marketing,…</a:t>
            </a:r>
            <a:endParaRPr lang="en-GB" b="0" dirty="0">
              <a:solidFill>
                <a:schemeClr val="tx1"/>
              </a:solidFill>
            </a:endParaRPr>
          </a:p>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pháp</a:t>
            </a:r>
            <a:r>
              <a:rPr lang="en-US" b="0" dirty="0">
                <a:solidFill>
                  <a:schemeClr val="tx1"/>
                </a:solidFill>
              </a:rPr>
              <a:t> </a:t>
            </a:r>
            <a:r>
              <a:rPr lang="en-US" b="0" dirty="0" err="1" smtClean="0">
                <a:solidFill>
                  <a:schemeClr val="tx1"/>
                </a:solidFill>
              </a:rPr>
              <a:t>lý</a:t>
            </a:r>
            <a:endParaRPr lang="en-US" b="0" dirty="0" smtClean="0">
              <a:solidFill>
                <a:schemeClr val="tx1"/>
              </a:solidFill>
            </a:endParaRPr>
          </a:p>
          <a:p>
            <a:pPr algn="just"/>
            <a:r>
              <a:rPr lang="en-US" b="0" dirty="0" smtClean="0">
                <a:solidFill>
                  <a:schemeClr val="tx1"/>
                </a:solidFill>
              </a:rPr>
              <a:t>- </a:t>
            </a:r>
            <a:r>
              <a:rPr lang="en-US" b="0" dirty="0" err="1" smtClean="0">
                <a:solidFill>
                  <a:schemeClr val="tx1"/>
                </a:solidFill>
              </a:rPr>
              <a:t>Ngân</a:t>
            </a:r>
            <a:r>
              <a:rPr lang="en-US" b="0" dirty="0" smtClean="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cho</a:t>
            </a:r>
            <a:r>
              <a:rPr lang="en-US" b="0" dirty="0">
                <a:solidFill>
                  <a:schemeClr val="tx1"/>
                </a:solidFill>
              </a:rPr>
              <a:t> </a:t>
            </a:r>
            <a:r>
              <a:rPr lang="en-US" b="0" dirty="0" err="1">
                <a:solidFill>
                  <a:schemeClr val="tx1"/>
                </a:solidFill>
              </a:rPr>
              <a:t>việc</a:t>
            </a:r>
            <a:r>
              <a:rPr lang="en-US" b="0" dirty="0">
                <a:solidFill>
                  <a:schemeClr val="tx1"/>
                </a:solidFill>
              </a:rPr>
              <a:t> </a:t>
            </a:r>
            <a:r>
              <a:rPr lang="en-US" b="0" dirty="0" err="1">
                <a:solidFill>
                  <a:schemeClr val="tx1"/>
                </a:solidFill>
              </a:rPr>
              <a:t>thiết</a:t>
            </a:r>
            <a:r>
              <a:rPr lang="en-US" b="0" dirty="0">
                <a:solidFill>
                  <a:schemeClr val="tx1"/>
                </a:solidFill>
              </a:rPr>
              <a:t> </a:t>
            </a:r>
            <a:r>
              <a:rPr lang="en-US" b="0" dirty="0" err="1">
                <a:solidFill>
                  <a:schemeClr val="tx1"/>
                </a:solidFill>
              </a:rPr>
              <a:t>kế</a:t>
            </a:r>
            <a:r>
              <a:rPr lang="en-US" b="0" dirty="0">
                <a:solidFill>
                  <a:schemeClr val="tx1"/>
                </a:solidFill>
              </a:rPr>
              <a:t> website </a:t>
            </a:r>
            <a:endParaRPr lang="en-US" b="0" dirty="0" smtClean="0">
              <a:solidFill>
                <a:schemeClr val="tx1"/>
              </a:solidFill>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4.2.1. </a:t>
            </a:r>
            <a:r>
              <a:rPr lang="en-US" dirty="0" err="1"/>
              <a:t>Xác</a:t>
            </a:r>
            <a:r>
              <a:rPr lang="en-US" dirty="0"/>
              <a:t> </a:t>
            </a:r>
            <a:r>
              <a:rPr lang="en-US" dirty="0" err="1"/>
              <a:t>định</a:t>
            </a:r>
            <a:r>
              <a:rPr lang="en-US" dirty="0"/>
              <a:t> </a:t>
            </a:r>
            <a:r>
              <a:rPr lang="en-US" dirty="0" err="1"/>
              <a:t>nhu</a:t>
            </a:r>
            <a:r>
              <a:rPr lang="en-US" dirty="0"/>
              <a:t> </a:t>
            </a:r>
            <a:r>
              <a:rPr lang="en-US" dirty="0" err="1"/>
              <a:t>cầu</a:t>
            </a:r>
            <a:r>
              <a:rPr lang="en-US" dirty="0"/>
              <a:t> </a:t>
            </a:r>
            <a:r>
              <a:rPr lang="en-US" dirty="0" err="1"/>
              <a:t>tài</a:t>
            </a:r>
            <a:r>
              <a:rPr lang="en-US" dirty="0"/>
              <a:t> </a:t>
            </a:r>
            <a:r>
              <a:rPr lang="en-US" dirty="0" err="1"/>
              <a:t>chính</a:t>
            </a:r>
            <a:r>
              <a:rPr lang="en-US" dirty="0"/>
              <a:t> </a:t>
            </a:r>
            <a:r>
              <a:rPr lang="en-US" dirty="0" err="1"/>
              <a:t>cho</a:t>
            </a:r>
            <a:r>
              <a:rPr lang="en-US" dirty="0"/>
              <a:t> </a:t>
            </a:r>
            <a:r>
              <a:rPr lang="en-US" dirty="0" smtClean="0"/>
              <a:t>KN</a:t>
            </a:r>
            <a:endParaRPr lang="en-GB" dirty="0"/>
          </a:p>
        </p:txBody>
      </p:sp>
    </p:spTree>
    <p:extLst>
      <p:ext uri="{BB962C8B-B14F-4D97-AF65-F5344CB8AC3E}">
        <p14:creationId xmlns:p14="http://schemas.microsoft.com/office/powerpoint/2010/main" val="230955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4.2.2.1. </a:t>
            </a:r>
            <a:r>
              <a:rPr lang="en-US" dirty="0" err="1" smtClean="0"/>
              <a:t>Ngân</a:t>
            </a:r>
            <a:r>
              <a:rPr lang="en-US" dirty="0" smtClean="0"/>
              <a:t> </a:t>
            </a:r>
            <a:r>
              <a:rPr lang="en-US" dirty="0" err="1" smtClean="0"/>
              <a:t>quỹ</a:t>
            </a:r>
            <a:r>
              <a:rPr lang="en-US" dirty="0" smtClean="0"/>
              <a:t> </a:t>
            </a:r>
            <a:r>
              <a:rPr lang="en-US" dirty="0" err="1" smtClean="0"/>
              <a:t>dùng</a:t>
            </a:r>
            <a:r>
              <a:rPr lang="en-US" dirty="0" smtClean="0"/>
              <a:t> </a:t>
            </a:r>
            <a:r>
              <a:rPr lang="en-US" dirty="0" err="1" smtClean="0"/>
              <a:t>để</a:t>
            </a:r>
            <a:r>
              <a:rPr lang="en-US" dirty="0" smtClean="0"/>
              <a:t> chi </a:t>
            </a:r>
            <a:r>
              <a:rPr lang="en-US" dirty="0" err="1" smtClean="0"/>
              <a:t>phí</a:t>
            </a:r>
            <a:r>
              <a:rPr lang="en-US" dirty="0" smtClean="0"/>
              <a:t> </a:t>
            </a:r>
            <a:r>
              <a:rPr lang="en-US" dirty="0" err="1" smtClean="0"/>
              <a:t>cho</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diễn</a:t>
            </a:r>
            <a:r>
              <a:rPr lang="en-US" dirty="0" smtClean="0"/>
              <a:t> </a:t>
            </a:r>
            <a:r>
              <a:rPr lang="en-US" dirty="0" err="1" smtClean="0"/>
              <a:t>ra</a:t>
            </a:r>
            <a:r>
              <a:rPr lang="en-US" dirty="0" smtClean="0"/>
              <a:t> </a:t>
            </a:r>
            <a:r>
              <a:rPr lang="en-US" dirty="0" err="1" smtClean="0"/>
              <a:t>hằng</a:t>
            </a:r>
            <a:r>
              <a:rPr lang="en-US" dirty="0" smtClean="0"/>
              <a:t> </a:t>
            </a:r>
            <a:r>
              <a:rPr lang="en-US" dirty="0" err="1" smtClean="0"/>
              <a:t>ngày</a:t>
            </a:r>
            <a:endParaRPr lang="en-US" dirty="0" smtClean="0"/>
          </a:p>
          <a:p>
            <a:pPr lvl="0" algn="just"/>
            <a:r>
              <a:rPr lang="en-US" b="0" dirty="0" smtClean="0">
                <a:solidFill>
                  <a:schemeClr val="tx1"/>
                </a:solidFill>
              </a:rPr>
              <a:t>- </a:t>
            </a:r>
            <a:r>
              <a:rPr lang="en-US" b="0" dirty="0" err="1" smtClean="0">
                <a:solidFill>
                  <a:schemeClr val="tx1"/>
                </a:solidFill>
              </a:rPr>
              <a:t>Mua</a:t>
            </a:r>
            <a:r>
              <a:rPr lang="en-US" b="0" dirty="0" smtClean="0">
                <a:solidFill>
                  <a:schemeClr val="tx1"/>
                </a:solidFill>
              </a:rPr>
              <a:t> </a:t>
            </a:r>
            <a:r>
              <a:rPr lang="en-US" b="0" dirty="0" err="1">
                <a:solidFill>
                  <a:schemeClr val="tx1"/>
                </a:solidFill>
              </a:rPr>
              <a:t>sắm</a:t>
            </a:r>
            <a:r>
              <a:rPr lang="en-US" b="0" dirty="0">
                <a:solidFill>
                  <a:schemeClr val="tx1"/>
                </a:solidFill>
              </a:rPr>
              <a:t> </a:t>
            </a:r>
            <a:r>
              <a:rPr lang="en-US" b="0" dirty="0" err="1">
                <a:solidFill>
                  <a:schemeClr val="tx1"/>
                </a:solidFill>
              </a:rPr>
              <a:t>nguyên</a:t>
            </a:r>
            <a:r>
              <a:rPr lang="en-US" b="0" dirty="0">
                <a:solidFill>
                  <a:schemeClr val="tx1"/>
                </a:solidFill>
              </a:rPr>
              <a:t> </a:t>
            </a:r>
            <a:r>
              <a:rPr lang="en-US" b="0" dirty="0" err="1">
                <a:solidFill>
                  <a:schemeClr val="tx1"/>
                </a:solidFill>
              </a:rPr>
              <a:t>vật</a:t>
            </a:r>
            <a:r>
              <a:rPr lang="en-US" b="0" dirty="0">
                <a:solidFill>
                  <a:schemeClr val="tx1"/>
                </a:solidFill>
              </a:rPr>
              <a:t> </a:t>
            </a:r>
            <a:r>
              <a:rPr lang="en-US" b="0" dirty="0" err="1">
                <a:solidFill>
                  <a:schemeClr val="tx1"/>
                </a:solidFill>
              </a:rPr>
              <a:t>liệu</a:t>
            </a:r>
            <a:r>
              <a:rPr lang="en-US" b="0" dirty="0">
                <a:solidFill>
                  <a:schemeClr val="tx1"/>
                </a:solidFill>
              </a:rPr>
              <a:t>/</a:t>
            </a:r>
            <a:r>
              <a:rPr lang="en-US" b="0" dirty="0" err="1">
                <a:solidFill>
                  <a:schemeClr val="tx1"/>
                </a:solidFill>
              </a:rPr>
              <a:t>hàng</a:t>
            </a:r>
            <a:r>
              <a:rPr lang="en-US" b="0" dirty="0">
                <a:solidFill>
                  <a:schemeClr val="tx1"/>
                </a:solidFill>
              </a:rPr>
              <a:t> </a:t>
            </a:r>
            <a:r>
              <a:rPr lang="en-US" b="0" dirty="0" err="1">
                <a:solidFill>
                  <a:schemeClr val="tx1"/>
                </a:solidFill>
              </a:rPr>
              <a:t>hoá</a:t>
            </a:r>
            <a:r>
              <a:rPr lang="en-US" b="0" dirty="0">
                <a:solidFill>
                  <a:schemeClr val="tx1"/>
                </a:solidFill>
              </a:rPr>
              <a:t>: </a:t>
            </a:r>
            <a:r>
              <a:rPr lang="en-US" b="0" dirty="0" err="1">
                <a:solidFill>
                  <a:schemeClr val="tx1"/>
                </a:solidFill>
              </a:rPr>
              <a:t>thông</a:t>
            </a:r>
            <a:r>
              <a:rPr lang="en-US" b="0" dirty="0">
                <a:solidFill>
                  <a:schemeClr val="tx1"/>
                </a:solidFill>
              </a:rPr>
              <a:t> </a:t>
            </a:r>
            <a:r>
              <a:rPr lang="en-US" b="0" dirty="0" err="1">
                <a:solidFill>
                  <a:schemeClr val="tx1"/>
                </a:solidFill>
              </a:rPr>
              <a:t>thường</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mất</a:t>
            </a:r>
            <a:r>
              <a:rPr lang="en-US" b="0" dirty="0">
                <a:solidFill>
                  <a:schemeClr val="tx1"/>
                </a:solidFill>
              </a:rPr>
              <a:t> </a:t>
            </a:r>
            <a:r>
              <a:rPr lang="en-US" b="0" dirty="0" err="1">
                <a:solidFill>
                  <a:schemeClr val="tx1"/>
                </a:solidFill>
              </a:rPr>
              <a:t>tối</a:t>
            </a:r>
            <a:r>
              <a:rPr lang="en-US" b="0" dirty="0">
                <a:solidFill>
                  <a:schemeClr val="tx1"/>
                </a:solidFill>
              </a:rPr>
              <a:t> </a:t>
            </a:r>
            <a:r>
              <a:rPr lang="en-US" b="0" dirty="0" err="1">
                <a:solidFill>
                  <a:schemeClr val="tx1"/>
                </a:solidFill>
              </a:rPr>
              <a:t>thiểu</a:t>
            </a:r>
            <a:r>
              <a:rPr lang="en-US" b="0" dirty="0">
                <a:solidFill>
                  <a:schemeClr val="tx1"/>
                </a:solidFill>
              </a:rPr>
              <a:t> 3 </a:t>
            </a:r>
            <a:r>
              <a:rPr lang="en-US" b="0" dirty="0" err="1">
                <a:solidFill>
                  <a:schemeClr val="tx1"/>
                </a:solidFill>
              </a:rPr>
              <a:t>tháng</a:t>
            </a:r>
            <a:r>
              <a:rPr lang="en-US" b="0" dirty="0">
                <a:solidFill>
                  <a:schemeClr val="tx1"/>
                </a:solidFill>
              </a:rPr>
              <a:t> </a:t>
            </a:r>
            <a:r>
              <a:rPr lang="en-US" b="0" dirty="0" err="1">
                <a:solidFill>
                  <a:schemeClr val="tx1"/>
                </a:solidFill>
              </a:rPr>
              <a:t>để</a:t>
            </a:r>
            <a:r>
              <a:rPr lang="en-US" b="0" dirty="0">
                <a:solidFill>
                  <a:schemeClr val="tx1"/>
                </a:solidFill>
              </a:rPr>
              <a:t> </a:t>
            </a:r>
            <a:r>
              <a:rPr lang="en-US" b="0" dirty="0" err="1">
                <a:solidFill>
                  <a:schemeClr val="tx1"/>
                </a:solidFill>
              </a:rPr>
              <a:t>khách</a:t>
            </a:r>
            <a:r>
              <a:rPr lang="en-US" b="0" dirty="0">
                <a:solidFill>
                  <a:schemeClr val="tx1"/>
                </a:solidFill>
              </a:rPr>
              <a:t> </a:t>
            </a:r>
            <a:r>
              <a:rPr lang="en-US" b="0" dirty="0" err="1">
                <a:solidFill>
                  <a:schemeClr val="tx1"/>
                </a:solidFill>
              </a:rPr>
              <a:t>hàng</a:t>
            </a:r>
            <a:r>
              <a:rPr lang="en-US" b="0" dirty="0">
                <a:solidFill>
                  <a:schemeClr val="tx1"/>
                </a:solidFill>
              </a:rPr>
              <a:t> </a:t>
            </a:r>
            <a:r>
              <a:rPr lang="en-US" b="0" dirty="0" err="1">
                <a:solidFill>
                  <a:schemeClr val="tx1"/>
                </a:solidFill>
              </a:rPr>
              <a:t>quen</a:t>
            </a:r>
            <a:r>
              <a:rPr lang="en-US" b="0" dirty="0">
                <a:solidFill>
                  <a:schemeClr val="tx1"/>
                </a:solidFill>
              </a:rPr>
              <a:t> </a:t>
            </a:r>
            <a:r>
              <a:rPr lang="en-US" b="0" dirty="0" err="1">
                <a:solidFill>
                  <a:schemeClr val="tx1"/>
                </a:solidFill>
              </a:rPr>
              <a:t>với</a:t>
            </a:r>
            <a:r>
              <a:rPr lang="en-US" b="0" dirty="0">
                <a:solidFill>
                  <a:schemeClr val="tx1"/>
                </a:solidFill>
              </a:rPr>
              <a:t> </a:t>
            </a:r>
            <a:r>
              <a:rPr lang="en-US" b="0" dirty="0" err="1">
                <a:solidFill>
                  <a:schemeClr val="tx1"/>
                </a:solidFill>
              </a:rPr>
              <a:t>sản</a:t>
            </a:r>
            <a:r>
              <a:rPr lang="en-US" b="0" dirty="0">
                <a:solidFill>
                  <a:schemeClr val="tx1"/>
                </a:solidFill>
              </a:rPr>
              <a:t> </a:t>
            </a:r>
            <a:r>
              <a:rPr lang="en-US" b="0" dirty="0" err="1">
                <a:solidFill>
                  <a:schemeClr val="tx1"/>
                </a:solidFill>
              </a:rPr>
              <a:t>phẩm</a:t>
            </a:r>
            <a:r>
              <a:rPr lang="en-US" b="0" dirty="0">
                <a:solidFill>
                  <a:schemeClr val="tx1"/>
                </a:solidFill>
              </a:rPr>
              <a:t>/</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khi</a:t>
            </a:r>
            <a:r>
              <a:rPr lang="en-US" b="0" dirty="0">
                <a:solidFill>
                  <a:schemeClr val="tx1"/>
                </a:solidFill>
              </a:rPr>
              <a:t> </a:t>
            </a:r>
            <a:r>
              <a:rPr lang="en-US" b="0" dirty="0" err="1">
                <a:solidFill>
                  <a:schemeClr val="tx1"/>
                </a:solidFill>
              </a:rPr>
              <a:t>đó</a:t>
            </a:r>
            <a:r>
              <a:rPr lang="en-US" b="0" dirty="0">
                <a:solidFill>
                  <a:schemeClr val="tx1"/>
                </a:solidFill>
              </a:rPr>
              <a:t> </a:t>
            </a:r>
            <a:r>
              <a:rPr lang="en-US" b="0" dirty="0" err="1">
                <a:solidFill>
                  <a:schemeClr val="tx1"/>
                </a:solidFill>
              </a:rPr>
              <a:t>mới</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có</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thu</a:t>
            </a:r>
            <a:r>
              <a:rPr lang="en-US" b="0" dirty="0">
                <a:solidFill>
                  <a:schemeClr val="tx1"/>
                </a:solidFill>
              </a:rPr>
              <a:t> </a:t>
            </a:r>
            <a:r>
              <a:rPr lang="en-US" b="0" dirty="0" err="1">
                <a:solidFill>
                  <a:schemeClr val="tx1"/>
                </a:solidFill>
              </a:rPr>
              <a:t>đủ</a:t>
            </a:r>
            <a:r>
              <a:rPr lang="en-US" b="0" dirty="0">
                <a:solidFill>
                  <a:schemeClr val="tx1"/>
                </a:solidFill>
              </a:rPr>
              <a:t> </a:t>
            </a:r>
            <a:r>
              <a:rPr lang="en-US" b="0" dirty="0" err="1">
                <a:solidFill>
                  <a:schemeClr val="tx1"/>
                </a:solidFill>
              </a:rPr>
              <a:t>bù</a:t>
            </a:r>
            <a:r>
              <a:rPr lang="en-US" b="0" dirty="0">
                <a:solidFill>
                  <a:schemeClr val="tx1"/>
                </a:solidFill>
              </a:rPr>
              <a:t> </a:t>
            </a:r>
            <a:r>
              <a:rPr lang="en-US" b="0" dirty="0" err="1">
                <a:solidFill>
                  <a:schemeClr val="tx1"/>
                </a:solidFill>
              </a:rPr>
              <a:t>đắp</a:t>
            </a:r>
            <a:r>
              <a:rPr lang="en-US" b="0" dirty="0">
                <a:solidFill>
                  <a:schemeClr val="tx1"/>
                </a:solidFill>
              </a:rPr>
              <a:t> chi </a:t>
            </a:r>
            <a:r>
              <a:rPr lang="en-US" b="0" dirty="0" err="1">
                <a:solidFill>
                  <a:schemeClr val="tx1"/>
                </a:solidFill>
              </a:rPr>
              <a:t>phí</a:t>
            </a:r>
            <a:r>
              <a:rPr lang="en-US" b="0" dirty="0">
                <a:solidFill>
                  <a:schemeClr val="tx1"/>
                </a:solidFill>
              </a:rPr>
              <a:t>. Do </a:t>
            </a:r>
            <a:r>
              <a:rPr lang="en-US" b="0" dirty="0" err="1">
                <a:solidFill>
                  <a:schemeClr val="tx1"/>
                </a:solidFill>
              </a:rPr>
              <a:t>đó</a:t>
            </a:r>
            <a:r>
              <a:rPr lang="en-US" b="0" dirty="0">
                <a:solidFill>
                  <a:schemeClr val="tx1"/>
                </a:solidFill>
              </a:rPr>
              <a:t> </a:t>
            </a:r>
            <a:r>
              <a:rPr lang="en-US" b="0" dirty="0" err="1">
                <a:solidFill>
                  <a:schemeClr val="tx1"/>
                </a:solidFill>
              </a:rPr>
              <a:t>phải</a:t>
            </a:r>
            <a:r>
              <a:rPr lang="en-US" b="0" dirty="0">
                <a:solidFill>
                  <a:schemeClr val="tx1"/>
                </a:solidFill>
              </a:rPr>
              <a:t> </a:t>
            </a:r>
            <a:r>
              <a:rPr lang="en-US" b="0" dirty="0" err="1">
                <a:solidFill>
                  <a:schemeClr val="tx1"/>
                </a:solidFill>
              </a:rPr>
              <a:t>dự</a:t>
            </a:r>
            <a:r>
              <a:rPr lang="en-US" b="0" dirty="0">
                <a:solidFill>
                  <a:schemeClr val="tx1"/>
                </a:solidFill>
              </a:rPr>
              <a:t> </a:t>
            </a:r>
            <a:r>
              <a:rPr lang="en-US" b="0" dirty="0" err="1">
                <a:solidFill>
                  <a:schemeClr val="tx1"/>
                </a:solidFill>
              </a:rPr>
              <a:t>trù</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quỹ</a:t>
            </a:r>
            <a:r>
              <a:rPr lang="en-US" b="0" dirty="0">
                <a:solidFill>
                  <a:schemeClr val="tx1"/>
                </a:solidFill>
              </a:rPr>
              <a:t> </a:t>
            </a:r>
            <a:r>
              <a:rPr lang="en-US" b="0" dirty="0" err="1">
                <a:solidFill>
                  <a:schemeClr val="tx1"/>
                </a:solidFill>
              </a:rPr>
              <a:t>mua</a:t>
            </a:r>
            <a:r>
              <a:rPr lang="en-US" b="0" dirty="0">
                <a:solidFill>
                  <a:schemeClr val="tx1"/>
                </a:solidFill>
              </a:rPr>
              <a:t> </a:t>
            </a:r>
            <a:r>
              <a:rPr lang="en-US" b="0" dirty="0" err="1">
                <a:solidFill>
                  <a:schemeClr val="tx1"/>
                </a:solidFill>
              </a:rPr>
              <a:t>sắm</a:t>
            </a:r>
            <a:r>
              <a:rPr lang="en-US" b="0" dirty="0">
                <a:solidFill>
                  <a:schemeClr val="tx1"/>
                </a:solidFill>
              </a:rPr>
              <a:t> </a:t>
            </a:r>
            <a:r>
              <a:rPr lang="en-US" b="0" dirty="0" err="1">
                <a:solidFill>
                  <a:schemeClr val="tx1"/>
                </a:solidFill>
              </a:rPr>
              <a:t>nguyên</a:t>
            </a:r>
            <a:r>
              <a:rPr lang="en-US" b="0" dirty="0">
                <a:solidFill>
                  <a:schemeClr val="tx1"/>
                </a:solidFill>
              </a:rPr>
              <a:t> </a:t>
            </a:r>
            <a:r>
              <a:rPr lang="en-US" b="0" dirty="0" err="1">
                <a:solidFill>
                  <a:schemeClr val="tx1"/>
                </a:solidFill>
              </a:rPr>
              <a:t>vật</a:t>
            </a:r>
            <a:r>
              <a:rPr lang="en-US" b="0" dirty="0">
                <a:solidFill>
                  <a:schemeClr val="tx1"/>
                </a:solidFill>
              </a:rPr>
              <a:t> </a:t>
            </a:r>
            <a:r>
              <a:rPr lang="en-US" b="0" dirty="0" err="1">
                <a:solidFill>
                  <a:schemeClr val="tx1"/>
                </a:solidFill>
              </a:rPr>
              <a:t>liệu</a:t>
            </a:r>
            <a:r>
              <a:rPr lang="en-US" b="0" dirty="0">
                <a:solidFill>
                  <a:schemeClr val="tx1"/>
                </a:solidFill>
              </a:rPr>
              <a:t> </a:t>
            </a:r>
            <a:r>
              <a:rPr lang="en-US" b="0" dirty="0" err="1">
                <a:solidFill>
                  <a:schemeClr val="tx1"/>
                </a:solidFill>
              </a:rPr>
              <a:t>ít</a:t>
            </a:r>
            <a:r>
              <a:rPr lang="en-US" b="0" dirty="0">
                <a:solidFill>
                  <a:schemeClr val="tx1"/>
                </a:solidFill>
              </a:rPr>
              <a:t> </a:t>
            </a:r>
            <a:r>
              <a:rPr lang="en-US" b="0" dirty="0" err="1">
                <a:solidFill>
                  <a:schemeClr val="tx1"/>
                </a:solidFill>
              </a:rPr>
              <a:t>nhất</a:t>
            </a:r>
            <a:r>
              <a:rPr lang="en-US" b="0" dirty="0">
                <a:solidFill>
                  <a:schemeClr val="tx1"/>
                </a:solidFill>
              </a:rPr>
              <a:t> </a:t>
            </a:r>
            <a:r>
              <a:rPr lang="en-US" b="0" dirty="0" err="1">
                <a:solidFill>
                  <a:schemeClr val="tx1"/>
                </a:solidFill>
              </a:rPr>
              <a:t>cho</a:t>
            </a:r>
            <a:r>
              <a:rPr lang="en-US" b="0" dirty="0">
                <a:solidFill>
                  <a:schemeClr val="tx1"/>
                </a:solidFill>
              </a:rPr>
              <a:t> 3 </a:t>
            </a:r>
            <a:r>
              <a:rPr lang="en-US" b="0" dirty="0" err="1">
                <a:solidFill>
                  <a:schemeClr val="tx1"/>
                </a:solidFill>
              </a:rPr>
              <a:t>tháng</a:t>
            </a:r>
            <a:r>
              <a:rPr lang="en-US" b="0" dirty="0">
                <a:solidFill>
                  <a:schemeClr val="tx1"/>
                </a:solidFill>
              </a:rPr>
              <a:t> </a:t>
            </a:r>
            <a:r>
              <a:rPr lang="en-US" b="0" dirty="0" err="1">
                <a:solidFill>
                  <a:schemeClr val="tx1"/>
                </a:solidFill>
              </a:rPr>
              <a:t>đầu</a:t>
            </a:r>
            <a:r>
              <a:rPr lang="en-US" b="0" dirty="0">
                <a:solidFill>
                  <a:schemeClr val="tx1"/>
                </a:solidFill>
              </a:rPr>
              <a:t> </a:t>
            </a:r>
            <a:r>
              <a:rPr lang="en-US" b="0" dirty="0" err="1">
                <a:solidFill>
                  <a:schemeClr val="tx1"/>
                </a:solidFill>
              </a:rPr>
              <a:t>tiên</a:t>
            </a:r>
            <a:r>
              <a:rPr lang="en-US" b="0" dirty="0">
                <a:solidFill>
                  <a:schemeClr val="tx1"/>
                </a:solidFill>
              </a:rPr>
              <a:t>.</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Trả</a:t>
            </a:r>
            <a:r>
              <a:rPr lang="en-US" b="0" dirty="0" smtClean="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lương</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bao</a:t>
            </a:r>
            <a:r>
              <a:rPr lang="en-US" b="0" dirty="0">
                <a:solidFill>
                  <a:schemeClr val="tx1"/>
                </a:solidFill>
              </a:rPr>
              <a:t> </a:t>
            </a:r>
            <a:r>
              <a:rPr lang="en-US" b="0" dirty="0" err="1">
                <a:solidFill>
                  <a:schemeClr val="tx1"/>
                </a:solidFill>
              </a:rPr>
              <a:t>gồm</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lương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chủ</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lương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lao</a:t>
            </a:r>
            <a:r>
              <a:rPr lang="en-US" b="0" dirty="0">
                <a:solidFill>
                  <a:schemeClr val="tx1"/>
                </a:solidFill>
              </a:rPr>
              <a:t> </a:t>
            </a:r>
            <a:r>
              <a:rPr lang="en-US" b="0" dirty="0" err="1">
                <a:solidFill>
                  <a:schemeClr val="tx1"/>
                </a:solidFill>
              </a:rPr>
              <a:t>động</a:t>
            </a:r>
            <a:r>
              <a:rPr lang="en-US" b="0" dirty="0">
                <a:solidFill>
                  <a:schemeClr val="tx1"/>
                </a:solidFill>
              </a:rPr>
              <a:t> </a:t>
            </a:r>
            <a:r>
              <a:rPr lang="en-US" b="0" dirty="0" err="1">
                <a:solidFill>
                  <a:schemeClr val="tx1"/>
                </a:solidFill>
              </a:rPr>
              <a:t>quản</a:t>
            </a:r>
            <a:r>
              <a:rPr lang="en-US" b="0" dirty="0">
                <a:solidFill>
                  <a:schemeClr val="tx1"/>
                </a:solidFill>
              </a:rPr>
              <a:t> </a:t>
            </a:r>
            <a:r>
              <a:rPr lang="en-US" b="0" dirty="0" err="1">
                <a:solidFill>
                  <a:schemeClr val="tx1"/>
                </a:solidFill>
              </a:rPr>
              <a:t>trị</a:t>
            </a:r>
            <a:r>
              <a:rPr lang="en-US" b="0" dirty="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lương</a:t>
            </a:r>
            <a:r>
              <a:rPr lang="en-US" b="0" dirty="0">
                <a:solidFill>
                  <a:schemeClr val="tx1"/>
                </a:solidFill>
              </a:rPr>
              <a:t>/</a:t>
            </a:r>
            <a:r>
              <a:rPr lang="en-US" b="0" dirty="0" err="1">
                <a:solidFill>
                  <a:schemeClr val="tx1"/>
                </a:solidFill>
              </a:rPr>
              <a:t>tiền</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công</a:t>
            </a:r>
            <a:r>
              <a:rPr lang="en-US" b="0" dirty="0">
                <a:solidFill>
                  <a:schemeClr val="tx1"/>
                </a:solidFill>
              </a:rPr>
              <a:t> </a:t>
            </a:r>
            <a:r>
              <a:rPr lang="en-US" b="0" dirty="0" err="1">
                <a:solidFill>
                  <a:schemeClr val="tx1"/>
                </a:solidFill>
              </a:rPr>
              <a:t>nhân</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Thuê</a:t>
            </a:r>
            <a:r>
              <a:rPr lang="en-US" b="0" dirty="0" smtClean="0">
                <a:solidFill>
                  <a:schemeClr val="tx1"/>
                </a:solidFill>
              </a:rPr>
              <a:t> </a:t>
            </a:r>
            <a:r>
              <a:rPr lang="en-US" b="0" dirty="0" err="1">
                <a:solidFill>
                  <a:schemeClr val="tx1"/>
                </a:solidFill>
              </a:rPr>
              <a:t>văn</a:t>
            </a:r>
            <a:r>
              <a:rPr lang="en-US" b="0" dirty="0">
                <a:solidFill>
                  <a:schemeClr val="tx1"/>
                </a:solidFill>
              </a:rPr>
              <a:t> </a:t>
            </a:r>
            <a:r>
              <a:rPr lang="en-US" b="0" dirty="0" err="1">
                <a:solidFill>
                  <a:schemeClr val="tx1"/>
                </a:solidFill>
              </a:rPr>
              <a:t>phòng</a:t>
            </a:r>
            <a:r>
              <a:rPr lang="en-US" b="0" dirty="0">
                <a:solidFill>
                  <a:schemeClr val="tx1"/>
                </a:solidFill>
              </a:rPr>
              <a:t>, </a:t>
            </a:r>
            <a:r>
              <a:rPr lang="en-US" b="0" dirty="0" err="1">
                <a:solidFill>
                  <a:schemeClr val="tx1"/>
                </a:solidFill>
              </a:rPr>
              <a:t>địa</a:t>
            </a:r>
            <a:r>
              <a:rPr lang="en-US" b="0" dirty="0">
                <a:solidFill>
                  <a:schemeClr val="tx1"/>
                </a:solidFill>
              </a:rPr>
              <a:t> </a:t>
            </a:r>
            <a:r>
              <a:rPr lang="en-US" b="0" dirty="0" err="1">
                <a:solidFill>
                  <a:schemeClr val="tx1"/>
                </a:solidFill>
              </a:rPr>
              <a:t>điểm</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trừ</a:t>
            </a:r>
            <a:r>
              <a:rPr lang="en-US" b="0" dirty="0">
                <a:solidFill>
                  <a:schemeClr val="tx1"/>
                </a:solidFill>
              </a:rPr>
              <a:t> </a:t>
            </a:r>
            <a:r>
              <a:rPr lang="en-US" b="0" dirty="0" err="1">
                <a:solidFill>
                  <a:schemeClr val="tx1"/>
                </a:solidFill>
              </a:rPr>
              <a:t>trường</a:t>
            </a:r>
            <a:r>
              <a:rPr lang="en-US" b="0" dirty="0">
                <a:solidFill>
                  <a:schemeClr val="tx1"/>
                </a:solidFill>
              </a:rPr>
              <a:t> </a:t>
            </a:r>
            <a:r>
              <a:rPr lang="en-US" b="0" dirty="0" err="1">
                <a:solidFill>
                  <a:schemeClr val="tx1"/>
                </a:solidFill>
              </a:rPr>
              <a:t>hợp</a:t>
            </a:r>
            <a:r>
              <a:rPr lang="en-US" b="0" dirty="0">
                <a:solidFill>
                  <a:schemeClr val="tx1"/>
                </a:solidFill>
              </a:rPr>
              <a:t> </a:t>
            </a:r>
            <a:r>
              <a:rPr lang="en-US" b="0" dirty="0" err="1">
                <a:solidFill>
                  <a:schemeClr val="tx1"/>
                </a:solidFill>
              </a:rPr>
              <a:t>văn</a:t>
            </a:r>
            <a:r>
              <a:rPr lang="en-US" b="0" dirty="0">
                <a:solidFill>
                  <a:schemeClr val="tx1"/>
                </a:solidFill>
              </a:rPr>
              <a:t> </a:t>
            </a:r>
            <a:r>
              <a:rPr lang="en-US" b="0" dirty="0" err="1">
                <a:solidFill>
                  <a:schemeClr val="tx1"/>
                </a:solidFill>
              </a:rPr>
              <a:t>phòng</a:t>
            </a:r>
            <a:r>
              <a:rPr lang="en-US" b="0" dirty="0">
                <a:solidFill>
                  <a:schemeClr val="tx1"/>
                </a:solidFill>
              </a:rPr>
              <a:t>, </a:t>
            </a:r>
            <a:r>
              <a:rPr lang="en-US" b="0" dirty="0" err="1">
                <a:solidFill>
                  <a:schemeClr val="tx1"/>
                </a:solidFill>
              </a:rPr>
              <a:t>địa</a:t>
            </a:r>
            <a:r>
              <a:rPr lang="en-US" b="0" dirty="0">
                <a:solidFill>
                  <a:schemeClr val="tx1"/>
                </a:solidFill>
              </a:rPr>
              <a:t> </a:t>
            </a:r>
            <a:r>
              <a:rPr lang="en-US" b="0" dirty="0" err="1">
                <a:solidFill>
                  <a:schemeClr val="tx1"/>
                </a:solidFill>
              </a:rPr>
              <a:t>điểm</a:t>
            </a:r>
            <a:r>
              <a:rPr lang="en-US" b="0" dirty="0">
                <a:solidFill>
                  <a:schemeClr val="tx1"/>
                </a:solidFill>
              </a:rPr>
              <a:t> </a:t>
            </a:r>
            <a:r>
              <a:rPr lang="en-US" b="0" dirty="0" err="1">
                <a:solidFill>
                  <a:schemeClr val="tx1"/>
                </a:solidFill>
              </a:rPr>
              <a:t>kinh</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là</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chủ</a:t>
            </a:r>
            <a:r>
              <a:rPr lang="en-US" b="0" dirty="0">
                <a:solidFill>
                  <a:schemeClr val="tx1"/>
                </a:solidFill>
              </a:rPr>
              <a:t> </a:t>
            </a:r>
            <a:r>
              <a:rPr lang="en-US" b="0" dirty="0" err="1">
                <a:solidFill>
                  <a:schemeClr val="tx1"/>
                </a:solidFill>
              </a:rPr>
              <a:t>doanh</a:t>
            </a:r>
            <a:r>
              <a:rPr lang="en-US" b="0" dirty="0">
                <a:solidFill>
                  <a:schemeClr val="tx1"/>
                </a:solidFill>
              </a:rPr>
              <a:t> </a:t>
            </a:r>
            <a:r>
              <a:rPr lang="en-US" b="0" dirty="0" err="1">
                <a:solidFill>
                  <a:schemeClr val="tx1"/>
                </a:solidFill>
              </a:rPr>
              <a:t>nghiệp</a:t>
            </a:r>
            <a:r>
              <a:rPr lang="en-US" b="0" dirty="0">
                <a:solidFill>
                  <a:schemeClr val="tx1"/>
                </a:solidFill>
              </a:rPr>
              <a:t> </a:t>
            </a:r>
            <a:r>
              <a:rPr lang="en-US" b="0" dirty="0" err="1">
                <a:solidFill>
                  <a:schemeClr val="tx1"/>
                </a:solidFill>
              </a:rPr>
              <a:t>hoặc</a:t>
            </a:r>
            <a:r>
              <a:rPr lang="en-US" b="0" dirty="0">
                <a:solidFill>
                  <a:schemeClr val="tx1"/>
                </a:solidFill>
              </a:rPr>
              <a:t> </a:t>
            </a:r>
            <a:r>
              <a:rPr lang="en-US" b="0" dirty="0" err="1">
                <a:solidFill>
                  <a:schemeClr val="tx1"/>
                </a:solidFill>
              </a:rPr>
              <a:t>đã</a:t>
            </a:r>
            <a:r>
              <a:rPr lang="en-US" b="0" dirty="0">
                <a:solidFill>
                  <a:schemeClr val="tx1"/>
                </a:solidFill>
              </a:rPr>
              <a:t> </a:t>
            </a:r>
            <a:r>
              <a:rPr lang="en-US" b="0" dirty="0" err="1">
                <a:solidFill>
                  <a:schemeClr val="tx1"/>
                </a:solidFill>
              </a:rPr>
              <a:t>xây</a:t>
            </a:r>
            <a:r>
              <a:rPr lang="en-US" b="0" dirty="0">
                <a:solidFill>
                  <a:schemeClr val="tx1"/>
                </a:solidFill>
              </a:rPr>
              <a:t> </a:t>
            </a:r>
            <a:r>
              <a:rPr lang="en-US" b="0" dirty="0" err="1">
                <a:solidFill>
                  <a:schemeClr val="tx1"/>
                </a:solidFill>
              </a:rPr>
              <a:t>dựng</a:t>
            </a:r>
            <a:r>
              <a:rPr lang="en-US" b="0" dirty="0">
                <a:solidFill>
                  <a:schemeClr val="tx1"/>
                </a:solidFill>
              </a:rPr>
              <a:t>.</a:t>
            </a:r>
            <a:endParaRPr lang="en-GB" b="0" dirty="0">
              <a:solidFill>
                <a:schemeClr val="tx1"/>
              </a:solidFill>
            </a:endParaRPr>
          </a:p>
          <a:p>
            <a:pPr lvl="0" algn="just"/>
            <a:r>
              <a:rPr lang="en-US" b="0" dirty="0" smtClean="0">
                <a:solidFill>
                  <a:schemeClr val="tx1"/>
                </a:solidFill>
              </a:rPr>
              <a:t>- </a:t>
            </a:r>
            <a:r>
              <a:rPr lang="en-US" b="0" dirty="0" err="1" smtClean="0">
                <a:solidFill>
                  <a:schemeClr val="tx1"/>
                </a:solidFill>
              </a:rPr>
              <a:t>Trả</a:t>
            </a:r>
            <a:r>
              <a:rPr lang="en-US" b="0" dirty="0" smtClean="0">
                <a:solidFill>
                  <a:schemeClr val="tx1"/>
                </a:solidFill>
              </a:rPr>
              <a:t> </a:t>
            </a:r>
            <a:r>
              <a:rPr lang="en-US" b="0" dirty="0" err="1">
                <a:solidFill>
                  <a:schemeClr val="tx1"/>
                </a:solidFill>
              </a:rPr>
              <a:t>tiền</a:t>
            </a:r>
            <a:r>
              <a:rPr lang="en-US" b="0" dirty="0">
                <a:solidFill>
                  <a:schemeClr val="tx1"/>
                </a:solidFill>
              </a:rPr>
              <a:t> </a:t>
            </a:r>
            <a:r>
              <a:rPr lang="en-US" b="0" dirty="0" err="1">
                <a:solidFill>
                  <a:schemeClr val="tx1"/>
                </a:solidFill>
              </a:rPr>
              <a:t>sử</a:t>
            </a:r>
            <a:r>
              <a:rPr lang="en-US" b="0" dirty="0">
                <a:solidFill>
                  <a:schemeClr val="tx1"/>
                </a:solidFill>
              </a:rPr>
              <a:t> </a:t>
            </a:r>
            <a:r>
              <a:rPr lang="en-US" b="0" dirty="0" err="1">
                <a:solidFill>
                  <a:schemeClr val="tx1"/>
                </a:solidFill>
              </a:rPr>
              <a:t>dụng</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ngân</a:t>
            </a:r>
            <a:r>
              <a:rPr lang="en-US" b="0" dirty="0">
                <a:solidFill>
                  <a:schemeClr val="tx1"/>
                </a:solidFill>
              </a:rPr>
              <a:t> </a:t>
            </a:r>
            <a:r>
              <a:rPr lang="en-US" b="0" dirty="0" err="1">
                <a:solidFill>
                  <a:schemeClr val="tx1"/>
                </a:solidFill>
              </a:rPr>
              <a:t>hàng</a:t>
            </a:r>
            <a:r>
              <a:rPr lang="en-US" b="0" dirty="0">
                <a:solidFill>
                  <a:schemeClr val="tx1"/>
                </a:solidFill>
              </a:rPr>
              <a:t>, an </a:t>
            </a:r>
            <a:r>
              <a:rPr lang="en-US" b="0" dirty="0" err="1">
                <a:solidFill>
                  <a:schemeClr val="tx1"/>
                </a:solidFill>
              </a:rPr>
              <a:t>ninh</a:t>
            </a:r>
            <a:r>
              <a:rPr lang="en-US" b="0" dirty="0">
                <a:solidFill>
                  <a:schemeClr val="tx1"/>
                </a:solidFill>
              </a:rPr>
              <a:t>, </a:t>
            </a:r>
            <a:r>
              <a:rPr lang="en-US" b="0" dirty="0" err="1">
                <a:solidFill>
                  <a:schemeClr val="tx1"/>
                </a:solidFill>
              </a:rPr>
              <a:t>vệ</a:t>
            </a:r>
            <a:r>
              <a:rPr lang="en-US" b="0" dirty="0">
                <a:solidFill>
                  <a:schemeClr val="tx1"/>
                </a:solidFill>
              </a:rPr>
              <a:t> </a:t>
            </a:r>
            <a:r>
              <a:rPr lang="en-US" b="0" dirty="0" err="1">
                <a:solidFill>
                  <a:schemeClr val="tx1"/>
                </a:solidFill>
              </a:rPr>
              <a:t>sinh</a:t>
            </a:r>
            <a:r>
              <a:rPr lang="en-US" b="0" dirty="0">
                <a:solidFill>
                  <a:schemeClr val="tx1"/>
                </a:solidFill>
              </a:rPr>
              <a:t>, </a:t>
            </a:r>
            <a:r>
              <a:rPr lang="en-US" b="0" dirty="0" err="1">
                <a:solidFill>
                  <a:schemeClr val="tx1"/>
                </a:solidFill>
              </a:rPr>
              <a:t>dịch</a:t>
            </a:r>
            <a:r>
              <a:rPr lang="en-US" b="0" dirty="0">
                <a:solidFill>
                  <a:schemeClr val="tx1"/>
                </a:solidFill>
              </a:rPr>
              <a:t> </a:t>
            </a:r>
            <a:r>
              <a:rPr lang="en-US" b="0" dirty="0" err="1">
                <a:solidFill>
                  <a:schemeClr val="tx1"/>
                </a:solidFill>
              </a:rPr>
              <a:t>vụ</a:t>
            </a:r>
            <a:r>
              <a:rPr lang="en-US" b="0" dirty="0">
                <a:solidFill>
                  <a:schemeClr val="tx1"/>
                </a:solidFill>
              </a:rPr>
              <a:t> </a:t>
            </a:r>
            <a:r>
              <a:rPr lang="en-US" b="0" dirty="0" err="1">
                <a:solidFill>
                  <a:schemeClr val="tx1"/>
                </a:solidFill>
              </a:rPr>
              <a:t>viễn</a:t>
            </a:r>
            <a:r>
              <a:rPr lang="en-US" b="0" dirty="0">
                <a:solidFill>
                  <a:schemeClr val="tx1"/>
                </a:solidFill>
              </a:rPr>
              <a:t> </a:t>
            </a:r>
            <a:r>
              <a:rPr lang="en-US" b="0" dirty="0" err="1">
                <a:solidFill>
                  <a:schemeClr val="tx1"/>
                </a:solidFill>
              </a:rPr>
              <a:t>thông</a:t>
            </a:r>
            <a:r>
              <a:rPr lang="en-US" b="0" dirty="0">
                <a:solidFill>
                  <a:schemeClr val="tx1"/>
                </a:solidFill>
              </a:rPr>
              <a:t>, </a:t>
            </a:r>
            <a:r>
              <a:rPr lang="en-US" b="0" dirty="0" err="1">
                <a:solidFill>
                  <a:schemeClr val="tx1"/>
                </a:solidFill>
              </a:rPr>
              <a:t>điện</a:t>
            </a:r>
            <a:r>
              <a:rPr lang="en-US" b="0" dirty="0">
                <a:solidFill>
                  <a:schemeClr val="tx1"/>
                </a:solidFill>
              </a:rPr>
              <a:t> </a:t>
            </a:r>
            <a:r>
              <a:rPr lang="en-US" b="0" dirty="0" err="1">
                <a:solidFill>
                  <a:schemeClr val="tx1"/>
                </a:solidFill>
              </a:rPr>
              <a:t>nước</a:t>
            </a:r>
            <a:r>
              <a:rPr lang="en-US" b="0" dirty="0">
                <a:solidFill>
                  <a:schemeClr val="tx1"/>
                </a:solidFill>
              </a:rPr>
              <a:t>,…</a:t>
            </a:r>
            <a:endParaRPr lang="en-GB" b="0" dirty="0">
              <a:solidFill>
                <a:schemeClr val="tx1"/>
              </a:solidFill>
            </a:endParaRPr>
          </a:p>
          <a:p>
            <a:pPr lvl="0" algn="just"/>
            <a:r>
              <a:rPr lang="en-GB" b="0" dirty="0" smtClean="0">
                <a:solidFill>
                  <a:schemeClr val="tx1"/>
                </a:solidFill>
              </a:rPr>
              <a:t>- </a:t>
            </a:r>
            <a:r>
              <a:rPr lang="en-GB" b="0" dirty="0" err="1" smtClean="0">
                <a:solidFill>
                  <a:schemeClr val="tx1"/>
                </a:solidFill>
              </a:rPr>
              <a:t>Mua</a:t>
            </a:r>
            <a:r>
              <a:rPr lang="en-GB" b="0" dirty="0" smtClean="0">
                <a:solidFill>
                  <a:schemeClr val="tx1"/>
                </a:solidFill>
              </a:rPr>
              <a:t> </a:t>
            </a:r>
            <a:r>
              <a:rPr lang="en-GB" b="0" dirty="0" err="1">
                <a:solidFill>
                  <a:schemeClr val="tx1"/>
                </a:solidFill>
              </a:rPr>
              <a:t>bảo</a:t>
            </a:r>
            <a:r>
              <a:rPr lang="en-GB" b="0" dirty="0">
                <a:solidFill>
                  <a:schemeClr val="tx1"/>
                </a:solidFill>
              </a:rPr>
              <a:t> </a:t>
            </a:r>
            <a:r>
              <a:rPr lang="en-GB" b="0" dirty="0" err="1">
                <a:solidFill>
                  <a:schemeClr val="tx1"/>
                </a:solidFill>
              </a:rPr>
              <a:t>hiểm</a:t>
            </a:r>
            <a:r>
              <a:rPr lang="en-GB" b="0" dirty="0">
                <a:solidFill>
                  <a:schemeClr val="tx1"/>
                </a:solidFill>
              </a:rPr>
              <a:t> </a:t>
            </a:r>
            <a:r>
              <a:rPr lang="en-GB" b="0" dirty="0" err="1">
                <a:solidFill>
                  <a:schemeClr val="tx1"/>
                </a:solidFill>
              </a:rPr>
              <a:t>bao</a:t>
            </a:r>
            <a:r>
              <a:rPr lang="en-GB" b="0" dirty="0">
                <a:solidFill>
                  <a:schemeClr val="tx1"/>
                </a:solidFill>
              </a:rPr>
              <a:t> </a:t>
            </a:r>
            <a:r>
              <a:rPr lang="en-GB" b="0" dirty="0" err="1">
                <a:solidFill>
                  <a:schemeClr val="tx1"/>
                </a:solidFill>
              </a:rPr>
              <a:t>gồm</a:t>
            </a:r>
            <a:r>
              <a:rPr lang="en-GB" b="0" dirty="0">
                <a:solidFill>
                  <a:schemeClr val="tx1"/>
                </a:solidFill>
              </a:rPr>
              <a:t> </a:t>
            </a:r>
            <a:r>
              <a:rPr lang="en-GB" b="0" dirty="0" err="1">
                <a:solidFill>
                  <a:schemeClr val="tx1"/>
                </a:solidFill>
              </a:rPr>
              <a:t>bảo</a:t>
            </a:r>
            <a:r>
              <a:rPr lang="en-GB" b="0" dirty="0">
                <a:solidFill>
                  <a:schemeClr val="tx1"/>
                </a:solidFill>
              </a:rPr>
              <a:t> </a:t>
            </a:r>
            <a:r>
              <a:rPr lang="en-GB" b="0" dirty="0" err="1">
                <a:solidFill>
                  <a:schemeClr val="tx1"/>
                </a:solidFill>
              </a:rPr>
              <a:t>hiểm</a:t>
            </a:r>
            <a:r>
              <a:rPr lang="en-GB" b="0" dirty="0">
                <a:solidFill>
                  <a:schemeClr val="tx1"/>
                </a:solidFill>
              </a:rPr>
              <a:t>: </a:t>
            </a:r>
            <a:r>
              <a:rPr lang="en-GB" b="0" dirty="0" err="1">
                <a:solidFill>
                  <a:schemeClr val="tx1"/>
                </a:solidFill>
              </a:rPr>
              <a:t>tài</a:t>
            </a:r>
            <a:r>
              <a:rPr lang="en-GB" b="0" dirty="0">
                <a:solidFill>
                  <a:schemeClr val="tx1"/>
                </a:solidFill>
              </a:rPr>
              <a:t> </a:t>
            </a:r>
            <a:r>
              <a:rPr lang="en-GB" b="0" dirty="0" err="1">
                <a:solidFill>
                  <a:schemeClr val="tx1"/>
                </a:solidFill>
              </a:rPr>
              <a:t>sản</a:t>
            </a:r>
            <a:r>
              <a:rPr lang="en-GB" b="0" dirty="0">
                <a:solidFill>
                  <a:schemeClr val="tx1"/>
                </a:solidFill>
              </a:rPr>
              <a:t>, </a:t>
            </a:r>
            <a:r>
              <a:rPr lang="en-GB" b="0" dirty="0" err="1">
                <a:solidFill>
                  <a:schemeClr val="tx1"/>
                </a:solidFill>
              </a:rPr>
              <a:t>cháy</a:t>
            </a:r>
            <a:r>
              <a:rPr lang="en-GB" b="0" dirty="0">
                <a:solidFill>
                  <a:schemeClr val="tx1"/>
                </a:solidFill>
              </a:rPr>
              <a:t> </a:t>
            </a:r>
            <a:r>
              <a:rPr lang="en-GB" b="0" dirty="0" err="1">
                <a:solidFill>
                  <a:schemeClr val="tx1"/>
                </a:solidFill>
              </a:rPr>
              <a:t>nổ</a:t>
            </a:r>
            <a:r>
              <a:rPr lang="en-GB" b="0" dirty="0">
                <a:solidFill>
                  <a:schemeClr val="tx1"/>
                </a:solidFill>
              </a:rPr>
              <a:t>, </a:t>
            </a:r>
            <a:r>
              <a:rPr lang="en-GB" b="0" dirty="0" err="1">
                <a:solidFill>
                  <a:schemeClr val="tx1"/>
                </a:solidFill>
              </a:rPr>
              <a:t>xã</a:t>
            </a:r>
            <a:r>
              <a:rPr lang="en-GB" b="0" dirty="0">
                <a:solidFill>
                  <a:schemeClr val="tx1"/>
                </a:solidFill>
              </a:rPr>
              <a:t> </a:t>
            </a:r>
            <a:r>
              <a:rPr lang="en-GB" b="0" dirty="0" err="1">
                <a:solidFill>
                  <a:schemeClr val="tx1"/>
                </a:solidFill>
              </a:rPr>
              <a:t>hội</a:t>
            </a:r>
            <a:r>
              <a:rPr lang="en-GB" b="0" dirty="0">
                <a:solidFill>
                  <a:schemeClr val="tx1"/>
                </a:solidFill>
              </a:rPr>
              <a:t>, y </a:t>
            </a:r>
            <a:r>
              <a:rPr lang="en-GB" b="0" dirty="0" err="1">
                <a:solidFill>
                  <a:schemeClr val="tx1"/>
                </a:solidFill>
              </a:rPr>
              <a:t>tế</a:t>
            </a:r>
            <a:r>
              <a:rPr lang="en-GB" b="0" dirty="0">
                <a:solidFill>
                  <a:schemeClr val="tx1"/>
                </a:solidFill>
              </a:rPr>
              <a:t>,...</a:t>
            </a:r>
          </a:p>
          <a:p>
            <a:pPr lvl="0" algn="just"/>
            <a:r>
              <a:rPr lang="en-GB" b="0" dirty="0" smtClean="0">
                <a:solidFill>
                  <a:schemeClr val="tx1"/>
                </a:solidFill>
              </a:rPr>
              <a:t>- </a:t>
            </a:r>
            <a:r>
              <a:rPr lang="en-GB" b="0" dirty="0" err="1" smtClean="0">
                <a:solidFill>
                  <a:schemeClr val="tx1"/>
                </a:solidFill>
              </a:rPr>
              <a:t>Hoạt</a:t>
            </a:r>
            <a:r>
              <a:rPr lang="en-GB" b="0" dirty="0" smtClean="0">
                <a:solidFill>
                  <a:schemeClr val="tx1"/>
                </a:solidFill>
              </a:rPr>
              <a:t> </a:t>
            </a:r>
            <a:r>
              <a:rPr lang="en-GB" b="0" dirty="0" err="1">
                <a:solidFill>
                  <a:schemeClr val="tx1"/>
                </a:solidFill>
              </a:rPr>
              <a:t>động</a:t>
            </a:r>
            <a:r>
              <a:rPr lang="en-GB" b="0" dirty="0">
                <a:solidFill>
                  <a:schemeClr val="tx1"/>
                </a:solidFill>
              </a:rPr>
              <a:t> </a:t>
            </a:r>
            <a:r>
              <a:rPr lang="en-GB" b="0" dirty="0" err="1">
                <a:solidFill>
                  <a:schemeClr val="tx1"/>
                </a:solidFill>
              </a:rPr>
              <a:t>quảng</a:t>
            </a:r>
            <a:r>
              <a:rPr lang="en-GB" b="0" dirty="0">
                <a:solidFill>
                  <a:schemeClr val="tx1"/>
                </a:solidFill>
              </a:rPr>
              <a:t> </a:t>
            </a:r>
            <a:r>
              <a:rPr lang="en-GB" b="0" dirty="0" err="1">
                <a:solidFill>
                  <a:schemeClr val="tx1"/>
                </a:solidFill>
              </a:rPr>
              <a:t>cáo</a:t>
            </a:r>
            <a:r>
              <a:rPr lang="en-GB" b="0" dirty="0">
                <a:solidFill>
                  <a:schemeClr val="tx1"/>
                </a:solidFill>
              </a:rPr>
              <a:t>, </a:t>
            </a:r>
            <a:r>
              <a:rPr lang="en-GB" b="0" dirty="0" err="1">
                <a:solidFill>
                  <a:schemeClr val="tx1"/>
                </a:solidFill>
              </a:rPr>
              <a:t>xúc</a:t>
            </a:r>
            <a:r>
              <a:rPr lang="en-GB" b="0" dirty="0">
                <a:solidFill>
                  <a:schemeClr val="tx1"/>
                </a:solidFill>
              </a:rPr>
              <a:t> </a:t>
            </a:r>
            <a:r>
              <a:rPr lang="en-GB" b="0" dirty="0" err="1">
                <a:solidFill>
                  <a:schemeClr val="tx1"/>
                </a:solidFill>
              </a:rPr>
              <a:t>tiến</a:t>
            </a:r>
            <a:r>
              <a:rPr lang="en-GB" b="0" dirty="0">
                <a:solidFill>
                  <a:schemeClr val="tx1"/>
                </a:solidFill>
              </a:rPr>
              <a:t> </a:t>
            </a:r>
            <a:r>
              <a:rPr lang="en-GB" b="0" dirty="0" err="1">
                <a:solidFill>
                  <a:schemeClr val="tx1"/>
                </a:solidFill>
              </a:rPr>
              <a:t>bán</a:t>
            </a:r>
            <a:r>
              <a:rPr lang="en-GB" b="0" dirty="0">
                <a:solidFill>
                  <a:schemeClr val="tx1"/>
                </a:solidFill>
              </a:rPr>
              <a:t> </a:t>
            </a:r>
            <a:r>
              <a:rPr lang="en-GB" b="0" dirty="0" err="1">
                <a:solidFill>
                  <a:schemeClr val="tx1"/>
                </a:solidFill>
              </a:rPr>
              <a:t>hàng</a:t>
            </a:r>
            <a:endParaRPr lang="en-GB" b="0" dirty="0">
              <a:solidFill>
                <a:schemeClr val="tx1"/>
              </a:solidFill>
            </a:endParaRPr>
          </a:p>
          <a:p>
            <a:pPr lvl="0" algn="just"/>
            <a:r>
              <a:rPr lang="en-GB" b="0" dirty="0" smtClean="0">
                <a:solidFill>
                  <a:schemeClr val="tx1"/>
                </a:solidFill>
              </a:rPr>
              <a:t>- </a:t>
            </a:r>
            <a:r>
              <a:rPr lang="en-GB" b="0" dirty="0" err="1" smtClean="0">
                <a:solidFill>
                  <a:schemeClr val="tx1"/>
                </a:solidFill>
              </a:rPr>
              <a:t>Trả</a:t>
            </a:r>
            <a:r>
              <a:rPr lang="en-GB" b="0" dirty="0" smtClean="0">
                <a:solidFill>
                  <a:schemeClr val="tx1"/>
                </a:solidFill>
              </a:rPr>
              <a:t> </a:t>
            </a:r>
            <a:r>
              <a:rPr lang="en-GB" b="0" dirty="0" err="1">
                <a:solidFill>
                  <a:schemeClr val="tx1"/>
                </a:solidFill>
              </a:rPr>
              <a:t>lãi</a:t>
            </a:r>
            <a:r>
              <a:rPr lang="en-GB" b="0" dirty="0">
                <a:solidFill>
                  <a:schemeClr val="tx1"/>
                </a:solidFill>
              </a:rPr>
              <a:t> </a:t>
            </a:r>
            <a:r>
              <a:rPr lang="en-GB" b="0" dirty="0" err="1">
                <a:solidFill>
                  <a:schemeClr val="tx1"/>
                </a:solidFill>
              </a:rPr>
              <a:t>vay</a:t>
            </a:r>
            <a:r>
              <a:rPr lang="en-GB" b="0" dirty="0">
                <a:solidFill>
                  <a:schemeClr val="tx1"/>
                </a:solidFill>
              </a:rPr>
              <a:t> </a:t>
            </a:r>
            <a:r>
              <a:rPr lang="en-GB" b="0" dirty="0" err="1">
                <a:solidFill>
                  <a:schemeClr val="tx1"/>
                </a:solidFill>
              </a:rPr>
              <a:t>vốn</a:t>
            </a:r>
            <a:r>
              <a:rPr lang="en-GB" b="0" dirty="0">
                <a:solidFill>
                  <a:schemeClr val="tx1"/>
                </a:solidFill>
              </a:rPr>
              <a:t> </a:t>
            </a:r>
            <a:r>
              <a:rPr lang="en-GB" b="0" dirty="0" err="1">
                <a:solidFill>
                  <a:schemeClr val="tx1"/>
                </a:solidFill>
              </a:rPr>
              <a:t>của</a:t>
            </a:r>
            <a:r>
              <a:rPr lang="en-GB" b="0" dirty="0">
                <a:solidFill>
                  <a:schemeClr val="tx1"/>
                </a:solidFill>
              </a:rPr>
              <a:t> </a:t>
            </a:r>
            <a:r>
              <a:rPr lang="en-GB" b="0" dirty="0" err="1">
                <a:solidFill>
                  <a:schemeClr val="tx1"/>
                </a:solidFill>
              </a:rPr>
              <a:t>ngân</a:t>
            </a:r>
            <a:r>
              <a:rPr lang="en-GB" b="0" dirty="0">
                <a:solidFill>
                  <a:schemeClr val="tx1"/>
                </a:solidFill>
              </a:rPr>
              <a:t> </a:t>
            </a:r>
            <a:r>
              <a:rPr lang="en-GB" b="0" dirty="0" err="1">
                <a:solidFill>
                  <a:schemeClr val="tx1"/>
                </a:solidFill>
              </a:rPr>
              <a:t>hàng</a:t>
            </a:r>
            <a:endParaRPr lang="en-GB" b="0" dirty="0">
              <a:solidFill>
                <a:schemeClr val="tx1"/>
              </a:solidFill>
            </a:endParaRPr>
          </a:p>
          <a:p>
            <a:pPr lvl="0" algn="just"/>
            <a:r>
              <a:rPr lang="en-GB" b="0" dirty="0" smtClean="0">
                <a:solidFill>
                  <a:schemeClr val="tx1"/>
                </a:solidFill>
              </a:rPr>
              <a:t>- </a:t>
            </a:r>
            <a:r>
              <a:rPr lang="en-GB" b="0" dirty="0" err="1" smtClean="0">
                <a:solidFill>
                  <a:schemeClr val="tx1"/>
                </a:solidFill>
              </a:rPr>
              <a:t>Hoạt</a:t>
            </a:r>
            <a:r>
              <a:rPr lang="en-GB" b="0" dirty="0" smtClean="0">
                <a:solidFill>
                  <a:schemeClr val="tx1"/>
                </a:solidFill>
              </a:rPr>
              <a:t> </a:t>
            </a:r>
            <a:r>
              <a:rPr lang="en-GB" b="0" dirty="0" err="1">
                <a:solidFill>
                  <a:schemeClr val="tx1"/>
                </a:solidFill>
              </a:rPr>
              <a:t>động</a:t>
            </a:r>
            <a:r>
              <a:rPr lang="en-GB" b="0" dirty="0">
                <a:solidFill>
                  <a:schemeClr val="tx1"/>
                </a:solidFill>
              </a:rPr>
              <a:t> </a:t>
            </a:r>
            <a:r>
              <a:rPr lang="en-GB" b="0" dirty="0" err="1">
                <a:solidFill>
                  <a:schemeClr val="tx1"/>
                </a:solidFill>
              </a:rPr>
              <a:t>bảo</a:t>
            </a:r>
            <a:r>
              <a:rPr lang="en-GB" b="0" dirty="0">
                <a:solidFill>
                  <a:schemeClr val="tx1"/>
                </a:solidFill>
              </a:rPr>
              <a:t> </a:t>
            </a:r>
            <a:r>
              <a:rPr lang="en-GB" b="0" dirty="0" err="1">
                <a:solidFill>
                  <a:schemeClr val="tx1"/>
                </a:solidFill>
              </a:rPr>
              <a:t>dưỡng</a:t>
            </a:r>
            <a:r>
              <a:rPr lang="en-GB" b="0" dirty="0">
                <a:solidFill>
                  <a:schemeClr val="tx1"/>
                </a:solidFill>
              </a:rPr>
              <a:t> </a:t>
            </a:r>
            <a:r>
              <a:rPr lang="en-GB" b="0" dirty="0" err="1">
                <a:solidFill>
                  <a:schemeClr val="tx1"/>
                </a:solidFill>
              </a:rPr>
              <a:t>và</a:t>
            </a:r>
            <a:r>
              <a:rPr lang="en-GB" b="0" dirty="0">
                <a:solidFill>
                  <a:schemeClr val="tx1"/>
                </a:solidFill>
              </a:rPr>
              <a:t> </a:t>
            </a:r>
            <a:r>
              <a:rPr lang="en-GB" b="0" dirty="0" err="1">
                <a:solidFill>
                  <a:schemeClr val="tx1"/>
                </a:solidFill>
              </a:rPr>
              <a:t>sửa</a:t>
            </a:r>
            <a:r>
              <a:rPr lang="en-GB" b="0" dirty="0">
                <a:solidFill>
                  <a:schemeClr val="tx1"/>
                </a:solidFill>
              </a:rPr>
              <a:t> </a:t>
            </a:r>
            <a:r>
              <a:rPr lang="en-GB" b="0" dirty="0" err="1">
                <a:solidFill>
                  <a:schemeClr val="tx1"/>
                </a:solidFill>
              </a:rPr>
              <a:t>chữa</a:t>
            </a:r>
            <a:r>
              <a:rPr lang="en-GB" b="0" dirty="0">
                <a:solidFill>
                  <a:schemeClr val="tx1"/>
                </a:solidFill>
              </a:rPr>
              <a:t> </a:t>
            </a:r>
            <a:r>
              <a:rPr lang="en-GB" b="0" dirty="0" err="1">
                <a:solidFill>
                  <a:schemeClr val="tx1"/>
                </a:solidFill>
              </a:rPr>
              <a:t>nhà</a:t>
            </a:r>
            <a:r>
              <a:rPr lang="en-GB" b="0" dirty="0">
                <a:solidFill>
                  <a:schemeClr val="tx1"/>
                </a:solidFill>
              </a:rPr>
              <a:t> </a:t>
            </a:r>
            <a:r>
              <a:rPr lang="en-GB" b="0" dirty="0" err="1">
                <a:solidFill>
                  <a:schemeClr val="tx1"/>
                </a:solidFill>
              </a:rPr>
              <a:t>xưởng</a:t>
            </a:r>
            <a:r>
              <a:rPr lang="en-GB" b="0" dirty="0">
                <a:solidFill>
                  <a:schemeClr val="tx1"/>
                </a:solidFill>
              </a:rPr>
              <a:t>, </a:t>
            </a:r>
            <a:r>
              <a:rPr lang="en-GB" b="0" dirty="0" err="1">
                <a:solidFill>
                  <a:schemeClr val="tx1"/>
                </a:solidFill>
              </a:rPr>
              <a:t>máy</a:t>
            </a:r>
            <a:r>
              <a:rPr lang="en-GB" b="0" dirty="0">
                <a:solidFill>
                  <a:schemeClr val="tx1"/>
                </a:solidFill>
              </a:rPr>
              <a:t> </a:t>
            </a:r>
            <a:r>
              <a:rPr lang="en-GB" b="0" dirty="0" err="1">
                <a:solidFill>
                  <a:schemeClr val="tx1"/>
                </a:solidFill>
              </a:rPr>
              <a:t>móc</a:t>
            </a:r>
            <a:r>
              <a:rPr lang="en-GB" b="0" dirty="0">
                <a:solidFill>
                  <a:schemeClr val="tx1"/>
                </a:solidFill>
              </a:rPr>
              <a:t>, </a:t>
            </a:r>
            <a:r>
              <a:rPr lang="en-GB" b="0" dirty="0" err="1">
                <a:solidFill>
                  <a:schemeClr val="tx1"/>
                </a:solidFill>
              </a:rPr>
              <a:t>thiết</a:t>
            </a:r>
            <a:r>
              <a:rPr lang="en-GB" b="0" dirty="0">
                <a:solidFill>
                  <a:schemeClr val="tx1"/>
                </a:solidFill>
              </a:rPr>
              <a:t> </a:t>
            </a:r>
            <a:r>
              <a:rPr lang="en-GB" b="0" dirty="0" err="1">
                <a:solidFill>
                  <a:schemeClr val="tx1"/>
                </a:solidFill>
              </a:rPr>
              <a:t>bị</a:t>
            </a:r>
            <a:endParaRPr lang="en-GB" b="0" dirty="0">
              <a:solidFill>
                <a:schemeClr val="tx1"/>
              </a:solidFill>
            </a:endParaRPr>
          </a:p>
          <a:p>
            <a:pPr lvl="0" algn="just"/>
            <a:r>
              <a:rPr lang="en-GB" b="0" dirty="0" smtClean="0">
                <a:solidFill>
                  <a:schemeClr val="tx1"/>
                </a:solidFill>
              </a:rPr>
              <a:t>- </a:t>
            </a:r>
            <a:r>
              <a:rPr lang="en-GB" b="0" dirty="0" err="1" smtClean="0">
                <a:solidFill>
                  <a:schemeClr val="tx1"/>
                </a:solidFill>
              </a:rPr>
              <a:t>Các</a:t>
            </a:r>
            <a:r>
              <a:rPr lang="en-GB" b="0" dirty="0" smtClean="0">
                <a:solidFill>
                  <a:schemeClr val="tx1"/>
                </a:solidFill>
              </a:rPr>
              <a:t> </a:t>
            </a:r>
            <a:r>
              <a:rPr lang="en-GB" b="0" dirty="0" err="1">
                <a:solidFill>
                  <a:schemeClr val="tx1"/>
                </a:solidFill>
              </a:rPr>
              <a:t>hoạt</a:t>
            </a:r>
            <a:r>
              <a:rPr lang="en-GB" b="0" dirty="0">
                <a:solidFill>
                  <a:schemeClr val="tx1"/>
                </a:solidFill>
              </a:rPr>
              <a:t> </a:t>
            </a:r>
            <a:r>
              <a:rPr lang="en-GB" b="0" dirty="0" err="1">
                <a:solidFill>
                  <a:schemeClr val="tx1"/>
                </a:solidFill>
              </a:rPr>
              <a:t>động</a:t>
            </a:r>
            <a:r>
              <a:rPr lang="en-GB" b="0" dirty="0">
                <a:solidFill>
                  <a:schemeClr val="tx1"/>
                </a:solidFill>
              </a:rPr>
              <a:t> </a:t>
            </a:r>
            <a:r>
              <a:rPr lang="en-GB" b="0" dirty="0" err="1">
                <a:solidFill>
                  <a:schemeClr val="tx1"/>
                </a:solidFill>
              </a:rPr>
              <a:t>mang</a:t>
            </a:r>
            <a:r>
              <a:rPr lang="en-GB" b="0" dirty="0">
                <a:solidFill>
                  <a:schemeClr val="tx1"/>
                </a:solidFill>
              </a:rPr>
              <a:t> </a:t>
            </a:r>
            <a:r>
              <a:rPr lang="en-GB" b="0" dirty="0" err="1">
                <a:solidFill>
                  <a:schemeClr val="tx1"/>
                </a:solidFill>
              </a:rPr>
              <a:t>tính</a:t>
            </a:r>
            <a:r>
              <a:rPr lang="en-GB" b="0" dirty="0">
                <a:solidFill>
                  <a:schemeClr val="tx1"/>
                </a:solidFill>
              </a:rPr>
              <a:t> </a:t>
            </a:r>
            <a:r>
              <a:rPr lang="en-GB" b="0" dirty="0" err="1">
                <a:solidFill>
                  <a:schemeClr val="tx1"/>
                </a:solidFill>
              </a:rPr>
              <a:t>hành</a:t>
            </a:r>
            <a:r>
              <a:rPr lang="en-GB" b="0" dirty="0">
                <a:solidFill>
                  <a:schemeClr val="tx1"/>
                </a:solidFill>
              </a:rPr>
              <a:t> </a:t>
            </a:r>
            <a:r>
              <a:rPr lang="en-GB" b="0" dirty="0" err="1">
                <a:solidFill>
                  <a:schemeClr val="tx1"/>
                </a:solidFill>
              </a:rPr>
              <a:t>chính</a:t>
            </a:r>
            <a:endParaRPr lang="en-GB" b="0" dirty="0">
              <a:solidFill>
                <a:schemeClr val="tx1"/>
              </a:solidFill>
            </a:endParaRPr>
          </a:p>
          <a:p>
            <a:pPr lvl="0" algn="just"/>
            <a:r>
              <a:rPr lang="en-GB" b="0" dirty="0" smtClean="0">
                <a:solidFill>
                  <a:schemeClr val="tx1"/>
                </a:solidFill>
              </a:rPr>
              <a:t>- </a:t>
            </a:r>
            <a:r>
              <a:rPr lang="en-GB" b="0" dirty="0" err="1" smtClean="0">
                <a:solidFill>
                  <a:schemeClr val="tx1"/>
                </a:solidFill>
              </a:rPr>
              <a:t>Dự</a:t>
            </a:r>
            <a:r>
              <a:rPr lang="en-GB" b="0" dirty="0" smtClean="0">
                <a:solidFill>
                  <a:schemeClr val="tx1"/>
                </a:solidFill>
              </a:rPr>
              <a:t> </a:t>
            </a:r>
            <a:r>
              <a:rPr lang="en-GB" b="0" dirty="0" err="1">
                <a:solidFill>
                  <a:schemeClr val="tx1"/>
                </a:solidFill>
              </a:rPr>
              <a:t>phòng</a:t>
            </a:r>
            <a:r>
              <a:rPr lang="en-GB" b="0" dirty="0">
                <a:solidFill>
                  <a:schemeClr val="tx1"/>
                </a:solidFill>
              </a:rPr>
              <a:t> </a:t>
            </a:r>
            <a:r>
              <a:rPr lang="en-GB" b="0" dirty="0" err="1">
                <a:solidFill>
                  <a:schemeClr val="tx1"/>
                </a:solidFill>
              </a:rPr>
              <a:t>rủi</a:t>
            </a:r>
            <a:r>
              <a:rPr lang="en-GB" b="0" dirty="0">
                <a:solidFill>
                  <a:schemeClr val="tx1"/>
                </a:solidFill>
              </a:rPr>
              <a:t> </a:t>
            </a:r>
            <a:r>
              <a:rPr lang="en-GB" b="0" dirty="0" err="1">
                <a:solidFill>
                  <a:schemeClr val="tx1"/>
                </a:solidFill>
              </a:rPr>
              <a:t>ro</a:t>
            </a:r>
            <a:r>
              <a:rPr lang="en-GB" b="0" dirty="0">
                <a:solidFill>
                  <a:schemeClr val="tx1"/>
                </a:solidFill>
              </a:rPr>
              <a:t>, </a:t>
            </a:r>
            <a:r>
              <a:rPr lang="en-GB" b="0" dirty="0" err="1">
                <a:solidFill>
                  <a:schemeClr val="tx1"/>
                </a:solidFill>
              </a:rPr>
              <a:t>bất</a:t>
            </a:r>
            <a:r>
              <a:rPr lang="en-GB" b="0" dirty="0">
                <a:solidFill>
                  <a:schemeClr val="tx1"/>
                </a:solidFill>
              </a:rPr>
              <a:t> </a:t>
            </a:r>
            <a:r>
              <a:rPr lang="en-GB" b="0" dirty="0" err="1">
                <a:solidFill>
                  <a:schemeClr val="tx1"/>
                </a:solidFill>
              </a:rPr>
              <a:t>trắc</a:t>
            </a:r>
            <a:r>
              <a:rPr lang="en-GB" b="0" dirty="0">
                <a:solidFill>
                  <a:schemeClr val="tx1"/>
                </a:solidFill>
              </a:rPr>
              <a:t>,...</a:t>
            </a: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4.2.2. </a:t>
            </a:r>
            <a:r>
              <a:rPr lang="en-US" dirty="0" err="1" smtClean="0"/>
              <a:t>Dự</a:t>
            </a:r>
            <a:r>
              <a:rPr lang="en-US" dirty="0" smtClean="0"/>
              <a:t> </a:t>
            </a:r>
            <a:r>
              <a:rPr lang="en-US" dirty="0" err="1" smtClean="0"/>
              <a:t>tính</a:t>
            </a:r>
            <a:r>
              <a:rPr lang="en-US" dirty="0" smtClean="0"/>
              <a:t> </a:t>
            </a:r>
            <a:r>
              <a:rPr lang="en-US" dirty="0" err="1" smtClean="0"/>
              <a:t>nguồn</a:t>
            </a:r>
            <a:r>
              <a:rPr lang="en-US" dirty="0" smtClean="0"/>
              <a:t> TC </a:t>
            </a:r>
            <a:r>
              <a:rPr lang="en-US" dirty="0" err="1" smtClean="0"/>
              <a:t>cho</a:t>
            </a:r>
            <a:r>
              <a:rPr lang="en-US" dirty="0" smtClean="0"/>
              <a:t> </a:t>
            </a:r>
            <a:r>
              <a:rPr lang="en-US" dirty="0" err="1" smtClean="0"/>
              <a:t>hoạt</a:t>
            </a:r>
            <a:r>
              <a:rPr lang="en-US" dirty="0" smtClean="0"/>
              <a:t> </a:t>
            </a:r>
            <a:r>
              <a:rPr lang="en-US" dirty="0" err="1" smtClean="0"/>
              <a:t>động</a:t>
            </a:r>
            <a:r>
              <a:rPr lang="en-US" dirty="0" smtClean="0"/>
              <a:t> KN</a:t>
            </a:r>
            <a:endParaRPr lang="en-GB" dirty="0"/>
          </a:p>
        </p:txBody>
      </p:sp>
    </p:spTree>
    <p:extLst>
      <p:ext uri="{BB962C8B-B14F-4D97-AF65-F5344CB8AC3E}">
        <p14:creationId xmlns:p14="http://schemas.microsoft.com/office/powerpoint/2010/main" val="2502234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913" y="2399334"/>
            <a:ext cx="2856126" cy="1691682"/>
          </a:xfrm>
        </p:spPr>
        <p:txBody>
          <a:bodyPr/>
          <a:lstStyle/>
          <a:p>
            <a:r>
              <a:rPr lang="en-US" dirty="0" smtClean="0"/>
              <a:t>4.2.2.2. </a:t>
            </a:r>
            <a:r>
              <a:rPr lang="en-US" dirty="0" err="1" smtClean="0"/>
              <a:t>Ngân</a:t>
            </a:r>
            <a:r>
              <a:rPr lang="en-US" dirty="0" smtClean="0"/>
              <a:t> </a:t>
            </a:r>
            <a:r>
              <a:rPr lang="en-US" dirty="0" err="1" smtClean="0"/>
              <a:t>quỹ</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đóng</a:t>
            </a:r>
            <a:r>
              <a:rPr lang="en-US" dirty="0" smtClean="0"/>
              <a:t> </a:t>
            </a:r>
            <a:r>
              <a:rPr lang="en-US" dirty="0" err="1" smtClean="0"/>
              <a:t>các</a:t>
            </a:r>
            <a:r>
              <a:rPr lang="en-US" dirty="0" smtClean="0"/>
              <a:t> </a:t>
            </a:r>
            <a:r>
              <a:rPr lang="en-US" dirty="0" err="1" smtClean="0"/>
              <a:t>loại</a:t>
            </a:r>
            <a:r>
              <a:rPr lang="en-US" dirty="0" smtClean="0"/>
              <a:t> </a:t>
            </a:r>
            <a:r>
              <a:rPr lang="en-US" dirty="0" err="1" smtClean="0"/>
              <a:t>thuế</a:t>
            </a:r>
            <a:endParaRPr lang="en-US" dirty="0" smtClean="0"/>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4.2.2. </a:t>
            </a:r>
            <a:r>
              <a:rPr lang="en-US" dirty="0" err="1"/>
              <a:t>Dự</a:t>
            </a:r>
            <a:r>
              <a:rPr lang="en-US" dirty="0"/>
              <a:t> </a:t>
            </a:r>
            <a:r>
              <a:rPr lang="en-US" dirty="0" err="1"/>
              <a:t>tính</a:t>
            </a:r>
            <a:r>
              <a:rPr lang="en-US" dirty="0"/>
              <a:t> </a:t>
            </a:r>
            <a:r>
              <a:rPr lang="en-US" dirty="0" err="1"/>
              <a:t>nguồn</a:t>
            </a:r>
            <a:r>
              <a:rPr lang="en-US" dirty="0"/>
              <a:t> TC </a:t>
            </a:r>
            <a:r>
              <a:rPr lang="en-US" dirty="0" err="1"/>
              <a:t>cho</a:t>
            </a:r>
            <a:r>
              <a:rPr lang="en-US" dirty="0"/>
              <a:t> </a:t>
            </a:r>
            <a:r>
              <a:rPr lang="en-US" dirty="0" err="1"/>
              <a:t>hoạt</a:t>
            </a:r>
            <a:r>
              <a:rPr lang="en-US" dirty="0"/>
              <a:t> </a:t>
            </a:r>
            <a:r>
              <a:rPr lang="en-US" dirty="0" err="1"/>
              <a:t>động</a:t>
            </a:r>
            <a:r>
              <a:rPr lang="en-US" dirty="0"/>
              <a:t> KN</a:t>
            </a:r>
            <a:endParaRPr lang="en-GB" dirty="0"/>
          </a:p>
        </p:txBody>
      </p:sp>
      <p:graphicFrame>
        <p:nvGraphicFramePr>
          <p:cNvPr id="5" name="Diagram 4"/>
          <p:cNvGraphicFramePr/>
          <p:nvPr>
            <p:extLst>
              <p:ext uri="{D42A27DB-BD31-4B8C-83A1-F6EECF244321}">
                <p14:modId xmlns:p14="http://schemas.microsoft.com/office/powerpoint/2010/main" val="3565797070"/>
              </p:ext>
            </p:extLst>
          </p:nvPr>
        </p:nvGraphicFramePr>
        <p:xfrm>
          <a:off x="3823801" y="108436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851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4.3.1. </a:t>
            </a:r>
            <a:r>
              <a:rPr lang="en-US" dirty="0" err="1" smtClean="0"/>
              <a:t>Cân</a:t>
            </a:r>
            <a:r>
              <a:rPr lang="en-US" dirty="0" smtClean="0"/>
              <a:t> </a:t>
            </a:r>
            <a:r>
              <a:rPr lang="en-US" dirty="0" err="1" smtClean="0"/>
              <a:t>nhắc</a:t>
            </a:r>
            <a:r>
              <a:rPr lang="en-US" dirty="0" smtClean="0"/>
              <a:t> </a:t>
            </a:r>
            <a:r>
              <a:rPr lang="en-US" dirty="0" err="1" smtClean="0"/>
              <a:t>nguồn</a:t>
            </a:r>
            <a:r>
              <a:rPr lang="en-US" dirty="0" smtClean="0"/>
              <a:t> </a:t>
            </a:r>
            <a:r>
              <a:rPr lang="en-US" dirty="0" err="1" smtClean="0"/>
              <a:t>huy</a:t>
            </a:r>
            <a:r>
              <a:rPr lang="en-US" dirty="0" smtClean="0"/>
              <a:t> </a:t>
            </a:r>
            <a:r>
              <a:rPr lang="en-US" dirty="0" err="1" smtClean="0"/>
              <a:t>động</a:t>
            </a:r>
            <a:r>
              <a:rPr lang="en-US" dirty="0" smtClean="0"/>
              <a:t> </a:t>
            </a:r>
            <a:r>
              <a:rPr lang="en-US" dirty="0" err="1" smtClean="0"/>
              <a:t>vốn</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4.3. HUY ĐỘNG VỐN CHO KN</a:t>
            </a: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60" y="1820688"/>
            <a:ext cx="11376897" cy="14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59" y="3718953"/>
            <a:ext cx="11376897" cy="244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470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4.3.1. </a:t>
            </a:r>
            <a:r>
              <a:rPr lang="en-US" dirty="0" err="1"/>
              <a:t>Cân</a:t>
            </a:r>
            <a:r>
              <a:rPr lang="en-US" dirty="0"/>
              <a:t> </a:t>
            </a:r>
            <a:r>
              <a:rPr lang="en-US" dirty="0" err="1"/>
              <a:t>nhắc</a:t>
            </a:r>
            <a:r>
              <a:rPr lang="en-US" dirty="0"/>
              <a:t> </a:t>
            </a:r>
            <a:r>
              <a:rPr lang="en-US" dirty="0" err="1"/>
              <a:t>nguồn</a:t>
            </a:r>
            <a:r>
              <a:rPr lang="en-US" dirty="0"/>
              <a:t> </a:t>
            </a:r>
            <a:r>
              <a:rPr lang="en-US" dirty="0" err="1"/>
              <a:t>huy</a:t>
            </a:r>
            <a:r>
              <a:rPr lang="en-US" dirty="0"/>
              <a:t> </a:t>
            </a:r>
            <a:r>
              <a:rPr lang="en-US" dirty="0" err="1"/>
              <a:t>động</a:t>
            </a:r>
            <a:r>
              <a:rPr lang="en-US" dirty="0"/>
              <a:t> </a:t>
            </a:r>
            <a:r>
              <a:rPr lang="en-US" dirty="0" err="1" smtClean="0"/>
              <a:t>vốn</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4062" y="1129818"/>
            <a:ext cx="7679903" cy="502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306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i="1" dirty="0" smtClean="0"/>
              <a:t>4.3.2.1. </a:t>
            </a:r>
            <a:r>
              <a:rPr lang="en-US" sz="3000" i="1" dirty="0" err="1" smtClean="0"/>
              <a:t>Vốn</a:t>
            </a:r>
            <a:r>
              <a:rPr lang="en-US" sz="3000" i="1" dirty="0" smtClean="0"/>
              <a:t> </a:t>
            </a:r>
            <a:r>
              <a:rPr lang="en-US" sz="3000" i="1" dirty="0" err="1" smtClean="0"/>
              <a:t>của</a:t>
            </a:r>
            <a:r>
              <a:rPr lang="en-US" sz="3000" i="1" dirty="0" smtClean="0"/>
              <a:t> </a:t>
            </a:r>
            <a:r>
              <a:rPr lang="en-US" sz="3000" i="1" dirty="0" err="1" smtClean="0"/>
              <a:t>thành</a:t>
            </a:r>
            <a:r>
              <a:rPr lang="en-US" sz="3000" i="1" dirty="0" smtClean="0"/>
              <a:t> </a:t>
            </a:r>
            <a:r>
              <a:rPr lang="en-US" sz="3000" i="1" dirty="0" err="1" smtClean="0"/>
              <a:t>viên</a:t>
            </a:r>
            <a:r>
              <a:rPr lang="en-US" sz="3000" i="1" dirty="0" smtClean="0"/>
              <a:t> </a:t>
            </a:r>
            <a:r>
              <a:rPr lang="en-US" sz="3000" i="1" dirty="0" err="1" smtClean="0"/>
              <a:t>sáng</a:t>
            </a:r>
            <a:r>
              <a:rPr lang="en-US" sz="3000" i="1" dirty="0" smtClean="0"/>
              <a:t> </a:t>
            </a:r>
            <a:r>
              <a:rPr lang="en-US" sz="3000" i="1" dirty="0" err="1" smtClean="0"/>
              <a:t>lập</a:t>
            </a:r>
            <a:endParaRPr lang="en-US" sz="3000" i="1" dirty="0" smtClean="0"/>
          </a:p>
          <a:p>
            <a:pPr algn="just"/>
            <a:r>
              <a:rPr lang="en-GB" sz="2800" b="0" dirty="0" smtClean="0">
                <a:solidFill>
                  <a:schemeClr val="tx1"/>
                </a:solidFill>
              </a:rPr>
              <a:t>	</a:t>
            </a:r>
            <a:r>
              <a:rPr lang="en-GB" sz="2800" b="0" dirty="0" err="1" smtClean="0">
                <a:solidFill>
                  <a:schemeClr val="tx1"/>
                </a:solidFill>
              </a:rPr>
              <a:t>Người</a:t>
            </a:r>
            <a:r>
              <a:rPr lang="en-GB" sz="2800" b="0" dirty="0" smtClean="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phải</a:t>
            </a:r>
            <a:r>
              <a:rPr lang="en-GB" sz="2800" b="0" dirty="0">
                <a:solidFill>
                  <a:schemeClr val="tx1"/>
                </a:solidFill>
              </a:rPr>
              <a:t> </a:t>
            </a:r>
            <a:r>
              <a:rPr lang="en-GB" sz="2800" b="0" dirty="0" err="1">
                <a:solidFill>
                  <a:schemeClr val="tx1"/>
                </a:solidFill>
              </a:rPr>
              <a:t>bỏ</a:t>
            </a:r>
            <a:r>
              <a:rPr lang="en-GB" sz="2800" b="0" dirty="0">
                <a:solidFill>
                  <a:schemeClr val="tx1"/>
                </a:solidFill>
              </a:rPr>
              <a:t> </a:t>
            </a:r>
            <a:r>
              <a:rPr lang="en-GB" sz="2800" b="0" dirty="0" err="1">
                <a:solidFill>
                  <a:schemeClr val="tx1"/>
                </a:solidFill>
              </a:rPr>
              <a:t>một</a:t>
            </a:r>
            <a:r>
              <a:rPr lang="en-GB" sz="2800" b="0" dirty="0">
                <a:solidFill>
                  <a:schemeClr val="tx1"/>
                </a:solidFill>
              </a:rPr>
              <a:t> </a:t>
            </a:r>
            <a:r>
              <a:rPr lang="en-GB" sz="2800" b="0" dirty="0" err="1">
                <a:solidFill>
                  <a:schemeClr val="tx1"/>
                </a:solidFill>
              </a:rPr>
              <a:t>khoản</a:t>
            </a:r>
            <a:r>
              <a:rPr lang="en-GB" sz="2800" b="0" dirty="0">
                <a:solidFill>
                  <a:schemeClr val="tx1"/>
                </a:solidFill>
              </a:rPr>
              <a:t> </a:t>
            </a:r>
            <a:r>
              <a:rPr lang="en-GB" sz="2800" b="0" dirty="0" err="1">
                <a:solidFill>
                  <a:schemeClr val="tx1"/>
                </a:solidFill>
              </a:rPr>
              <a:t>vốn</a:t>
            </a:r>
            <a:r>
              <a:rPr lang="en-GB" sz="2800" b="0" dirty="0">
                <a:solidFill>
                  <a:schemeClr val="tx1"/>
                </a:solidFill>
              </a:rPr>
              <a:t> </a:t>
            </a:r>
            <a:r>
              <a:rPr lang="en-GB" sz="2800" b="0" dirty="0" err="1">
                <a:solidFill>
                  <a:schemeClr val="tx1"/>
                </a:solidFill>
              </a:rPr>
              <a:t>nhất</a:t>
            </a:r>
            <a:r>
              <a:rPr lang="en-GB" sz="2800" b="0" dirty="0">
                <a:solidFill>
                  <a:schemeClr val="tx1"/>
                </a:solidFill>
              </a:rPr>
              <a:t> </a:t>
            </a:r>
            <a:r>
              <a:rPr lang="en-GB" sz="2800" b="0" dirty="0" err="1">
                <a:solidFill>
                  <a:schemeClr val="tx1"/>
                </a:solidFill>
              </a:rPr>
              <a:t>định</a:t>
            </a:r>
            <a:r>
              <a:rPr lang="en-GB" sz="2800" b="0" dirty="0">
                <a:solidFill>
                  <a:schemeClr val="tx1"/>
                </a:solidFill>
              </a:rPr>
              <a:t> </a:t>
            </a:r>
            <a:r>
              <a:rPr lang="en-GB" sz="2800" b="0" dirty="0" err="1">
                <a:solidFill>
                  <a:schemeClr val="tx1"/>
                </a:solidFill>
              </a:rPr>
              <a:t>vào</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để</a:t>
            </a:r>
            <a:r>
              <a:rPr lang="en-GB" sz="2800" b="0" dirty="0">
                <a:solidFill>
                  <a:schemeClr val="tx1"/>
                </a:solidFill>
              </a:rPr>
              <a:t> </a:t>
            </a:r>
            <a:r>
              <a:rPr lang="en-GB" sz="2800" b="0" dirty="0" err="1">
                <a:solidFill>
                  <a:schemeClr val="tx1"/>
                </a:solidFill>
              </a:rPr>
              <a:t>chứng</a:t>
            </a:r>
            <a:r>
              <a:rPr lang="en-GB" sz="2800" b="0" dirty="0">
                <a:solidFill>
                  <a:schemeClr val="tx1"/>
                </a:solidFill>
              </a:rPr>
              <a:t> </a:t>
            </a:r>
            <a:r>
              <a:rPr lang="en-GB" sz="2800" b="0" dirty="0" err="1">
                <a:solidFill>
                  <a:schemeClr val="tx1"/>
                </a:solidFill>
              </a:rPr>
              <a:t>tỏ</a:t>
            </a:r>
            <a:r>
              <a:rPr lang="en-GB" sz="2800" b="0" dirty="0">
                <a:solidFill>
                  <a:schemeClr val="tx1"/>
                </a:solidFill>
              </a:rPr>
              <a:t> cam </a:t>
            </a:r>
            <a:r>
              <a:rPr lang="en-GB" sz="2800" b="0" dirty="0" err="1">
                <a:solidFill>
                  <a:schemeClr val="tx1"/>
                </a:solidFill>
              </a:rPr>
              <a:t>kết</a:t>
            </a:r>
            <a:r>
              <a:rPr lang="en-GB" sz="2800" b="0" dirty="0">
                <a:solidFill>
                  <a:schemeClr val="tx1"/>
                </a:solidFill>
              </a:rPr>
              <a:t> </a:t>
            </a:r>
            <a:r>
              <a:rPr lang="en-GB" sz="2800" b="0" dirty="0" err="1">
                <a:solidFill>
                  <a:schemeClr val="tx1"/>
                </a:solidFill>
              </a:rPr>
              <a:t>lâu</a:t>
            </a:r>
            <a:r>
              <a:rPr lang="en-GB" sz="2800" b="0" dirty="0">
                <a:solidFill>
                  <a:schemeClr val="tx1"/>
                </a:solidFill>
              </a:rPr>
              <a:t> </a:t>
            </a:r>
            <a:r>
              <a:rPr lang="en-GB" sz="2800" b="0" dirty="0" err="1">
                <a:solidFill>
                  <a:schemeClr val="tx1"/>
                </a:solidFill>
              </a:rPr>
              <a:t>dài</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mình</a:t>
            </a:r>
            <a:r>
              <a:rPr lang="en-GB" sz="2800" b="0" dirty="0">
                <a:solidFill>
                  <a:schemeClr val="tx1"/>
                </a:solidFill>
              </a:rPr>
              <a:t> </a:t>
            </a:r>
            <a:r>
              <a:rPr lang="en-GB" sz="2800" b="0" dirty="0" err="1">
                <a:solidFill>
                  <a:schemeClr val="tx1"/>
                </a:solidFill>
              </a:rPr>
              <a:t>trong</a:t>
            </a:r>
            <a:r>
              <a:rPr lang="en-GB" sz="2800" b="0" dirty="0">
                <a:solidFill>
                  <a:schemeClr val="tx1"/>
                </a:solidFill>
              </a:rPr>
              <a:t> </a:t>
            </a:r>
            <a:r>
              <a:rPr lang="en-GB" sz="2800" b="0" dirty="0" err="1">
                <a:solidFill>
                  <a:schemeClr val="tx1"/>
                </a:solidFill>
              </a:rPr>
              <a:t>công</a:t>
            </a:r>
            <a:r>
              <a:rPr lang="en-GB" sz="2800" b="0" dirty="0">
                <a:solidFill>
                  <a:schemeClr val="tx1"/>
                </a:solidFill>
              </a:rPr>
              <a:t> </a:t>
            </a:r>
            <a:r>
              <a:rPr lang="en-GB" sz="2800" b="0" dirty="0" err="1">
                <a:solidFill>
                  <a:schemeClr val="tx1"/>
                </a:solidFill>
              </a:rPr>
              <a:t>việc</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trong</a:t>
            </a:r>
            <a:r>
              <a:rPr lang="en-GB" sz="2800" b="0" dirty="0">
                <a:solidFill>
                  <a:schemeClr val="tx1"/>
                </a:solidFill>
              </a:rPr>
              <a:t> </a:t>
            </a:r>
            <a:r>
              <a:rPr lang="en-GB" sz="2800" b="0" dirty="0" err="1">
                <a:solidFill>
                  <a:schemeClr val="tx1"/>
                </a:solidFill>
              </a:rPr>
              <a:t>khi</a:t>
            </a:r>
            <a:r>
              <a:rPr lang="en-GB" sz="2800" b="0" dirty="0">
                <a:solidFill>
                  <a:schemeClr val="tx1"/>
                </a:solidFill>
              </a:rPr>
              <a:t> </a:t>
            </a:r>
            <a:r>
              <a:rPr lang="en-GB" sz="2800" b="0" dirty="0" err="1">
                <a:solidFill>
                  <a:schemeClr val="tx1"/>
                </a:solidFill>
              </a:rPr>
              <a:t>có</a:t>
            </a:r>
            <a:r>
              <a:rPr lang="en-GB" sz="2800" b="0" dirty="0">
                <a:solidFill>
                  <a:schemeClr val="tx1"/>
                </a:solidFill>
              </a:rPr>
              <a:t> </a:t>
            </a:r>
            <a:r>
              <a:rPr lang="en-GB" sz="2800" b="0" dirty="0" err="1">
                <a:solidFill>
                  <a:schemeClr val="tx1"/>
                </a:solidFill>
              </a:rPr>
              <a:t>thể</a:t>
            </a:r>
            <a:r>
              <a:rPr lang="en-GB" sz="2800" b="0" dirty="0">
                <a:solidFill>
                  <a:schemeClr val="tx1"/>
                </a:solidFill>
              </a:rPr>
              <a:t> </a:t>
            </a:r>
            <a:r>
              <a:rPr lang="en-GB" sz="2800" b="0" dirty="0" err="1">
                <a:solidFill>
                  <a:schemeClr val="tx1"/>
                </a:solidFill>
              </a:rPr>
              <a:t>thuyết</a:t>
            </a:r>
            <a:r>
              <a:rPr lang="en-GB" sz="2800" b="0" dirty="0">
                <a:solidFill>
                  <a:schemeClr val="tx1"/>
                </a:solidFill>
              </a:rPr>
              <a:t> </a:t>
            </a:r>
            <a:r>
              <a:rPr lang="en-GB" sz="2800" b="0" dirty="0" err="1">
                <a:solidFill>
                  <a:schemeClr val="tx1"/>
                </a:solidFill>
              </a:rPr>
              <a:t>phục</a:t>
            </a:r>
            <a:r>
              <a:rPr lang="en-GB" sz="2800" b="0" dirty="0">
                <a:solidFill>
                  <a:schemeClr val="tx1"/>
                </a:solidFill>
              </a:rPr>
              <a:t> </a:t>
            </a:r>
            <a:r>
              <a:rPr lang="en-GB" sz="2800" b="0" dirty="0" err="1">
                <a:solidFill>
                  <a:schemeClr val="tx1"/>
                </a:solidFill>
              </a:rPr>
              <a:t>bất</a:t>
            </a:r>
            <a:r>
              <a:rPr lang="en-GB" sz="2800" b="0" dirty="0">
                <a:solidFill>
                  <a:schemeClr val="tx1"/>
                </a:solidFill>
              </a:rPr>
              <a:t> </a:t>
            </a:r>
            <a:r>
              <a:rPr lang="en-GB" sz="2800" b="0" dirty="0" err="1">
                <a:solidFill>
                  <a:schemeClr val="tx1"/>
                </a:solidFill>
              </a:rPr>
              <a:t>cứ</a:t>
            </a:r>
            <a:r>
              <a:rPr lang="en-GB" sz="2800" b="0" dirty="0">
                <a:solidFill>
                  <a:schemeClr val="tx1"/>
                </a:solidFill>
              </a:rPr>
              <a:t> </a:t>
            </a:r>
            <a:r>
              <a:rPr lang="en-GB" sz="2800" b="0" dirty="0" err="1">
                <a:solidFill>
                  <a:schemeClr val="tx1"/>
                </a:solidFill>
              </a:rPr>
              <a:t>nhà</a:t>
            </a:r>
            <a:r>
              <a:rPr lang="en-GB" sz="2800" b="0" dirty="0">
                <a:solidFill>
                  <a:schemeClr val="tx1"/>
                </a:solidFill>
              </a:rPr>
              <a:t> </a:t>
            </a:r>
            <a:r>
              <a:rPr lang="en-GB" sz="2800" b="0" dirty="0" err="1">
                <a:solidFill>
                  <a:schemeClr val="tx1"/>
                </a:solidFill>
              </a:rPr>
              <a:t>tài</a:t>
            </a:r>
            <a:r>
              <a:rPr lang="en-GB" sz="2800" b="0" dirty="0">
                <a:solidFill>
                  <a:schemeClr val="tx1"/>
                </a:solidFill>
              </a:rPr>
              <a:t> </a:t>
            </a:r>
            <a:r>
              <a:rPr lang="en-GB" sz="2800" b="0" dirty="0" err="1">
                <a:solidFill>
                  <a:schemeClr val="tx1"/>
                </a:solidFill>
              </a:rPr>
              <a:t>trợ</a:t>
            </a:r>
            <a:r>
              <a:rPr lang="en-GB" sz="2800" b="0" dirty="0">
                <a:solidFill>
                  <a:schemeClr val="tx1"/>
                </a:solidFill>
              </a:rPr>
              <a:t> hay </a:t>
            </a:r>
            <a:r>
              <a:rPr lang="en-GB" sz="2800" b="0" dirty="0" err="1">
                <a:solidFill>
                  <a:schemeClr val="tx1"/>
                </a:solidFill>
              </a:rPr>
              <a:t>một</a:t>
            </a:r>
            <a:r>
              <a:rPr lang="en-GB" sz="2800" b="0" dirty="0">
                <a:solidFill>
                  <a:schemeClr val="tx1"/>
                </a:solidFill>
              </a:rPr>
              <a:t> </a:t>
            </a:r>
            <a:r>
              <a:rPr lang="en-GB" sz="2800" b="0" dirty="0" err="1">
                <a:solidFill>
                  <a:schemeClr val="tx1"/>
                </a:solidFill>
              </a:rPr>
              <a:t>đối</a:t>
            </a:r>
            <a:r>
              <a:rPr lang="en-GB" sz="2800" b="0" dirty="0">
                <a:solidFill>
                  <a:schemeClr val="tx1"/>
                </a:solidFill>
              </a:rPr>
              <a:t> </a:t>
            </a:r>
            <a:r>
              <a:rPr lang="en-GB" sz="2800" b="0" dirty="0" err="1">
                <a:solidFill>
                  <a:schemeClr val="tx1"/>
                </a:solidFill>
              </a:rPr>
              <a:t>tác</a:t>
            </a:r>
            <a:r>
              <a:rPr lang="en-GB" sz="2800" b="0" dirty="0">
                <a:solidFill>
                  <a:schemeClr val="tx1"/>
                </a:solidFill>
              </a:rPr>
              <a:t> </a:t>
            </a:r>
            <a:r>
              <a:rPr lang="en-GB" sz="2800" b="0" dirty="0" err="1">
                <a:solidFill>
                  <a:schemeClr val="tx1"/>
                </a:solidFill>
              </a:rPr>
              <a:t>nào</a:t>
            </a:r>
            <a:r>
              <a:rPr lang="en-GB" sz="2800" b="0" dirty="0">
                <a:solidFill>
                  <a:schemeClr val="tx1"/>
                </a:solidFill>
              </a:rPr>
              <a:t> </a:t>
            </a:r>
            <a:r>
              <a:rPr lang="en-GB" sz="2800" b="0" dirty="0" err="1">
                <a:solidFill>
                  <a:schemeClr val="tx1"/>
                </a:solidFill>
              </a:rPr>
              <a:t>khác</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vào</a:t>
            </a:r>
            <a:r>
              <a:rPr lang="en-GB" sz="2800" b="0" dirty="0">
                <a:solidFill>
                  <a:schemeClr val="tx1"/>
                </a:solidFill>
              </a:rPr>
              <a:t> </a:t>
            </a:r>
            <a:r>
              <a:rPr lang="en-GB" sz="2800" b="0" dirty="0" err="1">
                <a:solidFill>
                  <a:schemeClr val="tx1"/>
                </a:solidFill>
              </a:rPr>
              <a:t>công</a:t>
            </a:r>
            <a:r>
              <a:rPr lang="en-GB" sz="2800" b="0" dirty="0">
                <a:solidFill>
                  <a:schemeClr val="tx1"/>
                </a:solidFill>
              </a:rPr>
              <a:t> </a:t>
            </a:r>
            <a:r>
              <a:rPr lang="en-GB" sz="2800" b="0" dirty="0" err="1">
                <a:solidFill>
                  <a:schemeClr val="tx1"/>
                </a:solidFill>
              </a:rPr>
              <a:t>việc</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về</a:t>
            </a:r>
            <a:r>
              <a:rPr lang="en-GB" sz="2800" b="0" dirty="0">
                <a:solidFill>
                  <a:schemeClr val="tx1"/>
                </a:solidFill>
              </a:rPr>
              <a:t> </a:t>
            </a:r>
            <a:r>
              <a:rPr lang="en-GB" sz="2800" b="0" dirty="0" err="1">
                <a:solidFill>
                  <a:schemeClr val="tx1"/>
                </a:solidFill>
              </a:rPr>
              <a:t>nguyên</a:t>
            </a:r>
            <a:r>
              <a:rPr lang="en-GB" sz="2800" b="0" dirty="0">
                <a:solidFill>
                  <a:schemeClr val="tx1"/>
                </a:solidFill>
              </a:rPr>
              <a:t> </a:t>
            </a:r>
            <a:r>
              <a:rPr lang="en-GB" sz="2800" b="0" dirty="0" err="1">
                <a:solidFill>
                  <a:schemeClr val="tx1"/>
                </a:solidFill>
              </a:rPr>
              <a:t>tắc</a:t>
            </a:r>
            <a:r>
              <a:rPr lang="en-GB" sz="2800" b="0" dirty="0">
                <a:solidFill>
                  <a:schemeClr val="tx1"/>
                </a:solidFill>
              </a:rPr>
              <a:t> </a:t>
            </a:r>
            <a:r>
              <a:rPr lang="en-GB" sz="2800" b="0" dirty="0" err="1">
                <a:solidFill>
                  <a:schemeClr val="tx1"/>
                </a:solidFill>
              </a:rPr>
              <a:t>thì</a:t>
            </a:r>
            <a:r>
              <a:rPr lang="en-GB" sz="2800" b="0" dirty="0">
                <a:solidFill>
                  <a:schemeClr val="tx1"/>
                </a:solidFill>
              </a:rPr>
              <a:t> </a:t>
            </a:r>
            <a:r>
              <a:rPr lang="en-GB" sz="2800" b="0" dirty="0" err="1">
                <a:solidFill>
                  <a:schemeClr val="tx1"/>
                </a:solidFill>
              </a:rPr>
              <a:t>không</a:t>
            </a:r>
            <a:r>
              <a:rPr lang="en-GB" sz="2800" b="0" dirty="0">
                <a:solidFill>
                  <a:schemeClr val="tx1"/>
                </a:solidFill>
              </a:rPr>
              <a:t> </a:t>
            </a:r>
            <a:r>
              <a:rPr lang="en-GB" sz="2800" b="0" dirty="0" err="1">
                <a:solidFill>
                  <a:schemeClr val="tx1"/>
                </a:solidFill>
              </a:rPr>
              <a:t>thể</a:t>
            </a:r>
            <a:r>
              <a:rPr lang="en-GB" sz="2800" b="0" dirty="0">
                <a:solidFill>
                  <a:schemeClr val="tx1"/>
                </a:solidFill>
              </a:rPr>
              <a:t> “</a:t>
            </a:r>
            <a:r>
              <a:rPr lang="en-GB" sz="2800" b="0" dirty="0" err="1">
                <a:solidFill>
                  <a:schemeClr val="tx1"/>
                </a:solidFill>
              </a:rPr>
              <a:t>tay</a:t>
            </a:r>
            <a:r>
              <a:rPr lang="en-GB" sz="2800" b="0" dirty="0">
                <a:solidFill>
                  <a:schemeClr val="tx1"/>
                </a:solidFill>
              </a:rPr>
              <a:t> </a:t>
            </a:r>
            <a:r>
              <a:rPr lang="en-GB" sz="2800" b="0" dirty="0" err="1">
                <a:solidFill>
                  <a:schemeClr val="tx1"/>
                </a:solidFill>
              </a:rPr>
              <a:t>không</a:t>
            </a:r>
            <a:r>
              <a:rPr lang="en-GB" sz="2800" b="0" dirty="0">
                <a:solidFill>
                  <a:schemeClr val="tx1"/>
                </a:solidFill>
              </a:rPr>
              <a:t> </a:t>
            </a:r>
            <a:r>
              <a:rPr lang="en-GB" sz="2800" b="0" dirty="0" err="1">
                <a:solidFill>
                  <a:schemeClr val="tx1"/>
                </a:solidFill>
              </a:rPr>
              <a:t>bắt</a:t>
            </a:r>
            <a:r>
              <a:rPr lang="en-GB" sz="2800" b="0" dirty="0">
                <a:solidFill>
                  <a:schemeClr val="tx1"/>
                </a:solidFill>
              </a:rPr>
              <a:t> </a:t>
            </a:r>
            <a:r>
              <a:rPr lang="en-GB" sz="2800" b="0" dirty="0" err="1">
                <a:solidFill>
                  <a:schemeClr val="tx1"/>
                </a:solidFill>
              </a:rPr>
              <a:t>giặc</a:t>
            </a:r>
            <a:r>
              <a:rPr lang="en-GB" sz="2800" b="0" dirty="0">
                <a:solidFill>
                  <a:schemeClr val="tx1"/>
                </a:solidFill>
              </a:rPr>
              <a:t>”. </a:t>
            </a:r>
            <a:r>
              <a:rPr lang="en-GB" sz="2800" b="0" dirty="0" err="1">
                <a:solidFill>
                  <a:schemeClr val="tx1"/>
                </a:solidFill>
              </a:rPr>
              <a:t>Nếu</a:t>
            </a:r>
            <a:r>
              <a:rPr lang="en-GB" sz="2800" b="0" dirty="0">
                <a:solidFill>
                  <a:schemeClr val="tx1"/>
                </a:solidFill>
              </a:rPr>
              <a:t> </a:t>
            </a:r>
            <a:r>
              <a:rPr lang="en-GB" sz="2800" b="0" dirty="0" err="1">
                <a:solidFill>
                  <a:schemeClr val="tx1"/>
                </a:solidFill>
              </a:rPr>
              <a:t>bản</a:t>
            </a:r>
            <a:r>
              <a:rPr lang="en-GB" sz="2800" b="0" dirty="0">
                <a:solidFill>
                  <a:schemeClr val="tx1"/>
                </a:solidFill>
              </a:rPr>
              <a:t> </a:t>
            </a:r>
            <a:r>
              <a:rPr lang="en-GB" sz="2800" b="0" dirty="0" err="1">
                <a:solidFill>
                  <a:schemeClr val="tx1"/>
                </a:solidFill>
              </a:rPr>
              <a:t>thân</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chưa</a:t>
            </a:r>
            <a:r>
              <a:rPr lang="en-GB" sz="2800" b="0" dirty="0">
                <a:solidFill>
                  <a:schemeClr val="tx1"/>
                </a:solidFill>
              </a:rPr>
              <a:t> </a:t>
            </a:r>
            <a:r>
              <a:rPr lang="en-GB" sz="2800" b="0" dirty="0" err="1">
                <a:solidFill>
                  <a:schemeClr val="tx1"/>
                </a:solidFill>
              </a:rPr>
              <a:t>sẵn</a:t>
            </a:r>
            <a:r>
              <a:rPr lang="en-GB" sz="2800" b="0" dirty="0">
                <a:solidFill>
                  <a:schemeClr val="tx1"/>
                </a:solidFill>
              </a:rPr>
              <a:t> </a:t>
            </a:r>
            <a:r>
              <a:rPr lang="en-GB" sz="2800" b="0" dirty="0" err="1">
                <a:solidFill>
                  <a:schemeClr val="tx1"/>
                </a:solidFill>
              </a:rPr>
              <a:t>sàng</a:t>
            </a:r>
            <a:r>
              <a:rPr lang="en-GB" sz="2800" b="0" dirty="0">
                <a:solidFill>
                  <a:schemeClr val="tx1"/>
                </a:solidFill>
              </a:rPr>
              <a:t> </a:t>
            </a:r>
            <a:r>
              <a:rPr lang="en-GB" sz="2800" b="0" dirty="0" err="1">
                <a:solidFill>
                  <a:schemeClr val="tx1"/>
                </a:solidFill>
              </a:rPr>
              <a:t>chấp</a:t>
            </a:r>
            <a:r>
              <a:rPr lang="en-GB" sz="2800" b="0" dirty="0">
                <a:solidFill>
                  <a:schemeClr val="tx1"/>
                </a:solidFill>
              </a:rPr>
              <a:t> </a:t>
            </a:r>
            <a:r>
              <a:rPr lang="en-GB" sz="2800" b="0" dirty="0" err="1">
                <a:solidFill>
                  <a:schemeClr val="tx1"/>
                </a:solidFill>
              </a:rPr>
              <a:t>nhận</a:t>
            </a:r>
            <a:r>
              <a:rPr lang="en-GB" sz="2800" b="0" dirty="0">
                <a:solidFill>
                  <a:schemeClr val="tx1"/>
                </a:solidFill>
              </a:rPr>
              <a:t> </a:t>
            </a:r>
            <a:r>
              <a:rPr lang="en-GB" sz="2800" b="0" dirty="0" err="1">
                <a:solidFill>
                  <a:schemeClr val="tx1"/>
                </a:solidFill>
              </a:rPr>
              <a:t>rủi</a:t>
            </a:r>
            <a:r>
              <a:rPr lang="en-GB" sz="2800" b="0" dirty="0">
                <a:solidFill>
                  <a:schemeClr val="tx1"/>
                </a:solidFill>
              </a:rPr>
              <a:t> </a:t>
            </a:r>
            <a:r>
              <a:rPr lang="en-GB" sz="2800" b="0" dirty="0" err="1">
                <a:solidFill>
                  <a:schemeClr val="tx1"/>
                </a:solidFill>
              </a:rPr>
              <a:t>ro</a:t>
            </a:r>
            <a:r>
              <a:rPr lang="en-GB" sz="2800" b="0" dirty="0">
                <a:solidFill>
                  <a:schemeClr val="tx1"/>
                </a:solidFill>
              </a:rPr>
              <a:t> </a:t>
            </a:r>
            <a:r>
              <a:rPr lang="en-GB" sz="2800" b="0" dirty="0" err="1">
                <a:solidFill>
                  <a:schemeClr val="tx1"/>
                </a:solidFill>
              </a:rPr>
              <a:t>để</a:t>
            </a:r>
            <a:r>
              <a:rPr lang="en-GB" sz="2800" b="0" dirty="0">
                <a:solidFill>
                  <a:schemeClr val="tx1"/>
                </a:solidFill>
              </a:rPr>
              <a:t> </a:t>
            </a:r>
            <a:r>
              <a:rPr lang="en-GB" sz="2800" b="0" dirty="0" err="1">
                <a:solidFill>
                  <a:schemeClr val="tx1"/>
                </a:solidFill>
              </a:rPr>
              <a:t>có</a:t>
            </a:r>
            <a:r>
              <a:rPr lang="en-GB" sz="2800" b="0" dirty="0">
                <a:solidFill>
                  <a:schemeClr val="tx1"/>
                </a:solidFill>
              </a:rPr>
              <a:t> </a:t>
            </a:r>
            <a:r>
              <a:rPr lang="en-GB" sz="2800" b="0" dirty="0" err="1">
                <a:solidFill>
                  <a:schemeClr val="tx1"/>
                </a:solidFill>
              </a:rPr>
              <a:t>được</a:t>
            </a:r>
            <a:r>
              <a:rPr lang="en-GB" sz="2800" b="0" dirty="0">
                <a:solidFill>
                  <a:schemeClr val="tx1"/>
                </a:solidFill>
              </a:rPr>
              <a:t> </a:t>
            </a:r>
            <a:r>
              <a:rPr lang="en-GB" sz="2800" b="0" dirty="0" err="1">
                <a:solidFill>
                  <a:schemeClr val="tx1"/>
                </a:solidFill>
              </a:rPr>
              <a:t>lợi</a:t>
            </a:r>
            <a:r>
              <a:rPr lang="en-GB" sz="2800" b="0" dirty="0">
                <a:solidFill>
                  <a:schemeClr val="tx1"/>
                </a:solidFill>
              </a:rPr>
              <a:t> </a:t>
            </a:r>
            <a:r>
              <a:rPr lang="en-GB" sz="2800" b="0" dirty="0" err="1">
                <a:solidFill>
                  <a:schemeClr val="tx1"/>
                </a:solidFill>
              </a:rPr>
              <a:t>nhuận</a:t>
            </a:r>
            <a:r>
              <a:rPr lang="en-GB" sz="2800" b="0" dirty="0">
                <a:solidFill>
                  <a:schemeClr val="tx1"/>
                </a:solidFill>
              </a:rPr>
              <a:t> </a:t>
            </a:r>
            <a:r>
              <a:rPr lang="en-GB" sz="2800" b="0" dirty="0" err="1">
                <a:solidFill>
                  <a:schemeClr val="tx1"/>
                </a:solidFill>
              </a:rPr>
              <a:t>mang</a:t>
            </a:r>
            <a:r>
              <a:rPr lang="en-GB" sz="2800" b="0" dirty="0">
                <a:solidFill>
                  <a:schemeClr val="tx1"/>
                </a:solidFill>
              </a:rPr>
              <a:t> </a:t>
            </a:r>
            <a:r>
              <a:rPr lang="en-GB" sz="2800" b="0" dirty="0" err="1">
                <a:solidFill>
                  <a:schemeClr val="tx1"/>
                </a:solidFill>
              </a:rPr>
              <a:t>lại</a:t>
            </a:r>
            <a:r>
              <a:rPr lang="en-GB" sz="2800" b="0" dirty="0">
                <a:solidFill>
                  <a:schemeClr val="tx1"/>
                </a:solidFill>
              </a:rPr>
              <a:t> </a:t>
            </a:r>
            <a:r>
              <a:rPr lang="en-GB" sz="2800" b="0" dirty="0" err="1">
                <a:solidFill>
                  <a:schemeClr val="tx1"/>
                </a:solidFill>
              </a:rPr>
              <a:t>trong</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khó</a:t>
            </a:r>
            <a:r>
              <a:rPr lang="en-GB" sz="2800" b="0" dirty="0">
                <a:solidFill>
                  <a:schemeClr val="tx1"/>
                </a:solidFill>
              </a:rPr>
              <a:t> </a:t>
            </a:r>
            <a:r>
              <a:rPr lang="en-GB" sz="2800" b="0" dirty="0" err="1">
                <a:solidFill>
                  <a:schemeClr val="tx1"/>
                </a:solidFill>
              </a:rPr>
              <a:t>có</a:t>
            </a:r>
            <a:r>
              <a:rPr lang="en-GB" sz="2800" b="0" dirty="0">
                <a:solidFill>
                  <a:schemeClr val="tx1"/>
                </a:solidFill>
              </a:rPr>
              <a:t> </a:t>
            </a:r>
            <a:r>
              <a:rPr lang="en-GB" sz="2800" b="0" dirty="0" err="1">
                <a:solidFill>
                  <a:schemeClr val="tx1"/>
                </a:solidFill>
              </a:rPr>
              <a:t>thể</a:t>
            </a:r>
            <a:r>
              <a:rPr lang="en-GB" sz="2800" b="0" dirty="0">
                <a:solidFill>
                  <a:schemeClr val="tx1"/>
                </a:solidFill>
              </a:rPr>
              <a:t> </a:t>
            </a:r>
            <a:r>
              <a:rPr lang="en-GB" sz="2800" b="0" dirty="0" err="1">
                <a:solidFill>
                  <a:schemeClr val="tx1"/>
                </a:solidFill>
              </a:rPr>
              <a:t>thuyết</a:t>
            </a:r>
            <a:r>
              <a:rPr lang="en-GB" sz="2800" b="0" dirty="0">
                <a:solidFill>
                  <a:schemeClr val="tx1"/>
                </a:solidFill>
              </a:rPr>
              <a:t> </a:t>
            </a:r>
            <a:r>
              <a:rPr lang="en-GB" sz="2800" b="0" dirty="0" err="1">
                <a:solidFill>
                  <a:schemeClr val="tx1"/>
                </a:solidFill>
              </a:rPr>
              <a:t>phục</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khác</a:t>
            </a:r>
            <a:r>
              <a:rPr lang="en-GB" sz="2800" b="0" dirty="0">
                <a:solidFill>
                  <a:schemeClr val="tx1"/>
                </a:solidFill>
              </a:rPr>
              <a:t> hay </a:t>
            </a:r>
            <a:r>
              <a:rPr lang="en-GB" sz="2800" b="0" dirty="0" err="1">
                <a:solidFill>
                  <a:schemeClr val="tx1"/>
                </a:solidFill>
              </a:rPr>
              <a:t>các</a:t>
            </a:r>
            <a:r>
              <a:rPr lang="en-GB" sz="2800" b="0" dirty="0">
                <a:solidFill>
                  <a:schemeClr val="tx1"/>
                </a:solidFill>
              </a:rPr>
              <a:t> </a:t>
            </a:r>
            <a:r>
              <a:rPr lang="en-GB" sz="2800" b="0" dirty="0" err="1">
                <a:solidFill>
                  <a:schemeClr val="tx1"/>
                </a:solidFill>
              </a:rPr>
              <a:t>nguồn</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khác</a:t>
            </a:r>
            <a:r>
              <a:rPr lang="en-GB" sz="2800" b="0" dirty="0">
                <a:solidFill>
                  <a:schemeClr val="tx1"/>
                </a:solidFill>
              </a:rPr>
              <a:t> </a:t>
            </a:r>
            <a:r>
              <a:rPr lang="en-GB" sz="2800" b="0" dirty="0" err="1">
                <a:solidFill>
                  <a:schemeClr val="tx1"/>
                </a:solidFill>
              </a:rPr>
              <a:t>đổ</a:t>
            </a:r>
            <a:r>
              <a:rPr lang="en-GB" sz="2800" b="0" dirty="0">
                <a:solidFill>
                  <a:schemeClr val="tx1"/>
                </a:solidFill>
              </a:rPr>
              <a:t> </a:t>
            </a:r>
            <a:r>
              <a:rPr lang="en-GB" sz="2800" b="0" dirty="0" err="1">
                <a:solidFill>
                  <a:schemeClr val="tx1"/>
                </a:solidFill>
              </a:rPr>
              <a:t>tiền</a:t>
            </a:r>
            <a:r>
              <a:rPr lang="en-GB" sz="2800" b="0" dirty="0">
                <a:solidFill>
                  <a:schemeClr val="tx1"/>
                </a:solidFill>
              </a:rPr>
              <a:t> </a:t>
            </a:r>
            <a:r>
              <a:rPr lang="en-GB" sz="2800" b="0" dirty="0" err="1">
                <a:solidFill>
                  <a:schemeClr val="tx1"/>
                </a:solidFill>
              </a:rPr>
              <a:t>vào</a:t>
            </a:r>
            <a:r>
              <a:rPr lang="en-GB" sz="2800" b="0" dirty="0">
                <a:solidFill>
                  <a:schemeClr val="tx1"/>
                </a:solidFill>
              </a:rPr>
              <a:t> </a:t>
            </a:r>
            <a:r>
              <a:rPr lang="en-GB" sz="2800" b="0" dirty="0" err="1">
                <a:solidFill>
                  <a:schemeClr val="tx1"/>
                </a:solidFill>
              </a:rPr>
              <a:t>việc</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Vì</a:t>
            </a:r>
            <a:r>
              <a:rPr lang="en-GB" sz="2800" b="0" dirty="0">
                <a:solidFill>
                  <a:schemeClr val="tx1"/>
                </a:solidFill>
              </a:rPr>
              <a:t> </a:t>
            </a:r>
            <a:r>
              <a:rPr lang="en-GB" sz="2800" b="0" dirty="0" err="1">
                <a:solidFill>
                  <a:schemeClr val="tx1"/>
                </a:solidFill>
              </a:rPr>
              <a:t>vậy</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cần</a:t>
            </a:r>
            <a:r>
              <a:rPr lang="en-GB" sz="2800" b="0" dirty="0">
                <a:solidFill>
                  <a:schemeClr val="tx1"/>
                </a:solidFill>
              </a:rPr>
              <a:t> </a:t>
            </a:r>
            <a:r>
              <a:rPr lang="en-GB" sz="2800" b="0" dirty="0" err="1">
                <a:solidFill>
                  <a:schemeClr val="tx1"/>
                </a:solidFill>
              </a:rPr>
              <a:t>phải</a:t>
            </a:r>
            <a:r>
              <a:rPr lang="en-GB" sz="2800" b="0" dirty="0">
                <a:solidFill>
                  <a:schemeClr val="tx1"/>
                </a:solidFill>
              </a:rPr>
              <a:t> </a:t>
            </a:r>
            <a:r>
              <a:rPr lang="en-GB" sz="2800" b="0" dirty="0" err="1">
                <a:solidFill>
                  <a:schemeClr val="tx1"/>
                </a:solidFill>
              </a:rPr>
              <a:t>có</a:t>
            </a:r>
            <a:r>
              <a:rPr lang="en-GB" sz="2800" b="0" dirty="0">
                <a:solidFill>
                  <a:schemeClr val="tx1"/>
                </a:solidFill>
              </a:rPr>
              <a:t> </a:t>
            </a:r>
            <a:r>
              <a:rPr lang="en-GB" sz="2800" b="0" dirty="0" err="1">
                <a:solidFill>
                  <a:schemeClr val="tx1"/>
                </a:solidFill>
              </a:rPr>
              <a:t>nguồn</a:t>
            </a:r>
            <a:r>
              <a:rPr lang="en-GB" sz="2800" b="0" dirty="0">
                <a:solidFill>
                  <a:schemeClr val="tx1"/>
                </a:solidFill>
              </a:rPr>
              <a:t> </a:t>
            </a:r>
            <a:r>
              <a:rPr lang="en-GB" sz="2800" b="0" dirty="0" err="1">
                <a:solidFill>
                  <a:schemeClr val="tx1"/>
                </a:solidFill>
              </a:rPr>
              <a:t>tài</a:t>
            </a:r>
            <a:r>
              <a:rPr lang="en-GB" sz="2800" b="0" dirty="0">
                <a:solidFill>
                  <a:schemeClr val="tx1"/>
                </a:solidFill>
              </a:rPr>
              <a:t> </a:t>
            </a:r>
            <a:r>
              <a:rPr lang="en-GB" sz="2800" b="0" dirty="0" err="1">
                <a:solidFill>
                  <a:schemeClr val="tx1"/>
                </a:solidFill>
              </a:rPr>
              <a:t>chính</a:t>
            </a:r>
            <a:r>
              <a:rPr lang="en-GB" sz="2800" b="0" dirty="0">
                <a:solidFill>
                  <a:schemeClr val="tx1"/>
                </a:solidFill>
              </a:rPr>
              <a:t> </a:t>
            </a:r>
            <a:r>
              <a:rPr lang="en-GB" sz="2800" b="0" dirty="0" err="1">
                <a:solidFill>
                  <a:schemeClr val="tx1"/>
                </a:solidFill>
              </a:rPr>
              <a:t>cá</a:t>
            </a:r>
            <a:r>
              <a:rPr lang="en-GB" sz="2800" b="0" dirty="0">
                <a:solidFill>
                  <a:schemeClr val="tx1"/>
                </a:solidFill>
              </a:rPr>
              <a:t> </a:t>
            </a:r>
            <a:r>
              <a:rPr lang="en-GB" sz="2800" b="0" dirty="0" err="1">
                <a:solidFill>
                  <a:schemeClr val="tx1"/>
                </a:solidFill>
              </a:rPr>
              <a:t>nhân</a:t>
            </a:r>
            <a:r>
              <a:rPr lang="en-GB" sz="2800" b="0" dirty="0">
                <a:solidFill>
                  <a:schemeClr val="tx1"/>
                </a:solidFill>
              </a:rPr>
              <a:t> </a:t>
            </a:r>
            <a:r>
              <a:rPr lang="en-GB" sz="2800" b="0" dirty="0" err="1">
                <a:solidFill>
                  <a:schemeClr val="tx1"/>
                </a:solidFill>
              </a:rPr>
              <a:t>trước</a:t>
            </a:r>
            <a:r>
              <a:rPr lang="en-GB" sz="2800" b="0" dirty="0">
                <a:solidFill>
                  <a:schemeClr val="tx1"/>
                </a:solidFill>
              </a:rPr>
              <a:t> </a:t>
            </a:r>
            <a:r>
              <a:rPr lang="en-GB" sz="2800" b="0" dirty="0" err="1">
                <a:solidFill>
                  <a:schemeClr val="tx1"/>
                </a:solidFill>
              </a:rPr>
              <a:t>khi</a:t>
            </a:r>
            <a:r>
              <a:rPr lang="en-GB" sz="2800" b="0" dirty="0">
                <a:solidFill>
                  <a:schemeClr val="tx1"/>
                </a:solidFill>
              </a:rPr>
              <a:t> </a:t>
            </a:r>
            <a:r>
              <a:rPr lang="en-GB" sz="2800" b="0" dirty="0" err="1">
                <a:solidFill>
                  <a:schemeClr val="tx1"/>
                </a:solidFill>
              </a:rPr>
              <a:t>nghĩ</a:t>
            </a:r>
            <a:r>
              <a:rPr lang="en-GB" sz="2800" b="0" dirty="0">
                <a:solidFill>
                  <a:schemeClr val="tx1"/>
                </a:solidFill>
              </a:rPr>
              <a:t> </a:t>
            </a:r>
            <a:r>
              <a:rPr lang="en-GB" sz="2800" b="0" dirty="0" err="1">
                <a:solidFill>
                  <a:schemeClr val="tx1"/>
                </a:solidFill>
              </a:rPr>
              <a:t>đến</a:t>
            </a:r>
            <a:r>
              <a:rPr lang="en-GB" sz="2800" b="0" dirty="0">
                <a:solidFill>
                  <a:schemeClr val="tx1"/>
                </a:solidFill>
              </a:rPr>
              <a:t> </a:t>
            </a:r>
            <a:r>
              <a:rPr lang="en-GB" sz="2800" b="0" dirty="0" err="1">
                <a:solidFill>
                  <a:schemeClr val="tx1"/>
                </a:solidFill>
              </a:rPr>
              <a:t>có</a:t>
            </a:r>
            <a:r>
              <a:rPr lang="en-GB" sz="2800" b="0" dirty="0">
                <a:solidFill>
                  <a:schemeClr val="tx1"/>
                </a:solidFill>
              </a:rPr>
              <a:t> </a:t>
            </a:r>
            <a:r>
              <a:rPr lang="en-GB" sz="2800" b="0" dirty="0" err="1">
                <a:solidFill>
                  <a:schemeClr val="tx1"/>
                </a:solidFill>
              </a:rPr>
              <a:t>thể</a:t>
            </a:r>
            <a:r>
              <a:rPr lang="en-GB" sz="2800" b="0" dirty="0">
                <a:solidFill>
                  <a:schemeClr val="tx1"/>
                </a:solidFill>
              </a:rPr>
              <a:t> </a:t>
            </a:r>
            <a:r>
              <a:rPr lang="en-GB" sz="2800" b="0" dirty="0" err="1">
                <a:solidFill>
                  <a:schemeClr val="tx1"/>
                </a:solidFill>
              </a:rPr>
              <a:t>bắt</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nghiệp</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mình</a:t>
            </a:r>
            <a:r>
              <a:rPr lang="en-GB" sz="2800" b="0" dirty="0" smtClean="0">
                <a:solidFill>
                  <a:schemeClr val="tx1"/>
                </a:solidFill>
              </a:rPr>
              <a:t>.</a:t>
            </a:r>
          </a:p>
          <a:p>
            <a:pPr algn="just"/>
            <a:r>
              <a:rPr lang="en-GB" sz="2800" b="0" dirty="0" smtClean="0">
                <a:solidFill>
                  <a:schemeClr val="tx1"/>
                </a:solidFill>
              </a:rPr>
              <a:t>	</a:t>
            </a:r>
            <a:r>
              <a:rPr lang="en-GB" sz="2800" b="0" dirty="0" err="1" smtClean="0">
                <a:solidFill>
                  <a:schemeClr val="tx1"/>
                </a:solidFill>
              </a:rPr>
              <a:t>Việc</a:t>
            </a:r>
            <a:r>
              <a:rPr lang="en-GB" sz="2800" b="0" dirty="0" smtClean="0">
                <a:solidFill>
                  <a:schemeClr val="tx1"/>
                </a:solidFill>
              </a:rPr>
              <a:t> </a:t>
            </a:r>
            <a:r>
              <a:rPr lang="en-GB" sz="2800" b="0" dirty="0" err="1">
                <a:solidFill>
                  <a:schemeClr val="tx1"/>
                </a:solidFill>
              </a:rPr>
              <a:t>sử</a:t>
            </a:r>
            <a:r>
              <a:rPr lang="en-GB" sz="2800" b="0" dirty="0">
                <a:solidFill>
                  <a:schemeClr val="tx1"/>
                </a:solidFill>
              </a:rPr>
              <a:t> </a:t>
            </a:r>
            <a:r>
              <a:rPr lang="en-GB" sz="2800" b="0" dirty="0" err="1">
                <a:solidFill>
                  <a:schemeClr val="tx1"/>
                </a:solidFill>
              </a:rPr>
              <a:t>dụng</a:t>
            </a:r>
            <a:r>
              <a:rPr lang="en-GB" sz="2800" b="0" dirty="0">
                <a:solidFill>
                  <a:schemeClr val="tx1"/>
                </a:solidFill>
              </a:rPr>
              <a:t> </a:t>
            </a:r>
            <a:r>
              <a:rPr lang="en-GB" sz="2800" b="0" dirty="0" err="1">
                <a:solidFill>
                  <a:schemeClr val="tx1"/>
                </a:solidFill>
              </a:rPr>
              <a:t>vốn</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cùng</a:t>
            </a:r>
            <a:r>
              <a:rPr lang="en-GB" sz="2800" b="0" dirty="0">
                <a:solidFill>
                  <a:schemeClr val="tx1"/>
                </a:solidFill>
              </a:rPr>
              <a:t> </a:t>
            </a:r>
            <a:r>
              <a:rPr lang="en-GB" sz="2800" b="0" dirty="0" err="1">
                <a:solidFill>
                  <a:schemeClr val="tx1"/>
                </a:solidFill>
              </a:rPr>
              <a:t>các</a:t>
            </a:r>
            <a:r>
              <a:rPr lang="en-GB" sz="2800" b="0" dirty="0">
                <a:solidFill>
                  <a:schemeClr val="tx1"/>
                </a:solidFill>
              </a:rPr>
              <a:t> </a:t>
            </a:r>
            <a:r>
              <a:rPr lang="en-GB" sz="2800" b="0" dirty="0" err="1">
                <a:solidFill>
                  <a:schemeClr val="tx1"/>
                </a:solidFill>
              </a:rPr>
              <a:t>thành</a:t>
            </a:r>
            <a:r>
              <a:rPr lang="en-GB" sz="2800" b="0" dirty="0">
                <a:solidFill>
                  <a:schemeClr val="tx1"/>
                </a:solidFill>
              </a:rPr>
              <a:t> </a:t>
            </a:r>
            <a:r>
              <a:rPr lang="en-GB" sz="2800" b="0" dirty="0" err="1">
                <a:solidFill>
                  <a:schemeClr val="tx1"/>
                </a:solidFill>
              </a:rPr>
              <a:t>viên</a:t>
            </a:r>
            <a:r>
              <a:rPr lang="en-GB" sz="2800" b="0" dirty="0">
                <a:solidFill>
                  <a:schemeClr val="tx1"/>
                </a:solidFill>
              </a:rPr>
              <a:t> </a:t>
            </a:r>
            <a:r>
              <a:rPr lang="en-GB" sz="2800" b="0" dirty="0" err="1">
                <a:solidFill>
                  <a:schemeClr val="tx1"/>
                </a:solidFill>
              </a:rPr>
              <a:t>sáng</a:t>
            </a:r>
            <a:r>
              <a:rPr lang="en-GB" sz="2800" b="0" dirty="0">
                <a:solidFill>
                  <a:schemeClr val="tx1"/>
                </a:solidFill>
              </a:rPr>
              <a:t> </a:t>
            </a:r>
            <a:r>
              <a:rPr lang="en-GB" sz="2800" b="0" dirty="0" err="1">
                <a:solidFill>
                  <a:schemeClr val="tx1"/>
                </a:solidFill>
              </a:rPr>
              <a:t>lập</a:t>
            </a:r>
            <a:r>
              <a:rPr lang="en-GB" sz="2800" b="0" dirty="0">
                <a:solidFill>
                  <a:schemeClr val="tx1"/>
                </a:solidFill>
              </a:rPr>
              <a:t> </a:t>
            </a:r>
            <a:r>
              <a:rPr lang="en-GB" sz="2800" b="0" dirty="0" err="1">
                <a:solidFill>
                  <a:schemeClr val="tx1"/>
                </a:solidFill>
              </a:rPr>
              <a:t>để</a:t>
            </a:r>
            <a:r>
              <a:rPr lang="en-GB" sz="2800" b="0" dirty="0">
                <a:solidFill>
                  <a:schemeClr val="tx1"/>
                </a:solidFill>
              </a:rPr>
              <a:t> </a:t>
            </a:r>
            <a:r>
              <a:rPr lang="en-GB" sz="2800" b="0" dirty="0" err="1">
                <a:solidFill>
                  <a:schemeClr val="tx1"/>
                </a:solidFill>
              </a:rPr>
              <a:t>tiến</a:t>
            </a:r>
            <a:r>
              <a:rPr lang="en-GB" sz="2800" b="0" dirty="0">
                <a:solidFill>
                  <a:schemeClr val="tx1"/>
                </a:solidFill>
              </a:rPr>
              <a:t> </a:t>
            </a:r>
            <a:r>
              <a:rPr lang="en-GB" sz="2800" b="0" dirty="0" err="1">
                <a:solidFill>
                  <a:schemeClr val="tx1"/>
                </a:solidFill>
              </a:rPr>
              <a:t>hành</a:t>
            </a:r>
            <a:r>
              <a:rPr lang="en-GB" sz="2800" b="0" dirty="0">
                <a:solidFill>
                  <a:schemeClr val="tx1"/>
                </a:solidFill>
              </a:rPr>
              <a:t> </a:t>
            </a:r>
            <a:r>
              <a:rPr lang="en-GB" sz="2800" b="0" dirty="0" err="1">
                <a:solidFill>
                  <a:schemeClr val="tx1"/>
                </a:solidFill>
              </a:rPr>
              <a:t>các</a:t>
            </a:r>
            <a:r>
              <a:rPr lang="en-GB" sz="2800" b="0" dirty="0">
                <a:solidFill>
                  <a:schemeClr val="tx1"/>
                </a:solidFill>
              </a:rPr>
              <a:t> </a:t>
            </a:r>
            <a:r>
              <a:rPr lang="en-GB" sz="2800" b="0" dirty="0" err="1">
                <a:solidFill>
                  <a:schemeClr val="tx1"/>
                </a:solidFill>
              </a:rPr>
              <a:t>hoạt</a:t>
            </a:r>
            <a:r>
              <a:rPr lang="en-GB" sz="2800" b="0" dirty="0">
                <a:solidFill>
                  <a:schemeClr val="tx1"/>
                </a:solidFill>
              </a:rPr>
              <a:t> </a:t>
            </a:r>
            <a:r>
              <a:rPr lang="en-GB" sz="2800" b="0" dirty="0" err="1">
                <a:solidFill>
                  <a:schemeClr val="tx1"/>
                </a:solidFill>
              </a:rPr>
              <a:t>động</a:t>
            </a:r>
            <a:r>
              <a:rPr lang="en-GB" sz="2800" b="0" dirty="0">
                <a:solidFill>
                  <a:schemeClr val="tx1"/>
                </a:solidFill>
              </a:rPr>
              <a:t> </a:t>
            </a:r>
            <a:r>
              <a:rPr lang="en-GB" sz="2800" b="0" dirty="0" err="1">
                <a:solidFill>
                  <a:schemeClr val="tx1"/>
                </a:solidFill>
              </a:rPr>
              <a:t>sản</a:t>
            </a:r>
            <a:r>
              <a:rPr lang="en-GB" sz="2800" b="0" dirty="0">
                <a:solidFill>
                  <a:schemeClr val="tx1"/>
                </a:solidFill>
              </a:rPr>
              <a:t> </a:t>
            </a:r>
            <a:r>
              <a:rPr lang="en-GB" sz="2800" b="0" dirty="0" err="1">
                <a:solidFill>
                  <a:schemeClr val="tx1"/>
                </a:solidFill>
              </a:rPr>
              <a:t>xuất</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không</a:t>
            </a:r>
            <a:r>
              <a:rPr lang="en-GB" sz="2800" b="0" dirty="0">
                <a:solidFill>
                  <a:schemeClr val="tx1"/>
                </a:solidFill>
              </a:rPr>
              <a:t> </a:t>
            </a:r>
            <a:r>
              <a:rPr lang="en-GB" sz="2800" b="0" dirty="0" err="1">
                <a:solidFill>
                  <a:schemeClr val="tx1"/>
                </a:solidFill>
              </a:rPr>
              <a:t>chịu</a:t>
            </a:r>
            <a:r>
              <a:rPr lang="en-GB" sz="2800" b="0" dirty="0">
                <a:solidFill>
                  <a:schemeClr val="tx1"/>
                </a:solidFill>
              </a:rPr>
              <a:t> </a:t>
            </a:r>
            <a:r>
              <a:rPr lang="en-GB" sz="2800" b="0" dirty="0" err="1">
                <a:solidFill>
                  <a:schemeClr val="tx1"/>
                </a:solidFill>
              </a:rPr>
              <a:t>áp</a:t>
            </a:r>
            <a:r>
              <a:rPr lang="en-GB" sz="2800" b="0" dirty="0">
                <a:solidFill>
                  <a:schemeClr val="tx1"/>
                </a:solidFill>
              </a:rPr>
              <a:t> </a:t>
            </a:r>
            <a:r>
              <a:rPr lang="en-GB" sz="2800" b="0" dirty="0" err="1">
                <a:solidFill>
                  <a:schemeClr val="tx1"/>
                </a:solidFill>
              </a:rPr>
              <a:t>lực</a:t>
            </a:r>
            <a:r>
              <a:rPr lang="en-GB" sz="2800" b="0" dirty="0">
                <a:solidFill>
                  <a:schemeClr val="tx1"/>
                </a:solidFill>
              </a:rPr>
              <a:t> </a:t>
            </a:r>
            <a:r>
              <a:rPr lang="en-GB" sz="2800" b="0" dirty="0" err="1">
                <a:solidFill>
                  <a:schemeClr val="tx1"/>
                </a:solidFill>
              </a:rPr>
              <a:t>về</a:t>
            </a:r>
            <a:r>
              <a:rPr lang="en-GB" sz="2800" b="0" dirty="0">
                <a:solidFill>
                  <a:schemeClr val="tx1"/>
                </a:solidFill>
              </a:rPr>
              <a:t> </a:t>
            </a:r>
            <a:r>
              <a:rPr lang="en-GB" sz="2800" b="0" dirty="0" err="1">
                <a:solidFill>
                  <a:schemeClr val="tx1"/>
                </a:solidFill>
              </a:rPr>
              <a:t>thời</a:t>
            </a:r>
            <a:r>
              <a:rPr lang="en-GB" sz="2800" b="0" dirty="0">
                <a:solidFill>
                  <a:schemeClr val="tx1"/>
                </a:solidFill>
              </a:rPr>
              <a:t> </a:t>
            </a:r>
            <a:r>
              <a:rPr lang="en-GB" sz="2800" b="0" dirty="0" err="1">
                <a:solidFill>
                  <a:schemeClr val="tx1"/>
                </a:solidFill>
              </a:rPr>
              <a:t>hạn</a:t>
            </a:r>
            <a:r>
              <a:rPr lang="en-GB" sz="2800" b="0" dirty="0">
                <a:solidFill>
                  <a:schemeClr val="tx1"/>
                </a:solidFill>
              </a:rPr>
              <a:t> </a:t>
            </a:r>
            <a:r>
              <a:rPr lang="en-GB" sz="2800" b="0" dirty="0" err="1">
                <a:solidFill>
                  <a:schemeClr val="tx1"/>
                </a:solidFill>
              </a:rPr>
              <a:t>thanh</a:t>
            </a:r>
            <a:r>
              <a:rPr lang="en-GB" sz="2800" b="0" dirty="0">
                <a:solidFill>
                  <a:schemeClr val="tx1"/>
                </a:solidFill>
              </a:rPr>
              <a:t> </a:t>
            </a:r>
            <a:r>
              <a:rPr lang="en-GB" sz="2800" b="0" dirty="0" err="1">
                <a:solidFill>
                  <a:schemeClr val="tx1"/>
                </a:solidFill>
              </a:rPr>
              <a:t>toán</a:t>
            </a:r>
            <a:r>
              <a:rPr lang="en-GB" sz="2800" b="0" dirty="0">
                <a:solidFill>
                  <a:schemeClr val="tx1"/>
                </a:solidFill>
              </a:rPr>
              <a:t> </a:t>
            </a:r>
            <a:r>
              <a:rPr lang="en-GB" sz="2800" b="0" dirty="0" err="1">
                <a:solidFill>
                  <a:schemeClr val="tx1"/>
                </a:solidFill>
              </a:rPr>
              <a:t>cũng</a:t>
            </a:r>
            <a:r>
              <a:rPr lang="en-GB" sz="2800" b="0" dirty="0">
                <a:solidFill>
                  <a:schemeClr val="tx1"/>
                </a:solidFill>
              </a:rPr>
              <a:t> </a:t>
            </a:r>
            <a:r>
              <a:rPr lang="en-GB" sz="2800" b="0" dirty="0" err="1">
                <a:solidFill>
                  <a:schemeClr val="tx1"/>
                </a:solidFill>
              </a:rPr>
              <a:t>như</a:t>
            </a:r>
            <a:r>
              <a:rPr lang="en-GB" sz="2800" b="0" dirty="0">
                <a:solidFill>
                  <a:schemeClr val="tx1"/>
                </a:solidFill>
              </a:rPr>
              <a:t> chi </a:t>
            </a:r>
            <a:r>
              <a:rPr lang="en-GB" sz="2800" b="0" dirty="0" err="1">
                <a:solidFill>
                  <a:schemeClr val="tx1"/>
                </a:solidFill>
              </a:rPr>
              <a:t>phí</a:t>
            </a:r>
            <a:r>
              <a:rPr lang="en-GB" sz="2800" b="0" dirty="0">
                <a:solidFill>
                  <a:schemeClr val="tx1"/>
                </a:solidFill>
              </a:rPr>
              <a:t> </a:t>
            </a:r>
            <a:r>
              <a:rPr lang="en-GB" sz="2800" b="0" dirty="0" err="1">
                <a:solidFill>
                  <a:schemeClr val="tx1"/>
                </a:solidFill>
              </a:rPr>
              <a:t>vốn</a:t>
            </a:r>
            <a:r>
              <a:rPr lang="en-GB" sz="2800" b="0" dirty="0">
                <a:solidFill>
                  <a:schemeClr val="tx1"/>
                </a:solidFill>
              </a:rPr>
              <a:t> </a:t>
            </a:r>
            <a:r>
              <a:rPr lang="en-GB" sz="2800" b="0" dirty="0" err="1">
                <a:solidFill>
                  <a:schemeClr val="tx1"/>
                </a:solidFill>
              </a:rPr>
              <a:t>như</a:t>
            </a:r>
            <a:r>
              <a:rPr lang="en-GB" sz="2800" b="0" dirty="0">
                <a:solidFill>
                  <a:schemeClr val="tx1"/>
                </a:solidFill>
              </a:rPr>
              <a:t> </a:t>
            </a:r>
            <a:r>
              <a:rPr lang="en-GB" sz="2800" b="0" dirty="0" err="1">
                <a:solidFill>
                  <a:schemeClr val="tx1"/>
                </a:solidFill>
              </a:rPr>
              <a:t>sử</a:t>
            </a:r>
            <a:r>
              <a:rPr lang="en-GB" sz="2800" b="0" dirty="0">
                <a:solidFill>
                  <a:schemeClr val="tx1"/>
                </a:solidFill>
              </a:rPr>
              <a:t> </a:t>
            </a:r>
            <a:r>
              <a:rPr lang="en-GB" sz="2800" b="0" dirty="0" err="1">
                <a:solidFill>
                  <a:schemeClr val="tx1"/>
                </a:solidFill>
              </a:rPr>
              <a:t>dụng</a:t>
            </a:r>
            <a:r>
              <a:rPr lang="en-GB" sz="2800" b="0" dirty="0">
                <a:solidFill>
                  <a:schemeClr val="tx1"/>
                </a:solidFill>
              </a:rPr>
              <a:t> </a:t>
            </a:r>
            <a:r>
              <a:rPr lang="en-GB" sz="2800" b="0" dirty="0" err="1">
                <a:solidFill>
                  <a:schemeClr val="tx1"/>
                </a:solidFill>
              </a:rPr>
              <a:t>vốn</a:t>
            </a:r>
            <a:r>
              <a:rPr lang="en-GB" sz="2800" b="0" dirty="0">
                <a:solidFill>
                  <a:schemeClr val="tx1"/>
                </a:solidFill>
              </a:rPr>
              <a:t> </a:t>
            </a:r>
            <a:r>
              <a:rPr lang="en-GB" sz="2800" b="0" dirty="0" err="1">
                <a:solidFill>
                  <a:schemeClr val="tx1"/>
                </a:solidFill>
              </a:rPr>
              <a:t>vay</a:t>
            </a:r>
            <a:r>
              <a:rPr lang="en-GB" sz="2800" b="0" dirty="0">
                <a:solidFill>
                  <a:schemeClr val="tx1"/>
                </a:solidFill>
              </a:rPr>
              <a:t>. </a:t>
            </a:r>
            <a:r>
              <a:rPr lang="en-GB" sz="2800" b="0" dirty="0" err="1">
                <a:solidFill>
                  <a:schemeClr val="tx1"/>
                </a:solidFill>
              </a:rPr>
              <a:t>Quyền</a:t>
            </a:r>
            <a:r>
              <a:rPr lang="en-GB" sz="2800" b="0" dirty="0">
                <a:solidFill>
                  <a:schemeClr val="tx1"/>
                </a:solidFill>
              </a:rPr>
              <a:t> </a:t>
            </a:r>
            <a:r>
              <a:rPr lang="en-GB" sz="2800" b="0" dirty="0" err="1">
                <a:solidFill>
                  <a:schemeClr val="tx1"/>
                </a:solidFill>
              </a:rPr>
              <a:t>kiểm</a:t>
            </a:r>
            <a:r>
              <a:rPr lang="en-GB" sz="2800" b="0" dirty="0">
                <a:solidFill>
                  <a:schemeClr val="tx1"/>
                </a:solidFill>
              </a:rPr>
              <a:t> </a:t>
            </a:r>
            <a:r>
              <a:rPr lang="en-GB" sz="2800" b="0" dirty="0" err="1">
                <a:solidFill>
                  <a:schemeClr val="tx1"/>
                </a:solidFill>
              </a:rPr>
              <a:t>soát</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nghiệp</a:t>
            </a:r>
            <a:r>
              <a:rPr lang="en-GB" sz="2800" b="0" dirty="0">
                <a:solidFill>
                  <a:schemeClr val="tx1"/>
                </a:solidFill>
              </a:rPr>
              <a:t> </a:t>
            </a:r>
            <a:r>
              <a:rPr lang="en-GB" sz="2800" b="0" dirty="0" err="1">
                <a:solidFill>
                  <a:schemeClr val="tx1"/>
                </a:solidFill>
              </a:rPr>
              <a:t>nằm</a:t>
            </a:r>
            <a:r>
              <a:rPr lang="en-GB" sz="2800" b="0" dirty="0">
                <a:solidFill>
                  <a:schemeClr val="tx1"/>
                </a:solidFill>
              </a:rPr>
              <a:t> </a:t>
            </a:r>
            <a:r>
              <a:rPr lang="en-GB" sz="2800" b="0" dirty="0" err="1">
                <a:solidFill>
                  <a:schemeClr val="tx1"/>
                </a:solidFill>
              </a:rPr>
              <a:t>trong</a:t>
            </a:r>
            <a:r>
              <a:rPr lang="en-GB" sz="2800" b="0" dirty="0">
                <a:solidFill>
                  <a:schemeClr val="tx1"/>
                </a:solidFill>
              </a:rPr>
              <a:t> </a:t>
            </a:r>
            <a:r>
              <a:rPr lang="en-GB" sz="2800" b="0" dirty="0" err="1">
                <a:solidFill>
                  <a:schemeClr val="tx1"/>
                </a:solidFill>
              </a:rPr>
              <a:t>tay</a:t>
            </a:r>
            <a:r>
              <a:rPr lang="en-GB" sz="2800" b="0" dirty="0">
                <a:solidFill>
                  <a:schemeClr val="tx1"/>
                </a:solidFill>
              </a:rPr>
              <a:t> </a:t>
            </a:r>
            <a:r>
              <a:rPr lang="en-GB" sz="2800" b="0" dirty="0" err="1">
                <a:solidFill>
                  <a:schemeClr val="tx1"/>
                </a:solidFill>
              </a:rPr>
              <a:t>thành</a:t>
            </a:r>
            <a:r>
              <a:rPr lang="en-GB" sz="2800" b="0" dirty="0">
                <a:solidFill>
                  <a:schemeClr val="tx1"/>
                </a:solidFill>
              </a:rPr>
              <a:t> </a:t>
            </a:r>
            <a:r>
              <a:rPr lang="en-GB" sz="2800" b="0" dirty="0" err="1">
                <a:solidFill>
                  <a:schemeClr val="tx1"/>
                </a:solidFill>
              </a:rPr>
              <a:t>viên</a:t>
            </a:r>
            <a:r>
              <a:rPr lang="en-GB" sz="2800" b="0" dirty="0">
                <a:solidFill>
                  <a:schemeClr val="tx1"/>
                </a:solidFill>
              </a:rPr>
              <a:t> </a:t>
            </a:r>
            <a:r>
              <a:rPr lang="en-GB" sz="2800" b="0" dirty="0" err="1">
                <a:solidFill>
                  <a:schemeClr val="tx1"/>
                </a:solidFill>
              </a:rPr>
              <a:t>sáng</a:t>
            </a:r>
            <a:r>
              <a:rPr lang="en-GB" sz="2800" b="0" dirty="0">
                <a:solidFill>
                  <a:schemeClr val="tx1"/>
                </a:solidFill>
              </a:rPr>
              <a:t> </a:t>
            </a:r>
            <a:r>
              <a:rPr lang="en-GB" sz="2800" b="0" dirty="0" err="1">
                <a:solidFill>
                  <a:schemeClr val="tx1"/>
                </a:solidFill>
              </a:rPr>
              <a:t>lập</a:t>
            </a:r>
            <a:r>
              <a:rPr lang="en-GB" sz="2800" b="0" dirty="0">
                <a:solidFill>
                  <a:schemeClr val="tx1"/>
                </a:solidFill>
              </a:rPr>
              <a:t>, </a:t>
            </a:r>
            <a:r>
              <a:rPr lang="en-GB" sz="2800" b="0" dirty="0" err="1">
                <a:solidFill>
                  <a:schemeClr val="tx1"/>
                </a:solidFill>
              </a:rPr>
              <a:t>không</a:t>
            </a:r>
            <a:r>
              <a:rPr lang="en-GB" sz="2800" b="0" dirty="0">
                <a:solidFill>
                  <a:schemeClr val="tx1"/>
                </a:solidFill>
              </a:rPr>
              <a:t> </a:t>
            </a:r>
            <a:r>
              <a:rPr lang="en-GB" sz="2800" b="0" dirty="0" err="1">
                <a:solidFill>
                  <a:schemeClr val="tx1"/>
                </a:solidFill>
              </a:rPr>
              <a:t>phải</a:t>
            </a:r>
            <a:r>
              <a:rPr lang="en-GB" sz="2800" b="0" dirty="0">
                <a:solidFill>
                  <a:schemeClr val="tx1"/>
                </a:solidFill>
              </a:rPr>
              <a:t> chia </a:t>
            </a:r>
            <a:r>
              <a:rPr lang="en-GB" sz="2800" b="0" dirty="0" err="1">
                <a:solidFill>
                  <a:schemeClr val="tx1"/>
                </a:solidFill>
              </a:rPr>
              <a:t>sẻ</a:t>
            </a:r>
            <a:endParaRPr lang="en-GB" sz="2800" b="0" dirty="0">
              <a:solidFill>
                <a:schemeClr val="tx1"/>
              </a:solidFill>
            </a:endParaRPr>
          </a:p>
          <a:p>
            <a:endParaRPr lang="en-GB" dirty="0"/>
          </a:p>
          <a:p>
            <a:endParaRPr lang="en-US" dirty="0" smtClean="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4.3.2. </a:t>
            </a:r>
            <a:r>
              <a:rPr lang="en-US" dirty="0" err="1" smtClean="0"/>
              <a:t>Các</a:t>
            </a:r>
            <a:r>
              <a:rPr lang="en-US" dirty="0" smtClean="0"/>
              <a:t> </a:t>
            </a:r>
            <a:r>
              <a:rPr lang="en-US" dirty="0" err="1" smtClean="0"/>
              <a:t>nguồn</a:t>
            </a:r>
            <a:r>
              <a:rPr lang="en-US" dirty="0" smtClean="0"/>
              <a:t> </a:t>
            </a:r>
            <a:r>
              <a:rPr lang="en-US" dirty="0" err="1" smtClean="0"/>
              <a:t>vốn</a:t>
            </a:r>
            <a:r>
              <a:rPr lang="en-US" dirty="0" smtClean="0"/>
              <a:t> </a:t>
            </a:r>
            <a:r>
              <a:rPr lang="en-US" dirty="0" err="1" smtClean="0"/>
              <a:t>cho</a:t>
            </a:r>
            <a:r>
              <a:rPr lang="en-US" dirty="0" smtClean="0"/>
              <a:t> </a:t>
            </a:r>
            <a:r>
              <a:rPr lang="en-US" dirty="0" err="1" smtClean="0"/>
              <a:t>hoạt</a:t>
            </a:r>
            <a:r>
              <a:rPr lang="en-US" dirty="0" smtClean="0"/>
              <a:t> </a:t>
            </a:r>
            <a:r>
              <a:rPr lang="en-US" dirty="0" err="1" smtClean="0"/>
              <a:t>động</a:t>
            </a:r>
            <a:r>
              <a:rPr lang="en-US" dirty="0" smtClean="0"/>
              <a:t> KN</a:t>
            </a:r>
            <a:endParaRPr lang="en-GB" dirty="0"/>
          </a:p>
        </p:txBody>
      </p:sp>
    </p:spTree>
    <p:extLst>
      <p:ext uri="{BB962C8B-B14F-4D97-AF65-F5344CB8AC3E}">
        <p14:creationId xmlns:p14="http://schemas.microsoft.com/office/powerpoint/2010/main" val="1784168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800" i="1" dirty="0">
                <a:solidFill>
                  <a:srgbClr val="0B8442"/>
                </a:solidFill>
              </a:rPr>
              <a:t>4.3.2.2. </a:t>
            </a:r>
            <a:r>
              <a:rPr lang="en-US" sz="2800" i="1" dirty="0" err="1">
                <a:solidFill>
                  <a:srgbClr val="0B8442"/>
                </a:solidFill>
              </a:rPr>
              <a:t>Vốn</a:t>
            </a:r>
            <a:r>
              <a:rPr lang="en-US" sz="2800" i="1" dirty="0">
                <a:solidFill>
                  <a:srgbClr val="0B8442"/>
                </a:solidFill>
              </a:rPr>
              <a:t> </a:t>
            </a:r>
            <a:r>
              <a:rPr lang="en-US" sz="2800" i="1" dirty="0" err="1">
                <a:solidFill>
                  <a:srgbClr val="0B8442"/>
                </a:solidFill>
              </a:rPr>
              <a:t>từ</a:t>
            </a:r>
            <a:r>
              <a:rPr lang="en-US" sz="2800" i="1" dirty="0">
                <a:solidFill>
                  <a:srgbClr val="0B8442"/>
                </a:solidFill>
              </a:rPr>
              <a:t> </a:t>
            </a:r>
            <a:r>
              <a:rPr lang="en-US" sz="2800" i="1" dirty="0" err="1">
                <a:solidFill>
                  <a:srgbClr val="0B8442"/>
                </a:solidFill>
              </a:rPr>
              <a:t>các</a:t>
            </a:r>
            <a:r>
              <a:rPr lang="en-US" sz="2800" i="1" dirty="0">
                <a:solidFill>
                  <a:srgbClr val="0B8442"/>
                </a:solidFill>
              </a:rPr>
              <a:t> </a:t>
            </a:r>
            <a:r>
              <a:rPr lang="en-US" sz="2800" i="1" dirty="0" err="1">
                <a:solidFill>
                  <a:srgbClr val="0B8442"/>
                </a:solidFill>
              </a:rPr>
              <a:t>quỹ</a:t>
            </a:r>
            <a:r>
              <a:rPr lang="en-US" sz="2800" i="1" dirty="0">
                <a:solidFill>
                  <a:srgbClr val="0B8442"/>
                </a:solidFill>
              </a:rPr>
              <a:t> </a:t>
            </a:r>
            <a:r>
              <a:rPr lang="en-US" sz="2800" i="1" dirty="0" err="1">
                <a:solidFill>
                  <a:srgbClr val="0B8442"/>
                </a:solidFill>
              </a:rPr>
              <a:t>đầu</a:t>
            </a:r>
            <a:r>
              <a:rPr lang="en-US" sz="2800" i="1" dirty="0">
                <a:solidFill>
                  <a:srgbClr val="0B8442"/>
                </a:solidFill>
              </a:rPr>
              <a:t> </a:t>
            </a:r>
            <a:r>
              <a:rPr lang="en-US" sz="2800" i="1" dirty="0" err="1">
                <a:solidFill>
                  <a:srgbClr val="0B8442"/>
                </a:solidFill>
              </a:rPr>
              <a:t>tư</a:t>
            </a:r>
            <a:r>
              <a:rPr lang="en-US" sz="2800" i="1" dirty="0">
                <a:solidFill>
                  <a:srgbClr val="0B8442"/>
                </a:solidFill>
              </a:rPr>
              <a:t> </a:t>
            </a:r>
            <a:r>
              <a:rPr lang="en-US" sz="2800" i="1" dirty="0" err="1">
                <a:solidFill>
                  <a:srgbClr val="0B8442"/>
                </a:solidFill>
              </a:rPr>
              <a:t>mạo</a:t>
            </a:r>
            <a:r>
              <a:rPr lang="en-US" sz="2800" i="1" dirty="0">
                <a:solidFill>
                  <a:srgbClr val="0B8442"/>
                </a:solidFill>
              </a:rPr>
              <a:t> </a:t>
            </a:r>
            <a:r>
              <a:rPr lang="en-US" sz="2800" i="1" dirty="0" err="1" smtClean="0">
                <a:solidFill>
                  <a:srgbClr val="0B8442"/>
                </a:solidFill>
              </a:rPr>
              <a:t>hiểm</a:t>
            </a:r>
            <a:endParaRPr lang="en-US" sz="2800" i="1" dirty="0" smtClean="0">
              <a:solidFill>
                <a:srgbClr val="0B8442"/>
              </a:solidFill>
            </a:endParaRPr>
          </a:p>
          <a:p>
            <a:pPr algn="just"/>
            <a:r>
              <a:rPr lang="en-GB" sz="2800" b="0" dirty="0" smtClean="0">
                <a:solidFill>
                  <a:schemeClr val="tx1"/>
                </a:solidFill>
              </a:rPr>
              <a:t>	</a:t>
            </a:r>
            <a:r>
              <a:rPr lang="en-GB" sz="2800" b="0" dirty="0" err="1" smtClean="0">
                <a:solidFill>
                  <a:schemeClr val="tx1"/>
                </a:solidFill>
              </a:rPr>
              <a:t>Việc</a:t>
            </a:r>
            <a:r>
              <a:rPr lang="en-GB" sz="2800" b="0" dirty="0" smtClean="0">
                <a:solidFill>
                  <a:schemeClr val="tx1"/>
                </a:solidFill>
              </a:rPr>
              <a:t> </a:t>
            </a:r>
            <a:r>
              <a:rPr lang="en-GB" sz="2800" b="0" dirty="0" err="1">
                <a:solidFill>
                  <a:schemeClr val="tx1"/>
                </a:solidFill>
              </a:rPr>
              <a:t>thuyết</a:t>
            </a:r>
            <a:r>
              <a:rPr lang="en-GB" sz="2800" b="0" dirty="0">
                <a:solidFill>
                  <a:schemeClr val="tx1"/>
                </a:solidFill>
              </a:rPr>
              <a:t> </a:t>
            </a:r>
            <a:r>
              <a:rPr lang="en-GB" sz="2800" b="0" dirty="0" err="1">
                <a:solidFill>
                  <a:schemeClr val="tx1"/>
                </a:solidFill>
              </a:rPr>
              <a:t>phục</a:t>
            </a:r>
            <a:r>
              <a:rPr lang="en-GB" sz="2800" b="0" dirty="0">
                <a:solidFill>
                  <a:schemeClr val="tx1"/>
                </a:solidFill>
              </a:rPr>
              <a:t> </a:t>
            </a:r>
            <a:r>
              <a:rPr lang="en-GB" sz="2800" b="0" dirty="0" err="1">
                <a:solidFill>
                  <a:schemeClr val="tx1"/>
                </a:solidFill>
              </a:rPr>
              <a:t>các</a:t>
            </a:r>
            <a:r>
              <a:rPr lang="en-GB" sz="2800" b="0" dirty="0">
                <a:solidFill>
                  <a:schemeClr val="tx1"/>
                </a:solidFill>
              </a:rPr>
              <a:t> </a:t>
            </a:r>
            <a:r>
              <a:rPr lang="en-GB" sz="2800" b="0" dirty="0" err="1">
                <a:solidFill>
                  <a:schemeClr val="tx1"/>
                </a:solidFill>
              </a:rPr>
              <a:t>nhà</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chuyên</a:t>
            </a:r>
            <a:r>
              <a:rPr lang="en-GB" sz="2800" b="0" dirty="0">
                <a:solidFill>
                  <a:schemeClr val="tx1"/>
                </a:solidFill>
              </a:rPr>
              <a:t> </a:t>
            </a:r>
            <a:r>
              <a:rPr lang="en-GB" sz="2800" b="0" dirty="0" err="1">
                <a:solidFill>
                  <a:schemeClr val="tx1"/>
                </a:solidFill>
              </a:rPr>
              <a:t>nghiệp</a:t>
            </a:r>
            <a:r>
              <a:rPr lang="en-GB" sz="2800" b="0" dirty="0">
                <a:solidFill>
                  <a:schemeClr val="tx1"/>
                </a:solidFill>
              </a:rPr>
              <a:t> </a:t>
            </a:r>
            <a:r>
              <a:rPr lang="en-GB" sz="2800" b="0" dirty="0" err="1">
                <a:solidFill>
                  <a:schemeClr val="tx1"/>
                </a:solidFill>
              </a:rPr>
              <a:t>quan</a:t>
            </a:r>
            <a:r>
              <a:rPr lang="en-GB" sz="2800" b="0" dirty="0">
                <a:solidFill>
                  <a:schemeClr val="tx1"/>
                </a:solidFill>
              </a:rPr>
              <a:t> </a:t>
            </a:r>
            <a:r>
              <a:rPr lang="en-GB" sz="2800" b="0" dirty="0" err="1">
                <a:solidFill>
                  <a:schemeClr val="tx1"/>
                </a:solidFill>
              </a:rPr>
              <a:t>tâm</a:t>
            </a:r>
            <a:r>
              <a:rPr lang="en-GB" sz="2800" b="0" dirty="0">
                <a:solidFill>
                  <a:schemeClr val="tx1"/>
                </a:solidFill>
              </a:rPr>
              <a:t> </a:t>
            </a:r>
            <a:r>
              <a:rPr lang="en-GB" sz="2800" b="0" dirty="0" err="1">
                <a:solidFill>
                  <a:schemeClr val="tx1"/>
                </a:solidFill>
              </a:rPr>
              <a:t>và</a:t>
            </a:r>
            <a:r>
              <a:rPr lang="en-GB" sz="2800" b="0" dirty="0">
                <a:solidFill>
                  <a:schemeClr val="tx1"/>
                </a:solidFill>
              </a:rPr>
              <a:t> </a:t>
            </a:r>
            <a:r>
              <a:rPr lang="en-GB" sz="2800" b="0" dirty="0" err="1">
                <a:solidFill>
                  <a:schemeClr val="tx1"/>
                </a:solidFill>
              </a:rPr>
              <a:t>bỏ</a:t>
            </a:r>
            <a:r>
              <a:rPr lang="en-GB" sz="2800" b="0" dirty="0">
                <a:solidFill>
                  <a:schemeClr val="tx1"/>
                </a:solidFill>
              </a:rPr>
              <a:t> </a:t>
            </a:r>
            <a:r>
              <a:rPr lang="en-GB" sz="2800" b="0" dirty="0" err="1">
                <a:solidFill>
                  <a:schemeClr val="tx1"/>
                </a:solidFill>
              </a:rPr>
              <a:t>tiền</a:t>
            </a:r>
            <a:r>
              <a:rPr lang="en-GB" sz="2800" b="0" dirty="0">
                <a:solidFill>
                  <a:schemeClr val="tx1"/>
                </a:solidFill>
              </a:rPr>
              <a:t> </a:t>
            </a:r>
            <a:r>
              <a:rPr lang="en-GB" sz="2800" b="0" dirty="0" err="1">
                <a:solidFill>
                  <a:schemeClr val="tx1"/>
                </a:solidFill>
              </a:rPr>
              <a:t>ra</a:t>
            </a:r>
            <a:r>
              <a:rPr lang="en-GB" sz="2800" b="0" dirty="0">
                <a:solidFill>
                  <a:schemeClr val="tx1"/>
                </a:solidFill>
              </a:rPr>
              <a:t> </a:t>
            </a:r>
            <a:r>
              <a:rPr lang="en-GB" sz="2800" b="0" dirty="0" err="1">
                <a:solidFill>
                  <a:schemeClr val="tx1"/>
                </a:solidFill>
              </a:rPr>
              <a:t>để</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vào</a:t>
            </a:r>
            <a:r>
              <a:rPr lang="en-GB" sz="2800" b="0" dirty="0">
                <a:solidFill>
                  <a:schemeClr val="tx1"/>
                </a:solidFill>
              </a:rPr>
              <a:t> </a:t>
            </a:r>
            <a:r>
              <a:rPr lang="en-GB" sz="2800" b="0" dirty="0" err="1">
                <a:solidFill>
                  <a:schemeClr val="tx1"/>
                </a:solidFill>
              </a:rPr>
              <a:t>dự</a:t>
            </a:r>
            <a:r>
              <a:rPr lang="en-GB" sz="2800" b="0" dirty="0">
                <a:solidFill>
                  <a:schemeClr val="tx1"/>
                </a:solidFill>
              </a:rPr>
              <a:t> </a:t>
            </a:r>
            <a:r>
              <a:rPr lang="en-GB" sz="2800" b="0" dirty="0" err="1">
                <a:solidFill>
                  <a:schemeClr val="tx1"/>
                </a:solidFill>
              </a:rPr>
              <a:t>án</a:t>
            </a:r>
            <a:r>
              <a:rPr lang="en-GB" sz="2800" b="0" dirty="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là</a:t>
            </a:r>
            <a:r>
              <a:rPr lang="en-GB" sz="2800" b="0" dirty="0">
                <a:solidFill>
                  <a:schemeClr val="tx1"/>
                </a:solidFill>
              </a:rPr>
              <a:t> </a:t>
            </a:r>
            <a:r>
              <a:rPr lang="en-GB" sz="2800" b="0" dirty="0" err="1">
                <a:solidFill>
                  <a:schemeClr val="tx1"/>
                </a:solidFill>
              </a:rPr>
              <a:t>không</a:t>
            </a:r>
            <a:r>
              <a:rPr lang="en-GB" sz="2800" b="0" dirty="0">
                <a:solidFill>
                  <a:schemeClr val="tx1"/>
                </a:solidFill>
              </a:rPr>
              <a:t> </a:t>
            </a:r>
            <a:r>
              <a:rPr lang="en-GB" sz="2800" b="0" dirty="0" err="1">
                <a:solidFill>
                  <a:schemeClr val="tx1"/>
                </a:solidFill>
              </a:rPr>
              <a:t>dễ</a:t>
            </a:r>
            <a:r>
              <a:rPr lang="en-GB" sz="2800" b="0" dirty="0">
                <a:solidFill>
                  <a:schemeClr val="tx1"/>
                </a:solidFill>
              </a:rPr>
              <a:t> </a:t>
            </a:r>
            <a:r>
              <a:rPr lang="en-GB" sz="2800" b="0" dirty="0" err="1">
                <a:solidFill>
                  <a:schemeClr val="tx1"/>
                </a:solidFill>
              </a:rPr>
              <a:t>dàng</a:t>
            </a:r>
            <a:r>
              <a:rPr lang="en-GB" sz="2800" b="0" dirty="0">
                <a:solidFill>
                  <a:schemeClr val="tx1"/>
                </a:solidFill>
              </a:rPr>
              <a:t>. </a:t>
            </a:r>
            <a:r>
              <a:rPr lang="en-GB" sz="2800" b="0" dirty="0" err="1">
                <a:solidFill>
                  <a:schemeClr val="tx1"/>
                </a:solidFill>
              </a:rPr>
              <a:t>Hiếm</a:t>
            </a:r>
            <a:r>
              <a:rPr lang="en-GB" sz="2800" b="0" dirty="0">
                <a:solidFill>
                  <a:schemeClr val="tx1"/>
                </a:solidFill>
              </a:rPr>
              <a:t> </a:t>
            </a:r>
            <a:r>
              <a:rPr lang="en-GB" sz="2800" b="0" dirty="0" err="1">
                <a:solidFill>
                  <a:schemeClr val="tx1"/>
                </a:solidFill>
              </a:rPr>
              <a:t>khi</a:t>
            </a:r>
            <a:r>
              <a:rPr lang="en-GB" sz="2800" b="0" dirty="0">
                <a:solidFill>
                  <a:schemeClr val="tx1"/>
                </a:solidFill>
              </a:rPr>
              <a:t> </a:t>
            </a:r>
            <a:r>
              <a:rPr lang="en-GB" sz="2800" b="0" dirty="0" err="1">
                <a:solidFill>
                  <a:schemeClr val="tx1"/>
                </a:solidFill>
              </a:rPr>
              <a:t>các</a:t>
            </a:r>
            <a:r>
              <a:rPr lang="en-GB" sz="2800" b="0" dirty="0">
                <a:solidFill>
                  <a:schemeClr val="tx1"/>
                </a:solidFill>
              </a:rPr>
              <a:t> </a:t>
            </a:r>
            <a:r>
              <a:rPr lang="en-GB" sz="2800" b="0" dirty="0" err="1">
                <a:solidFill>
                  <a:schemeClr val="tx1"/>
                </a:solidFill>
              </a:rPr>
              <a:t>chủ</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chấp</a:t>
            </a:r>
            <a:r>
              <a:rPr lang="en-GB" sz="2800" b="0" dirty="0">
                <a:solidFill>
                  <a:schemeClr val="tx1"/>
                </a:solidFill>
              </a:rPr>
              <a:t> </a:t>
            </a:r>
            <a:r>
              <a:rPr lang="en-GB" sz="2800" b="0" dirty="0" err="1">
                <a:solidFill>
                  <a:schemeClr val="tx1"/>
                </a:solidFill>
              </a:rPr>
              <a:t>nhận</a:t>
            </a:r>
            <a:r>
              <a:rPr lang="en-GB" sz="2800" b="0" dirty="0">
                <a:solidFill>
                  <a:schemeClr val="tx1"/>
                </a:solidFill>
              </a:rPr>
              <a:t> </a:t>
            </a:r>
            <a:r>
              <a:rPr lang="en-GB" sz="2800" b="0" dirty="0" err="1">
                <a:solidFill>
                  <a:schemeClr val="tx1"/>
                </a:solidFill>
              </a:rPr>
              <a:t>bỏ</a:t>
            </a:r>
            <a:r>
              <a:rPr lang="en-GB" sz="2800" b="0" dirty="0">
                <a:solidFill>
                  <a:schemeClr val="tx1"/>
                </a:solidFill>
              </a:rPr>
              <a:t> </a:t>
            </a:r>
            <a:r>
              <a:rPr lang="en-GB" sz="2800" b="0" dirty="0" err="1">
                <a:solidFill>
                  <a:schemeClr val="tx1"/>
                </a:solidFill>
              </a:rPr>
              <a:t>tiền</a:t>
            </a:r>
            <a:r>
              <a:rPr lang="en-GB" sz="2800" b="0" dirty="0">
                <a:solidFill>
                  <a:schemeClr val="tx1"/>
                </a:solidFill>
              </a:rPr>
              <a:t> </a:t>
            </a:r>
            <a:r>
              <a:rPr lang="en-GB" sz="2800" b="0" dirty="0" err="1">
                <a:solidFill>
                  <a:schemeClr val="tx1"/>
                </a:solidFill>
              </a:rPr>
              <a:t>vào</a:t>
            </a:r>
            <a:r>
              <a:rPr lang="en-GB" sz="2800" b="0" dirty="0">
                <a:solidFill>
                  <a:schemeClr val="tx1"/>
                </a:solidFill>
              </a:rPr>
              <a:t> </a:t>
            </a:r>
            <a:r>
              <a:rPr lang="en-GB" sz="2800" b="0" dirty="0" err="1">
                <a:solidFill>
                  <a:schemeClr val="tx1"/>
                </a:solidFill>
              </a:rPr>
              <a:t>những</a:t>
            </a:r>
            <a:r>
              <a:rPr lang="en-GB" sz="2800" b="0" dirty="0">
                <a:solidFill>
                  <a:schemeClr val="tx1"/>
                </a:solidFill>
              </a:rPr>
              <a:t> </a:t>
            </a:r>
            <a:r>
              <a:rPr lang="en-GB" sz="2800" b="0" dirty="0" err="1">
                <a:solidFill>
                  <a:schemeClr val="tx1"/>
                </a:solidFill>
              </a:rPr>
              <a:t>công</a:t>
            </a:r>
            <a:r>
              <a:rPr lang="en-GB" sz="2800" b="0" dirty="0">
                <a:solidFill>
                  <a:schemeClr val="tx1"/>
                </a:solidFill>
              </a:rPr>
              <a:t> </a:t>
            </a:r>
            <a:r>
              <a:rPr lang="en-GB" sz="2800" b="0" dirty="0" err="1">
                <a:solidFill>
                  <a:schemeClr val="tx1"/>
                </a:solidFill>
              </a:rPr>
              <a:t>việc</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mới</a:t>
            </a:r>
            <a:r>
              <a:rPr lang="en-GB" sz="2800" b="0" dirty="0">
                <a:solidFill>
                  <a:schemeClr val="tx1"/>
                </a:solidFill>
              </a:rPr>
              <a:t> </a:t>
            </a:r>
            <a:r>
              <a:rPr lang="en-GB" sz="2800" b="0" dirty="0" err="1">
                <a:solidFill>
                  <a:schemeClr val="tx1"/>
                </a:solidFill>
              </a:rPr>
              <a:t>nếu</a:t>
            </a:r>
            <a:r>
              <a:rPr lang="en-GB" sz="2800" b="0" dirty="0">
                <a:solidFill>
                  <a:schemeClr val="tx1"/>
                </a:solidFill>
              </a:rPr>
              <a:t> </a:t>
            </a:r>
            <a:r>
              <a:rPr lang="en-GB" sz="2800" b="0" dirty="0" err="1">
                <a:solidFill>
                  <a:schemeClr val="tx1"/>
                </a:solidFill>
              </a:rPr>
              <a:t>như</a:t>
            </a:r>
            <a:r>
              <a:rPr lang="en-GB" sz="2800" b="0" dirty="0">
                <a:solidFill>
                  <a:schemeClr val="tx1"/>
                </a:solidFill>
              </a:rPr>
              <a:t> </a:t>
            </a:r>
            <a:r>
              <a:rPr lang="en-GB" sz="2800" b="0" dirty="0" err="1">
                <a:solidFill>
                  <a:schemeClr val="tx1"/>
                </a:solidFill>
              </a:rPr>
              <a:t>bản</a:t>
            </a:r>
            <a:r>
              <a:rPr lang="en-GB" sz="2800" b="0" dirty="0">
                <a:solidFill>
                  <a:schemeClr val="tx1"/>
                </a:solidFill>
              </a:rPr>
              <a:t> </a:t>
            </a:r>
            <a:r>
              <a:rPr lang="en-GB" sz="2800" b="0" dirty="0" err="1">
                <a:solidFill>
                  <a:schemeClr val="tx1"/>
                </a:solidFill>
              </a:rPr>
              <a:t>thân</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khởi</a:t>
            </a:r>
            <a:r>
              <a:rPr lang="en-GB" sz="2800" b="0" dirty="0">
                <a:solidFill>
                  <a:schemeClr val="tx1"/>
                </a:solidFill>
              </a:rPr>
              <a:t> </a:t>
            </a:r>
            <a:r>
              <a:rPr lang="en-GB" sz="2800" b="0" dirty="0" err="1">
                <a:solidFill>
                  <a:schemeClr val="tx1"/>
                </a:solidFill>
              </a:rPr>
              <a:t>sự</a:t>
            </a:r>
            <a:r>
              <a:rPr lang="en-GB" sz="2800" b="0" dirty="0">
                <a:solidFill>
                  <a:schemeClr val="tx1"/>
                </a:solidFill>
              </a:rPr>
              <a:t> </a:t>
            </a:r>
            <a:r>
              <a:rPr lang="en-GB" sz="2800" b="0" dirty="0" err="1">
                <a:solidFill>
                  <a:schemeClr val="tx1"/>
                </a:solidFill>
              </a:rPr>
              <a:t>chưa</a:t>
            </a:r>
            <a:r>
              <a:rPr lang="en-GB" sz="2800" b="0" dirty="0">
                <a:solidFill>
                  <a:schemeClr val="tx1"/>
                </a:solidFill>
              </a:rPr>
              <a:t> </a:t>
            </a:r>
            <a:r>
              <a:rPr lang="en-GB" sz="2800" b="0" dirty="0" err="1">
                <a:solidFill>
                  <a:schemeClr val="tx1"/>
                </a:solidFill>
              </a:rPr>
              <a:t>chứng</a:t>
            </a:r>
            <a:r>
              <a:rPr lang="en-GB" sz="2800" b="0" dirty="0">
                <a:solidFill>
                  <a:schemeClr val="tx1"/>
                </a:solidFill>
              </a:rPr>
              <a:t> </a:t>
            </a:r>
            <a:r>
              <a:rPr lang="en-GB" sz="2800" b="0" dirty="0" err="1">
                <a:solidFill>
                  <a:schemeClr val="tx1"/>
                </a:solidFill>
              </a:rPr>
              <a:t>tỏ</a:t>
            </a:r>
            <a:r>
              <a:rPr lang="en-GB" sz="2800" b="0" dirty="0">
                <a:solidFill>
                  <a:schemeClr val="tx1"/>
                </a:solidFill>
              </a:rPr>
              <a:t> </a:t>
            </a:r>
            <a:r>
              <a:rPr lang="en-GB" sz="2800" b="0" dirty="0" err="1">
                <a:solidFill>
                  <a:schemeClr val="tx1"/>
                </a:solidFill>
              </a:rPr>
              <a:t>được</a:t>
            </a:r>
            <a:r>
              <a:rPr lang="en-GB" sz="2800" b="0" dirty="0">
                <a:solidFill>
                  <a:schemeClr val="tx1"/>
                </a:solidFill>
              </a:rPr>
              <a:t> </a:t>
            </a:r>
            <a:r>
              <a:rPr lang="en-GB" sz="2800" b="0" dirty="0" err="1">
                <a:solidFill>
                  <a:schemeClr val="tx1"/>
                </a:solidFill>
              </a:rPr>
              <a:t>tiềm</a:t>
            </a:r>
            <a:r>
              <a:rPr lang="en-GB" sz="2800" b="0" dirty="0">
                <a:solidFill>
                  <a:schemeClr val="tx1"/>
                </a:solidFill>
              </a:rPr>
              <a:t> </a:t>
            </a:r>
            <a:r>
              <a:rPr lang="en-GB" sz="2800" b="0" dirty="0" err="1">
                <a:solidFill>
                  <a:schemeClr val="tx1"/>
                </a:solidFill>
              </a:rPr>
              <a:t>năng</a:t>
            </a:r>
            <a:r>
              <a:rPr lang="en-GB" sz="2800" b="0" dirty="0">
                <a:solidFill>
                  <a:schemeClr val="tx1"/>
                </a:solidFill>
              </a:rPr>
              <a:t> </a:t>
            </a:r>
            <a:r>
              <a:rPr lang="en-GB" sz="2800" b="0" dirty="0" err="1">
                <a:solidFill>
                  <a:schemeClr val="tx1"/>
                </a:solidFill>
              </a:rPr>
              <a:t>phát</a:t>
            </a:r>
            <a:r>
              <a:rPr lang="en-GB" sz="2800" b="0" dirty="0">
                <a:solidFill>
                  <a:schemeClr val="tx1"/>
                </a:solidFill>
              </a:rPr>
              <a:t> </a:t>
            </a:r>
            <a:r>
              <a:rPr lang="en-GB" sz="2800" b="0" dirty="0" err="1">
                <a:solidFill>
                  <a:schemeClr val="tx1"/>
                </a:solidFill>
              </a:rPr>
              <a:t>triển</a:t>
            </a:r>
            <a:r>
              <a:rPr lang="en-GB" sz="2800" b="0" dirty="0">
                <a:solidFill>
                  <a:schemeClr val="tx1"/>
                </a:solidFill>
              </a:rPr>
              <a:t> </a:t>
            </a:r>
            <a:r>
              <a:rPr lang="en-GB" sz="2800" b="0" dirty="0" err="1">
                <a:solidFill>
                  <a:schemeClr val="tx1"/>
                </a:solidFill>
              </a:rPr>
              <a:t>mạnh</a:t>
            </a:r>
            <a:r>
              <a:rPr lang="en-GB" sz="2800" b="0" dirty="0">
                <a:solidFill>
                  <a:schemeClr val="tx1"/>
                </a:solidFill>
              </a:rPr>
              <a:t> </a:t>
            </a:r>
            <a:r>
              <a:rPr lang="en-GB" sz="2800" b="0" dirty="0" err="1">
                <a:solidFill>
                  <a:schemeClr val="tx1"/>
                </a:solidFill>
              </a:rPr>
              <a:t>mẽ</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công</a:t>
            </a:r>
            <a:r>
              <a:rPr lang="en-GB" sz="2800" b="0" dirty="0">
                <a:solidFill>
                  <a:schemeClr val="tx1"/>
                </a:solidFill>
              </a:rPr>
              <a:t> </a:t>
            </a:r>
            <a:r>
              <a:rPr lang="en-GB" sz="2800" b="0" dirty="0" err="1">
                <a:solidFill>
                  <a:schemeClr val="tx1"/>
                </a:solidFill>
              </a:rPr>
              <a:t>việc</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a:t>
            </a:r>
          </a:p>
          <a:p>
            <a:pPr algn="just"/>
            <a:r>
              <a:rPr lang="en-GB" sz="2800" b="0" dirty="0" smtClean="0">
                <a:solidFill>
                  <a:schemeClr val="tx1"/>
                </a:solidFill>
              </a:rPr>
              <a:t>	</a:t>
            </a:r>
            <a:r>
              <a:rPr lang="en-GB" sz="2800" b="0" dirty="0" err="1" smtClean="0">
                <a:solidFill>
                  <a:schemeClr val="tx1"/>
                </a:solidFill>
              </a:rPr>
              <a:t>Bán</a:t>
            </a:r>
            <a:r>
              <a:rPr lang="en-GB" sz="2800" b="0" dirty="0" smtClean="0">
                <a:solidFill>
                  <a:schemeClr val="tx1"/>
                </a:solidFill>
              </a:rPr>
              <a:t> </a:t>
            </a:r>
            <a:r>
              <a:rPr lang="en-GB" sz="2800" b="0" dirty="0" err="1">
                <a:solidFill>
                  <a:schemeClr val="tx1"/>
                </a:solidFill>
              </a:rPr>
              <a:t>một</a:t>
            </a:r>
            <a:r>
              <a:rPr lang="en-GB" sz="2800" b="0" dirty="0">
                <a:solidFill>
                  <a:schemeClr val="tx1"/>
                </a:solidFill>
              </a:rPr>
              <a:t> ý </a:t>
            </a:r>
            <a:r>
              <a:rPr lang="en-GB" sz="2800" b="0" dirty="0" err="1">
                <a:solidFill>
                  <a:schemeClr val="tx1"/>
                </a:solidFill>
              </a:rPr>
              <a:t>tưởng</a:t>
            </a:r>
            <a:r>
              <a:rPr lang="en-GB" sz="2800" b="0" dirty="0">
                <a:solidFill>
                  <a:schemeClr val="tx1"/>
                </a:solidFill>
              </a:rPr>
              <a:t> </a:t>
            </a:r>
            <a:r>
              <a:rPr lang="en-GB" sz="2800" b="0" dirty="0" err="1">
                <a:solidFill>
                  <a:schemeClr val="tx1"/>
                </a:solidFill>
              </a:rPr>
              <a:t>kinh</a:t>
            </a:r>
            <a:r>
              <a:rPr lang="en-GB" sz="2800" b="0" dirty="0">
                <a:solidFill>
                  <a:schemeClr val="tx1"/>
                </a:solidFill>
              </a:rPr>
              <a:t> </a:t>
            </a:r>
            <a:r>
              <a:rPr lang="en-GB" sz="2800" b="0" dirty="0" err="1">
                <a:solidFill>
                  <a:schemeClr val="tx1"/>
                </a:solidFill>
              </a:rPr>
              <a:t>doanh</a:t>
            </a:r>
            <a:r>
              <a:rPr lang="en-GB" sz="2800" b="0" dirty="0">
                <a:solidFill>
                  <a:schemeClr val="tx1"/>
                </a:solidFill>
              </a:rPr>
              <a:t> </a:t>
            </a:r>
            <a:r>
              <a:rPr lang="en-GB" sz="2800" b="0" dirty="0" err="1">
                <a:solidFill>
                  <a:schemeClr val="tx1"/>
                </a:solidFill>
              </a:rPr>
              <a:t>cho</a:t>
            </a:r>
            <a:r>
              <a:rPr lang="en-GB" sz="2800" b="0" dirty="0">
                <a:solidFill>
                  <a:schemeClr val="tx1"/>
                </a:solidFill>
              </a:rPr>
              <a:t> </a:t>
            </a:r>
            <a:r>
              <a:rPr lang="en-GB" sz="2800" b="0" dirty="0" err="1">
                <a:solidFill>
                  <a:schemeClr val="tx1"/>
                </a:solidFill>
              </a:rPr>
              <a:t>các</a:t>
            </a:r>
            <a:r>
              <a:rPr lang="en-GB" sz="2800" b="0" dirty="0">
                <a:solidFill>
                  <a:schemeClr val="tx1"/>
                </a:solidFill>
              </a:rPr>
              <a:t> </a:t>
            </a:r>
            <a:r>
              <a:rPr lang="en-GB" sz="2800" b="0" dirty="0" err="1">
                <a:solidFill>
                  <a:schemeClr val="tx1"/>
                </a:solidFill>
              </a:rPr>
              <a:t>nhà</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cũng</a:t>
            </a:r>
            <a:r>
              <a:rPr lang="en-GB" sz="2800" b="0" dirty="0">
                <a:solidFill>
                  <a:schemeClr val="tx1"/>
                </a:solidFill>
              </a:rPr>
              <a:t> </a:t>
            </a:r>
            <a:r>
              <a:rPr lang="en-GB" sz="2800" b="0" dirty="0" err="1">
                <a:solidFill>
                  <a:schemeClr val="tx1"/>
                </a:solidFill>
              </a:rPr>
              <a:t>giống</a:t>
            </a:r>
            <a:r>
              <a:rPr lang="en-GB" sz="2800" b="0" dirty="0">
                <a:solidFill>
                  <a:schemeClr val="tx1"/>
                </a:solidFill>
              </a:rPr>
              <a:t> </a:t>
            </a:r>
            <a:r>
              <a:rPr lang="en-GB" sz="2800" b="0" dirty="0" err="1">
                <a:solidFill>
                  <a:schemeClr val="tx1"/>
                </a:solidFill>
              </a:rPr>
              <a:t>như</a:t>
            </a:r>
            <a:r>
              <a:rPr lang="en-GB" sz="2800" b="0" dirty="0">
                <a:solidFill>
                  <a:schemeClr val="tx1"/>
                </a:solidFill>
              </a:rPr>
              <a:t> </a:t>
            </a:r>
            <a:r>
              <a:rPr lang="en-GB" sz="2800" b="0" dirty="0" err="1">
                <a:solidFill>
                  <a:schemeClr val="tx1"/>
                </a:solidFill>
              </a:rPr>
              <a:t>bán</a:t>
            </a:r>
            <a:r>
              <a:rPr lang="en-GB" sz="2800" b="0" dirty="0">
                <a:solidFill>
                  <a:schemeClr val="tx1"/>
                </a:solidFill>
              </a:rPr>
              <a:t> </a:t>
            </a:r>
            <a:r>
              <a:rPr lang="en-GB" sz="2800" b="0" dirty="0" err="1">
                <a:solidFill>
                  <a:schemeClr val="tx1"/>
                </a:solidFill>
              </a:rPr>
              <a:t>hàng</a:t>
            </a:r>
            <a:r>
              <a:rPr lang="en-GB" sz="2800" b="0" dirty="0">
                <a:solidFill>
                  <a:schemeClr val="tx1"/>
                </a:solidFill>
              </a:rPr>
              <a:t> </a:t>
            </a:r>
            <a:r>
              <a:rPr lang="en-GB" sz="2800" b="0" dirty="0" err="1">
                <a:solidFill>
                  <a:schemeClr val="tx1"/>
                </a:solidFill>
              </a:rPr>
              <a:t>hóa</a:t>
            </a:r>
            <a:r>
              <a:rPr lang="en-GB" sz="2800" b="0" dirty="0">
                <a:solidFill>
                  <a:schemeClr val="tx1"/>
                </a:solidFill>
              </a:rPr>
              <a:t> </a:t>
            </a:r>
            <a:r>
              <a:rPr lang="en-GB" sz="2800" b="0" dirty="0" err="1">
                <a:solidFill>
                  <a:schemeClr val="tx1"/>
                </a:solidFill>
              </a:rPr>
              <a:t>cho</a:t>
            </a:r>
            <a:r>
              <a:rPr lang="en-GB" sz="2800" b="0" dirty="0">
                <a:solidFill>
                  <a:schemeClr val="tx1"/>
                </a:solidFill>
              </a:rPr>
              <a:t> </a:t>
            </a:r>
            <a:r>
              <a:rPr lang="en-GB" sz="2800" b="0" dirty="0" err="1">
                <a:solidFill>
                  <a:schemeClr val="tx1"/>
                </a:solidFill>
              </a:rPr>
              <a:t>người</a:t>
            </a:r>
            <a:r>
              <a:rPr lang="en-GB" sz="2800" b="0" dirty="0">
                <a:solidFill>
                  <a:schemeClr val="tx1"/>
                </a:solidFill>
              </a:rPr>
              <a:t> </a:t>
            </a:r>
            <a:r>
              <a:rPr lang="en-GB" sz="2800" b="0" dirty="0" err="1">
                <a:solidFill>
                  <a:schemeClr val="tx1"/>
                </a:solidFill>
              </a:rPr>
              <a:t>tiêu</a:t>
            </a:r>
            <a:r>
              <a:rPr lang="en-GB" sz="2800" b="0" dirty="0">
                <a:solidFill>
                  <a:schemeClr val="tx1"/>
                </a:solidFill>
              </a:rPr>
              <a:t> </a:t>
            </a:r>
            <a:r>
              <a:rPr lang="en-GB" sz="2800" b="0" dirty="0" err="1">
                <a:solidFill>
                  <a:schemeClr val="tx1"/>
                </a:solidFill>
              </a:rPr>
              <a:t>dùng</a:t>
            </a:r>
            <a:r>
              <a:rPr lang="en-GB" sz="2800" b="0" dirty="0">
                <a:solidFill>
                  <a:schemeClr val="tx1"/>
                </a:solidFill>
              </a:rPr>
              <a:t>: </a:t>
            </a:r>
            <a:r>
              <a:rPr lang="en-GB" sz="2800" b="0" dirty="0" err="1">
                <a:solidFill>
                  <a:schemeClr val="tx1"/>
                </a:solidFill>
              </a:rPr>
              <a:t>phải</a:t>
            </a:r>
            <a:r>
              <a:rPr lang="en-GB" sz="2800" b="0" dirty="0">
                <a:solidFill>
                  <a:schemeClr val="tx1"/>
                </a:solidFill>
              </a:rPr>
              <a:t> </a:t>
            </a:r>
            <a:r>
              <a:rPr lang="en-GB" sz="2800" b="0" dirty="0" err="1">
                <a:solidFill>
                  <a:schemeClr val="tx1"/>
                </a:solidFill>
              </a:rPr>
              <a:t>đặt</a:t>
            </a:r>
            <a:r>
              <a:rPr lang="en-GB" sz="2800" b="0" dirty="0">
                <a:solidFill>
                  <a:schemeClr val="tx1"/>
                </a:solidFill>
              </a:rPr>
              <a:t> </a:t>
            </a:r>
            <a:r>
              <a:rPr lang="en-GB" sz="2800" b="0" dirty="0" err="1">
                <a:solidFill>
                  <a:schemeClr val="tx1"/>
                </a:solidFill>
              </a:rPr>
              <a:t>lợi</a:t>
            </a:r>
            <a:r>
              <a:rPr lang="en-GB" sz="2800" b="0" dirty="0">
                <a:solidFill>
                  <a:schemeClr val="tx1"/>
                </a:solidFill>
              </a:rPr>
              <a:t> </a:t>
            </a:r>
            <a:r>
              <a:rPr lang="en-GB" sz="2800" b="0" dirty="0" err="1">
                <a:solidFill>
                  <a:schemeClr val="tx1"/>
                </a:solidFill>
              </a:rPr>
              <a:t>ích</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khách</a:t>
            </a:r>
            <a:r>
              <a:rPr lang="en-GB" sz="2800" b="0" dirty="0">
                <a:solidFill>
                  <a:schemeClr val="tx1"/>
                </a:solidFill>
              </a:rPr>
              <a:t> </a:t>
            </a:r>
            <a:r>
              <a:rPr lang="en-GB" sz="2800" b="0" dirty="0" err="1">
                <a:solidFill>
                  <a:schemeClr val="tx1"/>
                </a:solidFill>
              </a:rPr>
              <a:t>hàng</a:t>
            </a:r>
            <a:r>
              <a:rPr lang="en-GB" sz="2800" b="0" dirty="0">
                <a:solidFill>
                  <a:schemeClr val="tx1"/>
                </a:solidFill>
              </a:rPr>
              <a:t> </a:t>
            </a:r>
            <a:r>
              <a:rPr lang="en-GB" sz="2800" b="0" dirty="0" err="1">
                <a:solidFill>
                  <a:schemeClr val="tx1"/>
                </a:solidFill>
              </a:rPr>
              <a:t>lên</a:t>
            </a:r>
            <a:r>
              <a:rPr lang="en-GB" sz="2800" b="0" dirty="0">
                <a:solidFill>
                  <a:schemeClr val="tx1"/>
                </a:solidFill>
              </a:rPr>
              <a:t> </a:t>
            </a:r>
            <a:r>
              <a:rPr lang="en-GB" sz="2800" b="0" dirty="0" err="1">
                <a:solidFill>
                  <a:schemeClr val="tx1"/>
                </a:solidFill>
              </a:rPr>
              <a:t>trên</a:t>
            </a:r>
            <a:r>
              <a:rPr lang="en-GB" sz="2800" b="0" dirty="0">
                <a:solidFill>
                  <a:schemeClr val="tx1"/>
                </a:solidFill>
              </a:rPr>
              <a:t> </a:t>
            </a:r>
            <a:r>
              <a:rPr lang="en-GB" sz="2800" b="0" dirty="0" err="1">
                <a:solidFill>
                  <a:schemeClr val="tx1"/>
                </a:solidFill>
              </a:rPr>
              <a:t>hết</a:t>
            </a:r>
            <a:r>
              <a:rPr lang="en-GB" sz="2800" b="0" dirty="0">
                <a:solidFill>
                  <a:schemeClr val="tx1"/>
                </a:solidFill>
              </a:rPr>
              <a:t>. </a:t>
            </a:r>
            <a:r>
              <a:rPr lang="en-GB" sz="2800" b="0" dirty="0" err="1">
                <a:solidFill>
                  <a:schemeClr val="tx1"/>
                </a:solidFill>
              </a:rPr>
              <a:t>Cách</a:t>
            </a:r>
            <a:r>
              <a:rPr lang="en-GB" sz="2800" b="0" dirty="0">
                <a:solidFill>
                  <a:schemeClr val="tx1"/>
                </a:solidFill>
              </a:rPr>
              <a:t> </a:t>
            </a:r>
            <a:r>
              <a:rPr lang="en-GB" sz="2800" b="0" dirty="0" err="1">
                <a:solidFill>
                  <a:schemeClr val="tx1"/>
                </a:solidFill>
              </a:rPr>
              <a:t>chào</a:t>
            </a:r>
            <a:r>
              <a:rPr lang="en-GB" sz="2800" b="0" dirty="0">
                <a:solidFill>
                  <a:schemeClr val="tx1"/>
                </a:solidFill>
              </a:rPr>
              <a:t> </a:t>
            </a:r>
            <a:r>
              <a:rPr lang="en-GB" sz="2800" b="0" dirty="0" err="1">
                <a:solidFill>
                  <a:schemeClr val="tx1"/>
                </a:solidFill>
              </a:rPr>
              <a:t>hàng</a:t>
            </a:r>
            <a:r>
              <a:rPr lang="en-GB" sz="2800" b="0" dirty="0">
                <a:solidFill>
                  <a:schemeClr val="tx1"/>
                </a:solidFill>
              </a:rPr>
              <a:t>, </a:t>
            </a:r>
            <a:r>
              <a:rPr lang="en-GB" sz="2800" b="0" dirty="0" err="1">
                <a:solidFill>
                  <a:schemeClr val="tx1"/>
                </a:solidFill>
              </a:rPr>
              <a:t>thuyết</a:t>
            </a:r>
            <a:r>
              <a:rPr lang="en-GB" sz="2800" b="0" dirty="0">
                <a:solidFill>
                  <a:schemeClr val="tx1"/>
                </a:solidFill>
              </a:rPr>
              <a:t> </a:t>
            </a:r>
            <a:r>
              <a:rPr lang="en-GB" sz="2800" b="0" dirty="0" err="1">
                <a:solidFill>
                  <a:schemeClr val="tx1"/>
                </a:solidFill>
              </a:rPr>
              <a:t>phục</a:t>
            </a:r>
            <a:r>
              <a:rPr lang="en-GB" sz="2800" b="0" dirty="0">
                <a:solidFill>
                  <a:schemeClr val="tx1"/>
                </a:solidFill>
              </a:rPr>
              <a:t> </a:t>
            </a:r>
            <a:r>
              <a:rPr lang="en-GB" sz="2800" b="0" dirty="0" err="1">
                <a:solidFill>
                  <a:schemeClr val="tx1"/>
                </a:solidFill>
              </a:rPr>
              <a:t>chuyên</a:t>
            </a:r>
            <a:r>
              <a:rPr lang="en-GB" sz="2800" b="0" dirty="0">
                <a:solidFill>
                  <a:schemeClr val="tx1"/>
                </a:solidFill>
              </a:rPr>
              <a:t> </a:t>
            </a:r>
            <a:r>
              <a:rPr lang="en-GB" sz="2800" b="0" dirty="0" err="1">
                <a:solidFill>
                  <a:schemeClr val="tx1"/>
                </a:solidFill>
              </a:rPr>
              <a:t>nghiệp</a:t>
            </a:r>
            <a:r>
              <a:rPr lang="en-GB" sz="2800" b="0" dirty="0">
                <a:solidFill>
                  <a:schemeClr val="tx1"/>
                </a:solidFill>
              </a:rPr>
              <a:t>, </a:t>
            </a:r>
            <a:r>
              <a:rPr lang="en-GB" sz="2800" b="0" dirty="0" err="1">
                <a:solidFill>
                  <a:schemeClr val="tx1"/>
                </a:solidFill>
              </a:rPr>
              <a:t>thì</a:t>
            </a:r>
            <a:r>
              <a:rPr lang="en-GB" sz="2800" b="0" dirty="0">
                <a:solidFill>
                  <a:schemeClr val="tx1"/>
                </a:solidFill>
              </a:rPr>
              <a:t> </a:t>
            </a:r>
            <a:r>
              <a:rPr lang="en-GB" sz="2800" b="0" dirty="0" err="1">
                <a:solidFill>
                  <a:schemeClr val="tx1"/>
                </a:solidFill>
              </a:rPr>
              <a:t>phản</a:t>
            </a:r>
            <a:r>
              <a:rPr lang="en-GB" sz="2800" b="0" dirty="0">
                <a:solidFill>
                  <a:schemeClr val="tx1"/>
                </a:solidFill>
              </a:rPr>
              <a:t> </a:t>
            </a:r>
            <a:r>
              <a:rPr lang="en-GB" sz="2800" b="0" dirty="0" err="1">
                <a:solidFill>
                  <a:schemeClr val="tx1"/>
                </a:solidFill>
              </a:rPr>
              <a:t>ứng</a:t>
            </a:r>
            <a:r>
              <a:rPr lang="en-GB" sz="2800" b="0" dirty="0">
                <a:solidFill>
                  <a:schemeClr val="tx1"/>
                </a:solidFill>
              </a:rPr>
              <a:t> </a:t>
            </a:r>
            <a:r>
              <a:rPr lang="en-GB" sz="2800" b="0" dirty="0" err="1">
                <a:solidFill>
                  <a:schemeClr val="tx1"/>
                </a:solidFill>
              </a:rPr>
              <a:t>và</a:t>
            </a:r>
            <a:r>
              <a:rPr lang="en-GB" sz="2800" b="0" dirty="0">
                <a:solidFill>
                  <a:schemeClr val="tx1"/>
                </a:solidFill>
              </a:rPr>
              <a:t> cam </a:t>
            </a:r>
            <a:r>
              <a:rPr lang="en-GB" sz="2800" b="0" dirty="0" err="1">
                <a:solidFill>
                  <a:schemeClr val="tx1"/>
                </a:solidFill>
              </a:rPr>
              <a:t>kết</a:t>
            </a:r>
            <a:r>
              <a:rPr lang="en-GB" sz="2800" b="0" dirty="0">
                <a:solidFill>
                  <a:schemeClr val="tx1"/>
                </a:solidFill>
              </a:rPr>
              <a:t> </a:t>
            </a:r>
            <a:r>
              <a:rPr lang="en-GB" sz="2800" b="0" dirty="0" err="1">
                <a:solidFill>
                  <a:schemeClr val="tx1"/>
                </a:solidFill>
              </a:rPr>
              <a:t>đầu</a:t>
            </a:r>
            <a:r>
              <a:rPr lang="en-GB" sz="2800" b="0" dirty="0">
                <a:solidFill>
                  <a:schemeClr val="tx1"/>
                </a:solidFill>
              </a:rPr>
              <a:t> </a:t>
            </a:r>
            <a:r>
              <a:rPr lang="en-GB" sz="2800" b="0" dirty="0" err="1">
                <a:solidFill>
                  <a:schemeClr val="tx1"/>
                </a:solidFill>
              </a:rPr>
              <a:t>tư</a:t>
            </a:r>
            <a:r>
              <a:rPr lang="en-GB" sz="2800" b="0" dirty="0">
                <a:solidFill>
                  <a:schemeClr val="tx1"/>
                </a:solidFill>
              </a:rPr>
              <a:t> </a:t>
            </a:r>
            <a:r>
              <a:rPr lang="en-GB" sz="2800" b="0" dirty="0" err="1">
                <a:solidFill>
                  <a:schemeClr val="tx1"/>
                </a:solidFill>
              </a:rPr>
              <a:t>của</a:t>
            </a:r>
            <a:r>
              <a:rPr lang="en-GB" sz="2800" b="0" dirty="0">
                <a:solidFill>
                  <a:schemeClr val="tx1"/>
                </a:solidFill>
              </a:rPr>
              <a:t> </a:t>
            </a:r>
            <a:r>
              <a:rPr lang="en-GB" sz="2800" b="0" dirty="0" err="1">
                <a:solidFill>
                  <a:schemeClr val="tx1"/>
                </a:solidFill>
              </a:rPr>
              <a:t>họ</a:t>
            </a:r>
            <a:r>
              <a:rPr lang="en-GB" sz="2800" b="0" dirty="0">
                <a:solidFill>
                  <a:schemeClr val="tx1"/>
                </a:solidFill>
              </a:rPr>
              <a:t> </a:t>
            </a:r>
            <a:r>
              <a:rPr lang="en-GB" sz="2800" b="0" dirty="0" err="1">
                <a:solidFill>
                  <a:schemeClr val="tx1"/>
                </a:solidFill>
              </a:rPr>
              <a:t>sẽ</a:t>
            </a:r>
            <a:r>
              <a:rPr lang="en-GB" sz="2800" b="0" dirty="0">
                <a:solidFill>
                  <a:schemeClr val="tx1"/>
                </a:solidFill>
              </a:rPr>
              <a:t> </a:t>
            </a:r>
            <a:r>
              <a:rPr lang="en-GB" sz="2800" b="0" dirty="0" err="1">
                <a:solidFill>
                  <a:schemeClr val="tx1"/>
                </a:solidFill>
              </a:rPr>
              <a:t>tích</a:t>
            </a:r>
            <a:r>
              <a:rPr lang="en-GB" sz="2800" b="0" dirty="0">
                <a:solidFill>
                  <a:schemeClr val="tx1"/>
                </a:solidFill>
              </a:rPr>
              <a:t> </a:t>
            </a:r>
            <a:r>
              <a:rPr lang="en-GB" sz="2800" b="0" dirty="0" err="1">
                <a:solidFill>
                  <a:schemeClr val="tx1"/>
                </a:solidFill>
              </a:rPr>
              <a:t>cực</a:t>
            </a:r>
            <a:r>
              <a:rPr lang="en-GB" sz="2800" b="0" dirty="0">
                <a:solidFill>
                  <a:schemeClr val="tx1"/>
                </a:solidFill>
              </a:rPr>
              <a:t> </a:t>
            </a:r>
            <a:r>
              <a:rPr lang="en-GB" sz="2800" b="0" dirty="0" err="1">
                <a:solidFill>
                  <a:schemeClr val="tx1"/>
                </a:solidFill>
              </a:rPr>
              <a:t>hơn</a:t>
            </a:r>
            <a:r>
              <a:rPr lang="en-GB" sz="2800" b="0" dirty="0">
                <a:solidFill>
                  <a:schemeClr val="tx1"/>
                </a:solidFill>
              </a:rPr>
              <a:t>. </a:t>
            </a:r>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a:t>4.3.2. </a:t>
            </a:r>
            <a:r>
              <a:rPr lang="en-US" dirty="0" err="1"/>
              <a:t>Các</a:t>
            </a:r>
            <a:r>
              <a:rPr lang="en-US" dirty="0"/>
              <a:t> </a:t>
            </a:r>
            <a:r>
              <a:rPr lang="en-US" dirty="0" err="1"/>
              <a:t>nguồn</a:t>
            </a:r>
            <a:r>
              <a:rPr lang="en-US" dirty="0"/>
              <a:t> </a:t>
            </a:r>
            <a:r>
              <a:rPr lang="en-US" dirty="0" err="1"/>
              <a:t>vốn</a:t>
            </a:r>
            <a:r>
              <a:rPr lang="en-US" dirty="0"/>
              <a:t> </a:t>
            </a:r>
            <a:r>
              <a:rPr lang="en-US" dirty="0" err="1"/>
              <a:t>cho</a:t>
            </a:r>
            <a:r>
              <a:rPr lang="en-US" dirty="0"/>
              <a:t> </a:t>
            </a:r>
            <a:r>
              <a:rPr lang="en-US" dirty="0" err="1"/>
              <a:t>hoạt</a:t>
            </a:r>
            <a:r>
              <a:rPr lang="en-US" dirty="0"/>
              <a:t> </a:t>
            </a:r>
            <a:r>
              <a:rPr lang="en-US" dirty="0" err="1"/>
              <a:t>động</a:t>
            </a:r>
            <a:r>
              <a:rPr lang="en-US" dirty="0"/>
              <a:t> KN</a:t>
            </a:r>
            <a:endParaRPr lang="en-GB" dirty="0"/>
          </a:p>
        </p:txBody>
      </p:sp>
    </p:spTree>
    <p:extLst>
      <p:ext uri="{BB962C8B-B14F-4D97-AF65-F5344CB8AC3E}">
        <p14:creationId xmlns:p14="http://schemas.microsoft.com/office/powerpoint/2010/main" val="789526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2532016"/>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Lưu</a:t>
            </a:r>
            <a:r>
              <a:rPr lang="en-US" dirty="0" smtClean="0"/>
              <a:t> ý </a:t>
            </a:r>
            <a:r>
              <a:rPr lang="en-US" dirty="0" err="1" smtClean="0"/>
              <a:t>khi</a:t>
            </a:r>
            <a:r>
              <a:rPr lang="en-US" dirty="0" smtClean="0"/>
              <a:t> </a:t>
            </a:r>
            <a:r>
              <a:rPr lang="en-US" dirty="0" err="1" smtClean="0"/>
              <a:t>trình</a:t>
            </a:r>
            <a:r>
              <a:rPr lang="en-US" dirty="0" smtClean="0"/>
              <a:t> </a:t>
            </a:r>
            <a:r>
              <a:rPr lang="en-US" dirty="0" err="1" smtClean="0"/>
              <a:t>bày</a:t>
            </a:r>
            <a:r>
              <a:rPr lang="en-US" dirty="0" smtClean="0"/>
              <a:t> ý </a:t>
            </a:r>
            <a:r>
              <a:rPr lang="en-US" dirty="0" err="1" smtClean="0"/>
              <a:t>tưởng</a:t>
            </a:r>
            <a:r>
              <a:rPr lang="en-US" dirty="0" smtClean="0"/>
              <a:t> </a:t>
            </a:r>
            <a:r>
              <a:rPr lang="en-US" dirty="0" err="1" smtClean="0"/>
              <a:t>với</a:t>
            </a:r>
            <a:r>
              <a:rPr lang="en-US" dirty="0" smtClean="0"/>
              <a:t> </a:t>
            </a:r>
            <a:r>
              <a:rPr lang="en-US" dirty="0" err="1" smtClean="0"/>
              <a:t>cty</a:t>
            </a:r>
            <a:r>
              <a:rPr lang="en-US" dirty="0" smtClean="0"/>
              <a:t> </a:t>
            </a:r>
            <a:r>
              <a:rPr lang="en-US" dirty="0" err="1" smtClean="0"/>
              <a:t>đầu</a:t>
            </a:r>
            <a:r>
              <a:rPr lang="en-US" dirty="0" smtClean="0"/>
              <a:t> </a:t>
            </a:r>
            <a:r>
              <a:rPr lang="en-US" dirty="0" err="1" smtClean="0"/>
              <a:t>tư</a:t>
            </a:r>
            <a:r>
              <a:rPr lang="en-US" dirty="0" smtClean="0"/>
              <a:t> </a:t>
            </a:r>
            <a:r>
              <a:rPr lang="en-US" dirty="0" err="1" smtClean="0"/>
              <a:t>mạo</a:t>
            </a:r>
            <a:r>
              <a:rPr lang="en-US" dirty="0" smtClean="0"/>
              <a:t> </a:t>
            </a:r>
            <a:r>
              <a:rPr lang="en-US" dirty="0" err="1" smtClean="0"/>
              <a:t>hiểm</a:t>
            </a:r>
            <a:endParaRPr lang="en-GB" dirty="0"/>
          </a:p>
        </p:txBody>
      </p:sp>
    </p:spTree>
    <p:extLst>
      <p:ext uri="{BB962C8B-B14F-4D97-AF65-F5344CB8AC3E}">
        <p14:creationId xmlns:p14="http://schemas.microsoft.com/office/powerpoint/2010/main" val="1050030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5940140"/>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a:bodyPr>
          <a:lstStyle/>
          <a:p>
            <a:r>
              <a:rPr lang="en-US" sz="2400" dirty="0" err="1" smtClean="0"/>
              <a:t>Một</a:t>
            </a:r>
            <a:r>
              <a:rPr lang="en-US" sz="2400" dirty="0" smtClean="0"/>
              <a:t> </a:t>
            </a:r>
            <a:r>
              <a:rPr lang="en-US" sz="2400" dirty="0" err="1" smtClean="0"/>
              <a:t>số</a:t>
            </a:r>
            <a:r>
              <a:rPr lang="en-US" sz="2400" dirty="0" smtClean="0"/>
              <a:t> </a:t>
            </a:r>
            <a:r>
              <a:rPr lang="en-US" sz="2400" dirty="0" err="1" smtClean="0"/>
              <a:t>điểm</a:t>
            </a:r>
            <a:r>
              <a:rPr lang="en-US" sz="2400" dirty="0" smtClean="0"/>
              <a:t> </a:t>
            </a:r>
            <a:r>
              <a:rPr lang="en-US" sz="2400" dirty="0" err="1" smtClean="0"/>
              <a:t>cần</a:t>
            </a:r>
            <a:r>
              <a:rPr lang="en-US" sz="2400" dirty="0" smtClean="0"/>
              <a:t> </a:t>
            </a:r>
            <a:r>
              <a:rPr lang="en-US" sz="2400" dirty="0" err="1" smtClean="0"/>
              <a:t>lưu</a:t>
            </a:r>
            <a:r>
              <a:rPr lang="en-US" sz="2400" dirty="0" smtClean="0"/>
              <a:t> ý </a:t>
            </a:r>
            <a:r>
              <a:rPr lang="en-US" sz="2400" dirty="0" err="1" smtClean="0"/>
              <a:t>khi</a:t>
            </a:r>
            <a:r>
              <a:rPr lang="en-US" sz="2400" dirty="0" smtClean="0"/>
              <a:t> </a:t>
            </a:r>
            <a:r>
              <a:rPr lang="en-US" sz="2400" dirty="0" err="1" smtClean="0"/>
              <a:t>tiếp</a:t>
            </a:r>
            <a:r>
              <a:rPr lang="en-US" sz="2400" dirty="0" smtClean="0"/>
              <a:t> </a:t>
            </a:r>
            <a:r>
              <a:rPr lang="en-US" sz="2400" dirty="0" err="1" smtClean="0"/>
              <a:t>cận</a:t>
            </a:r>
            <a:r>
              <a:rPr lang="en-US" sz="2400" dirty="0" smtClean="0"/>
              <a:t> </a:t>
            </a:r>
            <a:r>
              <a:rPr lang="en-US" sz="2400" dirty="0" err="1" smtClean="0"/>
              <a:t>nguồn</a:t>
            </a:r>
            <a:r>
              <a:rPr lang="en-US" sz="2400" dirty="0" smtClean="0"/>
              <a:t> </a:t>
            </a:r>
            <a:r>
              <a:rPr lang="en-US" sz="2400" dirty="0" err="1" smtClean="0"/>
              <a:t>vốn</a:t>
            </a:r>
            <a:r>
              <a:rPr lang="en-US" sz="2400" dirty="0" smtClean="0"/>
              <a:t> </a:t>
            </a:r>
            <a:r>
              <a:rPr lang="en-US" sz="2400" dirty="0" err="1" smtClean="0"/>
              <a:t>từ</a:t>
            </a:r>
            <a:r>
              <a:rPr lang="en-US" sz="2400" dirty="0" smtClean="0"/>
              <a:t> </a:t>
            </a:r>
            <a:r>
              <a:rPr lang="en-US" sz="2400" dirty="0" err="1" smtClean="0"/>
              <a:t>các</a:t>
            </a:r>
            <a:r>
              <a:rPr lang="en-US" sz="2400" dirty="0" smtClean="0"/>
              <a:t> </a:t>
            </a:r>
            <a:r>
              <a:rPr lang="en-US" sz="2400" dirty="0" err="1" smtClean="0"/>
              <a:t>nhà</a:t>
            </a:r>
            <a:r>
              <a:rPr lang="en-US" sz="2400" dirty="0" smtClean="0"/>
              <a:t> </a:t>
            </a:r>
            <a:r>
              <a:rPr lang="en-US" sz="2400" dirty="0" err="1" smtClean="0"/>
              <a:t>đầu</a:t>
            </a:r>
            <a:r>
              <a:rPr lang="en-US" sz="2400" dirty="0" smtClean="0"/>
              <a:t> </a:t>
            </a:r>
            <a:r>
              <a:rPr lang="en-US" sz="2400" dirty="0" err="1" smtClean="0"/>
              <a:t>tư</a:t>
            </a:r>
            <a:r>
              <a:rPr lang="en-US" sz="2400" dirty="0" smtClean="0"/>
              <a:t> </a:t>
            </a:r>
            <a:r>
              <a:rPr lang="en-US" sz="2400" dirty="0" err="1" smtClean="0"/>
              <a:t>mạo</a:t>
            </a:r>
            <a:r>
              <a:rPr lang="en-US" sz="2400" dirty="0" smtClean="0"/>
              <a:t> </a:t>
            </a:r>
            <a:r>
              <a:rPr lang="en-US" sz="2400" dirty="0" err="1" smtClean="0"/>
              <a:t>hiểm</a:t>
            </a:r>
            <a:endParaRPr lang="en-GB" sz="2400" dirty="0"/>
          </a:p>
        </p:txBody>
      </p:sp>
    </p:spTree>
    <p:extLst>
      <p:ext uri="{BB962C8B-B14F-4D97-AF65-F5344CB8AC3E}">
        <p14:creationId xmlns:p14="http://schemas.microsoft.com/office/powerpoint/2010/main" val="118646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1.1.3.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để</a:t>
            </a:r>
            <a:r>
              <a:rPr lang="en-US" dirty="0" smtClean="0"/>
              <a:t> KN </a:t>
            </a:r>
            <a:r>
              <a:rPr lang="en-US" dirty="0" err="1" smtClean="0"/>
              <a:t>thành</a:t>
            </a:r>
            <a:r>
              <a:rPr lang="en-US" dirty="0" smtClean="0"/>
              <a:t> </a:t>
            </a:r>
            <a:r>
              <a:rPr lang="en-US" dirty="0" err="1" smtClean="0"/>
              <a:t>công</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325" y="6016625"/>
            <a:ext cx="8286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308218158"/>
              </p:ext>
            </p:extLst>
          </p:nvPr>
        </p:nvGraphicFramePr>
        <p:xfrm>
          <a:off x="158566" y="1083538"/>
          <a:ext cx="11940056" cy="4933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5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graphicEl>
                                              <a:dgm id="{6FF774A9-313B-4D2D-A184-9E65D0A03AAD}"/>
                                            </p:graphicEl>
                                          </p:spTgt>
                                        </p:tgtEl>
                                        <p:attrNameLst>
                                          <p:attrName>style.color</p:attrName>
                                        </p:attrNameLst>
                                      </p:cBhvr>
                                      <p:to>
                                        <a:schemeClr val="bg1"/>
                                      </p:to>
                                    </p:animClr>
                                    <p:animClr clrSpc="rgb" dir="cw">
                                      <p:cBhvr>
                                        <p:cTn id="7" dur="250" autoRev="1" fill="remove"/>
                                        <p:tgtEl>
                                          <p:spTgt spid="5">
                                            <p:graphicEl>
                                              <a:dgm id="{6FF774A9-313B-4D2D-A184-9E65D0A03AAD}"/>
                                            </p:graphicEl>
                                          </p:spTgt>
                                        </p:tgtEl>
                                        <p:attrNameLst>
                                          <p:attrName>fillcolor</p:attrName>
                                        </p:attrNameLst>
                                      </p:cBhvr>
                                      <p:to>
                                        <a:schemeClr val="bg1"/>
                                      </p:to>
                                    </p:animClr>
                                    <p:set>
                                      <p:cBhvr>
                                        <p:cTn id="8" dur="250" autoRev="1" fill="remove"/>
                                        <p:tgtEl>
                                          <p:spTgt spid="5">
                                            <p:graphicEl>
                                              <a:dgm id="{6FF774A9-313B-4D2D-A184-9E65D0A03AAD}"/>
                                            </p:graphicEl>
                                          </p:spTgt>
                                        </p:tgtEl>
                                        <p:attrNameLst>
                                          <p:attrName>fill.type</p:attrName>
                                        </p:attrNameLst>
                                      </p:cBhvr>
                                      <p:to>
                                        <p:strVal val="solid"/>
                                      </p:to>
                                    </p:set>
                                    <p:set>
                                      <p:cBhvr>
                                        <p:cTn id="9" dur="250" autoRev="1" fill="remove"/>
                                        <p:tgtEl>
                                          <p:spTgt spid="5">
                                            <p:graphicEl>
                                              <a:dgm id="{6FF774A9-313B-4D2D-A184-9E65D0A03AAD}"/>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5">
                                            <p:graphicEl>
                                              <a:dgm id="{D5FE41AD-8324-4624-91E9-802AE30F69E1}"/>
                                            </p:graphicEl>
                                          </p:spTgt>
                                        </p:tgtEl>
                                        <p:attrNameLst>
                                          <p:attrName>style.color</p:attrName>
                                        </p:attrNameLst>
                                      </p:cBhvr>
                                      <p:to>
                                        <a:schemeClr val="bg1"/>
                                      </p:to>
                                    </p:animClr>
                                    <p:animClr clrSpc="rgb" dir="cw">
                                      <p:cBhvr>
                                        <p:cTn id="12" dur="250" autoRev="1" fill="remove"/>
                                        <p:tgtEl>
                                          <p:spTgt spid="5">
                                            <p:graphicEl>
                                              <a:dgm id="{D5FE41AD-8324-4624-91E9-802AE30F69E1}"/>
                                            </p:graphicEl>
                                          </p:spTgt>
                                        </p:tgtEl>
                                        <p:attrNameLst>
                                          <p:attrName>fillcolor</p:attrName>
                                        </p:attrNameLst>
                                      </p:cBhvr>
                                      <p:to>
                                        <a:schemeClr val="bg1"/>
                                      </p:to>
                                    </p:animClr>
                                    <p:set>
                                      <p:cBhvr>
                                        <p:cTn id="13" dur="250" autoRev="1" fill="remove"/>
                                        <p:tgtEl>
                                          <p:spTgt spid="5">
                                            <p:graphicEl>
                                              <a:dgm id="{D5FE41AD-8324-4624-91E9-802AE30F69E1}"/>
                                            </p:graphicEl>
                                          </p:spTgt>
                                        </p:tgtEl>
                                        <p:attrNameLst>
                                          <p:attrName>fill.type</p:attrName>
                                        </p:attrNameLst>
                                      </p:cBhvr>
                                      <p:to>
                                        <p:strVal val="solid"/>
                                      </p:to>
                                    </p:set>
                                    <p:set>
                                      <p:cBhvr>
                                        <p:cTn id="14" dur="250" autoRev="1" fill="remove"/>
                                        <p:tgtEl>
                                          <p:spTgt spid="5">
                                            <p:graphicEl>
                                              <a:dgm id="{D5FE41AD-8324-4624-91E9-802AE30F69E1}"/>
                                            </p:graphic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5">
                                            <p:graphicEl>
                                              <a:dgm id="{53DFE7D7-7592-4CD3-ABF8-4CAC7A35BEF4}"/>
                                            </p:graphicEl>
                                          </p:spTgt>
                                        </p:tgtEl>
                                        <p:attrNameLst>
                                          <p:attrName>style.color</p:attrName>
                                        </p:attrNameLst>
                                      </p:cBhvr>
                                      <p:to>
                                        <a:schemeClr val="bg1"/>
                                      </p:to>
                                    </p:animClr>
                                    <p:animClr clrSpc="rgb" dir="cw">
                                      <p:cBhvr>
                                        <p:cTn id="17" dur="250" autoRev="1" fill="remove"/>
                                        <p:tgtEl>
                                          <p:spTgt spid="5">
                                            <p:graphicEl>
                                              <a:dgm id="{53DFE7D7-7592-4CD3-ABF8-4CAC7A35BEF4}"/>
                                            </p:graphicEl>
                                          </p:spTgt>
                                        </p:tgtEl>
                                        <p:attrNameLst>
                                          <p:attrName>fillcolor</p:attrName>
                                        </p:attrNameLst>
                                      </p:cBhvr>
                                      <p:to>
                                        <a:schemeClr val="bg1"/>
                                      </p:to>
                                    </p:animClr>
                                    <p:set>
                                      <p:cBhvr>
                                        <p:cTn id="18" dur="250" autoRev="1" fill="remove"/>
                                        <p:tgtEl>
                                          <p:spTgt spid="5">
                                            <p:graphicEl>
                                              <a:dgm id="{53DFE7D7-7592-4CD3-ABF8-4CAC7A35BEF4}"/>
                                            </p:graphicEl>
                                          </p:spTgt>
                                        </p:tgtEl>
                                        <p:attrNameLst>
                                          <p:attrName>fill.type</p:attrName>
                                        </p:attrNameLst>
                                      </p:cBhvr>
                                      <p:to>
                                        <p:strVal val="solid"/>
                                      </p:to>
                                    </p:set>
                                    <p:set>
                                      <p:cBhvr>
                                        <p:cTn id="19" dur="250" autoRev="1" fill="remove"/>
                                        <p:tgtEl>
                                          <p:spTgt spid="5">
                                            <p:graphicEl>
                                              <a:dgm id="{53DFE7D7-7592-4CD3-ABF8-4CAC7A35BEF4}"/>
                                            </p:graphic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5">
                                            <p:graphicEl>
                                              <a:dgm id="{0655E064-A3D5-4A67-84C7-7F821AF3DA01}"/>
                                            </p:graphicEl>
                                          </p:spTgt>
                                        </p:tgtEl>
                                        <p:attrNameLst>
                                          <p:attrName>style.color</p:attrName>
                                        </p:attrNameLst>
                                      </p:cBhvr>
                                      <p:to>
                                        <a:schemeClr val="bg1"/>
                                      </p:to>
                                    </p:animClr>
                                    <p:animClr clrSpc="rgb" dir="cw">
                                      <p:cBhvr>
                                        <p:cTn id="22" dur="250" autoRev="1" fill="remove"/>
                                        <p:tgtEl>
                                          <p:spTgt spid="5">
                                            <p:graphicEl>
                                              <a:dgm id="{0655E064-A3D5-4A67-84C7-7F821AF3DA01}"/>
                                            </p:graphicEl>
                                          </p:spTgt>
                                        </p:tgtEl>
                                        <p:attrNameLst>
                                          <p:attrName>fillcolor</p:attrName>
                                        </p:attrNameLst>
                                      </p:cBhvr>
                                      <p:to>
                                        <a:schemeClr val="bg1"/>
                                      </p:to>
                                    </p:animClr>
                                    <p:set>
                                      <p:cBhvr>
                                        <p:cTn id="23" dur="250" autoRev="1" fill="remove"/>
                                        <p:tgtEl>
                                          <p:spTgt spid="5">
                                            <p:graphicEl>
                                              <a:dgm id="{0655E064-A3D5-4A67-84C7-7F821AF3DA01}"/>
                                            </p:graphicEl>
                                          </p:spTgt>
                                        </p:tgtEl>
                                        <p:attrNameLst>
                                          <p:attrName>fill.type</p:attrName>
                                        </p:attrNameLst>
                                      </p:cBhvr>
                                      <p:to>
                                        <p:strVal val="solid"/>
                                      </p:to>
                                    </p:set>
                                    <p:set>
                                      <p:cBhvr>
                                        <p:cTn id="24" dur="250" autoRev="1" fill="remove"/>
                                        <p:tgtEl>
                                          <p:spTgt spid="5">
                                            <p:graphicEl>
                                              <a:dgm id="{0655E064-A3D5-4A67-84C7-7F821AF3DA01}"/>
                                            </p:graphicEl>
                                          </p:spTgt>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5">
                                            <p:graphicEl>
                                              <a:dgm id="{C1F118C4-52BC-4484-922E-EB2FE8C9C48F}"/>
                                            </p:graphicEl>
                                          </p:spTgt>
                                        </p:tgtEl>
                                        <p:attrNameLst>
                                          <p:attrName>style.color</p:attrName>
                                        </p:attrNameLst>
                                      </p:cBhvr>
                                      <p:to>
                                        <a:schemeClr val="bg1"/>
                                      </p:to>
                                    </p:animClr>
                                    <p:animClr clrSpc="rgb" dir="cw">
                                      <p:cBhvr>
                                        <p:cTn id="27" dur="250" autoRev="1" fill="remove"/>
                                        <p:tgtEl>
                                          <p:spTgt spid="5">
                                            <p:graphicEl>
                                              <a:dgm id="{C1F118C4-52BC-4484-922E-EB2FE8C9C48F}"/>
                                            </p:graphicEl>
                                          </p:spTgt>
                                        </p:tgtEl>
                                        <p:attrNameLst>
                                          <p:attrName>fillcolor</p:attrName>
                                        </p:attrNameLst>
                                      </p:cBhvr>
                                      <p:to>
                                        <a:schemeClr val="bg1"/>
                                      </p:to>
                                    </p:animClr>
                                    <p:set>
                                      <p:cBhvr>
                                        <p:cTn id="28" dur="250" autoRev="1" fill="remove"/>
                                        <p:tgtEl>
                                          <p:spTgt spid="5">
                                            <p:graphicEl>
                                              <a:dgm id="{C1F118C4-52BC-4484-922E-EB2FE8C9C48F}"/>
                                            </p:graphicEl>
                                          </p:spTgt>
                                        </p:tgtEl>
                                        <p:attrNameLst>
                                          <p:attrName>fill.type</p:attrName>
                                        </p:attrNameLst>
                                      </p:cBhvr>
                                      <p:to>
                                        <p:strVal val="solid"/>
                                      </p:to>
                                    </p:set>
                                    <p:set>
                                      <p:cBhvr>
                                        <p:cTn id="29" dur="250" autoRev="1" fill="remove"/>
                                        <p:tgtEl>
                                          <p:spTgt spid="5">
                                            <p:graphicEl>
                                              <a:dgm id="{C1F118C4-52BC-4484-922E-EB2FE8C9C48F}"/>
                                            </p:graphicEl>
                                          </p:spTgt>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250" autoRev="1" fill="remove"/>
                                        <p:tgtEl>
                                          <p:spTgt spid="5">
                                            <p:graphicEl>
                                              <a:dgm id="{051B63B6-5F2A-4BD9-8D6F-12EF8D6BF87C}"/>
                                            </p:graphicEl>
                                          </p:spTgt>
                                        </p:tgtEl>
                                        <p:attrNameLst>
                                          <p:attrName>style.color</p:attrName>
                                        </p:attrNameLst>
                                      </p:cBhvr>
                                      <p:to>
                                        <a:schemeClr val="bg1"/>
                                      </p:to>
                                    </p:animClr>
                                    <p:animClr clrSpc="rgb" dir="cw">
                                      <p:cBhvr>
                                        <p:cTn id="32" dur="250" autoRev="1" fill="remove"/>
                                        <p:tgtEl>
                                          <p:spTgt spid="5">
                                            <p:graphicEl>
                                              <a:dgm id="{051B63B6-5F2A-4BD9-8D6F-12EF8D6BF87C}"/>
                                            </p:graphicEl>
                                          </p:spTgt>
                                        </p:tgtEl>
                                        <p:attrNameLst>
                                          <p:attrName>fillcolor</p:attrName>
                                        </p:attrNameLst>
                                      </p:cBhvr>
                                      <p:to>
                                        <a:schemeClr val="bg1"/>
                                      </p:to>
                                    </p:animClr>
                                    <p:set>
                                      <p:cBhvr>
                                        <p:cTn id="33" dur="250" autoRev="1" fill="remove"/>
                                        <p:tgtEl>
                                          <p:spTgt spid="5">
                                            <p:graphicEl>
                                              <a:dgm id="{051B63B6-5F2A-4BD9-8D6F-12EF8D6BF87C}"/>
                                            </p:graphicEl>
                                          </p:spTgt>
                                        </p:tgtEl>
                                        <p:attrNameLst>
                                          <p:attrName>fill.type</p:attrName>
                                        </p:attrNameLst>
                                      </p:cBhvr>
                                      <p:to>
                                        <p:strVal val="solid"/>
                                      </p:to>
                                    </p:set>
                                    <p:set>
                                      <p:cBhvr>
                                        <p:cTn id="34" dur="250" autoRev="1" fill="remove"/>
                                        <p:tgtEl>
                                          <p:spTgt spid="5">
                                            <p:graphicEl>
                                              <a:dgm id="{051B63B6-5F2A-4BD9-8D6F-12EF8D6BF87C}"/>
                                            </p:graphicEl>
                                          </p:spTgt>
                                        </p:tgtEl>
                                        <p:attrNameLst>
                                          <p:attrName>fill.on</p:attrName>
                                        </p:attrNameLst>
                                      </p:cBhvr>
                                      <p:to>
                                        <p:strVal val="true"/>
                                      </p:to>
                                    </p:set>
                                  </p:childTnLst>
                                </p:cTn>
                              </p:par>
                              <p:par>
                                <p:cTn id="35" presetID="27" presetClass="emph" presetSubtype="0" fill="remove" grpId="0" nodeType="withEffect">
                                  <p:stCondLst>
                                    <p:cond delay="0"/>
                                  </p:stCondLst>
                                  <p:childTnLst>
                                    <p:animClr clrSpc="rgb" dir="cw">
                                      <p:cBhvr override="childStyle">
                                        <p:cTn id="36" dur="250" autoRev="1" fill="remove"/>
                                        <p:tgtEl>
                                          <p:spTgt spid="5">
                                            <p:graphicEl>
                                              <a:dgm id="{D2F0BD08-9D2F-4AD3-8518-0F4162115EB0}"/>
                                            </p:graphicEl>
                                          </p:spTgt>
                                        </p:tgtEl>
                                        <p:attrNameLst>
                                          <p:attrName>style.color</p:attrName>
                                        </p:attrNameLst>
                                      </p:cBhvr>
                                      <p:to>
                                        <a:schemeClr val="bg1"/>
                                      </p:to>
                                    </p:animClr>
                                    <p:animClr clrSpc="rgb" dir="cw">
                                      <p:cBhvr>
                                        <p:cTn id="37" dur="250" autoRev="1" fill="remove"/>
                                        <p:tgtEl>
                                          <p:spTgt spid="5">
                                            <p:graphicEl>
                                              <a:dgm id="{D2F0BD08-9D2F-4AD3-8518-0F4162115EB0}"/>
                                            </p:graphicEl>
                                          </p:spTgt>
                                        </p:tgtEl>
                                        <p:attrNameLst>
                                          <p:attrName>fillcolor</p:attrName>
                                        </p:attrNameLst>
                                      </p:cBhvr>
                                      <p:to>
                                        <a:schemeClr val="bg1"/>
                                      </p:to>
                                    </p:animClr>
                                    <p:set>
                                      <p:cBhvr>
                                        <p:cTn id="38" dur="250" autoRev="1" fill="remove"/>
                                        <p:tgtEl>
                                          <p:spTgt spid="5">
                                            <p:graphicEl>
                                              <a:dgm id="{D2F0BD08-9D2F-4AD3-8518-0F4162115EB0}"/>
                                            </p:graphicEl>
                                          </p:spTgt>
                                        </p:tgtEl>
                                        <p:attrNameLst>
                                          <p:attrName>fill.type</p:attrName>
                                        </p:attrNameLst>
                                      </p:cBhvr>
                                      <p:to>
                                        <p:strVal val="solid"/>
                                      </p:to>
                                    </p:set>
                                    <p:set>
                                      <p:cBhvr>
                                        <p:cTn id="39" dur="250" autoRev="1" fill="remove"/>
                                        <p:tgtEl>
                                          <p:spTgt spid="5">
                                            <p:graphicEl>
                                              <a:dgm id="{D2F0BD08-9D2F-4AD3-8518-0F4162115EB0}"/>
                                            </p:graphicEl>
                                          </p:spTgt>
                                        </p:tgtEl>
                                        <p:attrNameLst>
                                          <p:attrName>fill.on</p:attrName>
                                        </p:attrNameLst>
                                      </p:cBhvr>
                                      <p:to>
                                        <p:strVal val="true"/>
                                      </p:to>
                                    </p:set>
                                  </p:childTnLst>
                                </p:cTn>
                              </p:par>
                              <p:par>
                                <p:cTn id="40" presetID="27" presetClass="emph" presetSubtype="0" fill="remove" grpId="0" nodeType="withEffect">
                                  <p:stCondLst>
                                    <p:cond delay="0"/>
                                  </p:stCondLst>
                                  <p:childTnLst>
                                    <p:animClr clrSpc="rgb" dir="cw">
                                      <p:cBhvr override="childStyle">
                                        <p:cTn id="41" dur="250" autoRev="1" fill="remove"/>
                                        <p:tgtEl>
                                          <p:spTgt spid="5">
                                            <p:graphicEl>
                                              <a:dgm id="{F8261C5C-5AD0-4803-B86C-2071D52341DE}"/>
                                            </p:graphicEl>
                                          </p:spTgt>
                                        </p:tgtEl>
                                        <p:attrNameLst>
                                          <p:attrName>style.color</p:attrName>
                                        </p:attrNameLst>
                                      </p:cBhvr>
                                      <p:to>
                                        <a:schemeClr val="bg1"/>
                                      </p:to>
                                    </p:animClr>
                                    <p:animClr clrSpc="rgb" dir="cw">
                                      <p:cBhvr>
                                        <p:cTn id="42" dur="250" autoRev="1" fill="remove"/>
                                        <p:tgtEl>
                                          <p:spTgt spid="5">
                                            <p:graphicEl>
                                              <a:dgm id="{F8261C5C-5AD0-4803-B86C-2071D52341DE}"/>
                                            </p:graphicEl>
                                          </p:spTgt>
                                        </p:tgtEl>
                                        <p:attrNameLst>
                                          <p:attrName>fillcolor</p:attrName>
                                        </p:attrNameLst>
                                      </p:cBhvr>
                                      <p:to>
                                        <a:schemeClr val="bg1"/>
                                      </p:to>
                                    </p:animClr>
                                    <p:set>
                                      <p:cBhvr>
                                        <p:cTn id="43" dur="250" autoRev="1" fill="remove"/>
                                        <p:tgtEl>
                                          <p:spTgt spid="5">
                                            <p:graphicEl>
                                              <a:dgm id="{F8261C5C-5AD0-4803-B86C-2071D52341DE}"/>
                                            </p:graphicEl>
                                          </p:spTgt>
                                        </p:tgtEl>
                                        <p:attrNameLst>
                                          <p:attrName>fill.type</p:attrName>
                                        </p:attrNameLst>
                                      </p:cBhvr>
                                      <p:to>
                                        <p:strVal val="solid"/>
                                      </p:to>
                                    </p:set>
                                    <p:set>
                                      <p:cBhvr>
                                        <p:cTn id="44" dur="250" autoRev="1" fill="remove"/>
                                        <p:tgtEl>
                                          <p:spTgt spid="5">
                                            <p:graphicEl>
                                              <a:dgm id="{F8261C5C-5AD0-4803-B86C-2071D52341DE}"/>
                                            </p:graphicEl>
                                          </p:spTgt>
                                        </p:tgtEl>
                                        <p:attrNameLst>
                                          <p:attrName>fill.on</p:attrName>
                                        </p:attrNameLst>
                                      </p:cBhvr>
                                      <p:to>
                                        <p:strVal val="true"/>
                                      </p:to>
                                    </p:set>
                                  </p:childTnLst>
                                </p:cTn>
                              </p:par>
                              <p:par>
                                <p:cTn id="45" presetID="27" presetClass="emph" presetSubtype="0" fill="remove" grpId="0" nodeType="withEffect">
                                  <p:stCondLst>
                                    <p:cond delay="0"/>
                                  </p:stCondLst>
                                  <p:childTnLst>
                                    <p:animClr clrSpc="rgb" dir="cw">
                                      <p:cBhvr override="childStyle">
                                        <p:cTn id="46" dur="250" autoRev="1" fill="remove"/>
                                        <p:tgtEl>
                                          <p:spTgt spid="5">
                                            <p:graphicEl>
                                              <a:dgm id="{CB42BF8F-ED69-4AA6-B0D6-B38523383AE1}"/>
                                            </p:graphicEl>
                                          </p:spTgt>
                                        </p:tgtEl>
                                        <p:attrNameLst>
                                          <p:attrName>style.color</p:attrName>
                                        </p:attrNameLst>
                                      </p:cBhvr>
                                      <p:to>
                                        <a:schemeClr val="bg1"/>
                                      </p:to>
                                    </p:animClr>
                                    <p:animClr clrSpc="rgb" dir="cw">
                                      <p:cBhvr>
                                        <p:cTn id="47" dur="250" autoRev="1" fill="remove"/>
                                        <p:tgtEl>
                                          <p:spTgt spid="5">
                                            <p:graphicEl>
                                              <a:dgm id="{CB42BF8F-ED69-4AA6-B0D6-B38523383AE1}"/>
                                            </p:graphicEl>
                                          </p:spTgt>
                                        </p:tgtEl>
                                        <p:attrNameLst>
                                          <p:attrName>fillcolor</p:attrName>
                                        </p:attrNameLst>
                                      </p:cBhvr>
                                      <p:to>
                                        <a:schemeClr val="bg1"/>
                                      </p:to>
                                    </p:animClr>
                                    <p:set>
                                      <p:cBhvr>
                                        <p:cTn id="48" dur="250" autoRev="1" fill="remove"/>
                                        <p:tgtEl>
                                          <p:spTgt spid="5">
                                            <p:graphicEl>
                                              <a:dgm id="{CB42BF8F-ED69-4AA6-B0D6-B38523383AE1}"/>
                                            </p:graphicEl>
                                          </p:spTgt>
                                        </p:tgtEl>
                                        <p:attrNameLst>
                                          <p:attrName>fill.type</p:attrName>
                                        </p:attrNameLst>
                                      </p:cBhvr>
                                      <p:to>
                                        <p:strVal val="solid"/>
                                      </p:to>
                                    </p:set>
                                    <p:set>
                                      <p:cBhvr>
                                        <p:cTn id="49" dur="250" autoRev="1" fill="remove"/>
                                        <p:tgtEl>
                                          <p:spTgt spid="5">
                                            <p:graphicEl>
                                              <a:dgm id="{CB42BF8F-ED69-4AA6-B0D6-B38523383AE1}"/>
                                            </p:graphicEl>
                                          </p:spTgt>
                                        </p:tgtEl>
                                        <p:attrNameLst>
                                          <p:attrName>fill.on</p:attrName>
                                        </p:attrNameLst>
                                      </p:cBhvr>
                                      <p:to>
                                        <p:strVal val="true"/>
                                      </p:to>
                                    </p:set>
                                  </p:childTnLst>
                                </p:cTn>
                              </p:par>
                              <p:par>
                                <p:cTn id="50" presetID="27" presetClass="emph" presetSubtype="0" fill="remove" grpId="0" nodeType="withEffect">
                                  <p:stCondLst>
                                    <p:cond delay="0"/>
                                  </p:stCondLst>
                                  <p:childTnLst>
                                    <p:animClr clrSpc="rgb" dir="cw">
                                      <p:cBhvr override="childStyle">
                                        <p:cTn id="51" dur="250" autoRev="1" fill="remove"/>
                                        <p:tgtEl>
                                          <p:spTgt spid="5">
                                            <p:graphicEl>
                                              <a:dgm id="{194D474A-AC15-42A6-BD02-8EB6F8AB2500}"/>
                                            </p:graphicEl>
                                          </p:spTgt>
                                        </p:tgtEl>
                                        <p:attrNameLst>
                                          <p:attrName>style.color</p:attrName>
                                        </p:attrNameLst>
                                      </p:cBhvr>
                                      <p:to>
                                        <a:schemeClr val="bg1"/>
                                      </p:to>
                                    </p:animClr>
                                    <p:animClr clrSpc="rgb" dir="cw">
                                      <p:cBhvr>
                                        <p:cTn id="52" dur="250" autoRev="1" fill="remove"/>
                                        <p:tgtEl>
                                          <p:spTgt spid="5">
                                            <p:graphicEl>
                                              <a:dgm id="{194D474A-AC15-42A6-BD02-8EB6F8AB2500}"/>
                                            </p:graphicEl>
                                          </p:spTgt>
                                        </p:tgtEl>
                                        <p:attrNameLst>
                                          <p:attrName>fillcolor</p:attrName>
                                        </p:attrNameLst>
                                      </p:cBhvr>
                                      <p:to>
                                        <a:schemeClr val="bg1"/>
                                      </p:to>
                                    </p:animClr>
                                    <p:set>
                                      <p:cBhvr>
                                        <p:cTn id="53" dur="250" autoRev="1" fill="remove"/>
                                        <p:tgtEl>
                                          <p:spTgt spid="5">
                                            <p:graphicEl>
                                              <a:dgm id="{194D474A-AC15-42A6-BD02-8EB6F8AB2500}"/>
                                            </p:graphicEl>
                                          </p:spTgt>
                                        </p:tgtEl>
                                        <p:attrNameLst>
                                          <p:attrName>fill.type</p:attrName>
                                        </p:attrNameLst>
                                      </p:cBhvr>
                                      <p:to>
                                        <p:strVal val="solid"/>
                                      </p:to>
                                    </p:set>
                                    <p:set>
                                      <p:cBhvr>
                                        <p:cTn id="54" dur="250" autoRev="1" fill="remove"/>
                                        <p:tgtEl>
                                          <p:spTgt spid="5">
                                            <p:graphicEl>
                                              <a:dgm id="{194D474A-AC15-42A6-BD02-8EB6F8AB2500}"/>
                                            </p:graphicEl>
                                          </p:spTgt>
                                        </p:tgtEl>
                                        <p:attrNameLst>
                                          <p:attrName>fill.on</p:attrName>
                                        </p:attrNameLst>
                                      </p:cBhvr>
                                      <p:to>
                                        <p:strVal val="true"/>
                                      </p:to>
                                    </p:set>
                                  </p:childTnLst>
                                </p:cTn>
                              </p:par>
                              <p:par>
                                <p:cTn id="55" presetID="27" presetClass="emph" presetSubtype="0" fill="remove" grpId="0" nodeType="withEffect">
                                  <p:stCondLst>
                                    <p:cond delay="0"/>
                                  </p:stCondLst>
                                  <p:childTnLst>
                                    <p:animClr clrSpc="rgb" dir="cw">
                                      <p:cBhvr override="childStyle">
                                        <p:cTn id="56" dur="250" autoRev="1" fill="remove"/>
                                        <p:tgtEl>
                                          <p:spTgt spid="5">
                                            <p:graphicEl>
                                              <a:dgm id="{07BBF196-A312-4274-9BCC-A7C9B8653B1E}"/>
                                            </p:graphicEl>
                                          </p:spTgt>
                                        </p:tgtEl>
                                        <p:attrNameLst>
                                          <p:attrName>style.color</p:attrName>
                                        </p:attrNameLst>
                                      </p:cBhvr>
                                      <p:to>
                                        <a:schemeClr val="bg1"/>
                                      </p:to>
                                    </p:animClr>
                                    <p:animClr clrSpc="rgb" dir="cw">
                                      <p:cBhvr>
                                        <p:cTn id="57" dur="250" autoRev="1" fill="remove"/>
                                        <p:tgtEl>
                                          <p:spTgt spid="5">
                                            <p:graphicEl>
                                              <a:dgm id="{07BBF196-A312-4274-9BCC-A7C9B8653B1E}"/>
                                            </p:graphicEl>
                                          </p:spTgt>
                                        </p:tgtEl>
                                        <p:attrNameLst>
                                          <p:attrName>fillcolor</p:attrName>
                                        </p:attrNameLst>
                                      </p:cBhvr>
                                      <p:to>
                                        <a:schemeClr val="bg1"/>
                                      </p:to>
                                    </p:animClr>
                                    <p:set>
                                      <p:cBhvr>
                                        <p:cTn id="58" dur="250" autoRev="1" fill="remove"/>
                                        <p:tgtEl>
                                          <p:spTgt spid="5">
                                            <p:graphicEl>
                                              <a:dgm id="{07BBF196-A312-4274-9BCC-A7C9B8653B1E}"/>
                                            </p:graphicEl>
                                          </p:spTgt>
                                        </p:tgtEl>
                                        <p:attrNameLst>
                                          <p:attrName>fill.type</p:attrName>
                                        </p:attrNameLst>
                                      </p:cBhvr>
                                      <p:to>
                                        <p:strVal val="solid"/>
                                      </p:to>
                                    </p:set>
                                    <p:set>
                                      <p:cBhvr>
                                        <p:cTn id="59" dur="250" autoRev="1" fill="remove"/>
                                        <p:tgtEl>
                                          <p:spTgt spid="5">
                                            <p:graphicEl>
                                              <a:dgm id="{07BBF196-A312-4274-9BCC-A7C9B8653B1E}"/>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0"/>
            <a:ext cx="3099262" cy="4598399"/>
          </a:xfrm>
        </p:spPr>
        <p:txBody>
          <a:bodyPr/>
          <a:lstStyle/>
          <a:p>
            <a:r>
              <a:rPr lang="en-US" dirty="0" smtClean="0"/>
              <a:t>5.1. THÁCH THỨC VÀ RÀO CẢN ĐỐI VỚI SỰ PHÁT TRIỂN DN KN</a:t>
            </a:r>
          </a:p>
          <a:p>
            <a:r>
              <a:rPr lang="en-US" dirty="0" smtClean="0"/>
              <a:t>5.1.1. </a:t>
            </a:r>
            <a:r>
              <a:rPr lang="en-US" dirty="0" err="1" smtClean="0"/>
              <a:t>Thách</a:t>
            </a:r>
            <a:r>
              <a:rPr lang="en-US" dirty="0" smtClean="0"/>
              <a:t> </a:t>
            </a:r>
            <a:r>
              <a:rPr lang="en-US" dirty="0" err="1" smtClean="0"/>
              <a:t>thức</a:t>
            </a:r>
            <a:r>
              <a:rPr lang="en-US" dirty="0" smtClean="0"/>
              <a:t> </a:t>
            </a:r>
            <a:r>
              <a:rPr lang="en-US" dirty="0" err="1" smtClean="0"/>
              <a:t>từ</a:t>
            </a:r>
            <a:r>
              <a:rPr lang="en-US" dirty="0" smtClean="0"/>
              <a:t> </a:t>
            </a:r>
            <a:r>
              <a:rPr lang="en-US" dirty="0" err="1" smtClean="0"/>
              <a:t>môi</a:t>
            </a:r>
            <a:r>
              <a:rPr lang="en-US" dirty="0" smtClean="0"/>
              <a:t> </a:t>
            </a:r>
            <a:r>
              <a:rPr lang="en-US" dirty="0" err="1" smtClean="0"/>
              <a:t>trường</a:t>
            </a:r>
            <a:r>
              <a:rPr lang="en-US" dirty="0" smtClean="0"/>
              <a:t> KD</a:t>
            </a:r>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solidFill>
                  <a:srgbClr val="FF0000"/>
                </a:solidFill>
              </a:rPr>
              <a:t>CHƯƠNG 5. PHÁT TRIỂN DOANH NGHIỆP KN</a:t>
            </a:r>
            <a:endParaRPr lang="en-GB" dirty="0">
              <a:solidFill>
                <a:srgbClr val="FF0000"/>
              </a:solidFill>
            </a:endParaRPr>
          </a:p>
        </p:txBody>
      </p:sp>
      <p:graphicFrame>
        <p:nvGraphicFramePr>
          <p:cNvPr id="5" name="Diagram 4"/>
          <p:cNvGraphicFramePr/>
          <p:nvPr>
            <p:extLst>
              <p:ext uri="{D42A27DB-BD31-4B8C-83A1-F6EECF244321}">
                <p14:modId xmlns:p14="http://schemas.microsoft.com/office/powerpoint/2010/main" val="330608344"/>
              </p:ext>
            </p:extLst>
          </p:nvPr>
        </p:nvGraphicFramePr>
        <p:xfrm>
          <a:off x="3966511" y="10367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05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Chu </a:t>
            </a:r>
            <a:r>
              <a:rPr lang="en-US" dirty="0" err="1" smtClean="0"/>
              <a:t>kỳ</a:t>
            </a:r>
            <a:r>
              <a:rPr lang="en-US" dirty="0" smtClean="0"/>
              <a:t> </a:t>
            </a:r>
            <a:r>
              <a:rPr lang="en-US" dirty="0" err="1" smtClean="0"/>
              <a:t>sống</a:t>
            </a:r>
            <a:r>
              <a:rPr lang="en-US" dirty="0" smtClean="0"/>
              <a:t> </a:t>
            </a:r>
            <a:r>
              <a:rPr lang="en-US" dirty="0" err="1" smtClean="0"/>
              <a:t>của</a:t>
            </a:r>
            <a:r>
              <a:rPr lang="en-US" dirty="0" smtClean="0"/>
              <a:t> SP/DV</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652" y="1373601"/>
            <a:ext cx="8842724" cy="447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05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1599380"/>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5.1.2. </a:t>
            </a:r>
            <a:r>
              <a:rPr lang="en-US" dirty="0" err="1" smtClean="0"/>
              <a:t>Rào</a:t>
            </a:r>
            <a:r>
              <a:rPr lang="en-US" dirty="0" smtClean="0"/>
              <a:t> </a:t>
            </a:r>
            <a:r>
              <a:rPr lang="en-US" dirty="0" err="1" smtClean="0"/>
              <a:t>cản</a:t>
            </a:r>
            <a:r>
              <a:rPr lang="en-US" dirty="0" smtClean="0"/>
              <a:t> </a:t>
            </a:r>
            <a:r>
              <a:rPr lang="en-US" dirty="0" err="1" smtClean="0"/>
              <a:t>trong</a:t>
            </a:r>
            <a:r>
              <a:rPr lang="en-US" dirty="0" smtClean="0"/>
              <a:t> </a:t>
            </a:r>
            <a:r>
              <a:rPr lang="en-US" dirty="0" err="1" smtClean="0"/>
              <a:t>nội</a:t>
            </a:r>
            <a:r>
              <a:rPr lang="en-US" dirty="0" smtClean="0"/>
              <a:t> </a:t>
            </a:r>
            <a:r>
              <a:rPr lang="en-US" dirty="0" err="1" smtClean="0"/>
              <a:t>bộ</a:t>
            </a:r>
            <a:r>
              <a:rPr lang="en-US" dirty="0" smtClean="0"/>
              <a:t> DN KN</a:t>
            </a:r>
            <a:endParaRPr lang="en-GB" dirty="0"/>
          </a:p>
        </p:txBody>
      </p:sp>
    </p:spTree>
    <p:extLst>
      <p:ext uri="{BB962C8B-B14F-4D97-AF65-F5344CB8AC3E}">
        <p14:creationId xmlns:p14="http://schemas.microsoft.com/office/powerpoint/2010/main" val="1031086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44112575"/>
              </p:ext>
            </p:extLst>
          </p:nvPr>
        </p:nvGraphicFramePr>
        <p:xfrm>
          <a:off x="420688" y="1120775"/>
          <a:ext cx="11310937"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smtClean="0"/>
              <a:t>5.2. CÁC CHIẾN LƯỢC PHÁT TRIỂN DN KN</a:t>
            </a:r>
            <a:endParaRPr lang="en-GB" dirty="0"/>
          </a:p>
        </p:txBody>
      </p:sp>
    </p:spTree>
    <p:extLst>
      <p:ext uri="{BB962C8B-B14F-4D97-AF65-F5344CB8AC3E}">
        <p14:creationId xmlns:p14="http://schemas.microsoft.com/office/powerpoint/2010/main" val="73359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Liên</a:t>
            </a:r>
            <a:r>
              <a:rPr lang="en-US" dirty="0" smtClean="0"/>
              <a:t> </a:t>
            </a:r>
            <a:r>
              <a:rPr lang="en-US" dirty="0" err="1" smtClean="0"/>
              <a:t>doanh</a:t>
            </a:r>
            <a:r>
              <a:rPr lang="en-US" dirty="0" smtClean="0"/>
              <a:t> DN</a:t>
            </a:r>
            <a:endParaRPr lang="en-GB" dirty="0"/>
          </a:p>
        </p:txBody>
      </p:sp>
      <p:pic>
        <p:nvPicPr>
          <p:cNvPr id="1026" name="Picture 2" descr="E:\Ho tro day hoc\tu lieu GD\cac GT&amp;BG\Bai giang KNDMST\Bai giang KNDMST\doanh-nghiep-lien-doan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8916" y="1654615"/>
            <a:ext cx="7323084" cy="459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Ho tro day hoc\tu lieu GD\cac GT&amp;BG\Bai giang KNDMST\Bai giang KNDMST\dn-lien-do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1397"/>
            <a:ext cx="5115092" cy="341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Nhượng</a:t>
            </a:r>
            <a:r>
              <a:rPr lang="en-US" dirty="0" smtClean="0"/>
              <a:t> </a:t>
            </a:r>
            <a:r>
              <a:rPr lang="en-US" dirty="0" err="1" smtClean="0"/>
              <a:t>quyền</a:t>
            </a:r>
            <a:r>
              <a:rPr lang="en-US" dirty="0" smtClean="0"/>
              <a:t> </a:t>
            </a:r>
            <a:r>
              <a:rPr lang="en-US" dirty="0" err="1" smtClean="0"/>
              <a:t>thương</a:t>
            </a:r>
            <a:r>
              <a:rPr lang="en-US" dirty="0" smtClean="0"/>
              <a:t> </a:t>
            </a:r>
            <a:r>
              <a:rPr lang="en-US" dirty="0" err="1" smtClean="0"/>
              <a:t>mại</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099" y="1063952"/>
            <a:ext cx="9417026" cy="477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6875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Công</a:t>
            </a:r>
            <a:r>
              <a:rPr lang="en-US" dirty="0" smtClean="0"/>
              <a:t> ty </a:t>
            </a:r>
            <a:r>
              <a:rPr lang="en-US" dirty="0" err="1" smtClean="0"/>
              <a:t>đại</a:t>
            </a:r>
            <a:r>
              <a:rPr lang="en-US" dirty="0" smtClean="0"/>
              <a:t> </a:t>
            </a:r>
            <a:r>
              <a:rPr lang="en-US" dirty="0" err="1" smtClean="0"/>
              <a:t>chúng</a:t>
            </a:r>
            <a:r>
              <a:rPr lang="en-US" dirty="0" smtClean="0"/>
              <a:t> (IPO)</a:t>
            </a:r>
            <a:endParaRPr lang="en-GB" dirty="0"/>
          </a:p>
        </p:txBody>
      </p:sp>
      <p:pic>
        <p:nvPicPr>
          <p:cNvPr id="4098" name="Picture 2" descr="E:\Ho tro day hoc\tu lieu GD\cac GT&amp;BG\Bai giang KNDMST\Bai giang KNDMST\IPO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8229" y="959479"/>
            <a:ext cx="7706330" cy="53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68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https://huaf.edu.vn</a:t>
            </a:r>
          </a:p>
        </p:txBody>
      </p:sp>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164145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Năng</a:t>
            </a:r>
            <a:r>
              <a:rPr lang="en-US" dirty="0" smtClean="0"/>
              <a:t> </a:t>
            </a:r>
            <a:r>
              <a:rPr lang="en-US" dirty="0" err="1" smtClean="0"/>
              <a:t>lực</a:t>
            </a:r>
            <a:r>
              <a:rPr lang="en-US" dirty="0" smtClean="0"/>
              <a:t> </a:t>
            </a:r>
            <a:r>
              <a:rPr lang="en-US" dirty="0" err="1" smtClean="0"/>
              <a:t>sáng</a:t>
            </a:r>
            <a:r>
              <a:rPr lang="en-US" dirty="0" smtClean="0"/>
              <a:t> </a:t>
            </a:r>
            <a:r>
              <a:rPr lang="en-US" dirty="0" err="1" smtClean="0"/>
              <a:t>tạo</a:t>
            </a:r>
            <a:endParaRPr lang="en-GB"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1700" y="1474668"/>
            <a:ext cx="11226507" cy="38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4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914" y="1120231"/>
            <a:ext cx="11310256" cy="2119812"/>
          </a:xfrm>
        </p:spPr>
        <p:txBody>
          <a:bodyPr/>
          <a:lstStyle/>
          <a:p>
            <a:pPr lvl="0" algn="just"/>
            <a:r>
              <a:rPr lang="vi-VN" b="0" i="1" dirty="0">
                <a:solidFill>
                  <a:schemeClr val="tx1"/>
                </a:solidFill>
                <a:latin typeface="+mj-lt"/>
              </a:rPr>
              <a:t>Tài chính khởi nghiệp</a:t>
            </a:r>
            <a:r>
              <a:rPr lang="vi-VN" b="0" dirty="0">
                <a:solidFill>
                  <a:schemeClr val="tx1"/>
                </a:solidFill>
                <a:latin typeface="+mj-lt"/>
              </a:rPr>
              <a:t> (Vốn kinh doanh Khởi nghiệp): Một trong những yếu tố quan trọng khác khi bạn muốn khởi nghiệp đó là vốn khởi nghiệp kinh doanh. Đây là nguồn nuôi dưỡng cho kế hoạch kinh doanh và là một đòn bẩy cho sự thành công của bạn.</a:t>
            </a:r>
            <a:r>
              <a:rPr lang="en-US" b="0" dirty="0">
                <a:solidFill>
                  <a:schemeClr val="tx1"/>
                </a:solidFill>
                <a:latin typeface="+mj-lt"/>
              </a:rPr>
              <a:t> </a:t>
            </a:r>
            <a:r>
              <a:rPr lang="en-US" b="0" dirty="0" err="1" smtClean="0">
                <a:solidFill>
                  <a:schemeClr val="tx1"/>
                </a:solidFill>
                <a:latin typeface="Times New Roman" panose="02020603050405020304" pitchFamily="18" charset="0"/>
                <a:cs typeface="Times New Roman" panose="02020603050405020304" pitchFamily="18" charset="0"/>
              </a:rPr>
              <a:t>Vốn</a:t>
            </a:r>
            <a:r>
              <a:rPr lang="en-US" b="0" dirty="0" smtClean="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doanh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yếu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tố</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quyết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định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sự</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lựa</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chọn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sản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phẩm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doanh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mô</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doanh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phân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khúc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thị</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trường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mục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tiêu</a:t>
            </a:r>
            <a:r>
              <a:rPr lang="en-US" b="0" dirty="0">
                <a:solidFill>
                  <a:schemeClr val="tx1"/>
                </a:solidFill>
                <a:latin typeface="Times New Roman" panose="02020603050405020304" pitchFamily="18" charset="0"/>
                <a:cs typeface="Times New Roman" panose="02020603050405020304" pitchFamily="18" charset="0"/>
              </a:rPr>
              <a:t>.</a:t>
            </a:r>
            <a:endParaRPr lang="en-GB" b="0" dirty="0">
              <a:solidFill>
                <a:schemeClr val="tx1"/>
              </a:solidFill>
              <a:latin typeface="Times New Roman" panose="02020603050405020304" pitchFamily="18" charset="0"/>
              <a:cs typeface="Times New Roman" panose="02020603050405020304" pitchFamily="18" charset="0"/>
            </a:endParaRPr>
          </a:p>
          <a:p>
            <a:endParaRPr lang="en-GB" dirty="0"/>
          </a:p>
        </p:txBody>
      </p:sp>
      <p:sp>
        <p:nvSpPr>
          <p:cNvPr id="3" name="Footer Placeholder 2"/>
          <p:cNvSpPr>
            <a:spLocks noGrp="1"/>
          </p:cNvSpPr>
          <p:nvPr>
            <p:ph type="ftr" sz="quarter" idx="11"/>
          </p:nvPr>
        </p:nvSpPr>
        <p:spPr/>
        <p:txBody>
          <a:bodyPr/>
          <a:lstStyle/>
          <a:p>
            <a:r>
              <a:rPr lang="en-US" smtClean="0"/>
              <a:t>https://huaf.edu.vn</a:t>
            </a:r>
            <a:endParaRPr lang="en-US" dirty="0" smtClean="0"/>
          </a:p>
        </p:txBody>
      </p:sp>
      <p:sp>
        <p:nvSpPr>
          <p:cNvPr id="4" name="Title 3"/>
          <p:cNvSpPr>
            <a:spLocks noGrp="1"/>
          </p:cNvSpPr>
          <p:nvPr>
            <p:ph type="ctrTitle"/>
          </p:nvPr>
        </p:nvSpPr>
        <p:spPr/>
        <p:txBody>
          <a:bodyPr>
            <a:normAutofit fontScale="90000"/>
          </a:bodyPr>
          <a:lstStyle/>
          <a:p>
            <a:r>
              <a:rPr lang="en-US" dirty="0" err="1" smtClean="0"/>
              <a:t>Tài</a:t>
            </a:r>
            <a:r>
              <a:rPr lang="en-US" dirty="0" smtClean="0"/>
              <a:t> </a:t>
            </a:r>
            <a:r>
              <a:rPr lang="en-US" dirty="0" err="1" smtClean="0"/>
              <a:t>chính</a:t>
            </a:r>
            <a:r>
              <a:rPr lang="en-US" dirty="0" smtClean="0"/>
              <a:t> KN</a:t>
            </a:r>
            <a:endParaRPr lang="en-GB" dirty="0"/>
          </a:p>
        </p:txBody>
      </p:sp>
      <p:sp>
        <p:nvSpPr>
          <p:cNvPr id="6" name="Content Placeholder 1"/>
          <p:cNvSpPr txBox="1">
            <a:spLocks/>
          </p:cNvSpPr>
          <p:nvPr/>
        </p:nvSpPr>
        <p:spPr>
          <a:xfrm>
            <a:off x="478174" y="3392443"/>
            <a:ext cx="11310256" cy="290793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rgbClr val="0B793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0" i="1" dirty="0" err="1" smtClean="0">
                <a:solidFill>
                  <a:srgbClr val="FF0000"/>
                </a:solidFill>
                <a:latin typeface="Times New Roman" panose="02020603050405020304" pitchFamily="18" charset="0"/>
                <a:cs typeface="Times New Roman" panose="02020603050405020304" pitchFamily="18" charset="0"/>
              </a:rPr>
              <a:t>Kiến</a:t>
            </a:r>
            <a:r>
              <a:rPr lang="en-US" b="0" i="1" dirty="0" smtClean="0">
                <a:solidFill>
                  <a:srgbClr val="FF0000"/>
                </a:solidFill>
                <a:latin typeface="Times New Roman" panose="02020603050405020304" pitchFamily="18" charset="0"/>
                <a:cs typeface="Times New Roman" panose="02020603050405020304" pitchFamily="18" charset="0"/>
              </a:rPr>
              <a:t> </a:t>
            </a:r>
            <a:r>
              <a:rPr lang="en-US" b="0" i="1" dirty="0" err="1" smtClean="0">
                <a:solidFill>
                  <a:srgbClr val="FF0000"/>
                </a:solidFill>
                <a:latin typeface="Times New Roman" panose="02020603050405020304" pitchFamily="18" charset="0"/>
                <a:cs typeface="Times New Roman" panose="02020603050405020304" pitchFamily="18" charset="0"/>
              </a:rPr>
              <a:t>thức</a:t>
            </a:r>
            <a:r>
              <a:rPr lang="en-US" b="0" i="1" dirty="0" smtClean="0">
                <a:solidFill>
                  <a:srgbClr val="FF0000"/>
                </a:solidFill>
                <a:latin typeface="Times New Roman" panose="02020603050405020304" pitchFamily="18" charset="0"/>
                <a:cs typeface="Times New Roman" panose="02020603050405020304" pitchFamily="18" charset="0"/>
              </a:rPr>
              <a:t> </a:t>
            </a:r>
            <a:r>
              <a:rPr lang="en-US" b="0" i="1" dirty="0" err="1" smtClean="0">
                <a:solidFill>
                  <a:srgbClr val="FF0000"/>
                </a:solidFill>
                <a:latin typeface="Times New Roman" panose="02020603050405020304" pitchFamily="18" charset="0"/>
                <a:cs typeface="Times New Roman" panose="02020603050405020304" pitchFamily="18" charset="0"/>
              </a:rPr>
              <a:t>nền</a:t>
            </a:r>
            <a:r>
              <a:rPr lang="en-US" b="0" i="1" dirty="0" smtClean="0">
                <a:solidFill>
                  <a:srgbClr val="FF0000"/>
                </a:solidFill>
                <a:latin typeface="Times New Roman" panose="02020603050405020304" pitchFamily="18" charset="0"/>
                <a:cs typeface="Times New Roman" panose="02020603050405020304" pitchFamily="18" charset="0"/>
              </a:rPr>
              <a:t> </a:t>
            </a:r>
            <a:r>
              <a:rPr lang="en-US" b="0" i="1" dirty="0" err="1" smtClean="0">
                <a:solidFill>
                  <a:srgbClr val="FF0000"/>
                </a:solidFill>
                <a:latin typeface="Times New Roman" panose="02020603050405020304" pitchFamily="18" charset="0"/>
                <a:cs typeface="Times New Roman" panose="02020603050405020304" pitchFamily="18" charset="0"/>
              </a:rPr>
              <a:t>tảng</a:t>
            </a:r>
            <a:r>
              <a:rPr lang="en-US" b="0" i="1" dirty="0" smtClean="0">
                <a:solidFill>
                  <a:srgbClr val="FF0000"/>
                </a:solidFill>
                <a:latin typeface="Times New Roman" panose="02020603050405020304" pitchFamily="18" charset="0"/>
                <a:cs typeface="Times New Roman" panose="02020603050405020304" pitchFamily="18" charset="0"/>
              </a:rPr>
              <a:t> </a:t>
            </a:r>
            <a:r>
              <a:rPr lang="en-US" b="0" i="1" dirty="0" err="1" smtClean="0">
                <a:solidFill>
                  <a:srgbClr val="FF0000"/>
                </a:solidFill>
                <a:latin typeface="Times New Roman" panose="02020603050405020304" pitchFamily="18" charset="0"/>
                <a:cs typeface="Times New Roman" panose="02020603050405020304" pitchFamily="18" charset="0"/>
              </a:rPr>
              <a:t>cơ</a:t>
            </a:r>
            <a:r>
              <a:rPr lang="en-US" b="0" i="1" dirty="0" smtClean="0">
                <a:solidFill>
                  <a:srgbClr val="FF0000"/>
                </a:solidFill>
                <a:latin typeface="Times New Roman" panose="02020603050405020304" pitchFamily="18" charset="0"/>
                <a:cs typeface="Times New Roman" panose="02020603050405020304" pitchFamily="18" charset="0"/>
              </a:rPr>
              <a:t> </a:t>
            </a:r>
            <a:r>
              <a:rPr lang="en-US" b="0" i="1" dirty="0" err="1" smtClean="0">
                <a:solidFill>
                  <a:srgbClr val="FF0000"/>
                </a:solidFill>
                <a:latin typeface="Times New Roman" panose="02020603050405020304" pitchFamily="18" charset="0"/>
                <a:cs typeface="Times New Roman" panose="02020603050405020304" pitchFamily="18" charset="0"/>
              </a:rPr>
              <a:t>bản</a:t>
            </a:r>
            <a:endParaRPr lang="en-US" b="0" i="1" dirty="0" smtClean="0">
              <a:solidFill>
                <a:srgbClr val="FF0000"/>
              </a:solidFill>
              <a:latin typeface="Times New Roman" panose="02020603050405020304" pitchFamily="18" charset="0"/>
              <a:cs typeface="Times New Roman" panose="02020603050405020304" pitchFamily="18" charset="0"/>
            </a:endParaRPr>
          </a:p>
          <a:p>
            <a:pPr lvl="0" algn="just"/>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nay </a:t>
            </a:r>
            <a:r>
              <a:rPr lang="en-US" b="0" dirty="0" err="1">
                <a:solidFill>
                  <a:schemeClr val="tx1"/>
                </a:solidFill>
                <a:latin typeface="Times New Roman" panose="02020603050405020304" pitchFamily="18" charset="0"/>
                <a:cs typeface="Times New Roman" panose="02020603050405020304" pitchFamily="18" charset="0"/>
              </a:rPr>
              <a:t>muốn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việc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gì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nghề</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nào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phải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kiến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về</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nghề</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thế</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muốn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khởi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lĩnh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nào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tìm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hiểu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các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kiến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xung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lĩnh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đó</a:t>
            </a:r>
            <a:r>
              <a:rPr lang="en-US" b="0" dirty="0">
                <a:solidFill>
                  <a:schemeClr val="tx1"/>
                </a:solidFill>
                <a:latin typeface="Times New Roman" panose="02020603050405020304" pitchFamily="18" charset="0"/>
                <a:cs typeface="Times New Roman" panose="02020603050405020304" pitchFamily="18" charset="0"/>
              </a:rPr>
              <a:t>. </a:t>
            </a:r>
            <a:endParaRPr lang="en-GB" b="0" dirty="0">
              <a:solidFill>
                <a:schemeClr val="tx1"/>
              </a:solidFill>
              <a:latin typeface="Times New Roman" panose="02020603050405020304" pitchFamily="18" charset="0"/>
              <a:cs typeface="Times New Roman" panose="02020603050405020304" pitchFamily="18" charset="0"/>
            </a:endParaRPr>
          </a:p>
          <a:p>
            <a:pPr algn="just"/>
            <a:r>
              <a:rPr lang="en-US" b="0" dirty="0" err="1">
                <a:solidFill>
                  <a:schemeClr val="tx1"/>
                </a:solidFill>
                <a:latin typeface="Times New Roman" panose="02020603050405020304" pitchFamily="18" charset="0"/>
                <a:cs typeface="Times New Roman" panose="02020603050405020304" pitchFamily="18" charset="0"/>
              </a:rPr>
              <a:t>Việc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hiểu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biết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các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kiến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bản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chuyên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môn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lĩnh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hoạt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động</a:t>
            </a:r>
            <a:r>
              <a:rPr lang="en-US" b="0" dirty="0">
                <a:solidFill>
                  <a:schemeClr val="tx1"/>
                </a:solidFill>
                <a:latin typeface="Times New Roman" panose="02020603050405020304" pitchFamily="18" charset="0"/>
                <a:cs typeface="Times New Roman" panose="02020603050405020304" pitchFamily="18" charset="0"/>
              </a:rPr>
              <a:t> hay </a:t>
            </a:r>
            <a:r>
              <a:rPr lang="en-US" b="0" dirty="0" err="1">
                <a:solidFill>
                  <a:schemeClr val="tx1"/>
                </a:solidFill>
                <a:latin typeface="Times New Roman" panose="02020603050405020304" pitchFamily="18" charset="0"/>
                <a:cs typeface="Times New Roman" panose="02020603050405020304" pitchFamily="18" charset="0"/>
              </a:rPr>
              <a:t>nhiều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khía</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cạnh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khác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nhau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doanh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như</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sản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phẩm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nhân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nghệ</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thị</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trường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hệ</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thống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văn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bản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phạm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luật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liên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quan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bước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đệm</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quan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trọng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giúp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tránh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khỏi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sự</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thất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việc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thiếu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chuyên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môn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những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lí</a:t>
            </a:r>
            <a:r>
              <a:rPr lang="en-US" b="0" dirty="0">
                <a:solidFill>
                  <a:schemeClr val="tx1"/>
                </a:solidFill>
                <a:latin typeface="Times New Roman" panose="02020603050405020304" pitchFamily="18" charset="0"/>
                <a:cs typeface="Times New Roman" panose="02020603050405020304" pitchFamily="18" charset="0"/>
              </a:rPr>
              <a:t> do </a:t>
            </a:r>
            <a:r>
              <a:rPr lang="en-US" b="0" dirty="0" err="1">
                <a:solidFill>
                  <a:schemeClr val="tx1"/>
                </a:solidFill>
                <a:latin typeface="Times New Roman" panose="02020603050405020304" pitchFamily="18" charset="0"/>
                <a:cs typeface="Times New Roman" panose="02020603050405020304" pitchFamily="18" charset="0"/>
              </a:rPr>
              <a:t>ngoài</a:t>
            </a:r>
            <a:r>
              <a:rPr lang="en-US" b="0" dirty="0">
                <a:solidFill>
                  <a:schemeClr val="tx1"/>
                </a:solidFill>
                <a:latin typeface="Times New Roman" panose="02020603050405020304" pitchFamily="18" charset="0"/>
                <a:cs typeface="Times New Roman" panose="02020603050405020304" pitchFamily="18" charset="0"/>
              </a:rPr>
              <a:t> ý </a:t>
            </a:r>
            <a:r>
              <a:rPr lang="en-US" b="0" dirty="0" err="1">
                <a:solidFill>
                  <a:schemeClr val="tx1"/>
                </a:solidFill>
                <a:latin typeface="Times New Roman" panose="02020603050405020304" pitchFamily="18" charset="0"/>
                <a:cs typeface="Times New Roman" panose="02020603050405020304" pitchFamily="18" charset="0"/>
              </a:rPr>
              <a:t>muốn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Vì</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vậy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trước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khởi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trang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bị</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đầy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đủ</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những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kiến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này</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Đồng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thời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bạn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các</a:t>
            </a:r>
            <a:r>
              <a:rPr lang="en-US" b="0" dirty="0">
                <a:solidFill>
                  <a:schemeClr val="tx1"/>
                </a:solidFill>
                <a:latin typeface="Times New Roman" panose="02020603050405020304" pitchFamily="18" charset="0"/>
                <a:cs typeface="Times New Roman" panose="02020603050405020304" pitchFamily="18" charset="0"/>
              </a:rPr>
              <a:t> ý </a:t>
            </a:r>
            <a:r>
              <a:rPr lang="en-US" b="0" dirty="0" err="1">
                <a:solidFill>
                  <a:schemeClr val="tx1"/>
                </a:solidFill>
                <a:latin typeface="Times New Roman" panose="02020603050405020304" pitchFamily="18" charset="0"/>
                <a:cs typeface="Times New Roman" panose="02020603050405020304" pitchFamily="18" charset="0"/>
              </a:rPr>
              <a:t>tưởng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mang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đặc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trưng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các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nghệ</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mô</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kinh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doanh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thành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cần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phù</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hợp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với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vực</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và</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có</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triển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một</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cách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hữu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bên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trong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nền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tảng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công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nghiệp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địa</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phương</a:t>
            </a:r>
            <a:r>
              <a:rPr lang="en-US" b="0" dirty="0">
                <a:solidFill>
                  <a:schemeClr val="tx1"/>
                </a:solidFill>
                <a:latin typeface="Times New Roman" panose="02020603050405020304" pitchFamily="18" charset="0"/>
                <a:cs typeface="Times New Roman" panose="02020603050405020304" pitchFamily="18" charset="0"/>
              </a:rPr>
              <a:t>.</a:t>
            </a:r>
            <a:endParaRPr lang="en-GB" b="0" dirty="0">
              <a:solidFill>
                <a:schemeClr val="tx1"/>
              </a:solidFill>
              <a:latin typeface="Times New Roman" panose="02020603050405020304" pitchFamily="18" charset="0"/>
              <a:cs typeface="Times New Roman" panose="02020603050405020304" pitchFamily="18" charset="0"/>
            </a:endParaRPr>
          </a:p>
          <a:p>
            <a:pPr algn="just"/>
            <a:endParaRPr lang="en-GB"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6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defRPr sz="2400" b="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16021</TotalTime>
  <Words>5644</Words>
  <Application>Microsoft Office PowerPoint</Application>
  <PresentationFormat>Custom</PresentationFormat>
  <Paragraphs>561</Paragraphs>
  <Slides>77</Slides>
  <Notes>0</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Office Theme</vt:lpstr>
      <vt:lpstr>Custom Design</vt:lpstr>
      <vt:lpstr>KHỞI NGHIỆP VÀ ĐỔI MỚI SÁNG TẠO MS: KNPT 34752 Số TC: 02 tín chỉ</vt:lpstr>
      <vt:lpstr>CHƯƠNG 1. TỔNG QUAN VỀ KHỎI NGHIỆP VÀ HST KHỞI NGHIỆP</vt:lpstr>
      <vt:lpstr>1.1.1. Khái niệm khởi nghiệp</vt:lpstr>
      <vt:lpstr>1.1.1. Khái niệm khởi nghiệp</vt:lpstr>
      <vt:lpstr>1.1.1. Khái niệm khởi nghiệp</vt:lpstr>
      <vt:lpstr>1.1.2. Vai trò của KN</vt:lpstr>
      <vt:lpstr>1.1.3. Các yếu tố cần thiết để KN thành công</vt:lpstr>
      <vt:lpstr>Năng lực sáng tạo</vt:lpstr>
      <vt:lpstr>Tài chính KN</vt:lpstr>
      <vt:lpstr>Sự kiên trì</vt:lpstr>
      <vt:lpstr>1.2. Hệ sinh thái KN</vt:lpstr>
      <vt:lpstr>HST Khởi nghiệp</vt:lpstr>
      <vt:lpstr>1.2.2. Khái niệm liên quan HST KN</vt:lpstr>
      <vt:lpstr>1.2.3. Các yếu tố thúc đẩy hình thành HST KN</vt:lpstr>
      <vt:lpstr>1.2.4. Vai trò của trường ĐH trong HST KN</vt:lpstr>
      <vt:lpstr>1.2.4. Vai trò của trường ĐH trong HST KN</vt:lpstr>
      <vt:lpstr>CHƯƠNG 2. ĐỔI MỚI SÁNG TẠO TRONG KHỞI NGHIỆP</vt:lpstr>
      <vt:lpstr>CHƯƠNG 2. ĐỔI MỚI SÁNG TẠO TRONG KHỞI NGHIỆP</vt:lpstr>
      <vt:lpstr>PowerPoint Presentation</vt:lpstr>
      <vt:lpstr>2.1.2. Phân loại ĐMST</vt:lpstr>
      <vt:lpstr>Phân loại ĐMST theo tốc độ và mức độ</vt:lpstr>
      <vt:lpstr>PowerPoint Presentation</vt:lpstr>
      <vt:lpstr>2.1.3. Mối quan hệ giữa KN và ĐMST</vt:lpstr>
      <vt:lpstr>TK 21 là thời đại của tư duy sáng tạo</vt:lpstr>
      <vt:lpstr>2.2. TƯ DUY SÁNG TẠO</vt:lpstr>
      <vt:lpstr>2.2.2. Rào cản đối với TDST</vt:lpstr>
      <vt:lpstr>2.3. TƯ DUY KHỞI NGHIỆP ĐỔI MỚI SÁNG TẠO</vt:lpstr>
      <vt:lpstr>2.3.2. Khởi nghiệp tinh gọn</vt:lpstr>
      <vt:lpstr>2.4. CÁC KỸ NĂNG CẦN THIẾT CHO KNĐMST</vt:lpstr>
      <vt:lpstr>2.4.1. Kỹ năng xây dựng mạng lưới</vt:lpstr>
      <vt:lpstr>2.4. CÁC KỸ NĂNG CẦN THIẾT CHO KNĐMST</vt:lpstr>
      <vt:lpstr>2.4.2.2. Chuẩn bị để thuyết trình thành công</vt:lpstr>
      <vt:lpstr>2.4.2.2. Chuẩn bị để thuyết trình thành công</vt:lpstr>
      <vt:lpstr>CHƯƠNG 3. QUY TRÌNH KN VÀ ĐMST</vt:lpstr>
      <vt:lpstr>3.1.1.2. Phương pháp phân tích cơ hội kinh doanh</vt:lpstr>
      <vt:lpstr>3.1.2. Hình thành ý tưởng KD</vt:lpstr>
      <vt:lpstr>3.1.2.3. Nguyên tắc hình thành ý tưởng KD (SMARTER)</vt:lpstr>
      <vt:lpstr>3.1.2.4. Phân loại ý tưởng KD</vt:lpstr>
      <vt:lpstr>3.2. PHÁT TRIỂN KẾ HOẠCH KINH DOANH</vt:lpstr>
      <vt:lpstr>Nội dung bản KHKD</vt:lpstr>
      <vt:lpstr>3.2.2. Các bước lập KHKD</vt:lpstr>
      <vt:lpstr>3.2.3. TRIỂN KHAI VIỆC TẠO LẬP DN</vt:lpstr>
      <vt:lpstr>3.2.3.2. Đặt tên cho công ty</vt:lpstr>
      <vt:lpstr>3.2.3. TRIỂN KHAI VIỆC TẠO LẬP DN</vt:lpstr>
      <vt:lpstr>3.2.3. TRIỂN KHAI VIỆC TẠO LẬP DN</vt:lpstr>
      <vt:lpstr>3.2.4. NHẬN DIỆN RỦI RO TRONG QUÁ TRÌNH KNĐMST</vt:lpstr>
      <vt:lpstr>3.2.4. NHẬN DIỆN RỦI RO TRONG QUÁ TRÌNH KNĐMST</vt:lpstr>
      <vt:lpstr>3.2.4.2. Một số hình thức rủi ro trong quá trình KN</vt:lpstr>
      <vt:lpstr>3.2.4. NHẬN DIỆN RỦI RO TRONG QUÁ TRÌNH KNĐMST</vt:lpstr>
      <vt:lpstr>3.2.4. NHẬN DIỆN RỦI RO TRONG QUÁ TRÌNH KNĐMST</vt:lpstr>
      <vt:lpstr>3.3. CÔNG CỤ KNĐMST – MÔ HÌNH KINH DOANH CANVAS</vt:lpstr>
      <vt:lpstr>3.3. CÔNG CỤ KNĐMST – MÔ HÌNH KINH DOANH CANVAS </vt:lpstr>
      <vt:lpstr>3.3. CÔNG CỤ KNĐMST – MÔ HÌNH KINH DOANH CANVAS </vt:lpstr>
      <vt:lpstr>3.3. CÔNG CỤ KNĐMST – MÔ HÌNH KINH DOANH CANVAS </vt:lpstr>
      <vt:lpstr>3.3. CÔNG CỤ KNĐMST – MÔ HÌNH KINH DOANH CANVAS </vt:lpstr>
      <vt:lpstr>3.3. CÔNG CỤ KNĐMST – MÔ HÌNH KINH DOANH CANVAS </vt:lpstr>
      <vt:lpstr>CHƯƠNG 4. TÀI CHÍNH CHO HOẠT ĐỘNG KN</vt:lpstr>
      <vt:lpstr>4.1. MỤC TIÊU TÀI CHÍNH KHI TẠO LẬP DN</vt:lpstr>
      <vt:lpstr>4.1. MỤC TIÊU TÀI CHÍNH KHI TẠO LẬP DN</vt:lpstr>
      <vt:lpstr>4.2. NHU CẦU TÀI CHÍNH CHO KN VÀ TRIỂN KHAI HOẠT ĐỘNG KD</vt:lpstr>
      <vt:lpstr>4.2.1. Xác định nhu cầu tài chính cho KN</vt:lpstr>
      <vt:lpstr>4.2.2. Dự tính nguồn TC cho hoạt động KN</vt:lpstr>
      <vt:lpstr>4.2.2. Dự tính nguồn TC cho hoạt động KN</vt:lpstr>
      <vt:lpstr>4.3. HUY ĐỘNG VỐN CHO KN</vt:lpstr>
      <vt:lpstr>4.3.1. Cân nhắc nguồn huy động vốn</vt:lpstr>
      <vt:lpstr>4.3.2. Các nguồn vốn cho hoạt động KN</vt:lpstr>
      <vt:lpstr>4.3.2. Các nguồn vốn cho hoạt động KN</vt:lpstr>
      <vt:lpstr>Lưu ý khi trình bày ý tưởng với cty đầu tư mạo hiểm</vt:lpstr>
      <vt:lpstr>Một số điểm cần lưu ý khi tiếp cận nguồn vốn từ các nhà đầu tư mạo hiểm</vt:lpstr>
      <vt:lpstr>CHƯƠNG 5. PHÁT TRIỂN DOANH NGHIỆP KN</vt:lpstr>
      <vt:lpstr>Chu kỳ sống của SP/DV</vt:lpstr>
      <vt:lpstr>5.1.2. Rào cản trong nội bộ DN KN</vt:lpstr>
      <vt:lpstr>5.2. CÁC CHIẾN LƯỢC PHÁT TRIỂN DN KN</vt:lpstr>
      <vt:lpstr>Liên doanh DN</vt:lpstr>
      <vt:lpstr>Nhượng quyền thương mại</vt:lpstr>
      <vt:lpstr>Công ty đại chúng (IPO)</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Surface Pro 4</cp:lastModifiedBy>
  <cp:revision>140</cp:revision>
  <dcterms:created xsi:type="dcterms:W3CDTF">2020-07-25T12:49:02Z</dcterms:created>
  <dcterms:modified xsi:type="dcterms:W3CDTF">2024-06-25T02:51:40Z</dcterms:modified>
</cp:coreProperties>
</file>