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56" r:id="rId2"/>
    <p:sldId id="264" r:id="rId3"/>
    <p:sldId id="265" r:id="rId4"/>
    <p:sldId id="271" r:id="rId5"/>
    <p:sldId id="272" r:id="rId6"/>
    <p:sldId id="273" r:id="rId7"/>
    <p:sldId id="269" r:id="rId8"/>
    <p:sldId id="257" r:id="rId9"/>
    <p:sldId id="270"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3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85" d="100"/>
          <a:sy n="85" d="100"/>
        </p:scale>
        <p:origin x="590"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0122FAA-5B82-ED4B-9318-D35BF078FCF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E8E436E4-EE34-B24F-A56E-DCECB0D0907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FA026384-ED76-E14C-9F43-C8DDCB4D5058}" type="datetimeFigureOut">
              <a:rPr lang="en-US"/>
              <a:pPr>
                <a:defRPr/>
              </a:pPr>
              <a:t>6/19/2024</a:t>
            </a:fld>
            <a:endParaRPr lang="en-US"/>
          </a:p>
        </p:txBody>
      </p:sp>
      <p:sp>
        <p:nvSpPr>
          <p:cNvPr id="4" name="Footer Placeholder 3">
            <a:extLst>
              <a:ext uri="{FF2B5EF4-FFF2-40B4-BE49-F238E27FC236}">
                <a16:creationId xmlns:a16="http://schemas.microsoft.com/office/drawing/2014/main" id="{E4D263FC-BE7E-A64A-A119-DEE295567CD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a:extLst>
              <a:ext uri="{FF2B5EF4-FFF2-40B4-BE49-F238E27FC236}">
                <a16:creationId xmlns:a16="http://schemas.microsoft.com/office/drawing/2014/main" id="{D7E79950-AECE-A24A-982A-88B79F93807F}"/>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D9A65984-BEB6-5E45-B0D1-47ED0021FA6E}"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66E210-654E-EC4F-9030-01A6161D466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06C56285-EBC1-6146-B49B-CE3592D48872}"/>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1D8148F-2EFD-A545-ACAB-3AA63569FCEF}" type="datetimeFigureOut">
              <a:rPr lang="en-US"/>
              <a:pPr>
                <a:defRPr/>
              </a:pPr>
              <a:t>6/19/2024</a:t>
            </a:fld>
            <a:endParaRPr lang="en-US"/>
          </a:p>
        </p:txBody>
      </p:sp>
      <p:sp>
        <p:nvSpPr>
          <p:cNvPr id="4" name="Slide Image Placeholder 3">
            <a:extLst>
              <a:ext uri="{FF2B5EF4-FFF2-40B4-BE49-F238E27FC236}">
                <a16:creationId xmlns:a16="http://schemas.microsoft.com/office/drawing/2014/main" id="{9424F9C6-126B-E141-B1FD-025F3A17CD2A}"/>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97874F46-3BC3-A645-B6E1-02EE65022C0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70CF4AE-D4EE-5D4A-85C3-33B46B21148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1D227054-33C8-9943-AD9B-5398E25E9D29}"/>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88CCA997-3446-4740-BBB2-269D73A8B00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8">
            <a:extLst>
              <a:ext uri="{FF2B5EF4-FFF2-40B4-BE49-F238E27FC236}">
                <a16:creationId xmlns:a16="http://schemas.microsoft.com/office/drawing/2014/main" id="{1A40520B-0668-8314-BB62-12EA1369A56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523CDD73-8EBA-4F38-8946-412AE3B9566C}" type="slidenum">
              <a:rPr lang="en-US" altLang="en-US">
                <a:latin typeface="Arial" panose="020B0604020202020204" pitchFamily="34" charset="0"/>
              </a:rPr>
              <a:pPr>
                <a:spcBef>
                  <a:spcPct val="0"/>
                </a:spcBef>
                <a:buClrTx/>
                <a:buFontTx/>
                <a:buNone/>
              </a:pPr>
              <a:t>3</a:t>
            </a:fld>
            <a:endParaRPr lang="en-US" altLang="en-US">
              <a:latin typeface="Arial" panose="020B0604020202020204" pitchFamily="34" charset="0"/>
            </a:endParaRPr>
          </a:p>
        </p:txBody>
      </p:sp>
      <p:sp>
        <p:nvSpPr>
          <p:cNvPr id="8195" name="Rectangle 1">
            <a:extLst>
              <a:ext uri="{FF2B5EF4-FFF2-40B4-BE49-F238E27FC236}">
                <a16:creationId xmlns:a16="http://schemas.microsoft.com/office/drawing/2014/main" id="{02A2220D-C132-1791-2755-39C887FB06E9}"/>
              </a:ext>
            </a:extLst>
          </p:cNvPr>
          <p:cNvSpPr>
            <a:spLocks noGrp="1" noRot="1" noChangeAspect="1" noChangeArrowheads="1" noTextEdit="1"/>
          </p:cNvSpPr>
          <p:nvPr>
            <p:ph type="sldImg"/>
          </p:nvPr>
        </p:nvSpPr>
        <p:spPr>
          <a:xfrm>
            <a:off x="77788" y="739775"/>
            <a:ext cx="6580187" cy="37020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a:extLst>
              <a:ext uri="{FF2B5EF4-FFF2-40B4-BE49-F238E27FC236}">
                <a16:creationId xmlns:a16="http://schemas.microsoft.com/office/drawing/2014/main" id="{76FC2ADD-C980-CD6A-30BD-AB13E378BADA}"/>
              </a:ext>
            </a:extLst>
          </p:cNvPr>
          <p:cNvSpPr>
            <a:spLocks noGrp="1" noChangeArrowheads="1"/>
          </p:cNvSpPr>
          <p:nvPr>
            <p:ph type="body" idx="1"/>
          </p:nvPr>
        </p:nvSpPr>
        <p:spPr>
          <a:xfrm>
            <a:off x="673100" y="4687888"/>
            <a:ext cx="5389563" cy="4441825"/>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8">
            <a:extLst>
              <a:ext uri="{FF2B5EF4-FFF2-40B4-BE49-F238E27FC236}">
                <a16:creationId xmlns:a16="http://schemas.microsoft.com/office/drawing/2014/main" id="{A64859CE-313F-D5D0-1761-335B78D021F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0708282A-FCEC-44D1-A361-377F242CB88C}" type="slidenum">
              <a:rPr lang="en-US" altLang="en-US">
                <a:latin typeface="Arial" panose="020B0604020202020204" pitchFamily="34" charset="0"/>
              </a:rPr>
              <a:pPr>
                <a:spcBef>
                  <a:spcPct val="0"/>
                </a:spcBef>
                <a:buClrTx/>
                <a:buFontTx/>
                <a:buNone/>
              </a:pPr>
              <a:t>4</a:t>
            </a:fld>
            <a:endParaRPr lang="en-US" altLang="en-US">
              <a:latin typeface="Arial" panose="020B0604020202020204" pitchFamily="34" charset="0"/>
            </a:endParaRPr>
          </a:p>
        </p:txBody>
      </p:sp>
      <p:sp>
        <p:nvSpPr>
          <p:cNvPr id="10243" name="Rectangle 1">
            <a:extLst>
              <a:ext uri="{FF2B5EF4-FFF2-40B4-BE49-F238E27FC236}">
                <a16:creationId xmlns:a16="http://schemas.microsoft.com/office/drawing/2014/main" id="{7AB9F7FC-F641-DA9D-90F0-9F2303B5688A}"/>
              </a:ext>
            </a:extLst>
          </p:cNvPr>
          <p:cNvSpPr>
            <a:spLocks noGrp="1" noRot="1" noChangeAspect="1" noChangeArrowheads="1" noTextEdit="1"/>
          </p:cNvSpPr>
          <p:nvPr>
            <p:ph type="sldImg"/>
          </p:nvPr>
        </p:nvSpPr>
        <p:spPr>
          <a:xfrm>
            <a:off x="77788" y="739775"/>
            <a:ext cx="6580187" cy="37020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4" name="Rectangle 2">
            <a:extLst>
              <a:ext uri="{FF2B5EF4-FFF2-40B4-BE49-F238E27FC236}">
                <a16:creationId xmlns:a16="http://schemas.microsoft.com/office/drawing/2014/main" id="{7A2305DA-3AA9-15EF-C7ED-1637C3E4D94B}"/>
              </a:ext>
            </a:extLst>
          </p:cNvPr>
          <p:cNvSpPr>
            <a:spLocks noGrp="1" noChangeArrowheads="1"/>
          </p:cNvSpPr>
          <p:nvPr>
            <p:ph type="body" idx="1"/>
          </p:nvPr>
        </p:nvSpPr>
        <p:spPr>
          <a:xfrm>
            <a:off x="673100" y="4687888"/>
            <a:ext cx="5389563" cy="4441825"/>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8">
            <a:extLst>
              <a:ext uri="{FF2B5EF4-FFF2-40B4-BE49-F238E27FC236}">
                <a16:creationId xmlns:a16="http://schemas.microsoft.com/office/drawing/2014/main" id="{F1BA35C5-C548-0B73-409C-1EC30F02202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00BE80BF-D6BF-40B7-94E6-181489990BBE}" type="slidenum">
              <a:rPr lang="en-US" altLang="en-US">
                <a:latin typeface="Arial" panose="020B0604020202020204" pitchFamily="34" charset="0"/>
              </a:rPr>
              <a:pPr>
                <a:spcBef>
                  <a:spcPct val="0"/>
                </a:spcBef>
                <a:buClrTx/>
                <a:buFontTx/>
                <a:buNone/>
              </a:pPr>
              <a:t>5</a:t>
            </a:fld>
            <a:endParaRPr lang="en-US" altLang="en-US">
              <a:latin typeface="Arial" panose="020B0604020202020204" pitchFamily="34" charset="0"/>
            </a:endParaRPr>
          </a:p>
        </p:txBody>
      </p:sp>
      <p:sp>
        <p:nvSpPr>
          <p:cNvPr id="12291" name="Rectangle 1">
            <a:extLst>
              <a:ext uri="{FF2B5EF4-FFF2-40B4-BE49-F238E27FC236}">
                <a16:creationId xmlns:a16="http://schemas.microsoft.com/office/drawing/2014/main" id="{3BF4B5C0-7860-B421-4D80-4202F2B94F17}"/>
              </a:ext>
            </a:extLst>
          </p:cNvPr>
          <p:cNvSpPr>
            <a:spLocks noGrp="1" noRot="1" noChangeAspect="1" noChangeArrowheads="1" noTextEdit="1"/>
          </p:cNvSpPr>
          <p:nvPr>
            <p:ph type="sldImg"/>
          </p:nvPr>
        </p:nvSpPr>
        <p:spPr>
          <a:xfrm>
            <a:off x="77788" y="739775"/>
            <a:ext cx="6580187" cy="37020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a:extLst>
              <a:ext uri="{FF2B5EF4-FFF2-40B4-BE49-F238E27FC236}">
                <a16:creationId xmlns:a16="http://schemas.microsoft.com/office/drawing/2014/main" id="{37444650-523E-0044-D5B9-AC822272066B}"/>
              </a:ext>
            </a:extLst>
          </p:cNvPr>
          <p:cNvSpPr>
            <a:spLocks noGrp="1" noChangeArrowheads="1"/>
          </p:cNvSpPr>
          <p:nvPr>
            <p:ph type="body" idx="1"/>
          </p:nvPr>
        </p:nvSpPr>
        <p:spPr>
          <a:xfrm>
            <a:off x="673100" y="4687888"/>
            <a:ext cx="5389563" cy="4441825"/>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8">
            <a:extLst>
              <a:ext uri="{FF2B5EF4-FFF2-40B4-BE49-F238E27FC236}">
                <a16:creationId xmlns:a16="http://schemas.microsoft.com/office/drawing/2014/main" id="{ABFCB60F-135A-818A-26D2-1149731C730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04E1B5D4-5D06-4097-90BA-CA3C3D50D221}" type="slidenum">
              <a:rPr lang="en-US" altLang="en-US">
                <a:latin typeface="Arial" panose="020B0604020202020204" pitchFamily="34" charset="0"/>
              </a:rPr>
              <a:pPr>
                <a:spcBef>
                  <a:spcPct val="0"/>
                </a:spcBef>
                <a:buClrTx/>
                <a:buFontTx/>
                <a:buNone/>
              </a:pPr>
              <a:t>6</a:t>
            </a:fld>
            <a:endParaRPr lang="en-US" altLang="en-US">
              <a:latin typeface="Arial" panose="020B0604020202020204" pitchFamily="34" charset="0"/>
            </a:endParaRPr>
          </a:p>
        </p:txBody>
      </p:sp>
      <p:sp>
        <p:nvSpPr>
          <p:cNvPr id="14339" name="Rectangle 1">
            <a:extLst>
              <a:ext uri="{FF2B5EF4-FFF2-40B4-BE49-F238E27FC236}">
                <a16:creationId xmlns:a16="http://schemas.microsoft.com/office/drawing/2014/main" id="{61A0DC2F-1B71-997A-9C95-6EAE86056CE1}"/>
              </a:ext>
            </a:extLst>
          </p:cNvPr>
          <p:cNvSpPr>
            <a:spLocks noGrp="1" noRot="1" noChangeAspect="1" noChangeArrowheads="1" noTextEdit="1"/>
          </p:cNvSpPr>
          <p:nvPr>
            <p:ph type="sldImg"/>
          </p:nvPr>
        </p:nvSpPr>
        <p:spPr>
          <a:xfrm>
            <a:off x="77788" y="739775"/>
            <a:ext cx="6580187" cy="37020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0" name="Rectangle 2">
            <a:extLst>
              <a:ext uri="{FF2B5EF4-FFF2-40B4-BE49-F238E27FC236}">
                <a16:creationId xmlns:a16="http://schemas.microsoft.com/office/drawing/2014/main" id="{81F26203-87D6-42A9-3EB0-D7A083F1A1EA}"/>
              </a:ext>
            </a:extLst>
          </p:cNvPr>
          <p:cNvSpPr>
            <a:spLocks noGrp="1" noChangeArrowheads="1"/>
          </p:cNvSpPr>
          <p:nvPr>
            <p:ph type="body" idx="1"/>
          </p:nvPr>
        </p:nvSpPr>
        <p:spPr>
          <a:xfrm>
            <a:off x="673100" y="4687888"/>
            <a:ext cx="5389563" cy="4441825"/>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8">
            <a:extLst>
              <a:ext uri="{FF2B5EF4-FFF2-40B4-BE49-F238E27FC236}">
                <a16:creationId xmlns:a16="http://schemas.microsoft.com/office/drawing/2014/main" id="{61810E12-7062-02E4-E57E-E5C4CDF4C11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C2C50DD0-AD58-43C5-A439-4E5B4B3480A7}" type="slidenum">
              <a:rPr lang="en-US" altLang="en-US">
                <a:latin typeface="Arial" panose="020B0604020202020204" pitchFamily="34" charset="0"/>
              </a:rPr>
              <a:pPr>
                <a:spcBef>
                  <a:spcPct val="0"/>
                </a:spcBef>
                <a:buClrTx/>
                <a:buFontTx/>
                <a:buNone/>
              </a:pPr>
              <a:t>7</a:t>
            </a:fld>
            <a:endParaRPr lang="en-US" altLang="en-US">
              <a:latin typeface="Arial" panose="020B0604020202020204" pitchFamily="34" charset="0"/>
            </a:endParaRPr>
          </a:p>
        </p:txBody>
      </p:sp>
      <p:sp>
        <p:nvSpPr>
          <p:cNvPr id="16387" name="Rectangle 1">
            <a:extLst>
              <a:ext uri="{FF2B5EF4-FFF2-40B4-BE49-F238E27FC236}">
                <a16:creationId xmlns:a16="http://schemas.microsoft.com/office/drawing/2014/main" id="{79FA6856-FDA5-F59C-5D87-EF88BE7A9938}"/>
              </a:ext>
            </a:extLst>
          </p:cNvPr>
          <p:cNvSpPr>
            <a:spLocks noGrp="1" noRot="1" noChangeAspect="1" noChangeArrowheads="1" noTextEdit="1"/>
          </p:cNvSpPr>
          <p:nvPr>
            <p:ph type="sldImg"/>
          </p:nvPr>
        </p:nvSpPr>
        <p:spPr>
          <a:xfrm>
            <a:off x="77788" y="739775"/>
            <a:ext cx="6580187" cy="37020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8" name="Rectangle 2">
            <a:extLst>
              <a:ext uri="{FF2B5EF4-FFF2-40B4-BE49-F238E27FC236}">
                <a16:creationId xmlns:a16="http://schemas.microsoft.com/office/drawing/2014/main" id="{648ABA98-26C4-9DAE-221E-04CF3DC09E2B}"/>
              </a:ext>
            </a:extLst>
          </p:cNvPr>
          <p:cNvSpPr>
            <a:spLocks noGrp="1" noChangeArrowheads="1"/>
          </p:cNvSpPr>
          <p:nvPr>
            <p:ph type="body" idx="1"/>
          </p:nvPr>
        </p:nvSpPr>
        <p:spPr>
          <a:xfrm>
            <a:off x="673100" y="4687888"/>
            <a:ext cx="5389563" cy="4441825"/>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7D8BF199-C528-3945-BE78-DACC4542A85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ate Placeholder 3">
            <a:extLst>
              <a:ext uri="{FF2B5EF4-FFF2-40B4-BE49-F238E27FC236}">
                <a16:creationId xmlns:a16="http://schemas.microsoft.com/office/drawing/2014/main" id="{A8126DC1-4F38-0540-9AC9-84C89B07AD30}"/>
              </a:ext>
            </a:extLst>
          </p:cNvPr>
          <p:cNvSpPr>
            <a:spLocks noGrp="1"/>
          </p:cNvSpPr>
          <p:nvPr>
            <p:ph type="dt" sz="half" idx="10"/>
          </p:nvPr>
        </p:nvSpPr>
        <p:spPr>
          <a:xfrm>
            <a:off x="1524000" y="6356350"/>
            <a:ext cx="1998663" cy="365125"/>
          </a:xfrm>
        </p:spPr>
        <p:txBody>
          <a:bodyPr/>
          <a:lstStyle>
            <a:lvl1pPr>
              <a:defRPr/>
            </a:lvl1pPr>
          </a:lstStyle>
          <a:p>
            <a:pPr>
              <a:defRPr/>
            </a:pPr>
            <a:fld id="{79196ACE-3D4B-7D40-B57B-81A89F4D7E88}" type="datetime1">
              <a:rPr lang="en-US"/>
              <a:pPr>
                <a:defRPr/>
              </a:pPr>
              <a:t>6/19/2024</a:t>
            </a:fld>
            <a:endParaRPr lang="en-US" dirty="0"/>
          </a:p>
        </p:txBody>
      </p:sp>
      <p:sp>
        <p:nvSpPr>
          <p:cNvPr id="6" name="Footer Placeholder 4">
            <a:extLst>
              <a:ext uri="{FF2B5EF4-FFF2-40B4-BE49-F238E27FC236}">
                <a16:creationId xmlns:a16="http://schemas.microsoft.com/office/drawing/2014/main" id="{F82D3176-DB21-AF40-9708-4524998FDDF7}"/>
              </a:ext>
            </a:extLst>
          </p:cNvPr>
          <p:cNvSpPr>
            <a:spLocks noGrp="1"/>
          </p:cNvSpPr>
          <p:nvPr>
            <p:ph type="ftr" sz="quarter" idx="11"/>
          </p:nvPr>
        </p:nvSpPr>
        <p:spPr/>
        <p:txBody>
          <a:bodyPr/>
          <a:lstStyle>
            <a:lvl1pPr>
              <a:defRPr/>
            </a:lvl1pPr>
          </a:lstStyle>
          <a:p>
            <a:pPr>
              <a:defRPr/>
            </a:pPr>
            <a:r>
              <a:rPr lang="en-US"/>
              <a:t>https://huaf.edu.vn</a:t>
            </a:r>
          </a:p>
        </p:txBody>
      </p:sp>
      <p:sp>
        <p:nvSpPr>
          <p:cNvPr id="7" name="Slide Number Placeholder 5">
            <a:extLst>
              <a:ext uri="{FF2B5EF4-FFF2-40B4-BE49-F238E27FC236}">
                <a16:creationId xmlns:a16="http://schemas.microsoft.com/office/drawing/2014/main" id="{B3FA128A-B5D8-C64E-B335-D7ACC072F426}"/>
              </a:ext>
            </a:extLst>
          </p:cNvPr>
          <p:cNvSpPr>
            <a:spLocks noGrp="1"/>
          </p:cNvSpPr>
          <p:nvPr>
            <p:ph type="sldNum" sz="quarter" idx="12"/>
          </p:nvPr>
        </p:nvSpPr>
        <p:spPr>
          <a:xfrm>
            <a:off x="8932863" y="6356350"/>
            <a:ext cx="2743200" cy="365125"/>
          </a:xfrm>
        </p:spPr>
        <p:txBody>
          <a:bodyPr/>
          <a:lstStyle>
            <a:lvl1pPr>
              <a:defRPr smtClean="0"/>
            </a:lvl1pPr>
          </a:lstStyle>
          <a:p>
            <a:pPr>
              <a:defRPr/>
            </a:pPr>
            <a:fld id="{8CF92CEB-62FA-CA4F-AF77-93FA5B47FD14}" type="slidenum">
              <a:rPr lang="en-US" altLang="en-US"/>
              <a:pPr>
                <a:defRPr/>
              </a:pPr>
              <a:t>‹#›</a:t>
            </a:fld>
            <a:endParaRPr lang="en-US" altLang="en-US"/>
          </a:p>
        </p:txBody>
      </p:sp>
    </p:spTree>
    <p:extLst>
      <p:ext uri="{BB962C8B-B14F-4D97-AF65-F5344CB8AC3E}">
        <p14:creationId xmlns:p14="http://schemas.microsoft.com/office/powerpoint/2010/main" val="1822938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53984-B624-3A45-9D19-F57BF1D9B460}"/>
              </a:ext>
            </a:extLst>
          </p:cNvPr>
          <p:cNvSpPr>
            <a:spLocks noGrp="1"/>
          </p:cNvSpPr>
          <p:nvPr>
            <p:ph type="dt" sz="half" idx="10"/>
          </p:nvPr>
        </p:nvSpPr>
        <p:spPr/>
        <p:txBody>
          <a:bodyPr/>
          <a:lstStyle>
            <a:lvl1pPr>
              <a:defRPr/>
            </a:lvl1pPr>
          </a:lstStyle>
          <a:p>
            <a:pPr>
              <a:defRPr/>
            </a:pPr>
            <a:fld id="{2471A39D-5541-1C46-A98B-47DFC9FC699A}" type="datetime1">
              <a:rPr lang="en-US"/>
              <a:pPr>
                <a:defRPr/>
              </a:pPr>
              <a:t>6/19/2024</a:t>
            </a:fld>
            <a:endParaRPr lang="en-US"/>
          </a:p>
        </p:txBody>
      </p:sp>
      <p:sp>
        <p:nvSpPr>
          <p:cNvPr id="5" name="Footer Placeholder 4">
            <a:extLst>
              <a:ext uri="{FF2B5EF4-FFF2-40B4-BE49-F238E27FC236}">
                <a16:creationId xmlns:a16="http://schemas.microsoft.com/office/drawing/2014/main" id="{5F1D6A50-0A39-FC49-AF78-96C0811F80D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A7ECA5A-7765-1B42-8F9E-82C09BA2311B}"/>
              </a:ext>
            </a:extLst>
          </p:cNvPr>
          <p:cNvSpPr>
            <a:spLocks noGrp="1"/>
          </p:cNvSpPr>
          <p:nvPr>
            <p:ph type="sldNum" sz="quarter" idx="12"/>
          </p:nvPr>
        </p:nvSpPr>
        <p:spPr/>
        <p:txBody>
          <a:bodyPr/>
          <a:lstStyle>
            <a:lvl1pPr>
              <a:defRPr/>
            </a:lvl1pPr>
          </a:lstStyle>
          <a:p>
            <a:pPr>
              <a:defRPr/>
            </a:pPr>
            <a:fld id="{7C36E63D-4C8B-6C43-9531-AF66C0547970}" type="slidenum">
              <a:rPr lang="en-US" altLang="en-US"/>
              <a:pPr>
                <a:defRPr/>
              </a:pPr>
              <a:t>‹#›</a:t>
            </a:fld>
            <a:endParaRPr lang="en-US" altLang="en-US"/>
          </a:p>
        </p:txBody>
      </p:sp>
    </p:spTree>
    <p:extLst>
      <p:ext uri="{BB962C8B-B14F-4D97-AF65-F5344CB8AC3E}">
        <p14:creationId xmlns:p14="http://schemas.microsoft.com/office/powerpoint/2010/main" val="1131282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FF78EA-C99B-1548-8188-D81B2DE138B7}"/>
              </a:ext>
            </a:extLst>
          </p:cNvPr>
          <p:cNvSpPr>
            <a:spLocks noGrp="1"/>
          </p:cNvSpPr>
          <p:nvPr>
            <p:ph type="dt" sz="half" idx="10"/>
          </p:nvPr>
        </p:nvSpPr>
        <p:spPr/>
        <p:txBody>
          <a:bodyPr/>
          <a:lstStyle>
            <a:lvl1pPr>
              <a:defRPr/>
            </a:lvl1pPr>
          </a:lstStyle>
          <a:p>
            <a:pPr>
              <a:defRPr/>
            </a:pPr>
            <a:fld id="{7C4ECC92-ACF7-4940-AD73-69FD648A4D5E}" type="datetime1">
              <a:rPr lang="en-US"/>
              <a:pPr>
                <a:defRPr/>
              </a:pPr>
              <a:t>6/19/2024</a:t>
            </a:fld>
            <a:endParaRPr lang="en-US"/>
          </a:p>
        </p:txBody>
      </p:sp>
      <p:sp>
        <p:nvSpPr>
          <p:cNvPr id="5" name="Footer Placeholder 4">
            <a:extLst>
              <a:ext uri="{FF2B5EF4-FFF2-40B4-BE49-F238E27FC236}">
                <a16:creationId xmlns:a16="http://schemas.microsoft.com/office/drawing/2014/main" id="{2320469E-DDA6-084D-B99E-CAFBF7A8A0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A08B251-89CF-C84D-B43E-A56C92115935}"/>
              </a:ext>
            </a:extLst>
          </p:cNvPr>
          <p:cNvSpPr>
            <a:spLocks noGrp="1"/>
          </p:cNvSpPr>
          <p:nvPr>
            <p:ph type="sldNum" sz="quarter" idx="12"/>
          </p:nvPr>
        </p:nvSpPr>
        <p:spPr/>
        <p:txBody>
          <a:bodyPr/>
          <a:lstStyle>
            <a:lvl1pPr>
              <a:defRPr/>
            </a:lvl1pPr>
          </a:lstStyle>
          <a:p>
            <a:pPr>
              <a:defRPr/>
            </a:pPr>
            <a:fld id="{6D4A1A9B-BE08-2E47-9862-7429F5ABA67C}" type="slidenum">
              <a:rPr lang="en-US" altLang="en-US"/>
              <a:pPr>
                <a:defRPr/>
              </a:pPr>
              <a:t>‹#›</a:t>
            </a:fld>
            <a:endParaRPr lang="en-US" altLang="en-US"/>
          </a:p>
        </p:txBody>
      </p:sp>
    </p:spTree>
    <p:extLst>
      <p:ext uri="{BB962C8B-B14F-4D97-AF65-F5344CB8AC3E}">
        <p14:creationId xmlns:p14="http://schemas.microsoft.com/office/powerpoint/2010/main" val="1541125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1570BC44-039D-F845-BEB0-D9AF1EF843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158805"/>
            <a:ext cx="10515600" cy="546589"/>
          </a:xfrm>
        </p:spPr>
        <p:txBody>
          <a:bodyPr>
            <a:normAutofit/>
          </a:bodyPr>
          <a:lstStyle>
            <a:lvl1pPr>
              <a:defRPr sz="2400" b="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38200" y="1120231"/>
            <a:ext cx="10515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D2851F42-7380-3D48-8CE5-B61B8A2683D9}"/>
              </a:ext>
            </a:extLst>
          </p:cNvPr>
          <p:cNvSpPr>
            <a:spLocks noGrp="1"/>
          </p:cNvSpPr>
          <p:nvPr>
            <p:ph type="dt" sz="half" idx="10"/>
          </p:nvPr>
        </p:nvSpPr>
        <p:spPr/>
        <p:txBody>
          <a:bodyPr/>
          <a:lstStyle>
            <a:lvl1pPr>
              <a:defRPr/>
            </a:lvl1pPr>
          </a:lstStyle>
          <a:p>
            <a:pPr>
              <a:defRPr/>
            </a:pPr>
            <a:fld id="{78DB6E4E-9B3A-F14C-8EDB-A84C28B1983E}" type="datetime1">
              <a:rPr lang="en-US"/>
              <a:pPr>
                <a:defRPr/>
              </a:pPr>
              <a:t>6/19/2024</a:t>
            </a:fld>
            <a:endParaRPr lang="en-US"/>
          </a:p>
        </p:txBody>
      </p:sp>
      <p:sp>
        <p:nvSpPr>
          <p:cNvPr id="6" name="Footer Placeholder 4">
            <a:extLst>
              <a:ext uri="{FF2B5EF4-FFF2-40B4-BE49-F238E27FC236}">
                <a16:creationId xmlns:a16="http://schemas.microsoft.com/office/drawing/2014/main" id="{87899D29-E1E1-474C-9501-46D3EEF42BC2}"/>
              </a:ext>
            </a:extLst>
          </p:cNvPr>
          <p:cNvSpPr>
            <a:spLocks noGrp="1"/>
          </p:cNvSpPr>
          <p:nvPr>
            <p:ph type="ftr" sz="quarter" idx="11"/>
          </p:nvPr>
        </p:nvSpPr>
        <p:spPr/>
        <p:txBody>
          <a:bodyPr/>
          <a:lstStyle>
            <a:lvl1pPr>
              <a:defRPr/>
            </a:lvl1pPr>
          </a:lstStyle>
          <a:p>
            <a:pPr>
              <a:defRPr/>
            </a:pPr>
            <a:r>
              <a:rPr lang="en-US"/>
              <a:t>https://huaf.edu.vn</a:t>
            </a:r>
          </a:p>
        </p:txBody>
      </p:sp>
      <p:sp>
        <p:nvSpPr>
          <p:cNvPr id="7" name="Slide Number Placeholder 5">
            <a:extLst>
              <a:ext uri="{FF2B5EF4-FFF2-40B4-BE49-F238E27FC236}">
                <a16:creationId xmlns:a16="http://schemas.microsoft.com/office/drawing/2014/main" id="{0ED99920-6E4C-2944-8173-FA702E9234C9}"/>
              </a:ext>
            </a:extLst>
          </p:cNvPr>
          <p:cNvSpPr>
            <a:spLocks noGrp="1"/>
          </p:cNvSpPr>
          <p:nvPr>
            <p:ph type="sldNum" sz="quarter" idx="12"/>
          </p:nvPr>
        </p:nvSpPr>
        <p:spPr>
          <a:xfrm>
            <a:off x="8932863" y="6356350"/>
            <a:ext cx="2743200" cy="365125"/>
          </a:xfrm>
        </p:spPr>
        <p:txBody>
          <a:bodyPr/>
          <a:lstStyle>
            <a:lvl1pPr>
              <a:defRPr smtClean="0"/>
            </a:lvl1pPr>
          </a:lstStyle>
          <a:p>
            <a:pPr>
              <a:defRPr/>
            </a:pPr>
            <a:fld id="{21E97B94-E747-B84F-AE1E-B2164F1CD516}" type="slidenum">
              <a:rPr lang="en-US" altLang="en-US"/>
              <a:pPr>
                <a:defRPr/>
              </a:pPr>
              <a:t>‹#›</a:t>
            </a:fld>
            <a:endParaRPr lang="en-US" altLang="en-US"/>
          </a:p>
        </p:txBody>
      </p:sp>
    </p:spTree>
    <p:extLst>
      <p:ext uri="{BB962C8B-B14F-4D97-AF65-F5344CB8AC3E}">
        <p14:creationId xmlns:p14="http://schemas.microsoft.com/office/powerpoint/2010/main" val="2368930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784247C-3B41-1D4A-8B94-D39B0D07C848}"/>
              </a:ext>
            </a:extLst>
          </p:cNvPr>
          <p:cNvSpPr>
            <a:spLocks noGrp="1"/>
          </p:cNvSpPr>
          <p:nvPr>
            <p:ph type="dt" sz="half" idx="10"/>
          </p:nvPr>
        </p:nvSpPr>
        <p:spPr/>
        <p:txBody>
          <a:bodyPr/>
          <a:lstStyle>
            <a:lvl1pPr>
              <a:defRPr/>
            </a:lvl1pPr>
          </a:lstStyle>
          <a:p>
            <a:pPr>
              <a:defRPr/>
            </a:pPr>
            <a:fld id="{FC9B9F58-AAC4-E04D-BD79-22DAC96428F6}" type="datetime1">
              <a:rPr lang="en-US"/>
              <a:pPr>
                <a:defRPr/>
              </a:pPr>
              <a:t>6/19/2024</a:t>
            </a:fld>
            <a:endParaRPr lang="en-US"/>
          </a:p>
        </p:txBody>
      </p:sp>
      <p:sp>
        <p:nvSpPr>
          <p:cNvPr id="5" name="Footer Placeholder 4">
            <a:extLst>
              <a:ext uri="{FF2B5EF4-FFF2-40B4-BE49-F238E27FC236}">
                <a16:creationId xmlns:a16="http://schemas.microsoft.com/office/drawing/2014/main" id="{B0BDC9E4-1A89-EC42-B5C1-D74DCE4CEC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1EC4C3E-52B8-9E48-9DA8-3CB780A5F421}"/>
              </a:ext>
            </a:extLst>
          </p:cNvPr>
          <p:cNvSpPr>
            <a:spLocks noGrp="1"/>
          </p:cNvSpPr>
          <p:nvPr>
            <p:ph type="sldNum" sz="quarter" idx="12"/>
          </p:nvPr>
        </p:nvSpPr>
        <p:spPr/>
        <p:txBody>
          <a:bodyPr/>
          <a:lstStyle>
            <a:lvl1pPr>
              <a:defRPr/>
            </a:lvl1pPr>
          </a:lstStyle>
          <a:p>
            <a:pPr>
              <a:defRPr/>
            </a:pPr>
            <a:fld id="{1F0220E3-56F7-6241-A1E0-AC8254A68125}" type="slidenum">
              <a:rPr lang="en-US" altLang="en-US"/>
              <a:pPr>
                <a:defRPr/>
              </a:pPr>
              <a:t>‹#›</a:t>
            </a:fld>
            <a:endParaRPr lang="en-US" altLang="en-US"/>
          </a:p>
        </p:txBody>
      </p:sp>
    </p:spTree>
    <p:extLst>
      <p:ext uri="{BB962C8B-B14F-4D97-AF65-F5344CB8AC3E}">
        <p14:creationId xmlns:p14="http://schemas.microsoft.com/office/powerpoint/2010/main" val="3558629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A081EFC-6358-3644-91BB-941D1157C066}"/>
              </a:ext>
            </a:extLst>
          </p:cNvPr>
          <p:cNvSpPr>
            <a:spLocks noGrp="1"/>
          </p:cNvSpPr>
          <p:nvPr>
            <p:ph type="dt" sz="half" idx="10"/>
          </p:nvPr>
        </p:nvSpPr>
        <p:spPr/>
        <p:txBody>
          <a:bodyPr/>
          <a:lstStyle>
            <a:lvl1pPr>
              <a:defRPr/>
            </a:lvl1pPr>
          </a:lstStyle>
          <a:p>
            <a:pPr>
              <a:defRPr/>
            </a:pPr>
            <a:fld id="{5ED2BF73-0904-3948-9D36-41EA77A0EED9}" type="datetime1">
              <a:rPr lang="en-US"/>
              <a:pPr>
                <a:defRPr/>
              </a:pPr>
              <a:t>6/19/2024</a:t>
            </a:fld>
            <a:endParaRPr lang="en-US"/>
          </a:p>
        </p:txBody>
      </p:sp>
      <p:sp>
        <p:nvSpPr>
          <p:cNvPr id="6" name="Footer Placeholder 4">
            <a:extLst>
              <a:ext uri="{FF2B5EF4-FFF2-40B4-BE49-F238E27FC236}">
                <a16:creationId xmlns:a16="http://schemas.microsoft.com/office/drawing/2014/main" id="{9E8C5FB5-C417-EA4D-B0F5-496735921D7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4AB5D05-FE2E-EB49-8E57-7B2B1E3891F2}"/>
              </a:ext>
            </a:extLst>
          </p:cNvPr>
          <p:cNvSpPr>
            <a:spLocks noGrp="1"/>
          </p:cNvSpPr>
          <p:nvPr>
            <p:ph type="sldNum" sz="quarter" idx="12"/>
          </p:nvPr>
        </p:nvSpPr>
        <p:spPr/>
        <p:txBody>
          <a:bodyPr/>
          <a:lstStyle>
            <a:lvl1pPr>
              <a:defRPr/>
            </a:lvl1pPr>
          </a:lstStyle>
          <a:p>
            <a:pPr>
              <a:defRPr/>
            </a:pPr>
            <a:fld id="{37C19088-5C09-2446-9CD1-EA434E3352A7}" type="slidenum">
              <a:rPr lang="en-US" altLang="en-US"/>
              <a:pPr>
                <a:defRPr/>
              </a:pPr>
              <a:t>‹#›</a:t>
            </a:fld>
            <a:endParaRPr lang="en-US" altLang="en-US"/>
          </a:p>
        </p:txBody>
      </p:sp>
    </p:spTree>
    <p:extLst>
      <p:ext uri="{BB962C8B-B14F-4D97-AF65-F5344CB8AC3E}">
        <p14:creationId xmlns:p14="http://schemas.microsoft.com/office/powerpoint/2010/main" val="1984765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58741CB-EE20-DF47-8284-A8B22A9FB2B9}"/>
              </a:ext>
            </a:extLst>
          </p:cNvPr>
          <p:cNvSpPr>
            <a:spLocks noGrp="1"/>
          </p:cNvSpPr>
          <p:nvPr>
            <p:ph type="dt" sz="half" idx="10"/>
          </p:nvPr>
        </p:nvSpPr>
        <p:spPr/>
        <p:txBody>
          <a:bodyPr/>
          <a:lstStyle>
            <a:lvl1pPr>
              <a:defRPr/>
            </a:lvl1pPr>
          </a:lstStyle>
          <a:p>
            <a:pPr>
              <a:defRPr/>
            </a:pPr>
            <a:fld id="{248AE277-CA30-094A-86A3-9C3768028B16}" type="datetime1">
              <a:rPr lang="en-US"/>
              <a:pPr>
                <a:defRPr/>
              </a:pPr>
              <a:t>6/19/2024</a:t>
            </a:fld>
            <a:endParaRPr lang="en-US"/>
          </a:p>
        </p:txBody>
      </p:sp>
      <p:sp>
        <p:nvSpPr>
          <p:cNvPr id="8" name="Footer Placeholder 4">
            <a:extLst>
              <a:ext uri="{FF2B5EF4-FFF2-40B4-BE49-F238E27FC236}">
                <a16:creationId xmlns:a16="http://schemas.microsoft.com/office/drawing/2014/main" id="{F2491630-E497-B441-B1E0-403A233CF50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9680202-CD55-7044-BE0E-58887A7A7188}"/>
              </a:ext>
            </a:extLst>
          </p:cNvPr>
          <p:cNvSpPr>
            <a:spLocks noGrp="1"/>
          </p:cNvSpPr>
          <p:nvPr>
            <p:ph type="sldNum" sz="quarter" idx="12"/>
          </p:nvPr>
        </p:nvSpPr>
        <p:spPr/>
        <p:txBody>
          <a:bodyPr/>
          <a:lstStyle>
            <a:lvl1pPr>
              <a:defRPr/>
            </a:lvl1pPr>
          </a:lstStyle>
          <a:p>
            <a:pPr>
              <a:defRPr/>
            </a:pPr>
            <a:fld id="{2BF3C012-4809-6640-9867-54C0B00769E3}" type="slidenum">
              <a:rPr lang="en-US" altLang="en-US"/>
              <a:pPr>
                <a:defRPr/>
              </a:pPr>
              <a:t>‹#›</a:t>
            </a:fld>
            <a:endParaRPr lang="en-US" altLang="en-US"/>
          </a:p>
        </p:txBody>
      </p:sp>
    </p:spTree>
    <p:extLst>
      <p:ext uri="{BB962C8B-B14F-4D97-AF65-F5344CB8AC3E}">
        <p14:creationId xmlns:p14="http://schemas.microsoft.com/office/powerpoint/2010/main" val="1751446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8459028-AC87-7D4B-809E-5258B7CD5F38}"/>
              </a:ext>
            </a:extLst>
          </p:cNvPr>
          <p:cNvSpPr>
            <a:spLocks noGrp="1"/>
          </p:cNvSpPr>
          <p:nvPr>
            <p:ph type="dt" sz="half" idx="10"/>
          </p:nvPr>
        </p:nvSpPr>
        <p:spPr/>
        <p:txBody>
          <a:bodyPr/>
          <a:lstStyle>
            <a:lvl1pPr>
              <a:defRPr/>
            </a:lvl1pPr>
          </a:lstStyle>
          <a:p>
            <a:pPr>
              <a:defRPr/>
            </a:pPr>
            <a:fld id="{D5F267BE-D9E0-514D-B247-9FBFA347272F}" type="datetime1">
              <a:rPr lang="en-US"/>
              <a:pPr>
                <a:defRPr/>
              </a:pPr>
              <a:t>6/19/2024</a:t>
            </a:fld>
            <a:endParaRPr lang="en-US"/>
          </a:p>
        </p:txBody>
      </p:sp>
      <p:sp>
        <p:nvSpPr>
          <p:cNvPr id="4" name="Footer Placeholder 4">
            <a:extLst>
              <a:ext uri="{FF2B5EF4-FFF2-40B4-BE49-F238E27FC236}">
                <a16:creationId xmlns:a16="http://schemas.microsoft.com/office/drawing/2014/main" id="{730AF0AE-BA5B-E243-9A57-E92024BD3E4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4F3D48F-8BB2-164B-93F0-EECE5DF810C3}"/>
              </a:ext>
            </a:extLst>
          </p:cNvPr>
          <p:cNvSpPr>
            <a:spLocks noGrp="1"/>
          </p:cNvSpPr>
          <p:nvPr>
            <p:ph type="sldNum" sz="quarter" idx="12"/>
          </p:nvPr>
        </p:nvSpPr>
        <p:spPr/>
        <p:txBody>
          <a:bodyPr/>
          <a:lstStyle>
            <a:lvl1pPr>
              <a:defRPr/>
            </a:lvl1pPr>
          </a:lstStyle>
          <a:p>
            <a:pPr>
              <a:defRPr/>
            </a:pPr>
            <a:fld id="{797ED9A9-604A-8643-A66B-C0DB597D06A5}" type="slidenum">
              <a:rPr lang="en-US" altLang="en-US"/>
              <a:pPr>
                <a:defRPr/>
              </a:pPr>
              <a:t>‹#›</a:t>
            </a:fld>
            <a:endParaRPr lang="en-US" altLang="en-US"/>
          </a:p>
        </p:txBody>
      </p:sp>
    </p:spTree>
    <p:extLst>
      <p:ext uri="{BB962C8B-B14F-4D97-AF65-F5344CB8AC3E}">
        <p14:creationId xmlns:p14="http://schemas.microsoft.com/office/powerpoint/2010/main" val="2258297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E0C7D9B-99CF-7640-AA11-60958240A870}"/>
              </a:ext>
            </a:extLst>
          </p:cNvPr>
          <p:cNvSpPr>
            <a:spLocks noGrp="1"/>
          </p:cNvSpPr>
          <p:nvPr>
            <p:ph type="dt" sz="half" idx="10"/>
          </p:nvPr>
        </p:nvSpPr>
        <p:spPr/>
        <p:txBody>
          <a:bodyPr/>
          <a:lstStyle>
            <a:lvl1pPr>
              <a:defRPr/>
            </a:lvl1pPr>
          </a:lstStyle>
          <a:p>
            <a:pPr>
              <a:defRPr/>
            </a:pPr>
            <a:fld id="{EC3F9AAD-B239-5E4E-A2BC-F9A5F71124F7}" type="datetime1">
              <a:rPr lang="en-US"/>
              <a:pPr>
                <a:defRPr/>
              </a:pPr>
              <a:t>6/19/2024</a:t>
            </a:fld>
            <a:endParaRPr lang="en-US"/>
          </a:p>
        </p:txBody>
      </p:sp>
      <p:sp>
        <p:nvSpPr>
          <p:cNvPr id="3" name="Footer Placeholder 4">
            <a:extLst>
              <a:ext uri="{FF2B5EF4-FFF2-40B4-BE49-F238E27FC236}">
                <a16:creationId xmlns:a16="http://schemas.microsoft.com/office/drawing/2014/main" id="{2ECA495E-1020-6140-B3CF-FD1E770A6ED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9C7AC61-9D17-264F-98D1-E17A87ED7AFB}"/>
              </a:ext>
            </a:extLst>
          </p:cNvPr>
          <p:cNvSpPr>
            <a:spLocks noGrp="1"/>
          </p:cNvSpPr>
          <p:nvPr>
            <p:ph type="sldNum" sz="quarter" idx="12"/>
          </p:nvPr>
        </p:nvSpPr>
        <p:spPr/>
        <p:txBody>
          <a:bodyPr/>
          <a:lstStyle>
            <a:lvl1pPr>
              <a:defRPr/>
            </a:lvl1pPr>
          </a:lstStyle>
          <a:p>
            <a:pPr>
              <a:defRPr/>
            </a:pPr>
            <a:fld id="{3A505003-A5DE-B34B-BFB5-AD116E7C232C}" type="slidenum">
              <a:rPr lang="en-US" altLang="en-US"/>
              <a:pPr>
                <a:defRPr/>
              </a:pPr>
              <a:t>‹#›</a:t>
            </a:fld>
            <a:endParaRPr lang="en-US" altLang="en-US"/>
          </a:p>
        </p:txBody>
      </p:sp>
    </p:spTree>
    <p:extLst>
      <p:ext uri="{BB962C8B-B14F-4D97-AF65-F5344CB8AC3E}">
        <p14:creationId xmlns:p14="http://schemas.microsoft.com/office/powerpoint/2010/main" val="1329426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39417F41-1F1B-294A-A841-467D3806686D}"/>
              </a:ext>
            </a:extLst>
          </p:cNvPr>
          <p:cNvSpPr>
            <a:spLocks noGrp="1"/>
          </p:cNvSpPr>
          <p:nvPr>
            <p:ph type="dt" sz="half" idx="10"/>
          </p:nvPr>
        </p:nvSpPr>
        <p:spPr/>
        <p:txBody>
          <a:bodyPr/>
          <a:lstStyle>
            <a:lvl1pPr>
              <a:defRPr/>
            </a:lvl1pPr>
          </a:lstStyle>
          <a:p>
            <a:pPr>
              <a:defRPr/>
            </a:pPr>
            <a:fld id="{C2A979A6-CE2E-0148-80AC-35031884DEA2}" type="datetime1">
              <a:rPr lang="en-US"/>
              <a:pPr>
                <a:defRPr/>
              </a:pPr>
              <a:t>6/19/2024</a:t>
            </a:fld>
            <a:endParaRPr lang="en-US"/>
          </a:p>
        </p:txBody>
      </p:sp>
      <p:sp>
        <p:nvSpPr>
          <p:cNvPr id="6" name="Footer Placeholder 4">
            <a:extLst>
              <a:ext uri="{FF2B5EF4-FFF2-40B4-BE49-F238E27FC236}">
                <a16:creationId xmlns:a16="http://schemas.microsoft.com/office/drawing/2014/main" id="{A999B2A0-131B-084D-B5B6-0B839352503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41F41C2-C57E-754E-B571-2160BB034CCA}"/>
              </a:ext>
            </a:extLst>
          </p:cNvPr>
          <p:cNvSpPr>
            <a:spLocks noGrp="1"/>
          </p:cNvSpPr>
          <p:nvPr>
            <p:ph type="sldNum" sz="quarter" idx="12"/>
          </p:nvPr>
        </p:nvSpPr>
        <p:spPr/>
        <p:txBody>
          <a:bodyPr/>
          <a:lstStyle>
            <a:lvl1pPr>
              <a:defRPr/>
            </a:lvl1pPr>
          </a:lstStyle>
          <a:p>
            <a:pPr>
              <a:defRPr/>
            </a:pPr>
            <a:fld id="{31720954-1098-154C-A178-382E1DB448F5}" type="slidenum">
              <a:rPr lang="en-US" altLang="en-US"/>
              <a:pPr>
                <a:defRPr/>
              </a:pPr>
              <a:t>‹#›</a:t>
            </a:fld>
            <a:endParaRPr lang="en-US" altLang="en-US"/>
          </a:p>
        </p:txBody>
      </p:sp>
    </p:spTree>
    <p:extLst>
      <p:ext uri="{BB962C8B-B14F-4D97-AF65-F5344CB8AC3E}">
        <p14:creationId xmlns:p14="http://schemas.microsoft.com/office/powerpoint/2010/main" val="3214222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598212BC-B6AB-2F4C-8F60-CD8BF89805C5}"/>
              </a:ext>
            </a:extLst>
          </p:cNvPr>
          <p:cNvSpPr>
            <a:spLocks noGrp="1"/>
          </p:cNvSpPr>
          <p:nvPr>
            <p:ph type="dt" sz="half" idx="10"/>
          </p:nvPr>
        </p:nvSpPr>
        <p:spPr/>
        <p:txBody>
          <a:bodyPr/>
          <a:lstStyle>
            <a:lvl1pPr>
              <a:defRPr/>
            </a:lvl1pPr>
          </a:lstStyle>
          <a:p>
            <a:pPr>
              <a:defRPr/>
            </a:pPr>
            <a:fld id="{2DAAA611-D44B-5140-8766-638C75D74EC4}" type="datetime1">
              <a:rPr lang="en-US"/>
              <a:pPr>
                <a:defRPr/>
              </a:pPr>
              <a:t>6/19/2024</a:t>
            </a:fld>
            <a:endParaRPr lang="en-US"/>
          </a:p>
        </p:txBody>
      </p:sp>
      <p:sp>
        <p:nvSpPr>
          <p:cNvPr id="6" name="Footer Placeholder 4">
            <a:extLst>
              <a:ext uri="{FF2B5EF4-FFF2-40B4-BE49-F238E27FC236}">
                <a16:creationId xmlns:a16="http://schemas.microsoft.com/office/drawing/2014/main" id="{A06A9C0F-21AB-1345-B48A-E2909D3F3D3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84B679E-BB66-4F44-96FF-4D012D52F683}"/>
              </a:ext>
            </a:extLst>
          </p:cNvPr>
          <p:cNvSpPr>
            <a:spLocks noGrp="1"/>
          </p:cNvSpPr>
          <p:nvPr>
            <p:ph type="sldNum" sz="quarter" idx="12"/>
          </p:nvPr>
        </p:nvSpPr>
        <p:spPr/>
        <p:txBody>
          <a:bodyPr/>
          <a:lstStyle>
            <a:lvl1pPr>
              <a:defRPr/>
            </a:lvl1pPr>
          </a:lstStyle>
          <a:p>
            <a:pPr>
              <a:defRPr/>
            </a:pPr>
            <a:fld id="{7CD02334-427A-AA44-A963-3511EF776076}" type="slidenum">
              <a:rPr lang="en-US" altLang="en-US"/>
              <a:pPr>
                <a:defRPr/>
              </a:pPr>
              <a:t>‹#›</a:t>
            </a:fld>
            <a:endParaRPr lang="en-US" altLang="en-US"/>
          </a:p>
        </p:txBody>
      </p:sp>
    </p:spTree>
    <p:extLst>
      <p:ext uri="{BB962C8B-B14F-4D97-AF65-F5344CB8AC3E}">
        <p14:creationId xmlns:p14="http://schemas.microsoft.com/office/powerpoint/2010/main" val="2304393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5204286-FA79-8F44-9232-B4BDE07B251C}"/>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0713424-BD4E-C24F-91FB-203225A6D5BD}"/>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29D2FFF-4E75-9241-AEFF-7E665005C4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88C55114-944C-054A-A96A-FC1DACA4FBF0}" type="datetime1">
              <a:rPr lang="en-US"/>
              <a:pPr>
                <a:defRPr/>
              </a:pPr>
              <a:t>6/19/2024</a:t>
            </a:fld>
            <a:endParaRPr lang="en-US"/>
          </a:p>
        </p:txBody>
      </p:sp>
      <p:sp>
        <p:nvSpPr>
          <p:cNvPr id="5" name="Footer Placeholder 4">
            <a:extLst>
              <a:ext uri="{FF2B5EF4-FFF2-40B4-BE49-F238E27FC236}">
                <a16:creationId xmlns:a16="http://schemas.microsoft.com/office/drawing/2014/main" id="{E53B5887-5FF7-B34B-9E6B-2395C90E55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DB211BEA-4674-F041-AD13-C3A5FE4254E4}"/>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7DA4B1A2-E358-6E4C-9E23-78DB3749095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mailto:lethihongphuong@huaf.edu.vn"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6.jpeg"/><Relationship Id="rId7" Type="http://schemas.openxmlformats.org/officeDocument/2006/relationships/image" Target="../media/image21.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ieu Hien\Desktop\51.jpg"/>
          <p:cNvPicPr>
            <a:picLocks noChangeAspect="1" noChangeArrowheads="1"/>
          </p:cNvPicPr>
          <p:nvPr/>
        </p:nvPicPr>
        <p:blipFill>
          <a:blip r:embed="rId2"/>
          <a:srcRect/>
          <a:stretch>
            <a:fillRect/>
          </a:stretch>
        </p:blipFill>
        <p:spPr bwMode="auto">
          <a:xfrm>
            <a:off x="1752600" y="1295400"/>
            <a:ext cx="4267200" cy="4648200"/>
          </a:xfrm>
          <a:prstGeom prst="rect">
            <a:avLst/>
          </a:prstGeom>
          <a:noFill/>
        </p:spPr>
      </p:pic>
      <p:pic>
        <p:nvPicPr>
          <p:cNvPr id="1027" name="Picture 3" descr="C:\Users\Dieu Hien\Desktop\ky nang mem - online marketing - thiet ke - copywriitng.jpg"/>
          <p:cNvPicPr>
            <a:picLocks noChangeAspect="1" noChangeArrowheads="1"/>
          </p:cNvPicPr>
          <p:nvPr/>
        </p:nvPicPr>
        <p:blipFill>
          <a:blip r:embed="rId3"/>
          <a:srcRect/>
          <a:stretch>
            <a:fillRect/>
          </a:stretch>
        </p:blipFill>
        <p:spPr bwMode="auto">
          <a:xfrm>
            <a:off x="6096000" y="1181100"/>
            <a:ext cx="4343400" cy="4876800"/>
          </a:xfrm>
          <a:prstGeom prst="rect">
            <a:avLst/>
          </a:prstGeom>
          <a:noFill/>
        </p:spPr>
      </p:pic>
      <p:sp>
        <p:nvSpPr>
          <p:cNvPr id="7" name="Rectangle 6"/>
          <p:cNvSpPr/>
          <p:nvPr/>
        </p:nvSpPr>
        <p:spPr>
          <a:xfrm>
            <a:off x="7162801" y="1524001"/>
            <a:ext cx="1875835" cy="646331"/>
          </a:xfrm>
          <a:prstGeom prst="rect">
            <a:avLst/>
          </a:prstGeom>
        </p:spPr>
        <p:txBody>
          <a:bodyPr wrap="none">
            <a:spAutoFit/>
          </a:bodyPr>
          <a:lstStyle/>
          <a:p>
            <a:r>
              <a:rPr lang="en-US" sz="3600" dirty="0">
                <a:latin typeface="Berlin Sans FB" pitchFamily="34" charset="0"/>
                <a:cs typeface="Aharoni" pitchFamily="2" charset="-79"/>
              </a:rPr>
              <a:t>Soft skills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679A5-A2C0-0DD5-2642-3B2CB7D0380E}"/>
              </a:ext>
            </a:extLst>
          </p:cNvPr>
          <p:cNvSpPr>
            <a:spLocks noGrp="1"/>
          </p:cNvSpPr>
          <p:nvPr>
            <p:ph type="title"/>
          </p:nvPr>
        </p:nvSpPr>
        <p:spPr/>
        <p:txBody>
          <a:bodyPr>
            <a:noAutofit/>
          </a:bodyPr>
          <a:lstStyle/>
          <a:p>
            <a:pPr algn="ctr"/>
            <a:r>
              <a:rPr lang="en-US" sz="4000" b="1" dirty="0"/>
              <a:t>MỤC TIÊU HỌC PHẦN</a:t>
            </a:r>
          </a:p>
        </p:txBody>
      </p:sp>
      <p:sp>
        <p:nvSpPr>
          <p:cNvPr id="3" name="Content Placeholder 2">
            <a:extLst>
              <a:ext uri="{FF2B5EF4-FFF2-40B4-BE49-F238E27FC236}">
                <a16:creationId xmlns:a16="http://schemas.microsoft.com/office/drawing/2014/main" id="{E13AEADA-B792-71D2-AF81-EC7FCFC0DB8E}"/>
              </a:ext>
            </a:extLst>
          </p:cNvPr>
          <p:cNvSpPr>
            <a:spLocks noGrp="1"/>
          </p:cNvSpPr>
          <p:nvPr>
            <p:ph idx="1"/>
          </p:nvPr>
        </p:nvSpPr>
        <p:spPr>
          <a:xfrm>
            <a:off x="495300" y="890401"/>
            <a:ext cx="11022106" cy="5280942"/>
          </a:xfrm>
        </p:spPr>
        <p:txBody>
          <a:bodyPr/>
          <a:lstStyle/>
          <a:p>
            <a:pPr marL="0" indent="0" algn="just">
              <a:lnSpc>
                <a:spcPct val="110000"/>
              </a:lnSpc>
              <a:spcBef>
                <a:spcPts val="300"/>
              </a:spcBef>
              <a:buNone/>
              <a:tabLst>
                <a:tab pos="457200" algn="l"/>
              </a:tabLst>
            </a:pPr>
            <a:r>
              <a:rPr lang="en-US" sz="2400" dirty="0">
                <a:effectLst/>
                <a:latin typeface="Arial" panose="020B0604020202020204" pitchFamily="34" charset="0"/>
                <a:ea typeface="Times New Roman" panose="02020603050405020304" pitchFamily="18" charset="0"/>
                <a:cs typeface="Arial" panose="020B0604020202020204" pitchFamily="34" charset="0"/>
              </a:rPr>
              <a:t>Sinh </a:t>
            </a:r>
            <a:r>
              <a:rPr lang="en-US" sz="2400" dirty="0" err="1">
                <a:effectLst/>
                <a:latin typeface="Arial" panose="020B0604020202020204" pitchFamily="34" charset="0"/>
                <a:ea typeface="Times New Roman" panose="02020603050405020304" pitchFamily="18" charset="0"/>
                <a:cs typeface="Arial" panose="020B0604020202020204" pitchFamily="34" charset="0"/>
              </a:rPr>
              <a:t>viên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thực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hành</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về</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kỹ</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năng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mềm</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và</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có</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khả</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năng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vận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dụng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kỹ</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năng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mềm</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vào</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cuộc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sống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và</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công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việc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gồm</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p>
          <a:p>
            <a:pPr marL="342900" indent="-342900" algn="just">
              <a:lnSpc>
                <a:spcPct val="110000"/>
              </a:lnSpc>
              <a:spcBef>
                <a:spcPts val="300"/>
              </a:spcBef>
              <a:buAutoNum type="arabicParenBoth"/>
              <a:tabLst>
                <a:tab pos="457200" algn="l"/>
              </a:tabLst>
            </a:pPr>
            <a:r>
              <a:rPr lang="en-US" sz="2400" dirty="0" err="1">
                <a:effectLst/>
                <a:latin typeface="Arial" panose="020B0604020202020204" pitchFamily="34" charset="0"/>
                <a:ea typeface="Times New Roman" panose="02020603050405020304" pitchFamily="18" charset="0"/>
                <a:cs typeface="Arial" panose="020B0604020202020204" pitchFamily="34" charset="0"/>
              </a:rPr>
              <a:t>Kỹ</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năng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giao</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tiếp</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như</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lập</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luận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sắp</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xếp</a:t>
            </a:r>
            <a:r>
              <a:rPr lang="en-US" sz="2400" dirty="0">
                <a:effectLst/>
                <a:latin typeface="Arial" panose="020B0604020202020204" pitchFamily="34" charset="0"/>
                <a:ea typeface="Times New Roman" panose="02020603050405020304" pitchFamily="18" charset="0"/>
                <a:cs typeface="Arial" panose="020B0604020202020204" pitchFamily="34" charset="0"/>
              </a:rPr>
              <a:t> ý </a:t>
            </a:r>
            <a:r>
              <a:rPr lang="en-US" sz="2400" dirty="0" err="1">
                <a:effectLst/>
                <a:latin typeface="Arial" panose="020B0604020202020204" pitchFamily="34" charset="0"/>
                <a:ea typeface="Times New Roman" panose="02020603050405020304" pitchFamily="18" charset="0"/>
                <a:cs typeface="Arial" panose="020B0604020202020204" pitchFamily="34" charset="0"/>
              </a:rPr>
              <a:t>tưởng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giao</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tiếp</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bằng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văn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bản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và</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tiện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truyền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thông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thuyết</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thuyết</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phục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giao</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tiếp</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cá</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nhân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và</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tổ</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chức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p>
          <a:p>
            <a:pPr marL="342900" indent="-342900" algn="just">
              <a:lnSpc>
                <a:spcPct val="110000"/>
              </a:lnSpc>
              <a:spcBef>
                <a:spcPts val="300"/>
              </a:spcBef>
              <a:buAutoNum type="arabicParenBoth"/>
              <a:tabLst>
                <a:tab pos="457200" algn="l"/>
              </a:tabLst>
            </a:pPr>
            <a:r>
              <a:rPr lang="en-US" sz="2400" dirty="0" err="1">
                <a:effectLst/>
                <a:latin typeface="Arial" panose="020B0604020202020204" pitchFamily="34" charset="0"/>
                <a:ea typeface="Times New Roman" panose="02020603050405020304" pitchFamily="18" charset="0"/>
                <a:cs typeface="Arial" panose="020B0604020202020204" pitchFamily="34" charset="0"/>
              </a:rPr>
              <a:t>Kỹ</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năng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thuyết</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như</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chuẩn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bị</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thiết</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kế</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nội</a:t>
            </a:r>
            <a:r>
              <a:rPr lang="en-US" sz="2400" dirty="0">
                <a:effectLst/>
                <a:latin typeface="Arial" panose="020B0604020202020204" pitchFamily="34" charset="0"/>
                <a:ea typeface="Times New Roman" panose="02020603050405020304" pitchFamily="18" charset="0"/>
                <a:cs typeface="Arial" panose="020B0604020202020204" pitchFamily="34" charset="0"/>
              </a:rPr>
              <a:t> dung </a:t>
            </a:r>
            <a:r>
              <a:rPr lang="en-US" sz="2400" dirty="0" err="1">
                <a:effectLst/>
                <a:latin typeface="Arial" panose="020B0604020202020204" pitchFamily="34" charset="0"/>
                <a:ea typeface="Times New Roman" panose="02020603050405020304" pitchFamily="18" charset="0"/>
                <a:cs typeface="Arial" panose="020B0604020202020204" pitchFamily="34" charset="0"/>
              </a:rPr>
              <a:t>thuyết</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thuyết</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tự</a:t>
            </a:r>
            <a:r>
              <a:rPr lang="en-US" sz="2400" dirty="0">
                <a:effectLst/>
                <a:latin typeface="Arial" panose="020B0604020202020204" pitchFamily="34" charset="0"/>
                <a:ea typeface="Times New Roman" panose="02020603050405020304" pitchFamily="18" charset="0"/>
                <a:cs typeface="Arial" panose="020B0604020202020204" pitchFamily="34" charset="0"/>
              </a:rPr>
              <a:t> tin </a:t>
            </a:r>
            <a:r>
              <a:rPr lang="en-US" sz="2400" dirty="0" err="1">
                <a:effectLst/>
                <a:latin typeface="Arial" panose="020B0604020202020204" pitchFamily="34" charset="0"/>
                <a:ea typeface="Times New Roman" panose="02020603050405020304" pitchFamily="18" charset="0"/>
                <a:cs typeface="Arial" panose="020B0604020202020204" pitchFamily="34" charset="0"/>
              </a:rPr>
              <a:t>trước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đám</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đông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p>
          <a:p>
            <a:pPr marL="342900" indent="-342900" algn="just">
              <a:lnSpc>
                <a:spcPct val="110000"/>
              </a:lnSpc>
              <a:spcBef>
                <a:spcPts val="300"/>
              </a:spcBef>
              <a:buAutoNum type="arabicParenBoth"/>
              <a:tabLst>
                <a:tab pos="457200" algn="l"/>
              </a:tabLst>
            </a:pPr>
            <a:r>
              <a:rPr lang="en-US" sz="2400" dirty="0" err="1">
                <a:effectLst/>
                <a:latin typeface="Arial" panose="020B0604020202020204" pitchFamily="34" charset="0"/>
                <a:ea typeface="Times New Roman" panose="02020603050405020304" pitchFamily="18" charset="0"/>
                <a:cs typeface="Arial" panose="020B0604020202020204" pitchFamily="34" charset="0"/>
              </a:rPr>
              <a:t>Kỹ</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năng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làm</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việc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theo</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nhóm</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như</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kỹ</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năng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xây</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hình</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thành</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nhóm</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kỹ</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năng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giải</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quyết</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mâu</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thuẫn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p>
          <a:p>
            <a:pPr marL="342900" indent="-342900" algn="just">
              <a:lnSpc>
                <a:spcPct val="110000"/>
              </a:lnSpc>
              <a:spcBef>
                <a:spcPts val="300"/>
              </a:spcBef>
              <a:buAutoNum type="arabicParenBoth"/>
              <a:tabLst>
                <a:tab pos="457200" algn="l"/>
              </a:tabLst>
            </a:pPr>
            <a:r>
              <a:rPr lang="en-US" sz="2400" dirty="0" err="1">
                <a:effectLst/>
                <a:latin typeface="Arial" panose="020B0604020202020204" pitchFamily="34" charset="0"/>
                <a:ea typeface="Times New Roman" panose="02020603050405020304" pitchFamily="18" charset="0"/>
                <a:cs typeface="Arial" panose="020B0604020202020204" pitchFamily="34" charset="0"/>
              </a:rPr>
              <a:t>Kỹ</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năng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xin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việc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làm</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như</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sinh</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viên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chuẩn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bị</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bộ</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hồ</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sơ</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xin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việc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tốt</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có</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khả</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năng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trả</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lời</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câu</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hỏi</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tuyển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dụng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tình</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huống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tuyển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dụng</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4" name="Date Placeholder 3">
            <a:extLst>
              <a:ext uri="{FF2B5EF4-FFF2-40B4-BE49-F238E27FC236}">
                <a16:creationId xmlns:a16="http://schemas.microsoft.com/office/drawing/2014/main" id="{13059B64-C8F2-5F1F-01F2-C43B09E49398}"/>
              </a:ext>
            </a:extLst>
          </p:cNvPr>
          <p:cNvSpPr>
            <a:spLocks noGrp="1"/>
          </p:cNvSpPr>
          <p:nvPr>
            <p:ph type="dt" sz="half" idx="10"/>
          </p:nvPr>
        </p:nvSpPr>
        <p:spPr/>
        <p:txBody>
          <a:bodyPr/>
          <a:lstStyle/>
          <a:p>
            <a:pPr>
              <a:defRPr/>
            </a:pPr>
            <a:fld id="{78DB6E4E-9B3A-F14C-8EDB-A84C28B1983E}" type="datetime1">
              <a:rPr lang="en-US" smtClean="0"/>
              <a:pPr>
                <a:defRPr/>
              </a:pPr>
              <a:t>6/19/2024</a:t>
            </a:fld>
            <a:endParaRPr lang="en-US"/>
          </a:p>
        </p:txBody>
      </p:sp>
      <p:sp>
        <p:nvSpPr>
          <p:cNvPr id="5" name="Footer Placeholder 4">
            <a:extLst>
              <a:ext uri="{FF2B5EF4-FFF2-40B4-BE49-F238E27FC236}">
                <a16:creationId xmlns:a16="http://schemas.microsoft.com/office/drawing/2014/main" id="{7B5BE72C-1E10-043F-7FC3-6334B0225DD7}"/>
              </a:ext>
            </a:extLst>
          </p:cNvPr>
          <p:cNvSpPr>
            <a:spLocks noGrp="1"/>
          </p:cNvSpPr>
          <p:nvPr>
            <p:ph type="ftr" sz="quarter" idx="11"/>
          </p:nvPr>
        </p:nvSpPr>
        <p:spPr/>
        <p:txBody>
          <a:bodyPr/>
          <a:lstStyle/>
          <a:p>
            <a:pPr>
              <a:defRPr/>
            </a:pPr>
            <a:r>
              <a:rPr lang="en-US"/>
              <a:t>https://huaf.edu.vn</a:t>
            </a:r>
          </a:p>
        </p:txBody>
      </p:sp>
      <p:sp>
        <p:nvSpPr>
          <p:cNvPr id="6" name="Slide Number Placeholder 5">
            <a:extLst>
              <a:ext uri="{FF2B5EF4-FFF2-40B4-BE49-F238E27FC236}">
                <a16:creationId xmlns:a16="http://schemas.microsoft.com/office/drawing/2014/main" id="{FF8C7772-7F12-FC10-9293-62EFB041D0FA}"/>
              </a:ext>
            </a:extLst>
          </p:cNvPr>
          <p:cNvSpPr>
            <a:spLocks noGrp="1"/>
          </p:cNvSpPr>
          <p:nvPr>
            <p:ph type="sldNum" sz="quarter" idx="12"/>
          </p:nvPr>
        </p:nvSpPr>
        <p:spPr/>
        <p:txBody>
          <a:bodyPr/>
          <a:lstStyle/>
          <a:p>
            <a:pPr>
              <a:defRPr/>
            </a:pPr>
            <a:fld id="{21E97B94-E747-B84F-AE1E-B2164F1CD516}" type="slidenum">
              <a:rPr lang="en-US" altLang="en-US" smtClean="0"/>
              <a:pPr>
                <a:defRPr/>
              </a:pPr>
              <a:t>10</a:t>
            </a:fld>
            <a:endParaRPr lang="en-US" altLang="en-US"/>
          </a:p>
        </p:txBody>
      </p:sp>
    </p:spTree>
    <p:extLst>
      <p:ext uri="{BB962C8B-B14F-4D97-AF65-F5344CB8AC3E}">
        <p14:creationId xmlns:p14="http://schemas.microsoft.com/office/powerpoint/2010/main" val="266044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1D23-F9F5-190A-20F1-C99A00212E62}"/>
              </a:ext>
            </a:extLst>
          </p:cNvPr>
          <p:cNvSpPr>
            <a:spLocks noGrp="1"/>
          </p:cNvSpPr>
          <p:nvPr>
            <p:ph type="title"/>
          </p:nvPr>
        </p:nvSpPr>
        <p:spPr/>
        <p:txBody>
          <a:bodyPr>
            <a:noAutofit/>
          </a:bodyPr>
          <a:lstStyle/>
          <a:p>
            <a:pPr algn="ctr"/>
            <a:r>
              <a:rPr lang="en-US" sz="4000" b="1" dirty="0"/>
              <a:t>KIỂM TRA ĐÁNH GIÁ HỌC PHẦN</a:t>
            </a:r>
          </a:p>
        </p:txBody>
      </p:sp>
      <p:sp>
        <p:nvSpPr>
          <p:cNvPr id="4" name="Date Placeholder 3">
            <a:extLst>
              <a:ext uri="{FF2B5EF4-FFF2-40B4-BE49-F238E27FC236}">
                <a16:creationId xmlns:a16="http://schemas.microsoft.com/office/drawing/2014/main" id="{7C1BF02E-5EF1-B894-0951-83F5D1A187C0}"/>
              </a:ext>
            </a:extLst>
          </p:cNvPr>
          <p:cNvSpPr>
            <a:spLocks noGrp="1"/>
          </p:cNvSpPr>
          <p:nvPr>
            <p:ph type="dt" sz="half" idx="10"/>
          </p:nvPr>
        </p:nvSpPr>
        <p:spPr/>
        <p:txBody>
          <a:bodyPr/>
          <a:lstStyle/>
          <a:p>
            <a:pPr>
              <a:defRPr/>
            </a:pPr>
            <a:fld id="{78DB6E4E-9B3A-F14C-8EDB-A84C28B1983E}" type="datetime1">
              <a:rPr lang="en-US" smtClean="0"/>
              <a:pPr>
                <a:defRPr/>
              </a:pPr>
              <a:t>6/19/2024</a:t>
            </a:fld>
            <a:endParaRPr lang="en-US"/>
          </a:p>
        </p:txBody>
      </p:sp>
      <p:sp>
        <p:nvSpPr>
          <p:cNvPr id="5" name="Footer Placeholder 4">
            <a:extLst>
              <a:ext uri="{FF2B5EF4-FFF2-40B4-BE49-F238E27FC236}">
                <a16:creationId xmlns:a16="http://schemas.microsoft.com/office/drawing/2014/main" id="{455FDC42-F58E-DCD3-FE6B-BCFA9181CA8D}"/>
              </a:ext>
            </a:extLst>
          </p:cNvPr>
          <p:cNvSpPr>
            <a:spLocks noGrp="1"/>
          </p:cNvSpPr>
          <p:nvPr>
            <p:ph type="ftr" sz="quarter" idx="11"/>
          </p:nvPr>
        </p:nvSpPr>
        <p:spPr/>
        <p:txBody>
          <a:bodyPr/>
          <a:lstStyle/>
          <a:p>
            <a:pPr>
              <a:defRPr/>
            </a:pPr>
            <a:r>
              <a:rPr lang="en-US"/>
              <a:t>https://huaf.edu.vn</a:t>
            </a:r>
          </a:p>
        </p:txBody>
      </p:sp>
      <p:sp>
        <p:nvSpPr>
          <p:cNvPr id="6" name="Slide Number Placeholder 5">
            <a:extLst>
              <a:ext uri="{FF2B5EF4-FFF2-40B4-BE49-F238E27FC236}">
                <a16:creationId xmlns:a16="http://schemas.microsoft.com/office/drawing/2014/main" id="{D2B38686-0A87-D834-9CC0-D6E3DBE4812F}"/>
              </a:ext>
            </a:extLst>
          </p:cNvPr>
          <p:cNvSpPr>
            <a:spLocks noGrp="1"/>
          </p:cNvSpPr>
          <p:nvPr>
            <p:ph type="sldNum" sz="quarter" idx="12"/>
          </p:nvPr>
        </p:nvSpPr>
        <p:spPr/>
        <p:txBody>
          <a:bodyPr/>
          <a:lstStyle/>
          <a:p>
            <a:pPr>
              <a:defRPr/>
            </a:pPr>
            <a:fld id="{21E97B94-E747-B84F-AE1E-B2164F1CD516}" type="slidenum">
              <a:rPr lang="en-US" altLang="en-US" smtClean="0"/>
              <a:pPr>
                <a:defRPr/>
              </a:pPr>
              <a:t>11</a:t>
            </a:fld>
            <a:endParaRPr lang="en-US" altLang="en-US"/>
          </a:p>
        </p:txBody>
      </p:sp>
      <p:sp>
        <p:nvSpPr>
          <p:cNvPr id="12" name="Content Placeholder 11">
            <a:extLst>
              <a:ext uri="{FF2B5EF4-FFF2-40B4-BE49-F238E27FC236}">
                <a16:creationId xmlns:a16="http://schemas.microsoft.com/office/drawing/2014/main" id="{16F3C17A-4084-27F5-078B-BBEFC15D48F3}"/>
              </a:ext>
            </a:extLst>
          </p:cNvPr>
          <p:cNvSpPr>
            <a:spLocks noGrp="1"/>
          </p:cNvSpPr>
          <p:nvPr>
            <p:ph idx="1"/>
          </p:nvPr>
        </p:nvSpPr>
        <p:spPr>
          <a:xfrm>
            <a:off x="412376" y="879548"/>
            <a:ext cx="10941424" cy="5216452"/>
          </a:xfrm>
        </p:spPr>
        <p:txBody>
          <a:bodyPr/>
          <a:lstStyle/>
          <a:p>
            <a:pPr algn="just">
              <a:lnSpc>
                <a:spcPct val="100000"/>
              </a:lnSpc>
              <a:spcBef>
                <a:spcPts val="0"/>
              </a:spcBef>
            </a:pPr>
            <a:r>
              <a:rPr lang="en-US" sz="2400" b="1" dirty="0" err="1">
                <a:effectLst/>
                <a:latin typeface="Arial" panose="020B0604020202020204" pitchFamily="34" charset="0"/>
                <a:ea typeface="Calibri" panose="020F0502020204030204" pitchFamily="34" charset="0"/>
                <a:cs typeface="Arial" panose="020B0604020202020204" pitchFamily="34" charset="0"/>
              </a:rPr>
              <a:t>Kiểm</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tra</a:t>
            </a:r>
            <a:r>
              <a:rPr lang="en-US" sz="2400" b="1" dirty="0">
                <a:effectLst/>
                <a:latin typeface="Arial" panose="020B0604020202020204" pitchFamily="34" charset="0"/>
                <a:ea typeface="Calibri" panose="020F0502020204030204" pitchFamily="34" charset="0"/>
                <a:cs typeface="Arial" panose="020B0604020202020204" pitchFamily="34" charset="0"/>
              </a:rPr>
              <a:t> - </a:t>
            </a:r>
            <a:r>
              <a:rPr lang="en-US" sz="2400" b="1" dirty="0" err="1">
                <a:effectLst/>
                <a:latin typeface="Arial" panose="020B0604020202020204" pitchFamily="34" charset="0"/>
                <a:ea typeface="Calibri" panose="020F0502020204030204" pitchFamily="34" charset="0"/>
                <a:cs typeface="Arial" panose="020B0604020202020204" pitchFamily="34" charset="0"/>
              </a:rPr>
              <a:t>đánh</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giá</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thường</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xuyên</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chiếm</a:t>
            </a:r>
            <a:r>
              <a:rPr lang="en-US" sz="2400" b="1" dirty="0">
                <a:effectLst/>
                <a:latin typeface="Arial" panose="020B0604020202020204" pitchFamily="34" charset="0"/>
                <a:ea typeface="Calibri" panose="020F0502020204030204" pitchFamily="34" charset="0"/>
                <a:cs typeface="Arial" panose="020B0604020202020204" pitchFamily="34" charset="0"/>
              </a:rPr>
              <a:t> 10% </a:t>
            </a:r>
            <a:r>
              <a:rPr lang="en-US" sz="2400" b="1" dirty="0" err="1">
                <a:effectLst/>
                <a:latin typeface="Arial" panose="020B0604020202020204" pitchFamily="34" charset="0"/>
                <a:ea typeface="Calibri" panose="020F0502020204030204" pitchFamily="34" charset="0"/>
                <a:cs typeface="Arial" panose="020B0604020202020204" pitchFamily="34" charset="0"/>
              </a:rPr>
              <a:t>trọng</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số</a:t>
            </a:r>
            <a:r>
              <a:rPr lang="en-US" sz="2400" b="1" dirty="0">
                <a:effectLst/>
                <a:latin typeface="Arial" panose="020B0604020202020204" pitchFamily="34" charset="0"/>
                <a:ea typeface="Calibri" panose="020F0502020204030204" pitchFamily="34" charset="0"/>
                <a:cs typeface="Arial" panose="020B0604020202020204" pitchFamily="34" charset="0"/>
              </a:rPr>
              <a:t>)</a:t>
            </a:r>
            <a:endParaRPr lang="en-US" sz="2400" b="1" dirty="0">
              <a:latin typeface="Arial" panose="020B0604020202020204" pitchFamily="34" charset="0"/>
              <a:ea typeface="Calibri" panose="020F0502020204030204" pitchFamily="34" charset="0"/>
              <a:cs typeface="Arial" panose="020B0604020202020204" pitchFamily="34" charset="0"/>
            </a:endParaRPr>
          </a:p>
          <a:p>
            <a:pPr marL="0" indent="0" algn="just">
              <a:lnSpc>
                <a:spcPct val="100000"/>
              </a:lnSpc>
              <a:spcBef>
                <a:spcPts val="0"/>
              </a:spcBef>
              <a:buNone/>
            </a:pPr>
            <a:r>
              <a:rPr lang="en-US" sz="2400" dirty="0" err="1">
                <a:effectLst/>
                <a:latin typeface="Arial" panose="020B0604020202020204" pitchFamily="34" charset="0"/>
                <a:ea typeface="Calibri" panose="020F0502020204030204" pitchFamily="34" charset="0"/>
                <a:cs typeface="Arial" panose="020B0604020202020204" pitchFamily="34" charset="0"/>
              </a:rPr>
              <a:t>Điểm</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chuyên</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cần</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được</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áp</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dụng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theo</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quy</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định</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hiện</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hành</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của</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Hiệu</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trưởng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Trường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Đại</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học</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Nông</a:t>
            </a:r>
            <a:r>
              <a:rPr lang="en-US" sz="2400" dirty="0">
                <a:effectLst/>
                <a:latin typeface="Arial" panose="020B0604020202020204" pitchFamily="34" charset="0"/>
                <a:ea typeface="Calibri" panose="020F0502020204030204" pitchFamily="34" charset="0"/>
                <a:cs typeface="Arial" panose="020B0604020202020204" pitchFamily="34" charset="0"/>
              </a:rPr>
              <a:t> Lâm, </a:t>
            </a:r>
            <a:r>
              <a:rPr lang="en-US" sz="2400" dirty="0" err="1">
                <a:effectLst/>
                <a:latin typeface="Arial" panose="020B0604020202020204" pitchFamily="34" charset="0"/>
                <a:ea typeface="Calibri" panose="020F0502020204030204" pitchFamily="34" charset="0"/>
                <a:cs typeface="Arial" panose="020B0604020202020204" pitchFamily="34" charset="0"/>
              </a:rPr>
              <a:t>Đại</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học</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Huế</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00000"/>
              </a:lnSpc>
              <a:spcBef>
                <a:spcPts val="0"/>
              </a:spcBef>
            </a:pPr>
            <a:r>
              <a:rPr lang="pt-BR" sz="2400" b="1" dirty="0">
                <a:latin typeface="Arial" panose="020B0604020202020204" pitchFamily="34" charset="0"/>
                <a:ea typeface="Calibri" panose="020F0502020204030204" pitchFamily="34" charset="0"/>
                <a:cs typeface="Arial" panose="020B0604020202020204" pitchFamily="34" charset="0"/>
              </a:rPr>
              <a:t>Kiểm tra - đánh giá định kỳ (chiếm 20% trọng số)</a:t>
            </a:r>
            <a:endParaRPr lang="en-US" sz="2400" b="1" dirty="0">
              <a:latin typeface="Arial" panose="020B0604020202020204" pitchFamily="34" charset="0"/>
              <a:ea typeface="Calibri" panose="020F0502020204030204" pitchFamily="34" charset="0"/>
              <a:cs typeface="Arial" panose="020B0604020202020204" pitchFamily="34" charset="0"/>
            </a:endParaRPr>
          </a:p>
          <a:p>
            <a:pPr marL="0" indent="0" algn="just">
              <a:lnSpc>
                <a:spcPct val="100000"/>
              </a:lnSpc>
              <a:spcBef>
                <a:spcPts val="0"/>
              </a:spcBef>
              <a:buNone/>
              <a:tabLst>
                <a:tab pos="457200" algn="l"/>
              </a:tabLst>
            </a:pP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Đánh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giá</a:t>
            </a:r>
            <a:r>
              <a:rPr lang="en-US" sz="2400" dirty="0">
                <a:latin typeface="Arial" panose="020B0604020202020204" pitchFamily="34" charset="0"/>
                <a:ea typeface="Calibri" panose="020F0502020204030204" pitchFamily="34" charset="0"/>
                <a:cs typeface="Arial" panose="020B0604020202020204" pitchFamily="34" charset="0"/>
              </a:rPr>
              <a:t> qua </a:t>
            </a:r>
            <a:r>
              <a:rPr lang="en-US" sz="2400" dirty="0" err="1">
                <a:latin typeface="Arial" panose="020B0604020202020204" pitchFamily="34" charset="0"/>
                <a:ea typeface="Calibri" panose="020F0502020204030204" pitchFamily="34" charset="0"/>
                <a:cs typeface="Arial" panose="020B0604020202020204" pitchFamily="34" charset="0"/>
              </a:rPr>
              <a:t>các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bài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thực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hành</a:t>
            </a:r>
            <a:r>
              <a:rPr lang="en-US" sz="2400" dirty="0">
                <a:latin typeface="Arial" panose="020B0604020202020204" pitchFamily="34" charset="0"/>
                <a:ea typeface="Calibri" panose="020F0502020204030204" pitchFamily="34" charset="0"/>
                <a:cs typeface="Arial" panose="020B0604020202020204" pitchFamily="34" charset="0"/>
              </a:rPr>
              <a:t>.</a:t>
            </a:r>
          </a:p>
          <a:p>
            <a:pPr marL="0" indent="0" algn="just">
              <a:lnSpc>
                <a:spcPct val="100000"/>
              </a:lnSpc>
              <a:spcBef>
                <a:spcPts val="0"/>
              </a:spcBef>
              <a:buNone/>
              <a:tabLst>
                <a:tab pos="457200" algn="l"/>
              </a:tabLst>
            </a:pP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Đánh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giá</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kết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quả</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thảo</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luận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nhóm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theo</a:t>
            </a:r>
            <a:r>
              <a:rPr lang="en-US" sz="2400" dirty="0">
                <a:latin typeface="Arial" panose="020B0604020202020204" pitchFamily="34" charset="0"/>
                <a:ea typeface="Calibri" panose="020F0502020204030204" pitchFamily="34" charset="0"/>
                <a:cs typeface="Arial" panose="020B0604020202020204" pitchFamily="34" charset="0"/>
              </a:rPr>
              <a:t> thang </a:t>
            </a:r>
            <a:r>
              <a:rPr lang="en-US" sz="2400" dirty="0" err="1">
                <a:latin typeface="Arial" panose="020B0604020202020204" pitchFamily="34" charset="0"/>
                <a:ea typeface="Calibri" panose="020F0502020204030204" pitchFamily="34" charset="0"/>
                <a:cs typeface="Arial" panose="020B0604020202020204" pitchFamily="34" charset="0"/>
              </a:rPr>
              <a:t>điểm</a:t>
            </a:r>
            <a:r>
              <a:rPr lang="en-US" sz="2400" dirty="0">
                <a:latin typeface="Arial" panose="020B0604020202020204" pitchFamily="34" charset="0"/>
                <a:ea typeface="Calibri" panose="020F0502020204030204" pitchFamily="34" charset="0"/>
                <a:cs typeface="Arial" panose="020B0604020202020204" pitchFamily="34" charset="0"/>
              </a:rPr>
              <a:t> 10.</a:t>
            </a:r>
          </a:p>
          <a:p>
            <a:pPr algn="just">
              <a:lnSpc>
                <a:spcPct val="100000"/>
              </a:lnSpc>
              <a:spcBef>
                <a:spcPts val="0"/>
              </a:spcBef>
              <a:buFontTx/>
              <a:buChar char="-"/>
              <a:tabLst>
                <a:tab pos="457200" algn="l"/>
              </a:tabLst>
            </a:pPr>
            <a:r>
              <a:rPr lang="en-US" sz="2400" dirty="0" err="1">
                <a:latin typeface="Arial" panose="020B0604020202020204" pitchFamily="34" charset="0"/>
                <a:ea typeface="Calibri" panose="020F0502020204030204" pitchFamily="34" charset="0"/>
                <a:cs typeface="Arial" panose="020B0604020202020204" pitchFamily="34" charset="0"/>
              </a:rPr>
              <a:t>Kết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quả</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đánh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giá</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định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kỳ</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là</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điểm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trung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bình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của</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thực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hành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và</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thảo</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luận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nhóm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và</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kiểm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tra</a:t>
            </a:r>
            <a:r>
              <a:rPr lang="en-US" sz="2400" dirty="0">
                <a:latin typeface="Arial" panose="020B0604020202020204" pitchFamily="34" charset="0"/>
                <a:ea typeface="Calibri" panose="020F0502020204030204" pitchFamily="34" charset="0"/>
                <a:cs typeface="Arial" panose="020B0604020202020204" pitchFamily="34" charset="0"/>
              </a:rPr>
              <a:t>.</a:t>
            </a:r>
          </a:p>
          <a:p>
            <a:pPr algn="just">
              <a:lnSpc>
                <a:spcPct val="100000"/>
              </a:lnSpc>
              <a:spcBef>
                <a:spcPts val="0"/>
              </a:spcBef>
            </a:pPr>
            <a:r>
              <a:rPr lang="en-US" sz="2400" b="1" dirty="0">
                <a:latin typeface="Arial" panose="020B0604020202020204" pitchFamily="34" charset="0"/>
                <a:ea typeface="Calibri" panose="020F0502020204030204" pitchFamily="34" charset="0"/>
                <a:cs typeface="Arial" panose="020B0604020202020204" pitchFamily="34" charset="0"/>
              </a:rPr>
              <a:t>Thi – </a:t>
            </a:r>
            <a:r>
              <a:rPr lang="en-US" sz="2400" b="1" dirty="0" err="1">
                <a:latin typeface="Arial" panose="020B0604020202020204" pitchFamily="34" charset="0"/>
                <a:ea typeface="Calibri" panose="020F0502020204030204" pitchFamily="34" charset="0"/>
                <a:cs typeface="Arial" panose="020B0604020202020204" pitchFamily="34" charset="0"/>
              </a:rPr>
              <a:t>đánh</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giá</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kết</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thúc</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học</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phần</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chiếm</a:t>
            </a:r>
            <a:r>
              <a:rPr lang="en-US" sz="2400" b="1" dirty="0">
                <a:latin typeface="Arial" panose="020B0604020202020204" pitchFamily="34" charset="0"/>
                <a:ea typeface="Calibri" panose="020F0502020204030204" pitchFamily="34" charset="0"/>
                <a:cs typeface="Arial" panose="020B0604020202020204" pitchFamily="34" charset="0"/>
              </a:rPr>
              <a:t> 70% </a:t>
            </a:r>
            <a:r>
              <a:rPr lang="en-US" sz="2400" b="1" dirty="0" err="1">
                <a:latin typeface="Arial" panose="020B0604020202020204" pitchFamily="34" charset="0"/>
                <a:ea typeface="Calibri" panose="020F0502020204030204" pitchFamily="34" charset="0"/>
                <a:cs typeface="Arial" panose="020B0604020202020204" pitchFamily="34" charset="0"/>
              </a:rPr>
              <a:t>trọng</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số</a:t>
            </a:r>
            <a:r>
              <a:rPr lang="en-US" sz="2400" b="1" dirty="0">
                <a:latin typeface="Arial" panose="020B0604020202020204" pitchFamily="34" charset="0"/>
                <a:ea typeface="Calibri" panose="020F0502020204030204" pitchFamily="34" charset="0"/>
                <a:cs typeface="Arial" panose="020B0604020202020204" pitchFamily="34" charset="0"/>
              </a:rPr>
              <a:t>)</a:t>
            </a:r>
          </a:p>
          <a:p>
            <a:pPr marL="0" indent="0" algn="just">
              <a:lnSpc>
                <a:spcPct val="100000"/>
              </a:lnSpc>
              <a:spcBef>
                <a:spcPts val="0"/>
              </a:spcBef>
              <a:buNone/>
            </a:pP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Hình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thức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thi</a:t>
            </a:r>
            <a:r>
              <a:rPr lang="en-US" sz="2400" dirty="0">
                <a:latin typeface="Arial" panose="020B0604020202020204" pitchFamily="34" charset="0"/>
                <a:ea typeface="Calibri" panose="020F0502020204030204" pitchFamily="34" charset="0"/>
                <a:cs typeface="Arial" panose="020B0604020202020204" pitchFamily="34" charset="0"/>
              </a:rPr>
              <a:t> 1: </a:t>
            </a:r>
            <a:r>
              <a:rPr lang="en-US" sz="2400" dirty="0" err="1">
                <a:latin typeface="Arial" panose="020B0604020202020204" pitchFamily="34" charset="0"/>
                <a:ea typeface="Calibri" panose="020F0502020204030204" pitchFamily="34" charset="0"/>
                <a:cs typeface="Arial" panose="020B0604020202020204" pitchFamily="34" charset="0"/>
              </a:rPr>
              <a:t>Vấn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đáp</a:t>
            </a:r>
            <a:r>
              <a:rPr lang="en-US" sz="2400" dirty="0">
                <a:latin typeface="Arial" panose="020B0604020202020204" pitchFamily="34" charset="0"/>
                <a:ea typeface="Calibri" panose="020F0502020204030204" pitchFamily="34" charset="0"/>
                <a:cs typeface="Arial" panose="020B0604020202020204" pitchFamily="34" charset="0"/>
              </a:rPr>
              <a:t>; </a:t>
            </a:r>
          </a:p>
          <a:p>
            <a:pPr algn="just">
              <a:lnSpc>
                <a:spcPct val="100000"/>
              </a:lnSpc>
              <a:spcBef>
                <a:spcPts val="0"/>
              </a:spcBef>
              <a:buFontTx/>
              <a:buChar char="-"/>
            </a:pPr>
            <a:r>
              <a:rPr lang="en-US" sz="2400" dirty="0" err="1">
                <a:latin typeface="Arial" panose="020B0604020202020204" pitchFamily="34" charset="0"/>
                <a:ea typeface="Calibri" panose="020F0502020204030204" pitchFamily="34" charset="0"/>
                <a:cs typeface="Arial" panose="020B0604020202020204" pitchFamily="34" charset="0"/>
              </a:rPr>
              <a:t>Hình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thức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thi</a:t>
            </a:r>
            <a:r>
              <a:rPr lang="en-US" sz="2400" dirty="0">
                <a:latin typeface="Arial" panose="020B0604020202020204" pitchFamily="34" charset="0"/>
                <a:ea typeface="Calibri" panose="020F0502020204030204" pitchFamily="34" charset="0"/>
                <a:cs typeface="Arial" panose="020B0604020202020204" pitchFamily="34" charset="0"/>
              </a:rPr>
              <a:t> 2: </a:t>
            </a:r>
            <a:r>
              <a:rPr lang="en-US" sz="2400" dirty="0" err="1">
                <a:latin typeface="Arial" panose="020B0604020202020204" pitchFamily="34" charset="0"/>
                <a:ea typeface="Calibri" panose="020F0502020204030204" pitchFamily="34" charset="0"/>
                <a:cs typeface="Arial" panose="020B0604020202020204" pitchFamily="34" charset="0"/>
              </a:rPr>
              <a:t>Chuyên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đề</a:t>
            </a:r>
            <a:r>
              <a:rPr lang="en-US" sz="2400" dirty="0">
                <a:latin typeface="Arial" panose="020B0604020202020204" pitchFamily="34" charset="0"/>
                <a:ea typeface="Calibri" panose="020F0502020204030204" pitchFamily="34" charset="0"/>
                <a:cs typeface="Arial" panose="020B0604020202020204" pitchFamily="34" charset="0"/>
              </a:rPr>
              <a:t>; </a:t>
            </a:r>
          </a:p>
          <a:p>
            <a:pPr algn="just">
              <a:lnSpc>
                <a:spcPct val="100000"/>
              </a:lnSpc>
              <a:spcBef>
                <a:spcPts val="0"/>
              </a:spcBef>
              <a:buFontTx/>
              <a:buChar char="-"/>
            </a:pPr>
            <a:r>
              <a:rPr lang="en-US" sz="2400" dirty="0" err="1">
                <a:latin typeface="Arial" panose="020B0604020202020204" pitchFamily="34" charset="0"/>
                <a:ea typeface="Calibri" panose="020F0502020204030204" pitchFamily="34" charset="0"/>
                <a:cs typeface="Arial" panose="020B0604020202020204" pitchFamily="34" charset="0"/>
              </a:rPr>
              <a:t>Hình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thức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thi</a:t>
            </a:r>
            <a:r>
              <a:rPr lang="en-US" sz="2400" dirty="0">
                <a:latin typeface="Arial" panose="020B0604020202020204" pitchFamily="34" charset="0"/>
                <a:ea typeface="Calibri" panose="020F0502020204030204" pitchFamily="34" charset="0"/>
                <a:cs typeface="Arial" panose="020B0604020202020204" pitchFamily="34" charset="0"/>
              </a:rPr>
              <a:t> 3: </a:t>
            </a:r>
            <a:r>
              <a:rPr lang="en-US" sz="2400" dirty="0" err="1">
                <a:latin typeface="Arial" panose="020B0604020202020204" pitchFamily="34" charset="0"/>
                <a:ea typeface="Calibri" panose="020F0502020204030204" pitchFamily="34" charset="0"/>
                <a:cs typeface="Arial" panose="020B0604020202020204" pitchFamily="34" charset="0"/>
              </a:rPr>
              <a:t>Tự</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luận</a:t>
            </a:r>
            <a:r>
              <a:rPr lang="en-US" sz="2400" dirty="0">
                <a:latin typeface="Arial" panose="020B0604020202020204" pitchFamily="34" charset="0"/>
                <a:ea typeface="Calibri" panose="020F0502020204030204" pitchFamily="34" charset="0"/>
                <a:cs typeface="Arial" panose="020B0604020202020204" pitchFamily="34" charset="0"/>
              </a:rPr>
              <a:t> </a:t>
            </a:r>
          </a:p>
          <a:p>
            <a:pPr algn="just">
              <a:lnSpc>
                <a:spcPct val="100000"/>
              </a:lnSpc>
              <a:spcBef>
                <a:spcPts val="0"/>
              </a:spcBef>
              <a:buFontTx/>
              <a:buChar char="-"/>
            </a:pPr>
            <a:r>
              <a:rPr lang="en-US" sz="2400" dirty="0" err="1">
                <a:latin typeface="Arial" panose="020B0604020202020204" pitchFamily="34" charset="0"/>
                <a:ea typeface="Calibri" panose="020F0502020204030204" pitchFamily="34" charset="0"/>
                <a:cs typeface="Arial" panose="020B0604020202020204" pitchFamily="34" charset="0"/>
              </a:rPr>
              <a:t>Điểm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là</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điểm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trung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bình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cộng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của</a:t>
            </a:r>
            <a:r>
              <a:rPr lang="en-US" sz="2400" dirty="0">
                <a:latin typeface="Arial" panose="020B0604020202020204" pitchFamily="34" charset="0"/>
                <a:ea typeface="Calibri" panose="020F0502020204030204" pitchFamily="34" charset="0"/>
                <a:cs typeface="Arial" panose="020B0604020202020204" pitchFamily="34" charset="0"/>
              </a:rPr>
              <a:t> 2 </a:t>
            </a:r>
            <a:r>
              <a:rPr lang="en-US" sz="2400" dirty="0" err="1">
                <a:latin typeface="Arial" panose="020B0604020202020204" pitchFamily="34" charset="0"/>
                <a:ea typeface="Calibri" panose="020F0502020204030204" pitchFamily="34" charset="0"/>
                <a:cs typeface="Arial" panose="020B0604020202020204" pitchFamily="34" charset="0"/>
              </a:rPr>
              <a:t>giáo</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viên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chấm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Sử</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dụng</a:t>
            </a:r>
            <a:r>
              <a:rPr lang="en-US" sz="2400" dirty="0">
                <a:latin typeface="Arial" panose="020B0604020202020204" pitchFamily="34" charset="0"/>
                <a:ea typeface="Calibri" panose="020F0502020204030204" pitchFamily="34" charset="0"/>
                <a:cs typeface="Arial" panose="020B0604020202020204" pitchFamily="34" charset="0"/>
              </a:rPr>
              <a:t> thang </a:t>
            </a:r>
            <a:r>
              <a:rPr lang="en-US" sz="2400" dirty="0" err="1">
                <a:latin typeface="Arial" panose="020B0604020202020204" pitchFamily="34" charset="0"/>
                <a:ea typeface="Calibri" panose="020F0502020204030204" pitchFamily="34" charset="0"/>
                <a:cs typeface="Arial" panose="020B0604020202020204" pitchFamily="34" charset="0"/>
              </a:rPr>
              <a:t>điểm</a:t>
            </a:r>
            <a:r>
              <a:rPr lang="en-US" sz="2400" dirty="0">
                <a:latin typeface="Arial" panose="020B0604020202020204" pitchFamily="34" charset="0"/>
                <a:ea typeface="Calibri" panose="020F0502020204030204" pitchFamily="34" charset="0"/>
                <a:cs typeface="Arial" panose="020B0604020202020204" pitchFamily="34" charset="0"/>
              </a:rPr>
              <a:t> 10, </a:t>
            </a:r>
            <a:r>
              <a:rPr lang="en-US" sz="2400" dirty="0" err="1">
                <a:latin typeface="Arial" panose="020B0604020202020204" pitchFamily="34" charset="0"/>
                <a:ea typeface="Calibri" panose="020F0502020204030204" pitchFamily="34" charset="0"/>
                <a:cs typeface="Arial" panose="020B0604020202020204" pitchFamily="34" charset="0"/>
              </a:rPr>
              <a:t>làm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tròn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đến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một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chữ</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số</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thập</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phân</a:t>
            </a:r>
            <a:r>
              <a:rPr lang="en-US" sz="2400" dirty="0">
                <a:latin typeface="Arial" panose="020B0604020202020204" pitchFamily="34" charset="0"/>
                <a:ea typeface="Calibri" panose="020F0502020204030204" pitchFamily="34" charset="0"/>
                <a:cs typeface="Arial" panose="020B0604020202020204" pitchFamily="34" charset="0"/>
              </a:rPr>
              <a:t>. </a:t>
            </a:r>
          </a:p>
          <a:p>
            <a:pPr marL="0" indent="0" algn="just">
              <a:lnSpc>
                <a:spcPct val="100000"/>
              </a:lnSpc>
              <a:spcBef>
                <a:spcPts val="0"/>
              </a:spcBef>
              <a:buNone/>
              <a:tabLst>
                <a:tab pos="457200" algn="l"/>
              </a:tabLst>
            </a:pPr>
            <a:endParaRPr lang="en-US" sz="2200" dirty="0">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390091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30C60-BDC8-7336-873A-C4FAD257211F}"/>
              </a:ext>
            </a:extLst>
          </p:cNvPr>
          <p:cNvSpPr>
            <a:spLocks noGrp="1"/>
          </p:cNvSpPr>
          <p:nvPr>
            <p:ph type="title"/>
          </p:nvPr>
        </p:nvSpPr>
        <p:spPr/>
        <p:txBody>
          <a:bodyPr>
            <a:noAutofit/>
          </a:bodyPr>
          <a:lstStyle/>
          <a:p>
            <a:pPr algn="ctr"/>
            <a:r>
              <a:rPr lang="en-US" sz="4000" b="1" dirty="0"/>
              <a:t>NỘI DUNG CHÍNH CỦA HỌC PHẦN</a:t>
            </a:r>
          </a:p>
        </p:txBody>
      </p:sp>
      <p:sp>
        <p:nvSpPr>
          <p:cNvPr id="3" name="Content Placeholder 2">
            <a:extLst>
              <a:ext uri="{FF2B5EF4-FFF2-40B4-BE49-F238E27FC236}">
                <a16:creationId xmlns:a16="http://schemas.microsoft.com/office/drawing/2014/main" id="{1FA626A4-EDFC-EDEC-0AB2-0EC371F477B7}"/>
              </a:ext>
            </a:extLst>
          </p:cNvPr>
          <p:cNvSpPr>
            <a:spLocks noGrp="1"/>
          </p:cNvSpPr>
          <p:nvPr>
            <p:ph idx="1"/>
          </p:nvPr>
        </p:nvSpPr>
        <p:spPr>
          <a:xfrm>
            <a:off x="389965" y="1048513"/>
            <a:ext cx="10515600" cy="4351338"/>
          </a:xfrm>
        </p:spPr>
        <p:txBody>
          <a:bodyPr/>
          <a:lstStyle/>
          <a:p>
            <a:pPr marL="0" indent="0">
              <a:lnSpc>
                <a:spcPct val="110000"/>
              </a:lnSpc>
              <a:spcBef>
                <a:spcPts val="300"/>
              </a:spcBef>
              <a:buNone/>
              <a:tabLst>
                <a:tab pos="180340" algn="l"/>
              </a:tabLst>
            </a:pPr>
            <a:r>
              <a:rPr lang="vi-VN" sz="2400" b="1" dirty="0">
                <a:solidFill>
                  <a:srgbClr val="000000"/>
                </a:solidFill>
                <a:effectLst/>
                <a:ea typeface="Calibri" panose="020F0502020204030204" pitchFamily="34" charset="0"/>
              </a:rPr>
              <a:t>Chương 1. TỔNG QUAN LÝ LUẬN VỀ KỸ NĂNG MỀM </a:t>
            </a:r>
            <a:endParaRPr lang="en-US" sz="2400" dirty="0">
              <a:effectLst/>
              <a:ea typeface="Times New Roman" panose="02020603050405020304" pitchFamily="18" charset="0"/>
            </a:endParaRPr>
          </a:p>
          <a:p>
            <a:pPr marL="0" indent="0">
              <a:lnSpc>
                <a:spcPct val="110000"/>
              </a:lnSpc>
              <a:spcBef>
                <a:spcPts val="300"/>
              </a:spcBef>
              <a:spcAft>
                <a:spcPts val="0"/>
              </a:spcAft>
              <a:buNone/>
              <a:tabLst>
                <a:tab pos="180340" algn="l"/>
              </a:tabLst>
            </a:pPr>
            <a:r>
              <a:rPr lang="vi-VN" sz="2400" dirty="0">
                <a:solidFill>
                  <a:srgbClr val="000000"/>
                </a:solidFill>
                <a:effectLst/>
                <a:ea typeface="Calibri" panose="020F0502020204030204" pitchFamily="34" charset="0"/>
              </a:rPr>
              <a:t>1.1. Các khái niệm cơ bản</a:t>
            </a:r>
            <a:endParaRPr lang="en-US" sz="2400" dirty="0">
              <a:effectLst/>
              <a:ea typeface="Times New Roman" panose="02020603050405020304" pitchFamily="18" charset="0"/>
            </a:endParaRPr>
          </a:p>
          <a:p>
            <a:pPr marL="0" indent="0">
              <a:lnSpc>
                <a:spcPct val="110000"/>
              </a:lnSpc>
              <a:spcBef>
                <a:spcPts val="300"/>
              </a:spcBef>
              <a:spcAft>
                <a:spcPts val="0"/>
              </a:spcAft>
              <a:buNone/>
              <a:tabLst>
                <a:tab pos="180340" algn="l"/>
              </a:tabLst>
            </a:pPr>
            <a:r>
              <a:rPr lang="vi-VN" sz="2400" dirty="0">
                <a:solidFill>
                  <a:srgbClr val="000000"/>
                </a:solidFill>
                <a:effectLst/>
                <a:ea typeface="Calibri" panose="020F0502020204030204" pitchFamily="34" charset="0"/>
              </a:rPr>
              <a:t>1.1.1. Kỹ năng</a:t>
            </a:r>
            <a:endParaRPr lang="en-US" sz="2400" dirty="0">
              <a:effectLst/>
              <a:ea typeface="Times New Roman" panose="02020603050405020304" pitchFamily="18" charset="0"/>
            </a:endParaRPr>
          </a:p>
          <a:p>
            <a:pPr marL="0" indent="0">
              <a:lnSpc>
                <a:spcPct val="110000"/>
              </a:lnSpc>
              <a:spcBef>
                <a:spcPts val="300"/>
              </a:spcBef>
              <a:spcAft>
                <a:spcPts val="0"/>
              </a:spcAft>
              <a:buNone/>
              <a:tabLst>
                <a:tab pos="180340" algn="l"/>
              </a:tabLst>
            </a:pPr>
            <a:r>
              <a:rPr lang="vi-VN" sz="2400" dirty="0">
                <a:solidFill>
                  <a:srgbClr val="000000"/>
                </a:solidFill>
                <a:effectLst/>
                <a:ea typeface="Calibri" panose="020F0502020204030204" pitchFamily="34" charset="0"/>
              </a:rPr>
              <a:t>1.1.2. Kiến thức </a:t>
            </a:r>
            <a:endParaRPr lang="en-US" sz="2400" dirty="0">
              <a:effectLst/>
              <a:ea typeface="Times New Roman" panose="02020603050405020304" pitchFamily="18" charset="0"/>
            </a:endParaRPr>
          </a:p>
          <a:p>
            <a:pPr marL="0" indent="0">
              <a:lnSpc>
                <a:spcPct val="110000"/>
              </a:lnSpc>
              <a:spcBef>
                <a:spcPts val="300"/>
              </a:spcBef>
              <a:spcAft>
                <a:spcPts val="0"/>
              </a:spcAft>
              <a:buNone/>
              <a:tabLst>
                <a:tab pos="180340" algn="l"/>
              </a:tabLst>
            </a:pPr>
            <a:r>
              <a:rPr lang="vi-VN" sz="2400" dirty="0">
                <a:solidFill>
                  <a:srgbClr val="000000"/>
                </a:solidFill>
                <a:effectLst/>
                <a:ea typeface="Calibri" panose="020F0502020204030204" pitchFamily="34" charset="0"/>
              </a:rPr>
              <a:t>1.1.3. Sự khác nhau giữa kỹ năng và kiến thức</a:t>
            </a:r>
            <a:endParaRPr lang="en-US" sz="2400" dirty="0">
              <a:effectLst/>
              <a:ea typeface="Times New Roman" panose="02020603050405020304" pitchFamily="18" charset="0"/>
            </a:endParaRPr>
          </a:p>
          <a:p>
            <a:pPr marL="0" indent="0">
              <a:lnSpc>
                <a:spcPct val="110000"/>
              </a:lnSpc>
              <a:spcBef>
                <a:spcPts val="300"/>
              </a:spcBef>
              <a:spcAft>
                <a:spcPts val="0"/>
              </a:spcAft>
              <a:buNone/>
              <a:tabLst>
                <a:tab pos="180340" algn="l"/>
              </a:tabLst>
            </a:pPr>
            <a:r>
              <a:rPr lang="vi-VN" sz="2400" dirty="0">
                <a:solidFill>
                  <a:srgbClr val="000000"/>
                </a:solidFill>
                <a:effectLst/>
                <a:ea typeface="Calibri" panose="020F0502020204030204" pitchFamily="34" charset="0"/>
              </a:rPr>
              <a:t>1.1.4. Sự khác nhau giữa kỹ năng nghề nghiệp/kỹ năng cứng và kỹ năng mềm</a:t>
            </a:r>
            <a:endParaRPr lang="en-US" sz="2400" dirty="0">
              <a:effectLst/>
              <a:ea typeface="Times New Roman" panose="02020603050405020304" pitchFamily="18" charset="0"/>
            </a:endParaRPr>
          </a:p>
          <a:p>
            <a:pPr marL="0" indent="0">
              <a:lnSpc>
                <a:spcPct val="110000"/>
              </a:lnSpc>
              <a:spcBef>
                <a:spcPts val="300"/>
              </a:spcBef>
              <a:spcAft>
                <a:spcPts val="0"/>
              </a:spcAft>
              <a:buNone/>
              <a:tabLst>
                <a:tab pos="180340" algn="l"/>
              </a:tabLst>
            </a:pPr>
            <a:r>
              <a:rPr lang="vi-VN" sz="2400" dirty="0">
                <a:solidFill>
                  <a:srgbClr val="000000"/>
                </a:solidFill>
                <a:effectLst/>
                <a:ea typeface="Calibri" panose="020F0502020204030204" pitchFamily="34" charset="0"/>
              </a:rPr>
              <a:t>1.2. Vai trò của kỹ năng mềm</a:t>
            </a:r>
            <a:endParaRPr lang="en-US" sz="2400" dirty="0">
              <a:effectLst/>
              <a:ea typeface="Times New Roman" panose="02020603050405020304" pitchFamily="18" charset="0"/>
            </a:endParaRPr>
          </a:p>
          <a:p>
            <a:pPr marL="0" indent="0">
              <a:lnSpc>
                <a:spcPct val="110000"/>
              </a:lnSpc>
              <a:spcBef>
                <a:spcPts val="300"/>
              </a:spcBef>
              <a:spcAft>
                <a:spcPts val="0"/>
              </a:spcAft>
              <a:buNone/>
              <a:tabLst>
                <a:tab pos="180340" algn="l"/>
              </a:tabLst>
            </a:pPr>
            <a:r>
              <a:rPr lang="vi-VN" sz="2400" dirty="0">
                <a:solidFill>
                  <a:srgbClr val="000000"/>
                </a:solidFill>
                <a:effectLst/>
                <a:ea typeface="Calibri" panose="020F0502020204030204" pitchFamily="34" charset="0"/>
              </a:rPr>
              <a:t>1.3. Tiến trình hình thành và phát triển của kỹ năng mềm</a:t>
            </a:r>
            <a:endParaRPr lang="en-US" sz="2400" dirty="0">
              <a:effectLst/>
              <a:ea typeface="Times New Roman" panose="02020603050405020304" pitchFamily="18" charset="0"/>
            </a:endParaRPr>
          </a:p>
          <a:p>
            <a:pPr marL="0" indent="0">
              <a:lnSpc>
                <a:spcPct val="110000"/>
              </a:lnSpc>
              <a:spcBef>
                <a:spcPts val="300"/>
              </a:spcBef>
              <a:spcAft>
                <a:spcPts val="0"/>
              </a:spcAft>
              <a:buNone/>
              <a:tabLst>
                <a:tab pos="180340" algn="l"/>
              </a:tabLst>
            </a:pPr>
            <a:r>
              <a:rPr lang="vi-VN" sz="2400" dirty="0">
                <a:solidFill>
                  <a:srgbClr val="000000"/>
                </a:solidFill>
                <a:effectLst/>
                <a:ea typeface="Calibri" panose="020F0502020204030204" pitchFamily="34" charset="0"/>
              </a:rPr>
              <a:t>1.4. Phân loại kỹ năng mềm</a:t>
            </a:r>
            <a:endParaRPr lang="en-US" sz="2400" dirty="0">
              <a:effectLst/>
              <a:ea typeface="Times New Roman" panose="02020603050405020304" pitchFamily="18" charset="0"/>
            </a:endParaRPr>
          </a:p>
          <a:p>
            <a:pPr marL="0" indent="0">
              <a:buNone/>
            </a:pPr>
            <a:endParaRPr lang="en-US" dirty="0"/>
          </a:p>
        </p:txBody>
      </p:sp>
      <p:sp>
        <p:nvSpPr>
          <p:cNvPr id="4" name="Date Placeholder 3">
            <a:extLst>
              <a:ext uri="{FF2B5EF4-FFF2-40B4-BE49-F238E27FC236}">
                <a16:creationId xmlns:a16="http://schemas.microsoft.com/office/drawing/2014/main" id="{918FCED6-F716-AA37-BE59-5B3B45627978}"/>
              </a:ext>
            </a:extLst>
          </p:cNvPr>
          <p:cNvSpPr>
            <a:spLocks noGrp="1"/>
          </p:cNvSpPr>
          <p:nvPr>
            <p:ph type="dt" sz="half" idx="10"/>
          </p:nvPr>
        </p:nvSpPr>
        <p:spPr/>
        <p:txBody>
          <a:bodyPr/>
          <a:lstStyle/>
          <a:p>
            <a:pPr>
              <a:defRPr/>
            </a:pPr>
            <a:fld id="{78DB6E4E-9B3A-F14C-8EDB-A84C28B1983E}" type="datetime1">
              <a:rPr lang="en-US" smtClean="0"/>
              <a:pPr>
                <a:defRPr/>
              </a:pPr>
              <a:t>6/19/2024</a:t>
            </a:fld>
            <a:endParaRPr lang="en-US"/>
          </a:p>
        </p:txBody>
      </p:sp>
      <p:sp>
        <p:nvSpPr>
          <p:cNvPr id="5" name="Footer Placeholder 4">
            <a:extLst>
              <a:ext uri="{FF2B5EF4-FFF2-40B4-BE49-F238E27FC236}">
                <a16:creationId xmlns:a16="http://schemas.microsoft.com/office/drawing/2014/main" id="{3F24AC78-5FF4-05FA-F1BE-A5450A701470}"/>
              </a:ext>
            </a:extLst>
          </p:cNvPr>
          <p:cNvSpPr>
            <a:spLocks noGrp="1"/>
          </p:cNvSpPr>
          <p:nvPr>
            <p:ph type="ftr" sz="quarter" idx="11"/>
          </p:nvPr>
        </p:nvSpPr>
        <p:spPr/>
        <p:txBody>
          <a:bodyPr/>
          <a:lstStyle/>
          <a:p>
            <a:pPr>
              <a:defRPr/>
            </a:pPr>
            <a:r>
              <a:rPr lang="en-US"/>
              <a:t>https://huaf.edu.vn</a:t>
            </a:r>
          </a:p>
        </p:txBody>
      </p:sp>
      <p:sp>
        <p:nvSpPr>
          <p:cNvPr id="6" name="Slide Number Placeholder 5">
            <a:extLst>
              <a:ext uri="{FF2B5EF4-FFF2-40B4-BE49-F238E27FC236}">
                <a16:creationId xmlns:a16="http://schemas.microsoft.com/office/drawing/2014/main" id="{39A396FD-7CF5-87AC-A59C-53004C95FB26}"/>
              </a:ext>
            </a:extLst>
          </p:cNvPr>
          <p:cNvSpPr>
            <a:spLocks noGrp="1"/>
          </p:cNvSpPr>
          <p:nvPr>
            <p:ph type="sldNum" sz="quarter" idx="12"/>
          </p:nvPr>
        </p:nvSpPr>
        <p:spPr/>
        <p:txBody>
          <a:bodyPr/>
          <a:lstStyle/>
          <a:p>
            <a:pPr>
              <a:defRPr/>
            </a:pPr>
            <a:fld id="{21E97B94-E747-B84F-AE1E-B2164F1CD516}" type="slidenum">
              <a:rPr lang="en-US" altLang="en-US" smtClean="0"/>
              <a:pPr>
                <a:defRPr/>
              </a:pPr>
              <a:t>12</a:t>
            </a:fld>
            <a:endParaRPr lang="en-US" altLang="en-US"/>
          </a:p>
        </p:txBody>
      </p:sp>
    </p:spTree>
    <p:extLst>
      <p:ext uri="{BB962C8B-B14F-4D97-AF65-F5344CB8AC3E}">
        <p14:creationId xmlns:p14="http://schemas.microsoft.com/office/powerpoint/2010/main" val="4092902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30C60-BDC8-7336-873A-C4FAD257211F}"/>
              </a:ext>
            </a:extLst>
          </p:cNvPr>
          <p:cNvSpPr>
            <a:spLocks noGrp="1"/>
          </p:cNvSpPr>
          <p:nvPr>
            <p:ph type="title"/>
          </p:nvPr>
        </p:nvSpPr>
        <p:spPr/>
        <p:txBody>
          <a:bodyPr>
            <a:noAutofit/>
          </a:bodyPr>
          <a:lstStyle/>
          <a:p>
            <a:pPr algn="ctr"/>
            <a:r>
              <a:rPr lang="en-US" sz="4000" b="1" dirty="0"/>
              <a:t>NỘI DUNG CHÍNH CỦA HỌC PHẦN</a:t>
            </a:r>
          </a:p>
        </p:txBody>
      </p:sp>
      <p:sp>
        <p:nvSpPr>
          <p:cNvPr id="3" name="Content Placeholder 2">
            <a:extLst>
              <a:ext uri="{FF2B5EF4-FFF2-40B4-BE49-F238E27FC236}">
                <a16:creationId xmlns:a16="http://schemas.microsoft.com/office/drawing/2014/main" id="{1FA626A4-EDFC-EDEC-0AB2-0EC371F477B7}"/>
              </a:ext>
            </a:extLst>
          </p:cNvPr>
          <p:cNvSpPr>
            <a:spLocks noGrp="1"/>
          </p:cNvSpPr>
          <p:nvPr>
            <p:ph idx="1"/>
          </p:nvPr>
        </p:nvSpPr>
        <p:spPr>
          <a:xfrm>
            <a:off x="475129" y="1120231"/>
            <a:ext cx="10878671" cy="4351338"/>
          </a:xfrm>
        </p:spPr>
        <p:txBody>
          <a:bodyPr/>
          <a:lstStyle/>
          <a:p>
            <a:pPr marL="0" indent="0">
              <a:buNone/>
            </a:pPr>
            <a:r>
              <a:rPr lang="en-US" sz="2400" b="1" dirty="0">
                <a:latin typeface="Arial" panose="020B0604020202020204" pitchFamily="34" charset="0"/>
                <a:cs typeface="Arial" panose="020B0604020202020204" pitchFamily="34" charset="0"/>
              </a:rPr>
              <a:t>CHƯƠNG 2. KỸ NĂNG GIAO TIẾP</a:t>
            </a:r>
          </a:p>
          <a:p>
            <a:pPr>
              <a:lnSpc>
                <a:spcPct val="110000"/>
              </a:lnSpc>
              <a:spcBef>
                <a:spcPts val="300"/>
              </a:spcBef>
              <a:spcAft>
                <a:spcPts val="0"/>
              </a:spcAft>
              <a:buFont typeface="Wingdings" panose="05000000000000000000" pitchFamily="2" charset="2"/>
              <a:buChar char="v"/>
              <a:tabLst>
                <a:tab pos="180340" algn="l"/>
              </a:tabLst>
            </a:pP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Khái niệm</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0000"/>
              </a:lnSpc>
              <a:spcBef>
                <a:spcPts val="300"/>
              </a:spcBef>
              <a:spcAft>
                <a:spcPts val="0"/>
              </a:spcAft>
              <a:buFont typeface="Wingdings" panose="05000000000000000000" pitchFamily="2" charset="2"/>
              <a:buChar char="v"/>
              <a:tabLst>
                <a:tab pos="180340" algn="l"/>
              </a:tabLst>
            </a:pP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Mục tiêu và vai trò của giao tiếp</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0000"/>
              </a:lnSpc>
              <a:spcBef>
                <a:spcPts val="300"/>
              </a:spcBef>
              <a:spcAft>
                <a:spcPts val="0"/>
              </a:spcAft>
              <a:buFont typeface="Wingdings" panose="05000000000000000000" pitchFamily="2" charset="2"/>
              <a:buChar char="v"/>
              <a:tabLst>
                <a:tab pos="180340" algn="l"/>
              </a:tabLst>
            </a:pP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yếu tố cấu thành quá trình giao tiếp</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0000"/>
              </a:lnSpc>
              <a:spcBef>
                <a:spcPts val="300"/>
              </a:spcBef>
              <a:spcAft>
                <a:spcPts val="0"/>
              </a:spcAft>
              <a:buFont typeface="Wingdings" panose="05000000000000000000" pitchFamily="2" charset="2"/>
              <a:buChar char="v"/>
              <a:tabLst>
                <a:tab pos="180340" algn="l"/>
              </a:tabLst>
            </a:pP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yếu tố gây trở ngại cho quá trình giao tiếp</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0000"/>
              </a:lnSpc>
              <a:spcBef>
                <a:spcPts val="300"/>
              </a:spcBef>
              <a:spcAft>
                <a:spcPts val="0"/>
              </a:spcAft>
              <a:buFont typeface="Wingdings" panose="05000000000000000000" pitchFamily="2" charset="2"/>
              <a:buChar char="v"/>
              <a:tabLst>
                <a:tab pos="180340" algn="l"/>
              </a:tabLst>
            </a:pP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Phân loại giao tiếp</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0000"/>
              </a:lnSpc>
              <a:spcBef>
                <a:spcPts val="300"/>
              </a:spcBef>
              <a:spcAft>
                <a:spcPts val="0"/>
              </a:spcAft>
              <a:buFont typeface="Wingdings" panose="05000000000000000000" pitchFamily="2" charset="2"/>
              <a:buChar char="v"/>
              <a:tabLst>
                <a:tab pos="180340" algn="l"/>
              </a:tabLst>
            </a:pP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nguyên tắc giao tiếp hiệu quả</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0000"/>
              </a:lnSpc>
              <a:spcBef>
                <a:spcPts val="300"/>
              </a:spcBef>
              <a:spcAft>
                <a:spcPts val="0"/>
              </a:spcAft>
              <a:buFont typeface="Wingdings" panose="05000000000000000000" pitchFamily="2" charset="2"/>
              <a:buChar char="v"/>
              <a:tabLst>
                <a:tab pos="180340" algn="l"/>
              </a:tabLst>
            </a:pP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Kỹ năng giao tiếp và việc ứng dụng trong nghề nghiệp</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en-US" dirty="0"/>
          </a:p>
        </p:txBody>
      </p:sp>
      <p:sp>
        <p:nvSpPr>
          <p:cNvPr id="4" name="Date Placeholder 3">
            <a:extLst>
              <a:ext uri="{FF2B5EF4-FFF2-40B4-BE49-F238E27FC236}">
                <a16:creationId xmlns:a16="http://schemas.microsoft.com/office/drawing/2014/main" id="{918FCED6-F716-AA37-BE59-5B3B45627978}"/>
              </a:ext>
            </a:extLst>
          </p:cNvPr>
          <p:cNvSpPr>
            <a:spLocks noGrp="1"/>
          </p:cNvSpPr>
          <p:nvPr>
            <p:ph type="dt" sz="half" idx="10"/>
          </p:nvPr>
        </p:nvSpPr>
        <p:spPr/>
        <p:txBody>
          <a:bodyPr/>
          <a:lstStyle/>
          <a:p>
            <a:pPr>
              <a:defRPr/>
            </a:pPr>
            <a:fld id="{78DB6E4E-9B3A-F14C-8EDB-A84C28B1983E}" type="datetime1">
              <a:rPr lang="en-US" smtClean="0"/>
              <a:pPr>
                <a:defRPr/>
              </a:pPr>
              <a:t>6/19/2024</a:t>
            </a:fld>
            <a:endParaRPr lang="en-US"/>
          </a:p>
        </p:txBody>
      </p:sp>
      <p:sp>
        <p:nvSpPr>
          <p:cNvPr id="5" name="Footer Placeholder 4">
            <a:extLst>
              <a:ext uri="{FF2B5EF4-FFF2-40B4-BE49-F238E27FC236}">
                <a16:creationId xmlns:a16="http://schemas.microsoft.com/office/drawing/2014/main" id="{3F24AC78-5FF4-05FA-F1BE-A5450A701470}"/>
              </a:ext>
            </a:extLst>
          </p:cNvPr>
          <p:cNvSpPr>
            <a:spLocks noGrp="1"/>
          </p:cNvSpPr>
          <p:nvPr>
            <p:ph type="ftr" sz="quarter" idx="11"/>
          </p:nvPr>
        </p:nvSpPr>
        <p:spPr/>
        <p:txBody>
          <a:bodyPr/>
          <a:lstStyle/>
          <a:p>
            <a:pPr>
              <a:defRPr/>
            </a:pPr>
            <a:r>
              <a:rPr lang="en-US"/>
              <a:t>https://huaf.edu.vn</a:t>
            </a:r>
          </a:p>
        </p:txBody>
      </p:sp>
      <p:sp>
        <p:nvSpPr>
          <p:cNvPr id="6" name="Slide Number Placeholder 5">
            <a:extLst>
              <a:ext uri="{FF2B5EF4-FFF2-40B4-BE49-F238E27FC236}">
                <a16:creationId xmlns:a16="http://schemas.microsoft.com/office/drawing/2014/main" id="{39A396FD-7CF5-87AC-A59C-53004C95FB26}"/>
              </a:ext>
            </a:extLst>
          </p:cNvPr>
          <p:cNvSpPr>
            <a:spLocks noGrp="1"/>
          </p:cNvSpPr>
          <p:nvPr>
            <p:ph type="sldNum" sz="quarter" idx="12"/>
          </p:nvPr>
        </p:nvSpPr>
        <p:spPr/>
        <p:txBody>
          <a:bodyPr/>
          <a:lstStyle/>
          <a:p>
            <a:pPr>
              <a:defRPr/>
            </a:pPr>
            <a:fld id="{21E97B94-E747-B84F-AE1E-B2164F1CD516}" type="slidenum">
              <a:rPr lang="en-US" altLang="en-US" smtClean="0"/>
              <a:pPr>
                <a:defRPr/>
              </a:pPr>
              <a:t>13</a:t>
            </a:fld>
            <a:endParaRPr lang="en-US" altLang="en-US"/>
          </a:p>
        </p:txBody>
      </p:sp>
    </p:spTree>
    <p:extLst>
      <p:ext uri="{BB962C8B-B14F-4D97-AF65-F5344CB8AC3E}">
        <p14:creationId xmlns:p14="http://schemas.microsoft.com/office/powerpoint/2010/main" val="156130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30C60-BDC8-7336-873A-C4FAD257211F}"/>
              </a:ext>
            </a:extLst>
          </p:cNvPr>
          <p:cNvSpPr>
            <a:spLocks noGrp="1"/>
          </p:cNvSpPr>
          <p:nvPr>
            <p:ph type="title"/>
          </p:nvPr>
        </p:nvSpPr>
        <p:spPr/>
        <p:txBody>
          <a:bodyPr>
            <a:noAutofit/>
          </a:bodyPr>
          <a:lstStyle/>
          <a:p>
            <a:pPr algn="ctr"/>
            <a:r>
              <a:rPr lang="en-US" sz="4000" b="1" dirty="0"/>
              <a:t>NỘI DUNG CHÍNH CỦA HỌC PHẦN</a:t>
            </a:r>
          </a:p>
        </p:txBody>
      </p:sp>
      <p:sp>
        <p:nvSpPr>
          <p:cNvPr id="3" name="Content Placeholder 2">
            <a:extLst>
              <a:ext uri="{FF2B5EF4-FFF2-40B4-BE49-F238E27FC236}">
                <a16:creationId xmlns:a16="http://schemas.microsoft.com/office/drawing/2014/main" id="{1FA626A4-EDFC-EDEC-0AB2-0EC371F477B7}"/>
              </a:ext>
            </a:extLst>
          </p:cNvPr>
          <p:cNvSpPr>
            <a:spLocks noGrp="1"/>
          </p:cNvSpPr>
          <p:nvPr>
            <p:ph idx="1"/>
          </p:nvPr>
        </p:nvSpPr>
        <p:spPr/>
        <p:txBody>
          <a:bodyPr/>
          <a:lstStyle/>
          <a:p>
            <a:pPr marL="0" indent="0">
              <a:buNone/>
            </a:pPr>
            <a:r>
              <a:rPr lang="en-US" sz="2800" b="1" dirty="0">
                <a:latin typeface="Arial" panose="020B0604020202020204" pitchFamily="34" charset="0"/>
                <a:cs typeface="Arial" panose="020B0604020202020204" pitchFamily="34" charset="0"/>
              </a:rPr>
              <a:t>CHƯƠNG 3. KỸ NĂNG THUYẾT TRÌNH</a:t>
            </a:r>
          </a:p>
          <a:p>
            <a:pPr>
              <a:lnSpc>
                <a:spcPct val="110000"/>
              </a:lnSpc>
              <a:spcBef>
                <a:spcPts val="300"/>
              </a:spcBef>
              <a:spcAft>
                <a:spcPts val="0"/>
              </a:spcAft>
              <a:buFont typeface="Wingdings" panose="05000000000000000000" pitchFamily="2" charset="2"/>
              <a:buChar char="v"/>
              <a:tabLst>
                <a:tab pos="180340" algn="l"/>
              </a:tabLst>
            </a:pPr>
            <a:r>
              <a:rPr lang="vi-VN" sz="2400" dirty="0">
                <a:solidFill>
                  <a:srgbClr val="000000"/>
                </a:solidFill>
                <a:effectLst/>
                <a:ea typeface="Calibri" panose="020F0502020204030204" pitchFamily="34" charset="0"/>
              </a:rPr>
              <a:t>Khái niệm</a:t>
            </a:r>
            <a:endParaRPr lang="en-US" sz="2400" dirty="0">
              <a:effectLst/>
              <a:ea typeface="Times New Roman" panose="02020603050405020304" pitchFamily="18" charset="0"/>
            </a:endParaRPr>
          </a:p>
          <a:p>
            <a:pPr>
              <a:lnSpc>
                <a:spcPct val="110000"/>
              </a:lnSpc>
              <a:spcBef>
                <a:spcPts val="300"/>
              </a:spcBef>
              <a:spcAft>
                <a:spcPts val="0"/>
              </a:spcAft>
              <a:buFont typeface="Wingdings" panose="05000000000000000000" pitchFamily="2" charset="2"/>
              <a:buChar char="v"/>
              <a:tabLst>
                <a:tab pos="180340" algn="l"/>
              </a:tabLst>
            </a:pPr>
            <a:r>
              <a:rPr lang="vi-VN" sz="2400" dirty="0">
                <a:solidFill>
                  <a:srgbClr val="000000"/>
                </a:solidFill>
                <a:effectLst/>
                <a:ea typeface="Calibri" panose="020F0502020204030204" pitchFamily="34" charset="0"/>
              </a:rPr>
              <a:t>Mục tiêu và vai trò của thuyết trình</a:t>
            </a:r>
            <a:endParaRPr lang="en-US" sz="2400" dirty="0">
              <a:effectLst/>
              <a:ea typeface="Times New Roman" panose="02020603050405020304" pitchFamily="18" charset="0"/>
            </a:endParaRPr>
          </a:p>
          <a:p>
            <a:pPr>
              <a:lnSpc>
                <a:spcPct val="110000"/>
              </a:lnSpc>
              <a:spcBef>
                <a:spcPts val="300"/>
              </a:spcBef>
              <a:spcAft>
                <a:spcPts val="0"/>
              </a:spcAft>
              <a:buFont typeface="Wingdings" panose="05000000000000000000" pitchFamily="2" charset="2"/>
              <a:buChar char="v"/>
              <a:tabLst>
                <a:tab pos="180340" algn="l"/>
              </a:tabLst>
            </a:pPr>
            <a:r>
              <a:rPr lang="vi-VN" sz="2400" dirty="0">
                <a:solidFill>
                  <a:srgbClr val="000000"/>
                </a:solidFill>
                <a:effectLst/>
                <a:ea typeface="Calibri" panose="020F0502020204030204" pitchFamily="34" charset="0"/>
              </a:rPr>
              <a:t>Xây dựng chủ đề thuyết trình</a:t>
            </a:r>
            <a:endParaRPr lang="en-US" sz="2400" dirty="0">
              <a:effectLst/>
              <a:ea typeface="Times New Roman" panose="02020603050405020304" pitchFamily="18" charset="0"/>
            </a:endParaRPr>
          </a:p>
          <a:p>
            <a:pPr>
              <a:lnSpc>
                <a:spcPct val="110000"/>
              </a:lnSpc>
              <a:spcBef>
                <a:spcPts val="300"/>
              </a:spcBef>
              <a:spcAft>
                <a:spcPts val="0"/>
              </a:spcAft>
              <a:buFont typeface="Wingdings" panose="05000000000000000000" pitchFamily="2" charset="2"/>
              <a:buChar char="v"/>
              <a:tabLst>
                <a:tab pos="180340" algn="l"/>
              </a:tabLst>
            </a:pPr>
            <a:r>
              <a:rPr lang="vi-VN" sz="2400" dirty="0">
                <a:solidFill>
                  <a:srgbClr val="000000"/>
                </a:solidFill>
                <a:effectLst/>
                <a:ea typeface="Calibri" panose="020F0502020204030204" pitchFamily="34" charset="0"/>
              </a:rPr>
              <a:t>Tiến trình thuyết trình</a:t>
            </a:r>
            <a:endParaRPr lang="en-US" sz="2400" dirty="0">
              <a:effectLst/>
              <a:ea typeface="Times New Roman" panose="02020603050405020304" pitchFamily="18" charset="0"/>
            </a:endParaRPr>
          </a:p>
          <a:p>
            <a:pPr>
              <a:lnSpc>
                <a:spcPct val="110000"/>
              </a:lnSpc>
              <a:spcBef>
                <a:spcPts val="300"/>
              </a:spcBef>
              <a:spcAft>
                <a:spcPts val="0"/>
              </a:spcAft>
              <a:buFont typeface="Wingdings" panose="05000000000000000000" pitchFamily="2" charset="2"/>
              <a:buChar char="v"/>
              <a:tabLst>
                <a:tab pos="180340" algn="l"/>
              </a:tabLst>
            </a:pPr>
            <a:r>
              <a:rPr lang="vi-VN" sz="2400" dirty="0">
                <a:solidFill>
                  <a:srgbClr val="000000"/>
                </a:solidFill>
                <a:effectLst/>
                <a:ea typeface="Calibri" panose="020F0502020204030204" pitchFamily="34" charset="0"/>
              </a:rPr>
              <a:t>Các yếu tố gây trở ngại cho quá trình thuyết trình</a:t>
            </a:r>
            <a:endParaRPr lang="en-US" sz="2400" dirty="0">
              <a:effectLst/>
              <a:ea typeface="Times New Roman" panose="02020603050405020304" pitchFamily="18" charset="0"/>
            </a:endParaRPr>
          </a:p>
          <a:p>
            <a:pPr>
              <a:lnSpc>
                <a:spcPct val="110000"/>
              </a:lnSpc>
              <a:spcBef>
                <a:spcPts val="300"/>
              </a:spcBef>
              <a:spcAft>
                <a:spcPts val="0"/>
              </a:spcAft>
              <a:buFont typeface="Wingdings" panose="05000000000000000000" pitchFamily="2" charset="2"/>
              <a:buChar char="v"/>
              <a:tabLst>
                <a:tab pos="180340" algn="l"/>
              </a:tabLst>
            </a:pPr>
            <a:r>
              <a:rPr lang="vi-VN" sz="2400" dirty="0">
                <a:solidFill>
                  <a:srgbClr val="000000"/>
                </a:solidFill>
                <a:effectLst/>
                <a:ea typeface="Calibri" panose="020F0502020204030204" pitchFamily="34" charset="0"/>
              </a:rPr>
              <a:t>Phong cách thuyết trình và những yếu tố hỗ trợ thuyết trình thành công</a:t>
            </a:r>
            <a:endParaRPr lang="en-US" sz="2400" dirty="0">
              <a:effectLst/>
              <a:ea typeface="Times New Roman" panose="02020603050405020304" pitchFamily="18" charset="0"/>
            </a:endParaRPr>
          </a:p>
          <a:p>
            <a:pPr>
              <a:lnSpc>
                <a:spcPct val="110000"/>
              </a:lnSpc>
              <a:spcBef>
                <a:spcPts val="300"/>
              </a:spcBef>
              <a:spcAft>
                <a:spcPts val="0"/>
              </a:spcAft>
              <a:buFont typeface="Wingdings" panose="05000000000000000000" pitchFamily="2" charset="2"/>
              <a:buChar char="v"/>
              <a:tabLst>
                <a:tab pos="180340" algn="l"/>
              </a:tabLst>
            </a:pPr>
            <a:r>
              <a:rPr lang="vi-VN" sz="2400" dirty="0">
                <a:solidFill>
                  <a:srgbClr val="000000"/>
                </a:solidFill>
                <a:effectLst/>
                <a:ea typeface="Calibri" panose="020F0502020204030204" pitchFamily="34" charset="0"/>
              </a:rPr>
              <a:t>Phân tích khán giả khi chuẩn bị bài thuyết trình</a:t>
            </a:r>
            <a:endParaRPr lang="en-US" sz="2400" dirty="0">
              <a:effectLst/>
              <a:ea typeface="Times New Roman" panose="02020603050405020304" pitchFamily="18" charset="0"/>
            </a:endParaRPr>
          </a:p>
          <a:p>
            <a:pPr>
              <a:lnSpc>
                <a:spcPct val="110000"/>
              </a:lnSpc>
              <a:spcBef>
                <a:spcPts val="300"/>
              </a:spcBef>
              <a:spcAft>
                <a:spcPts val="0"/>
              </a:spcAft>
              <a:buFont typeface="Wingdings" panose="05000000000000000000" pitchFamily="2" charset="2"/>
              <a:buChar char="v"/>
              <a:tabLst>
                <a:tab pos="180340" algn="l"/>
              </a:tabLst>
            </a:pPr>
            <a:r>
              <a:rPr lang="vi-VN" sz="2400" dirty="0">
                <a:solidFill>
                  <a:srgbClr val="000000"/>
                </a:solidFill>
                <a:effectLst/>
                <a:ea typeface="Calibri" panose="020F0502020204030204" pitchFamily="34" charset="0"/>
              </a:rPr>
              <a:t>Các nguyên tắc thuyết trình hiệu quả</a:t>
            </a:r>
            <a:endParaRPr lang="en-US" sz="2400" dirty="0">
              <a:effectLst/>
              <a:ea typeface="Times New Roman" panose="02020603050405020304" pitchFamily="18" charset="0"/>
            </a:endParaRPr>
          </a:p>
          <a:p>
            <a:pPr>
              <a:lnSpc>
                <a:spcPct val="110000"/>
              </a:lnSpc>
              <a:spcBef>
                <a:spcPts val="300"/>
              </a:spcBef>
              <a:spcAft>
                <a:spcPts val="0"/>
              </a:spcAft>
              <a:buFont typeface="Wingdings" panose="05000000000000000000" pitchFamily="2" charset="2"/>
              <a:buChar char="v"/>
              <a:tabLst>
                <a:tab pos="180340" algn="l"/>
              </a:tabLst>
            </a:pPr>
            <a:r>
              <a:rPr lang="vi-VN" sz="2400" dirty="0">
                <a:solidFill>
                  <a:srgbClr val="000000"/>
                </a:solidFill>
                <a:effectLst/>
                <a:ea typeface="Calibri" panose="020F0502020204030204" pitchFamily="34" charset="0"/>
              </a:rPr>
              <a:t>Kỹ năng thuyết trình trong hoạt động nghề nghiệp</a:t>
            </a:r>
            <a:endParaRPr lang="en-US" sz="2400" dirty="0">
              <a:effectLst/>
              <a:ea typeface="Times New Roman" panose="02020603050405020304" pitchFamily="18" charset="0"/>
            </a:endParaRPr>
          </a:p>
          <a:p>
            <a:pPr marL="0" indent="0">
              <a:buNone/>
            </a:pPr>
            <a:endParaRPr lang="en-US" sz="2800" b="1" dirty="0">
              <a:latin typeface="Arial" panose="020B0604020202020204" pitchFamily="34" charset="0"/>
              <a:cs typeface="Arial" panose="020B0604020202020204" pitchFamily="34" charset="0"/>
            </a:endParaRPr>
          </a:p>
          <a:p>
            <a:pPr marL="0" indent="0">
              <a:buNone/>
            </a:pPr>
            <a:endParaRPr lang="en-US" dirty="0"/>
          </a:p>
        </p:txBody>
      </p:sp>
      <p:sp>
        <p:nvSpPr>
          <p:cNvPr id="4" name="Date Placeholder 3">
            <a:extLst>
              <a:ext uri="{FF2B5EF4-FFF2-40B4-BE49-F238E27FC236}">
                <a16:creationId xmlns:a16="http://schemas.microsoft.com/office/drawing/2014/main" id="{918FCED6-F716-AA37-BE59-5B3B45627978}"/>
              </a:ext>
            </a:extLst>
          </p:cNvPr>
          <p:cNvSpPr>
            <a:spLocks noGrp="1"/>
          </p:cNvSpPr>
          <p:nvPr>
            <p:ph type="dt" sz="half" idx="10"/>
          </p:nvPr>
        </p:nvSpPr>
        <p:spPr/>
        <p:txBody>
          <a:bodyPr/>
          <a:lstStyle/>
          <a:p>
            <a:pPr>
              <a:defRPr/>
            </a:pPr>
            <a:fld id="{78DB6E4E-9B3A-F14C-8EDB-A84C28B1983E}" type="datetime1">
              <a:rPr lang="en-US" smtClean="0"/>
              <a:pPr>
                <a:defRPr/>
              </a:pPr>
              <a:t>6/19/2024</a:t>
            </a:fld>
            <a:endParaRPr lang="en-US"/>
          </a:p>
        </p:txBody>
      </p:sp>
      <p:sp>
        <p:nvSpPr>
          <p:cNvPr id="5" name="Footer Placeholder 4">
            <a:extLst>
              <a:ext uri="{FF2B5EF4-FFF2-40B4-BE49-F238E27FC236}">
                <a16:creationId xmlns:a16="http://schemas.microsoft.com/office/drawing/2014/main" id="{3F24AC78-5FF4-05FA-F1BE-A5450A701470}"/>
              </a:ext>
            </a:extLst>
          </p:cNvPr>
          <p:cNvSpPr>
            <a:spLocks noGrp="1"/>
          </p:cNvSpPr>
          <p:nvPr>
            <p:ph type="ftr" sz="quarter" idx="11"/>
          </p:nvPr>
        </p:nvSpPr>
        <p:spPr/>
        <p:txBody>
          <a:bodyPr/>
          <a:lstStyle/>
          <a:p>
            <a:pPr>
              <a:defRPr/>
            </a:pPr>
            <a:r>
              <a:rPr lang="en-US"/>
              <a:t>https://huaf.edu.vn</a:t>
            </a:r>
          </a:p>
        </p:txBody>
      </p:sp>
      <p:sp>
        <p:nvSpPr>
          <p:cNvPr id="6" name="Slide Number Placeholder 5">
            <a:extLst>
              <a:ext uri="{FF2B5EF4-FFF2-40B4-BE49-F238E27FC236}">
                <a16:creationId xmlns:a16="http://schemas.microsoft.com/office/drawing/2014/main" id="{39A396FD-7CF5-87AC-A59C-53004C95FB26}"/>
              </a:ext>
            </a:extLst>
          </p:cNvPr>
          <p:cNvSpPr>
            <a:spLocks noGrp="1"/>
          </p:cNvSpPr>
          <p:nvPr>
            <p:ph type="sldNum" sz="quarter" idx="12"/>
          </p:nvPr>
        </p:nvSpPr>
        <p:spPr/>
        <p:txBody>
          <a:bodyPr/>
          <a:lstStyle/>
          <a:p>
            <a:pPr>
              <a:defRPr/>
            </a:pPr>
            <a:fld id="{21E97B94-E747-B84F-AE1E-B2164F1CD516}" type="slidenum">
              <a:rPr lang="en-US" altLang="en-US" smtClean="0"/>
              <a:pPr>
                <a:defRPr/>
              </a:pPr>
              <a:t>14</a:t>
            </a:fld>
            <a:endParaRPr lang="en-US" altLang="en-US"/>
          </a:p>
        </p:txBody>
      </p:sp>
    </p:spTree>
    <p:extLst>
      <p:ext uri="{BB962C8B-B14F-4D97-AF65-F5344CB8AC3E}">
        <p14:creationId xmlns:p14="http://schemas.microsoft.com/office/powerpoint/2010/main" val="3474500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30C60-BDC8-7336-873A-C4FAD257211F}"/>
              </a:ext>
            </a:extLst>
          </p:cNvPr>
          <p:cNvSpPr>
            <a:spLocks noGrp="1"/>
          </p:cNvSpPr>
          <p:nvPr>
            <p:ph type="title"/>
          </p:nvPr>
        </p:nvSpPr>
        <p:spPr/>
        <p:txBody>
          <a:bodyPr>
            <a:noAutofit/>
          </a:bodyPr>
          <a:lstStyle/>
          <a:p>
            <a:pPr algn="ctr"/>
            <a:r>
              <a:rPr lang="en-US" sz="4000" b="1" dirty="0"/>
              <a:t>NỘI DUNG CHÍNH CỦA HỌC PHẦN</a:t>
            </a:r>
          </a:p>
        </p:txBody>
      </p:sp>
      <p:sp>
        <p:nvSpPr>
          <p:cNvPr id="3" name="Content Placeholder 2">
            <a:extLst>
              <a:ext uri="{FF2B5EF4-FFF2-40B4-BE49-F238E27FC236}">
                <a16:creationId xmlns:a16="http://schemas.microsoft.com/office/drawing/2014/main" id="{1FA626A4-EDFC-EDEC-0AB2-0EC371F477B7}"/>
              </a:ext>
            </a:extLst>
          </p:cNvPr>
          <p:cNvSpPr>
            <a:spLocks noGrp="1"/>
          </p:cNvSpPr>
          <p:nvPr>
            <p:ph idx="1"/>
          </p:nvPr>
        </p:nvSpPr>
        <p:spPr/>
        <p:txBody>
          <a:bodyPr/>
          <a:lstStyle/>
          <a:p>
            <a:pPr marL="0" indent="0">
              <a:buNone/>
            </a:pPr>
            <a:r>
              <a:rPr lang="en-US" sz="2800" b="1" dirty="0">
                <a:latin typeface="Arial" panose="020B0604020202020204" pitchFamily="34" charset="0"/>
                <a:cs typeface="Arial" panose="020B0604020202020204" pitchFamily="34" charset="0"/>
              </a:rPr>
              <a:t>CHƯƠNG 4. KỸ NĂNG LÀM VIỆC NHÓM</a:t>
            </a:r>
          </a:p>
          <a:p>
            <a:pPr>
              <a:lnSpc>
                <a:spcPct val="110000"/>
              </a:lnSpc>
              <a:spcBef>
                <a:spcPts val="300"/>
              </a:spcBef>
              <a:spcAft>
                <a:spcPts val="0"/>
              </a:spcAft>
              <a:buFont typeface="Wingdings" panose="05000000000000000000" pitchFamily="2" charset="2"/>
              <a:buChar char="v"/>
              <a:tabLst>
                <a:tab pos="180340" algn="l"/>
              </a:tabLst>
            </a:pP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Khái niệm</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0000"/>
              </a:lnSpc>
              <a:spcBef>
                <a:spcPts val="300"/>
              </a:spcBef>
              <a:spcAft>
                <a:spcPts val="0"/>
              </a:spcAft>
              <a:buFont typeface="Wingdings" panose="05000000000000000000" pitchFamily="2" charset="2"/>
              <a:buChar char="v"/>
              <a:tabLst>
                <a:tab pos="180340" algn="l"/>
              </a:tabLst>
            </a:pP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Các giai đoạn hình thành và phát triển nhóm</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0000"/>
              </a:lnSpc>
              <a:spcBef>
                <a:spcPts val="300"/>
              </a:spcBef>
              <a:spcAft>
                <a:spcPts val="0"/>
              </a:spcAft>
              <a:buFont typeface="Wingdings" panose="05000000000000000000" pitchFamily="2" charset="2"/>
              <a:buChar char="v"/>
              <a:tabLst>
                <a:tab pos="180340" algn="l"/>
              </a:tabLst>
            </a:pP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Kỹ năng quản lý nhóm</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0000"/>
              </a:lnSpc>
              <a:spcBef>
                <a:spcPts val="300"/>
              </a:spcBef>
              <a:spcAft>
                <a:spcPts val="0"/>
              </a:spcAft>
              <a:buFont typeface="Wingdings" panose="05000000000000000000" pitchFamily="2" charset="2"/>
              <a:buChar char="v"/>
              <a:tabLst>
                <a:tab pos="180340" algn="l"/>
              </a:tabLst>
            </a:pP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Cách ứng xử với những người có tính cách khác nhau</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0000"/>
              </a:lnSpc>
              <a:spcBef>
                <a:spcPts val="300"/>
              </a:spcBef>
              <a:spcAft>
                <a:spcPts val="0"/>
              </a:spcAft>
              <a:buFont typeface="Wingdings" panose="05000000000000000000" pitchFamily="2" charset="2"/>
              <a:buChar char="v"/>
              <a:tabLst>
                <a:tab pos="180340" algn="l"/>
              </a:tabLst>
            </a:pP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yếu tố tạo nên  hiệu quả làm việc nhóm </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0000"/>
              </a:lnSpc>
              <a:spcBef>
                <a:spcPts val="300"/>
              </a:spcBef>
              <a:spcAft>
                <a:spcPts val="0"/>
              </a:spcAft>
              <a:buFont typeface="Wingdings" panose="05000000000000000000" pitchFamily="2" charset="2"/>
              <a:buChar char="v"/>
              <a:tabLst>
                <a:tab pos="180340" algn="l"/>
              </a:tabLst>
            </a:pPr>
            <a:r>
              <a:rPr lang="vi-VN"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Các yếu tố cản trở hiệu quả quả làm việc nhóm </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en-US" dirty="0"/>
          </a:p>
        </p:txBody>
      </p:sp>
      <p:sp>
        <p:nvSpPr>
          <p:cNvPr id="4" name="Date Placeholder 3">
            <a:extLst>
              <a:ext uri="{FF2B5EF4-FFF2-40B4-BE49-F238E27FC236}">
                <a16:creationId xmlns:a16="http://schemas.microsoft.com/office/drawing/2014/main" id="{918FCED6-F716-AA37-BE59-5B3B45627978}"/>
              </a:ext>
            </a:extLst>
          </p:cNvPr>
          <p:cNvSpPr>
            <a:spLocks noGrp="1"/>
          </p:cNvSpPr>
          <p:nvPr>
            <p:ph type="dt" sz="half" idx="10"/>
          </p:nvPr>
        </p:nvSpPr>
        <p:spPr/>
        <p:txBody>
          <a:bodyPr/>
          <a:lstStyle/>
          <a:p>
            <a:pPr>
              <a:defRPr/>
            </a:pPr>
            <a:fld id="{78DB6E4E-9B3A-F14C-8EDB-A84C28B1983E}" type="datetime1">
              <a:rPr lang="en-US" smtClean="0"/>
              <a:pPr>
                <a:defRPr/>
              </a:pPr>
              <a:t>6/19/2024</a:t>
            </a:fld>
            <a:endParaRPr lang="en-US"/>
          </a:p>
        </p:txBody>
      </p:sp>
      <p:sp>
        <p:nvSpPr>
          <p:cNvPr id="5" name="Footer Placeholder 4">
            <a:extLst>
              <a:ext uri="{FF2B5EF4-FFF2-40B4-BE49-F238E27FC236}">
                <a16:creationId xmlns:a16="http://schemas.microsoft.com/office/drawing/2014/main" id="{3F24AC78-5FF4-05FA-F1BE-A5450A701470}"/>
              </a:ext>
            </a:extLst>
          </p:cNvPr>
          <p:cNvSpPr>
            <a:spLocks noGrp="1"/>
          </p:cNvSpPr>
          <p:nvPr>
            <p:ph type="ftr" sz="quarter" idx="11"/>
          </p:nvPr>
        </p:nvSpPr>
        <p:spPr/>
        <p:txBody>
          <a:bodyPr/>
          <a:lstStyle/>
          <a:p>
            <a:pPr>
              <a:defRPr/>
            </a:pPr>
            <a:r>
              <a:rPr lang="en-US"/>
              <a:t>https://huaf.edu.vn</a:t>
            </a:r>
          </a:p>
        </p:txBody>
      </p:sp>
      <p:sp>
        <p:nvSpPr>
          <p:cNvPr id="6" name="Slide Number Placeholder 5">
            <a:extLst>
              <a:ext uri="{FF2B5EF4-FFF2-40B4-BE49-F238E27FC236}">
                <a16:creationId xmlns:a16="http://schemas.microsoft.com/office/drawing/2014/main" id="{39A396FD-7CF5-87AC-A59C-53004C95FB26}"/>
              </a:ext>
            </a:extLst>
          </p:cNvPr>
          <p:cNvSpPr>
            <a:spLocks noGrp="1"/>
          </p:cNvSpPr>
          <p:nvPr>
            <p:ph type="sldNum" sz="quarter" idx="12"/>
          </p:nvPr>
        </p:nvSpPr>
        <p:spPr/>
        <p:txBody>
          <a:bodyPr/>
          <a:lstStyle/>
          <a:p>
            <a:pPr>
              <a:defRPr/>
            </a:pPr>
            <a:fld id="{21E97B94-E747-B84F-AE1E-B2164F1CD516}" type="slidenum">
              <a:rPr lang="en-US" altLang="en-US" smtClean="0"/>
              <a:pPr>
                <a:defRPr/>
              </a:pPr>
              <a:t>15</a:t>
            </a:fld>
            <a:endParaRPr lang="en-US" altLang="en-US"/>
          </a:p>
        </p:txBody>
      </p:sp>
    </p:spTree>
    <p:extLst>
      <p:ext uri="{BB962C8B-B14F-4D97-AF65-F5344CB8AC3E}">
        <p14:creationId xmlns:p14="http://schemas.microsoft.com/office/powerpoint/2010/main" val="2423011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30C60-BDC8-7336-873A-C4FAD257211F}"/>
              </a:ext>
            </a:extLst>
          </p:cNvPr>
          <p:cNvSpPr>
            <a:spLocks noGrp="1"/>
          </p:cNvSpPr>
          <p:nvPr>
            <p:ph type="title"/>
          </p:nvPr>
        </p:nvSpPr>
        <p:spPr/>
        <p:txBody>
          <a:bodyPr>
            <a:noAutofit/>
          </a:bodyPr>
          <a:lstStyle/>
          <a:p>
            <a:pPr algn="ctr"/>
            <a:r>
              <a:rPr lang="en-US" sz="4000" b="1" dirty="0"/>
              <a:t>NỘI DUNG CHÍNH CỦA HỌC PHẦN</a:t>
            </a:r>
          </a:p>
        </p:txBody>
      </p:sp>
      <p:sp>
        <p:nvSpPr>
          <p:cNvPr id="3" name="Content Placeholder 2">
            <a:extLst>
              <a:ext uri="{FF2B5EF4-FFF2-40B4-BE49-F238E27FC236}">
                <a16:creationId xmlns:a16="http://schemas.microsoft.com/office/drawing/2014/main" id="{1FA626A4-EDFC-EDEC-0AB2-0EC371F477B7}"/>
              </a:ext>
            </a:extLst>
          </p:cNvPr>
          <p:cNvSpPr>
            <a:spLocks noGrp="1"/>
          </p:cNvSpPr>
          <p:nvPr>
            <p:ph idx="1"/>
          </p:nvPr>
        </p:nvSpPr>
        <p:spPr/>
        <p:txBody>
          <a:bodyPr/>
          <a:lstStyle/>
          <a:p>
            <a:pPr marL="0" indent="0">
              <a:buNone/>
            </a:pPr>
            <a:r>
              <a:rPr lang="en-US" sz="2800" b="1" dirty="0">
                <a:latin typeface="Arial" panose="020B0604020202020204" pitchFamily="34" charset="0"/>
                <a:cs typeface="Arial" panose="020B0604020202020204" pitchFamily="34" charset="0"/>
              </a:rPr>
              <a:t>CHƯƠNG 5. KỸ NĂNG QUẢN LÝ THỜI GIAN</a:t>
            </a:r>
          </a:p>
          <a:p>
            <a:pPr>
              <a:lnSpc>
                <a:spcPct val="110000"/>
              </a:lnSpc>
              <a:spcBef>
                <a:spcPts val="300"/>
              </a:spcBef>
              <a:spcAft>
                <a:spcPts val="0"/>
              </a:spcAft>
              <a:buFont typeface="Wingdings" panose="05000000000000000000" pitchFamily="2" charset="2"/>
              <a:buChar char="v"/>
              <a:tabLst>
                <a:tab pos="180340" algn="l"/>
              </a:tabLst>
            </a:pP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trị</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thời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gian</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0000"/>
              </a:lnSpc>
              <a:spcBef>
                <a:spcPts val="300"/>
              </a:spcBef>
              <a:spcAft>
                <a:spcPts val="0"/>
              </a:spcAft>
              <a:buFont typeface="Wingdings" panose="05000000000000000000" pitchFamily="2" charset="2"/>
              <a:buChar char="v"/>
              <a:tabLst>
                <a:tab pos="180340" algn="l"/>
              </a:tabLst>
            </a:pP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niệm</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lý</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thời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gian</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0000"/>
              </a:lnSpc>
              <a:spcBef>
                <a:spcPts val="300"/>
              </a:spcBef>
              <a:spcAft>
                <a:spcPts val="0"/>
              </a:spcAft>
              <a:buFont typeface="Wingdings" panose="05000000000000000000" pitchFamily="2" charset="2"/>
              <a:buChar char="v"/>
              <a:tabLst>
                <a:tab pos="180340" algn="l"/>
              </a:tabLst>
            </a:pP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Nguyên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nhân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gây</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lãng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thời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0000"/>
              </a:lnSpc>
              <a:spcBef>
                <a:spcPts val="300"/>
              </a:spcBef>
              <a:spcAft>
                <a:spcPts val="0"/>
              </a:spcAft>
              <a:buFont typeface="Wingdings" panose="05000000000000000000" pitchFamily="2" charset="2"/>
              <a:buChar char="v"/>
              <a:tabLst>
                <a:tab pos="180340" algn="l"/>
              </a:tabLst>
            </a:pP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nguyên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tắc</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lý</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thời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0000"/>
              </a:lnSpc>
              <a:spcBef>
                <a:spcPts val="300"/>
              </a:spcBef>
              <a:spcAft>
                <a:spcPts val="0"/>
              </a:spcAft>
              <a:buFont typeface="Wingdings" panose="05000000000000000000" pitchFamily="2" charset="2"/>
              <a:buChar char="v"/>
              <a:tabLst>
                <a:tab pos="180340" algn="l"/>
              </a:tabLst>
            </a:pP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cụ</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lý</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thời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en-US" dirty="0"/>
          </a:p>
        </p:txBody>
      </p:sp>
      <p:sp>
        <p:nvSpPr>
          <p:cNvPr id="4" name="Date Placeholder 3">
            <a:extLst>
              <a:ext uri="{FF2B5EF4-FFF2-40B4-BE49-F238E27FC236}">
                <a16:creationId xmlns:a16="http://schemas.microsoft.com/office/drawing/2014/main" id="{918FCED6-F716-AA37-BE59-5B3B45627978}"/>
              </a:ext>
            </a:extLst>
          </p:cNvPr>
          <p:cNvSpPr>
            <a:spLocks noGrp="1"/>
          </p:cNvSpPr>
          <p:nvPr>
            <p:ph type="dt" sz="half" idx="10"/>
          </p:nvPr>
        </p:nvSpPr>
        <p:spPr/>
        <p:txBody>
          <a:bodyPr/>
          <a:lstStyle/>
          <a:p>
            <a:pPr>
              <a:defRPr/>
            </a:pPr>
            <a:fld id="{78DB6E4E-9B3A-F14C-8EDB-A84C28B1983E}" type="datetime1">
              <a:rPr lang="en-US" smtClean="0"/>
              <a:pPr>
                <a:defRPr/>
              </a:pPr>
              <a:t>6/19/2024</a:t>
            </a:fld>
            <a:endParaRPr lang="en-US"/>
          </a:p>
        </p:txBody>
      </p:sp>
      <p:sp>
        <p:nvSpPr>
          <p:cNvPr id="5" name="Footer Placeholder 4">
            <a:extLst>
              <a:ext uri="{FF2B5EF4-FFF2-40B4-BE49-F238E27FC236}">
                <a16:creationId xmlns:a16="http://schemas.microsoft.com/office/drawing/2014/main" id="{3F24AC78-5FF4-05FA-F1BE-A5450A701470}"/>
              </a:ext>
            </a:extLst>
          </p:cNvPr>
          <p:cNvSpPr>
            <a:spLocks noGrp="1"/>
          </p:cNvSpPr>
          <p:nvPr>
            <p:ph type="ftr" sz="quarter" idx="11"/>
          </p:nvPr>
        </p:nvSpPr>
        <p:spPr/>
        <p:txBody>
          <a:bodyPr/>
          <a:lstStyle/>
          <a:p>
            <a:pPr>
              <a:defRPr/>
            </a:pPr>
            <a:r>
              <a:rPr lang="en-US"/>
              <a:t>https://huaf.edu.vn</a:t>
            </a:r>
          </a:p>
        </p:txBody>
      </p:sp>
      <p:sp>
        <p:nvSpPr>
          <p:cNvPr id="6" name="Slide Number Placeholder 5">
            <a:extLst>
              <a:ext uri="{FF2B5EF4-FFF2-40B4-BE49-F238E27FC236}">
                <a16:creationId xmlns:a16="http://schemas.microsoft.com/office/drawing/2014/main" id="{39A396FD-7CF5-87AC-A59C-53004C95FB26}"/>
              </a:ext>
            </a:extLst>
          </p:cNvPr>
          <p:cNvSpPr>
            <a:spLocks noGrp="1"/>
          </p:cNvSpPr>
          <p:nvPr>
            <p:ph type="sldNum" sz="quarter" idx="12"/>
          </p:nvPr>
        </p:nvSpPr>
        <p:spPr/>
        <p:txBody>
          <a:bodyPr/>
          <a:lstStyle/>
          <a:p>
            <a:pPr>
              <a:defRPr/>
            </a:pPr>
            <a:fld id="{21E97B94-E747-B84F-AE1E-B2164F1CD516}" type="slidenum">
              <a:rPr lang="en-US" altLang="en-US" smtClean="0"/>
              <a:pPr>
                <a:defRPr/>
              </a:pPr>
              <a:t>16</a:t>
            </a:fld>
            <a:endParaRPr lang="en-US" altLang="en-US"/>
          </a:p>
        </p:txBody>
      </p:sp>
    </p:spTree>
    <p:extLst>
      <p:ext uri="{BB962C8B-B14F-4D97-AF65-F5344CB8AC3E}">
        <p14:creationId xmlns:p14="http://schemas.microsoft.com/office/powerpoint/2010/main" val="1438065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30C60-BDC8-7336-873A-C4FAD257211F}"/>
              </a:ext>
            </a:extLst>
          </p:cNvPr>
          <p:cNvSpPr>
            <a:spLocks noGrp="1"/>
          </p:cNvSpPr>
          <p:nvPr>
            <p:ph type="title"/>
          </p:nvPr>
        </p:nvSpPr>
        <p:spPr/>
        <p:txBody>
          <a:bodyPr>
            <a:noAutofit/>
          </a:bodyPr>
          <a:lstStyle/>
          <a:p>
            <a:pPr algn="ctr"/>
            <a:r>
              <a:rPr lang="en-US" sz="4000" b="1" dirty="0"/>
              <a:t>NỘI DUNG CHÍNH CỦA HỌC PHẦN</a:t>
            </a:r>
          </a:p>
        </p:txBody>
      </p:sp>
      <p:sp>
        <p:nvSpPr>
          <p:cNvPr id="3" name="Content Placeholder 2">
            <a:extLst>
              <a:ext uri="{FF2B5EF4-FFF2-40B4-BE49-F238E27FC236}">
                <a16:creationId xmlns:a16="http://schemas.microsoft.com/office/drawing/2014/main" id="{1FA626A4-EDFC-EDEC-0AB2-0EC371F477B7}"/>
              </a:ext>
            </a:extLst>
          </p:cNvPr>
          <p:cNvSpPr>
            <a:spLocks noGrp="1"/>
          </p:cNvSpPr>
          <p:nvPr>
            <p:ph idx="1"/>
          </p:nvPr>
        </p:nvSpPr>
        <p:spPr>
          <a:xfrm>
            <a:off x="838200" y="860612"/>
            <a:ext cx="10515600" cy="5585012"/>
          </a:xfrm>
        </p:spPr>
        <p:txBody>
          <a:bodyPr/>
          <a:lstStyle/>
          <a:p>
            <a:pPr marL="0" indent="0">
              <a:buNone/>
            </a:pPr>
            <a:r>
              <a:rPr lang="en-US" b="1" dirty="0">
                <a:latin typeface="Arial" panose="020B0604020202020204" pitchFamily="34" charset="0"/>
                <a:cs typeface="Arial" panose="020B0604020202020204" pitchFamily="34" charset="0"/>
              </a:rPr>
              <a:t>CHƯƠNG 6. KỸ NĂNG THUYẾT PHỤC NHÀ TUYỂN DỤNG</a:t>
            </a:r>
          </a:p>
          <a:p>
            <a:pPr>
              <a:lnSpc>
                <a:spcPct val="110000"/>
              </a:lnSpc>
              <a:spcBef>
                <a:spcPts val="300"/>
              </a:spcBef>
              <a:spcAft>
                <a:spcPts val="0"/>
              </a:spcAft>
              <a:buFont typeface="Wingdings" panose="05000000000000000000" pitchFamily="2" charset="2"/>
              <a:buChar char="v"/>
              <a:tabLst>
                <a:tab pos="180340" algn="l"/>
              </a:tabLst>
            </a:pP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Đánh</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khả</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năng</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cơ</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hội</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việc</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endParaRPr lang="en-US" sz="1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0000"/>
              </a:lnSpc>
              <a:spcBef>
                <a:spcPts val="300"/>
              </a:spcBef>
              <a:spcAft>
                <a:spcPts val="0"/>
              </a:spcAft>
              <a:buFont typeface="Wingdings" panose="05000000000000000000" pitchFamily="2" charset="2"/>
              <a:buChar char="v"/>
              <a:tabLst>
                <a:tab pos="180340" algn="l"/>
              </a:tabLst>
            </a:pP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Phân</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tích</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đánh</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thân</a:t>
            </a:r>
            <a:endParaRPr lang="en-US" sz="1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0000"/>
              </a:lnSpc>
              <a:spcBef>
                <a:spcPts val="300"/>
              </a:spcBef>
              <a:spcAft>
                <a:spcPts val="0"/>
              </a:spcAft>
              <a:buFont typeface="Wingdings" panose="05000000000000000000" pitchFamily="2" charset="2"/>
              <a:buChar char="v"/>
              <a:tabLst>
                <a:tab pos="180340" algn="l"/>
              </a:tabLst>
            </a:pP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Phân</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tích</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vị</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trí</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yêu</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cầu</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công</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việc</a:t>
            </a:r>
            <a:endParaRPr lang="en-US" sz="1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0000"/>
              </a:lnSpc>
              <a:spcBef>
                <a:spcPts val="300"/>
              </a:spcBef>
              <a:spcAft>
                <a:spcPts val="0"/>
              </a:spcAft>
              <a:buFont typeface="Wingdings" panose="05000000000000000000" pitchFamily="2" charset="2"/>
              <a:buChar char="v"/>
              <a:tabLst>
                <a:tab pos="180340" algn="l"/>
              </a:tabLst>
            </a:pP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Tìm</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kiếm</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cơ</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hội</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việc</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endParaRPr lang="en-US" sz="1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0000"/>
              </a:lnSpc>
              <a:spcBef>
                <a:spcPts val="300"/>
              </a:spcBef>
              <a:spcAft>
                <a:spcPts val="0"/>
              </a:spcAft>
              <a:buFont typeface="Wingdings" panose="05000000000000000000" pitchFamily="2" charset="2"/>
              <a:buChar char="v"/>
              <a:tabLst>
                <a:tab pos="180340" algn="l"/>
              </a:tabLst>
            </a:pP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Chuẩn</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bị</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hồ</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sơ</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xin</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việc</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endParaRPr lang="en-US" sz="1900" dirty="0">
              <a:effectLst/>
              <a:latin typeface="Arial" panose="020B0604020202020204" pitchFamily="34" charset="0"/>
              <a:ea typeface="Times New Roman" panose="02020603050405020304" pitchFamily="18" charset="0"/>
              <a:cs typeface="Arial" panose="020B0604020202020204" pitchFamily="34" charset="0"/>
            </a:endParaRPr>
          </a:p>
          <a:p>
            <a:pPr lvl="1">
              <a:lnSpc>
                <a:spcPct val="110000"/>
              </a:lnSpc>
              <a:spcBef>
                <a:spcPts val="300"/>
              </a:spcBef>
              <a:spcAft>
                <a:spcPts val="0"/>
              </a:spcAft>
              <a:buFont typeface="Wingdings" panose="05000000000000000000" pitchFamily="2" charset="2"/>
              <a:buChar char="ü"/>
              <a:tabLst>
                <a:tab pos="180340" algn="l"/>
              </a:tabLst>
            </a:pP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giấy</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tờ</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bộ</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hồ</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sơ</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xin</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việc</a:t>
            </a:r>
            <a:endParaRPr lang="en-US" sz="1900" dirty="0">
              <a:effectLst/>
              <a:latin typeface="Arial" panose="020B0604020202020204" pitchFamily="34" charset="0"/>
              <a:ea typeface="Times New Roman" panose="02020603050405020304" pitchFamily="18" charset="0"/>
              <a:cs typeface="Arial" panose="020B0604020202020204" pitchFamily="34" charset="0"/>
            </a:endParaRPr>
          </a:p>
          <a:p>
            <a:pPr lvl="1">
              <a:lnSpc>
                <a:spcPct val="110000"/>
              </a:lnSpc>
              <a:spcBef>
                <a:spcPts val="300"/>
              </a:spcBef>
              <a:spcAft>
                <a:spcPts val="0"/>
              </a:spcAft>
              <a:buFont typeface="Wingdings" panose="05000000000000000000" pitchFamily="2" charset="2"/>
              <a:buChar char="ü"/>
              <a:tabLst>
                <a:tab pos="180340" algn="l"/>
              </a:tabLst>
            </a:pP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Yêu</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cầu</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bộ</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hồ</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sơ</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ấn</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tượng</a:t>
            </a:r>
            <a:endParaRPr lang="en-US" sz="1900" dirty="0">
              <a:effectLst/>
              <a:latin typeface="Arial" panose="020B0604020202020204" pitchFamily="34" charset="0"/>
              <a:ea typeface="Times New Roman" panose="02020603050405020304" pitchFamily="18" charset="0"/>
              <a:cs typeface="Arial" panose="020B0604020202020204" pitchFamily="34" charset="0"/>
            </a:endParaRPr>
          </a:p>
          <a:p>
            <a:pPr lvl="1">
              <a:lnSpc>
                <a:spcPct val="110000"/>
              </a:lnSpc>
              <a:spcBef>
                <a:spcPts val="300"/>
              </a:spcBef>
              <a:spcAft>
                <a:spcPts val="0"/>
              </a:spcAft>
              <a:buFont typeface="Wingdings" panose="05000000000000000000" pitchFamily="2" charset="2"/>
              <a:buChar char="ü"/>
              <a:tabLst>
                <a:tab pos="180340" algn="l"/>
              </a:tabLst>
            </a:pP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Kỹ</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năng</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viết</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đơn</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xin</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việc</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gây</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ấn</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tượng</a:t>
            </a:r>
            <a:endParaRPr lang="en-US" sz="1900" dirty="0">
              <a:effectLst/>
              <a:latin typeface="Arial" panose="020B0604020202020204" pitchFamily="34" charset="0"/>
              <a:ea typeface="Times New Roman" panose="02020603050405020304" pitchFamily="18" charset="0"/>
              <a:cs typeface="Arial" panose="020B0604020202020204" pitchFamily="34" charset="0"/>
            </a:endParaRPr>
          </a:p>
          <a:p>
            <a:pPr lvl="1">
              <a:lnSpc>
                <a:spcPct val="110000"/>
              </a:lnSpc>
              <a:spcBef>
                <a:spcPts val="300"/>
              </a:spcBef>
              <a:spcAft>
                <a:spcPts val="0"/>
              </a:spcAft>
              <a:buFont typeface="Wingdings" panose="05000000000000000000" pitchFamily="2" charset="2"/>
              <a:buChar char="ü"/>
              <a:tabLst>
                <a:tab pos="180340" algn="l"/>
              </a:tabLst>
            </a:pP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Kỹ</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năng</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viết</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lý</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lịch</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nhân</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nổi</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bật</a:t>
            </a:r>
            <a:endParaRPr lang="en-US" sz="1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0000"/>
              </a:lnSpc>
              <a:spcBef>
                <a:spcPts val="300"/>
              </a:spcBef>
              <a:spcAft>
                <a:spcPts val="0"/>
              </a:spcAft>
              <a:buFont typeface="Wingdings" panose="05000000000000000000" pitchFamily="2" charset="2"/>
              <a:buChar char="v"/>
              <a:tabLst>
                <a:tab pos="180340" algn="l"/>
              </a:tabLst>
            </a:pPr>
            <a:r>
              <a:rPr lang="en-US" sz="1900" dirty="0" err="1">
                <a:solidFill>
                  <a:srgbClr val="222222"/>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Phỏng</a:t>
            </a:r>
            <a:r>
              <a:rPr lang="en-US" sz="1900" dirty="0">
                <a:solidFill>
                  <a:srgbClr val="222222"/>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222222"/>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vấn</a:t>
            </a:r>
            <a:r>
              <a:rPr lang="en-US" sz="1900" dirty="0">
                <a:solidFill>
                  <a:srgbClr val="222222"/>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222222"/>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xin</a:t>
            </a:r>
            <a:r>
              <a:rPr lang="en-US" sz="1900" dirty="0">
                <a:solidFill>
                  <a:srgbClr val="222222"/>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222222"/>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việc</a:t>
            </a:r>
            <a:r>
              <a:rPr lang="en-US" sz="1900" dirty="0">
                <a:solidFill>
                  <a:srgbClr val="222222"/>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222222"/>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làm</a:t>
            </a:r>
            <a:endParaRPr lang="en-US" sz="1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0000"/>
              </a:lnSpc>
              <a:spcBef>
                <a:spcPts val="300"/>
              </a:spcBef>
              <a:spcAft>
                <a:spcPts val="0"/>
              </a:spcAft>
              <a:buFont typeface="Wingdings" panose="05000000000000000000" pitchFamily="2" charset="2"/>
              <a:buChar char="v"/>
              <a:tabLst>
                <a:tab pos="180340" algn="l"/>
              </a:tabLst>
            </a:pP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Chuẩn</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bị</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trước</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phỏng</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vấn</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1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0000"/>
              </a:lnSpc>
              <a:spcBef>
                <a:spcPts val="300"/>
              </a:spcBef>
              <a:spcAft>
                <a:spcPts val="0"/>
              </a:spcAft>
              <a:buFont typeface="Wingdings" panose="05000000000000000000" pitchFamily="2" charset="2"/>
              <a:buChar char="v"/>
              <a:tabLst>
                <a:tab pos="180340" algn="l"/>
              </a:tabLst>
            </a:pP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Kỹ</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năng</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lời</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phỏng</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vấn</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1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0000"/>
              </a:lnSpc>
              <a:spcBef>
                <a:spcPts val="300"/>
              </a:spcBef>
              <a:spcAft>
                <a:spcPts val="0"/>
              </a:spcAft>
              <a:buFont typeface="Wingdings" panose="05000000000000000000" pitchFamily="2" charset="2"/>
              <a:buChar char="v"/>
              <a:tabLst>
                <a:tab pos="180340" algn="l"/>
              </a:tabLst>
            </a:pP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Những</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qui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tắc</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khi</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phỏng</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vấn</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19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0000"/>
              </a:lnSpc>
              <a:spcBef>
                <a:spcPts val="300"/>
              </a:spcBef>
              <a:buFont typeface="Wingdings" panose="05000000000000000000" pitchFamily="2" charset="2"/>
              <a:buChar char="v"/>
              <a:tabLst>
                <a:tab pos="180340" algn="l"/>
              </a:tabLst>
            </a:pP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Những</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chú</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ý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sau</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khi</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tham</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dự</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phỏng</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vấn</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1900"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en-US" dirty="0"/>
          </a:p>
        </p:txBody>
      </p:sp>
      <p:sp>
        <p:nvSpPr>
          <p:cNvPr id="4" name="Date Placeholder 3">
            <a:extLst>
              <a:ext uri="{FF2B5EF4-FFF2-40B4-BE49-F238E27FC236}">
                <a16:creationId xmlns:a16="http://schemas.microsoft.com/office/drawing/2014/main" id="{918FCED6-F716-AA37-BE59-5B3B45627978}"/>
              </a:ext>
            </a:extLst>
          </p:cNvPr>
          <p:cNvSpPr>
            <a:spLocks noGrp="1"/>
          </p:cNvSpPr>
          <p:nvPr>
            <p:ph type="dt" sz="half" idx="10"/>
          </p:nvPr>
        </p:nvSpPr>
        <p:spPr/>
        <p:txBody>
          <a:bodyPr/>
          <a:lstStyle/>
          <a:p>
            <a:pPr>
              <a:defRPr/>
            </a:pPr>
            <a:fld id="{78DB6E4E-9B3A-F14C-8EDB-A84C28B1983E}" type="datetime1">
              <a:rPr lang="en-US" smtClean="0"/>
              <a:pPr>
                <a:defRPr/>
              </a:pPr>
              <a:t>6/19/2024</a:t>
            </a:fld>
            <a:endParaRPr lang="en-US"/>
          </a:p>
        </p:txBody>
      </p:sp>
      <p:sp>
        <p:nvSpPr>
          <p:cNvPr id="5" name="Footer Placeholder 4">
            <a:extLst>
              <a:ext uri="{FF2B5EF4-FFF2-40B4-BE49-F238E27FC236}">
                <a16:creationId xmlns:a16="http://schemas.microsoft.com/office/drawing/2014/main" id="{3F24AC78-5FF4-05FA-F1BE-A5450A701470}"/>
              </a:ext>
            </a:extLst>
          </p:cNvPr>
          <p:cNvSpPr>
            <a:spLocks noGrp="1"/>
          </p:cNvSpPr>
          <p:nvPr>
            <p:ph type="ftr" sz="quarter" idx="11"/>
          </p:nvPr>
        </p:nvSpPr>
        <p:spPr/>
        <p:txBody>
          <a:bodyPr/>
          <a:lstStyle/>
          <a:p>
            <a:pPr>
              <a:defRPr/>
            </a:pPr>
            <a:r>
              <a:rPr lang="en-US" dirty="0"/>
              <a:t>https://huaf.edu.vn</a:t>
            </a:r>
          </a:p>
        </p:txBody>
      </p:sp>
      <p:sp>
        <p:nvSpPr>
          <p:cNvPr id="6" name="Slide Number Placeholder 5">
            <a:extLst>
              <a:ext uri="{FF2B5EF4-FFF2-40B4-BE49-F238E27FC236}">
                <a16:creationId xmlns:a16="http://schemas.microsoft.com/office/drawing/2014/main" id="{39A396FD-7CF5-87AC-A59C-53004C95FB26}"/>
              </a:ext>
            </a:extLst>
          </p:cNvPr>
          <p:cNvSpPr>
            <a:spLocks noGrp="1"/>
          </p:cNvSpPr>
          <p:nvPr>
            <p:ph type="sldNum" sz="quarter" idx="12"/>
          </p:nvPr>
        </p:nvSpPr>
        <p:spPr/>
        <p:txBody>
          <a:bodyPr/>
          <a:lstStyle/>
          <a:p>
            <a:pPr>
              <a:defRPr/>
            </a:pPr>
            <a:fld id="{21E97B94-E747-B84F-AE1E-B2164F1CD516}" type="slidenum">
              <a:rPr lang="en-US" altLang="en-US" smtClean="0"/>
              <a:pPr>
                <a:defRPr/>
              </a:pPr>
              <a:t>17</a:t>
            </a:fld>
            <a:endParaRPr lang="en-US" altLang="en-US"/>
          </a:p>
        </p:txBody>
      </p:sp>
    </p:spTree>
    <p:extLst>
      <p:ext uri="{BB962C8B-B14F-4D97-AF65-F5344CB8AC3E}">
        <p14:creationId xmlns:p14="http://schemas.microsoft.com/office/powerpoint/2010/main" val="2455980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30C60-BDC8-7336-873A-C4FAD257211F}"/>
              </a:ext>
            </a:extLst>
          </p:cNvPr>
          <p:cNvSpPr>
            <a:spLocks noGrp="1"/>
          </p:cNvSpPr>
          <p:nvPr>
            <p:ph type="title"/>
          </p:nvPr>
        </p:nvSpPr>
        <p:spPr/>
        <p:txBody>
          <a:bodyPr>
            <a:noAutofit/>
          </a:bodyPr>
          <a:lstStyle/>
          <a:p>
            <a:pPr algn="ctr"/>
            <a:r>
              <a:rPr lang="en-US" sz="4000" b="1" dirty="0"/>
              <a:t>THỰC HÀNH MÔN HỌC</a:t>
            </a:r>
          </a:p>
        </p:txBody>
      </p:sp>
      <p:sp>
        <p:nvSpPr>
          <p:cNvPr id="3" name="Content Placeholder 2">
            <a:extLst>
              <a:ext uri="{FF2B5EF4-FFF2-40B4-BE49-F238E27FC236}">
                <a16:creationId xmlns:a16="http://schemas.microsoft.com/office/drawing/2014/main" id="{1FA626A4-EDFC-EDEC-0AB2-0EC371F477B7}"/>
              </a:ext>
            </a:extLst>
          </p:cNvPr>
          <p:cNvSpPr>
            <a:spLocks noGrp="1"/>
          </p:cNvSpPr>
          <p:nvPr>
            <p:ph idx="1"/>
          </p:nvPr>
        </p:nvSpPr>
        <p:spPr/>
        <p:txBody>
          <a:bodyPr/>
          <a:lstStyle/>
          <a:p>
            <a:pPr algn="just">
              <a:lnSpc>
                <a:spcPct val="110000"/>
              </a:lnSpc>
              <a:spcBef>
                <a:spcPts val="300"/>
              </a:spcBef>
              <a:tabLst>
                <a:tab pos="180340" algn="l"/>
              </a:tabLst>
            </a:pPr>
            <a:r>
              <a:rPr lang="de-DE" dirty="0">
                <a:solidFill>
                  <a:srgbClr val="000000"/>
                </a:solidFill>
                <a:effectLst/>
                <a:latin typeface="Arial" panose="020B0604020202020204" pitchFamily="34" charset="0"/>
                <a:ea typeface="Calibri" panose="020F0502020204030204" pitchFamily="34" charset="0"/>
                <a:cs typeface="Arial" panose="020B0604020202020204" pitchFamily="34" charset="0"/>
              </a:rPr>
              <a:t>Bài 1: Thực hành kỹ năng giao tiếp</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0000"/>
              </a:lnSpc>
              <a:spcBef>
                <a:spcPts val="300"/>
              </a:spcBef>
              <a:tabLst>
                <a:tab pos="180340" algn="l"/>
              </a:tabLst>
            </a:pPr>
            <a:r>
              <a:rPr lang="de-DE" dirty="0">
                <a:solidFill>
                  <a:srgbClr val="000000"/>
                </a:solidFill>
                <a:effectLst/>
                <a:latin typeface="Arial" panose="020B0604020202020204" pitchFamily="34" charset="0"/>
                <a:ea typeface="Calibri" panose="020F0502020204030204" pitchFamily="34" charset="0"/>
                <a:cs typeface="Arial" panose="020B0604020202020204" pitchFamily="34" charset="0"/>
              </a:rPr>
              <a:t>Bài 2: Thực hành kỹ năng thuyết trình và Kỹ năng quản lý thời gian</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0000"/>
              </a:lnSpc>
              <a:spcBef>
                <a:spcPts val="300"/>
              </a:spcBef>
            </a:pPr>
            <a:r>
              <a:rPr lang="de-DE" dirty="0">
                <a:solidFill>
                  <a:srgbClr val="000000"/>
                </a:solidFill>
                <a:effectLst/>
                <a:latin typeface="Arial" panose="020B0604020202020204" pitchFamily="34" charset="0"/>
                <a:ea typeface="Calibri" panose="020F0502020204030204" pitchFamily="34" charset="0"/>
                <a:cs typeface="Arial" panose="020B0604020202020204" pitchFamily="34" charset="0"/>
              </a:rPr>
              <a:t>Bài 3: Thực hành kỹ năng làm việc nhóm và Kỹ năng lãnh đạo</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0000"/>
              </a:lnSpc>
              <a:spcBef>
                <a:spcPts val="300"/>
              </a:spcBef>
            </a:pPr>
            <a:r>
              <a:rPr lang="de-DE" dirty="0">
                <a:solidFill>
                  <a:srgbClr val="000000"/>
                </a:solidFill>
                <a:effectLst/>
                <a:latin typeface="Arial" panose="020B0604020202020204" pitchFamily="34" charset="0"/>
                <a:ea typeface="Calibri" panose="020F0502020204030204" pitchFamily="34" charset="0"/>
                <a:cs typeface="Arial" panose="020B0604020202020204" pitchFamily="34" charset="0"/>
              </a:rPr>
              <a:t>Bài 4: Thực hành kỹ năng xin việc làm </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4" name="Date Placeholder 3">
            <a:extLst>
              <a:ext uri="{FF2B5EF4-FFF2-40B4-BE49-F238E27FC236}">
                <a16:creationId xmlns:a16="http://schemas.microsoft.com/office/drawing/2014/main" id="{918FCED6-F716-AA37-BE59-5B3B45627978}"/>
              </a:ext>
            </a:extLst>
          </p:cNvPr>
          <p:cNvSpPr>
            <a:spLocks noGrp="1"/>
          </p:cNvSpPr>
          <p:nvPr>
            <p:ph type="dt" sz="half" idx="10"/>
          </p:nvPr>
        </p:nvSpPr>
        <p:spPr/>
        <p:txBody>
          <a:bodyPr/>
          <a:lstStyle/>
          <a:p>
            <a:pPr>
              <a:defRPr/>
            </a:pPr>
            <a:fld id="{78DB6E4E-9B3A-F14C-8EDB-A84C28B1983E}" type="datetime1">
              <a:rPr lang="en-US" smtClean="0"/>
              <a:pPr>
                <a:defRPr/>
              </a:pPr>
              <a:t>6/19/2024</a:t>
            </a:fld>
            <a:endParaRPr lang="en-US"/>
          </a:p>
        </p:txBody>
      </p:sp>
      <p:sp>
        <p:nvSpPr>
          <p:cNvPr id="5" name="Footer Placeholder 4">
            <a:extLst>
              <a:ext uri="{FF2B5EF4-FFF2-40B4-BE49-F238E27FC236}">
                <a16:creationId xmlns:a16="http://schemas.microsoft.com/office/drawing/2014/main" id="{3F24AC78-5FF4-05FA-F1BE-A5450A701470}"/>
              </a:ext>
            </a:extLst>
          </p:cNvPr>
          <p:cNvSpPr>
            <a:spLocks noGrp="1"/>
          </p:cNvSpPr>
          <p:nvPr>
            <p:ph type="ftr" sz="quarter" idx="11"/>
          </p:nvPr>
        </p:nvSpPr>
        <p:spPr/>
        <p:txBody>
          <a:bodyPr/>
          <a:lstStyle/>
          <a:p>
            <a:pPr>
              <a:defRPr/>
            </a:pPr>
            <a:r>
              <a:rPr lang="en-US"/>
              <a:t>https://huaf.edu.vn</a:t>
            </a:r>
          </a:p>
        </p:txBody>
      </p:sp>
      <p:sp>
        <p:nvSpPr>
          <p:cNvPr id="6" name="Slide Number Placeholder 5">
            <a:extLst>
              <a:ext uri="{FF2B5EF4-FFF2-40B4-BE49-F238E27FC236}">
                <a16:creationId xmlns:a16="http://schemas.microsoft.com/office/drawing/2014/main" id="{39A396FD-7CF5-87AC-A59C-53004C95FB26}"/>
              </a:ext>
            </a:extLst>
          </p:cNvPr>
          <p:cNvSpPr>
            <a:spLocks noGrp="1"/>
          </p:cNvSpPr>
          <p:nvPr>
            <p:ph type="sldNum" sz="quarter" idx="12"/>
          </p:nvPr>
        </p:nvSpPr>
        <p:spPr/>
        <p:txBody>
          <a:bodyPr/>
          <a:lstStyle/>
          <a:p>
            <a:pPr>
              <a:defRPr/>
            </a:pPr>
            <a:fld id="{21E97B94-E747-B84F-AE1E-B2164F1CD516}" type="slidenum">
              <a:rPr lang="en-US" altLang="en-US" smtClean="0"/>
              <a:pPr>
                <a:defRPr/>
              </a:pPr>
              <a:t>18</a:t>
            </a:fld>
            <a:endParaRPr lang="en-US" altLang="en-US"/>
          </a:p>
        </p:txBody>
      </p:sp>
    </p:spTree>
    <p:extLst>
      <p:ext uri="{BB962C8B-B14F-4D97-AF65-F5344CB8AC3E}">
        <p14:creationId xmlns:p14="http://schemas.microsoft.com/office/powerpoint/2010/main" val="1065236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30C60-BDC8-7336-873A-C4FAD257211F}"/>
              </a:ext>
            </a:extLst>
          </p:cNvPr>
          <p:cNvSpPr>
            <a:spLocks noGrp="1"/>
          </p:cNvSpPr>
          <p:nvPr>
            <p:ph type="title"/>
          </p:nvPr>
        </p:nvSpPr>
        <p:spPr/>
        <p:txBody>
          <a:bodyPr>
            <a:noAutofit/>
          </a:bodyPr>
          <a:lstStyle/>
          <a:p>
            <a:pPr algn="ctr"/>
            <a:r>
              <a:rPr lang="en-US" sz="4000" b="1" dirty="0"/>
              <a:t>THỰC HÀNH MÔN HỌC</a:t>
            </a:r>
          </a:p>
        </p:txBody>
      </p:sp>
      <p:sp>
        <p:nvSpPr>
          <p:cNvPr id="3" name="Content Placeholder 2">
            <a:extLst>
              <a:ext uri="{FF2B5EF4-FFF2-40B4-BE49-F238E27FC236}">
                <a16:creationId xmlns:a16="http://schemas.microsoft.com/office/drawing/2014/main" id="{1FA626A4-EDFC-EDEC-0AB2-0EC371F477B7}"/>
              </a:ext>
            </a:extLst>
          </p:cNvPr>
          <p:cNvSpPr>
            <a:spLocks noGrp="1"/>
          </p:cNvSpPr>
          <p:nvPr>
            <p:ph idx="1"/>
          </p:nvPr>
        </p:nvSpPr>
        <p:spPr>
          <a:xfrm>
            <a:off x="632012" y="1147125"/>
            <a:ext cx="10515600" cy="4351338"/>
          </a:xfrm>
        </p:spPr>
        <p:txBody>
          <a:bodyPr/>
          <a:lstStyle/>
          <a:p>
            <a:pPr marL="0" indent="0" algn="just">
              <a:lnSpc>
                <a:spcPct val="110000"/>
              </a:lnSpc>
              <a:spcBef>
                <a:spcPts val="300"/>
              </a:spcBef>
              <a:buNone/>
              <a:tabLst>
                <a:tab pos="180340" algn="l"/>
              </a:tabLst>
            </a:pPr>
            <a:r>
              <a:rPr lang="de-DE" b="1" dirty="0">
                <a:solidFill>
                  <a:srgbClr val="000000"/>
                </a:solidFill>
                <a:effectLst/>
                <a:latin typeface="Arial" panose="020B0604020202020204" pitchFamily="34" charset="0"/>
                <a:ea typeface="Calibri" panose="020F0502020204030204" pitchFamily="34" charset="0"/>
                <a:cs typeface="Arial" panose="020B0604020202020204" pitchFamily="34" charset="0"/>
              </a:rPr>
              <a:t>Bài 1: Thực hành kỹ năng giao tiếp</a:t>
            </a:r>
            <a:endParaRPr lang="en-US" b="1"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0000"/>
              </a:lnSpc>
              <a:spcBef>
                <a:spcPts val="300"/>
              </a:spcBef>
              <a:buFont typeface="Wingdings" panose="05000000000000000000" pitchFamily="2" charset="2"/>
              <a:buChar char="ü"/>
              <a:tabLst>
                <a:tab pos="180340" algn="l"/>
              </a:tabLst>
            </a:pP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Nội dung: Giáo viên đưa ra tình huống giao tiếp cho các thành viên trong lớp xử lý. Yêu cầu các thành viên viết ra giấy cách thức giải quyết tình huống theo quan điểm cá nhân.</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0000"/>
              </a:lnSpc>
              <a:spcBef>
                <a:spcPts val="300"/>
              </a:spcBef>
              <a:buFont typeface="Wingdings" panose="05000000000000000000" pitchFamily="2" charset="2"/>
              <a:buChar char="ü"/>
              <a:tabLst>
                <a:tab pos="180340" algn="l"/>
              </a:tabLst>
            </a:pP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Sản phẩm: Sinh viên thực hành kỹ năng phân tích và xử lý tình huống trong giao tiếp, kỹ năng lắng nghe, kỹ năng phản hồi.</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0000"/>
              </a:lnSpc>
              <a:spcBef>
                <a:spcPts val="300"/>
              </a:spcBef>
              <a:buFont typeface="Wingdings" panose="05000000000000000000" pitchFamily="2" charset="2"/>
              <a:buChar char="ü"/>
              <a:tabLst>
                <a:tab pos="180340" algn="l"/>
              </a:tabLst>
            </a:pP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Cách thực hiện: Gọi ngẫu nhiên các nhân trình bày quan điểm, cách giải quyết tình huống</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4" name="Date Placeholder 3">
            <a:extLst>
              <a:ext uri="{FF2B5EF4-FFF2-40B4-BE49-F238E27FC236}">
                <a16:creationId xmlns:a16="http://schemas.microsoft.com/office/drawing/2014/main" id="{918FCED6-F716-AA37-BE59-5B3B45627978}"/>
              </a:ext>
            </a:extLst>
          </p:cNvPr>
          <p:cNvSpPr>
            <a:spLocks noGrp="1"/>
          </p:cNvSpPr>
          <p:nvPr>
            <p:ph type="dt" sz="half" idx="10"/>
          </p:nvPr>
        </p:nvSpPr>
        <p:spPr/>
        <p:txBody>
          <a:bodyPr/>
          <a:lstStyle/>
          <a:p>
            <a:pPr>
              <a:defRPr/>
            </a:pPr>
            <a:fld id="{78DB6E4E-9B3A-F14C-8EDB-A84C28B1983E}" type="datetime1">
              <a:rPr lang="en-US" smtClean="0"/>
              <a:pPr>
                <a:defRPr/>
              </a:pPr>
              <a:t>6/19/2024</a:t>
            </a:fld>
            <a:endParaRPr lang="en-US"/>
          </a:p>
        </p:txBody>
      </p:sp>
      <p:sp>
        <p:nvSpPr>
          <p:cNvPr id="5" name="Footer Placeholder 4">
            <a:extLst>
              <a:ext uri="{FF2B5EF4-FFF2-40B4-BE49-F238E27FC236}">
                <a16:creationId xmlns:a16="http://schemas.microsoft.com/office/drawing/2014/main" id="{3F24AC78-5FF4-05FA-F1BE-A5450A701470}"/>
              </a:ext>
            </a:extLst>
          </p:cNvPr>
          <p:cNvSpPr>
            <a:spLocks noGrp="1"/>
          </p:cNvSpPr>
          <p:nvPr>
            <p:ph type="ftr" sz="quarter" idx="11"/>
          </p:nvPr>
        </p:nvSpPr>
        <p:spPr/>
        <p:txBody>
          <a:bodyPr/>
          <a:lstStyle/>
          <a:p>
            <a:pPr>
              <a:defRPr/>
            </a:pPr>
            <a:r>
              <a:rPr lang="en-US"/>
              <a:t>https://huaf.edu.vn</a:t>
            </a:r>
          </a:p>
        </p:txBody>
      </p:sp>
      <p:sp>
        <p:nvSpPr>
          <p:cNvPr id="6" name="Slide Number Placeholder 5">
            <a:extLst>
              <a:ext uri="{FF2B5EF4-FFF2-40B4-BE49-F238E27FC236}">
                <a16:creationId xmlns:a16="http://schemas.microsoft.com/office/drawing/2014/main" id="{39A396FD-7CF5-87AC-A59C-53004C95FB26}"/>
              </a:ext>
            </a:extLst>
          </p:cNvPr>
          <p:cNvSpPr>
            <a:spLocks noGrp="1"/>
          </p:cNvSpPr>
          <p:nvPr>
            <p:ph type="sldNum" sz="quarter" idx="12"/>
          </p:nvPr>
        </p:nvSpPr>
        <p:spPr/>
        <p:txBody>
          <a:bodyPr/>
          <a:lstStyle/>
          <a:p>
            <a:pPr>
              <a:defRPr/>
            </a:pPr>
            <a:fld id="{21E97B94-E747-B84F-AE1E-B2164F1CD516}" type="slidenum">
              <a:rPr lang="en-US" altLang="en-US" smtClean="0"/>
              <a:pPr>
                <a:defRPr/>
              </a:pPr>
              <a:t>19</a:t>
            </a:fld>
            <a:endParaRPr lang="en-US" altLang="en-US"/>
          </a:p>
        </p:txBody>
      </p:sp>
    </p:spTree>
    <p:extLst>
      <p:ext uri="{BB962C8B-B14F-4D97-AF65-F5344CB8AC3E}">
        <p14:creationId xmlns:p14="http://schemas.microsoft.com/office/powerpoint/2010/main" val="2828777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4717" y="1573307"/>
            <a:ext cx="9762565" cy="2438400"/>
          </a:xfrm>
        </p:spPr>
        <p:txBody>
          <a:bodyPr/>
          <a:lstStyle/>
          <a:p>
            <a:r>
              <a:rPr lang="en-US" dirty="0">
                <a:latin typeface="Arial" panose="020B0604020202020204" pitchFamily="34" charset="0"/>
                <a:cs typeface="Arial" panose="020B0604020202020204" pitchFamily="34" charset="0"/>
              </a:rPr>
              <a:t>PGS. TS LÊ THỊ HỒNG PHƯƠNG</a:t>
            </a:r>
          </a:p>
          <a:p>
            <a:r>
              <a:rPr lang="en-US" dirty="0">
                <a:latin typeface="Arial" panose="020B0604020202020204" pitchFamily="34" charset="0"/>
                <a:cs typeface="Arial" panose="020B0604020202020204" pitchFamily="34" charset="0"/>
              </a:rPr>
              <a:t>Email: </a:t>
            </a:r>
            <a:r>
              <a:rPr lang="en-US" dirty="0">
                <a:latin typeface="Arial" panose="020B0604020202020204" pitchFamily="34" charset="0"/>
                <a:cs typeface="Arial" panose="020B0604020202020204" pitchFamily="34" charset="0"/>
                <a:hlinkClick r:id="rId2"/>
              </a:rPr>
              <a:t>lethihongphuong@huaf.edu.vn</a:t>
            </a:r>
            <a:r>
              <a:rPr lang="en-US" dirty="0">
                <a:latin typeface="Arial" panose="020B0604020202020204" pitchFamily="34" charset="0"/>
                <a:cs typeface="Arial" panose="020B0604020202020204" pitchFamily="34" charset="0"/>
              </a:rPr>
              <a:t> </a:t>
            </a:r>
          </a:p>
          <a:p>
            <a:r>
              <a:rPr lang="en-US" dirty="0" err="1">
                <a:latin typeface="Arial" panose="020B0604020202020204" pitchFamily="34" charset="0"/>
                <a:cs typeface="Arial" panose="020B0604020202020204" pitchFamily="34" charset="0"/>
              </a:rPr>
              <a:t>Số</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thoại</a:t>
            </a:r>
            <a:r>
              <a:rPr lang="en-US" dirty="0">
                <a:latin typeface="Arial" panose="020B0604020202020204" pitchFamily="34" charset="0"/>
                <a:cs typeface="Arial" panose="020B0604020202020204" pitchFamily="34" charset="0"/>
              </a:rPr>
              <a:t>: 0971. 036.736</a:t>
            </a:r>
          </a:p>
          <a:p>
            <a:r>
              <a:rPr lang="en-US" dirty="0" err="1">
                <a:latin typeface="Arial" panose="020B0604020202020204" pitchFamily="34" charset="0"/>
                <a:cs typeface="Arial" panose="020B0604020202020204" pitchFamily="34" charset="0"/>
              </a:rPr>
              <a:t>Đơn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vị</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tác</a:t>
            </a:r>
            <a:r>
              <a:rPr lang="en-US" dirty="0">
                <a:latin typeface="Arial" panose="020B0604020202020204" pitchFamily="34" charset="0"/>
                <a:cs typeface="Arial" panose="020B0604020202020204" pitchFamily="34" charset="0"/>
              </a:rPr>
              <a:t>: Khoa </a:t>
            </a:r>
            <a:r>
              <a:rPr lang="en-US" dirty="0" err="1">
                <a:latin typeface="Arial" panose="020B0604020202020204" pitchFamily="34" charset="0"/>
                <a:cs typeface="Arial" panose="020B0604020202020204" pitchFamily="34" charset="0"/>
              </a:rPr>
              <a:t>phát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triển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thôn</a:t>
            </a:r>
            <a:r>
              <a:rPr lang="en-US" dirty="0">
                <a:latin typeface="Arial" panose="020B0604020202020204" pitchFamily="34" charset="0"/>
                <a:cs typeface="Arial" panose="020B0604020202020204" pitchFamily="34" charset="0"/>
              </a:rPr>
              <a:t> </a:t>
            </a:r>
          </a:p>
          <a:p>
            <a:pPr marL="0" indent="0">
              <a:buNone/>
            </a:pPr>
            <a:r>
              <a:rPr lang="en-US">
                <a:latin typeface="Arial" panose="020B0604020202020204" pitchFamily="34" charset="0"/>
                <a:cs typeface="Arial" panose="020B0604020202020204" pitchFamily="34" charset="0"/>
              </a:rPr>
              <a:t>                             Trường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Nông</a:t>
            </a:r>
            <a:r>
              <a:rPr lang="en-US" dirty="0">
                <a:latin typeface="Arial" panose="020B0604020202020204" pitchFamily="34" charset="0"/>
                <a:cs typeface="Arial" panose="020B0604020202020204" pitchFamily="34" charset="0"/>
              </a:rPr>
              <a:t> Lâm, </a:t>
            </a:r>
            <a:r>
              <a:rPr lang="en-US" dirty="0" err="1">
                <a:latin typeface="Arial" panose="020B0604020202020204" pitchFamily="34" charset="0"/>
                <a:cs typeface="Arial" panose="020B0604020202020204" pitchFamily="34" charset="0"/>
              </a:rPr>
              <a:t>Đại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Huế</a:t>
            </a:r>
            <a:endParaRPr lang="en-US" dirty="0">
              <a:latin typeface="Arial" panose="020B0604020202020204" pitchFamily="34" charset="0"/>
              <a:cs typeface="Arial" panose="020B0604020202020204" pitchFamily="34" charset="0"/>
            </a:endParaRPr>
          </a:p>
          <a:p>
            <a:pPr marL="0" indent="0">
              <a:buNone/>
            </a:pPr>
            <a:endParaRPr lang="vi-VN" dirty="0"/>
          </a:p>
        </p:txBody>
      </p:sp>
      <p:sp>
        <p:nvSpPr>
          <p:cNvPr id="2" name="TextBox 1">
            <a:extLst>
              <a:ext uri="{FF2B5EF4-FFF2-40B4-BE49-F238E27FC236}">
                <a16:creationId xmlns:a16="http://schemas.microsoft.com/office/drawing/2014/main" id="{AE7BB9A2-59FA-2D99-26A7-DF538655DC9D}"/>
              </a:ext>
            </a:extLst>
          </p:cNvPr>
          <p:cNvSpPr txBox="1"/>
          <p:nvPr/>
        </p:nvSpPr>
        <p:spPr>
          <a:xfrm>
            <a:off x="1878106" y="62753"/>
            <a:ext cx="7848600" cy="707886"/>
          </a:xfrm>
          <a:prstGeom prst="rect">
            <a:avLst/>
          </a:prstGeom>
          <a:noFill/>
        </p:spPr>
        <p:txBody>
          <a:bodyPr wrap="square" rtlCol="0">
            <a:spAutoFit/>
          </a:bodyPr>
          <a:lstStyle/>
          <a:p>
            <a:pPr algn="ctr"/>
            <a:r>
              <a:rPr lang="en-US" sz="4000" b="1" dirty="0">
                <a:solidFill>
                  <a:schemeClr val="bg1"/>
                </a:solidFill>
              </a:rPr>
              <a:t>THÔNG TIN CÁ NHÂN GIẢNG VIÊN</a:t>
            </a:r>
          </a:p>
        </p:txBody>
      </p:sp>
    </p:spTree>
    <p:extLst>
      <p:ext uri="{BB962C8B-B14F-4D97-AF65-F5344CB8AC3E}">
        <p14:creationId xmlns:p14="http://schemas.microsoft.com/office/powerpoint/2010/main" val="1443343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30C60-BDC8-7336-873A-C4FAD257211F}"/>
              </a:ext>
            </a:extLst>
          </p:cNvPr>
          <p:cNvSpPr>
            <a:spLocks noGrp="1"/>
          </p:cNvSpPr>
          <p:nvPr>
            <p:ph type="title"/>
          </p:nvPr>
        </p:nvSpPr>
        <p:spPr/>
        <p:txBody>
          <a:bodyPr>
            <a:noAutofit/>
          </a:bodyPr>
          <a:lstStyle/>
          <a:p>
            <a:pPr algn="ctr"/>
            <a:r>
              <a:rPr lang="en-US" sz="4000" b="1" dirty="0"/>
              <a:t>THỰC HÀNH MÔN HỌC</a:t>
            </a:r>
          </a:p>
        </p:txBody>
      </p:sp>
      <p:sp>
        <p:nvSpPr>
          <p:cNvPr id="3" name="Content Placeholder 2">
            <a:extLst>
              <a:ext uri="{FF2B5EF4-FFF2-40B4-BE49-F238E27FC236}">
                <a16:creationId xmlns:a16="http://schemas.microsoft.com/office/drawing/2014/main" id="{1FA626A4-EDFC-EDEC-0AB2-0EC371F477B7}"/>
              </a:ext>
            </a:extLst>
          </p:cNvPr>
          <p:cNvSpPr>
            <a:spLocks noGrp="1"/>
          </p:cNvSpPr>
          <p:nvPr>
            <p:ph idx="1"/>
          </p:nvPr>
        </p:nvSpPr>
        <p:spPr>
          <a:xfrm>
            <a:off x="251013" y="949900"/>
            <a:ext cx="11645152" cy="5190923"/>
          </a:xfrm>
        </p:spPr>
        <p:txBody>
          <a:bodyPr/>
          <a:lstStyle/>
          <a:p>
            <a:pPr marL="0" indent="0" algn="just">
              <a:lnSpc>
                <a:spcPct val="110000"/>
              </a:lnSpc>
              <a:spcBef>
                <a:spcPts val="300"/>
              </a:spcBef>
              <a:buNone/>
              <a:tabLst>
                <a:tab pos="180340" algn="l"/>
              </a:tabLst>
            </a:pPr>
            <a:r>
              <a:rPr lang="de-DE" b="1" dirty="0">
                <a:solidFill>
                  <a:srgbClr val="000000"/>
                </a:solidFill>
                <a:effectLst/>
                <a:latin typeface="Arial" panose="020B0604020202020204" pitchFamily="34" charset="0"/>
                <a:ea typeface="Calibri" panose="020F0502020204030204" pitchFamily="34" charset="0"/>
                <a:cs typeface="Arial" panose="020B0604020202020204" pitchFamily="34" charset="0"/>
              </a:rPr>
              <a:t>Bài 2: Thực hành kỹ năng thuyết trình và Kỹ năng quản lý thời gian</a:t>
            </a:r>
            <a:endParaRPr lang="en-US" b="1"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0000"/>
              </a:lnSpc>
              <a:spcBef>
                <a:spcPts val="300"/>
              </a:spcBef>
              <a:buFont typeface="Wingdings" panose="05000000000000000000" pitchFamily="2" charset="2"/>
              <a:buChar char="ü"/>
              <a:tabLst>
                <a:tab pos="180340" algn="l"/>
              </a:tabLst>
            </a:pP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Nội dung: Sinh viên được chia thành nhóm nhỏ (mỗi nhóm gồm từ 5 sinh viên) để thực hành chủ đề thuyết trình sinh viên tự chọn có thể chủ đề xã hội hoặc chủ đề chuyên ngành.</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0000"/>
              </a:lnSpc>
              <a:spcBef>
                <a:spcPts val="300"/>
              </a:spcBef>
              <a:buFont typeface="Wingdings" panose="05000000000000000000" pitchFamily="2" charset="2"/>
              <a:buChar char="ü"/>
              <a:tabLst>
                <a:tab pos="180340" algn="l"/>
              </a:tabLst>
            </a:pP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Sản phẩm: sinh viên phải thiết kế được 1 tài liệu thuyết trình ( các slide, các giấy Ao…), thực hành phong cách thuyết trình, thực hành cách phản hồi/hồi đáp/lắng nghe ý kiến của khán giả, thực hành các giải quyết các tình huống trong và sau khi thuyết trình. </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0000"/>
              </a:lnSpc>
              <a:spcBef>
                <a:spcPts val="300"/>
              </a:spcBef>
              <a:buFont typeface="Wingdings" panose="05000000000000000000" pitchFamily="2" charset="2"/>
              <a:buChar char="ü"/>
              <a:tabLst>
                <a:tab pos="180340" algn="l"/>
              </a:tabLst>
            </a:pP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Cách thực hiện: Các nhóm thực hiện thuyết trình trước lớp. Thời lượng thuyết trình là 15 phút chia đều cho các thành viên trong nhóm (khoảng 3 phút/1 thành viên) gọi ngẫu nhiên. </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4" name="Date Placeholder 3">
            <a:extLst>
              <a:ext uri="{FF2B5EF4-FFF2-40B4-BE49-F238E27FC236}">
                <a16:creationId xmlns:a16="http://schemas.microsoft.com/office/drawing/2014/main" id="{918FCED6-F716-AA37-BE59-5B3B45627978}"/>
              </a:ext>
            </a:extLst>
          </p:cNvPr>
          <p:cNvSpPr>
            <a:spLocks noGrp="1"/>
          </p:cNvSpPr>
          <p:nvPr>
            <p:ph type="dt" sz="half" idx="10"/>
          </p:nvPr>
        </p:nvSpPr>
        <p:spPr/>
        <p:txBody>
          <a:bodyPr/>
          <a:lstStyle/>
          <a:p>
            <a:pPr>
              <a:defRPr/>
            </a:pPr>
            <a:fld id="{78DB6E4E-9B3A-F14C-8EDB-A84C28B1983E}" type="datetime1">
              <a:rPr lang="en-US" smtClean="0"/>
              <a:pPr>
                <a:defRPr/>
              </a:pPr>
              <a:t>6/19/2024</a:t>
            </a:fld>
            <a:endParaRPr lang="en-US"/>
          </a:p>
        </p:txBody>
      </p:sp>
      <p:sp>
        <p:nvSpPr>
          <p:cNvPr id="5" name="Footer Placeholder 4">
            <a:extLst>
              <a:ext uri="{FF2B5EF4-FFF2-40B4-BE49-F238E27FC236}">
                <a16:creationId xmlns:a16="http://schemas.microsoft.com/office/drawing/2014/main" id="{3F24AC78-5FF4-05FA-F1BE-A5450A701470}"/>
              </a:ext>
            </a:extLst>
          </p:cNvPr>
          <p:cNvSpPr>
            <a:spLocks noGrp="1"/>
          </p:cNvSpPr>
          <p:nvPr>
            <p:ph type="ftr" sz="quarter" idx="11"/>
          </p:nvPr>
        </p:nvSpPr>
        <p:spPr/>
        <p:txBody>
          <a:bodyPr/>
          <a:lstStyle/>
          <a:p>
            <a:pPr>
              <a:defRPr/>
            </a:pPr>
            <a:r>
              <a:rPr lang="en-US"/>
              <a:t>https://huaf.edu.vn</a:t>
            </a:r>
          </a:p>
        </p:txBody>
      </p:sp>
      <p:sp>
        <p:nvSpPr>
          <p:cNvPr id="6" name="Slide Number Placeholder 5">
            <a:extLst>
              <a:ext uri="{FF2B5EF4-FFF2-40B4-BE49-F238E27FC236}">
                <a16:creationId xmlns:a16="http://schemas.microsoft.com/office/drawing/2014/main" id="{39A396FD-7CF5-87AC-A59C-53004C95FB26}"/>
              </a:ext>
            </a:extLst>
          </p:cNvPr>
          <p:cNvSpPr>
            <a:spLocks noGrp="1"/>
          </p:cNvSpPr>
          <p:nvPr>
            <p:ph type="sldNum" sz="quarter" idx="12"/>
          </p:nvPr>
        </p:nvSpPr>
        <p:spPr/>
        <p:txBody>
          <a:bodyPr/>
          <a:lstStyle/>
          <a:p>
            <a:pPr>
              <a:defRPr/>
            </a:pPr>
            <a:fld id="{21E97B94-E747-B84F-AE1E-B2164F1CD516}" type="slidenum">
              <a:rPr lang="en-US" altLang="en-US" smtClean="0"/>
              <a:pPr>
                <a:defRPr/>
              </a:pPr>
              <a:t>20</a:t>
            </a:fld>
            <a:endParaRPr lang="en-US" altLang="en-US"/>
          </a:p>
        </p:txBody>
      </p:sp>
    </p:spTree>
    <p:extLst>
      <p:ext uri="{BB962C8B-B14F-4D97-AF65-F5344CB8AC3E}">
        <p14:creationId xmlns:p14="http://schemas.microsoft.com/office/powerpoint/2010/main" val="3540709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30C60-BDC8-7336-873A-C4FAD257211F}"/>
              </a:ext>
            </a:extLst>
          </p:cNvPr>
          <p:cNvSpPr>
            <a:spLocks noGrp="1"/>
          </p:cNvSpPr>
          <p:nvPr>
            <p:ph type="title"/>
          </p:nvPr>
        </p:nvSpPr>
        <p:spPr/>
        <p:txBody>
          <a:bodyPr>
            <a:noAutofit/>
          </a:bodyPr>
          <a:lstStyle/>
          <a:p>
            <a:pPr algn="ctr"/>
            <a:r>
              <a:rPr lang="en-US" sz="4000" b="1" dirty="0"/>
              <a:t>THỰC HÀNH MÔN HỌC</a:t>
            </a:r>
          </a:p>
        </p:txBody>
      </p:sp>
      <p:sp>
        <p:nvSpPr>
          <p:cNvPr id="3" name="Content Placeholder 2">
            <a:extLst>
              <a:ext uri="{FF2B5EF4-FFF2-40B4-BE49-F238E27FC236}">
                <a16:creationId xmlns:a16="http://schemas.microsoft.com/office/drawing/2014/main" id="{1FA626A4-EDFC-EDEC-0AB2-0EC371F477B7}"/>
              </a:ext>
            </a:extLst>
          </p:cNvPr>
          <p:cNvSpPr>
            <a:spLocks noGrp="1"/>
          </p:cNvSpPr>
          <p:nvPr>
            <p:ph idx="1"/>
          </p:nvPr>
        </p:nvSpPr>
        <p:spPr>
          <a:xfrm>
            <a:off x="381000" y="976796"/>
            <a:ext cx="11160592" cy="4351338"/>
          </a:xfrm>
        </p:spPr>
        <p:txBody>
          <a:bodyPr/>
          <a:lstStyle/>
          <a:p>
            <a:pPr marL="0" indent="0" algn="just">
              <a:lnSpc>
                <a:spcPct val="110000"/>
              </a:lnSpc>
              <a:spcBef>
                <a:spcPts val="300"/>
              </a:spcBef>
              <a:buNone/>
            </a:pPr>
            <a:r>
              <a:rPr lang="de-DE" b="1" dirty="0">
                <a:solidFill>
                  <a:srgbClr val="000000"/>
                </a:solidFill>
                <a:effectLst/>
                <a:latin typeface="Arial" panose="020B0604020202020204" pitchFamily="34" charset="0"/>
                <a:ea typeface="Calibri" panose="020F0502020204030204" pitchFamily="34" charset="0"/>
                <a:cs typeface="Arial" panose="020B0604020202020204" pitchFamily="34" charset="0"/>
              </a:rPr>
              <a:t>Bài 3: Thực hành kỹ năng làm việc nhóm và Kỹ năng lãnh đạo</a:t>
            </a:r>
          </a:p>
          <a:p>
            <a:pPr algn="just">
              <a:lnSpc>
                <a:spcPct val="110000"/>
              </a:lnSpc>
              <a:spcBef>
                <a:spcPts val="300"/>
              </a:spcBef>
              <a:buFont typeface="Wingdings" panose="05000000000000000000" pitchFamily="2" charset="2"/>
              <a:buChar char="ü"/>
              <a:tabLst>
                <a:tab pos="180340" algn="l"/>
              </a:tabLst>
            </a:pP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Nội dung: Phân nhóm (5 sinh viên). Giao 1 tình huống/sự kiện/hoạt động cho nhóm, các thành viên trong nhóm sẽ được phân các vai trò khác nhau ( trưởng nhóm, thư ký, thúc đẩy….). Cả nhóm cùng nhau tương tác để nhóm có thể giải quyết tình huống/sự kiện/hoạt động một cách tốt nhất. </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0000"/>
              </a:lnSpc>
              <a:spcBef>
                <a:spcPts val="300"/>
              </a:spcBef>
              <a:buFont typeface="Wingdings" panose="05000000000000000000" pitchFamily="2" charset="2"/>
              <a:buChar char="ü"/>
              <a:tabLst>
                <a:tab pos="180340" algn="l"/>
              </a:tabLst>
            </a:pP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Sản phẩm: Biên bản thảo luận nhóm. Kết quả làm việc nhóm về xử lý tình huống/chủ đề/sự kiện/hoạt động. Bảng đánh giá của cá nhân về quá trình làm việc nhóm (nội dung, thái độ…)</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0000"/>
              </a:lnSpc>
              <a:spcBef>
                <a:spcPts val="300"/>
              </a:spcBef>
              <a:buFont typeface="Wingdings" panose="05000000000000000000" pitchFamily="2" charset="2"/>
              <a:buChar char="ü"/>
              <a:tabLst>
                <a:tab pos="180340" algn="l"/>
              </a:tabLst>
            </a:pP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Cách thực hiện: Mỗi nhóm sẽ giải quyết tình huống trong vòng 30 phút tại lớp. Giáo viên  giám sát, thúc đẩy sau đó phân tích và nhận xét. </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10000"/>
              </a:lnSpc>
              <a:spcBef>
                <a:spcPts val="300"/>
              </a:spcBef>
              <a:buNone/>
            </a:pPr>
            <a:endParaRPr lang="en-US" dirty="0">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4" name="Date Placeholder 3">
            <a:extLst>
              <a:ext uri="{FF2B5EF4-FFF2-40B4-BE49-F238E27FC236}">
                <a16:creationId xmlns:a16="http://schemas.microsoft.com/office/drawing/2014/main" id="{918FCED6-F716-AA37-BE59-5B3B45627978}"/>
              </a:ext>
            </a:extLst>
          </p:cNvPr>
          <p:cNvSpPr>
            <a:spLocks noGrp="1"/>
          </p:cNvSpPr>
          <p:nvPr>
            <p:ph type="dt" sz="half" idx="10"/>
          </p:nvPr>
        </p:nvSpPr>
        <p:spPr/>
        <p:txBody>
          <a:bodyPr/>
          <a:lstStyle/>
          <a:p>
            <a:pPr>
              <a:defRPr/>
            </a:pPr>
            <a:fld id="{78DB6E4E-9B3A-F14C-8EDB-A84C28B1983E}" type="datetime1">
              <a:rPr lang="en-US" smtClean="0"/>
              <a:pPr>
                <a:defRPr/>
              </a:pPr>
              <a:t>6/19/2024</a:t>
            </a:fld>
            <a:endParaRPr lang="en-US"/>
          </a:p>
        </p:txBody>
      </p:sp>
      <p:sp>
        <p:nvSpPr>
          <p:cNvPr id="5" name="Footer Placeholder 4">
            <a:extLst>
              <a:ext uri="{FF2B5EF4-FFF2-40B4-BE49-F238E27FC236}">
                <a16:creationId xmlns:a16="http://schemas.microsoft.com/office/drawing/2014/main" id="{3F24AC78-5FF4-05FA-F1BE-A5450A701470}"/>
              </a:ext>
            </a:extLst>
          </p:cNvPr>
          <p:cNvSpPr>
            <a:spLocks noGrp="1"/>
          </p:cNvSpPr>
          <p:nvPr>
            <p:ph type="ftr" sz="quarter" idx="11"/>
          </p:nvPr>
        </p:nvSpPr>
        <p:spPr/>
        <p:txBody>
          <a:bodyPr/>
          <a:lstStyle/>
          <a:p>
            <a:pPr>
              <a:defRPr/>
            </a:pPr>
            <a:r>
              <a:rPr lang="en-US"/>
              <a:t>https://huaf.edu.vn</a:t>
            </a:r>
          </a:p>
        </p:txBody>
      </p:sp>
      <p:sp>
        <p:nvSpPr>
          <p:cNvPr id="6" name="Slide Number Placeholder 5">
            <a:extLst>
              <a:ext uri="{FF2B5EF4-FFF2-40B4-BE49-F238E27FC236}">
                <a16:creationId xmlns:a16="http://schemas.microsoft.com/office/drawing/2014/main" id="{39A396FD-7CF5-87AC-A59C-53004C95FB26}"/>
              </a:ext>
            </a:extLst>
          </p:cNvPr>
          <p:cNvSpPr>
            <a:spLocks noGrp="1"/>
          </p:cNvSpPr>
          <p:nvPr>
            <p:ph type="sldNum" sz="quarter" idx="12"/>
          </p:nvPr>
        </p:nvSpPr>
        <p:spPr/>
        <p:txBody>
          <a:bodyPr/>
          <a:lstStyle/>
          <a:p>
            <a:pPr>
              <a:defRPr/>
            </a:pPr>
            <a:fld id="{21E97B94-E747-B84F-AE1E-B2164F1CD516}" type="slidenum">
              <a:rPr lang="en-US" altLang="en-US" smtClean="0"/>
              <a:pPr>
                <a:defRPr/>
              </a:pPr>
              <a:t>21</a:t>
            </a:fld>
            <a:endParaRPr lang="en-US" altLang="en-US"/>
          </a:p>
        </p:txBody>
      </p:sp>
    </p:spTree>
    <p:extLst>
      <p:ext uri="{BB962C8B-B14F-4D97-AF65-F5344CB8AC3E}">
        <p14:creationId xmlns:p14="http://schemas.microsoft.com/office/powerpoint/2010/main" val="2267846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30C60-BDC8-7336-873A-C4FAD257211F}"/>
              </a:ext>
            </a:extLst>
          </p:cNvPr>
          <p:cNvSpPr>
            <a:spLocks noGrp="1"/>
          </p:cNvSpPr>
          <p:nvPr>
            <p:ph type="title"/>
          </p:nvPr>
        </p:nvSpPr>
        <p:spPr/>
        <p:txBody>
          <a:bodyPr>
            <a:noAutofit/>
          </a:bodyPr>
          <a:lstStyle/>
          <a:p>
            <a:pPr algn="ctr"/>
            <a:r>
              <a:rPr lang="en-US" sz="4000" b="1" dirty="0"/>
              <a:t>THỰC HÀNH MÔN HỌC</a:t>
            </a:r>
          </a:p>
        </p:txBody>
      </p:sp>
      <p:sp>
        <p:nvSpPr>
          <p:cNvPr id="3" name="Content Placeholder 2">
            <a:extLst>
              <a:ext uri="{FF2B5EF4-FFF2-40B4-BE49-F238E27FC236}">
                <a16:creationId xmlns:a16="http://schemas.microsoft.com/office/drawing/2014/main" id="{1FA626A4-EDFC-EDEC-0AB2-0EC371F477B7}"/>
              </a:ext>
            </a:extLst>
          </p:cNvPr>
          <p:cNvSpPr>
            <a:spLocks noGrp="1"/>
          </p:cNvSpPr>
          <p:nvPr>
            <p:ph idx="1"/>
          </p:nvPr>
        </p:nvSpPr>
        <p:spPr>
          <a:xfrm>
            <a:off x="560295" y="1129196"/>
            <a:ext cx="10515600" cy="4351338"/>
          </a:xfrm>
        </p:spPr>
        <p:txBody>
          <a:bodyPr/>
          <a:lstStyle/>
          <a:p>
            <a:pPr marL="0" indent="0" algn="just">
              <a:lnSpc>
                <a:spcPct val="110000"/>
              </a:lnSpc>
              <a:spcBef>
                <a:spcPts val="300"/>
              </a:spcBef>
              <a:buNone/>
            </a:pPr>
            <a:r>
              <a:rPr lang="de-DE" b="1" dirty="0">
                <a:solidFill>
                  <a:srgbClr val="000000"/>
                </a:solidFill>
                <a:effectLst/>
                <a:latin typeface="Arial" panose="020B0604020202020204" pitchFamily="34" charset="0"/>
                <a:ea typeface="Calibri" panose="020F0502020204030204" pitchFamily="34" charset="0"/>
                <a:cs typeface="Arial" panose="020B0604020202020204" pitchFamily="34" charset="0"/>
              </a:rPr>
              <a:t>Bài 4: Thực hành kỹ năng xin việc làm </a:t>
            </a:r>
            <a:endParaRPr lang="en-US" b="1"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0000"/>
              </a:lnSpc>
              <a:spcBef>
                <a:spcPts val="300"/>
              </a:spcBef>
              <a:tabLst>
                <a:tab pos="180340" algn="l"/>
              </a:tabLst>
            </a:pP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Nội dung 1: Cá nhân chuẩn bị hồ sơ xin việc ở nhà để nộp cho giáo viên, sau đó giáo viên sẽ chọn lọc, phân loại các hồ sơ theo 2 nhóm tốt và kém để đưa ra phân tích cho sinh viên</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0000"/>
              </a:lnSpc>
              <a:spcBef>
                <a:spcPts val="300"/>
              </a:spcBef>
              <a:tabLst>
                <a:tab pos="180340" algn="l"/>
              </a:tabLst>
            </a:pPr>
            <a:r>
              <a:rPr lang="de-DE"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Nội dung 2: Kỹ năng trả lời phỏng vấn: Trong lớp sẽ chọn ngẫu nhiên 1 số lượng sinh viên nhất định sẽ đóng vai ứng viên đi phỏng vấn, giáo viên sẽ đóng vai nhà tuyển dụng và thực hiện cuộc phỏng vấn trước lớp cho các sinh viên còn lại quan sát. Sau đó giáo viên sẽ đánh giá chung. </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4" name="Date Placeholder 3">
            <a:extLst>
              <a:ext uri="{FF2B5EF4-FFF2-40B4-BE49-F238E27FC236}">
                <a16:creationId xmlns:a16="http://schemas.microsoft.com/office/drawing/2014/main" id="{918FCED6-F716-AA37-BE59-5B3B45627978}"/>
              </a:ext>
            </a:extLst>
          </p:cNvPr>
          <p:cNvSpPr>
            <a:spLocks noGrp="1"/>
          </p:cNvSpPr>
          <p:nvPr>
            <p:ph type="dt" sz="half" idx="10"/>
          </p:nvPr>
        </p:nvSpPr>
        <p:spPr/>
        <p:txBody>
          <a:bodyPr/>
          <a:lstStyle/>
          <a:p>
            <a:pPr>
              <a:defRPr/>
            </a:pPr>
            <a:fld id="{78DB6E4E-9B3A-F14C-8EDB-A84C28B1983E}" type="datetime1">
              <a:rPr lang="en-US" smtClean="0"/>
              <a:pPr>
                <a:defRPr/>
              </a:pPr>
              <a:t>6/19/2024</a:t>
            </a:fld>
            <a:endParaRPr lang="en-US"/>
          </a:p>
        </p:txBody>
      </p:sp>
      <p:sp>
        <p:nvSpPr>
          <p:cNvPr id="5" name="Footer Placeholder 4">
            <a:extLst>
              <a:ext uri="{FF2B5EF4-FFF2-40B4-BE49-F238E27FC236}">
                <a16:creationId xmlns:a16="http://schemas.microsoft.com/office/drawing/2014/main" id="{3F24AC78-5FF4-05FA-F1BE-A5450A701470}"/>
              </a:ext>
            </a:extLst>
          </p:cNvPr>
          <p:cNvSpPr>
            <a:spLocks noGrp="1"/>
          </p:cNvSpPr>
          <p:nvPr>
            <p:ph type="ftr" sz="quarter" idx="11"/>
          </p:nvPr>
        </p:nvSpPr>
        <p:spPr/>
        <p:txBody>
          <a:bodyPr/>
          <a:lstStyle/>
          <a:p>
            <a:pPr>
              <a:defRPr/>
            </a:pPr>
            <a:r>
              <a:rPr lang="en-US"/>
              <a:t>https://huaf.edu.vn</a:t>
            </a:r>
          </a:p>
        </p:txBody>
      </p:sp>
      <p:sp>
        <p:nvSpPr>
          <p:cNvPr id="6" name="Slide Number Placeholder 5">
            <a:extLst>
              <a:ext uri="{FF2B5EF4-FFF2-40B4-BE49-F238E27FC236}">
                <a16:creationId xmlns:a16="http://schemas.microsoft.com/office/drawing/2014/main" id="{39A396FD-7CF5-87AC-A59C-53004C95FB26}"/>
              </a:ext>
            </a:extLst>
          </p:cNvPr>
          <p:cNvSpPr>
            <a:spLocks noGrp="1"/>
          </p:cNvSpPr>
          <p:nvPr>
            <p:ph type="sldNum" sz="quarter" idx="12"/>
          </p:nvPr>
        </p:nvSpPr>
        <p:spPr/>
        <p:txBody>
          <a:bodyPr/>
          <a:lstStyle/>
          <a:p>
            <a:pPr>
              <a:defRPr/>
            </a:pPr>
            <a:fld id="{21E97B94-E747-B84F-AE1E-B2164F1CD516}" type="slidenum">
              <a:rPr lang="en-US" altLang="en-US" smtClean="0"/>
              <a:pPr>
                <a:defRPr/>
              </a:pPr>
              <a:t>22</a:t>
            </a:fld>
            <a:endParaRPr lang="en-US" altLang="en-US"/>
          </a:p>
        </p:txBody>
      </p:sp>
    </p:spTree>
    <p:extLst>
      <p:ext uri="{BB962C8B-B14F-4D97-AF65-F5344CB8AC3E}">
        <p14:creationId xmlns:p14="http://schemas.microsoft.com/office/powerpoint/2010/main" val="1018035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716E2-CE61-294E-7A10-EDAE9455BD34}"/>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FA9916E9-873C-092F-A20A-10E1424BB200}"/>
              </a:ext>
            </a:extLst>
          </p:cNvPr>
          <p:cNvPicPr>
            <a:picLocks noGrp="1" noChangeAspect="1"/>
          </p:cNvPicPr>
          <p:nvPr>
            <p:ph idx="1"/>
          </p:nvPr>
        </p:nvPicPr>
        <p:blipFill>
          <a:blip r:embed="rId2"/>
          <a:stretch>
            <a:fillRect/>
          </a:stretch>
        </p:blipFill>
        <p:spPr>
          <a:xfrm>
            <a:off x="2707760" y="1190227"/>
            <a:ext cx="6983088" cy="4656489"/>
          </a:xfrm>
          <a:prstGeom prst="rect">
            <a:avLst/>
          </a:prstGeom>
        </p:spPr>
      </p:pic>
      <p:sp>
        <p:nvSpPr>
          <p:cNvPr id="4" name="Date Placeholder 3">
            <a:extLst>
              <a:ext uri="{FF2B5EF4-FFF2-40B4-BE49-F238E27FC236}">
                <a16:creationId xmlns:a16="http://schemas.microsoft.com/office/drawing/2014/main" id="{D707D658-F32B-2D8B-4F03-8DCF1407A49E}"/>
              </a:ext>
            </a:extLst>
          </p:cNvPr>
          <p:cNvSpPr>
            <a:spLocks noGrp="1"/>
          </p:cNvSpPr>
          <p:nvPr>
            <p:ph type="dt" sz="half" idx="10"/>
          </p:nvPr>
        </p:nvSpPr>
        <p:spPr/>
        <p:txBody>
          <a:bodyPr/>
          <a:lstStyle/>
          <a:p>
            <a:pPr>
              <a:defRPr/>
            </a:pPr>
            <a:fld id="{78DB6E4E-9B3A-F14C-8EDB-A84C28B1983E}" type="datetime1">
              <a:rPr lang="en-US" smtClean="0"/>
              <a:pPr>
                <a:defRPr/>
              </a:pPr>
              <a:t>6/19/2024</a:t>
            </a:fld>
            <a:endParaRPr lang="en-US"/>
          </a:p>
        </p:txBody>
      </p:sp>
      <p:sp>
        <p:nvSpPr>
          <p:cNvPr id="5" name="Footer Placeholder 4">
            <a:extLst>
              <a:ext uri="{FF2B5EF4-FFF2-40B4-BE49-F238E27FC236}">
                <a16:creationId xmlns:a16="http://schemas.microsoft.com/office/drawing/2014/main" id="{DBFD326F-DE84-6159-BFF1-190A69543B7A}"/>
              </a:ext>
            </a:extLst>
          </p:cNvPr>
          <p:cNvSpPr>
            <a:spLocks noGrp="1"/>
          </p:cNvSpPr>
          <p:nvPr>
            <p:ph type="ftr" sz="quarter" idx="11"/>
          </p:nvPr>
        </p:nvSpPr>
        <p:spPr/>
        <p:txBody>
          <a:bodyPr/>
          <a:lstStyle/>
          <a:p>
            <a:pPr>
              <a:defRPr/>
            </a:pPr>
            <a:r>
              <a:rPr lang="en-US"/>
              <a:t>https://huaf.edu.vn</a:t>
            </a:r>
          </a:p>
        </p:txBody>
      </p:sp>
      <p:sp>
        <p:nvSpPr>
          <p:cNvPr id="6" name="Slide Number Placeholder 5">
            <a:extLst>
              <a:ext uri="{FF2B5EF4-FFF2-40B4-BE49-F238E27FC236}">
                <a16:creationId xmlns:a16="http://schemas.microsoft.com/office/drawing/2014/main" id="{A4618F08-05B3-0733-DB62-C8D1DEC46C51}"/>
              </a:ext>
            </a:extLst>
          </p:cNvPr>
          <p:cNvSpPr>
            <a:spLocks noGrp="1"/>
          </p:cNvSpPr>
          <p:nvPr>
            <p:ph type="sldNum" sz="quarter" idx="12"/>
          </p:nvPr>
        </p:nvSpPr>
        <p:spPr/>
        <p:txBody>
          <a:bodyPr/>
          <a:lstStyle/>
          <a:p>
            <a:pPr>
              <a:defRPr/>
            </a:pPr>
            <a:fld id="{21E97B94-E747-B84F-AE1E-B2164F1CD516}" type="slidenum">
              <a:rPr lang="en-US" altLang="en-US" smtClean="0"/>
              <a:pPr>
                <a:defRPr/>
              </a:pPr>
              <a:t>23</a:t>
            </a:fld>
            <a:endParaRPr lang="en-US" altLang="en-US"/>
          </a:p>
        </p:txBody>
      </p:sp>
    </p:spTree>
    <p:extLst>
      <p:ext uri="{BB962C8B-B14F-4D97-AF65-F5344CB8AC3E}">
        <p14:creationId xmlns:p14="http://schemas.microsoft.com/office/powerpoint/2010/main" val="3466170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
            <a:extLst>
              <a:ext uri="{FF2B5EF4-FFF2-40B4-BE49-F238E27FC236}">
                <a16:creationId xmlns:a16="http://schemas.microsoft.com/office/drawing/2014/main" id="{A47DDCF7-4B1D-F9A3-C9B9-4154AAA21AD1}"/>
              </a:ext>
            </a:extLst>
          </p:cNvPr>
          <p:cNvSpPr txBox="1">
            <a:spLocks noChangeArrowheads="1"/>
          </p:cNvSpPr>
          <p:nvPr/>
        </p:nvSpPr>
        <p:spPr bwMode="auto">
          <a:xfrm>
            <a:off x="9886950" y="6440488"/>
            <a:ext cx="4572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1pPr>
            <a:lvl2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2pPr>
            <a:lvl3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3pPr>
            <a:lvl4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4pPr>
            <a:lvl5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9pPr>
          </a:lstStyle>
          <a:p>
            <a:pPr algn="r" eaLnBrk="1" hangingPunct="1">
              <a:spcBef>
                <a:spcPct val="0"/>
              </a:spcBef>
              <a:buClrTx/>
              <a:buFontTx/>
              <a:buNone/>
            </a:pPr>
            <a:r>
              <a:rPr lang="en-US" altLang="en-US" sz="1400" b="1"/>
              <a:t>   </a:t>
            </a:r>
            <a:fld id="{57BFAFAA-E8BE-4AE6-963D-4897C1C3BD08}" type="slidenum">
              <a:rPr lang="en-US" altLang="en-US" sz="1400" b="1"/>
              <a:pPr algn="r" eaLnBrk="1" hangingPunct="1">
                <a:spcBef>
                  <a:spcPct val="0"/>
                </a:spcBef>
                <a:buClrTx/>
                <a:buFontTx/>
                <a:buNone/>
              </a:pPr>
              <a:t>3</a:t>
            </a:fld>
            <a:endParaRPr lang="en-US" altLang="en-US" sz="1400" b="1"/>
          </a:p>
        </p:txBody>
      </p:sp>
      <p:pic>
        <p:nvPicPr>
          <p:cNvPr id="6148" name="Picture 4">
            <a:extLst>
              <a:ext uri="{FF2B5EF4-FFF2-40B4-BE49-F238E27FC236}">
                <a16:creationId xmlns:a16="http://schemas.microsoft.com/office/drawing/2014/main" id="{1C04F874-7366-6A3A-B33A-703956C6E2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75" y="3200400"/>
            <a:ext cx="4572000" cy="342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9" name="Picture 5">
            <a:extLst>
              <a:ext uri="{FF2B5EF4-FFF2-40B4-BE49-F238E27FC236}">
                <a16:creationId xmlns:a16="http://schemas.microsoft.com/office/drawing/2014/main" id="{0907F85D-E61F-34A6-27A8-C344377704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4" y="6351"/>
            <a:ext cx="3983037" cy="38719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0" name="Picture 6">
            <a:extLst>
              <a:ext uri="{FF2B5EF4-FFF2-40B4-BE49-F238E27FC236}">
                <a16:creationId xmlns:a16="http://schemas.microsoft.com/office/drawing/2014/main" id="{DF8FBAA9-E880-3129-0846-E7D650234D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765550"/>
            <a:ext cx="2286000" cy="1949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1" name="Picture 7">
            <a:extLst>
              <a:ext uri="{FF2B5EF4-FFF2-40B4-BE49-F238E27FC236}">
                <a16:creationId xmlns:a16="http://schemas.microsoft.com/office/drawing/2014/main" id="{659C4EAA-335C-6670-FFE3-94E89EAFC7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4638" y="3924300"/>
            <a:ext cx="2743200" cy="1485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614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61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6150"/>
                                        </p:tgtEl>
                                        <p:attrNameLst>
                                          <p:attrName>style.visibility</p:attrName>
                                        </p:attrNameLst>
                                      </p:cBhvr>
                                      <p:to>
                                        <p:strVal val="visible"/>
                                      </p:to>
                                    </p:set>
                                  </p:childTnLst>
                                </p:cTn>
                              </p:par>
                              <p:par>
                                <p:cTn id="15" presetID="1" presetClass="entr" fill="hold" nodeType="withEffect">
                                  <p:stCondLst>
                                    <p:cond delay="0"/>
                                  </p:stCondLst>
                                  <p:childTnLst>
                                    <p:set>
                                      <p:cBhvr additive="repl">
                                        <p:cTn id="16" dur="1" fill="hold">
                                          <p:stCondLst>
                                            <p:cond delay="0"/>
                                          </p:stCondLst>
                                        </p:cTn>
                                        <p:tgtEl>
                                          <p:spTgt spid="6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
            <a:extLst>
              <a:ext uri="{FF2B5EF4-FFF2-40B4-BE49-F238E27FC236}">
                <a16:creationId xmlns:a16="http://schemas.microsoft.com/office/drawing/2014/main" id="{CA89E691-000B-E3A3-6DCD-DF55D72248BA}"/>
              </a:ext>
            </a:extLst>
          </p:cNvPr>
          <p:cNvSpPr txBox="1">
            <a:spLocks noChangeArrowheads="1"/>
          </p:cNvSpPr>
          <p:nvPr/>
        </p:nvSpPr>
        <p:spPr bwMode="auto">
          <a:xfrm>
            <a:off x="8305800" y="6477001"/>
            <a:ext cx="21336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1pPr>
            <a:lvl2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2pPr>
            <a:lvl3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3pPr>
            <a:lvl4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4pPr>
            <a:lvl5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9pPr>
          </a:lstStyle>
          <a:p>
            <a:pPr algn="r" eaLnBrk="1" hangingPunct="1">
              <a:spcBef>
                <a:spcPct val="0"/>
              </a:spcBef>
              <a:buClrTx/>
              <a:buFontTx/>
              <a:buNone/>
            </a:pPr>
            <a:r>
              <a:rPr lang="en-US" altLang="en-US" sz="1200"/>
              <a:t>   </a:t>
            </a:r>
            <a:fld id="{575B41C5-A4ED-421F-8D66-C6CC2BCD211D}" type="slidenum">
              <a:rPr lang="en-US" altLang="en-US" sz="1400" b="1"/>
              <a:pPr algn="r" eaLnBrk="1" hangingPunct="1">
                <a:spcBef>
                  <a:spcPct val="0"/>
                </a:spcBef>
                <a:buClrTx/>
                <a:buFontTx/>
                <a:buNone/>
              </a:pPr>
              <a:t>4</a:t>
            </a:fld>
            <a:endParaRPr lang="en-US" altLang="en-US" sz="1400" b="1"/>
          </a:p>
        </p:txBody>
      </p:sp>
      <p:pic>
        <p:nvPicPr>
          <p:cNvPr id="9219" name="Picture 2">
            <a:extLst>
              <a:ext uri="{FF2B5EF4-FFF2-40B4-BE49-F238E27FC236}">
                <a16:creationId xmlns:a16="http://schemas.microsoft.com/office/drawing/2014/main" id="{80F7084A-26BF-3B75-0D7F-3CF117E02A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564" y="20638"/>
            <a:ext cx="3983037" cy="3871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0" name="Picture 3">
            <a:extLst>
              <a:ext uri="{FF2B5EF4-FFF2-40B4-BE49-F238E27FC236}">
                <a16:creationId xmlns:a16="http://schemas.microsoft.com/office/drawing/2014/main" id="{A3B58537-04D1-5699-11BC-55F6CB7F44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20638"/>
            <a:ext cx="2514600" cy="21447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2" name="Text Box 4">
            <a:extLst>
              <a:ext uri="{FF2B5EF4-FFF2-40B4-BE49-F238E27FC236}">
                <a16:creationId xmlns:a16="http://schemas.microsoft.com/office/drawing/2014/main" id="{26865102-2C75-70E2-E04B-F9F09B61B92B}"/>
              </a:ext>
            </a:extLst>
          </p:cNvPr>
          <p:cNvSpPr txBox="1">
            <a:spLocks noChangeArrowheads="1"/>
          </p:cNvSpPr>
          <p:nvPr/>
        </p:nvSpPr>
        <p:spPr bwMode="auto">
          <a:xfrm>
            <a:off x="5257800" y="2165350"/>
            <a:ext cx="4953000" cy="138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1pPr>
            <a:lvl2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2pPr>
            <a:lvl3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3pPr>
            <a:lvl4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4pPr>
            <a:lvl5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9pPr>
          </a:lstStyle>
          <a:p>
            <a:pPr algn="ctr">
              <a:spcBef>
                <a:spcPct val="0"/>
              </a:spcBef>
              <a:buClrTx/>
              <a:buFontTx/>
              <a:buNone/>
            </a:pPr>
            <a:r>
              <a:rPr lang="en-US" altLang="en-US" sz="2800" b="1">
                <a:solidFill>
                  <a:srgbClr val="FF0000"/>
                </a:solidFill>
              </a:rPr>
              <a:t>Kỹ năng cần cho </a:t>
            </a:r>
          </a:p>
          <a:p>
            <a:pPr algn="ctr">
              <a:spcBef>
                <a:spcPct val="0"/>
              </a:spcBef>
              <a:buClrTx/>
              <a:buFontTx/>
              <a:buNone/>
            </a:pPr>
            <a:r>
              <a:rPr lang="en-US" altLang="en-US" sz="2800" b="1">
                <a:solidFill>
                  <a:srgbClr val="FF0000"/>
                </a:solidFill>
              </a:rPr>
              <a:t>một công việc</a:t>
            </a:r>
          </a:p>
          <a:p>
            <a:pPr algn="ctr">
              <a:spcBef>
                <a:spcPct val="0"/>
              </a:spcBef>
              <a:buClrTx/>
              <a:buFontTx/>
              <a:buNone/>
            </a:pPr>
            <a:r>
              <a:rPr lang="en-US" altLang="en-US" sz="2800" b="1">
                <a:solidFill>
                  <a:srgbClr val="FF0000"/>
                </a:solidFill>
              </a:rPr>
              <a:t> một hoạt động cụ thể</a:t>
            </a:r>
          </a:p>
        </p:txBody>
      </p:sp>
      <p:pic>
        <p:nvPicPr>
          <p:cNvPr id="7173" name="Picture 5">
            <a:extLst>
              <a:ext uri="{FF2B5EF4-FFF2-40B4-BE49-F238E27FC236}">
                <a16:creationId xmlns:a16="http://schemas.microsoft.com/office/drawing/2014/main" id="{FA79004A-05A5-10B4-F9CA-2507ED3DE1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4475" y="3541714"/>
            <a:ext cx="4819650" cy="3133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4" name="Picture 6">
            <a:extLst>
              <a:ext uri="{FF2B5EF4-FFF2-40B4-BE49-F238E27FC236}">
                <a16:creationId xmlns:a16="http://schemas.microsoft.com/office/drawing/2014/main" id="{69BA9AFC-AB37-2B58-EF02-1CB243F605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6426" y="4054476"/>
            <a:ext cx="3751263" cy="2620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717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717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7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
            <a:extLst>
              <a:ext uri="{FF2B5EF4-FFF2-40B4-BE49-F238E27FC236}">
                <a16:creationId xmlns:a16="http://schemas.microsoft.com/office/drawing/2014/main" id="{5B3B8082-03CC-CC8B-0A79-D1846C5AA390}"/>
              </a:ext>
            </a:extLst>
          </p:cNvPr>
          <p:cNvSpPr txBox="1">
            <a:spLocks noChangeArrowheads="1"/>
          </p:cNvSpPr>
          <p:nvPr/>
        </p:nvSpPr>
        <p:spPr bwMode="auto">
          <a:xfrm>
            <a:off x="8305800" y="6477001"/>
            <a:ext cx="21336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1pPr>
            <a:lvl2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2pPr>
            <a:lvl3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3pPr>
            <a:lvl4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4pPr>
            <a:lvl5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9pPr>
          </a:lstStyle>
          <a:p>
            <a:pPr algn="r" eaLnBrk="1" hangingPunct="1">
              <a:spcBef>
                <a:spcPct val="0"/>
              </a:spcBef>
              <a:buClrTx/>
              <a:buFontTx/>
              <a:buNone/>
            </a:pPr>
            <a:r>
              <a:rPr lang="en-US" altLang="en-US" sz="1200"/>
              <a:t>   </a:t>
            </a:r>
            <a:fld id="{CA129FE4-FCC6-43CD-B7C4-D6439BB087CC}" type="slidenum">
              <a:rPr lang="en-US" altLang="en-US" sz="1400" b="1"/>
              <a:pPr algn="r" eaLnBrk="1" hangingPunct="1">
                <a:spcBef>
                  <a:spcPct val="0"/>
                </a:spcBef>
                <a:buClrTx/>
                <a:buFontTx/>
                <a:buNone/>
              </a:pPr>
              <a:t>5</a:t>
            </a:fld>
            <a:endParaRPr lang="en-US" altLang="en-US" sz="1400" b="1"/>
          </a:p>
        </p:txBody>
      </p:sp>
      <p:pic>
        <p:nvPicPr>
          <p:cNvPr id="11267" name="Picture 2">
            <a:extLst>
              <a:ext uri="{FF2B5EF4-FFF2-40B4-BE49-F238E27FC236}">
                <a16:creationId xmlns:a16="http://schemas.microsoft.com/office/drawing/2014/main" id="{057FC1B8-059F-256B-7562-4D4035F218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6225" y="1"/>
            <a:ext cx="2890838" cy="2809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5" name="Picture 3">
            <a:extLst>
              <a:ext uri="{FF2B5EF4-FFF2-40B4-BE49-F238E27FC236}">
                <a16:creationId xmlns:a16="http://schemas.microsoft.com/office/drawing/2014/main" id="{DBB10E0A-6D84-41E3-3855-BB9B213BD8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6550" y="128589"/>
            <a:ext cx="1949450" cy="2511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6" name="Picture 4">
            <a:extLst>
              <a:ext uri="{FF2B5EF4-FFF2-40B4-BE49-F238E27FC236}">
                <a16:creationId xmlns:a16="http://schemas.microsoft.com/office/drawing/2014/main" id="{89901EAD-D7B4-386C-6A1C-075BB3DDB5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9050" y="166688"/>
            <a:ext cx="1936750" cy="2298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7" name="Picture 5">
            <a:extLst>
              <a:ext uri="{FF2B5EF4-FFF2-40B4-BE49-F238E27FC236}">
                <a16:creationId xmlns:a16="http://schemas.microsoft.com/office/drawing/2014/main" id="{4935054C-0A0F-B53F-839F-43BCD8CEBB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2351" y="152400"/>
            <a:ext cx="1820863" cy="2084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8" name="Picture 6">
            <a:extLst>
              <a:ext uri="{FF2B5EF4-FFF2-40B4-BE49-F238E27FC236}">
                <a16:creationId xmlns:a16="http://schemas.microsoft.com/office/drawing/2014/main" id="{36577C0E-B943-D835-A49E-EC5C43C205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1063" y="2435225"/>
            <a:ext cx="2970212" cy="2033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9" name="Picture 7">
            <a:extLst>
              <a:ext uri="{FF2B5EF4-FFF2-40B4-BE49-F238E27FC236}">
                <a16:creationId xmlns:a16="http://schemas.microsoft.com/office/drawing/2014/main" id="{A0852731-2F4E-30D5-72F3-D26D0405A5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600" y="4468814"/>
            <a:ext cx="3233738" cy="2219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00" name="Picture 8">
            <a:extLst>
              <a:ext uri="{FF2B5EF4-FFF2-40B4-BE49-F238E27FC236}">
                <a16:creationId xmlns:a16="http://schemas.microsoft.com/office/drawing/2014/main" id="{DDC58432-DD7F-0F1B-4393-0133272D2A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6951" y="2422526"/>
            <a:ext cx="4291013" cy="3382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201" name="Text Box 9">
            <a:extLst>
              <a:ext uri="{FF2B5EF4-FFF2-40B4-BE49-F238E27FC236}">
                <a16:creationId xmlns:a16="http://schemas.microsoft.com/office/drawing/2014/main" id="{46CEBB57-6114-047F-8684-518EE3030BB8}"/>
              </a:ext>
            </a:extLst>
          </p:cNvPr>
          <p:cNvSpPr txBox="1">
            <a:spLocks noChangeArrowheads="1"/>
          </p:cNvSpPr>
          <p:nvPr/>
        </p:nvSpPr>
        <p:spPr bwMode="auto">
          <a:xfrm>
            <a:off x="5715000" y="5664200"/>
            <a:ext cx="4953000" cy="947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1pPr>
            <a:lvl2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2pPr>
            <a:lvl3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3pPr>
            <a:lvl4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4pPr>
            <a:lvl5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9pPr>
          </a:lstStyle>
          <a:p>
            <a:pPr algn="ctr">
              <a:spcBef>
                <a:spcPct val="0"/>
              </a:spcBef>
              <a:buClrTx/>
              <a:buFontTx/>
              <a:buNone/>
            </a:pPr>
            <a:r>
              <a:rPr lang="en-US" altLang="en-US" sz="2800" b="1">
                <a:solidFill>
                  <a:srgbClr val="0000CC"/>
                </a:solidFill>
              </a:rPr>
              <a:t>Kỹ năng cần cho </a:t>
            </a:r>
          </a:p>
          <a:p>
            <a:pPr algn="ctr">
              <a:spcBef>
                <a:spcPct val="0"/>
              </a:spcBef>
              <a:buClrTx/>
              <a:buFontTx/>
              <a:buNone/>
            </a:pPr>
            <a:r>
              <a:rPr lang="en-US" altLang="en-US" sz="2800" b="1">
                <a:solidFill>
                  <a:srgbClr val="0000CC"/>
                </a:solidFill>
              </a:rPr>
              <a:t>cuộc sống hằng ngày</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195"/>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196"/>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819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819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819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820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8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
            <a:extLst>
              <a:ext uri="{FF2B5EF4-FFF2-40B4-BE49-F238E27FC236}">
                <a16:creationId xmlns:a16="http://schemas.microsoft.com/office/drawing/2014/main" id="{65988D11-7E6F-7797-74CD-5B9F57A3E7C7}"/>
              </a:ext>
            </a:extLst>
          </p:cNvPr>
          <p:cNvSpPr txBox="1">
            <a:spLocks noChangeArrowheads="1"/>
          </p:cNvSpPr>
          <p:nvPr/>
        </p:nvSpPr>
        <p:spPr bwMode="auto">
          <a:xfrm>
            <a:off x="8305800" y="6477001"/>
            <a:ext cx="21336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1pPr>
            <a:lvl2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2pPr>
            <a:lvl3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3pPr>
            <a:lvl4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4pPr>
            <a:lvl5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9pPr>
          </a:lstStyle>
          <a:p>
            <a:pPr algn="r" eaLnBrk="1" hangingPunct="1">
              <a:spcBef>
                <a:spcPct val="0"/>
              </a:spcBef>
              <a:buClrTx/>
              <a:buFontTx/>
              <a:buNone/>
            </a:pPr>
            <a:r>
              <a:rPr lang="en-US" altLang="en-US" sz="1200"/>
              <a:t>   </a:t>
            </a:r>
            <a:fld id="{6F00EAA0-E69A-486C-9499-57941D8EA346}" type="slidenum">
              <a:rPr lang="en-US" altLang="en-US" sz="1400" b="1"/>
              <a:pPr algn="r" eaLnBrk="1" hangingPunct="1">
                <a:spcBef>
                  <a:spcPct val="0"/>
                </a:spcBef>
                <a:buClrTx/>
                <a:buFontTx/>
                <a:buNone/>
              </a:pPr>
              <a:t>6</a:t>
            </a:fld>
            <a:endParaRPr lang="en-US" altLang="en-US" sz="1400" b="1"/>
          </a:p>
        </p:txBody>
      </p:sp>
      <p:pic>
        <p:nvPicPr>
          <p:cNvPr id="13315" name="Picture 2">
            <a:extLst>
              <a:ext uri="{FF2B5EF4-FFF2-40B4-BE49-F238E27FC236}">
                <a16:creationId xmlns:a16="http://schemas.microsoft.com/office/drawing/2014/main" id="{572C2166-8E64-95F4-ABDF-2C03096E48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0"/>
            <a:ext cx="2755900" cy="2679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9" name="Picture 3">
            <a:extLst>
              <a:ext uri="{FF2B5EF4-FFF2-40B4-BE49-F238E27FC236}">
                <a16:creationId xmlns:a16="http://schemas.microsoft.com/office/drawing/2014/main" id="{FDC47BE3-2758-0B5D-79D4-4D964E4EC1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9900" y="195263"/>
            <a:ext cx="2743200" cy="2057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0" name="Picture 4">
            <a:extLst>
              <a:ext uri="{FF2B5EF4-FFF2-40B4-BE49-F238E27FC236}">
                <a16:creationId xmlns:a16="http://schemas.microsoft.com/office/drawing/2014/main" id="{2A9A170B-1444-F893-EE6D-034838AAA2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0514" y="2362201"/>
            <a:ext cx="4683125" cy="1793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1" name="Picture 5">
            <a:extLst>
              <a:ext uri="{FF2B5EF4-FFF2-40B4-BE49-F238E27FC236}">
                <a16:creationId xmlns:a16="http://schemas.microsoft.com/office/drawing/2014/main" id="{ACE06E8D-670F-1DEB-F13D-E671033EE7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7475" y="4156075"/>
            <a:ext cx="2501900" cy="2509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2" name="Picture 6">
            <a:extLst>
              <a:ext uri="{FF2B5EF4-FFF2-40B4-BE49-F238E27FC236}">
                <a16:creationId xmlns:a16="http://schemas.microsoft.com/office/drawing/2014/main" id="{AEDECC3D-1CEF-151D-EAB1-2096170C9B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80313" y="92075"/>
            <a:ext cx="2838450" cy="213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3" name="Picture 7">
            <a:extLst>
              <a:ext uri="{FF2B5EF4-FFF2-40B4-BE49-F238E27FC236}">
                <a16:creationId xmlns:a16="http://schemas.microsoft.com/office/drawing/2014/main" id="{A1B26778-13B0-D68C-5415-B1189B510B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4164" y="4156076"/>
            <a:ext cx="3570287" cy="2100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4" name="Picture 8">
            <a:extLst>
              <a:ext uri="{FF2B5EF4-FFF2-40B4-BE49-F238E27FC236}">
                <a16:creationId xmlns:a16="http://schemas.microsoft.com/office/drawing/2014/main" id="{974AA9E3-C130-BEB6-C45F-F10A0D4778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53401" y="2252663"/>
            <a:ext cx="2424113" cy="2019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5" name="Text Box 9">
            <a:extLst>
              <a:ext uri="{FF2B5EF4-FFF2-40B4-BE49-F238E27FC236}">
                <a16:creationId xmlns:a16="http://schemas.microsoft.com/office/drawing/2014/main" id="{9450CEFB-3F9B-87C8-039F-2B6751BB556C}"/>
              </a:ext>
            </a:extLst>
          </p:cNvPr>
          <p:cNvSpPr txBox="1">
            <a:spLocks noChangeArrowheads="1"/>
          </p:cNvSpPr>
          <p:nvPr/>
        </p:nvSpPr>
        <p:spPr bwMode="auto">
          <a:xfrm>
            <a:off x="7699376" y="4448176"/>
            <a:ext cx="3008313" cy="181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1pPr>
            <a:lvl2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2pPr>
            <a:lvl3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3pPr>
            <a:lvl4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4pPr>
            <a:lvl5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9pPr>
          </a:lstStyle>
          <a:p>
            <a:pPr algn="just">
              <a:spcBef>
                <a:spcPct val="0"/>
              </a:spcBef>
              <a:buClrTx/>
              <a:buFontTx/>
              <a:buNone/>
            </a:pPr>
            <a:r>
              <a:rPr lang="en-US" altLang="en-US" sz="2800" b="1">
                <a:solidFill>
                  <a:srgbClr val="0000CC"/>
                </a:solidFill>
              </a:rPr>
              <a:t>Kỹ năng cần để vượt khó, sống chất lượng và an toàn </a:t>
            </a:r>
          </a:p>
        </p:txBody>
      </p:sp>
      <p:pic>
        <p:nvPicPr>
          <p:cNvPr id="9226" name="Picture 10">
            <a:extLst>
              <a:ext uri="{FF2B5EF4-FFF2-40B4-BE49-F238E27FC236}">
                <a16:creationId xmlns:a16="http://schemas.microsoft.com/office/drawing/2014/main" id="{97AAFD64-CC77-9B8A-52FB-AADF7195CF4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49989" y="2271713"/>
            <a:ext cx="1812925" cy="1865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921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9222"/>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92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9224"/>
                                        </p:tgtEl>
                                        <p:attrNameLst>
                                          <p:attrName>style.visibility</p:attrName>
                                        </p:attrNameLst>
                                      </p:cBhvr>
                                      <p:to>
                                        <p:strVal val="visible"/>
                                      </p:to>
                                    </p:set>
                                  </p:childTnLst>
                                </p:cTn>
                              </p:par>
                              <p:par>
                                <p:cTn id="15" presetID="1" presetClass="entr" fill="hold" nodeType="withEffect">
                                  <p:stCondLst>
                                    <p:cond delay="0"/>
                                  </p:stCondLst>
                                  <p:childTnLst>
                                    <p:set>
                                      <p:cBhvr additive="repl">
                                        <p:cTn id="16" dur="1" fill="hold">
                                          <p:stCondLst>
                                            <p:cond delay="0"/>
                                          </p:stCondLst>
                                        </p:cTn>
                                        <p:tgtEl>
                                          <p:spTgt spid="9223"/>
                                        </p:tgtEl>
                                        <p:attrNameLst>
                                          <p:attrName>style.visibility</p:attrName>
                                        </p:attrNameLst>
                                      </p:cBhvr>
                                      <p:to>
                                        <p:strVal val="visible"/>
                                      </p:to>
                                    </p:set>
                                  </p:childTnLst>
                                </p:cTn>
                              </p:par>
                              <p:par>
                                <p:cTn id="17" presetID="1" presetClass="entr" fill="hold" nodeType="withEffect">
                                  <p:stCondLst>
                                    <p:cond delay="0"/>
                                  </p:stCondLst>
                                  <p:childTnLst>
                                    <p:set>
                                      <p:cBhvr additive="repl">
                                        <p:cTn id="18" dur="1" fill="hold">
                                          <p:stCondLst>
                                            <p:cond delay="0"/>
                                          </p:stCondLst>
                                        </p:cTn>
                                        <p:tgtEl>
                                          <p:spTgt spid="92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922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9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
            <a:extLst>
              <a:ext uri="{FF2B5EF4-FFF2-40B4-BE49-F238E27FC236}">
                <a16:creationId xmlns:a16="http://schemas.microsoft.com/office/drawing/2014/main" id="{4DE36376-B9AB-C293-51E2-0CEFEA836DF0}"/>
              </a:ext>
            </a:extLst>
          </p:cNvPr>
          <p:cNvSpPr txBox="1">
            <a:spLocks noChangeArrowheads="1"/>
          </p:cNvSpPr>
          <p:nvPr/>
        </p:nvSpPr>
        <p:spPr bwMode="auto">
          <a:xfrm>
            <a:off x="9886950" y="6440488"/>
            <a:ext cx="4572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1pPr>
            <a:lvl2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2pPr>
            <a:lvl3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3pPr>
            <a:lvl4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4pPr>
            <a:lvl5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9pPr>
          </a:lstStyle>
          <a:p>
            <a:pPr algn="r" eaLnBrk="1" hangingPunct="1">
              <a:spcBef>
                <a:spcPct val="0"/>
              </a:spcBef>
              <a:buClrTx/>
              <a:buFontTx/>
              <a:buNone/>
            </a:pPr>
            <a:r>
              <a:rPr lang="en-US" altLang="en-US" sz="1400" b="1"/>
              <a:t>   </a:t>
            </a:r>
            <a:fld id="{D96C4923-D7F7-48CD-91B2-07D0021984BA}" type="slidenum">
              <a:rPr lang="en-US" altLang="en-US" sz="1400" b="1"/>
              <a:pPr algn="r" eaLnBrk="1" hangingPunct="1">
                <a:spcBef>
                  <a:spcPct val="0"/>
                </a:spcBef>
                <a:buClrTx/>
                <a:buFontTx/>
                <a:buNone/>
              </a:pPr>
              <a:t>7</a:t>
            </a:fld>
            <a:endParaRPr lang="en-US" altLang="en-US" sz="1400" b="1"/>
          </a:p>
        </p:txBody>
      </p:sp>
      <p:pic>
        <p:nvPicPr>
          <p:cNvPr id="15363" name="Picture 2">
            <a:extLst>
              <a:ext uri="{FF2B5EF4-FFF2-40B4-BE49-F238E27FC236}">
                <a16:creationId xmlns:a16="http://schemas.microsoft.com/office/drawing/2014/main" id="{55349D7A-330B-EFE7-EA53-43018E75CC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0"/>
            <a:ext cx="2286000" cy="222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4" name="Picture 3">
            <a:extLst>
              <a:ext uri="{FF2B5EF4-FFF2-40B4-BE49-F238E27FC236}">
                <a16:creationId xmlns:a16="http://schemas.microsoft.com/office/drawing/2014/main" id="{E344E0EF-89FC-9E2A-0FE0-55C761B754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1" y="76200"/>
            <a:ext cx="4092575" cy="2217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4" name="Picture 4">
            <a:extLst>
              <a:ext uri="{FF2B5EF4-FFF2-40B4-BE49-F238E27FC236}">
                <a16:creationId xmlns:a16="http://schemas.microsoft.com/office/drawing/2014/main" id="{1F0C6900-858C-0BDE-8B69-694A413B38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4314" y="2232026"/>
            <a:ext cx="7178675" cy="4486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5" name="Picture 5">
            <a:extLst>
              <a:ext uri="{FF2B5EF4-FFF2-40B4-BE49-F238E27FC236}">
                <a16:creationId xmlns:a16="http://schemas.microsoft.com/office/drawing/2014/main" id="{24B73DA0-57F6-BF1E-E154-2353CB058A0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4200" y="5965825"/>
            <a:ext cx="673100" cy="717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6" name="Picture 6">
            <a:extLst>
              <a:ext uri="{FF2B5EF4-FFF2-40B4-BE49-F238E27FC236}">
                <a16:creationId xmlns:a16="http://schemas.microsoft.com/office/drawing/2014/main" id="{82B55FFA-7D77-78D6-8871-8C3908E5C0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3000" y="6008688"/>
            <a:ext cx="673100" cy="717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7" name="Rectangle 7">
            <a:extLst>
              <a:ext uri="{FF2B5EF4-FFF2-40B4-BE49-F238E27FC236}">
                <a16:creationId xmlns:a16="http://schemas.microsoft.com/office/drawing/2014/main" id="{7DCA1C9E-3BB1-1F8F-1814-7F08E56045AC}"/>
              </a:ext>
            </a:extLst>
          </p:cNvPr>
          <p:cNvSpPr>
            <a:spLocks noChangeArrowheads="1"/>
          </p:cNvSpPr>
          <p:nvPr/>
        </p:nvSpPr>
        <p:spPr bwMode="auto">
          <a:xfrm>
            <a:off x="7862888" y="5848350"/>
            <a:ext cx="2743200" cy="573088"/>
          </a:xfrm>
          <a:prstGeom prst="rect">
            <a:avLst/>
          </a:prstGeom>
          <a:gradFill rotWithShape="0">
            <a:gsLst>
              <a:gs pos="0">
                <a:srgbClr val="E46C0A"/>
              </a:gs>
              <a:gs pos="100000">
                <a:srgbClr val="E46C0A"/>
              </a:gs>
            </a:gsLst>
            <a:path path="shape">
              <a:fillToRect l="50000" t="50000" r="50000" b="50000"/>
            </a:path>
          </a:gra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1pPr>
            <a:lvl2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2pPr>
            <a:lvl3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3pPr>
            <a:lvl4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4pPr>
            <a:lvl5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en-US" sz="2400" b="1">
                <a:cs typeface="Times New Roman" panose="02020603050405020304" pitchFamily="18" charset="0"/>
              </a:rPr>
              <a:t>Kỹ năng giao tiếp</a:t>
            </a:r>
          </a:p>
        </p:txBody>
      </p:sp>
      <p:sp>
        <p:nvSpPr>
          <p:cNvPr id="10248" name="Rectangle 8">
            <a:extLst>
              <a:ext uri="{FF2B5EF4-FFF2-40B4-BE49-F238E27FC236}">
                <a16:creationId xmlns:a16="http://schemas.microsoft.com/office/drawing/2014/main" id="{BA098F2B-0D31-0419-A717-31F35A44478D}"/>
              </a:ext>
            </a:extLst>
          </p:cNvPr>
          <p:cNvSpPr>
            <a:spLocks noChangeArrowheads="1"/>
          </p:cNvSpPr>
          <p:nvPr/>
        </p:nvSpPr>
        <p:spPr bwMode="auto">
          <a:xfrm>
            <a:off x="1570039" y="5803900"/>
            <a:ext cx="3190875" cy="617538"/>
          </a:xfrm>
          <a:prstGeom prst="rect">
            <a:avLst/>
          </a:prstGeom>
          <a:gradFill rotWithShape="0">
            <a:gsLst>
              <a:gs pos="0">
                <a:srgbClr val="E46C0A"/>
              </a:gs>
              <a:gs pos="100000">
                <a:srgbClr val="E46C0A"/>
              </a:gs>
            </a:gsLst>
            <a:path path="shape">
              <a:fillToRect l="50000" t="50000" r="50000" b="50000"/>
            </a:path>
          </a:gra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1pPr>
            <a:lvl2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2pPr>
            <a:lvl3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3pPr>
            <a:lvl4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4pPr>
            <a:lvl5pPr>
              <a:spcBef>
                <a:spcPts val="1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1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en-US" sz="2400" b="1">
                <a:cs typeface="Times New Roman" panose="02020603050405020304" pitchFamily="18" charset="0"/>
              </a:rPr>
              <a:t>Kỹ năng thuyết trình</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02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02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024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10248"/>
                                        </p:tgtEl>
                                        <p:attrNameLst>
                                          <p:attrName>style.visibility</p:attrName>
                                        </p:attrNameLst>
                                      </p:cBhvr>
                                      <p:to>
                                        <p:strVal val="visible"/>
                                      </p:to>
                                    </p:set>
                                  </p:childTnLst>
                                </p:cTn>
                              </p:par>
                              <p:par>
                                <p:cTn id="19" presetID="1" presetClass="entr" fill="hold" nodeType="withEffect">
                                  <p:stCondLst>
                                    <p:cond delay="0"/>
                                  </p:stCondLst>
                                  <p:childTnLst>
                                    <p:set>
                                      <p:cBhvr additive="repl">
                                        <p:cTn id="20" dur="1" fill="hold">
                                          <p:stCondLst>
                                            <p:cond delay="0"/>
                                          </p:stCondLst>
                                        </p:cTn>
                                        <p:tgtEl>
                                          <p:spTgt spid="10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ieu Hien\Desktop\untitled.jpg"/>
          <p:cNvPicPr>
            <a:picLocks noChangeAspect="1" noChangeArrowheads="1"/>
          </p:cNvPicPr>
          <p:nvPr/>
        </p:nvPicPr>
        <p:blipFill>
          <a:blip r:embed="rId2"/>
          <a:srcRect/>
          <a:stretch>
            <a:fillRect/>
          </a:stretch>
        </p:blipFill>
        <p:spPr bwMode="auto">
          <a:xfrm>
            <a:off x="2335306" y="934570"/>
            <a:ext cx="7521388" cy="5641041"/>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64F5C-51C6-ACCF-3669-786B64657F45}"/>
              </a:ext>
            </a:extLst>
          </p:cNvPr>
          <p:cNvSpPr>
            <a:spLocks noGrp="1"/>
          </p:cNvSpPr>
          <p:nvPr>
            <p:ph type="title"/>
          </p:nvPr>
        </p:nvSpPr>
        <p:spPr/>
        <p:txBody>
          <a:bodyPr>
            <a:noAutofit/>
          </a:bodyPr>
          <a:lstStyle/>
          <a:p>
            <a:pPr algn="ctr"/>
            <a:r>
              <a:rPr lang="en-US" sz="4000" b="1" dirty="0"/>
              <a:t>GIỚI THIỆU HỌC PHẦN</a:t>
            </a:r>
          </a:p>
        </p:txBody>
      </p:sp>
      <p:sp>
        <p:nvSpPr>
          <p:cNvPr id="3" name="Content Placeholder 2">
            <a:extLst>
              <a:ext uri="{FF2B5EF4-FFF2-40B4-BE49-F238E27FC236}">
                <a16:creationId xmlns:a16="http://schemas.microsoft.com/office/drawing/2014/main" id="{9D2B397A-FB0F-B00D-AC1A-20048B338E08}"/>
              </a:ext>
            </a:extLst>
          </p:cNvPr>
          <p:cNvSpPr>
            <a:spLocks noGrp="1"/>
          </p:cNvSpPr>
          <p:nvPr>
            <p:ph idx="1"/>
          </p:nvPr>
        </p:nvSpPr>
        <p:spPr>
          <a:xfrm>
            <a:off x="277906" y="1120231"/>
            <a:ext cx="11075894" cy="5119204"/>
          </a:xfrm>
        </p:spPr>
        <p:txBody>
          <a:bodyPr/>
          <a:lstStyle/>
          <a:p>
            <a:pPr marL="0" indent="0">
              <a:buNone/>
            </a:pPr>
            <a:r>
              <a:rPr lang="vi-VN" dirty="0"/>
              <a:t>- Tên học phần (tiếng Việt): Kỹ năng mềm</a:t>
            </a:r>
          </a:p>
          <a:p>
            <a:pPr marL="0" indent="0">
              <a:buNone/>
            </a:pPr>
            <a:r>
              <a:rPr lang="vi-VN" dirty="0"/>
              <a:t>- Tên học phần (tiếng Anh): Soft skills</a:t>
            </a:r>
          </a:p>
          <a:p>
            <a:pPr marL="0" indent="0">
              <a:buNone/>
            </a:pPr>
            <a:r>
              <a:rPr lang="vi-VN" dirty="0"/>
              <a:t>- Loại học phần:	Bắt buộc	• Tự chọn</a:t>
            </a:r>
          </a:p>
          <a:p>
            <a:pPr marL="0" indent="0">
              <a:buNone/>
            </a:pPr>
            <a:r>
              <a:rPr lang="vi-VN" dirty="0"/>
              <a:t>- Mã học phần/môn học: KNPT21602</a:t>
            </a:r>
          </a:p>
          <a:p>
            <a:pPr marL="0" indent="0">
              <a:buNone/>
            </a:pPr>
            <a:r>
              <a:rPr lang="vi-VN" dirty="0"/>
              <a:t>- Số tín chỉ: 2</a:t>
            </a:r>
          </a:p>
          <a:p>
            <a:pPr marL="0" indent="0">
              <a:buNone/>
            </a:pPr>
            <a:r>
              <a:rPr lang="vi-VN" dirty="0"/>
              <a:t>- Phân bổ thời gian</a:t>
            </a:r>
          </a:p>
          <a:p>
            <a:pPr marL="0" indent="0">
              <a:buNone/>
            </a:pPr>
            <a:r>
              <a:rPr lang="vi-VN" dirty="0"/>
              <a:t>+ Lên lớp: (lý thuyết, thảo luận, bài tập và kiểm tra) 22 tiết; Số bài học: 03 chương</a:t>
            </a:r>
          </a:p>
          <a:p>
            <a:pPr marL="0" indent="0">
              <a:buNone/>
            </a:pPr>
            <a:r>
              <a:rPr lang="vi-VN" dirty="0"/>
              <a:t>+ Thực hành: 8 tiết    Số bài học: 4 bài</a:t>
            </a:r>
          </a:p>
          <a:p>
            <a:endParaRPr lang="en-US" dirty="0"/>
          </a:p>
        </p:txBody>
      </p:sp>
    </p:spTree>
    <p:extLst>
      <p:ext uri="{BB962C8B-B14F-4D97-AF65-F5344CB8AC3E}">
        <p14:creationId xmlns:p14="http://schemas.microsoft.com/office/powerpoint/2010/main" val="32740426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2170</TotalTime>
  <Words>1744</Words>
  <Application>Microsoft Office PowerPoint</Application>
  <PresentationFormat>Widescreen</PresentationFormat>
  <Paragraphs>179</Paragraphs>
  <Slides>23</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Berlin Sans FB</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GIỚI THIỆU HỌC PHẦN</vt:lpstr>
      <vt:lpstr>MỤC TIÊU HỌC PHẦN</vt:lpstr>
      <vt:lpstr>KIỂM TRA ĐÁNH GIÁ HỌC PHẦN</vt:lpstr>
      <vt:lpstr>NỘI DUNG CHÍNH CỦA HỌC PHẦN</vt:lpstr>
      <vt:lpstr>NỘI DUNG CHÍNH CỦA HỌC PHẦN</vt:lpstr>
      <vt:lpstr>NỘI DUNG CHÍNH CỦA HỌC PHẦN</vt:lpstr>
      <vt:lpstr>NỘI DUNG CHÍNH CỦA HỌC PHẦN</vt:lpstr>
      <vt:lpstr>NỘI DUNG CHÍNH CỦA HỌC PHẦN</vt:lpstr>
      <vt:lpstr>NỘI DUNG CHÍNH CỦA HỌC PHẦN</vt:lpstr>
      <vt:lpstr>THỰC HÀNH MÔN HỌC</vt:lpstr>
      <vt:lpstr>THỰC HÀNH MÔN HỌC</vt:lpstr>
      <vt:lpstr>THỰC HÀNH MÔN HỌC</vt:lpstr>
      <vt:lpstr>THỰC HÀNH MÔN HỌC</vt:lpstr>
      <vt:lpstr>THỰC HÀNH MÔN HỌC</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Author</cp:lastModifiedBy>
  <cp:revision>86</cp:revision>
  <cp:lastPrinted>2020-11-29T06:06:39Z</cp:lastPrinted>
  <dcterms:created xsi:type="dcterms:W3CDTF">2020-07-25T12:49:02Z</dcterms:created>
  <dcterms:modified xsi:type="dcterms:W3CDTF">2024-06-19T08:18:36Z</dcterms:modified>
</cp:coreProperties>
</file>