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7" r:id="rId4"/>
    <p:sldId id="264" r:id="rId5"/>
    <p:sldId id="266" r:id="rId6"/>
    <p:sldId id="267" r:id="rId7"/>
    <p:sldId id="268" r:id="rId8"/>
    <p:sldId id="269" r:id="rId9"/>
    <p:sldId id="270" r:id="rId10"/>
    <p:sldId id="265" r:id="rId11"/>
    <p:sldId id="271" r:id="rId12"/>
    <p:sldId id="275" r:id="rId13"/>
    <p:sldId id="272" r:id="rId14"/>
    <p:sldId id="273" r:id="rId15"/>
    <p:sldId id="262" r:id="rId16"/>
    <p:sldId id="258" r:id="rId17"/>
    <p:sldId id="260" r:id="rId18"/>
    <p:sldId id="263" r:id="rId19"/>
    <p:sldId id="261" r:id="rId20"/>
    <p:sldId id="25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60"/>
  </p:normalViewPr>
  <p:slideViewPr>
    <p:cSldViewPr>
      <p:cViewPr varScale="1">
        <p:scale>
          <a:sx n="87" d="100"/>
          <a:sy n="87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ominfo.com/c/The-Coca-Cola-Company/36143134" TargetMode="External"/><Relationship Id="rId2" Type="http://schemas.openxmlformats.org/officeDocument/2006/relationships/hyperlink" Target="http://www.slideshare.net/PreetiYadav1/coca-cola-knowledge-management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libertyellisfoundation.org/statue-facts" TargetMode="External"/><Relationship Id="rId5" Type="http://schemas.openxmlformats.org/officeDocument/2006/relationships/hyperlink" Target="http://www.libertyellisfoundation.org/about-the-statue-of-liberty" TargetMode="External"/><Relationship Id="rId4" Type="http://schemas.openxmlformats.org/officeDocument/2006/relationships/hyperlink" Target="http://logos.wikia.com/wiki/Coca-Col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4032448" cy="1470025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American Icons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941168"/>
            <a:ext cx="3635896" cy="13430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Maryna</a:t>
            </a:r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Harmash</a:t>
            </a:r>
            <a:endParaRPr lang="en-US" dirty="0" smtClean="0">
              <a:solidFill>
                <a:schemeClr val="tx1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Group UE - 41</a:t>
            </a:r>
            <a:endParaRPr lang="ru-RU" dirty="0">
              <a:solidFill>
                <a:schemeClr val="tx1"/>
              </a:solidFill>
              <a:cs typeface="Andalus" pitchFamily="18" charset="-78"/>
            </a:endParaRPr>
          </a:p>
        </p:txBody>
      </p:sp>
      <p:pic>
        <p:nvPicPr>
          <p:cNvPr id="4" name="Рисунок 3" descr="stock-vector-america-map-with-many-vector-icons-130657910.jpg"/>
          <p:cNvPicPr>
            <a:picLocks noChangeAspect="1"/>
          </p:cNvPicPr>
          <p:nvPr/>
        </p:nvPicPr>
        <p:blipFill>
          <a:blip r:embed="rId2" cstate="print"/>
          <a:srcRect b="5698"/>
          <a:stretch>
            <a:fillRect/>
          </a:stretch>
        </p:blipFill>
        <p:spPr>
          <a:xfrm>
            <a:off x="755576" y="3501008"/>
            <a:ext cx="3384376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15587295-Usa-flag-with-eagle-with-grunge-effect-Stock-Vector-americ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08720"/>
            <a:ext cx="3962400" cy="2633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4824536" cy="6048672"/>
          </a:xfrm>
        </p:spPr>
        <p:txBody>
          <a:bodyPr>
            <a:normAutofit/>
            <a:scene3d>
              <a:camera prst="isometricOffAxis2Left"/>
              <a:lightRig rig="threePt" dir="t"/>
            </a:scene3d>
          </a:bodyPr>
          <a:lstStyle/>
          <a:p>
            <a:pPr algn="ctr">
              <a:buNone/>
            </a:pPr>
            <a:r>
              <a:rPr lang="en-US" b="1" dirty="0" smtClean="0"/>
              <a:t>The Statue of Liberty </a:t>
            </a:r>
            <a:r>
              <a:rPr lang="en-US" dirty="0" smtClean="0"/>
              <a:t>is more than a monument. She is a beloved friend, a living symbol of freedom to millions around the world. These exhibits are a tribute to the people who created her, to those who built and paid for her, to the ideals she represents, and to the hopes she inspires. </a:t>
            </a:r>
            <a:endParaRPr lang="ru-RU" dirty="0"/>
          </a:p>
        </p:txBody>
      </p:sp>
      <p:pic>
        <p:nvPicPr>
          <p:cNvPr id="4" name="Рисунок 3" descr="39c50110889e39c51fd55304ab6ed5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548680"/>
            <a:ext cx="3639265" cy="4917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139136" cy="922114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en-US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Blue Jeans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2420888"/>
            <a:ext cx="756084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i="1" dirty="0" smtClean="0"/>
              <a:t>Blue jeans are the most popular type of clothing in the world; but they are not modern! In fact, jeans have existed for over 140 years.</a:t>
            </a:r>
            <a:endParaRPr lang="ru-RU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The America blue jeans history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the-history-pf-jeans-3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4076" b="6706"/>
          <a:stretch>
            <a:fillRect/>
          </a:stretch>
        </p:blipFill>
        <p:spPr>
          <a:xfrm>
            <a:off x="179512" y="1484784"/>
            <a:ext cx="5738726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min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852936"/>
            <a:ext cx="32004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56176" y="1484784"/>
            <a:ext cx="28083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 firstly as a </a:t>
            </a:r>
            <a:r>
              <a:rPr lang="en-US" sz="3200" dirty="0" err="1" smtClean="0"/>
              <a:t>workwear</a:t>
            </a:r>
            <a:r>
              <a:rPr lang="en-US" sz="3200" dirty="0" smtClean="0"/>
              <a:t> )</a:t>
            </a:r>
            <a:endParaRPr lang="ru-RU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JEANS for EVERYONE ?</a:t>
            </a:r>
            <a:br>
              <a:rPr lang="en-US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    In America, everyone wears jeans as </a:t>
            </a:r>
            <a:r>
              <a:rPr lang="en-US" sz="2400" b="1" dirty="0" smtClean="0"/>
              <a:t>leisure wear</a:t>
            </a:r>
            <a:r>
              <a:rPr lang="en-US" sz="2400" dirty="0" smtClean="0"/>
              <a:t>. Some people wear jeans all the time, even for work. But Americans are perhaps less formal than other nations.</a:t>
            </a:r>
            <a:br>
              <a:rPr lang="en-US" sz="2400" dirty="0" smtClean="0"/>
            </a:br>
            <a:r>
              <a:rPr lang="en-US" sz="2400" dirty="0" smtClean="0"/>
              <a:t>    At the "G7" summit in Denver, in 1997, American President Bill Clinton gave all his visitors jeans, for a "Western evening". Tony Blair, the British Prime Minister, put them on, but other European leaders, including Chancellor Kohl of Germany and Jacques Chirac, the President of France, refused. 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Some people still think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 smtClean="0"/>
              <a:t>     that jeans are not respectable clothes!</a:t>
            </a:r>
            <a:br>
              <a:rPr lang="en-US" sz="2400" dirty="0" smtClean="0"/>
            </a:br>
            <a:r>
              <a:rPr lang="en-US" sz="2400" dirty="0" smtClean="0"/>
              <a:t>   </a:t>
            </a:r>
            <a:endParaRPr lang="ru-RU" sz="2400" dirty="0"/>
          </a:p>
        </p:txBody>
      </p:sp>
      <p:pic>
        <p:nvPicPr>
          <p:cNvPr id="5" name="Рисунок 4" descr="670px-find-a-true-friend-step-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797152"/>
            <a:ext cx="2393156" cy="17966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8448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  </a:t>
            </a: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Not the young! Jeans are now the international uniform worn by young people. Why? That is a good question! </a:t>
            </a:r>
            <a:endParaRPr lang="ru-RU" b="1" dirty="0"/>
          </a:p>
        </p:txBody>
      </p:sp>
      <p:pic>
        <p:nvPicPr>
          <p:cNvPr id="4" name="Рисунок 3" descr="120913035414-how24-lucky-bra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916832"/>
            <a:ext cx="7993630" cy="4615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056784" cy="936104"/>
          </a:xfrm>
        </p:spPr>
        <p:txBody>
          <a:bodyPr>
            <a:prstTxWarp prst="textWave2">
              <a:avLst/>
            </a:prstTxWarp>
          </a:bodyPr>
          <a:lstStyle/>
          <a:p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3. Coca cola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Рисунок 2" descr="78d19e0125fd2442de2b79050f2a39d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132856"/>
            <a:ext cx="4610100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World-of-Coca-Cola-Atlant-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789040"/>
            <a:ext cx="4381500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ca-cola-knowledge-management-5-638.jpg"/>
          <p:cNvPicPr>
            <a:picLocks noChangeAspect="1"/>
          </p:cNvPicPr>
          <p:nvPr/>
        </p:nvPicPr>
        <p:blipFill>
          <a:blip r:embed="rId2" cstate="print"/>
          <a:srcRect b="19550"/>
          <a:stretch>
            <a:fillRect/>
          </a:stretch>
        </p:blipFill>
        <p:spPr>
          <a:xfrm>
            <a:off x="9545" y="0"/>
            <a:ext cx="913445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oca-cola-knowledge-management-32-638.jpg"/>
          <p:cNvPicPr>
            <a:picLocks noChangeAspect="1"/>
          </p:cNvPicPr>
          <p:nvPr/>
        </p:nvPicPr>
        <p:blipFill>
          <a:blip r:embed="rId2" cstate="print"/>
          <a:srcRect t="13341"/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18864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Success story of Coca Cola Company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ез назван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543175" cy="1800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oca-cola-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780928"/>
            <a:ext cx="3717032" cy="37170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11560" y="1412776"/>
            <a:ext cx="7272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Evolution of the Coca Cola </a:t>
            </a:r>
          </a:p>
          <a:p>
            <a:pPr algn="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logo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543" y="0"/>
            <a:ext cx="9215087" cy="515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Questions</a:t>
            </a:r>
            <a:endParaRPr lang="ru-RU" sz="60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At the feet of the Statue lie broken shackles of oppression and tyranny. Is it true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In America, everyone wears jeans as </a:t>
            </a:r>
            <a:r>
              <a:rPr lang="en-US" b="1" dirty="0" smtClean="0"/>
              <a:t>leisure wear</a:t>
            </a:r>
            <a:r>
              <a:rPr lang="en-US" dirty="0" smtClean="0"/>
              <a:t>.</a:t>
            </a:r>
            <a:r>
              <a:rPr lang="ru-RU" dirty="0" smtClean="0"/>
              <a:t> </a:t>
            </a:r>
            <a:r>
              <a:rPr lang="en-US" dirty="0" smtClean="0"/>
              <a:t>What does it mean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logos of Coca Cola company do you know</a:t>
            </a:r>
            <a:r>
              <a:rPr lang="ru-RU" dirty="0" smtClean="0"/>
              <a:t>?</a:t>
            </a:r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3ovEIbNzXE.jpg"/>
          <p:cNvPicPr>
            <a:picLocks noChangeAspect="1"/>
          </p:cNvPicPr>
          <p:nvPr/>
        </p:nvPicPr>
        <p:blipFill>
          <a:blip r:embed="rId2" cstate="print"/>
          <a:srcRect l="-6738" t="28074" b="-6683"/>
          <a:stretch>
            <a:fillRect/>
          </a:stretch>
        </p:blipFill>
        <p:spPr>
          <a:xfrm>
            <a:off x="5004048" y="4581128"/>
            <a:ext cx="3422154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Sources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412776"/>
            <a:ext cx="802838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hlinkClick r:id="rId2"/>
              </a:rPr>
              <a:t>http://www.slideshare.net/PreetiYadav1/coca-cola-knowledge-management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hlinkClick r:id="rId3"/>
              </a:rPr>
              <a:t>http://www.zoominfo.com/c/The-Coca-Cola-Company/36143134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hlinkClick r:id="rId4"/>
              </a:rPr>
              <a:t>http://logos.wikia.com/wiki/Coca-Cola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hlinkClick r:id="rId5"/>
              </a:rPr>
              <a:t>http://www.libertyellisfoundation.org/about-the-statue-of-liberty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>
                <a:hlinkClick r:id="rId6"/>
              </a:rPr>
              <a:t>http://www.libertyellisfoundation.org/statue-facts</a:t>
            </a:r>
            <a:endParaRPr lang="en-US" sz="2000" dirty="0" smtClean="0"/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000" dirty="0" smtClean="0"/>
              <a:t>http://linguapress.com/intermediate/blue-jeans.htm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Plan</a:t>
            </a:r>
            <a:endParaRPr lang="ru-RU" sz="7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The Statue of Liberty.</a:t>
            </a:r>
          </a:p>
          <a:p>
            <a:pPr marL="514350" indent="-514350">
              <a:buAutoNum type="arabicPeriod"/>
            </a:pPr>
            <a:r>
              <a:rPr lang="en-US" dirty="0" smtClean="0"/>
              <a:t>Blue Jeans.</a:t>
            </a:r>
          </a:p>
          <a:p>
            <a:pPr marL="514350" indent="-514350">
              <a:buAutoNum type="arabicPeriod"/>
            </a:pPr>
            <a:r>
              <a:rPr lang="en-US" dirty="0" smtClean="0"/>
              <a:t>Coca Cola.</a:t>
            </a: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636912"/>
            <a:ext cx="3556226" cy="3802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prstTxWarp prst="textTriangle">
              <a:avLst/>
            </a:prstTxWarp>
          </a:bodyPr>
          <a:lstStyle/>
          <a:p>
            <a:r>
              <a:rPr lang="en-US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The Statue of Liberty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 descr="CdCNapEW4AA7E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160410" cy="398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3744416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Characteristic of the Statue of Liberty</a:t>
            </a:r>
            <a:endParaRPr lang="ru-RU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Содержимое 3" descr="funfactsstatu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3302" b="6977"/>
          <a:stretch>
            <a:fillRect/>
          </a:stretch>
        </p:blipFill>
        <p:spPr>
          <a:xfrm>
            <a:off x="3887416" y="0"/>
            <a:ext cx="5256584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1844824"/>
            <a:ext cx="410445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/>
              <a:t>Total overall height </a:t>
            </a:r>
            <a:r>
              <a:rPr lang="en-US" sz="2400" dirty="0" smtClean="0"/>
              <a:t>from the base of the pedestal foundation to the tip of the torch is 305 feet, 6 inches.</a:t>
            </a:r>
          </a:p>
          <a:p>
            <a:pPr fontAlgn="base">
              <a:buFont typeface="Wingdings" pitchFamily="2" charset="2"/>
              <a:buChar char="§"/>
            </a:pPr>
            <a:r>
              <a:rPr lang="en-US" sz="2400" dirty="0" smtClean="0"/>
              <a:t> </a:t>
            </a:r>
            <a:r>
              <a:rPr lang="en-US" sz="2400" b="1" dirty="0" smtClean="0"/>
              <a:t>Height</a:t>
            </a:r>
            <a:r>
              <a:rPr lang="en-US" sz="2400" dirty="0" smtClean="0"/>
              <a:t> of the Statue from her heel to the top of her head is 111 feet, 6 inches.</a:t>
            </a:r>
          </a:p>
          <a:p>
            <a:pPr fontAlgn="base">
              <a:buFont typeface="Wingdings" pitchFamily="2" charset="2"/>
              <a:buChar char="§"/>
            </a:pPr>
            <a:r>
              <a:rPr lang="en-US" sz="2400" dirty="0" smtClean="0"/>
              <a:t> The Statue has a 35-foot waistline.</a:t>
            </a:r>
          </a:p>
          <a:p>
            <a:pPr fontAlgn="base">
              <a:buFont typeface="Wingdings" pitchFamily="2" charset="2"/>
              <a:buChar char="§"/>
            </a:pPr>
            <a:r>
              <a:rPr lang="en-US" sz="2400" dirty="0" smtClean="0"/>
              <a:t> Total </a:t>
            </a:r>
            <a:r>
              <a:rPr lang="en-US" sz="2400" b="1" dirty="0" smtClean="0"/>
              <a:t>weight</a:t>
            </a:r>
            <a:r>
              <a:rPr lang="en-US" sz="2400" dirty="0" smtClean="0"/>
              <a:t> of the Statue of Liberty is 225 tons (or 450,000 pounds)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12576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Torch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During the restoration completed in 1986, the new torch was carefully covered with thin sheets of 24k gold</a:t>
            </a:r>
            <a:endParaRPr lang="ru-RU" dirty="0"/>
          </a:p>
        </p:txBody>
      </p:sp>
      <p:pic>
        <p:nvPicPr>
          <p:cNvPr id="4" name="Рисунок 3" descr="to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492896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Crown and face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4834880" cy="4525963"/>
          </a:xfrm>
        </p:spPr>
        <p:txBody>
          <a:bodyPr>
            <a:normAutofit fontScale="92500"/>
          </a:bodyPr>
          <a:lstStyle/>
          <a:p>
            <a:pPr fontAlgn="base"/>
            <a:r>
              <a:rPr lang="en-US" dirty="0" smtClean="0"/>
              <a:t>There are seven rays on her crown, one for each of the seven continents, each measuring up to 9 feet in length and weighing as much as 150 pounds.</a:t>
            </a:r>
          </a:p>
          <a:p>
            <a:pPr fontAlgn="base"/>
            <a:r>
              <a:rPr lang="en-US" dirty="0" smtClean="0"/>
              <a:t>The face on the Statue of Liberty measures more than 8 feet tall.</a:t>
            </a:r>
          </a:p>
          <a:p>
            <a:endParaRPr lang="ru-RU" dirty="0"/>
          </a:p>
        </p:txBody>
      </p:sp>
      <p:pic>
        <p:nvPicPr>
          <p:cNvPr id="4" name="Рисунок 3" descr="cr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1700808"/>
            <a:ext cx="381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Tablet and Dates</a:t>
            </a:r>
            <a:endParaRPr lang="ru-RU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en-US" dirty="0" smtClean="0"/>
              <a:t>A tablet held in her left hand measures 23' 7" tall and 13' 7" wide inscribed with the date JULY IV MDCCLXXVI (July 4, 1776).</a:t>
            </a:r>
          </a:p>
          <a:p>
            <a:pPr fontAlgn="base"/>
            <a:r>
              <a:rPr lang="en-US" dirty="0" smtClean="0"/>
              <a:t>Official dedication ceremonies held on Thursday, October 28, 1886.</a:t>
            </a:r>
          </a:p>
          <a:p>
            <a:endParaRPr lang="ru-RU" dirty="0"/>
          </a:p>
        </p:txBody>
      </p:sp>
      <p:pic>
        <p:nvPicPr>
          <p:cNvPr id="4" name="Рисунок 3" descr="tablet_2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1628800"/>
            <a:ext cx="3810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4608512" cy="2260848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Chains</a:t>
            </a:r>
            <a:endParaRPr lang="en-US" dirty="0" smtClean="0"/>
          </a:p>
          <a:p>
            <a:pPr>
              <a:buNone/>
            </a:pPr>
            <a:r>
              <a:rPr lang="en-US" sz="2800" dirty="0" smtClean="0"/>
              <a:t>At the feet of the Statue lie broken shackles of oppression and tyranny.</a:t>
            </a:r>
            <a:endParaRPr lang="ru-RU" sz="2800" dirty="0"/>
          </a:p>
        </p:txBody>
      </p:sp>
      <p:pic>
        <p:nvPicPr>
          <p:cNvPr id="4" name="Рисунок 3" descr="cha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9584" y="0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edest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3744416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563888" y="3356992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400" b="1" dirty="0" smtClean="0"/>
              <a:t>  </a:t>
            </a:r>
          </a:p>
          <a:p>
            <a:pPr marL="269875" indent="-269875" fontAlgn="base">
              <a:buFont typeface="Wingdings" pitchFamily="2" charset="2"/>
              <a:buChar char="§"/>
            </a:pPr>
            <a:r>
              <a:rPr lang="en-US" sz="2400" b="1" dirty="0" smtClean="0"/>
              <a:t> </a:t>
            </a:r>
            <a:r>
              <a:rPr lang="en-US" sz="2400" dirty="0" smtClean="0"/>
              <a:t>There are 154 steps from the pedestal to the head of the Statue of Liberty</a:t>
            </a:r>
          </a:p>
          <a:p>
            <a:pPr marL="269875" indent="-269875" fontAlgn="base">
              <a:buFont typeface="Wingdings" pitchFamily="2" charset="2"/>
              <a:buChar char="§"/>
            </a:pPr>
            <a:r>
              <a:rPr lang="en-US" sz="2400" dirty="0" smtClean="0"/>
              <a:t> The exterior copper covering of the </a:t>
            </a:r>
          </a:p>
          <a:p>
            <a:pPr marL="269875" indent="-269875" fontAlgn="base"/>
            <a:r>
              <a:rPr lang="en-US" sz="2400" dirty="0" smtClean="0"/>
              <a:t>     Statue of Liberty is 3/32 of an inch thick (less than the thickness of two pennies) and the light green color (called a patina) </a:t>
            </a:r>
          </a:p>
          <a:p>
            <a:pPr marL="269875" indent="-269875" fontAlgn="base"/>
            <a:r>
              <a:rPr lang="en-US" sz="2400" dirty="0" smtClean="0"/>
              <a:t>    is the result of natural weathering of the copper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31409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Steps &amp; Color</a:t>
            </a:r>
            <a:endParaRPr lang="ru-RU" sz="36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469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Andalus</vt:lpstr>
      <vt:lpstr>Arial</vt:lpstr>
      <vt:lpstr>Calibri</vt:lpstr>
      <vt:lpstr>Wingdings</vt:lpstr>
      <vt:lpstr>Тема Office</vt:lpstr>
      <vt:lpstr>American Icons</vt:lpstr>
      <vt:lpstr>Questions</vt:lpstr>
      <vt:lpstr>Plan</vt:lpstr>
      <vt:lpstr>1. The Statue of Liberty</vt:lpstr>
      <vt:lpstr>Characteristic of the Statue of Liberty</vt:lpstr>
      <vt:lpstr>Torch</vt:lpstr>
      <vt:lpstr>Crown and face</vt:lpstr>
      <vt:lpstr>Tablet and Dates</vt:lpstr>
      <vt:lpstr>PowerPoint Presentation</vt:lpstr>
      <vt:lpstr>PowerPoint Presentation</vt:lpstr>
      <vt:lpstr>2. Blue Jeans</vt:lpstr>
      <vt:lpstr>The America blue jeans history</vt:lpstr>
      <vt:lpstr>JEANS for EVERYONE ? </vt:lpstr>
      <vt:lpstr>PowerPoint Presentation</vt:lpstr>
      <vt:lpstr>3. Coca cola</vt:lpstr>
      <vt:lpstr>PowerPoint Presentation</vt:lpstr>
      <vt:lpstr>PowerPoint Presentation</vt:lpstr>
      <vt:lpstr>PowerPoint Presentation</vt:lpstr>
      <vt:lpstr>PowerPoint Presentation</vt:lpstr>
      <vt:lpstr>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Icons</dc:title>
  <dc:creator>Admin</dc:creator>
  <cp:lastModifiedBy>Admin</cp:lastModifiedBy>
  <cp:revision>10</cp:revision>
  <dcterms:created xsi:type="dcterms:W3CDTF">2016-11-05T16:52:12Z</dcterms:created>
  <dcterms:modified xsi:type="dcterms:W3CDTF">2021-09-28T06:27:55Z</dcterms:modified>
</cp:coreProperties>
</file>