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3"/>
  </p:notesMasterIdLst>
  <p:sldIdLst>
    <p:sldId id="256" r:id="rId2"/>
    <p:sldId id="292" r:id="rId3"/>
    <p:sldId id="293" r:id="rId4"/>
    <p:sldId id="291" r:id="rId5"/>
    <p:sldId id="294" r:id="rId6"/>
    <p:sldId id="295" r:id="rId7"/>
    <p:sldId id="296" r:id="rId8"/>
    <p:sldId id="297" r:id="rId9"/>
    <p:sldId id="298" r:id="rId10"/>
    <p:sldId id="299" r:id="rId11"/>
    <p:sldId id="302" r:id="rId12"/>
    <p:sldId id="303" r:id="rId13"/>
    <p:sldId id="304" r:id="rId14"/>
    <p:sldId id="305" r:id="rId15"/>
    <p:sldId id="306" r:id="rId16"/>
    <p:sldId id="308" r:id="rId17"/>
    <p:sldId id="309" r:id="rId18"/>
    <p:sldId id="273" r:id="rId19"/>
    <p:sldId id="310" r:id="rId20"/>
    <p:sldId id="311" r:id="rId21"/>
    <p:sldId id="312" r:id="rId22"/>
  </p:sldIdLst>
  <p:sldSz cx="9144000" cy="5143500" type="screen16x9"/>
  <p:notesSz cx="6858000" cy="9144000"/>
  <p:embeddedFontLst>
    <p:embeddedFont>
      <p:font typeface="DM Sans" pitchFamily="2" charset="77"/>
      <p:regular r:id="rId24"/>
      <p:bold r:id="rId25"/>
      <p:italic r:id="rId26"/>
      <p:boldItalic r:id="rId27"/>
    </p:embeddedFont>
    <p:embeddedFont>
      <p:font typeface="Franklin Gothic Medium" panose="020B0603020102020204" pitchFamily="34" charset="0"/>
      <p:regular r:id="rId28"/>
      <p:italic r:id="rId29"/>
    </p:embeddedFont>
    <p:embeddedFont>
      <p:font typeface="Inter" panose="02000503000000020004" pitchFamily="2" charset="0"/>
      <p:regular r:id="rId30"/>
      <p:bold r:id="rId31"/>
    </p:embeddedFont>
    <p:embeddedFont>
      <p:font typeface="Londrina Solid" pitchFamily="2" charset="77"/>
      <p:regular r:id="rId32"/>
    </p:embeddedFont>
    <p:embeddedFont>
      <p:font typeface="Nunito Light" panose="020F0302020204030204" pitchFamily="34"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92D000-7F1E-4E5E-9D23-793B3C9FE500}">
  <a:tblStyle styleId="{6692D000-7F1E-4E5E-9D23-793B3C9FE50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p:cViewPr varScale="1">
        <p:scale>
          <a:sx n="141" d="100"/>
          <a:sy n="141" d="100"/>
        </p:scale>
        <p:origin x="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A2B0C-AE6C-4434-9AC6-B51B48952EA0}"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B980822F-CFC4-4EF9-9CDE-2B23646A651C}">
      <dgm:prSet/>
      <dgm:spPr/>
      <dgm:t>
        <a:bodyPr/>
        <a:lstStyle/>
        <a:p>
          <a:r>
            <a:rPr lang="en-US" b="0" i="0" dirty="0"/>
            <a:t>Short and crisp</a:t>
          </a:r>
          <a:endParaRPr lang="en-US" dirty="0"/>
        </a:p>
      </dgm:t>
    </dgm:pt>
    <dgm:pt modelId="{DE699950-DF50-40EE-8764-103AEFFCE46D}" type="parTrans" cxnId="{D184EF58-8BD9-4A93-97A0-545E5A465738}">
      <dgm:prSet/>
      <dgm:spPr/>
      <dgm:t>
        <a:bodyPr/>
        <a:lstStyle/>
        <a:p>
          <a:endParaRPr lang="en-US"/>
        </a:p>
      </dgm:t>
    </dgm:pt>
    <dgm:pt modelId="{300DB88B-AB16-40E0-B670-5228B614F017}" type="sibTrans" cxnId="{D184EF58-8BD9-4A93-97A0-545E5A465738}">
      <dgm:prSet/>
      <dgm:spPr/>
      <dgm:t>
        <a:bodyPr/>
        <a:lstStyle/>
        <a:p>
          <a:endParaRPr lang="en-US"/>
        </a:p>
      </dgm:t>
    </dgm:pt>
    <dgm:pt modelId="{C920D6F6-7AF4-43A0-88AA-DD8A5AF19EEE}">
      <dgm:prSet/>
      <dgm:spPr/>
      <dgm:t>
        <a:bodyPr/>
        <a:lstStyle/>
        <a:p>
          <a:r>
            <a:rPr lang="en-US" b="0" i="0"/>
            <a:t>Get to the point</a:t>
          </a:r>
          <a:endParaRPr lang="en-US"/>
        </a:p>
      </dgm:t>
    </dgm:pt>
    <dgm:pt modelId="{22F9CEB3-1528-400B-8749-0E8B1964F376}" type="parTrans" cxnId="{68BFAA58-99BA-453B-AF28-BA237693B11D}">
      <dgm:prSet/>
      <dgm:spPr/>
      <dgm:t>
        <a:bodyPr/>
        <a:lstStyle/>
        <a:p>
          <a:endParaRPr lang="en-US"/>
        </a:p>
      </dgm:t>
    </dgm:pt>
    <dgm:pt modelId="{05E02457-E419-4AB3-9A63-A6A76FFCF2DE}" type="sibTrans" cxnId="{68BFAA58-99BA-453B-AF28-BA237693B11D}">
      <dgm:prSet/>
      <dgm:spPr/>
      <dgm:t>
        <a:bodyPr/>
        <a:lstStyle/>
        <a:p>
          <a:endParaRPr lang="en-US"/>
        </a:p>
      </dgm:t>
    </dgm:pt>
    <dgm:pt modelId="{994D1ED3-7621-4BCB-BB62-1457A78314A6}">
      <dgm:prSet/>
      <dgm:spPr/>
      <dgm:t>
        <a:bodyPr/>
        <a:lstStyle/>
        <a:p>
          <a:r>
            <a:rPr lang="en-US" b="0" i="0"/>
            <a:t>Use formal words</a:t>
          </a:r>
          <a:endParaRPr lang="en-US"/>
        </a:p>
      </dgm:t>
    </dgm:pt>
    <dgm:pt modelId="{3DF3F9FD-B169-4851-8693-F4CC9EF990F6}" type="parTrans" cxnId="{68D718CF-054D-444C-A4E4-F2AA992D06A0}">
      <dgm:prSet/>
      <dgm:spPr/>
      <dgm:t>
        <a:bodyPr/>
        <a:lstStyle/>
        <a:p>
          <a:endParaRPr lang="en-US"/>
        </a:p>
      </dgm:t>
    </dgm:pt>
    <dgm:pt modelId="{F0A32567-D6FC-40BD-920F-29F64EC7F2F7}" type="sibTrans" cxnId="{68D718CF-054D-444C-A4E4-F2AA992D06A0}">
      <dgm:prSet/>
      <dgm:spPr/>
      <dgm:t>
        <a:bodyPr/>
        <a:lstStyle/>
        <a:p>
          <a:endParaRPr lang="en-US"/>
        </a:p>
      </dgm:t>
    </dgm:pt>
    <dgm:pt modelId="{C1C6D243-5752-4CE5-BED3-EA8562AE6042}">
      <dgm:prSet/>
      <dgm:spPr/>
      <dgm:t>
        <a:bodyPr/>
        <a:lstStyle/>
        <a:p>
          <a:r>
            <a:rPr lang="en-US" b="0" i="0"/>
            <a:t>Don’t be too casual</a:t>
          </a:r>
          <a:endParaRPr lang="en-US"/>
        </a:p>
      </dgm:t>
    </dgm:pt>
    <dgm:pt modelId="{6316A9EA-6130-46DF-B5AF-DBF2E05E0A57}" type="parTrans" cxnId="{50A25251-C486-4252-BCBF-8672F22A1902}">
      <dgm:prSet/>
      <dgm:spPr/>
      <dgm:t>
        <a:bodyPr/>
        <a:lstStyle/>
        <a:p>
          <a:endParaRPr lang="en-US"/>
        </a:p>
      </dgm:t>
    </dgm:pt>
    <dgm:pt modelId="{F8DA2BA1-91EE-4A87-B567-DFCA95CE7ABD}" type="sibTrans" cxnId="{50A25251-C486-4252-BCBF-8672F22A1902}">
      <dgm:prSet/>
      <dgm:spPr/>
      <dgm:t>
        <a:bodyPr/>
        <a:lstStyle/>
        <a:p>
          <a:endParaRPr lang="en-US"/>
        </a:p>
      </dgm:t>
    </dgm:pt>
    <dgm:pt modelId="{B22A7310-1AF0-45CF-B821-E34F9367A8C3}">
      <dgm:prSet/>
      <dgm:spPr/>
      <dgm:t>
        <a:bodyPr/>
        <a:lstStyle/>
        <a:p>
          <a:r>
            <a:rPr lang="en-US" b="0" i="0"/>
            <a:t>Be polite</a:t>
          </a:r>
          <a:endParaRPr lang="en-US"/>
        </a:p>
      </dgm:t>
    </dgm:pt>
    <dgm:pt modelId="{A157E8B5-EC2C-497B-A5AD-C772E5AEA004}" type="parTrans" cxnId="{551B9C67-D9E1-49C4-B16E-E84B75A9EC02}">
      <dgm:prSet/>
      <dgm:spPr/>
      <dgm:t>
        <a:bodyPr/>
        <a:lstStyle/>
        <a:p>
          <a:endParaRPr lang="en-US"/>
        </a:p>
      </dgm:t>
    </dgm:pt>
    <dgm:pt modelId="{92B593C3-432B-48BC-B16B-17ED4D365885}" type="sibTrans" cxnId="{551B9C67-D9E1-49C4-B16E-E84B75A9EC02}">
      <dgm:prSet/>
      <dgm:spPr/>
      <dgm:t>
        <a:bodyPr/>
        <a:lstStyle/>
        <a:p>
          <a:endParaRPr lang="en-US"/>
        </a:p>
      </dgm:t>
    </dgm:pt>
    <dgm:pt modelId="{FAB703D8-7218-4C45-A582-8615637675DA}">
      <dgm:prSet/>
      <dgm:spPr/>
      <dgm:t>
        <a:bodyPr/>
        <a:lstStyle/>
        <a:p>
          <a:r>
            <a:rPr lang="en-US" b="0" i="0"/>
            <a:t>Use powerful words</a:t>
          </a:r>
          <a:endParaRPr lang="en-US"/>
        </a:p>
      </dgm:t>
    </dgm:pt>
    <dgm:pt modelId="{34D221C8-6634-4312-BC12-6229FB1491E1}" type="parTrans" cxnId="{010DD3C1-B95E-445E-A4D2-DA6F7FCD657C}">
      <dgm:prSet/>
      <dgm:spPr/>
      <dgm:t>
        <a:bodyPr/>
        <a:lstStyle/>
        <a:p>
          <a:endParaRPr lang="en-US"/>
        </a:p>
      </dgm:t>
    </dgm:pt>
    <dgm:pt modelId="{98CEC990-4849-4577-BFE8-EC17566CFB7A}" type="sibTrans" cxnId="{010DD3C1-B95E-445E-A4D2-DA6F7FCD657C}">
      <dgm:prSet/>
      <dgm:spPr/>
      <dgm:t>
        <a:bodyPr/>
        <a:lstStyle/>
        <a:p>
          <a:endParaRPr lang="en-US"/>
        </a:p>
      </dgm:t>
    </dgm:pt>
    <dgm:pt modelId="{9BF6CD19-2888-47FB-AAD6-53F6E6290A7A}">
      <dgm:prSet/>
      <dgm:spPr/>
      <dgm:t>
        <a:bodyPr/>
        <a:lstStyle/>
        <a:p>
          <a:r>
            <a:rPr lang="en-US" b="0" i="0" dirty="0"/>
            <a:t>If there are crucial information like numbers, amount, date and time or venue. Mention it clearly. </a:t>
          </a:r>
          <a:endParaRPr lang="en-US" dirty="0"/>
        </a:p>
      </dgm:t>
    </dgm:pt>
    <dgm:pt modelId="{4B782E4A-1EA8-48BE-95DD-87EC8DB12A9F}" type="parTrans" cxnId="{981A7F42-7031-4BA6-BEE1-BA5C4CC7A145}">
      <dgm:prSet/>
      <dgm:spPr/>
      <dgm:t>
        <a:bodyPr/>
        <a:lstStyle/>
        <a:p>
          <a:endParaRPr lang="en-US"/>
        </a:p>
      </dgm:t>
    </dgm:pt>
    <dgm:pt modelId="{03A4461C-D373-4475-A530-AA9810BF7C21}" type="sibTrans" cxnId="{981A7F42-7031-4BA6-BEE1-BA5C4CC7A145}">
      <dgm:prSet/>
      <dgm:spPr/>
      <dgm:t>
        <a:bodyPr/>
        <a:lstStyle/>
        <a:p>
          <a:endParaRPr lang="en-US"/>
        </a:p>
      </dgm:t>
    </dgm:pt>
    <dgm:pt modelId="{5ED61B71-FE37-154C-A366-413F5F9A0398}" type="pres">
      <dgm:prSet presAssocID="{E7CA2B0C-AE6C-4434-9AC6-B51B48952EA0}" presName="linear" presStyleCnt="0">
        <dgm:presLayoutVars>
          <dgm:animLvl val="lvl"/>
          <dgm:resizeHandles val="exact"/>
        </dgm:presLayoutVars>
      </dgm:prSet>
      <dgm:spPr/>
    </dgm:pt>
    <dgm:pt modelId="{58D469FD-B854-E946-A4B8-F6CA2D2C9A34}" type="pres">
      <dgm:prSet presAssocID="{B980822F-CFC4-4EF9-9CDE-2B23646A651C}" presName="parentText" presStyleLbl="node1" presStyleIdx="0" presStyleCnt="7">
        <dgm:presLayoutVars>
          <dgm:chMax val="0"/>
          <dgm:bulletEnabled val="1"/>
        </dgm:presLayoutVars>
      </dgm:prSet>
      <dgm:spPr/>
    </dgm:pt>
    <dgm:pt modelId="{A50E480D-5BB5-4C47-8F9A-549A6E88E1B7}" type="pres">
      <dgm:prSet presAssocID="{300DB88B-AB16-40E0-B670-5228B614F017}" presName="spacer" presStyleCnt="0"/>
      <dgm:spPr/>
    </dgm:pt>
    <dgm:pt modelId="{FE6C4CAB-4189-D94F-8EEA-7EEE27BF6B2A}" type="pres">
      <dgm:prSet presAssocID="{C920D6F6-7AF4-43A0-88AA-DD8A5AF19EEE}" presName="parentText" presStyleLbl="node1" presStyleIdx="1" presStyleCnt="7">
        <dgm:presLayoutVars>
          <dgm:chMax val="0"/>
          <dgm:bulletEnabled val="1"/>
        </dgm:presLayoutVars>
      </dgm:prSet>
      <dgm:spPr/>
    </dgm:pt>
    <dgm:pt modelId="{D3853FEE-10D8-F242-82B9-74395A2409A0}" type="pres">
      <dgm:prSet presAssocID="{05E02457-E419-4AB3-9A63-A6A76FFCF2DE}" presName="spacer" presStyleCnt="0"/>
      <dgm:spPr/>
    </dgm:pt>
    <dgm:pt modelId="{C73DCDF0-883F-AA48-A6E6-ED83F0A67BDD}" type="pres">
      <dgm:prSet presAssocID="{994D1ED3-7621-4BCB-BB62-1457A78314A6}" presName="parentText" presStyleLbl="node1" presStyleIdx="2" presStyleCnt="7">
        <dgm:presLayoutVars>
          <dgm:chMax val="0"/>
          <dgm:bulletEnabled val="1"/>
        </dgm:presLayoutVars>
      </dgm:prSet>
      <dgm:spPr/>
    </dgm:pt>
    <dgm:pt modelId="{F0456A1D-7CD2-C644-A55C-06BD5929E4BC}" type="pres">
      <dgm:prSet presAssocID="{F0A32567-D6FC-40BD-920F-29F64EC7F2F7}" presName="spacer" presStyleCnt="0"/>
      <dgm:spPr/>
    </dgm:pt>
    <dgm:pt modelId="{5DB6FBE3-FB68-6448-A8C1-B9DE4427E258}" type="pres">
      <dgm:prSet presAssocID="{C1C6D243-5752-4CE5-BED3-EA8562AE6042}" presName="parentText" presStyleLbl="node1" presStyleIdx="3" presStyleCnt="7">
        <dgm:presLayoutVars>
          <dgm:chMax val="0"/>
          <dgm:bulletEnabled val="1"/>
        </dgm:presLayoutVars>
      </dgm:prSet>
      <dgm:spPr/>
    </dgm:pt>
    <dgm:pt modelId="{9E6F42C6-5D06-5043-8514-B417A41DF901}" type="pres">
      <dgm:prSet presAssocID="{F8DA2BA1-91EE-4A87-B567-DFCA95CE7ABD}" presName="spacer" presStyleCnt="0"/>
      <dgm:spPr/>
    </dgm:pt>
    <dgm:pt modelId="{DB4C1647-BC0F-F44B-B3AC-D7AA0EA82E93}" type="pres">
      <dgm:prSet presAssocID="{B22A7310-1AF0-45CF-B821-E34F9367A8C3}" presName="parentText" presStyleLbl="node1" presStyleIdx="4" presStyleCnt="7">
        <dgm:presLayoutVars>
          <dgm:chMax val="0"/>
          <dgm:bulletEnabled val="1"/>
        </dgm:presLayoutVars>
      </dgm:prSet>
      <dgm:spPr/>
    </dgm:pt>
    <dgm:pt modelId="{90785A75-867B-C64D-95F2-7F29669A496C}" type="pres">
      <dgm:prSet presAssocID="{92B593C3-432B-48BC-B16B-17ED4D365885}" presName="spacer" presStyleCnt="0"/>
      <dgm:spPr/>
    </dgm:pt>
    <dgm:pt modelId="{0E582CF8-C1DE-3149-B114-CDF514ED6D6D}" type="pres">
      <dgm:prSet presAssocID="{FAB703D8-7218-4C45-A582-8615637675DA}" presName="parentText" presStyleLbl="node1" presStyleIdx="5" presStyleCnt="7">
        <dgm:presLayoutVars>
          <dgm:chMax val="0"/>
          <dgm:bulletEnabled val="1"/>
        </dgm:presLayoutVars>
      </dgm:prSet>
      <dgm:spPr/>
    </dgm:pt>
    <dgm:pt modelId="{BDC65372-2910-B84D-A105-F6DC3B1CDF49}" type="pres">
      <dgm:prSet presAssocID="{98CEC990-4849-4577-BFE8-EC17566CFB7A}" presName="spacer" presStyleCnt="0"/>
      <dgm:spPr/>
    </dgm:pt>
    <dgm:pt modelId="{4F35326D-3B62-0240-9A92-1AD14BE0B06F}" type="pres">
      <dgm:prSet presAssocID="{9BF6CD19-2888-47FB-AAD6-53F6E6290A7A}" presName="parentText" presStyleLbl="node1" presStyleIdx="6" presStyleCnt="7">
        <dgm:presLayoutVars>
          <dgm:chMax val="0"/>
          <dgm:bulletEnabled val="1"/>
        </dgm:presLayoutVars>
      </dgm:prSet>
      <dgm:spPr/>
    </dgm:pt>
  </dgm:ptLst>
  <dgm:cxnLst>
    <dgm:cxn modelId="{1BE3480C-C382-5A47-8C36-44851D0B7E50}" type="presOf" srcId="{994D1ED3-7621-4BCB-BB62-1457A78314A6}" destId="{C73DCDF0-883F-AA48-A6E6-ED83F0A67BDD}" srcOrd="0" destOrd="0" presId="urn:microsoft.com/office/officeart/2005/8/layout/vList2"/>
    <dgm:cxn modelId="{6F74CA14-D97B-5747-A51D-F252122116BE}" type="presOf" srcId="{9BF6CD19-2888-47FB-AAD6-53F6E6290A7A}" destId="{4F35326D-3B62-0240-9A92-1AD14BE0B06F}" srcOrd="0" destOrd="0" presId="urn:microsoft.com/office/officeart/2005/8/layout/vList2"/>
    <dgm:cxn modelId="{981A7F42-7031-4BA6-BEE1-BA5C4CC7A145}" srcId="{E7CA2B0C-AE6C-4434-9AC6-B51B48952EA0}" destId="{9BF6CD19-2888-47FB-AAD6-53F6E6290A7A}" srcOrd="6" destOrd="0" parTransId="{4B782E4A-1EA8-48BE-95DD-87EC8DB12A9F}" sibTransId="{03A4461C-D373-4475-A530-AA9810BF7C21}"/>
    <dgm:cxn modelId="{50A25251-C486-4252-BCBF-8672F22A1902}" srcId="{E7CA2B0C-AE6C-4434-9AC6-B51B48952EA0}" destId="{C1C6D243-5752-4CE5-BED3-EA8562AE6042}" srcOrd="3" destOrd="0" parTransId="{6316A9EA-6130-46DF-B5AF-DBF2E05E0A57}" sibTransId="{F8DA2BA1-91EE-4A87-B567-DFCA95CE7ABD}"/>
    <dgm:cxn modelId="{68BFAA58-99BA-453B-AF28-BA237693B11D}" srcId="{E7CA2B0C-AE6C-4434-9AC6-B51B48952EA0}" destId="{C920D6F6-7AF4-43A0-88AA-DD8A5AF19EEE}" srcOrd="1" destOrd="0" parTransId="{22F9CEB3-1528-400B-8749-0E8B1964F376}" sibTransId="{05E02457-E419-4AB3-9A63-A6A76FFCF2DE}"/>
    <dgm:cxn modelId="{D184EF58-8BD9-4A93-97A0-545E5A465738}" srcId="{E7CA2B0C-AE6C-4434-9AC6-B51B48952EA0}" destId="{B980822F-CFC4-4EF9-9CDE-2B23646A651C}" srcOrd="0" destOrd="0" parTransId="{DE699950-DF50-40EE-8764-103AEFFCE46D}" sibTransId="{300DB88B-AB16-40E0-B670-5228B614F017}"/>
    <dgm:cxn modelId="{551B9C67-D9E1-49C4-B16E-E84B75A9EC02}" srcId="{E7CA2B0C-AE6C-4434-9AC6-B51B48952EA0}" destId="{B22A7310-1AF0-45CF-B821-E34F9367A8C3}" srcOrd="4" destOrd="0" parTransId="{A157E8B5-EC2C-497B-A5AD-C772E5AEA004}" sibTransId="{92B593C3-432B-48BC-B16B-17ED4D365885}"/>
    <dgm:cxn modelId="{8D50187C-45B8-5F4D-8929-AA4D7896F28F}" type="presOf" srcId="{E7CA2B0C-AE6C-4434-9AC6-B51B48952EA0}" destId="{5ED61B71-FE37-154C-A366-413F5F9A0398}" srcOrd="0" destOrd="0" presId="urn:microsoft.com/office/officeart/2005/8/layout/vList2"/>
    <dgm:cxn modelId="{87CD65A5-E05A-684C-96B3-9D857A6DEFFF}" type="presOf" srcId="{B22A7310-1AF0-45CF-B821-E34F9367A8C3}" destId="{DB4C1647-BC0F-F44B-B3AC-D7AA0EA82E93}" srcOrd="0" destOrd="0" presId="urn:microsoft.com/office/officeart/2005/8/layout/vList2"/>
    <dgm:cxn modelId="{2ED46BA5-C56C-DE41-A3C2-3BCA0588C940}" type="presOf" srcId="{B980822F-CFC4-4EF9-9CDE-2B23646A651C}" destId="{58D469FD-B854-E946-A4B8-F6CA2D2C9A34}" srcOrd="0" destOrd="0" presId="urn:microsoft.com/office/officeart/2005/8/layout/vList2"/>
    <dgm:cxn modelId="{1193FCAC-9DA5-AB40-8322-263A70836542}" type="presOf" srcId="{C1C6D243-5752-4CE5-BED3-EA8562AE6042}" destId="{5DB6FBE3-FB68-6448-A8C1-B9DE4427E258}" srcOrd="0" destOrd="0" presId="urn:microsoft.com/office/officeart/2005/8/layout/vList2"/>
    <dgm:cxn modelId="{E06230B5-55EC-4447-9F86-48F8C95B8EDD}" type="presOf" srcId="{C920D6F6-7AF4-43A0-88AA-DD8A5AF19EEE}" destId="{FE6C4CAB-4189-D94F-8EEA-7EEE27BF6B2A}" srcOrd="0" destOrd="0" presId="urn:microsoft.com/office/officeart/2005/8/layout/vList2"/>
    <dgm:cxn modelId="{010DD3C1-B95E-445E-A4D2-DA6F7FCD657C}" srcId="{E7CA2B0C-AE6C-4434-9AC6-B51B48952EA0}" destId="{FAB703D8-7218-4C45-A582-8615637675DA}" srcOrd="5" destOrd="0" parTransId="{34D221C8-6634-4312-BC12-6229FB1491E1}" sibTransId="{98CEC990-4849-4577-BFE8-EC17566CFB7A}"/>
    <dgm:cxn modelId="{68D718CF-054D-444C-A4E4-F2AA992D06A0}" srcId="{E7CA2B0C-AE6C-4434-9AC6-B51B48952EA0}" destId="{994D1ED3-7621-4BCB-BB62-1457A78314A6}" srcOrd="2" destOrd="0" parTransId="{3DF3F9FD-B169-4851-8693-F4CC9EF990F6}" sibTransId="{F0A32567-D6FC-40BD-920F-29F64EC7F2F7}"/>
    <dgm:cxn modelId="{61DE7FEB-E151-CB48-B903-02915365E397}" type="presOf" srcId="{FAB703D8-7218-4C45-A582-8615637675DA}" destId="{0E582CF8-C1DE-3149-B114-CDF514ED6D6D}" srcOrd="0" destOrd="0" presId="urn:microsoft.com/office/officeart/2005/8/layout/vList2"/>
    <dgm:cxn modelId="{A3B948E7-DB75-1B4F-8FB1-996E43289C0E}" type="presParOf" srcId="{5ED61B71-FE37-154C-A366-413F5F9A0398}" destId="{58D469FD-B854-E946-A4B8-F6CA2D2C9A34}" srcOrd="0" destOrd="0" presId="urn:microsoft.com/office/officeart/2005/8/layout/vList2"/>
    <dgm:cxn modelId="{45BBE76E-8D60-1147-BB4F-666A6DB5C3F7}" type="presParOf" srcId="{5ED61B71-FE37-154C-A366-413F5F9A0398}" destId="{A50E480D-5BB5-4C47-8F9A-549A6E88E1B7}" srcOrd="1" destOrd="0" presId="urn:microsoft.com/office/officeart/2005/8/layout/vList2"/>
    <dgm:cxn modelId="{ABB17240-1869-EE46-9B50-8C8D273F9F6D}" type="presParOf" srcId="{5ED61B71-FE37-154C-A366-413F5F9A0398}" destId="{FE6C4CAB-4189-D94F-8EEA-7EEE27BF6B2A}" srcOrd="2" destOrd="0" presId="urn:microsoft.com/office/officeart/2005/8/layout/vList2"/>
    <dgm:cxn modelId="{19C21C59-FF52-4A4E-AA14-095A56A20464}" type="presParOf" srcId="{5ED61B71-FE37-154C-A366-413F5F9A0398}" destId="{D3853FEE-10D8-F242-82B9-74395A2409A0}" srcOrd="3" destOrd="0" presId="urn:microsoft.com/office/officeart/2005/8/layout/vList2"/>
    <dgm:cxn modelId="{4776B502-BCFF-9E46-896E-BCAD5008FC3A}" type="presParOf" srcId="{5ED61B71-FE37-154C-A366-413F5F9A0398}" destId="{C73DCDF0-883F-AA48-A6E6-ED83F0A67BDD}" srcOrd="4" destOrd="0" presId="urn:microsoft.com/office/officeart/2005/8/layout/vList2"/>
    <dgm:cxn modelId="{2381A7F3-721D-E94B-9FF3-1D61D0E462AC}" type="presParOf" srcId="{5ED61B71-FE37-154C-A366-413F5F9A0398}" destId="{F0456A1D-7CD2-C644-A55C-06BD5929E4BC}" srcOrd="5" destOrd="0" presId="urn:microsoft.com/office/officeart/2005/8/layout/vList2"/>
    <dgm:cxn modelId="{1DED5841-633E-834F-9B4C-90C4B9094952}" type="presParOf" srcId="{5ED61B71-FE37-154C-A366-413F5F9A0398}" destId="{5DB6FBE3-FB68-6448-A8C1-B9DE4427E258}" srcOrd="6" destOrd="0" presId="urn:microsoft.com/office/officeart/2005/8/layout/vList2"/>
    <dgm:cxn modelId="{689867F9-819B-EB45-9978-98B7AD4A0BCF}" type="presParOf" srcId="{5ED61B71-FE37-154C-A366-413F5F9A0398}" destId="{9E6F42C6-5D06-5043-8514-B417A41DF901}" srcOrd="7" destOrd="0" presId="urn:microsoft.com/office/officeart/2005/8/layout/vList2"/>
    <dgm:cxn modelId="{855E28DA-D346-7044-AE1F-154BB4D63048}" type="presParOf" srcId="{5ED61B71-FE37-154C-A366-413F5F9A0398}" destId="{DB4C1647-BC0F-F44B-B3AC-D7AA0EA82E93}" srcOrd="8" destOrd="0" presId="urn:microsoft.com/office/officeart/2005/8/layout/vList2"/>
    <dgm:cxn modelId="{06D9D155-13C9-3C47-8586-5EDF2345D2C0}" type="presParOf" srcId="{5ED61B71-FE37-154C-A366-413F5F9A0398}" destId="{90785A75-867B-C64D-95F2-7F29669A496C}" srcOrd="9" destOrd="0" presId="urn:microsoft.com/office/officeart/2005/8/layout/vList2"/>
    <dgm:cxn modelId="{D129D829-6F34-F84B-AA1E-5550F33BE7CB}" type="presParOf" srcId="{5ED61B71-FE37-154C-A366-413F5F9A0398}" destId="{0E582CF8-C1DE-3149-B114-CDF514ED6D6D}" srcOrd="10" destOrd="0" presId="urn:microsoft.com/office/officeart/2005/8/layout/vList2"/>
    <dgm:cxn modelId="{85956436-28D6-994B-9A03-525B249447CB}" type="presParOf" srcId="{5ED61B71-FE37-154C-A366-413F5F9A0398}" destId="{BDC65372-2910-B84D-A105-F6DC3B1CDF49}" srcOrd="11" destOrd="0" presId="urn:microsoft.com/office/officeart/2005/8/layout/vList2"/>
    <dgm:cxn modelId="{3BA5D560-3A1C-594E-9962-D9087E110B00}" type="presParOf" srcId="{5ED61B71-FE37-154C-A366-413F5F9A0398}" destId="{4F35326D-3B62-0240-9A92-1AD14BE0B06F}"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469FD-B854-E946-A4B8-F6CA2D2C9A34}">
      <dsp:nvSpPr>
        <dsp:cNvPr id="0" name=""/>
        <dsp:cNvSpPr/>
      </dsp:nvSpPr>
      <dsp:spPr>
        <a:xfrm>
          <a:off x="0" y="616959"/>
          <a:ext cx="8360228" cy="35100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Short and crisp</a:t>
          </a:r>
          <a:endParaRPr lang="en-US" sz="1500" kern="1200" dirty="0"/>
        </a:p>
      </dsp:txBody>
      <dsp:txXfrm>
        <a:off x="17134" y="634093"/>
        <a:ext cx="8325960" cy="316732"/>
      </dsp:txXfrm>
    </dsp:sp>
    <dsp:sp modelId="{FE6C4CAB-4189-D94F-8EEA-7EEE27BF6B2A}">
      <dsp:nvSpPr>
        <dsp:cNvPr id="0" name=""/>
        <dsp:cNvSpPr/>
      </dsp:nvSpPr>
      <dsp:spPr>
        <a:xfrm>
          <a:off x="0" y="1011159"/>
          <a:ext cx="8360228" cy="35100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Get to the point</a:t>
          </a:r>
          <a:endParaRPr lang="en-US" sz="1500" kern="1200"/>
        </a:p>
      </dsp:txBody>
      <dsp:txXfrm>
        <a:off x="17134" y="1028293"/>
        <a:ext cx="8325960" cy="316732"/>
      </dsp:txXfrm>
    </dsp:sp>
    <dsp:sp modelId="{C73DCDF0-883F-AA48-A6E6-ED83F0A67BDD}">
      <dsp:nvSpPr>
        <dsp:cNvPr id="0" name=""/>
        <dsp:cNvSpPr/>
      </dsp:nvSpPr>
      <dsp:spPr>
        <a:xfrm>
          <a:off x="0" y="1405359"/>
          <a:ext cx="8360228" cy="35100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Use formal words</a:t>
          </a:r>
          <a:endParaRPr lang="en-US" sz="1500" kern="1200"/>
        </a:p>
      </dsp:txBody>
      <dsp:txXfrm>
        <a:off x="17134" y="1422493"/>
        <a:ext cx="8325960" cy="316732"/>
      </dsp:txXfrm>
    </dsp:sp>
    <dsp:sp modelId="{5DB6FBE3-FB68-6448-A8C1-B9DE4427E258}">
      <dsp:nvSpPr>
        <dsp:cNvPr id="0" name=""/>
        <dsp:cNvSpPr/>
      </dsp:nvSpPr>
      <dsp:spPr>
        <a:xfrm>
          <a:off x="0" y="1799559"/>
          <a:ext cx="8360228" cy="35100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Don’t be too casual</a:t>
          </a:r>
          <a:endParaRPr lang="en-US" sz="1500" kern="1200"/>
        </a:p>
      </dsp:txBody>
      <dsp:txXfrm>
        <a:off x="17134" y="1816693"/>
        <a:ext cx="8325960" cy="316732"/>
      </dsp:txXfrm>
    </dsp:sp>
    <dsp:sp modelId="{DB4C1647-BC0F-F44B-B3AC-D7AA0EA82E93}">
      <dsp:nvSpPr>
        <dsp:cNvPr id="0" name=""/>
        <dsp:cNvSpPr/>
      </dsp:nvSpPr>
      <dsp:spPr>
        <a:xfrm>
          <a:off x="0" y="2193759"/>
          <a:ext cx="8360228" cy="35100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Be polite</a:t>
          </a:r>
          <a:endParaRPr lang="en-US" sz="1500" kern="1200"/>
        </a:p>
      </dsp:txBody>
      <dsp:txXfrm>
        <a:off x="17134" y="2210893"/>
        <a:ext cx="8325960" cy="316732"/>
      </dsp:txXfrm>
    </dsp:sp>
    <dsp:sp modelId="{0E582CF8-C1DE-3149-B114-CDF514ED6D6D}">
      <dsp:nvSpPr>
        <dsp:cNvPr id="0" name=""/>
        <dsp:cNvSpPr/>
      </dsp:nvSpPr>
      <dsp:spPr>
        <a:xfrm>
          <a:off x="0" y="2587959"/>
          <a:ext cx="8360228" cy="35100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a:t>Use powerful words</a:t>
          </a:r>
          <a:endParaRPr lang="en-US" sz="1500" kern="1200"/>
        </a:p>
      </dsp:txBody>
      <dsp:txXfrm>
        <a:off x="17134" y="2605093"/>
        <a:ext cx="8325960" cy="316732"/>
      </dsp:txXfrm>
    </dsp:sp>
    <dsp:sp modelId="{4F35326D-3B62-0240-9A92-1AD14BE0B06F}">
      <dsp:nvSpPr>
        <dsp:cNvPr id="0" name=""/>
        <dsp:cNvSpPr/>
      </dsp:nvSpPr>
      <dsp:spPr>
        <a:xfrm>
          <a:off x="0" y="2982159"/>
          <a:ext cx="8360228" cy="35100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i="0" kern="1200" dirty="0"/>
            <a:t>If there are crucial information like numbers, amount, date and time or venue. Mention it clearly. </a:t>
          </a:r>
          <a:endParaRPr lang="en-US" sz="1500" kern="1200" dirty="0"/>
        </a:p>
      </dsp:txBody>
      <dsp:txXfrm>
        <a:off x="17134" y="2999293"/>
        <a:ext cx="8325960" cy="3167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05125" y="215412"/>
            <a:ext cx="8733760" cy="4712670"/>
          </a:xfrm>
          <a:custGeom>
            <a:avLst/>
            <a:gdLst/>
            <a:ahLst/>
            <a:cxnLst/>
            <a:rect l="l" t="t" r="r" b="b"/>
            <a:pathLst>
              <a:path w="25851" h="13949" extrusionOk="0">
                <a:moveTo>
                  <a:pt x="1609" y="13949"/>
                </a:moveTo>
                <a:lnTo>
                  <a:pt x="1609" y="13802"/>
                </a:lnTo>
                <a:cubicBezTo>
                  <a:pt x="1609" y="12986"/>
                  <a:pt x="952" y="12321"/>
                  <a:pt x="144" y="12321"/>
                </a:cubicBezTo>
                <a:lnTo>
                  <a:pt x="0" y="12321"/>
                </a:lnTo>
                <a:lnTo>
                  <a:pt x="0" y="1627"/>
                </a:lnTo>
                <a:lnTo>
                  <a:pt x="144" y="1627"/>
                </a:lnTo>
                <a:cubicBezTo>
                  <a:pt x="952" y="1627"/>
                  <a:pt x="1609" y="963"/>
                  <a:pt x="1609" y="146"/>
                </a:cubicBezTo>
                <a:lnTo>
                  <a:pt x="1609" y="0"/>
                </a:lnTo>
                <a:lnTo>
                  <a:pt x="24241" y="0"/>
                </a:lnTo>
                <a:lnTo>
                  <a:pt x="24241" y="146"/>
                </a:lnTo>
                <a:cubicBezTo>
                  <a:pt x="24241" y="963"/>
                  <a:pt x="24898" y="1627"/>
                  <a:pt x="25706" y="1627"/>
                </a:cubicBezTo>
                <a:lnTo>
                  <a:pt x="25851" y="1627"/>
                </a:lnTo>
                <a:lnTo>
                  <a:pt x="25851" y="12321"/>
                </a:lnTo>
                <a:lnTo>
                  <a:pt x="25706" y="12321"/>
                </a:lnTo>
                <a:cubicBezTo>
                  <a:pt x="24898" y="12321"/>
                  <a:pt x="24241" y="12986"/>
                  <a:pt x="24241" y="13802"/>
                </a:cubicBezTo>
                <a:lnTo>
                  <a:pt x="24241" y="13949"/>
                </a:lnTo>
                <a:lnTo>
                  <a:pt x="1609" y="13949"/>
                </a:lnTo>
                <a:close/>
              </a:path>
            </a:pathLst>
          </a:custGeom>
          <a:solidFill>
            <a:schemeClr val="dk2"/>
          </a:solidFill>
          <a:ln w="76200" cap="flat" cmpd="sng">
            <a:solidFill>
              <a:schemeClr val="lt2"/>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 name="Google Shape;10;p2"/>
          <p:cNvSpPr txBox="1">
            <a:spLocks noGrp="1"/>
          </p:cNvSpPr>
          <p:nvPr>
            <p:ph type="ctrTitle"/>
          </p:nvPr>
        </p:nvSpPr>
        <p:spPr>
          <a:xfrm>
            <a:off x="1377225" y="1240975"/>
            <a:ext cx="6389700" cy="22395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5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US"/>
              <a:t>Click to edit Master title style</a:t>
            </a:r>
            <a:endParaRPr/>
          </a:p>
        </p:txBody>
      </p:sp>
      <p:sp>
        <p:nvSpPr>
          <p:cNvPr id="11" name="Google Shape;11;p2"/>
          <p:cNvSpPr txBox="1">
            <a:spLocks noGrp="1"/>
          </p:cNvSpPr>
          <p:nvPr>
            <p:ph type="subTitle" idx="1"/>
          </p:nvPr>
        </p:nvSpPr>
        <p:spPr>
          <a:xfrm>
            <a:off x="2307675" y="3521063"/>
            <a:ext cx="4528800" cy="47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US"/>
              <a:t>Click to edit Master subtitle style</a:t>
            </a:r>
            <a:endParaRPr/>
          </a:p>
        </p:txBody>
      </p:sp>
      <p:grpSp>
        <p:nvGrpSpPr>
          <p:cNvPr id="12" name="Google Shape;12;p2"/>
          <p:cNvGrpSpPr/>
          <p:nvPr/>
        </p:nvGrpSpPr>
        <p:grpSpPr>
          <a:xfrm>
            <a:off x="82445" y="116665"/>
            <a:ext cx="8979103" cy="4910170"/>
            <a:chOff x="82445" y="116665"/>
            <a:chExt cx="8979103" cy="4910170"/>
          </a:xfrm>
        </p:grpSpPr>
        <p:grpSp>
          <p:nvGrpSpPr>
            <p:cNvPr id="13" name="Google Shape;13;p2"/>
            <p:cNvGrpSpPr/>
            <p:nvPr/>
          </p:nvGrpSpPr>
          <p:grpSpPr>
            <a:xfrm rot="5400000">
              <a:off x="8553228" y="116665"/>
              <a:ext cx="508320" cy="508320"/>
              <a:chOff x="459720" y="231120"/>
              <a:chExt cx="508320" cy="508320"/>
            </a:xfrm>
          </p:grpSpPr>
          <p:sp>
            <p:nvSpPr>
              <p:cNvPr id="14" name="Google Shape;14;p2"/>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 name="Google Shape;15;p2"/>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 name="Google Shape;16;p2"/>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 name="Google Shape;17;p2"/>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 name="Google Shape;18;p2"/>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9" name="Google Shape;19;p2"/>
            <p:cNvGrpSpPr/>
            <p:nvPr/>
          </p:nvGrpSpPr>
          <p:grpSpPr>
            <a:xfrm>
              <a:off x="82453" y="116665"/>
              <a:ext cx="508320" cy="508320"/>
              <a:chOff x="459720" y="231120"/>
              <a:chExt cx="508320" cy="508320"/>
            </a:xfrm>
          </p:grpSpPr>
          <p:sp>
            <p:nvSpPr>
              <p:cNvPr id="20" name="Google Shape;20;p2"/>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 name="Google Shape;21;p2"/>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 name="Google Shape;22;p2"/>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 name="Google Shape;23;p2"/>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24;p2"/>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5" name="Google Shape;25;p2"/>
            <p:cNvGrpSpPr/>
            <p:nvPr/>
          </p:nvGrpSpPr>
          <p:grpSpPr>
            <a:xfrm rot="-5400000">
              <a:off x="82445" y="4518515"/>
              <a:ext cx="508320" cy="508320"/>
              <a:chOff x="459720" y="231120"/>
              <a:chExt cx="508320" cy="508320"/>
            </a:xfrm>
          </p:grpSpPr>
          <p:sp>
            <p:nvSpPr>
              <p:cNvPr id="26" name="Google Shape;26;p2"/>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 name="Google Shape;27;p2"/>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8" name="Google Shape;28;p2"/>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9" name="Google Shape;29;p2"/>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0" name="Google Shape;30;p2"/>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1" name="Google Shape;31;p2"/>
            <p:cNvGrpSpPr/>
            <p:nvPr/>
          </p:nvGrpSpPr>
          <p:grpSpPr>
            <a:xfrm rot="10800000">
              <a:off x="8553220" y="4518515"/>
              <a:ext cx="508320" cy="508320"/>
              <a:chOff x="459720" y="231120"/>
              <a:chExt cx="508320" cy="508320"/>
            </a:xfrm>
          </p:grpSpPr>
          <p:sp>
            <p:nvSpPr>
              <p:cNvPr id="32" name="Google Shape;32;p2"/>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 name="Google Shape;33;p2"/>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 name="Google Shape;34;p2"/>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 name="Google Shape;35;p2"/>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 name="Google Shape;36;p2"/>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1"/>
        <p:cNvGrpSpPr/>
        <p:nvPr/>
      </p:nvGrpSpPr>
      <p:grpSpPr>
        <a:xfrm>
          <a:off x="0" y="0"/>
          <a:ext cx="0" cy="0"/>
          <a:chOff x="0" y="0"/>
          <a:chExt cx="0" cy="0"/>
        </a:xfrm>
      </p:grpSpPr>
      <p:sp>
        <p:nvSpPr>
          <p:cNvPr id="252" name="Google Shape;252;p11"/>
          <p:cNvSpPr/>
          <p:nvPr/>
        </p:nvSpPr>
        <p:spPr>
          <a:xfrm>
            <a:off x="205125" y="215412"/>
            <a:ext cx="8733760" cy="4712670"/>
          </a:xfrm>
          <a:custGeom>
            <a:avLst/>
            <a:gdLst/>
            <a:ahLst/>
            <a:cxnLst/>
            <a:rect l="l" t="t" r="r" b="b"/>
            <a:pathLst>
              <a:path w="25851" h="13949" extrusionOk="0">
                <a:moveTo>
                  <a:pt x="1609" y="13949"/>
                </a:moveTo>
                <a:lnTo>
                  <a:pt x="1609" y="13802"/>
                </a:lnTo>
                <a:cubicBezTo>
                  <a:pt x="1609" y="12986"/>
                  <a:pt x="952" y="12321"/>
                  <a:pt x="144" y="12321"/>
                </a:cubicBezTo>
                <a:lnTo>
                  <a:pt x="0" y="12321"/>
                </a:lnTo>
                <a:lnTo>
                  <a:pt x="0" y="1627"/>
                </a:lnTo>
                <a:lnTo>
                  <a:pt x="144" y="1627"/>
                </a:lnTo>
                <a:cubicBezTo>
                  <a:pt x="952" y="1627"/>
                  <a:pt x="1609" y="963"/>
                  <a:pt x="1609" y="146"/>
                </a:cubicBezTo>
                <a:lnTo>
                  <a:pt x="1609" y="0"/>
                </a:lnTo>
                <a:lnTo>
                  <a:pt x="24241" y="0"/>
                </a:lnTo>
                <a:lnTo>
                  <a:pt x="24241" y="146"/>
                </a:lnTo>
                <a:cubicBezTo>
                  <a:pt x="24241" y="963"/>
                  <a:pt x="24898" y="1627"/>
                  <a:pt x="25706" y="1627"/>
                </a:cubicBezTo>
                <a:lnTo>
                  <a:pt x="25851" y="1627"/>
                </a:lnTo>
                <a:lnTo>
                  <a:pt x="25851" y="12321"/>
                </a:lnTo>
                <a:lnTo>
                  <a:pt x="25706" y="12321"/>
                </a:lnTo>
                <a:cubicBezTo>
                  <a:pt x="24898" y="12321"/>
                  <a:pt x="24241" y="12986"/>
                  <a:pt x="24241" y="13802"/>
                </a:cubicBezTo>
                <a:lnTo>
                  <a:pt x="24241" y="13949"/>
                </a:lnTo>
                <a:lnTo>
                  <a:pt x="1609" y="13949"/>
                </a:lnTo>
                <a:close/>
              </a:path>
            </a:pathLst>
          </a:custGeom>
          <a:solidFill>
            <a:schemeClr val="dk2"/>
          </a:solidFill>
          <a:ln w="76200" cap="flat" cmpd="sng">
            <a:solidFill>
              <a:schemeClr val="lt2"/>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53" name="Google Shape;253;p11"/>
          <p:cNvGrpSpPr/>
          <p:nvPr/>
        </p:nvGrpSpPr>
        <p:grpSpPr>
          <a:xfrm>
            <a:off x="82445" y="116665"/>
            <a:ext cx="8979103" cy="4910170"/>
            <a:chOff x="82445" y="116665"/>
            <a:chExt cx="8979103" cy="4910170"/>
          </a:xfrm>
        </p:grpSpPr>
        <p:grpSp>
          <p:nvGrpSpPr>
            <p:cNvPr id="254" name="Google Shape;254;p11"/>
            <p:cNvGrpSpPr/>
            <p:nvPr/>
          </p:nvGrpSpPr>
          <p:grpSpPr>
            <a:xfrm rot="5400000">
              <a:off x="8553228" y="116665"/>
              <a:ext cx="508320" cy="508320"/>
              <a:chOff x="459720" y="231120"/>
              <a:chExt cx="508320" cy="508320"/>
            </a:xfrm>
          </p:grpSpPr>
          <p:sp>
            <p:nvSpPr>
              <p:cNvPr id="255" name="Google Shape;255;p11"/>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6" name="Google Shape;256;p11"/>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7" name="Google Shape;257;p11"/>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8" name="Google Shape;258;p11"/>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9" name="Google Shape;259;p11"/>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60" name="Google Shape;260;p11"/>
            <p:cNvGrpSpPr/>
            <p:nvPr/>
          </p:nvGrpSpPr>
          <p:grpSpPr>
            <a:xfrm>
              <a:off x="82453" y="116665"/>
              <a:ext cx="508320" cy="508320"/>
              <a:chOff x="459720" y="231120"/>
              <a:chExt cx="508320" cy="508320"/>
            </a:xfrm>
          </p:grpSpPr>
          <p:sp>
            <p:nvSpPr>
              <p:cNvPr id="261" name="Google Shape;261;p11"/>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2" name="Google Shape;262;p11"/>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3" name="Google Shape;263;p11"/>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4" name="Google Shape;264;p11"/>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5" name="Google Shape;265;p11"/>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66" name="Google Shape;266;p11"/>
            <p:cNvGrpSpPr/>
            <p:nvPr/>
          </p:nvGrpSpPr>
          <p:grpSpPr>
            <a:xfrm rot="-5400000">
              <a:off x="82445" y="4518515"/>
              <a:ext cx="508320" cy="508320"/>
              <a:chOff x="459720" y="231120"/>
              <a:chExt cx="508320" cy="508320"/>
            </a:xfrm>
          </p:grpSpPr>
          <p:sp>
            <p:nvSpPr>
              <p:cNvPr id="267" name="Google Shape;267;p11"/>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8" name="Google Shape;268;p11"/>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69" name="Google Shape;269;p11"/>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0" name="Google Shape;270;p11"/>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1" name="Google Shape;271;p11"/>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72" name="Google Shape;272;p11"/>
            <p:cNvGrpSpPr/>
            <p:nvPr/>
          </p:nvGrpSpPr>
          <p:grpSpPr>
            <a:xfrm rot="10800000">
              <a:off x="8553220" y="4518515"/>
              <a:ext cx="508320" cy="508320"/>
              <a:chOff x="459720" y="231120"/>
              <a:chExt cx="508320" cy="508320"/>
            </a:xfrm>
          </p:grpSpPr>
          <p:sp>
            <p:nvSpPr>
              <p:cNvPr id="273" name="Google Shape;273;p11"/>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4" name="Google Shape;274;p11"/>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5" name="Google Shape;275;p11"/>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6" name="Google Shape;276;p11"/>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7" name="Google Shape;277;p11"/>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278" name="Google Shape;278;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79" name="Google Shape;279;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28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322"/>
        <p:cNvGrpSpPr/>
        <p:nvPr/>
      </p:nvGrpSpPr>
      <p:grpSpPr>
        <a:xfrm>
          <a:off x="0" y="0"/>
          <a:ext cx="0" cy="0"/>
          <a:chOff x="0" y="0"/>
          <a:chExt cx="0" cy="0"/>
        </a:xfrm>
      </p:grpSpPr>
      <p:sp>
        <p:nvSpPr>
          <p:cNvPr id="323" name="Google Shape;323;p14"/>
          <p:cNvSpPr/>
          <p:nvPr/>
        </p:nvSpPr>
        <p:spPr>
          <a:xfrm>
            <a:off x="205125" y="215412"/>
            <a:ext cx="8733760" cy="4712670"/>
          </a:xfrm>
          <a:custGeom>
            <a:avLst/>
            <a:gdLst/>
            <a:ahLst/>
            <a:cxnLst/>
            <a:rect l="l" t="t" r="r" b="b"/>
            <a:pathLst>
              <a:path w="25851" h="13949" extrusionOk="0">
                <a:moveTo>
                  <a:pt x="1609" y="13949"/>
                </a:moveTo>
                <a:lnTo>
                  <a:pt x="1609" y="13802"/>
                </a:lnTo>
                <a:cubicBezTo>
                  <a:pt x="1609" y="12986"/>
                  <a:pt x="952" y="12321"/>
                  <a:pt x="144" y="12321"/>
                </a:cubicBezTo>
                <a:lnTo>
                  <a:pt x="0" y="12321"/>
                </a:lnTo>
                <a:lnTo>
                  <a:pt x="0" y="1627"/>
                </a:lnTo>
                <a:lnTo>
                  <a:pt x="144" y="1627"/>
                </a:lnTo>
                <a:cubicBezTo>
                  <a:pt x="952" y="1627"/>
                  <a:pt x="1609" y="963"/>
                  <a:pt x="1609" y="146"/>
                </a:cubicBezTo>
                <a:lnTo>
                  <a:pt x="1609" y="0"/>
                </a:lnTo>
                <a:lnTo>
                  <a:pt x="24241" y="0"/>
                </a:lnTo>
                <a:lnTo>
                  <a:pt x="24241" y="146"/>
                </a:lnTo>
                <a:cubicBezTo>
                  <a:pt x="24241" y="963"/>
                  <a:pt x="24898" y="1627"/>
                  <a:pt x="25706" y="1627"/>
                </a:cubicBezTo>
                <a:lnTo>
                  <a:pt x="25851" y="1627"/>
                </a:lnTo>
                <a:lnTo>
                  <a:pt x="25851" y="12321"/>
                </a:lnTo>
                <a:lnTo>
                  <a:pt x="25706" y="12321"/>
                </a:lnTo>
                <a:cubicBezTo>
                  <a:pt x="24898" y="12321"/>
                  <a:pt x="24241" y="12986"/>
                  <a:pt x="24241" y="13802"/>
                </a:cubicBezTo>
                <a:lnTo>
                  <a:pt x="24241" y="13949"/>
                </a:lnTo>
                <a:lnTo>
                  <a:pt x="1609" y="13949"/>
                </a:lnTo>
                <a:close/>
              </a:path>
            </a:pathLst>
          </a:custGeom>
          <a:solidFill>
            <a:schemeClr val="dk2"/>
          </a:solidFill>
          <a:ln w="76200" cap="flat" cmpd="sng">
            <a:solidFill>
              <a:schemeClr val="lt2"/>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324" name="Google Shape;324;p14"/>
          <p:cNvGrpSpPr/>
          <p:nvPr/>
        </p:nvGrpSpPr>
        <p:grpSpPr>
          <a:xfrm>
            <a:off x="82445" y="116665"/>
            <a:ext cx="8979103" cy="4910170"/>
            <a:chOff x="82445" y="116665"/>
            <a:chExt cx="8979103" cy="4910170"/>
          </a:xfrm>
        </p:grpSpPr>
        <p:grpSp>
          <p:nvGrpSpPr>
            <p:cNvPr id="325" name="Google Shape;325;p14"/>
            <p:cNvGrpSpPr/>
            <p:nvPr/>
          </p:nvGrpSpPr>
          <p:grpSpPr>
            <a:xfrm rot="5400000">
              <a:off x="8553228" y="116665"/>
              <a:ext cx="508320" cy="508320"/>
              <a:chOff x="459720" y="231120"/>
              <a:chExt cx="508320" cy="508320"/>
            </a:xfrm>
          </p:grpSpPr>
          <p:sp>
            <p:nvSpPr>
              <p:cNvPr id="326" name="Google Shape;326;p14"/>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7" name="Google Shape;327;p14"/>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8" name="Google Shape;328;p14"/>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29" name="Google Shape;329;p14"/>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0" name="Google Shape;330;p14"/>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31" name="Google Shape;331;p14"/>
            <p:cNvGrpSpPr/>
            <p:nvPr/>
          </p:nvGrpSpPr>
          <p:grpSpPr>
            <a:xfrm>
              <a:off x="82453" y="116665"/>
              <a:ext cx="508320" cy="508320"/>
              <a:chOff x="459720" y="231120"/>
              <a:chExt cx="508320" cy="508320"/>
            </a:xfrm>
          </p:grpSpPr>
          <p:sp>
            <p:nvSpPr>
              <p:cNvPr id="332" name="Google Shape;332;p14"/>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3" name="Google Shape;333;p14"/>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4" name="Google Shape;334;p14"/>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5" name="Google Shape;335;p14"/>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6" name="Google Shape;336;p14"/>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37" name="Google Shape;337;p14"/>
            <p:cNvGrpSpPr/>
            <p:nvPr/>
          </p:nvGrpSpPr>
          <p:grpSpPr>
            <a:xfrm rot="-5400000">
              <a:off x="82445" y="4518515"/>
              <a:ext cx="508320" cy="508320"/>
              <a:chOff x="459720" y="231120"/>
              <a:chExt cx="508320" cy="508320"/>
            </a:xfrm>
          </p:grpSpPr>
          <p:sp>
            <p:nvSpPr>
              <p:cNvPr id="338" name="Google Shape;338;p14"/>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39" name="Google Shape;339;p14"/>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0" name="Google Shape;340;p14"/>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1" name="Google Shape;341;p14"/>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2" name="Google Shape;342;p14"/>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43" name="Google Shape;343;p14"/>
            <p:cNvGrpSpPr/>
            <p:nvPr/>
          </p:nvGrpSpPr>
          <p:grpSpPr>
            <a:xfrm rot="10800000">
              <a:off x="8553220" y="4518515"/>
              <a:ext cx="508320" cy="508320"/>
              <a:chOff x="459720" y="231120"/>
              <a:chExt cx="508320" cy="508320"/>
            </a:xfrm>
          </p:grpSpPr>
          <p:sp>
            <p:nvSpPr>
              <p:cNvPr id="344" name="Google Shape;344;p14"/>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5" name="Google Shape;345;p14"/>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6" name="Google Shape;346;p14"/>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7" name="Google Shape;347;p14"/>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48" name="Google Shape;348;p14"/>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349" name="Google Shape;349;p14"/>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350" name="Google Shape;350;p14"/>
          <p:cNvSpPr txBox="1">
            <a:spLocks noGrp="1"/>
          </p:cNvSpPr>
          <p:nvPr>
            <p:ph type="subTitle" idx="1"/>
          </p:nvPr>
        </p:nvSpPr>
        <p:spPr>
          <a:xfrm>
            <a:off x="3330225" y="1343350"/>
            <a:ext cx="5100600" cy="3260700"/>
          </a:xfrm>
          <a:prstGeom prst="rect">
            <a:avLst/>
          </a:prstGeom>
        </p:spPr>
        <p:txBody>
          <a:bodyPr spcFirstLastPara="1" wrap="square" lIns="91425" tIns="91425" rIns="91425" bIns="91425" anchor="t" anchorCtr="0">
            <a:noAutofit/>
          </a:bodyPr>
          <a:lstStyle>
            <a:lvl1pPr lvl="0" rtl="0">
              <a:spcBef>
                <a:spcPts val="0"/>
              </a:spcBef>
              <a:spcAft>
                <a:spcPts val="0"/>
              </a:spcAft>
              <a:buSzPts val="1100"/>
              <a:buFont typeface="Nunito Light"/>
              <a:buChar char="●"/>
              <a:defRPr/>
            </a:lvl1pPr>
            <a:lvl2pPr lvl="1" algn="ctr" rtl="0">
              <a:lnSpc>
                <a:spcPct val="100000"/>
              </a:lnSpc>
              <a:spcBef>
                <a:spcPts val="100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r>
              <a:rPr lang="en-US"/>
              <a:t>Click to edit Master subtitle style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51"/>
        <p:cNvGrpSpPr/>
        <p:nvPr/>
      </p:nvGrpSpPr>
      <p:grpSpPr>
        <a:xfrm>
          <a:off x="0" y="0"/>
          <a:ext cx="0" cy="0"/>
          <a:chOff x="0" y="0"/>
          <a:chExt cx="0" cy="0"/>
        </a:xfrm>
      </p:grpSpPr>
      <p:sp>
        <p:nvSpPr>
          <p:cNvPr id="352" name="Google Shape;352;p15"/>
          <p:cNvSpPr/>
          <p:nvPr/>
        </p:nvSpPr>
        <p:spPr>
          <a:xfrm>
            <a:off x="205125" y="215412"/>
            <a:ext cx="8733760" cy="4712670"/>
          </a:xfrm>
          <a:custGeom>
            <a:avLst/>
            <a:gdLst/>
            <a:ahLst/>
            <a:cxnLst/>
            <a:rect l="l" t="t" r="r" b="b"/>
            <a:pathLst>
              <a:path w="25851" h="13949" extrusionOk="0">
                <a:moveTo>
                  <a:pt x="1609" y="13949"/>
                </a:moveTo>
                <a:lnTo>
                  <a:pt x="1609" y="13802"/>
                </a:lnTo>
                <a:cubicBezTo>
                  <a:pt x="1609" y="12986"/>
                  <a:pt x="952" y="12321"/>
                  <a:pt x="144" y="12321"/>
                </a:cubicBezTo>
                <a:lnTo>
                  <a:pt x="0" y="12321"/>
                </a:lnTo>
                <a:lnTo>
                  <a:pt x="0" y="1627"/>
                </a:lnTo>
                <a:lnTo>
                  <a:pt x="144" y="1627"/>
                </a:lnTo>
                <a:cubicBezTo>
                  <a:pt x="952" y="1627"/>
                  <a:pt x="1609" y="963"/>
                  <a:pt x="1609" y="146"/>
                </a:cubicBezTo>
                <a:lnTo>
                  <a:pt x="1609" y="0"/>
                </a:lnTo>
                <a:lnTo>
                  <a:pt x="24241" y="0"/>
                </a:lnTo>
                <a:lnTo>
                  <a:pt x="24241" y="146"/>
                </a:lnTo>
                <a:cubicBezTo>
                  <a:pt x="24241" y="963"/>
                  <a:pt x="24898" y="1627"/>
                  <a:pt x="25706" y="1627"/>
                </a:cubicBezTo>
                <a:lnTo>
                  <a:pt x="25851" y="1627"/>
                </a:lnTo>
                <a:lnTo>
                  <a:pt x="25851" y="12321"/>
                </a:lnTo>
                <a:lnTo>
                  <a:pt x="25706" y="12321"/>
                </a:lnTo>
                <a:cubicBezTo>
                  <a:pt x="24898" y="12321"/>
                  <a:pt x="24241" y="12986"/>
                  <a:pt x="24241" y="13802"/>
                </a:cubicBezTo>
                <a:lnTo>
                  <a:pt x="24241" y="13949"/>
                </a:lnTo>
                <a:lnTo>
                  <a:pt x="1609" y="13949"/>
                </a:lnTo>
                <a:close/>
              </a:path>
            </a:pathLst>
          </a:custGeom>
          <a:solidFill>
            <a:schemeClr val="dk2"/>
          </a:solidFill>
          <a:ln w="76200" cap="flat" cmpd="sng">
            <a:solidFill>
              <a:schemeClr val="lt2"/>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353" name="Google Shape;353;p15"/>
          <p:cNvGrpSpPr/>
          <p:nvPr/>
        </p:nvGrpSpPr>
        <p:grpSpPr>
          <a:xfrm>
            <a:off x="82445" y="116665"/>
            <a:ext cx="8979103" cy="4910170"/>
            <a:chOff x="82445" y="116665"/>
            <a:chExt cx="8979103" cy="4910170"/>
          </a:xfrm>
        </p:grpSpPr>
        <p:grpSp>
          <p:nvGrpSpPr>
            <p:cNvPr id="354" name="Google Shape;354;p15"/>
            <p:cNvGrpSpPr/>
            <p:nvPr/>
          </p:nvGrpSpPr>
          <p:grpSpPr>
            <a:xfrm rot="5400000">
              <a:off x="8553228" y="116665"/>
              <a:ext cx="508320" cy="508320"/>
              <a:chOff x="459720" y="231120"/>
              <a:chExt cx="508320" cy="508320"/>
            </a:xfrm>
          </p:grpSpPr>
          <p:sp>
            <p:nvSpPr>
              <p:cNvPr id="355" name="Google Shape;355;p15"/>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6" name="Google Shape;356;p15"/>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7" name="Google Shape;357;p15"/>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8" name="Google Shape;358;p15"/>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59" name="Google Shape;359;p15"/>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60" name="Google Shape;360;p15"/>
            <p:cNvGrpSpPr/>
            <p:nvPr/>
          </p:nvGrpSpPr>
          <p:grpSpPr>
            <a:xfrm>
              <a:off x="82453" y="116665"/>
              <a:ext cx="508320" cy="508320"/>
              <a:chOff x="459720" y="231120"/>
              <a:chExt cx="508320" cy="508320"/>
            </a:xfrm>
          </p:grpSpPr>
          <p:sp>
            <p:nvSpPr>
              <p:cNvPr id="361" name="Google Shape;361;p15"/>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2" name="Google Shape;362;p15"/>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3" name="Google Shape;363;p15"/>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4" name="Google Shape;364;p15"/>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5" name="Google Shape;365;p15"/>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66" name="Google Shape;366;p15"/>
            <p:cNvGrpSpPr/>
            <p:nvPr/>
          </p:nvGrpSpPr>
          <p:grpSpPr>
            <a:xfrm rot="-5400000">
              <a:off x="82445" y="4518515"/>
              <a:ext cx="508320" cy="508320"/>
              <a:chOff x="459720" y="231120"/>
              <a:chExt cx="508320" cy="508320"/>
            </a:xfrm>
          </p:grpSpPr>
          <p:sp>
            <p:nvSpPr>
              <p:cNvPr id="367" name="Google Shape;367;p15"/>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8" name="Google Shape;368;p15"/>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69" name="Google Shape;369;p15"/>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0" name="Google Shape;370;p15"/>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1" name="Google Shape;371;p15"/>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72" name="Google Shape;372;p15"/>
            <p:cNvGrpSpPr/>
            <p:nvPr/>
          </p:nvGrpSpPr>
          <p:grpSpPr>
            <a:xfrm rot="10800000">
              <a:off x="8553220" y="4518515"/>
              <a:ext cx="508320" cy="508320"/>
              <a:chOff x="459720" y="231120"/>
              <a:chExt cx="508320" cy="508320"/>
            </a:xfrm>
          </p:grpSpPr>
          <p:sp>
            <p:nvSpPr>
              <p:cNvPr id="373" name="Google Shape;373;p15"/>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4" name="Google Shape;374;p15"/>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5" name="Google Shape;375;p15"/>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6" name="Google Shape;376;p15"/>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77" name="Google Shape;377;p15"/>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378" name="Google Shape;378;p15"/>
          <p:cNvSpPr txBox="1">
            <a:spLocks noGrp="1"/>
          </p:cNvSpPr>
          <p:nvPr>
            <p:ph type="title"/>
          </p:nvPr>
        </p:nvSpPr>
        <p:spPr>
          <a:xfrm>
            <a:off x="3557400" y="3100288"/>
            <a:ext cx="43602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US"/>
              <a:t>Click to edit Master title style</a:t>
            </a:r>
            <a:endParaRPr/>
          </a:p>
        </p:txBody>
      </p:sp>
      <p:sp>
        <p:nvSpPr>
          <p:cNvPr id="379" name="Google Shape;379;p15"/>
          <p:cNvSpPr txBox="1">
            <a:spLocks noGrp="1"/>
          </p:cNvSpPr>
          <p:nvPr>
            <p:ph type="subTitle" idx="1"/>
          </p:nvPr>
        </p:nvSpPr>
        <p:spPr>
          <a:xfrm>
            <a:off x="1226400" y="1511313"/>
            <a:ext cx="6691200" cy="1478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r>
              <a:rPr lang="en-US"/>
              <a:t>Click to edit Master subtitle style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380"/>
        <p:cNvGrpSpPr/>
        <p:nvPr/>
      </p:nvGrpSpPr>
      <p:grpSpPr>
        <a:xfrm>
          <a:off x="0" y="0"/>
          <a:ext cx="0" cy="0"/>
          <a:chOff x="0" y="0"/>
          <a:chExt cx="0" cy="0"/>
        </a:xfrm>
      </p:grpSpPr>
      <p:sp>
        <p:nvSpPr>
          <p:cNvPr id="381" name="Google Shape;381;p16"/>
          <p:cNvSpPr/>
          <p:nvPr/>
        </p:nvSpPr>
        <p:spPr>
          <a:xfrm>
            <a:off x="205125" y="215412"/>
            <a:ext cx="8733760" cy="4712670"/>
          </a:xfrm>
          <a:custGeom>
            <a:avLst/>
            <a:gdLst/>
            <a:ahLst/>
            <a:cxnLst/>
            <a:rect l="l" t="t" r="r" b="b"/>
            <a:pathLst>
              <a:path w="25851" h="13949" extrusionOk="0">
                <a:moveTo>
                  <a:pt x="1609" y="13949"/>
                </a:moveTo>
                <a:lnTo>
                  <a:pt x="1609" y="13802"/>
                </a:lnTo>
                <a:cubicBezTo>
                  <a:pt x="1609" y="12986"/>
                  <a:pt x="952" y="12321"/>
                  <a:pt x="144" y="12321"/>
                </a:cubicBezTo>
                <a:lnTo>
                  <a:pt x="0" y="12321"/>
                </a:lnTo>
                <a:lnTo>
                  <a:pt x="0" y="1627"/>
                </a:lnTo>
                <a:lnTo>
                  <a:pt x="144" y="1627"/>
                </a:lnTo>
                <a:cubicBezTo>
                  <a:pt x="952" y="1627"/>
                  <a:pt x="1609" y="963"/>
                  <a:pt x="1609" y="146"/>
                </a:cubicBezTo>
                <a:lnTo>
                  <a:pt x="1609" y="0"/>
                </a:lnTo>
                <a:lnTo>
                  <a:pt x="24241" y="0"/>
                </a:lnTo>
                <a:lnTo>
                  <a:pt x="24241" y="146"/>
                </a:lnTo>
                <a:cubicBezTo>
                  <a:pt x="24241" y="963"/>
                  <a:pt x="24898" y="1627"/>
                  <a:pt x="25706" y="1627"/>
                </a:cubicBezTo>
                <a:lnTo>
                  <a:pt x="25851" y="1627"/>
                </a:lnTo>
                <a:lnTo>
                  <a:pt x="25851" y="12321"/>
                </a:lnTo>
                <a:lnTo>
                  <a:pt x="25706" y="12321"/>
                </a:lnTo>
                <a:cubicBezTo>
                  <a:pt x="24898" y="12321"/>
                  <a:pt x="24241" y="12986"/>
                  <a:pt x="24241" y="13802"/>
                </a:cubicBezTo>
                <a:lnTo>
                  <a:pt x="24241" y="13949"/>
                </a:lnTo>
                <a:lnTo>
                  <a:pt x="1609" y="13949"/>
                </a:lnTo>
                <a:close/>
              </a:path>
            </a:pathLst>
          </a:custGeom>
          <a:solidFill>
            <a:schemeClr val="dk2"/>
          </a:solidFill>
          <a:ln w="76200" cap="flat" cmpd="sng">
            <a:solidFill>
              <a:schemeClr val="lt2"/>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382" name="Google Shape;382;p16"/>
          <p:cNvGrpSpPr/>
          <p:nvPr/>
        </p:nvGrpSpPr>
        <p:grpSpPr>
          <a:xfrm>
            <a:off x="82445" y="116665"/>
            <a:ext cx="8979103" cy="4910170"/>
            <a:chOff x="82445" y="116665"/>
            <a:chExt cx="8979103" cy="4910170"/>
          </a:xfrm>
        </p:grpSpPr>
        <p:grpSp>
          <p:nvGrpSpPr>
            <p:cNvPr id="383" name="Google Shape;383;p16"/>
            <p:cNvGrpSpPr/>
            <p:nvPr/>
          </p:nvGrpSpPr>
          <p:grpSpPr>
            <a:xfrm rot="5400000">
              <a:off x="8553228" y="116665"/>
              <a:ext cx="508320" cy="508320"/>
              <a:chOff x="459720" y="231120"/>
              <a:chExt cx="508320" cy="508320"/>
            </a:xfrm>
          </p:grpSpPr>
          <p:sp>
            <p:nvSpPr>
              <p:cNvPr id="384" name="Google Shape;384;p16"/>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5" name="Google Shape;385;p16"/>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6" name="Google Shape;386;p16"/>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7" name="Google Shape;387;p16"/>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88" name="Google Shape;388;p16"/>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89" name="Google Shape;389;p16"/>
            <p:cNvGrpSpPr/>
            <p:nvPr/>
          </p:nvGrpSpPr>
          <p:grpSpPr>
            <a:xfrm>
              <a:off x="82453" y="116665"/>
              <a:ext cx="508320" cy="508320"/>
              <a:chOff x="459720" y="231120"/>
              <a:chExt cx="508320" cy="508320"/>
            </a:xfrm>
          </p:grpSpPr>
          <p:sp>
            <p:nvSpPr>
              <p:cNvPr id="390" name="Google Shape;390;p16"/>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1" name="Google Shape;391;p16"/>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2" name="Google Shape;392;p16"/>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3" name="Google Shape;393;p16"/>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4" name="Google Shape;394;p16"/>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395" name="Google Shape;395;p16"/>
            <p:cNvGrpSpPr/>
            <p:nvPr/>
          </p:nvGrpSpPr>
          <p:grpSpPr>
            <a:xfrm rot="-5400000">
              <a:off x="82445" y="4518515"/>
              <a:ext cx="508320" cy="508320"/>
              <a:chOff x="459720" y="231120"/>
              <a:chExt cx="508320" cy="508320"/>
            </a:xfrm>
          </p:grpSpPr>
          <p:sp>
            <p:nvSpPr>
              <p:cNvPr id="396" name="Google Shape;396;p16"/>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7" name="Google Shape;397;p16"/>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8" name="Google Shape;398;p16"/>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399" name="Google Shape;399;p16"/>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0" name="Google Shape;400;p16"/>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01" name="Google Shape;401;p16"/>
            <p:cNvGrpSpPr/>
            <p:nvPr/>
          </p:nvGrpSpPr>
          <p:grpSpPr>
            <a:xfrm rot="10800000">
              <a:off x="8553220" y="4518515"/>
              <a:ext cx="508320" cy="508320"/>
              <a:chOff x="459720" y="231120"/>
              <a:chExt cx="508320" cy="508320"/>
            </a:xfrm>
          </p:grpSpPr>
          <p:sp>
            <p:nvSpPr>
              <p:cNvPr id="402" name="Google Shape;402;p16"/>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3" name="Google Shape;403;p16"/>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4" name="Google Shape;404;p16"/>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5" name="Google Shape;405;p16"/>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06" name="Google Shape;406;p16"/>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407" name="Google Shape;407;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408" name="Google Shape;408;p16"/>
          <p:cNvSpPr txBox="1">
            <a:spLocks noGrp="1"/>
          </p:cNvSpPr>
          <p:nvPr>
            <p:ph type="subTitle" idx="1"/>
          </p:nvPr>
        </p:nvSpPr>
        <p:spPr>
          <a:xfrm>
            <a:off x="4676574" y="1911375"/>
            <a:ext cx="3754200" cy="1693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409" name="Google Shape;409;p16"/>
          <p:cNvSpPr txBox="1">
            <a:spLocks noGrp="1"/>
          </p:cNvSpPr>
          <p:nvPr>
            <p:ph type="subTitle" idx="2"/>
          </p:nvPr>
        </p:nvSpPr>
        <p:spPr>
          <a:xfrm>
            <a:off x="713225" y="1911375"/>
            <a:ext cx="3754200" cy="1693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410"/>
        <p:cNvGrpSpPr/>
        <p:nvPr/>
      </p:nvGrpSpPr>
      <p:grpSpPr>
        <a:xfrm>
          <a:off x="0" y="0"/>
          <a:ext cx="0" cy="0"/>
          <a:chOff x="0" y="0"/>
          <a:chExt cx="0" cy="0"/>
        </a:xfrm>
      </p:grpSpPr>
      <p:sp>
        <p:nvSpPr>
          <p:cNvPr id="411" name="Google Shape;411;p17"/>
          <p:cNvSpPr/>
          <p:nvPr/>
        </p:nvSpPr>
        <p:spPr>
          <a:xfrm>
            <a:off x="205125" y="215412"/>
            <a:ext cx="8733760" cy="4712670"/>
          </a:xfrm>
          <a:custGeom>
            <a:avLst/>
            <a:gdLst/>
            <a:ahLst/>
            <a:cxnLst/>
            <a:rect l="l" t="t" r="r" b="b"/>
            <a:pathLst>
              <a:path w="25851" h="13949" extrusionOk="0">
                <a:moveTo>
                  <a:pt x="1609" y="13949"/>
                </a:moveTo>
                <a:lnTo>
                  <a:pt x="1609" y="13802"/>
                </a:lnTo>
                <a:cubicBezTo>
                  <a:pt x="1609" y="12986"/>
                  <a:pt x="952" y="12321"/>
                  <a:pt x="144" y="12321"/>
                </a:cubicBezTo>
                <a:lnTo>
                  <a:pt x="0" y="12321"/>
                </a:lnTo>
                <a:lnTo>
                  <a:pt x="0" y="1627"/>
                </a:lnTo>
                <a:lnTo>
                  <a:pt x="144" y="1627"/>
                </a:lnTo>
                <a:cubicBezTo>
                  <a:pt x="952" y="1627"/>
                  <a:pt x="1609" y="963"/>
                  <a:pt x="1609" y="146"/>
                </a:cubicBezTo>
                <a:lnTo>
                  <a:pt x="1609" y="0"/>
                </a:lnTo>
                <a:lnTo>
                  <a:pt x="24241" y="0"/>
                </a:lnTo>
                <a:lnTo>
                  <a:pt x="24241" y="146"/>
                </a:lnTo>
                <a:cubicBezTo>
                  <a:pt x="24241" y="963"/>
                  <a:pt x="24898" y="1627"/>
                  <a:pt x="25706" y="1627"/>
                </a:cubicBezTo>
                <a:lnTo>
                  <a:pt x="25851" y="1627"/>
                </a:lnTo>
                <a:lnTo>
                  <a:pt x="25851" y="12321"/>
                </a:lnTo>
                <a:lnTo>
                  <a:pt x="25706" y="12321"/>
                </a:lnTo>
                <a:cubicBezTo>
                  <a:pt x="24898" y="12321"/>
                  <a:pt x="24241" y="12986"/>
                  <a:pt x="24241" y="13802"/>
                </a:cubicBezTo>
                <a:lnTo>
                  <a:pt x="24241" y="13949"/>
                </a:lnTo>
                <a:lnTo>
                  <a:pt x="1609" y="13949"/>
                </a:lnTo>
                <a:close/>
              </a:path>
            </a:pathLst>
          </a:custGeom>
          <a:solidFill>
            <a:schemeClr val="dk2"/>
          </a:solidFill>
          <a:ln w="76200" cap="flat" cmpd="sng">
            <a:solidFill>
              <a:schemeClr val="lt2"/>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2" name="Google Shape;412;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413" name="Google Shape;413;p17"/>
          <p:cNvGrpSpPr/>
          <p:nvPr/>
        </p:nvGrpSpPr>
        <p:grpSpPr>
          <a:xfrm>
            <a:off x="82445" y="116665"/>
            <a:ext cx="8979103" cy="4910170"/>
            <a:chOff x="82445" y="116665"/>
            <a:chExt cx="8979103" cy="4910170"/>
          </a:xfrm>
        </p:grpSpPr>
        <p:grpSp>
          <p:nvGrpSpPr>
            <p:cNvPr id="414" name="Google Shape;414;p17"/>
            <p:cNvGrpSpPr/>
            <p:nvPr/>
          </p:nvGrpSpPr>
          <p:grpSpPr>
            <a:xfrm rot="-5400000">
              <a:off x="82445" y="4518515"/>
              <a:ext cx="508320" cy="508320"/>
              <a:chOff x="459720" y="231120"/>
              <a:chExt cx="508320" cy="508320"/>
            </a:xfrm>
          </p:grpSpPr>
          <p:sp>
            <p:nvSpPr>
              <p:cNvPr id="415" name="Google Shape;415;p17"/>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6" name="Google Shape;416;p17"/>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7" name="Google Shape;417;p17"/>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8" name="Google Shape;418;p17"/>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19" name="Google Shape;419;p17"/>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20" name="Google Shape;420;p17"/>
            <p:cNvGrpSpPr/>
            <p:nvPr/>
          </p:nvGrpSpPr>
          <p:grpSpPr>
            <a:xfrm>
              <a:off x="82453" y="116665"/>
              <a:ext cx="508320" cy="508320"/>
              <a:chOff x="459720" y="231120"/>
              <a:chExt cx="508320" cy="508320"/>
            </a:xfrm>
          </p:grpSpPr>
          <p:sp>
            <p:nvSpPr>
              <p:cNvPr id="421" name="Google Shape;421;p17"/>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2" name="Google Shape;422;p17"/>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3" name="Google Shape;423;p17"/>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4" name="Google Shape;424;p17"/>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5" name="Google Shape;425;p17"/>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26" name="Google Shape;426;p17"/>
            <p:cNvGrpSpPr/>
            <p:nvPr/>
          </p:nvGrpSpPr>
          <p:grpSpPr>
            <a:xfrm rot="5400000">
              <a:off x="8553228" y="116665"/>
              <a:ext cx="508320" cy="508320"/>
              <a:chOff x="459720" y="231120"/>
              <a:chExt cx="508320" cy="508320"/>
            </a:xfrm>
          </p:grpSpPr>
          <p:sp>
            <p:nvSpPr>
              <p:cNvPr id="427" name="Google Shape;427;p17"/>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8" name="Google Shape;428;p17"/>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9" name="Google Shape;429;p17"/>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0" name="Google Shape;430;p17"/>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1" name="Google Shape;431;p17"/>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32" name="Google Shape;432;p17"/>
            <p:cNvGrpSpPr/>
            <p:nvPr/>
          </p:nvGrpSpPr>
          <p:grpSpPr>
            <a:xfrm rot="10800000">
              <a:off x="8553220" y="4518515"/>
              <a:ext cx="508320" cy="508320"/>
              <a:chOff x="459720" y="231120"/>
              <a:chExt cx="508320" cy="508320"/>
            </a:xfrm>
          </p:grpSpPr>
          <p:sp>
            <p:nvSpPr>
              <p:cNvPr id="433" name="Google Shape;433;p17"/>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4" name="Google Shape;434;p17"/>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5" name="Google Shape;435;p17"/>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6" name="Google Shape;436;p17"/>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7" name="Google Shape;437;p17"/>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438" name="Google Shape;438;p17"/>
          <p:cNvGrpSpPr/>
          <p:nvPr/>
        </p:nvGrpSpPr>
        <p:grpSpPr>
          <a:xfrm rot="-386536">
            <a:off x="380009" y="3752059"/>
            <a:ext cx="253556" cy="246007"/>
            <a:chOff x="3125880" y="1369800"/>
            <a:chExt cx="205560" cy="199440"/>
          </a:xfrm>
        </p:grpSpPr>
        <p:sp>
          <p:nvSpPr>
            <p:cNvPr id="439" name="Google Shape;439;p17"/>
            <p:cNvSpPr/>
            <p:nvPr/>
          </p:nvSpPr>
          <p:spPr>
            <a:xfrm>
              <a:off x="3134520" y="1369800"/>
              <a:ext cx="178200" cy="120240"/>
            </a:xfrm>
            <a:custGeom>
              <a:avLst/>
              <a:gdLst/>
              <a:ahLst/>
              <a:cxnLst/>
              <a:rect l="l" t="t" r="r" b="b"/>
              <a:pathLst>
                <a:path w="495" h="334" extrusionOk="0">
                  <a:moveTo>
                    <a:pt x="495" y="244"/>
                  </a:moveTo>
                  <a:cubicBezTo>
                    <a:pt x="448" y="211"/>
                    <a:pt x="387" y="179"/>
                    <a:pt x="387" y="179"/>
                  </a:cubicBezTo>
                  <a:cubicBezTo>
                    <a:pt x="387" y="179"/>
                    <a:pt x="402" y="20"/>
                    <a:pt x="363" y="2"/>
                  </a:cubicBezTo>
                  <a:cubicBezTo>
                    <a:pt x="324" y="-17"/>
                    <a:pt x="207" y="94"/>
                    <a:pt x="207" y="94"/>
                  </a:cubicBezTo>
                  <a:cubicBezTo>
                    <a:pt x="207" y="94"/>
                    <a:pt x="37" y="17"/>
                    <a:pt x="6" y="57"/>
                  </a:cubicBezTo>
                  <a:cubicBezTo>
                    <a:pt x="-23" y="116"/>
                    <a:pt x="74" y="230"/>
                    <a:pt x="74" y="230"/>
                  </a:cubicBezTo>
                  <a:cubicBezTo>
                    <a:pt x="44" y="264"/>
                    <a:pt x="24" y="291"/>
                    <a:pt x="9" y="313"/>
                  </a:cubicBezTo>
                  <a:cubicBezTo>
                    <a:pt x="113" y="341"/>
                    <a:pt x="298" y="361"/>
                    <a:pt x="495" y="244"/>
                  </a:cubicBezTo>
                  <a:close/>
                </a:path>
              </a:pathLst>
            </a:custGeom>
            <a:solidFill>
              <a:srgbClr val="FCBE20">
                <a:alpha val="8228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0" name="Google Shape;440;p17"/>
            <p:cNvSpPr/>
            <p:nvPr/>
          </p:nvSpPr>
          <p:spPr>
            <a:xfrm>
              <a:off x="3125880" y="1457640"/>
              <a:ext cx="205560" cy="111600"/>
            </a:xfrm>
            <a:custGeom>
              <a:avLst/>
              <a:gdLst/>
              <a:ahLst/>
              <a:cxnLst/>
              <a:rect l="l" t="t" r="r" b="b"/>
              <a:pathLst>
                <a:path w="571" h="310" extrusionOk="0">
                  <a:moveTo>
                    <a:pt x="571" y="60"/>
                  </a:moveTo>
                  <a:cubicBezTo>
                    <a:pt x="576" y="46"/>
                    <a:pt x="550" y="23"/>
                    <a:pt x="519" y="0"/>
                  </a:cubicBezTo>
                  <a:cubicBezTo>
                    <a:pt x="323" y="116"/>
                    <a:pt x="137" y="96"/>
                    <a:pt x="33" y="69"/>
                  </a:cubicBezTo>
                  <a:cubicBezTo>
                    <a:pt x="-14" y="139"/>
                    <a:pt x="3" y="156"/>
                    <a:pt x="3" y="156"/>
                  </a:cubicBezTo>
                  <a:cubicBezTo>
                    <a:pt x="33" y="230"/>
                    <a:pt x="204" y="144"/>
                    <a:pt x="204" y="144"/>
                  </a:cubicBezTo>
                  <a:cubicBezTo>
                    <a:pt x="250" y="315"/>
                    <a:pt x="306" y="310"/>
                    <a:pt x="306" y="310"/>
                  </a:cubicBezTo>
                  <a:cubicBezTo>
                    <a:pt x="361" y="307"/>
                    <a:pt x="388" y="123"/>
                    <a:pt x="388" y="123"/>
                  </a:cubicBezTo>
                  <a:cubicBezTo>
                    <a:pt x="581" y="120"/>
                    <a:pt x="571" y="60"/>
                    <a:pt x="571" y="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441" name="Google Shape;441;p17"/>
          <p:cNvSpPr/>
          <p:nvPr/>
        </p:nvSpPr>
        <p:spPr>
          <a:xfrm>
            <a:off x="8658845" y="1534763"/>
            <a:ext cx="101520" cy="128880"/>
          </a:xfrm>
          <a:custGeom>
            <a:avLst/>
            <a:gdLst/>
            <a:ahLst/>
            <a:cxnLst/>
            <a:rect l="l" t="t" r="r" b="b"/>
            <a:pathLst>
              <a:path w="282" h="358" extrusionOk="0">
                <a:moveTo>
                  <a:pt x="259" y="157"/>
                </a:moveTo>
                <a:cubicBezTo>
                  <a:pt x="259" y="157"/>
                  <a:pt x="173" y="154"/>
                  <a:pt x="162" y="31"/>
                </a:cubicBezTo>
                <a:cubicBezTo>
                  <a:pt x="159" y="3"/>
                  <a:pt x="141" y="0"/>
                  <a:pt x="141" y="0"/>
                </a:cubicBezTo>
                <a:cubicBezTo>
                  <a:pt x="141" y="0"/>
                  <a:pt x="122" y="3"/>
                  <a:pt x="119" y="31"/>
                </a:cubicBezTo>
                <a:cubicBezTo>
                  <a:pt x="109" y="154"/>
                  <a:pt x="22" y="157"/>
                  <a:pt x="22" y="157"/>
                </a:cubicBezTo>
                <a:cubicBezTo>
                  <a:pt x="-1" y="162"/>
                  <a:pt x="0" y="179"/>
                  <a:pt x="0" y="179"/>
                </a:cubicBezTo>
                <a:cubicBezTo>
                  <a:pt x="0" y="179"/>
                  <a:pt x="-1" y="196"/>
                  <a:pt x="22" y="202"/>
                </a:cubicBezTo>
                <a:cubicBezTo>
                  <a:pt x="22" y="202"/>
                  <a:pt x="109" y="205"/>
                  <a:pt x="119" y="328"/>
                </a:cubicBezTo>
                <a:cubicBezTo>
                  <a:pt x="122" y="355"/>
                  <a:pt x="141" y="358"/>
                  <a:pt x="141" y="358"/>
                </a:cubicBezTo>
                <a:cubicBezTo>
                  <a:pt x="141" y="358"/>
                  <a:pt x="159" y="355"/>
                  <a:pt x="162" y="328"/>
                </a:cubicBezTo>
                <a:cubicBezTo>
                  <a:pt x="173" y="204"/>
                  <a:pt x="259" y="202"/>
                  <a:pt x="259" y="202"/>
                </a:cubicBezTo>
                <a:cubicBezTo>
                  <a:pt x="282" y="197"/>
                  <a:pt x="282" y="179"/>
                  <a:pt x="282" y="179"/>
                </a:cubicBezTo>
                <a:cubicBezTo>
                  <a:pt x="282" y="179"/>
                  <a:pt x="282" y="162"/>
                  <a:pt x="259" y="15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2" name="Google Shape;442;p17"/>
          <p:cNvSpPr/>
          <p:nvPr/>
        </p:nvSpPr>
        <p:spPr>
          <a:xfrm>
            <a:off x="8471008" y="1841962"/>
            <a:ext cx="187850" cy="238475"/>
          </a:xfrm>
          <a:custGeom>
            <a:avLst/>
            <a:gdLst/>
            <a:ahLst/>
            <a:cxnLst/>
            <a:rect l="l" t="t" r="r" b="b"/>
            <a:pathLst>
              <a:path w="197" h="250" extrusionOk="0">
                <a:moveTo>
                  <a:pt x="182" y="109"/>
                </a:moveTo>
                <a:cubicBezTo>
                  <a:pt x="182" y="109"/>
                  <a:pt x="121" y="107"/>
                  <a:pt x="114" y="21"/>
                </a:cubicBezTo>
                <a:cubicBezTo>
                  <a:pt x="112" y="2"/>
                  <a:pt x="99" y="0"/>
                  <a:pt x="99" y="0"/>
                </a:cubicBezTo>
                <a:cubicBezTo>
                  <a:pt x="99" y="0"/>
                  <a:pt x="86" y="2"/>
                  <a:pt x="84" y="21"/>
                </a:cubicBezTo>
                <a:cubicBezTo>
                  <a:pt x="76" y="107"/>
                  <a:pt x="15" y="109"/>
                  <a:pt x="15" y="109"/>
                </a:cubicBezTo>
                <a:cubicBezTo>
                  <a:pt x="0" y="113"/>
                  <a:pt x="0" y="125"/>
                  <a:pt x="0" y="125"/>
                </a:cubicBezTo>
                <a:cubicBezTo>
                  <a:pt x="0" y="125"/>
                  <a:pt x="0" y="137"/>
                  <a:pt x="15" y="141"/>
                </a:cubicBezTo>
                <a:cubicBezTo>
                  <a:pt x="15" y="141"/>
                  <a:pt x="76" y="143"/>
                  <a:pt x="84" y="229"/>
                </a:cubicBezTo>
                <a:cubicBezTo>
                  <a:pt x="86" y="248"/>
                  <a:pt x="99" y="250"/>
                  <a:pt x="99" y="250"/>
                </a:cubicBezTo>
                <a:cubicBezTo>
                  <a:pt x="99" y="250"/>
                  <a:pt x="112" y="248"/>
                  <a:pt x="114" y="229"/>
                </a:cubicBezTo>
                <a:cubicBezTo>
                  <a:pt x="121" y="143"/>
                  <a:pt x="182" y="141"/>
                  <a:pt x="182" y="141"/>
                </a:cubicBezTo>
                <a:cubicBezTo>
                  <a:pt x="198" y="137"/>
                  <a:pt x="197" y="125"/>
                  <a:pt x="197" y="125"/>
                </a:cubicBezTo>
                <a:cubicBezTo>
                  <a:pt x="197" y="125"/>
                  <a:pt x="198" y="113"/>
                  <a:pt x="182" y="109"/>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3" name="Google Shape;443;p17"/>
          <p:cNvSpPr/>
          <p:nvPr/>
        </p:nvSpPr>
        <p:spPr>
          <a:xfrm>
            <a:off x="456020" y="1090888"/>
            <a:ext cx="101520" cy="128880"/>
          </a:xfrm>
          <a:custGeom>
            <a:avLst/>
            <a:gdLst/>
            <a:ahLst/>
            <a:cxnLst/>
            <a:rect l="l" t="t" r="r" b="b"/>
            <a:pathLst>
              <a:path w="282" h="358" extrusionOk="0">
                <a:moveTo>
                  <a:pt x="259" y="157"/>
                </a:moveTo>
                <a:cubicBezTo>
                  <a:pt x="259" y="157"/>
                  <a:pt x="173" y="154"/>
                  <a:pt x="162" y="31"/>
                </a:cubicBezTo>
                <a:cubicBezTo>
                  <a:pt x="159" y="3"/>
                  <a:pt x="141" y="0"/>
                  <a:pt x="141" y="0"/>
                </a:cubicBezTo>
                <a:cubicBezTo>
                  <a:pt x="141" y="0"/>
                  <a:pt x="122" y="3"/>
                  <a:pt x="119" y="31"/>
                </a:cubicBezTo>
                <a:cubicBezTo>
                  <a:pt x="109" y="154"/>
                  <a:pt x="22" y="157"/>
                  <a:pt x="22" y="157"/>
                </a:cubicBezTo>
                <a:cubicBezTo>
                  <a:pt x="-1" y="162"/>
                  <a:pt x="0" y="179"/>
                  <a:pt x="0" y="179"/>
                </a:cubicBezTo>
                <a:cubicBezTo>
                  <a:pt x="0" y="179"/>
                  <a:pt x="-1" y="196"/>
                  <a:pt x="22" y="202"/>
                </a:cubicBezTo>
                <a:cubicBezTo>
                  <a:pt x="22" y="202"/>
                  <a:pt x="109" y="205"/>
                  <a:pt x="119" y="328"/>
                </a:cubicBezTo>
                <a:cubicBezTo>
                  <a:pt x="122" y="355"/>
                  <a:pt x="141" y="358"/>
                  <a:pt x="141" y="358"/>
                </a:cubicBezTo>
                <a:cubicBezTo>
                  <a:pt x="141" y="358"/>
                  <a:pt x="159" y="355"/>
                  <a:pt x="162" y="328"/>
                </a:cubicBezTo>
                <a:cubicBezTo>
                  <a:pt x="173" y="204"/>
                  <a:pt x="259" y="202"/>
                  <a:pt x="259" y="202"/>
                </a:cubicBezTo>
                <a:cubicBezTo>
                  <a:pt x="282" y="197"/>
                  <a:pt x="282" y="179"/>
                  <a:pt x="282" y="179"/>
                </a:cubicBezTo>
                <a:cubicBezTo>
                  <a:pt x="282" y="179"/>
                  <a:pt x="282" y="162"/>
                  <a:pt x="259" y="157"/>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181B0D"/>
                </a:solidFill>
                <a:latin typeface="Franklin Gothic Medium"/>
                <a:cs typeface="Franklin Gothic Medium"/>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defRPr sz="900" b="0" i="0">
                <a:solidFill>
                  <a:srgbClr val="181B0D"/>
                </a:solidFill>
                <a:latin typeface="Franklin Gothic Medium"/>
                <a:cs typeface="Franklin Gothic Medium"/>
              </a:defRPr>
            </a:lvl1pPr>
          </a:lstStyle>
          <a:p>
            <a:pPr marL="9525"/>
            <a:r>
              <a:rPr lang="en-US" spc="-19"/>
              <a:t>ISY3601</a:t>
            </a:r>
            <a:r>
              <a:rPr lang="en-US" spc="-11"/>
              <a:t> </a:t>
            </a:r>
            <a:r>
              <a:rPr lang="en-US" spc="-8"/>
              <a:t>English</a:t>
            </a:r>
            <a:r>
              <a:rPr lang="en-US" spc="-11"/>
              <a:t> </a:t>
            </a:r>
            <a:r>
              <a:rPr lang="en-US" spc="-19"/>
              <a:t>for</a:t>
            </a:r>
            <a:r>
              <a:rPr lang="en-US" spc="-8"/>
              <a:t> </a:t>
            </a:r>
            <a:r>
              <a:rPr lang="en-US" spc="-15"/>
              <a:t>Information</a:t>
            </a:r>
            <a:r>
              <a:rPr lang="en-US" spc="-4"/>
              <a:t> </a:t>
            </a:r>
            <a:r>
              <a:rPr lang="en-US" spc="-23"/>
              <a:t>work</a:t>
            </a:r>
            <a:endParaRPr lang="en-US" spc="-23"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6182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181B0D"/>
                </a:solidFill>
                <a:latin typeface="Franklin Gothic Medium"/>
                <a:cs typeface="Franklin Gothic Medium"/>
              </a:defRPr>
            </a:lvl1pPr>
          </a:lstStyle>
          <a:p>
            <a:r>
              <a:rPr lang="en-US"/>
              <a:t>Click to edit Master title style</a:t>
            </a:r>
            <a:endParaRPr/>
          </a:p>
        </p:txBody>
      </p:sp>
      <p:sp>
        <p:nvSpPr>
          <p:cNvPr id="3" name="Holder 3"/>
          <p:cNvSpPr>
            <a:spLocks noGrp="1"/>
          </p:cNvSpPr>
          <p:nvPr>
            <p:ph sz="half" idx="2"/>
          </p:nvPr>
        </p:nvSpPr>
        <p:spPr>
          <a:xfrm>
            <a:off x="457200" y="1183005"/>
            <a:ext cx="3977640" cy="247760"/>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4709160" y="1183005"/>
            <a:ext cx="3977640" cy="247760"/>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defRPr sz="900" b="0" i="0">
                <a:solidFill>
                  <a:srgbClr val="181B0D"/>
                </a:solidFill>
                <a:latin typeface="Franklin Gothic Medium"/>
                <a:cs typeface="Franklin Gothic Medium"/>
              </a:defRPr>
            </a:lvl1pPr>
          </a:lstStyle>
          <a:p>
            <a:pPr marL="9525"/>
            <a:r>
              <a:rPr lang="en-US" spc="-19"/>
              <a:t>ISY3601</a:t>
            </a:r>
            <a:r>
              <a:rPr lang="en-US" spc="-11"/>
              <a:t> </a:t>
            </a:r>
            <a:r>
              <a:rPr lang="en-US" spc="-8"/>
              <a:t>English</a:t>
            </a:r>
            <a:r>
              <a:rPr lang="en-US" spc="-11"/>
              <a:t> </a:t>
            </a:r>
            <a:r>
              <a:rPr lang="en-US" spc="-19"/>
              <a:t>for</a:t>
            </a:r>
            <a:r>
              <a:rPr lang="en-US" spc="-8"/>
              <a:t> </a:t>
            </a:r>
            <a:r>
              <a:rPr lang="en-US" spc="-15"/>
              <a:t>Information</a:t>
            </a:r>
            <a:r>
              <a:rPr lang="en-US" spc="-4"/>
              <a:t> </a:t>
            </a:r>
            <a:r>
              <a:rPr lang="en-US" spc="-23"/>
              <a:t>work</a:t>
            </a:r>
            <a:endParaRPr lang="en-US" spc="-23"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96120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3"/>
          <p:cNvSpPr/>
          <p:nvPr/>
        </p:nvSpPr>
        <p:spPr>
          <a:xfrm>
            <a:off x="205125" y="215412"/>
            <a:ext cx="8733760" cy="4712670"/>
          </a:xfrm>
          <a:custGeom>
            <a:avLst/>
            <a:gdLst/>
            <a:ahLst/>
            <a:cxnLst/>
            <a:rect l="l" t="t" r="r" b="b"/>
            <a:pathLst>
              <a:path w="25851" h="13949" extrusionOk="0">
                <a:moveTo>
                  <a:pt x="1609" y="13949"/>
                </a:moveTo>
                <a:lnTo>
                  <a:pt x="1609" y="13802"/>
                </a:lnTo>
                <a:cubicBezTo>
                  <a:pt x="1609" y="12986"/>
                  <a:pt x="952" y="12321"/>
                  <a:pt x="144" y="12321"/>
                </a:cubicBezTo>
                <a:lnTo>
                  <a:pt x="0" y="12321"/>
                </a:lnTo>
                <a:lnTo>
                  <a:pt x="0" y="1627"/>
                </a:lnTo>
                <a:lnTo>
                  <a:pt x="144" y="1627"/>
                </a:lnTo>
                <a:cubicBezTo>
                  <a:pt x="952" y="1627"/>
                  <a:pt x="1609" y="963"/>
                  <a:pt x="1609" y="146"/>
                </a:cubicBezTo>
                <a:lnTo>
                  <a:pt x="1609" y="0"/>
                </a:lnTo>
                <a:lnTo>
                  <a:pt x="24241" y="0"/>
                </a:lnTo>
                <a:lnTo>
                  <a:pt x="24241" y="146"/>
                </a:lnTo>
                <a:cubicBezTo>
                  <a:pt x="24241" y="963"/>
                  <a:pt x="24898" y="1627"/>
                  <a:pt x="25706" y="1627"/>
                </a:cubicBezTo>
                <a:lnTo>
                  <a:pt x="25851" y="1627"/>
                </a:lnTo>
                <a:lnTo>
                  <a:pt x="25851" y="12321"/>
                </a:lnTo>
                <a:lnTo>
                  <a:pt x="25706" y="12321"/>
                </a:lnTo>
                <a:cubicBezTo>
                  <a:pt x="24898" y="12321"/>
                  <a:pt x="24241" y="12986"/>
                  <a:pt x="24241" y="13802"/>
                </a:cubicBezTo>
                <a:lnTo>
                  <a:pt x="24241" y="13949"/>
                </a:lnTo>
                <a:lnTo>
                  <a:pt x="1609" y="13949"/>
                </a:lnTo>
                <a:close/>
              </a:path>
            </a:pathLst>
          </a:custGeom>
          <a:solidFill>
            <a:schemeClr val="dk2"/>
          </a:solidFill>
          <a:ln w="76200" cap="flat" cmpd="sng">
            <a:solidFill>
              <a:schemeClr val="lt2"/>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39" name="Google Shape;39;p3"/>
          <p:cNvGrpSpPr/>
          <p:nvPr/>
        </p:nvGrpSpPr>
        <p:grpSpPr>
          <a:xfrm>
            <a:off x="82445" y="116665"/>
            <a:ext cx="8979103" cy="4910170"/>
            <a:chOff x="82445" y="116665"/>
            <a:chExt cx="8979103" cy="4910170"/>
          </a:xfrm>
        </p:grpSpPr>
        <p:grpSp>
          <p:nvGrpSpPr>
            <p:cNvPr id="40" name="Google Shape;40;p3"/>
            <p:cNvGrpSpPr/>
            <p:nvPr/>
          </p:nvGrpSpPr>
          <p:grpSpPr>
            <a:xfrm rot="5400000">
              <a:off x="8553228" y="116665"/>
              <a:ext cx="508320" cy="508320"/>
              <a:chOff x="459720" y="231120"/>
              <a:chExt cx="508320" cy="508320"/>
            </a:xfrm>
          </p:grpSpPr>
          <p:sp>
            <p:nvSpPr>
              <p:cNvPr id="41" name="Google Shape;41;p3"/>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2" name="Google Shape;42;p3"/>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3" name="Google Shape;43;p3"/>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4" name="Google Shape;44;p3"/>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5" name="Google Shape;45;p3"/>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46" name="Google Shape;46;p3"/>
            <p:cNvGrpSpPr/>
            <p:nvPr/>
          </p:nvGrpSpPr>
          <p:grpSpPr>
            <a:xfrm>
              <a:off x="82453" y="116665"/>
              <a:ext cx="508320" cy="508320"/>
              <a:chOff x="459720" y="231120"/>
              <a:chExt cx="508320" cy="508320"/>
            </a:xfrm>
          </p:grpSpPr>
          <p:sp>
            <p:nvSpPr>
              <p:cNvPr id="47" name="Google Shape;47;p3"/>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8" name="Google Shape;48;p3"/>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49" name="Google Shape;49;p3"/>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0" name="Google Shape;50;p3"/>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1" name="Google Shape;51;p3"/>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52" name="Google Shape;52;p3"/>
            <p:cNvGrpSpPr/>
            <p:nvPr/>
          </p:nvGrpSpPr>
          <p:grpSpPr>
            <a:xfrm rot="-5400000">
              <a:off x="82445" y="4518515"/>
              <a:ext cx="508320" cy="508320"/>
              <a:chOff x="459720" y="231120"/>
              <a:chExt cx="508320" cy="508320"/>
            </a:xfrm>
          </p:grpSpPr>
          <p:sp>
            <p:nvSpPr>
              <p:cNvPr id="53" name="Google Shape;53;p3"/>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 name="Google Shape;54;p3"/>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 name="Google Shape;55;p3"/>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6" name="Google Shape;56;p3"/>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7" name="Google Shape;57;p3"/>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58" name="Google Shape;58;p3"/>
            <p:cNvGrpSpPr/>
            <p:nvPr/>
          </p:nvGrpSpPr>
          <p:grpSpPr>
            <a:xfrm rot="10800000">
              <a:off x="8553220" y="4518515"/>
              <a:ext cx="508320" cy="508320"/>
              <a:chOff x="459720" y="231120"/>
              <a:chExt cx="508320" cy="508320"/>
            </a:xfrm>
          </p:grpSpPr>
          <p:sp>
            <p:nvSpPr>
              <p:cNvPr id="59" name="Google Shape;59;p3"/>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0" name="Google Shape;60;p3"/>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1" name="Google Shape;61;p3"/>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2" name="Google Shape;62;p3"/>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3" name="Google Shape;63;p3"/>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64" name="Google Shape;64;p3"/>
          <p:cNvSpPr txBox="1">
            <a:spLocks noGrp="1"/>
          </p:cNvSpPr>
          <p:nvPr>
            <p:ph type="title"/>
          </p:nvPr>
        </p:nvSpPr>
        <p:spPr>
          <a:xfrm>
            <a:off x="720000" y="2643000"/>
            <a:ext cx="5912100" cy="8418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4500"/>
            </a:lvl1pPr>
            <a:lvl2pPr lvl="1" algn="l">
              <a:spcBef>
                <a:spcPts val="0"/>
              </a:spcBef>
              <a:spcAft>
                <a:spcPts val="0"/>
              </a:spcAft>
              <a:buSzPts val="3600"/>
              <a:buNone/>
              <a:defRPr sz="3600"/>
            </a:lvl2pPr>
            <a:lvl3pPr lvl="2" algn="l">
              <a:spcBef>
                <a:spcPts val="0"/>
              </a:spcBef>
              <a:spcAft>
                <a:spcPts val="0"/>
              </a:spcAft>
              <a:buSzPts val="3600"/>
              <a:buNone/>
              <a:defRPr sz="3600"/>
            </a:lvl3pPr>
            <a:lvl4pPr lvl="3" algn="l">
              <a:spcBef>
                <a:spcPts val="0"/>
              </a:spcBef>
              <a:spcAft>
                <a:spcPts val="0"/>
              </a:spcAft>
              <a:buSzPts val="3600"/>
              <a:buNone/>
              <a:defRPr sz="3600"/>
            </a:lvl4pPr>
            <a:lvl5pPr lvl="4" algn="l">
              <a:spcBef>
                <a:spcPts val="0"/>
              </a:spcBef>
              <a:spcAft>
                <a:spcPts val="0"/>
              </a:spcAft>
              <a:buSzPts val="3600"/>
              <a:buNone/>
              <a:defRPr sz="3600"/>
            </a:lvl5pPr>
            <a:lvl6pPr lvl="5" algn="l">
              <a:spcBef>
                <a:spcPts val="0"/>
              </a:spcBef>
              <a:spcAft>
                <a:spcPts val="0"/>
              </a:spcAft>
              <a:buSzPts val="3600"/>
              <a:buNone/>
              <a:defRPr sz="3600"/>
            </a:lvl6pPr>
            <a:lvl7pPr lvl="6" algn="l">
              <a:spcBef>
                <a:spcPts val="0"/>
              </a:spcBef>
              <a:spcAft>
                <a:spcPts val="0"/>
              </a:spcAft>
              <a:buSzPts val="3600"/>
              <a:buNone/>
              <a:defRPr sz="3600"/>
            </a:lvl7pPr>
            <a:lvl8pPr lvl="7" algn="l">
              <a:spcBef>
                <a:spcPts val="0"/>
              </a:spcBef>
              <a:spcAft>
                <a:spcPts val="0"/>
              </a:spcAft>
              <a:buSzPts val="3600"/>
              <a:buNone/>
              <a:defRPr sz="3600"/>
            </a:lvl8pPr>
            <a:lvl9pPr lvl="8" algn="l">
              <a:spcBef>
                <a:spcPts val="0"/>
              </a:spcBef>
              <a:spcAft>
                <a:spcPts val="0"/>
              </a:spcAft>
              <a:buSzPts val="3600"/>
              <a:buNone/>
              <a:defRPr sz="3600"/>
            </a:lvl9pPr>
          </a:lstStyle>
          <a:p>
            <a:r>
              <a:rPr lang="en-US"/>
              <a:t>Click to edit Master title style</a:t>
            </a:r>
            <a:endParaRPr/>
          </a:p>
        </p:txBody>
      </p:sp>
      <p:sp>
        <p:nvSpPr>
          <p:cNvPr id="65" name="Google Shape;65;p3"/>
          <p:cNvSpPr txBox="1">
            <a:spLocks noGrp="1"/>
          </p:cNvSpPr>
          <p:nvPr>
            <p:ph type="title" idx="2" hasCustomPrompt="1"/>
          </p:nvPr>
        </p:nvSpPr>
        <p:spPr>
          <a:xfrm>
            <a:off x="720000" y="1024325"/>
            <a:ext cx="1798500" cy="8418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Clr>
                <a:schemeClr val="lt1"/>
              </a:buClr>
              <a:buSzPts val="6000"/>
              <a:buNone/>
              <a:defRPr sz="6000"/>
            </a:lvl1pPr>
            <a:lvl2pPr lvl="1" algn="l" rtl="0">
              <a:spcBef>
                <a:spcPts val="0"/>
              </a:spcBef>
              <a:spcAft>
                <a:spcPts val="0"/>
              </a:spcAft>
              <a:buClr>
                <a:schemeClr val="lt1"/>
              </a:buClr>
              <a:buSzPts val="6000"/>
              <a:buNone/>
              <a:defRPr sz="6000">
                <a:solidFill>
                  <a:schemeClr val="lt1"/>
                </a:solidFill>
              </a:defRPr>
            </a:lvl2pPr>
            <a:lvl3pPr lvl="2" algn="l" rtl="0">
              <a:spcBef>
                <a:spcPts val="0"/>
              </a:spcBef>
              <a:spcAft>
                <a:spcPts val="0"/>
              </a:spcAft>
              <a:buClr>
                <a:schemeClr val="lt1"/>
              </a:buClr>
              <a:buSzPts val="6000"/>
              <a:buNone/>
              <a:defRPr sz="6000">
                <a:solidFill>
                  <a:schemeClr val="lt1"/>
                </a:solidFill>
              </a:defRPr>
            </a:lvl3pPr>
            <a:lvl4pPr lvl="3" algn="l" rtl="0">
              <a:spcBef>
                <a:spcPts val="0"/>
              </a:spcBef>
              <a:spcAft>
                <a:spcPts val="0"/>
              </a:spcAft>
              <a:buClr>
                <a:schemeClr val="lt1"/>
              </a:buClr>
              <a:buSzPts val="6000"/>
              <a:buNone/>
              <a:defRPr sz="6000">
                <a:solidFill>
                  <a:schemeClr val="lt1"/>
                </a:solidFill>
              </a:defRPr>
            </a:lvl4pPr>
            <a:lvl5pPr lvl="4" algn="l" rtl="0">
              <a:spcBef>
                <a:spcPts val="0"/>
              </a:spcBef>
              <a:spcAft>
                <a:spcPts val="0"/>
              </a:spcAft>
              <a:buClr>
                <a:schemeClr val="lt1"/>
              </a:buClr>
              <a:buSzPts val="6000"/>
              <a:buNone/>
              <a:defRPr sz="6000">
                <a:solidFill>
                  <a:schemeClr val="lt1"/>
                </a:solidFill>
              </a:defRPr>
            </a:lvl5pPr>
            <a:lvl6pPr lvl="5" algn="l" rtl="0">
              <a:spcBef>
                <a:spcPts val="0"/>
              </a:spcBef>
              <a:spcAft>
                <a:spcPts val="0"/>
              </a:spcAft>
              <a:buClr>
                <a:schemeClr val="lt1"/>
              </a:buClr>
              <a:buSzPts val="6000"/>
              <a:buNone/>
              <a:defRPr sz="6000">
                <a:solidFill>
                  <a:schemeClr val="lt1"/>
                </a:solidFill>
              </a:defRPr>
            </a:lvl6pPr>
            <a:lvl7pPr lvl="6" algn="l" rtl="0">
              <a:spcBef>
                <a:spcPts val="0"/>
              </a:spcBef>
              <a:spcAft>
                <a:spcPts val="0"/>
              </a:spcAft>
              <a:buClr>
                <a:schemeClr val="lt1"/>
              </a:buClr>
              <a:buSzPts val="6000"/>
              <a:buNone/>
              <a:defRPr sz="6000">
                <a:solidFill>
                  <a:schemeClr val="lt1"/>
                </a:solidFill>
              </a:defRPr>
            </a:lvl7pPr>
            <a:lvl8pPr lvl="7" algn="l" rtl="0">
              <a:spcBef>
                <a:spcPts val="0"/>
              </a:spcBef>
              <a:spcAft>
                <a:spcPts val="0"/>
              </a:spcAft>
              <a:buClr>
                <a:schemeClr val="lt1"/>
              </a:buClr>
              <a:buSzPts val="6000"/>
              <a:buNone/>
              <a:defRPr sz="6000">
                <a:solidFill>
                  <a:schemeClr val="lt1"/>
                </a:solidFill>
              </a:defRPr>
            </a:lvl8pPr>
            <a:lvl9pPr lvl="8" algn="l" rtl="0">
              <a:spcBef>
                <a:spcPts val="0"/>
              </a:spcBef>
              <a:spcAft>
                <a:spcPts val="0"/>
              </a:spcAft>
              <a:buClr>
                <a:schemeClr val="lt1"/>
              </a:buClr>
              <a:buSzPts val="6000"/>
              <a:buNone/>
              <a:defRPr sz="6000">
                <a:solidFill>
                  <a:schemeClr val="lt1"/>
                </a:solidFill>
              </a:defRPr>
            </a:lvl9pPr>
          </a:lstStyle>
          <a:p>
            <a:r>
              <a:t>xx%</a:t>
            </a:r>
          </a:p>
        </p:txBody>
      </p:sp>
      <p:sp>
        <p:nvSpPr>
          <p:cNvPr id="66" name="Google Shape;66;p3"/>
          <p:cNvSpPr txBox="1">
            <a:spLocks noGrp="1"/>
          </p:cNvSpPr>
          <p:nvPr>
            <p:ph type="subTitle" idx="1"/>
          </p:nvPr>
        </p:nvSpPr>
        <p:spPr>
          <a:xfrm>
            <a:off x="720000" y="3484800"/>
            <a:ext cx="59121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r>
              <a:rPr lang="en-US"/>
              <a:t>Click to edit Master subtitle style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7"/>
        <p:cNvGrpSpPr/>
        <p:nvPr/>
      </p:nvGrpSpPr>
      <p:grpSpPr>
        <a:xfrm>
          <a:off x="0" y="0"/>
          <a:ext cx="0" cy="0"/>
          <a:chOff x="0" y="0"/>
          <a:chExt cx="0" cy="0"/>
        </a:xfrm>
      </p:grpSpPr>
      <p:sp>
        <p:nvSpPr>
          <p:cNvPr id="68" name="Google Shape;68;p4"/>
          <p:cNvSpPr/>
          <p:nvPr/>
        </p:nvSpPr>
        <p:spPr>
          <a:xfrm>
            <a:off x="205125" y="215412"/>
            <a:ext cx="8733760" cy="4712670"/>
          </a:xfrm>
          <a:custGeom>
            <a:avLst/>
            <a:gdLst/>
            <a:ahLst/>
            <a:cxnLst/>
            <a:rect l="l" t="t" r="r" b="b"/>
            <a:pathLst>
              <a:path w="25851" h="13949" extrusionOk="0">
                <a:moveTo>
                  <a:pt x="1609" y="13949"/>
                </a:moveTo>
                <a:lnTo>
                  <a:pt x="1609" y="13802"/>
                </a:lnTo>
                <a:cubicBezTo>
                  <a:pt x="1609" y="12986"/>
                  <a:pt x="952" y="12321"/>
                  <a:pt x="144" y="12321"/>
                </a:cubicBezTo>
                <a:lnTo>
                  <a:pt x="0" y="12321"/>
                </a:lnTo>
                <a:lnTo>
                  <a:pt x="0" y="1627"/>
                </a:lnTo>
                <a:lnTo>
                  <a:pt x="144" y="1627"/>
                </a:lnTo>
                <a:cubicBezTo>
                  <a:pt x="952" y="1627"/>
                  <a:pt x="1609" y="963"/>
                  <a:pt x="1609" y="146"/>
                </a:cubicBezTo>
                <a:lnTo>
                  <a:pt x="1609" y="0"/>
                </a:lnTo>
                <a:lnTo>
                  <a:pt x="24241" y="0"/>
                </a:lnTo>
                <a:lnTo>
                  <a:pt x="24241" y="146"/>
                </a:lnTo>
                <a:cubicBezTo>
                  <a:pt x="24241" y="963"/>
                  <a:pt x="24898" y="1627"/>
                  <a:pt x="25706" y="1627"/>
                </a:cubicBezTo>
                <a:lnTo>
                  <a:pt x="25851" y="1627"/>
                </a:lnTo>
                <a:lnTo>
                  <a:pt x="25851" y="12321"/>
                </a:lnTo>
                <a:lnTo>
                  <a:pt x="25706" y="12321"/>
                </a:lnTo>
                <a:cubicBezTo>
                  <a:pt x="24898" y="12321"/>
                  <a:pt x="24241" y="12986"/>
                  <a:pt x="24241" y="13802"/>
                </a:cubicBezTo>
                <a:lnTo>
                  <a:pt x="24241" y="13949"/>
                </a:lnTo>
                <a:lnTo>
                  <a:pt x="1609" y="13949"/>
                </a:lnTo>
                <a:close/>
              </a:path>
            </a:pathLst>
          </a:custGeom>
          <a:solidFill>
            <a:schemeClr val="dk2"/>
          </a:solidFill>
          <a:ln w="76200" cap="flat" cmpd="sng">
            <a:solidFill>
              <a:schemeClr val="lt2"/>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9" name="Google Shape;69;p4"/>
          <p:cNvSpPr txBox="1">
            <a:spLocks noGrp="1"/>
          </p:cNvSpPr>
          <p:nvPr>
            <p:ph type="title"/>
          </p:nvPr>
        </p:nvSpPr>
        <p:spPr>
          <a:xfrm>
            <a:off x="720000" y="445025"/>
            <a:ext cx="46758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70" name="Google Shape;70;p4"/>
          <p:cNvSpPr txBox="1">
            <a:spLocks noGrp="1"/>
          </p:cNvSpPr>
          <p:nvPr>
            <p:ph type="body" idx="1"/>
          </p:nvPr>
        </p:nvSpPr>
        <p:spPr>
          <a:xfrm>
            <a:off x="720000" y="1215750"/>
            <a:ext cx="4675800" cy="1959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Nunito Light"/>
              <a:buChar char="●"/>
              <a:defRPr/>
            </a:lvl1pPr>
            <a:lvl2pPr marL="914400" lvl="1" indent="-317500" rtl="0">
              <a:lnSpc>
                <a:spcPct val="115000"/>
              </a:lnSpc>
              <a:spcBef>
                <a:spcPts val="0"/>
              </a:spcBef>
              <a:spcAft>
                <a:spcPts val="0"/>
              </a:spcAft>
              <a:buSzPts val="1400"/>
              <a:buFont typeface="Nunito Light"/>
              <a:buChar char="○"/>
              <a:defRPr/>
            </a:lvl2pPr>
            <a:lvl3pPr marL="1371600" lvl="2" indent="-317500" rtl="0">
              <a:lnSpc>
                <a:spcPct val="115000"/>
              </a:lnSpc>
              <a:spcBef>
                <a:spcPts val="1600"/>
              </a:spcBef>
              <a:spcAft>
                <a:spcPts val="0"/>
              </a:spcAft>
              <a:buSzPts val="1400"/>
              <a:buFont typeface="Nunito Light"/>
              <a:buChar char="■"/>
              <a:defRPr/>
            </a:lvl3pPr>
            <a:lvl4pPr marL="1828800" lvl="3" indent="-317500" rtl="0">
              <a:lnSpc>
                <a:spcPct val="115000"/>
              </a:lnSpc>
              <a:spcBef>
                <a:spcPts val="1600"/>
              </a:spcBef>
              <a:spcAft>
                <a:spcPts val="0"/>
              </a:spcAft>
              <a:buSzPts val="1400"/>
              <a:buFont typeface="Nunito Light"/>
              <a:buChar char="●"/>
              <a:defRPr/>
            </a:lvl4pPr>
            <a:lvl5pPr marL="2286000" lvl="4" indent="-317500" rtl="0">
              <a:lnSpc>
                <a:spcPct val="115000"/>
              </a:lnSpc>
              <a:spcBef>
                <a:spcPts val="1600"/>
              </a:spcBef>
              <a:spcAft>
                <a:spcPts val="0"/>
              </a:spcAft>
              <a:buSzPts val="1400"/>
              <a:buFont typeface="Nunito Light"/>
              <a:buChar char="○"/>
              <a:defRPr/>
            </a:lvl5pPr>
            <a:lvl6pPr marL="2743200" lvl="5" indent="-317500" rtl="0">
              <a:lnSpc>
                <a:spcPct val="115000"/>
              </a:lnSpc>
              <a:spcBef>
                <a:spcPts val="1600"/>
              </a:spcBef>
              <a:spcAft>
                <a:spcPts val="0"/>
              </a:spcAft>
              <a:buSzPts val="1400"/>
              <a:buFont typeface="Nunito Light"/>
              <a:buChar char="■"/>
              <a:defRPr/>
            </a:lvl6pPr>
            <a:lvl7pPr marL="3200400" lvl="6" indent="-317500" rtl="0">
              <a:lnSpc>
                <a:spcPct val="115000"/>
              </a:lnSpc>
              <a:spcBef>
                <a:spcPts val="1600"/>
              </a:spcBef>
              <a:spcAft>
                <a:spcPts val="0"/>
              </a:spcAft>
              <a:buSzPts val="1400"/>
              <a:buFont typeface="Nunito Light"/>
              <a:buChar char="●"/>
              <a:defRPr/>
            </a:lvl7pPr>
            <a:lvl8pPr marL="3657600" lvl="7" indent="-317500" rtl="0">
              <a:lnSpc>
                <a:spcPct val="115000"/>
              </a:lnSpc>
              <a:spcBef>
                <a:spcPts val="1600"/>
              </a:spcBef>
              <a:spcAft>
                <a:spcPts val="0"/>
              </a:spcAft>
              <a:buSzPts val="1400"/>
              <a:buFont typeface="Nunito Light"/>
              <a:buChar char="○"/>
              <a:defRPr/>
            </a:lvl8pPr>
            <a:lvl9pPr marL="4114800" lvl="8" indent="-317500" rtl="0">
              <a:lnSpc>
                <a:spcPct val="115000"/>
              </a:lnSpc>
              <a:spcBef>
                <a:spcPts val="1600"/>
              </a:spcBef>
              <a:spcAft>
                <a:spcPts val="1600"/>
              </a:spcAft>
              <a:buSzPts val="1400"/>
              <a:buFont typeface="Nunito Light"/>
              <a:buChar char="■"/>
              <a:defRPr/>
            </a:lvl9pPr>
          </a:lstStyle>
          <a:p>
            <a:pPr lvl="0"/>
            <a:r>
              <a:rPr lang="en-US"/>
              <a:t>Click to edit Master text styles</a:t>
            </a:r>
          </a:p>
        </p:txBody>
      </p:sp>
      <p:grpSp>
        <p:nvGrpSpPr>
          <p:cNvPr id="71" name="Google Shape;71;p4"/>
          <p:cNvGrpSpPr/>
          <p:nvPr/>
        </p:nvGrpSpPr>
        <p:grpSpPr>
          <a:xfrm>
            <a:off x="82445" y="116665"/>
            <a:ext cx="8979103" cy="4910170"/>
            <a:chOff x="82445" y="116665"/>
            <a:chExt cx="8979103" cy="4910170"/>
          </a:xfrm>
        </p:grpSpPr>
        <p:grpSp>
          <p:nvGrpSpPr>
            <p:cNvPr id="72" name="Google Shape;72;p4"/>
            <p:cNvGrpSpPr/>
            <p:nvPr/>
          </p:nvGrpSpPr>
          <p:grpSpPr>
            <a:xfrm rot="5400000">
              <a:off x="8553228" y="116665"/>
              <a:ext cx="508320" cy="508320"/>
              <a:chOff x="459720" y="231120"/>
              <a:chExt cx="508320" cy="508320"/>
            </a:xfrm>
          </p:grpSpPr>
          <p:sp>
            <p:nvSpPr>
              <p:cNvPr id="73" name="Google Shape;73;p4"/>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4" name="Google Shape;74;p4"/>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5" name="Google Shape;75;p4"/>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6" name="Google Shape;76;p4"/>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77" name="Google Shape;77;p4"/>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78" name="Google Shape;78;p4"/>
            <p:cNvGrpSpPr/>
            <p:nvPr/>
          </p:nvGrpSpPr>
          <p:grpSpPr>
            <a:xfrm>
              <a:off x="82453" y="116665"/>
              <a:ext cx="508320" cy="508320"/>
              <a:chOff x="459720" y="231120"/>
              <a:chExt cx="508320" cy="508320"/>
            </a:xfrm>
          </p:grpSpPr>
          <p:sp>
            <p:nvSpPr>
              <p:cNvPr id="79" name="Google Shape;79;p4"/>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0" name="Google Shape;80;p4"/>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1" name="Google Shape;81;p4"/>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2" name="Google Shape;82;p4"/>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3" name="Google Shape;83;p4"/>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84" name="Google Shape;84;p4"/>
            <p:cNvGrpSpPr/>
            <p:nvPr/>
          </p:nvGrpSpPr>
          <p:grpSpPr>
            <a:xfrm rot="-5400000">
              <a:off x="82445" y="4518515"/>
              <a:ext cx="508320" cy="508320"/>
              <a:chOff x="459720" y="231120"/>
              <a:chExt cx="508320" cy="508320"/>
            </a:xfrm>
          </p:grpSpPr>
          <p:sp>
            <p:nvSpPr>
              <p:cNvPr id="85" name="Google Shape;85;p4"/>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6" name="Google Shape;86;p4"/>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7" name="Google Shape;87;p4"/>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8" name="Google Shape;88;p4"/>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89" name="Google Shape;89;p4"/>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90" name="Google Shape;90;p4"/>
            <p:cNvGrpSpPr/>
            <p:nvPr/>
          </p:nvGrpSpPr>
          <p:grpSpPr>
            <a:xfrm rot="10800000">
              <a:off x="8553220" y="4518515"/>
              <a:ext cx="508320" cy="508320"/>
              <a:chOff x="459720" y="231120"/>
              <a:chExt cx="508320" cy="508320"/>
            </a:xfrm>
          </p:grpSpPr>
          <p:sp>
            <p:nvSpPr>
              <p:cNvPr id="91" name="Google Shape;91;p4"/>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2" name="Google Shape;92;p4"/>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3" name="Google Shape;93;p4"/>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4" name="Google Shape;94;p4"/>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5" name="Google Shape;95;p4"/>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6"/>
        <p:cNvGrpSpPr/>
        <p:nvPr/>
      </p:nvGrpSpPr>
      <p:grpSpPr>
        <a:xfrm>
          <a:off x="0" y="0"/>
          <a:ext cx="0" cy="0"/>
          <a:chOff x="0" y="0"/>
          <a:chExt cx="0" cy="0"/>
        </a:xfrm>
      </p:grpSpPr>
      <p:sp>
        <p:nvSpPr>
          <p:cNvPr id="97" name="Google Shape;97;p5"/>
          <p:cNvSpPr/>
          <p:nvPr/>
        </p:nvSpPr>
        <p:spPr>
          <a:xfrm>
            <a:off x="205125" y="215412"/>
            <a:ext cx="8733760" cy="4712670"/>
          </a:xfrm>
          <a:custGeom>
            <a:avLst/>
            <a:gdLst/>
            <a:ahLst/>
            <a:cxnLst/>
            <a:rect l="l" t="t" r="r" b="b"/>
            <a:pathLst>
              <a:path w="25851" h="13949" extrusionOk="0">
                <a:moveTo>
                  <a:pt x="1609" y="13949"/>
                </a:moveTo>
                <a:lnTo>
                  <a:pt x="1609" y="13802"/>
                </a:lnTo>
                <a:cubicBezTo>
                  <a:pt x="1609" y="12986"/>
                  <a:pt x="952" y="12321"/>
                  <a:pt x="144" y="12321"/>
                </a:cubicBezTo>
                <a:lnTo>
                  <a:pt x="0" y="12321"/>
                </a:lnTo>
                <a:lnTo>
                  <a:pt x="0" y="1627"/>
                </a:lnTo>
                <a:lnTo>
                  <a:pt x="144" y="1627"/>
                </a:lnTo>
                <a:cubicBezTo>
                  <a:pt x="952" y="1627"/>
                  <a:pt x="1609" y="963"/>
                  <a:pt x="1609" y="146"/>
                </a:cubicBezTo>
                <a:lnTo>
                  <a:pt x="1609" y="0"/>
                </a:lnTo>
                <a:lnTo>
                  <a:pt x="24241" y="0"/>
                </a:lnTo>
                <a:lnTo>
                  <a:pt x="24241" y="146"/>
                </a:lnTo>
                <a:cubicBezTo>
                  <a:pt x="24241" y="963"/>
                  <a:pt x="24898" y="1627"/>
                  <a:pt x="25706" y="1627"/>
                </a:cubicBezTo>
                <a:lnTo>
                  <a:pt x="25851" y="1627"/>
                </a:lnTo>
                <a:lnTo>
                  <a:pt x="25851" y="12321"/>
                </a:lnTo>
                <a:lnTo>
                  <a:pt x="25706" y="12321"/>
                </a:lnTo>
                <a:cubicBezTo>
                  <a:pt x="24898" y="12321"/>
                  <a:pt x="24241" y="12986"/>
                  <a:pt x="24241" y="13802"/>
                </a:cubicBezTo>
                <a:lnTo>
                  <a:pt x="24241" y="13949"/>
                </a:lnTo>
                <a:lnTo>
                  <a:pt x="1609" y="13949"/>
                </a:lnTo>
                <a:close/>
              </a:path>
            </a:pathLst>
          </a:custGeom>
          <a:solidFill>
            <a:schemeClr val="dk2"/>
          </a:solidFill>
          <a:ln w="76200" cap="flat" cmpd="sng">
            <a:solidFill>
              <a:schemeClr val="lt2"/>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98" name="Google Shape;98;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99" name="Google Shape;99;p5"/>
          <p:cNvSpPr txBox="1">
            <a:spLocks noGrp="1"/>
          </p:cNvSpPr>
          <p:nvPr>
            <p:ph type="subTitle" idx="1"/>
          </p:nvPr>
        </p:nvSpPr>
        <p:spPr>
          <a:xfrm>
            <a:off x="4988376" y="2583276"/>
            <a:ext cx="2639400" cy="11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100" name="Google Shape;100;p5"/>
          <p:cNvSpPr txBox="1">
            <a:spLocks noGrp="1"/>
          </p:cNvSpPr>
          <p:nvPr>
            <p:ph type="subTitle" idx="2"/>
          </p:nvPr>
        </p:nvSpPr>
        <p:spPr>
          <a:xfrm>
            <a:off x="1516475" y="2583276"/>
            <a:ext cx="2639400" cy="11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101" name="Google Shape;101;p5"/>
          <p:cNvSpPr txBox="1">
            <a:spLocks noGrp="1"/>
          </p:cNvSpPr>
          <p:nvPr>
            <p:ph type="subTitle" idx="3"/>
          </p:nvPr>
        </p:nvSpPr>
        <p:spPr>
          <a:xfrm>
            <a:off x="4988375" y="2116675"/>
            <a:ext cx="2639400" cy="4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DM Sans"/>
              <a:buNone/>
              <a:defRPr sz="2400">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a:latin typeface="DM Sans"/>
                <a:ea typeface="DM Sans"/>
                <a:cs typeface="DM Sans"/>
                <a:sym typeface="DM Sans"/>
              </a:defRPr>
            </a:lvl9pPr>
          </a:lstStyle>
          <a:p>
            <a:r>
              <a:rPr lang="en-US"/>
              <a:t>Click to edit Master subtitle style</a:t>
            </a:r>
            <a:endParaRPr/>
          </a:p>
        </p:txBody>
      </p:sp>
      <p:sp>
        <p:nvSpPr>
          <p:cNvPr id="102" name="Google Shape;102;p5"/>
          <p:cNvSpPr txBox="1">
            <a:spLocks noGrp="1"/>
          </p:cNvSpPr>
          <p:nvPr>
            <p:ph type="subTitle" idx="4"/>
          </p:nvPr>
        </p:nvSpPr>
        <p:spPr>
          <a:xfrm>
            <a:off x="1516475" y="2116675"/>
            <a:ext cx="2639400" cy="46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b="1">
                <a:solidFill>
                  <a:schemeClr val="dk1"/>
                </a:solidFill>
                <a:latin typeface="DM Sans"/>
                <a:ea typeface="DM Sans"/>
                <a:cs typeface="DM Sans"/>
                <a:sym typeface="DM Sans"/>
              </a:defRPr>
            </a:lvl1pPr>
            <a:lvl2pPr lvl="1" algn="ctr" rtl="0">
              <a:lnSpc>
                <a:spcPct val="100000"/>
              </a:lnSpc>
              <a:spcBef>
                <a:spcPts val="0"/>
              </a:spcBef>
              <a:spcAft>
                <a:spcPts val="0"/>
              </a:spcAft>
              <a:buSzPts val="2400"/>
              <a:buFont typeface="DM Sans"/>
              <a:buNone/>
              <a:defRPr sz="2400">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a:latin typeface="DM Sans"/>
                <a:ea typeface="DM Sans"/>
                <a:cs typeface="DM Sans"/>
                <a:sym typeface="DM Sans"/>
              </a:defRPr>
            </a:lvl9pPr>
          </a:lstStyle>
          <a:p>
            <a:r>
              <a:rPr lang="en-US"/>
              <a:t>Click to edit Master subtitle style</a:t>
            </a:r>
            <a:endParaRPr/>
          </a:p>
        </p:txBody>
      </p:sp>
      <p:grpSp>
        <p:nvGrpSpPr>
          <p:cNvPr id="103" name="Google Shape;103;p5"/>
          <p:cNvGrpSpPr/>
          <p:nvPr/>
        </p:nvGrpSpPr>
        <p:grpSpPr>
          <a:xfrm>
            <a:off x="82445" y="116665"/>
            <a:ext cx="8979103" cy="4910170"/>
            <a:chOff x="82445" y="116665"/>
            <a:chExt cx="8979103" cy="4910170"/>
          </a:xfrm>
        </p:grpSpPr>
        <p:grpSp>
          <p:nvGrpSpPr>
            <p:cNvPr id="104" name="Google Shape;104;p5"/>
            <p:cNvGrpSpPr/>
            <p:nvPr/>
          </p:nvGrpSpPr>
          <p:grpSpPr>
            <a:xfrm rot="5400000">
              <a:off x="8553228" y="116665"/>
              <a:ext cx="508320" cy="508320"/>
              <a:chOff x="459720" y="231120"/>
              <a:chExt cx="508320" cy="508320"/>
            </a:xfrm>
          </p:grpSpPr>
          <p:sp>
            <p:nvSpPr>
              <p:cNvPr id="105" name="Google Shape;105;p5"/>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6" name="Google Shape;106;p5"/>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7" name="Google Shape;107;p5"/>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8" name="Google Shape;108;p5"/>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09" name="Google Shape;109;p5"/>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10" name="Google Shape;110;p5"/>
            <p:cNvGrpSpPr/>
            <p:nvPr/>
          </p:nvGrpSpPr>
          <p:grpSpPr>
            <a:xfrm>
              <a:off x="82453" y="116665"/>
              <a:ext cx="508320" cy="508320"/>
              <a:chOff x="459720" y="231120"/>
              <a:chExt cx="508320" cy="508320"/>
            </a:xfrm>
          </p:grpSpPr>
          <p:sp>
            <p:nvSpPr>
              <p:cNvPr id="111" name="Google Shape;111;p5"/>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2" name="Google Shape;112;p5"/>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3" name="Google Shape;113;p5"/>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4" name="Google Shape;114;p5"/>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5" name="Google Shape;115;p5"/>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16" name="Google Shape;116;p5"/>
            <p:cNvGrpSpPr/>
            <p:nvPr/>
          </p:nvGrpSpPr>
          <p:grpSpPr>
            <a:xfrm rot="-5400000">
              <a:off x="82445" y="4518515"/>
              <a:ext cx="508320" cy="508320"/>
              <a:chOff x="459720" y="231120"/>
              <a:chExt cx="508320" cy="508320"/>
            </a:xfrm>
          </p:grpSpPr>
          <p:sp>
            <p:nvSpPr>
              <p:cNvPr id="117" name="Google Shape;117;p5"/>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8" name="Google Shape;118;p5"/>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9" name="Google Shape;119;p5"/>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0" name="Google Shape;120;p5"/>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1" name="Google Shape;121;p5"/>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22" name="Google Shape;122;p5"/>
            <p:cNvGrpSpPr/>
            <p:nvPr/>
          </p:nvGrpSpPr>
          <p:grpSpPr>
            <a:xfrm rot="10800000">
              <a:off x="8553220" y="4518515"/>
              <a:ext cx="508320" cy="508320"/>
              <a:chOff x="459720" y="231120"/>
              <a:chExt cx="508320" cy="508320"/>
            </a:xfrm>
          </p:grpSpPr>
          <p:sp>
            <p:nvSpPr>
              <p:cNvPr id="123" name="Google Shape;123;p5"/>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4" name="Google Shape;124;p5"/>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5" name="Google Shape;125;p5"/>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6" name="Google Shape;126;p5"/>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7" name="Google Shape;127;p5"/>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6"/>
          <p:cNvSpPr/>
          <p:nvPr/>
        </p:nvSpPr>
        <p:spPr>
          <a:xfrm>
            <a:off x="205125" y="215412"/>
            <a:ext cx="8733760" cy="4712670"/>
          </a:xfrm>
          <a:custGeom>
            <a:avLst/>
            <a:gdLst/>
            <a:ahLst/>
            <a:cxnLst/>
            <a:rect l="l" t="t" r="r" b="b"/>
            <a:pathLst>
              <a:path w="25851" h="13949" extrusionOk="0">
                <a:moveTo>
                  <a:pt x="1609" y="13949"/>
                </a:moveTo>
                <a:lnTo>
                  <a:pt x="1609" y="13802"/>
                </a:lnTo>
                <a:cubicBezTo>
                  <a:pt x="1609" y="12986"/>
                  <a:pt x="952" y="12321"/>
                  <a:pt x="144" y="12321"/>
                </a:cubicBezTo>
                <a:lnTo>
                  <a:pt x="0" y="12321"/>
                </a:lnTo>
                <a:lnTo>
                  <a:pt x="0" y="1627"/>
                </a:lnTo>
                <a:lnTo>
                  <a:pt x="144" y="1627"/>
                </a:lnTo>
                <a:cubicBezTo>
                  <a:pt x="952" y="1627"/>
                  <a:pt x="1609" y="963"/>
                  <a:pt x="1609" y="146"/>
                </a:cubicBezTo>
                <a:lnTo>
                  <a:pt x="1609" y="0"/>
                </a:lnTo>
                <a:lnTo>
                  <a:pt x="24241" y="0"/>
                </a:lnTo>
                <a:lnTo>
                  <a:pt x="24241" y="146"/>
                </a:lnTo>
                <a:cubicBezTo>
                  <a:pt x="24241" y="963"/>
                  <a:pt x="24898" y="1627"/>
                  <a:pt x="25706" y="1627"/>
                </a:cubicBezTo>
                <a:lnTo>
                  <a:pt x="25851" y="1627"/>
                </a:lnTo>
                <a:lnTo>
                  <a:pt x="25851" y="12321"/>
                </a:lnTo>
                <a:lnTo>
                  <a:pt x="25706" y="12321"/>
                </a:lnTo>
                <a:cubicBezTo>
                  <a:pt x="24898" y="12321"/>
                  <a:pt x="24241" y="12986"/>
                  <a:pt x="24241" y="13802"/>
                </a:cubicBezTo>
                <a:lnTo>
                  <a:pt x="24241" y="13949"/>
                </a:lnTo>
                <a:lnTo>
                  <a:pt x="1609" y="13949"/>
                </a:lnTo>
                <a:close/>
              </a:path>
            </a:pathLst>
          </a:custGeom>
          <a:solidFill>
            <a:schemeClr val="dk2"/>
          </a:solidFill>
          <a:ln w="76200" cap="flat" cmpd="sng">
            <a:solidFill>
              <a:schemeClr val="lt2"/>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0" name="Google Shape;13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grpSp>
        <p:nvGrpSpPr>
          <p:cNvPr id="131" name="Google Shape;131;p6"/>
          <p:cNvGrpSpPr/>
          <p:nvPr/>
        </p:nvGrpSpPr>
        <p:grpSpPr>
          <a:xfrm>
            <a:off x="82445" y="116665"/>
            <a:ext cx="8979103" cy="4910170"/>
            <a:chOff x="82445" y="116665"/>
            <a:chExt cx="8979103" cy="4910170"/>
          </a:xfrm>
        </p:grpSpPr>
        <p:grpSp>
          <p:nvGrpSpPr>
            <p:cNvPr id="132" name="Google Shape;132;p6"/>
            <p:cNvGrpSpPr/>
            <p:nvPr/>
          </p:nvGrpSpPr>
          <p:grpSpPr>
            <a:xfrm rot="-5400000">
              <a:off x="82445" y="4518515"/>
              <a:ext cx="508320" cy="508320"/>
              <a:chOff x="459720" y="231120"/>
              <a:chExt cx="508320" cy="508320"/>
            </a:xfrm>
          </p:grpSpPr>
          <p:sp>
            <p:nvSpPr>
              <p:cNvPr id="133" name="Google Shape;133;p6"/>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4" name="Google Shape;134;p6"/>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5" name="Google Shape;135;p6"/>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6" name="Google Shape;136;p6"/>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37" name="Google Shape;137;p6"/>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38" name="Google Shape;138;p6"/>
            <p:cNvGrpSpPr/>
            <p:nvPr/>
          </p:nvGrpSpPr>
          <p:grpSpPr>
            <a:xfrm>
              <a:off x="82453" y="116665"/>
              <a:ext cx="508320" cy="508320"/>
              <a:chOff x="459720" y="231120"/>
              <a:chExt cx="508320" cy="508320"/>
            </a:xfrm>
          </p:grpSpPr>
          <p:sp>
            <p:nvSpPr>
              <p:cNvPr id="139" name="Google Shape;139;p6"/>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0" name="Google Shape;140;p6"/>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1" name="Google Shape;141;p6"/>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2" name="Google Shape;142;p6"/>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3" name="Google Shape;143;p6"/>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44" name="Google Shape;144;p6"/>
            <p:cNvGrpSpPr/>
            <p:nvPr/>
          </p:nvGrpSpPr>
          <p:grpSpPr>
            <a:xfrm rot="5400000">
              <a:off x="8553228" y="116665"/>
              <a:ext cx="508320" cy="508320"/>
              <a:chOff x="459720" y="231120"/>
              <a:chExt cx="508320" cy="508320"/>
            </a:xfrm>
          </p:grpSpPr>
          <p:sp>
            <p:nvSpPr>
              <p:cNvPr id="145" name="Google Shape;145;p6"/>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6" name="Google Shape;146;p6"/>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7" name="Google Shape;147;p6"/>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8" name="Google Shape;148;p6"/>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49" name="Google Shape;149;p6"/>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50" name="Google Shape;150;p6"/>
            <p:cNvGrpSpPr/>
            <p:nvPr/>
          </p:nvGrpSpPr>
          <p:grpSpPr>
            <a:xfrm rot="10800000">
              <a:off x="8553220" y="4518515"/>
              <a:ext cx="508320" cy="508320"/>
              <a:chOff x="459720" y="231120"/>
              <a:chExt cx="508320" cy="508320"/>
            </a:xfrm>
          </p:grpSpPr>
          <p:sp>
            <p:nvSpPr>
              <p:cNvPr id="151" name="Google Shape;151;p6"/>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2" name="Google Shape;152;p6"/>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3" name="Google Shape;153;p6"/>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4" name="Google Shape;154;p6"/>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5" name="Google Shape;155;p6"/>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156" name="Google Shape;156;p6"/>
          <p:cNvGrpSpPr/>
          <p:nvPr/>
        </p:nvGrpSpPr>
        <p:grpSpPr>
          <a:xfrm rot="-386536">
            <a:off x="8511109" y="3883709"/>
            <a:ext cx="253556" cy="246007"/>
            <a:chOff x="3125880" y="1369800"/>
            <a:chExt cx="205560" cy="199440"/>
          </a:xfrm>
        </p:grpSpPr>
        <p:sp>
          <p:nvSpPr>
            <p:cNvPr id="157" name="Google Shape;157;p6"/>
            <p:cNvSpPr/>
            <p:nvPr/>
          </p:nvSpPr>
          <p:spPr>
            <a:xfrm>
              <a:off x="3134520" y="1369800"/>
              <a:ext cx="178200" cy="120240"/>
            </a:xfrm>
            <a:custGeom>
              <a:avLst/>
              <a:gdLst/>
              <a:ahLst/>
              <a:cxnLst/>
              <a:rect l="l" t="t" r="r" b="b"/>
              <a:pathLst>
                <a:path w="495" h="334" extrusionOk="0">
                  <a:moveTo>
                    <a:pt x="495" y="244"/>
                  </a:moveTo>
                  <a:cubicBezTo>
                    <a:pt x="448" y="211"/>
                    <a:pt x="387" y="179"/>
                    <a:pt x="387" y="179"/>
                  </a:cubicBezTo>
                  <a:cubicBezTo>
                    <a:pt x="387" y="179"/>
                    <a:pt x="402" y="20"/>
                    <a:pt x="363" y="2"/>
                  </a:cubicBezTo>
                  <a:cubicBezTo>
                    <a:pt x="324" y="-17"/>
                    <a:pt x="207" y="94"/>
                    <a:pt x="207" y="94"/>
                  </a:cubicBezTo>
                  <a:cubicBezTo>
                    <a:pt x="207" y="94"/>
                    <a:pt x="37" y="17"/>
                    <a:pt x="6" y="57"/>
                  </a:cubicBezTo>
                  <a:cubicBezTo>
                    <a:pt x="-23" y="116"/>
                    <a:pt x="74" y="230"/>
                    <a:pt x="74" y="230"/>
                  </a:cubicBezTo>
                  <a:cubicBezTo>
                    <a:pt x="44" y="264"/>
                    <a:pt x="24" y="291"/>
                    <a:pt x="9" y="313"/>
                  </a:cubicBezTo>
                  <a:cubicBezTo>
                    <a:pt x="113" y="341"/>
                    <a:pt x="298" y="361"/>
                    <a:pt x="495" y="244"/>
                  </a:cubicBezTo>
                  <a:close/>
                </a:path>
              </a:pathLst>
            </a:custGeom>
            <a:solidFill>
              <a:srgbClr val="FCBE20">
                <a:alpha val="8228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58" name="Google Shape;158;p6"/>
            <p:cNvSpPr/>
            <p:nvPr/>
          </p:nvSpPr>
          <p:spPr>
            <a:xfrm>
              <a:off x="3125880" y="1457640"/>
              <a:ext cx="205560" cy="111600"/>
            </a:xfrm>
            <a:custGeom>
              <a:avLst/>
              <a:gdLst/>
              <a:ahLst/>
              <a:cxnLst/>
              <a:rect l="l" t="t" r="r" b="b"/>
              <a:pathLst>
                <a:path w="571" h="310" extrusionOk="0">
                  <a:moveTo>
                    <a:pt x="571" y="60"/>
                  </a:moveTo>
                  <a:cubicBezTo>
                    <a:pt x="576" y="46"/>
                    <a:pt x="550" y="23"/>
                    <a:pt x="519" y="0"/>
                  </a:cubicBezTo>
                  <a:cubicBezTo>
                    <a:pt x="323" y="116"/>
                    <a:pt x="137" y="96"/>
                    <a:pt x="33" y="69"/>
                  </a:cubicBezTo>
                  <a:cubicBezTo>
                    <a:pt x="-14" y="139"/>
                    <a:pt x="3" y="156"/>
                    <a:pt x="3" y="156"/>
                  </a:cubicBezTo>
                  <a:cubicBezTo>
                    <a:pt x="33" y="230"/>
                    <a:pt x="204" y="144"/>
                    <a:pt x="204" y="144"/>
                  </a:cubicBezTo>
                  <a:cubicBezTo>
                    <a:pt x="250" y="315"/>
                    <a:pt x="306" y="310"/>
                    <a:pt x="306" y="310"/>
                  </a:cubicBezTo>
                  <a:cubicBezTo>
                    <a:pt x="361" y="307"/>
                    <a:pt x="388" y="123"/>
                    <a:pt x="388" y="123"/>
                  </a:cubicBezTo>
                  <a:cubicBezTo>
                    <a:pt x="581" y="120"/>
                    <a:pt x="571" y="60"/>
                    <a:pt x="571" y="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59" name="Google Shape;159;p6"/>
          <p:cNvGrpSpPr/>
          <p:nvPr/>
        </p:nvGrpSpPr>
        <p:grpSpPr>
          <a:xfrm>
            <a:off x="357370" y="928187"/>
            <a:ext cx="355863" cy="557331"/>
            <a:chOff x="357370" y="928187"/>
            <a:chExt cx="355863" cy="557331"/>
          </a:xfrm>
        </p:grpSpPr>
        <p:sp>
          <p:nvSpPr>
            <p:cNvPr id="160" name="Google Shape;160;p6"/>
            <p:cNvSpPr/>
            <p:nvPr/>
          </p:nvSpPr>
          <p:spPr>
            <a:xfrm>
              <a:off x="357370" y="1356638"/>
              <a:ext cx="101520" cy="128880"/>
            </a:xfrm>
            <a:custGeom>
              <a:avLst/>
              <a:gdLst/>
              <a:ahLst/>
              <a:cxnLst/>
              <a:rect l="l" t="t" r="r" b="b"/>
              <a:pathLst>
                <a:path w="282" h="358" extrusionOk="0">
                  <a:moveTo>
                    <a:pt x="259" y="157"/>
                  </a:moveTo>
                  <a:cubicBezTo>
                    <a:pt x="259" y="157"/>
                    <a:pt x="173" y="154"/>
                    <a:pt x="162" y="31"/>
                  </a:cubicBezTo>
                  <a:cubicBezTo>
                    <a:pt x="159" y="3"/>
                    <a:pt x="141" y="0"/>
                    <a:pt x="141" y="0"/>
                  </a:cubicBezTo>
                  <a:cubicBezTo>
                    <a:pt x="141" y="0"/>
                    <a:pt x="122" y="3"/>
                    <a:pt x="119" y="31"/>
                  </a:cubicBezTo>
                  <a:cubicBezTo>
                    <a:pt x="109" y="154"/>
                    <a:pt x="22" y="157"/>
                    <a:pt x="22" y="157"/>
                  </a:cubicBezTo>
                  <a:cubicBezTo>
                    <a:pt x="-1" y="162"/>
                    <a:pt x="0" y="179"/>
                    <a:pt x="0" y="179"/>
                  </a:cubicBezTo>
                  <a:cubicBezTo>
                    <a:pt x="0" y="179"/>
                    <a:pt x="-1" y="196"/>
                    <a:pt x="22" y="202"/>
                  </a:cubicBezTo>
                  <a:cubicBezTo>
                    <a:pt x="22" y="202"/>
                    <a:pt x="109" y="205"/>
                    <a:pt x="119" y="328"/>
                  </a:cubicBezTo>
                  <a:cubicBezTo>
                    <a:pt x="122" y="355"/>
                    <a:pt x="141" y="358"/>
                    <a:pt x="141" y="358"/>
                  </a:cubicBezTo>
                  <a:cubicBezTo>
                    <a:pt x="141" y="358"/>
                    <a:pt x="159" y="355"/>
                    <a:pt x="162" y="328"/>
                  </a:cubicBezTo>
                  <a:cubicBezTo>
                    <a:pt x="173" y="204"/>
                    <a:pt x="259" y="202"/>
                    <a:pt x="259" y="202"/>
                  </a:cubicBezTo>
                  <a:cubicBezTo>
                    <a:pt x="282" y="197"/>
                    <a:pt x="282" y="179"/>
                    <a:pt x="282" y="179"/>
                  </a:cubicBezTo>
                  <a:cubicBezTo>
                    <a:pt x="282" y="179"/>
                    <a:pt x="282" y="162"/>
                    <a:pt x="259" y="157"/>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1" name="Google Shape;161;p6"/>
            <p:cNvSpPr/>
            <p:nvPr/>
          </p:nvSpPr>
          <p:spPr>
            <a:xfrm>
              <a:off x="525383" y="928187"/>
              <a:ext cx="187850" cy="238475"/>
            </a:xfrm>
            <a:custGeom>
              <a:avLst/>
              <a:gdLst/>
              <a:ahLst/>
              <a:cxnLst/>
              <a:rect l="l" t="t" r="r" b="b"/>
              <a:pathLst>
                <a:path w="197" h="250" extrusionOk="0">
                  <a:moveTo>
                    <a:pt x="182" y="109"/>
                  </a:moveTo>
                  <a:cubicBezTo>
                    <a:pt x="182" y="109"/>
                    <a:pt x="121" y="107"/>
                    <a:pt x="114" y="21"/>
                  </a:cubicBezTo>
                  <a:cubicBezTo>
                    <a:pt x="112" y="2"/>
                    <a:pt x="99" y="0"/>
                    <a:pt x="99" y="0"/>
                  </a:cubicBezTo>
                  <a:cubicBezTo>
                    <a:pt x="99" y="0"/>
                    <a:pt x="86" y="2"/>
                    <a:pt x="84" y="21"/>
                  </a:cubicBezTo>
                  <a:cubicBezTo>
                    <a:pt x="76" y="107"/>
                    <a:pt x="15" y="109"/>
                    <a:pt x="15" y="109"/>
                  </a:cubicBezTo>
                  <a:cubicBezTo>
                    <a:pt x="0" y="113"/>
                    <a:pt x="0" y="125"/>
                    <a:pt x="0" y="125"/>
                  </a:cubicBezTo>
                  <a:cubicBezTo>
                    <a:pt x="0" y="125"/>
                    <a:pt x="0" y="137"/>
                    <a:pt x="15" y="141"/>
                  </a:cubicBezTo>
                  <a:cubicBezTo>
                    <a:pt x="15" y="141"/>
                    <a:pt x="76" y="143"/>
                    <a:pt x="84" y="229"/>
                  </a:cubicBezTo>
                  <a:cubicBezTo>
                    <a:pt x="86" y="248"/>
                    <a:pt x="99" y="250"/>
                    <a:pt x="99" y="250"/>
                  </a:cubicBezTo>
                  <a:cubicBezTo>
                    <a:pt x="99" y="250"/>
                    <a:pt x="112" y="248"/>
                    <a:pt x="114" y="229"/>
                  </a:cubicBezTo>
                  <a:cubicBezTo>
                    <a:pt x="121" y="143"/>
                    <a:pt x="182" y="141"/>
                    <a:pt x="182" y="141"/>
                  </a:cubicBezTo>
                  <a:cubicBezTo>
                    <a:pt x="198" y="137"/>
                    <a:pt x="197" y="125"/>
                    <a:pt x="197" y="125"/>
                  </a:cubicBezTo>
                  <a:cubicBezTo>
                    <a:pt x="197" y="125"/>
                    <a:pt x="198" y="113"/>
                    <a:pt x="182" y="10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2"/>
        <p:cNvGrpSpPr/>
        <p:nvPr/>
      </p:nvGrpSpPr>
      <p:grpSpPr>
        <a:xfrm>
          <a:off x="0" y="0"/>
          <a:ext cx="0" cy="0"/>
          <a:chOff x="0" y="0"/>
          <a:chExt cx="0" cy="0"/>
        </a:xfrm>
      </p:grpSpPr>
      <p:sp>
        <p:nvSpPr>
          <p:cNvPr id="163" name="Google Shape;163;p7"/>
          <p:cNvSpPr/>
          <p:nvPr/>
        </p:nvSpPr>
        <p:spPr>
          <a:xfrm>
            <a:off x="205125" y="215412"/>
            <a:ext cx="8733760" cy="4712670"/>
          </a:xfrm>
          <a:custGeom>
            <a:avLst/>
            <a:gdLst/>
            <a:ahLst/>
            <a:cxnLst/>
            <a:rect l="l" t="t" r="r" b="b"/>
            <a:pathLst>
              <a:path w="25851" h="13949" extrusionOk="0">
                <a:moveTo>
                  <a:pt x="1609" y="13949"/>
                </a:moveTo>
                <a:lnTo>
                  <a:pt x="1609" y="13802"/>
                </a:lnTo>
                <a:cubicBezTo>
                  <a:pt x="1609" y="12986"/>
                  <a:pt x="952" y="12321"/>
                  <a:pt x="144" y="12321"/>
                </a:cubicBezTo>
                <a:lnTo>
                  <a:pt x="0" y="12321"/>
                </a:lnTo>
                <a:lnTo>
                  <a:pt x="0" y="1627"/>
                </a:lnTo>
                <a:lnTo>
                  <a:pt x="144" y="1627"/>
                </a:lnTo>
                <a:cubicBezTo>
                  <a:pt x="952" y="1627"/>
                  <a:pt x="1609" y="963"/>
                  <a:pt x="1609" y="146"/>
                </a:cubicBezTo>
                <a:lnTo>
                  <a:pt x="1609" y="0"/>
                </a:lnTo>
                <a:lnTo>
                  <a:pt x="24241" y="0"/>
                </a:lnTo>
                <a:lnTo>
                  <a:pt x="24241" y="146"/>
                </a:lnTo>
                <a:cubicBezTo>
                  <a:pt x="24241" y="963"/>
                  <a:pt x="24898" y="1627"/>
                  <a:pt x="25706" y="1627"/>
                </a:cubicBezTo>
                <a:lnTo>
                  <a:pt x="25851" y="1627"/>
                </a:lnTo>
                <a:lnTo>
                  <a:pt x="25851" y="12321"/>
                </a:lnTo>
                <a:lnTo>
                  <a:pt x="25706" y="12321"/>
                </a:lnTo>
                <a:cubicBezTo>
                  <a:pt x="24898" y="12321"/>
                  <a:pt x="24241" y="12986"/>
                  <a:pt x="24241" y="13802"/>
                </a:cubicBezTo>
                <a:lnTo>
                  <a:pt x="24241" y="13949"/>
                </a:lnTo>
                <a:lnTo>
                  <a:pt x="1609" y="13949"/>
                </a:lnTo>
                <a:close/>
              </a:path>
            </a:pathLst>
          </a:custGeom>
          <a:solidFill>
            <a:schemeClr val="dk2"/>
          </a:solidFill>
          <a:ln w="76200" cap="flat" cmpd="sng">
            <a:solidFill>
              <a:schemeClr val="lt2"/>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64" name="Google Shape;164;p7"/>
          <p:cNvGrpSpPr/>
          <p:nvPr/>
        </p:nvGrpSpPr>
        <p:grpSpPr>
          <a:xfrm>
            <a:off x="82445" y="116665"/>
            <a:ext cx="8979103" cy="4910170"/>
            <a:chOff x="82445" y="116665"/>
            <a:chExt cx="8979103" cy="4910170"/>
          </a:xfrm>
        </p:grpSpPr>
        <p:grpSp>
          <p:nvGrpSpPr>
            <p:cNvPr id="165" name="Google Shape;165;p7"/>
            <p:cNvGrpSpPr/>
            <p:nvPr/>
          </p:nvGrpSpPr>
          <p:grpSpPr>
            <a:xfrm rot="5400000">
              <a:off x="8553228" y="116665"/>
              <a:ext cx="508320" cy="508320"/>
              <a:chOff x="459720" y="231120"/>
              <a:chExt cx="508320" cy="508320"/>
            </a:xfrm>
          </p:grpSpPr>
          <p:sp>
            <p:nvSpPr>
              <p:cNvPr id="166" name="Google Shape;166;p7"/>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7" name="Google Shape;167;p7"/>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8" name="Google Shape;168;p7"/>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69" name="Google Shape;169;p7"/>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0" name="Google Shape;170;p7"/>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71" name="Google Shape;171;p7"/>
            <p:cNvGrpSpPr/>
            <p:nvPr/>
          </p:nvGrpSpPr>
          <p:grpSpPr>
            <a:xfrm>
              <a:off x="82453" y="116665"/>
              <a:ext cx="508320" cy="508320"/>
              <a:chOff x="459720" y="231120"/>
              <a:chExt cx="508320" cy="508320"/>
            </a:xfrm>
          </p:grpSpPr>
          <p:sp>
            <p:nvSpPr>
              <p:cNvPr id="172" name="Google Shape;172;p7"/>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3" name="Google Shape;173;p7"/>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4" name="Google Shape;174;p7"/>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5" name="Google Shape;175;p7"/>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6" name="Google Shape;176;p7"/>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77" name="Google Shape;177;p7"/>
            <p:cNvGrpSpPr/>
            <p:nvPr/>
          </p:nvGrpSpPr>
          <p:grpSpPr>
            <a:xfrm rot="-5400000">
              <a:off x="82445" y="4518515"/>
              <a:ext cx="508320" cy="508320"/>
              <a:chOff x="459720" y="231120"/>
              <a:chExt cx="508320" cy="508320"/>
            </a:xfrm>
          </p:grpSpPr>
          <p:sp>
            <p:nvSpPr>
              <p:cNvPr id="178" name="Google Shape;178;p7"/>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79" name="Google Shape;179;p7"/>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0" name="Google Shape;180;p7"/>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1" name="Google Shape;181;p7"/>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2" name="Google Shape;182;p7"/>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183" name="Google Shape;183;p7"/>
            <p:cNvGrpSpPr/>
            <p:nvPr/>
          </p:nvGrpSpPr>
          <p:grpSpPr>
            <a:xfrm rot="10800000">
              <a:off x="8553220" y="4518515"/>
              <a:ext cx="508320" cy="508320"/>
              <a:chOff x="459720" y="231120"/>
              <a:chExt cx="508320" cy="508320"/>
            </a:xfrm>
          </p:grpSpPr>
          <p:sp>
            <p:nvSpPr>
              <p:cNvPr id="184" name="Google Shape;184;p7"/>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5" name="Google Shape;185;p7"/>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6" name="Google Shape;186;p7"/>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7" name="Google Shape;187;p7"/>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88" name="Google Shape;188;p7"/>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189" name="Google Shape;189;p7"/>
          <p:cNvSpPr txBox="1">
            <a:spLocks noGrp="1"/>
          </p:cNvSpPr>
          <p:nvPr>
            <p:ph type="title"/>
          </p:nvPr>
        </p:nvSpPr>
        <p:spPr>
          <a:xfrm>
            <a:off x="720000" y="445025"/>
            <a:ext cx="3562800" cy="12483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190" name="Google Shape;190;p7"/>
          <p:cNvSpPr txBox="1">
            <a:spLocks noGrp="1"/>
          </p:cNvSpPr>
          <p:nvPr>
            <p:ph type="subTitle" idx="1"/>
          </p:nvPr>
        </p:nvSpPr>
        <p:spPr>
          <a:xfrm>
            <a:off x="720000" y="2075750"/>
            <a:ext cx="4020600" cy="1971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Light"/>
              <a:buChar char="●"/>
              <a:defRPr/>
            </a:lvl1pPr>
            <a:lvl2pPr lvl="1" algn="ctr" rtl="0">
              <a:lnSpc>
                <a:spcPct val="100000"/>
              </a:lnSpc>
              <a:spcBef>
                <a:spcPts val="0"/>
              </a:spcBef>
              <a:spcAft>
                <a:spcPts val="0"/>
              </a:spcAft>
              <a:buClr>
                <a:srgbClr val="E76A28"/>
              </a:buClr>
              <a:buSzPts val="1400"/>
              <a:buFont typeface="Nunito Light"/>
              <a:buChar char="○"/>
              <a:defRPr/>
            </a:lvl2pPr>
            <a:lvl3pPr lvl="2" algn="ctr" rtl="0">
              <a:lnSpc>
                <a:spcPct val="100000"/>
              </a:lnSpc>
              <a:spcBef>
                <a:spcPts val="0"/>
              </a:spcBef>
              <a:spcAft>
                <a:spcPts val="0"/>
              </a:spcAft>
              <a:buClr>
                <a:srgbClr val="E76A28"/>
              </a:buClr>
              <a:buSzPts val="1400"/>
              <a:buFont typeface="Nunito Light"/>
              <a:buChar char="■"/>
              <a:defRPr/>
            </a:lvl3pPr>
            <a:lvl4pPr lvl="3" algn="ctr" rtl="0">
              <a:lnSpc>
                <a:spcPct val="100000"/>
              </a:lnSpc>
              <a:spcBef>
                <a:spcPts val="0"/>
              </a:spcBef>
              <a:spcAft>
                <a:spcPts val="0"/>
              </a:spcAft>
              <a:buClr>
                <a:srgbClr val="E76A28"/>
              </a:buClr>
              <a:buSzPts val="14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400"/>
              <a:buFont typeface="Nunito Light"/>
              <a:buChar char="●"/>
              <a:defRPr/>
            </a:lvl7pPr>
            <a:lvl8pPr lvl="7" algn="ctr" rtl="0">
              <a:lnSpc>
                <a:spcPct val="100000"/>
              </a:lnSpc>
              <a:spcBef>
                <a:spcPts val="0"/>
              </a:spcBef>
              <a:spcAft>
                <a:spcPts val="0"/>
              </a:spcAft>
              <a:buClr>
                <a:srgbClr val="999999"/>
              </a:buClr>
              <a:buSzPts val="14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r>
              <a:rPr lang="en-US"/>
              <a:t>Click to edit Master subtitle style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1"/>
        <p:cNvGrpSpPr/>
        <p:nvPr/>
      </p:nvGrpSpPr>
      <p:grpSpPr>
        <a:xfrm>
          <a:off x="0" y="0"/>
          <a:ext cx="0" cy="0"/>
          <a:chOff x="0" y="0"/>
          <a:chExt cx="0" cy="0"/>
        </a:xfrm>
      </p:grpSpPr>
      <p:sp>
        <p:nvSpPr>
          <p:cNvPr id="192" name="Google Shape;192;p8"/>
          <p:cNvSpPr/>
          <p:nvPr/>
        </p:nvSpPr>
        <p:spPr>
          <a:xfrm>
            <a:off x="205125" y="215412"/>
            <a:ext cx="8733760" cy="4712670"/>
          </a:xfrm>
          <a:custGeom>
            <a:avLst/>
            <a:gdLst/>
            <a:ahLst/>
            <a:cxnLst/>
            <a:rect l="l" t="t" r="r" b="b"/>
            <a:pathLst>
              <a:path w="25851" h="13949" extrusionOk="0">
                <a:moveTo>
                  <a:pt x="1609" y="13949"/>
                </a:moveTo>
                <a:lnTo>
                  <a:pt x="1609" y="13802"/>
                </a:lnTo>
                <a:cubicBezTo>
                  <a:pt x="1609" y="12986"/>
                  <a:pt x="952" y="12321"/>
                  <a:pt x="144" y="12321"/>
                </a:cubicBezTo>
                <a:lnTo>
                  <a:pt x="0" y="12321"/>
                </a:lnTo>
                <a:lnTo>
                  <a:pt x="0" y="1627"/>
                </a:lnTo>
                <a:lnTo>
                  <a:pt x="144" y="1627"/>
                </a:lnTo>
                <a:cubicBezTo>
                  <a:pt x="952" y="1627"/>
                  <a:pt x="1609" y="963"/>
                  <a:pt x="1609" y="146"/>
                </a:cubicBezTo>
                <a:lnTo>
                  <a:pt x="1609" y="0"/>
                </a:lnTo>
                <a:lnTo>
                  <a:pt x="24241" y="0"/>
                </a:lnTo>
                <a:lnTo>
                  <a:pt x="24241" y="146"/>
                </a:lnTo>
                <a:cubicBezTo>
                  <a:pt x="24241" y="963"/>
                  <a:pt x="24898" y="1627"/>
                  <a:pt x="25706" y="1627"/>
                </a:cubicBezTo>
                <a:lnTo>
                  <a:pt x="25851" y="1627"/>
                </a:lnTo>
                <a:lnTo>
                  <a:pt x="25851" y="12321"/>
                </a:lnTo>
                <a:lnTo>
                  <a:pt x="25706" y="12321"/>
                </a:lnTo>
                <a:cubicBezTo>
                  <a:pt x="24898" y="12321"/>
                  <a:pt x="24241" y="12986"/>
                  <a:pt x="24241" y="13802"/>
                </a:cubicBezTo>
                <a:lnTo>
                  <a:pt x="24241" y="13949"/>
                </a:lnTo>
                <a:lnTo>
                  <a:pt x="1609" y="13949"/>
                </a:lnTo>
                <a:close/>
              </a:path>
            </a:pathLst>
          </a:custGeom>
          <a:solidFill>
            <a:schemeClr val="dk2"/>
          </a:solidFill>
          <a:ln w="76200" cap="flat" cmpd="sng">
            <a:solidFill>
              <a:schemeClr val="lt2"/>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93" name="Google Shape;193;p8"/>
          <p:cNvGrpSpPr/>
          <p:nvPr/>
        </p:nvGrpSpPr>
        <p:grpSpPr>
          <a:xfrm>
            <a:off x="82445" y="116665"/>
            <a:ext cx="8979103" cy="4910170"/>
            <a:chOff x="82445" y="116665"/>
            <a:chExt cx="8979103" cy="4910170"/>
          </a:xfrm>
        </p:grpSpPr>
        <p:grpSp>
          <p:nvGrpSpPr>
            <p:cNvPr id="194" name="Google Shape;194;p8"/>
            <p:cNvGrpSpPr/>
            <p:nvPr/>
          </p:nvGrpSpPr>
          <p:grpSpPr>
            <a:xfrm rot="5400000">
              <a:off x="8553228" y="116665"/>
              <a:ext cx="508320" cy="508320"/>
              <a:chOff x="459720" y="231120"/>
              <a:chExt cx="508320" cy="508320"/>
            </a:xfrm>
          </p:grpSpPr>
          <p:sp>
            <p:nvSpPr>
              <p:cNvPr id="195" name="Google Shape;195;p8"/>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6" name="Google Shape;196;p8"/>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7" name="Google Shape;197;p8"/>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8" name="Google Shape;198;p8"/>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9" name="Google Shape;199;p8"/>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00" name="Google Shape;200;p8"/>
            <p:cNvGrpSpPr/>
            <p:nvPr/>
          </p:nvGrpSpPr>
          <p:grpSpPr>
            <a:xfrm>
              <a:off x="82453" y="116665"/>
              <a:ext cx="508320" cy="508320"/>
              <a:chOff x="459720" y="231120"/>
              <a:chExt cx="508320" cy="508320"/>
            </a:xfrm>
          </p:grpSpPr>
          <p:sp>
            <p:nvSpPr>
              <p:cNvPr id="201" name="Google Shape;201;p8"/>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2" name="Google Shape;202;p8"/>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3" name="Google Shape;203;p8"/>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4" name="Google Shape;204;p8"/>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5" name="Google Shape;205;p8"/>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06" name="Google Shape;206;p8"/>
            <p:cNvGrpSpPr/>
            <p:nvPr/>
          </p:nvGrpSpPr>
          <p:grpSpPr>
            <a:xfrm rot="-5400000">
              <a:off x="82445" y="4518515"/>
              <a:ext cx="508320" cy="508320"/>
              <a:chOff x="459720" y="231120"/>
              <a:chExt cx="508320" cy="508320"/>
            </a:xfrm>
          </p:grpSpPr>
          <p:sp>
            <p:nvSpPr>
              <p:cNvPr id="207" name="Google Shape;207;p8"/>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8" name="Google Shape;208;p8"/>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09" name="Google Shape;209;p8"/>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0" name="Google Shape;210;p8"/>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1" name="Google Shape;211;p8"/>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12" name="Google Shape;212;p8"/>
            <p:cNvGrpSpPr/>
            <p:nvPr/>
          </p:nvGrpSpPr>
          <p:grpSpPr>
            <a:xfrm rot="10800000">
              <a:off x="8553220" y="4518515"/>
              <a:ext cx="508320" cy="508320"/>
              <a:chOff x="459720" y="231120"/>
              <a:chExt cx="508320" cy="508320"/>
            </a:xfrm>
          </p:grpSpPr>
          <p:sp>
            <p:nvSpPr>
              <p:cNvPr id="213" name="Google Shape;213;p8"/>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4" name="Google Shape;214;p8"/>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5" name="Google Shape;215;p8"/>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6" name="Google Shape;216;p8"/>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17" name="Google Shape;217;p8"/>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218" name="Google Shape;218;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9"/>
        <p:cNvGrpSpPr/>
        <p:nvPr/>
      </p:nvGrpSpPr>
      <p:grpSpPr>
        <a:xfrm>
          <a:off x="0" y="0"/>
          <a:ext cx="0" cy="0"/>
          <a:chOff x="0" y="0"/>
          <a:chExt cx="0" cy="0"/>
        </a:xfrm>
      </p:grpSpPr>
      <p:sp>
        <p:nvSpPr>
          <p:cNvPr id="220" name="Google Shape;220;p9"/>
          <p:cNvSpPr/>
          <p:nvPr/>
        </p:nvSpPr>
        <p:spPr>
          <a:xfrm>
            <a:off x="205125" y="215412"/>
            <a:ext cx="8733760" cy="4712670"/>
          </a:xfrm>
          <a:custGeom>
            <a:avLst/>
            <a:gdLst/>
            <a:ahLst/>
            <a:cxnLst/>
            <a:rect l="l" t="t" r="r" b="b"/>
            <a:pathLst>
              <a:path w="25851" h="13949" extrusionOk="0">
                <a:moveTo>
                  <a:pt x="1609" y="13949"/>
                </a:moveTo>
                <a:lnTo>
                  <a:pt x="1609" y="13802"/>
                </a:lnTo>
                <a:cubicBezTo>
                  <a:pt x="1609" y="12986"/>
                  <a:pt x="952" y="12321"/>
                  <a:pt x="144" y="12321"/>
                </a:cubicBezTo>
                <a:lnTo>
                  <a:pt x="0" y="12321"/>
                </a:lnTo>
                <a:lnTo>
                  <a:pt x="0" y="1627"/>
                </a:lnTo>
                <a:lnTo>
                  <a:pt x="144" y="1627"/>
                </a:lnTo>
                <a:cubicBezTo>
                  <a:pt x="952" y="1627"/>
                  <a:pt x="1609" y="963"/>
                  <a:pt x="1609" y="146"/>
                </a:cubicBezTo>
                <a:lnTo>
                  <a:pt x="1609" y="0"/>
                </a:lnTo>
                <a:lnTo>
                  <a:pt x="24241" y="0"/>
                </a:lnTo>
                <a:lnTo>
                  <a:pt x="24241" y="146"/>
                </a:lnTo>
                <a:cubicBezTo>
                  <a:pt x="24241" y="963"/>
                  <a:pt x="24898" y="1627"/>
                  <a:pt x="25706" y="1627"/>
                </a:cubicBezTo>
                <a:lnTo>
                  <a:pt x="25851" y="1627"/>
                </a:lnTo>
                <a:lnTo>
                  <a:pt x="25851" y="12321"/>
                </a:lnTo>
                <a:lnTo>
                  <a:pt x="25706" y="12321"/>
                </a:lnTo>
                <a:cubicBezTo>
                  <a:pt x="24898" y="12321"/>
                  <a:pt x="24241" y="12986"/>
                  <a:pt x="24241" y="13802"/>
                </a:cubicBezTo>
                <a:lnTo>
                  <a:pt x="24241" y="13949"/>
                </a:lnTo>
                <a:lnTo>
                  <a:pt x="1609" y="13949"/>
                </a:lnTo>
                <a:close/>
              </a:path>
            </a:pathLst>
          </a:custGeom>
          <a:solidFill>
            <a:schemeClr val="dk2"/>
          </a:solidFill>
          <a:ln w="76200" cap="flat" cmpd="sng">
            <a:solidFill>
              <a:schemeClr val="lt2"/>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221" name="Google Shape;221;p9"/>
          <p:cNvGrpSpPr/>
          <p:nvPr/>
        </p:nvGrpSpPr>
        <p:grpSpPr>
          <a:xfrm>
            <a:off x="82445" y="116665"/>
            <a:ext cx="8979103" cy="4910170"/>
            <a:chOff x="82445" y="116665"/>
            <a:chExt cx="8979103" cy="4910170"/>
          </a:xfrm>
        </p:grpSpPr>
        <p:grpSp>
          <p:nvGrpSpPr>
            <p:cNvPr id="222" name="Google Shape;222;p9"/>
            <p:cNvGrpSpPr/>
            <p:nvPr/>
          </p:nvGrpSpPr>
          <p:grpSpPr>
            <a:xfrm rot="5400000">
              <a:off x="8553228" y="116665"/>
              <a:ext cx="508320" cy="508320"/>
              <a:chOff x="459720" y="231120"/>
              <a:chExt cx="508320" cy="508320"/>
            </a:xfrm>
          </p:grpSpPr>
          <p:sp>
            <p:nvSpPr>
              <p:cNvPr id="223" name="Google Shape;223;p9"/>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4" name="Google Shape;224;p9"/>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5" name="Google Shape;225;p9"/>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6" name="Google Shape;226;p9"/>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27" name="Google Shape;227;p9"/>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28" name="Google Shape;228;p9"/>
            <p:cNvGrpSpPr/>
            <p:nvPr/>
          </p:nvGrpSpPr>
          <p:grpSpPr>
            <a:xfrm>
              <a:off x="82453" y="116665"/>
              <a:ext cx="508320" cy="508320"/>
              <a:chOff x="459720" y="231120"/>
              <a:chExt cx="508320" cy="508320"/>
            </a:xfrm>
          </p:grpSpPr>
          <p:sp>
            <p:nvSpPr>
              <p:cNvPr id="229" name="Google Shape;229;p9"/>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0" name="Google Shape;230;p9"/>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1" name="Google Shape;231;p9"/>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2" name="Google Shape;232;p9"/>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3" name="Google Shape;233;p9"/>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34" name="Google Shape;234;p9"/>
            <p:cNvGrpSpPr/>
            <p:nvPr/>
          </p:nvGrpSpPr>
          <p:grpSpPr>
            <a:xfrm rot="-5400000">
              <a:off x="82445" y="4518515"/>
              <a:ext cx="508320" cy="508320"/>
              <a:chOff x="459720" y="231120"/>
              <a:chExt cx="508320" cy="508320"/>
            </a:xfrm>
          </p:grpSpPr>
          <p:sp>
            <p:nvSpPr>
              <p:cNvPr id="235" name="Google Shape;235;p9"/>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6" name="Google Shape;236;p9"/>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7" name="Google Shape;237;p9"/>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8" name="Google Shape;238;p9"/>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39" name="Google Shape;239;p9"/>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240" name="Google Shape;240;p9"/>
            <p:cNvGrpSpPr/>
            <p:nvPr/>
          </p:nvGrpSpPr>
          <p:grpSpPr>
            <a:xfrm rot="10800000">
              <a:off x="8553220" y="4518515"/>
              <a:ext cx="508320" cy="508320"/>
              <a:chOff x="459720" y="231120"/>
              <a:chExt cx="508320" cy="508320"/>
            </a:xfrm>
          </p:grpSpPr>
          <p:sp>
            <p:nvSpPr>
              <p:cNvPr id="241" name="Google Shape;241;p9"/>
              <p:cNvSpPr/>
              <p:nvPr/>
            </p:nvSpPr>
            <p:spPr>
              <a:xfrm>
                <a:off x="478800" y="645120"/>
                <a:ext cx="228600" cy="94320"/>
              </a:xfrm>
              <a:custGeom>
                <a:avLst/>
                <a:gdLst/>
                <a:ahLst/>
                <a:cxnLst/>
                <a:rect l="l" t="t" r="r" b="b"/>
                <a:pathLst>
                  <a:path w="635" h="262" extrusionOk="0">
                    <a:moveTo>
                      <a:pt x="57" y="159"/>
                    </a:moveTo>
                    <a:cubicBezTo>
                      <a:pt x="100" y="172"/>
                      <a:pt x="622" y="295"/>
                      <a:pt x="635" y="253"/>
                    </a:cubicBezTo>
                    <a:cubicBezTo>
                      <a:pt x="649" y="210"/>
                      <a:pt x="147" y="17"/>
                      <a:pt x="105" y="4"/>
                    </a:cubicBezTo>
                    <a:cubicBezTo>
                      <a:pt x="62" y="-9"/>
                      <a:pt x="17" y="15"/>
                      <a:pt x="4" y="58"/>
                    </a:cubicBezTo>
                    <a:cubicBezTo>
                      <a:pt x="-10" y="100"/>
                      <a:pt x="14" y="146"/>
                      <a:pt x="57" y="159"/>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2" name="Google Shape;242;p9"/>
              <p:cNvSpPr/>
              <p:nvPr/>
            </p:nvSpPr>
            <p:spPr>
              <a:xfrm>
                <a:off x="459720" y="477000"/>
                <a:ext cx="292320" cy="185040"/>
              </a:xfrm>
              <a:custGeom>
                <a:avLst/>
                <a:gdLst/>
                <a:ahLst/>
                <a:cxnLst/>
                <a:rect l="l" t="t" r="r" b="b"/>
                <a:pathLst>
                  <a:path w="812" h="514" extrusionOk="0">
                    <a:moveTo>
                      <a:pt x="57" y="210"/>
                    </a:moveTo>
                    <a:cubicBezTo>
                      <a:pt x="111" y="240"/>
                      <a:pt x="781" y="562"/>
                      <a:pt x="811" y="508"/>
                    </a:cubicBezTo>
                    <a:cubicBezTo>
                      <a:pt x="842" y="454"/>
                      <a:pt x="221" y="45"/>
                      <a:pt x="167" y="15"/>
                    </a:cubicBezTo>
                    <a:cubicBezTo>
                      <a:pt x="113" y="-15"/>
                      <a:pt x="45" y="3"/>
                      <a:pt x="15" y="57"/>
                    </a:cubicBezTo>
                    <a:cubicBezTo>
                      <a:pt x="-16" y="111"/>
                      <a:pt x="3" y="179"/>
                      <a:pt x="57" y="210"/>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3" name="Google Shape;243;p9"/>
              <p:cNvSpPr/>
              <p:nvPr/>
            </p:nvSpPr>
            <p:spPr>
              <a:xfrm>
                <a:off x="499320" y="270720"/>
                <a:ext cx="327960" cy="327960"/>
              </a:xfrm>
              <a:custGeom>
                <a:avLst/>
                <a:gdLst/>
                <a:ahLst/>
                <a:cxnLst/>
                <a:rect l="l" t="t" r="r" b="b"/>
                <a:pathLst>
                  <a:path w="911" h="911" extrusionOk="0">
                    <a:moveTo>
                      <a:pt x="44" y="255"/>
                    </a:moveTo>
                    <a:cubicBezTo>
                      <a:pt x="102" y="313"/>
                      <a:pt x="849" y="965"/>
                      <a:pt x="907" y="907"/>
                    </a:cubicBezTo>
                    <a:cubicBezTo>
                      <a:pt x="965" y="849"/>
                      <a:pt x="313" y="102"/>
                      <a:pt x="255" y="44"/>
                    </a:cubicBezTo>
                    <a:cubicBezTo>
                      <a:pt x="197" y="-14"/>
                      <a:pt x="102" y="-14"/>
                      <a:pt x="44" y="44"/>
                    </a:cubicBezTo>
                    <a:cubicBezTo>
                      <a:pt x="-14" y="102"/>
                      <a:pt x="-14" y="197"/>
                      <a:pt x="44" y="255"/>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4" name="Google Shape;244;p9"/>
              <p:cNvSpPr/>
              <p:nvPr/>
            </p:nvSpPr>
            <p:spPr>
              <a:xfrm>
                <a:off x="873720" y="250200"/>
                <a:ext cx="94320" cy="228600"/>
              </a:xfrm>
              <a:custGeom>
                <a:avLst/>
                <a:gdLst/>
                <a:ahLst/>
                <a:cxnLst/>
                <a:rect l="l" t="t" r="r" b="b"/>
                <a:pathLst>
                  <a:path w="262" h="635" extrusionOk="0">
                    <a:moveTo>
                      <a:pt x="159" y="57"/>
                    </a:moveTo>
                    <a:cubicBezTo>
                      <a:pt x="172" y="100"/>
                      <a:pt x="295" y="622"/>
                      <a:pt x="253" y="635"/>
                    </a:cubicBezTo>
                    <a:cubicBezTo>
                      <a:pt x="210" y="649"/>
                      <a:pt x="17" y="147"/>
                      <a:pt x="4" y="105"/>
                    </a:cubicBezTo>
                    <a:cubicBezTo>
                      <a:pt x="-9" y="62"/>
                      <a:pt x="15" y="17"/>
                      <a:pt x="58" y="4"/>
                    </a:cubicBezTo>
                    <a:cubicBezTo>
                      <a:pt x="100" y="-10"/>
                      <a:pt x="146" y="14"/>
                      <a:pt x="15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5" name="Google Shape;245;p9"/>
              <p:cNvSpPr/>
              <p:nvPr/>
            </p:nvSpPr>
            <p:spPr>
              <a:xfrm>
                <a:off x="705960" y="231120"/>
                <a:ext cx="184680" cy="292320"/>
              </a:xfrm>
              <a:custGeom>
                <a:avLst/>
                <a:gdLst/>
                <a:ahLst/>
                <a:cxnLst/>
                <a:rect l="l" t="t" r="r" b="b"/>
                <a:pathLst>
                  <a:path w="513" h="812" extrusionOk="0">
                    <a:moveTo>
                      <a:pt x="209" y="57"/>
                    </a:moveTo>
                    <a:cubicBezTo>
                      <a:pt x="239" y="111"/>
                      <a:pt x="561" y="781"/>
                      <a:pt x="507" y="811"/>
                    </a:cubicBezTo>
                    <a:cubicBezTo>
                      <a:pt x="453" y="842"/>
                      <a:pt x="45" y="221"/>
                      <a:pt x="14" y="167"/>
                    </a:cubicBezTo>
                    <a:cubicBezTo>
                      <a:pt x="-16" y="113"/>
                      <a:pt x="3" y="45"/>
                      <a:pt x="56" y="15"/>
                    </a:cubicBezTo>
                    <a:cubicBezTo>
                      <a:pt x="110" y="-16"/>
                      <a:pt x="178" y="3"/>
                      <a:pt x="209" y="57"/>
                    </a:cubicBezTo>
                    <a:close/>
                  </a:path>
                </a:pathLst>
              </a:custGeom>
              <a:solidFill>
                <a:srgbClr val="F7F6E7"/>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
        <p:nvSpPr>
          <p:cNvPr id="246" name="Google Shape;246;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
        <p:nvSpPr>
          <p:cNvPr id="247" name="Google Shape;247;p9"/>
          <p:cNvSpPr txBox="1">
            <a:spLocks noGrp="1"/>
          </p:cNvSpPr>
          <p:nvPr>
            <p:ph type="subTitle" idx="1"/>
          </p:nvPr>
        </p:nvSpPr>
        <p:spPr>
          <a:xfrm>
            <a:off x="2135550" y="31535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8"/>
        <p:cNvGrpSpPr/>
        <p:nvPr/>
      </p:nvGrpSpPr>
      <p:grpSpPr>
        <a:xfrm>
          <a:off x="0" y="0"/>
          <a:ext cx="0" cy="0"/>
          <a:chOff x="0" y="0"/>
          <a:chExt cx="0" cy="0"/>
        </a:xfrm>
      </p:grpSpPr>
      <p:sp>
        <p:nvSpPr>
          <p:cNvPr id="249" name="Google Shape;249;p10"/>
          <p:cNvSpPr>
            <a:spLocks noGrp="1"/>
          </p:cNvSpPr>
          <p:nvPr>
            <p:ph type="pic" idx="2"/>
          </p:nvPr>
        </p:nvSpPr>
        <p:spPr>
          <a:xfrm>
            <a:off x="-75" y="-50"/>
            <a:ext cx="9144000" cy="5143500"/>
          </a:xfrm>
          <a:prstGeom prst="rect">
            <a:avLst/>
          </a:prstGeom>
          <a:noFill/>
          <a:ln>
            <a:noFill/>
          </a:ln>
        </p:spPr>
      </p:sp>
      <p:sp>
        <p:nvSpPr>
          <p:cNvPr id="250" name="Google Shape;250;p10"/>
          <p:cNvSpPr txBox="1">
            <a:spLocks noGrp="1"/>
          </p:cNvSpPr>
          <p:nvPr>
            <p:ph type="title"/>
          </p:nvPr>
        </p:nvSpPr>
        <p:spPr>
          <a:xfrm>
            <a:off x="720000" y="4014450"/>
            <a:ext cx="7704000" cy="572700"/>
          </a:xfrm>
          <a:prstGeom prst="rect">
            <a:avLst/>
          </a:prstGeom>
          <a:solidFill>
            <a:schemeClr val="accent3"/>
          </a:solidFill>
        </p:spPr>
        <p:txBody>
          <a:bodyPr spcFirstLastPara="1" wrap="square" lIns="91425" tIns="91425" rIns="91425" bIns="91425" anchor="t"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1pPr>
            <a:lvl2pPr lvl="1" algn="ctr"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2pPr>
            <a:lvl3pPr lvl="2" algn="ctr"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3pPr>
            <a:lvl4pPr lvl="3" algn="ctr"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4pPr>
            <a:lvl5pPr lvl="4" algn="ctr"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5pPr>
            <a:lvl6pPr lvl="5" algn="ctr"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6pPr>
            <a:lvl7pPr lvl="6" algn="ctr"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7pPr>
            <a:lvl8pPr lvl="7" algn="ctr"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8pPr>
            <a:lvl9pPr lvl="8" algn="ctr"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marL="914400" lvl="1"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2pPr>
            <a:lvl3pPr marL="1371600" lvl="2"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3pPr>
            <a:lvl4pPr marL="1828800" lvl="3"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4pPr>
            <a:lvl5pPr marL="2286000" lvl="4"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5pPr>
            <a:lvl6pPr marL="2743200" lvl="5"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6pPr>
            <a:lvl7pPr marL="3200400" lvl="6"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7pPr>
            <a:lvl8pPr marL="3657600" lvl="7"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8pPr>
            <a:lvl9pPr marL="4114800" lvl="8" indent="-3175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 id="2147483662" r:id="rId14"/>
    <p:sldLayoutId id="2147483663" r:id="rId15"/>
    <p:sldLayoutId id="2147483670" r:id="rId16"/>
    <p:sldLayoutId id="2147483671" r:id="rId1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usingenglish.com/reference/grammar/"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23"/>
          <p:cNvSpPr txBox="1">
            <a:spLocks noGrp="1"/>
          </p:cNvSpPr>
          <p:nvPr>
            <p:ph type="ctrTitle"/>
          </p:nvPr>
        </p:nvSpPr>
        <p:spPr>
          <a:xfrm>
            <a:off x="1377225" y="1240975"/>
            <a:ext cx="6389700" cy="12381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FORMAL LETTER</a:t>
            </a:r>
          </a:p>
        </p:txBody>
      </p:sp>
      <p:grpSp>
        <p:nvGrpSpPr>
          <p:cNvPr id="524" name="Google Shape;524;p23"/>
          <p:cNvGrpSpPr/>
          <p:nvPr/>
        </p:nvGrpSpPr>
        <p:grpSpPr>
          <a:xfrm>
            <a:off x="1166949" y="539500"/>
            <a:ext cx="7010141" cy="1240495"/>
            <a:chOff x="1166949" y="539500"/>
            <a:chExt cx="7010141" cy="1240495"/>
          </a:xfrm>
        </p:grpSpPr>
        <p:sp>
          <p:nvSpPr>
            <p:cNvPr id="525" name="Google Shape;525;p23"/>
            <p:cNvSpPr/>
            <p:nvPr/>
          </p:nvSpPr>
          <p:spPr>
            <a:xfrm>
              <a:off x="7844690" y="1601075"/>
              <a:ext cx="140760" cy="178920"/>
            </a:xfrm>
            <a:custGeom>
              <a:avLst/>
              <a:gdLst/>
              <a:ahLst/>
              <a:cxnLst/>
              <a:rect l="l" t="t" r="r" b="b"/>
              <a:pathLst>
                <a:path w="391" h="497" extrusionOk="0">
                  <a:moveTo>
                    <a:pt x="360" y="217"/>
                  </a:moveTo>
                  <a:cubicBezTo>
                    <a:pt x="360" y="217"/>
                    <a:pt x="240" y="213"/>
                    <a:pt x="226" y="42"/>
                  </a:cubicBezTo>
                  <a:cubicBezTo>
                    <a:pt x="222" y="4"/>
                    <a:pt x="196" y="0"/>
                    <a:pt x="196" y="0"/>
                  </a:cubicBezTo>
                  <a:cubicBezTo>
                    <a:pt x="196" y="0"/>
                    <a:pt x="171" y="4"/>
                    <a:pt x="167" y="42"/>
                  </a:cubicBezTo>
                  <a:cubicBezTo>
                    <a:pt x="152" y="213"/>
                    <a:pt x="31" y="217"/>
                    <a:pt x="31" y="217"/>
                  </a:cubicBezTo>
                  <a:cubicBezTo>
                    <a:pt x="-1" y="224"/>
                    <a:pt x="0" y="249"/>
                    <a:pt x="0" y="249"/>
                  </a:cubicBezTo>
                  <a:cubicBezTo>
                    <a:pt x="0" y="249"/>
                    <a:pt x="-1" y="273"/>
                    <a:pt x="31" y="280"/>
                  </a:cubicBezTo>
                  <a:cubicBezTo>
                    <a:pt x="31" y="280"/>
                    <a:pt x="151" y="284"/>
                    <a:pt x="167" y="455"/>
                  </a:cubicBezTo>
                  <a:cubicBezTo>
                    <a:pt x="171" y="493"/>
                    <a:pt x="196" y="497"/>
                    <a:pt x="196" y="497"/>
                  </a:cubicBezTo>
                  <a:cubicBezTo>
                    <a:pt x="196" y="497"/>
                    <a:pt x="222" y="493"/>
                    <a:pt x="226" y="455"/>
                  </a:cubicBezTo>
                  <a:cubicBezTo>
                    <a:pt x="240" y="284"/>
                    <a:pt x="360" y="280"/>
                    <a:pt x="360" y="280"/>
                  </a:cubicBezTo>
                  <a:cubicBezTo>
                    <a:pt x="392" y="273"/>
                    <a:pt x="391" y="249"/>
                    <a:pt x="391" y="249"/>
                  </a:cubicBezTo>
                  <a:cubicBezTo>
                    <a:pt x="391" y="249"/>
                    <a:pt x="392" y="224"/>
                    <a:pt x="360" y="217"/>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526" name="Google Shape;526;p23"/>
            <p:cNvGrpSpPr/>
            <p:nvPr/>
          </p:nvGrpSpPr>
          <p:grpSpPr>
            <a:xfrm>
              <a:off x="1166949" y="539500"/>
              <a:ext cx="545511" cy="417400"/>
              <a:chOff x="1166949" y="539500"/>
              <a:chExt cx="545511" cy="417400"/>
            </a:xfrm>
          </p:grpSpPr>
          <p:sp>
            <p:nvSpPr>
              <p:cNvPr id="527" name="Google Shape;527;p23"/>
              <p:cNvSpPr/>
              <p:nvPr/>
            </p:nvSpPr>
            <p:spPr>
              <a:xfrm>
                <a:off x="1571700" y="539500"/>
                <a:ext cx="140760" cy="178920"/>
              </a:xfrm>
              <a:custGeom>
                <a:avLst/>
                <a:gdLst/>
                <a:ahLst/>
                <a:cxnLst/>
                <a:rect l="l" t="t" r="r" b="b"/>
                <a:pathLst>
                  <a:path w="391" h="497" extrusionOk="0">
                    <a:moveTo>
                      <a:pt x="361" y="217"/>
                    </a:moveTo>
                    <a:cubicBezTo>
                      <a:pt x="361" y="217"/>
                      <a:pt x="240" y="214"/>
                      <a:pt x="225" y="42"/>
                    </a:cubicBezTo>
                    <a:cubicBezTo>
                      <a:pt x="221" y="4"/>
                      <a:pt x="196" y="0"/>
                      <a:pt x="196" y="0"/>
                    </a:cubicBezTo>
                    <a:cubicBezTo>
                      <a:pt x="196" y="0"/>
                      <a:pt x="170" y="4"/>
                      <a:pt x="166" y="42"/>
                    </a:cubicBezTo>
                    <a:cubicBezTo>
                      <a:pt x="151" y="214"/>
                      <a:pt x="30" y="217"/>
                      <a:pt x="30" y="217"/>
                    </a:cubicBezTo>
                    <a:cubicBezTo>
                      <a:pt x="-1" y="225"/>
                      <a:pt x="0" y="249"/>
                      <a:pt x="0" y="249"/>
                    </a:cubicBezTo>
                    <a:cubicBezTo>
                      <a:pt x="0" y="249"/>
                      <a:pt x="-1" y="273"/>
                      <a:pt x="30" y="280"/>
                    </a:cubicBezTo>
                    <a:cubicBezTo>
                      <a:pt x="30" y="280"/>
                      <a:pt x="151" y="284"/>
                      <a:pt x="166" y="455"/>
                    </a:cubicBezTo>
                    <a:cubicBezTo>
                      <a:pt x="170" y="493"/>
                      <a:pt x="196" y="497"/>
                      <a:pt x="196" y="497"/>
                    </a:cubicBezTo>
                    <a:cubicBezTo>
                      <a:pt x="196" y="497"/>
                      <a:pt x="221" y="493"/>
                      <a:pt x="225" y="455"/>
                    </a:cubicBezTo>
                    <a:cubicBezTo>
                      <a:pt x="240" y="284"/>
                      <a:pt x="361" y="280"/>
                      <a:pt x="361" y="280"/>
                    </a:cubicBezTo>
                    <a:cubicBezTo>
                      <a:pt x="392" y="273"/>
                      <a:pt x="391" y="249"/>
                      <a:pt x="391" y="249"/>
                    </a:cubicBezTo>
                    <a:cubicBezTo>
                      <a:pt x="391" y="249"/>
                      <a:pt x="392" y="225"/>
                      <a:pt x="361" y="217"/>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28" name="Google Shape;528;p23"/>
              <p:cNvSpPr/>
              <p:nvPr/>
            </p:nvSpPr>
            <p:spPr>
              <a:xfrm>
                <a:off x="1166949" y="718425"/>
                <a:ext cx="187850" cy="238475"/>
              </a:xfrm>
              <a:custGeom>
                <a:avLst/>
                <a:gdLst/>
                <a:ahLst/>
                <a:cxnLst/>
                <a:rect l="l" t="t" r="r" b="b"/>
                <a:pathLst>
                  <a:path w="197" h="250" extrusionOk="0">
                    <a:moveTo>
                      <a:pt x="182" y="109"/>
                    </a:moveTo>
                    <a:cubicBezTo>
                      <a:pt x="182" y="109"/>
                      <a:pt x="121" y="107"/>
                      <a:pt x="114" y="21"/>
                    </a:cubicBezTo>
                    <a:cubicBezTo>
                      <a:pt x="112" y="2"/>
                      <a:pt x="99" y="0"/>
                      <a:pt x="99" y="0"/>
                    </a:cubicBezTo>
                    <a:cubicBezTo>
                      <a:pt x="99" y="0"/>
                      <a:pt x="86" y="2"/>
                      <a:pt x="84" y="21"/>
                    </a:cubicBezTo>
                    <a:cubicBezTo>
                      <a:pt x="76" y="107"/>
                      <a:pt x="15" y="109"/>
                      <a:pt x="15" y="109"/>
                    </a:cubicBezTo>
                    <a:cubicBezTo>
                      <a:pt x="0" y="113"/>
                      <a:pt x="0" y="125"/>
                      <a:pt x="0" y="125"/>
                    </a:cubicBezTo>
                    <a:cubicBezTo>
                      <a:pt x="0" y="125"/>
                      <a:pt x="0" y="137"/>
                      <a:pt x="15" y="141"/>
                    </a:cubicBezTo>
                    <a:cubicBezTo>
                      <a:pt x="15" y="141"/>
                      <a:pt x="76" y="143"/>
                      <a:pt x="84" y="229"/>
                    </a:cubicBezTo>
                    <a:cubicBezTo>
                      <a:pt x="86" y="248"/>
                      <a:pt x="99" y="250"/>
                      <a:pt x="99" y="250"/>
                    </a:cubicBezTo>
                    <a:cubicBezTo>
                      <a:pt x="99" y="250"/>
                      <a:pt x="112" y="248"/>
                      <a:pt x="114" y="229"/>
                    </a:cubicBezTo>
                    <a:cubicBezTo>
                      <a:pt x="121" y="143"/>
                      <a:pt x="182" y="141"/>
                      <a:pt x="182" y="141"/>
                    </a:cubicBezTo>
                    <a:cubicBezTo>
                      <a:pt x="198" y="137"/>
                      <a:pt x="197" y="125"/>
                      <a:pt x="197" y="125"/>
                    </a:cubicBezTo>
                    <a:cubicBezTo>
                      <a:pt x="197" y="125"/>
                      <a:pt x="198" y="113"/>
                      <a:pt x="182" y="109"/>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529" name="Google Shape;529;p23"/>
            <p:cNvSpPr/>
            <p:nvPr/>
          </p:nvSpPr>
          <p:spPr>
            <a:xfrm>
              <a:off x="8075570" y="1052413"/>
              <a:ext cx="101520" cy="128880"/>
            </a:xfrm>
            <a:custGeom>
              <a:avLst/>
              <a:gdLst/>
              <a:ahLst/>
              <a:cxnLst/>
              <a:rect l="l" t="t" r="r" b="b"/>
              <a:pathLst>
                <a:path w="282" h="358" extrusionOk="0">
                  <a:moveTo>
                    <a:pt x="259" y="157"/>
                  </a:moveTo>
                  <a:cubicBezTo>
                    <a:pt x="259" y="157"/>
                    <a:pt x="173" y="154"/>
                    <a:pt x="162" y="31"/>
                  </a:cubicBezTo>
                  <a:cubicBezTo>
                    <a:pt x="159" y="3"/>
                    <a:pt x="141" y="0"/>
                    <a:pt x="141" y="0"/>
                  </a:cubicBezTo>
                  <a:cubicBezTo>
                    <a:pt x="141" y="0"/>
                    <a:pt x="122" y="3"/>
                    <a:pt x="119" y="31"/>
                  </a:cubicBezTo>
                  <a:cubicBezTo>
                    <a:pt x="109" y="154"/>
                    <a:pt x="22" y="157"/>
                    <a:pt x="22" y="157"/>
                  </a:cubicBezTo>
                  <a:cubicBezTo>
                    <a:pt x="-1" y="162"/>
                    <a:pt x="0" y="179"/>
                    <a:pt x="0" y="179"/>
                  </a:cubicBezTo>
                  <a:cubicBezTo>
                    <a:pt x="0" y="179"/>
                    <a:pt x="-1" y="196"/>
                    <a:pt x="22" y="202"/>
                  </a:cubicBezTo>
                  <a:cubicBezTo>
                    <a:pt x="22" y="202"/>
                    <a:pt x="109" y="205"/>
                    <a:pt x="119" y="328"/>
                  </a:cubicBezTo>
                  <a:cubicBezTo>
                    <a:pt x="122" y="355"/>
                    <a:pt x="141" y="358"/>
                    <a:pt x="141" y="358"/>
                  </a:cubicBezTo>
                  <a:cubicBezTo>
                    <a:pt x="141" y="358"/>
                    <a:pt x="159" y="355"/>
                    <a:pt x="162" y="328"/>
                  </a:cubicBezTo>
                  <a:cubicBezTo>
                    <a:pt x="173" y="204"/>
                    <a:pt x="259" y="202"/>
                    <a:pt x="259" y="202"/>
                  </a:cubicBezTo>
                  <a:cubicBezTo>
                    <a:pt x="282" y="197"/>
                    <a:pt x="282" y="179"/>
                    <a:pt x="282" y="179"/>
                  </a:cubicBezTo>
                  <a:cubicBezTo>
                    <a:pt x="282" y="179"/>
                    <a:pt x="282" y="162"/>
                    <a:pt x="259" y="157"/>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530" name="Google Shape;530;p23"/>
          <p:cNvGrpSpPr/>
          <p:nvPr/>
        </p:nvGrpSpPr>
        <p:grpSpPr>
          <a:xfrm>
            <a:off x="713222" y="661586"/>
            <a:ext cx="7063989" cy="3913633"/>
            <a:chOff x="713222" y="661586"/>
            <a:chExt cx="7063989" cy="3913633"/>
          </a:xfrm>
        </p:grpSpPr>
        <p:grpSp>
          <p:nvGrpSpPr>
            <p:cNvPr id="531" name="Google Shape;531;p23"/>
            <p:cNvGrpSpPr/>
            <p:nvPr/>
          </p:nvGrpSpPr>
          <p:grpSpPr>
            <a:xfrm>
              <a:off x="7465336" y="661586"/>
              <a:ext cx="311876" cy="302590"/>
              <a:chOff x="3125880" y="1369800"/>
              <a:chExt cx="205560" cy="199440"/>
            </a:xfrm>
          </p:grpSpPr>
          <p:sp>
            <p:nvSpPr>
              <p:cNvPr id="532" name="Google Shape;532;p23"/>
              <p:cNvSpPr/>
              <p:nvPr/>
            </p:nvSpPr>
            <p:spPr>
              <a:xfrm>
                <a:off x="3134520" y="1369800"/>
                <a:ext cx="178200" cy="120240"/>
              </a:xfrm>
              <a:custGeom>
                <a:avLst/>
                <a:gdLst/>
                <a:ahLst/>
                <a:cxnLst/>
                <a:rect l="l" t="t" r="r" b="b"/>
                <a:pathLst>
                  <a:path w="495" h="334" extrusionOk="0">
                    <a:moveTo>
                      <a:pt x="495" y="244"/>
                    </a:moveTo>
                    <a:cubicBezTo>
                      <a:pt x="448" y="211"/>
                      <a:pt x="387" y="179"/>
                      <a:pt x="387" y="179"/>
                    </a:cubicBezTo>
                    <a:cubicBezTo>
                      <a:pt x="387" y="179"/>
                      <a:pt x="402" y="20"/>
                      <a:pt x="363" y="2"/>
                    </a:cubicBezTo>
                    <a:cubicBezTo>
                      <a:pt x="324" y="-17"/>
                      <a:pt x="207" y="94"/>
                      <a:pt x="207" y="94"/>
                    </a:cubicBezTo>
                    <a:cubicBezTo>
                      <a:pt x="207" y="94"/>
                      <a:pt x="37" y="17"/>
                      <a:pt x="6" y="57"/>
                    </a:cubicBezTo>
                    <a:cubicBezTo>
                      <a:pt x="-23" y="116"/>
                      <a:pt x="74" y="230"/>
                      <a:pt x="74" y="230"/>
                    </a:cubicBezTo>
                    <a:cubicBezTo>
                      <a:pt x="44" y="264"/>
                      <a:pt x="24" y="291"/>
                      <a:pt x="9" y="313"/>
                    </a:cubicBezTo>
                    <a:cubicBezTo>
                      <a:pt x="113" y="341"/>
                      <a:pt x="298" y="361"/>
                      <a:pt x="495" y="244"/>
                    </a:cubicBezTo>
                    <a:close/>
                  </a:path>
                </a:pathLst>
              </a:custGeom>
              <a:solidFill>
                <a:srgbClr val="FCBE20">
                  <a:alpha val="8228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3" name="Google Shape;533;p23"/>
              <p:cNvSpPr/>
              <p:nvPr/>
            </p:nvSpPr>
            <p:spPr>
              <a:xfrm>
                <a:off x="3125880" y="1457640"/>
                <a:ext cx="205560" cy="111600"/>
              </a:xfrm>
              <a:custGeom>
                <a:avLst/>
                <a:gdLst/>
                <a:ahLst/>
                <a:cxnLst/>
                <a:rect l="l" t="t" r="r" b="b"/>
                <a:pathLst>
                  <a:path w="571" h="310" extrusionOk="0">
                    <a:moveTo>
                      <a:pt x="571" y="60"/>
                    </a:moveTo>
                    <a:cubicBezTo>
                      <a:pt x="576" y="46"/>
                      <a:pt x="550" y="23"/>
                      <a:pt x="519" y="0"/>
                    </a:cubicBezTo>
                    <a:cubicBezTo>
                      <a:pt x="323" y="116"/>
                      <a:pt x="137" y="96"/>
                      <a:pt x="33" y="69"/>
                    </a:cubicBezTo>
                    <a:cubicBezTo>
                      <a:pt x="-14" y="139"/>
                      <a:pt x="3" y="156"/>
                      <a:pt x="3" y="156"/>
                    </a:cubicBezTo>
                    <a:cubicBezTo>
                      <a:pt x="33" y="230"/>
                      <a:pt x="204" y="144"/>
                      <a:pt x="204" y="144"/>
                    </a:cubicBezTo>
                    <a:cubicBezTo>
                      <a:pt x="250" y="315"/>
                      <a:pt x="306" y="310"/>
                      <a:pt x="306" y="310"/>
                    </a:cubicBezTo>
                    <a:cubicBezTo>
                      <a:pt x="361" y="307"/>
                      <a:pt x="388" y="123"/>
                      <a:pt x="388" y="123"/>
                    </a:cubicBezTo>
                    <a:cubicBezTo>
                      <a:pt x="581" y="120"/>
                      <a:pt x="571" y="60"/>
                      <a:pt x="571" y="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534" name="Google Shape;534;p23"/>
            <p:cNvGrpSpPr/>
            <p:nvPr/>
          </p:nvGrpSpPr>
          <p:grpSpPr>
            <a:xfrm rot="-1993268">
              <a:off x="759893" y="3184855"/>
              <a:ext cx="253558" cy="246009"/>
              <a:chOff x="3125880" y="1369800"/>
              <a:chExt cx="205560" cy="199440"/>
            </a:xfrm>
          </p:grpSpPr>
          <p:sp>
            <p:nvSpPr>
              <p:cNvPr id="535" name="Google Shape;535;p23"/>
              <p:cNvSpPr/>
              <p:nvPr/>
            </p:nvSpPr>
            <p:spPr>
              <a:xfrm>
                <a:off x="3134520" y="1369800"/>
                <a:ext cx="178200" cy="120240"/>
              </a:xfrm>
              <a:custGeom>
                <a:avLst/>
                <a:gdLst/>
                <a:ahLst/>
                <a:cxnLst/>
                <a:rect l="l" t="t" r="r" b="b"/>
                <a:pathLst>
                  <a:path w="495" h="334" extrusionOk="0">
                    <a:moveTo>
                      <a:pt x="495" y="244"/>
                    </a:moveTo>
                    <a:cubicBezTo>
                      <a:pt x="448" y="211"/>
                      <a:pt x="387" y="179"/>
                      <a:pt x="387" y="179"/>
                    </a:cubicBezTo>
                    <a:cubicBezTo>
                      <a:pt x="387" y="179"/>
                      <a:pt x="402" y="20"/>
                      <a:pt x="363" y="2"/>
                    </a:cubicBezTo>
                    <a:cubicBezTo>
                      <a:pt x="324" y="-17"/>
                      <a:pt x="207" y="94"/>
                      <a:pt x="207" y="94"/>
                    </a:cubicBezTo>
                    <a:cubicBezTo>
                      <a:pt x="207" y="94"/>
                      <a:pt x="37" y="17"/>
                      <a:pt x="6" y="57"/>
                    </a:cubicBezTo>
                    <a:cubicBezTo>
                      <a:pt x="-23" y="116"/>
                      <a:pt x="74" y="230"/>
                      <a:pt x="74" y="230"/>
                    </a:cubicBezTo>
                    <a:cubicBezTo>
                      <a:pt x="44" y="264"/>
                      <a:pt x="24" y="291"/>
                      <a:pt x="9" y="313"/>
                    </a:cubicBezTo>
                    <a:cubicBezTo>
                      <a:pt x="113" y="341"/>
                      <a:pt x="298" y="361"/>
                      <a:pt x="495" y="244"/>
                    </a:cubicBezTo>
                    <a:close/>
                  </a:path>
                </a:pathLst>
              </a:custGeom>
              <a:solidFill>
                <a:srgbClr val="FCBE20">
                  <a:alpha val="8228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6" name="Google Shape;536;p23"/>
              <p:cNvSpPr/>
              <p:nvPr/>
            </p:nvSpPr>
            <p:spPr>
              <a:xfrm>
                <a:off x="3125880" y="1457640"/>
                <a:ext cx="205560" cy="111600"/>
              </a:xfrm>
              <a:custGeom>
                <a:avLst/>
                <a:gdLst/>
                <a:ahLst/>
                <a:cxnLst/>
                <a:rect l="l" t="t" r="r" b="b"/>
                <a:pathLst>
                  <a:path w="571" h="310" extrusionOk="0">
                    <a:moveTo>
                      <a:pt x="571" y="60"/>
                    </a:moveTo>
                    <a:cubicBezTo>
                      <a:pt x="576" y="46"/>
                      <a:pt x="550" y="23"/>
                      <a:pt x="519" y="0"/>
                    </a:cubicBezTo>
                    <a:cubicBezTo>
                      <a:pt x="323" y="116"/>
                      <a:pt x="137" y="96"/>
                      <a:pt x="33" y="69"/>
                    </a:cubicBezTo>
                    <a:cubicBezTo>
                      <a:pt x="-14" y="139"/>
                      <a:pt x="3" y="156"/>
                      <a:pt x="3" y="156"/>
                    </a:cubicBezTo>
                    <a:cubicBezTo>
                      <a:pt x="33" y="230"/>
                      <a:pt x="204" y="144"/>
                      <a:pt x="204" y="144"/>
                    </a:cubicBezTo>
                    <a:cubicBezTo>
                      <a:pt x="250" y="315"/>
                      <a:pt x="306" y="310"/>
                      <a:pt x="306" y="310"/>
                    </a:cubicBezTo>
                    <a:cubicBezTo>
                      <a:pt x="361" y="307"/>
                      <a:pt x="388" y="123"/>
                      <a:pt x="388" y="123"/>
                    </a:cubicBezTo>
                    <a:cubicBezTo>
                      <a:pt x="581" y="120"/>
                      <a:pt x="571" y="60"/>
                      <a:pt x="571" y="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537" name="Google Shape;537;p23"/>
            <p:cNvGrpSpPr/>
            <p:nvPr/>
          </p:nvGrpSpPr>
          <p:grpSpPr>
            <a:xfrm rot="-1993268">
              <a:off x="6994068" y="4279855"/>
              <a:ext cx="253558" cy="246009"/>
              <a:chOff x="3125880" y="1369800"/>
              <a:chExt cx="205560" cy="199440"/>
            </a:xfrm>
          </p:grpSpPr>
          <p:sp>
            <p:nvSpPr>
              <p:cNvPr id="538" name="Google Shape;538;p23"/>
              <p:cNvSpPr/>
              <p:nvPr/>
            </p:nvSpPr>
            <p:spPr>
              <a:xfrm>
                <a:off x="3134520" y="1369800"/>
                <a:ext cx="178200" cy="120240"/>
              </a:xfrm>
              <a:custGeom>
                <a:avLst/>
                <a:gdLst/>
                <a:ahLst/>
                <a:cxnLst/>
                <a:rect l="l" t="t" r="r" b="b"/>
                <a:pathLst>
                  <a:path w="495" h="334" extrusionOk="0">
                    <a:moveTo>
                      <a:pt x="495" y="244"/>
                    </a:moveTo>
                    <a:cubicBezTo>
                      <a:pt x="448" y="211"/>
                      <a:pt x="387" y="179"/>
                      <a:pt x="387" y="179"/>
                    </a:cubicBezTo>
                    <a:cubicBezTo>
                      <a:pt x="387" y="179"/>
                      <a:pt x="402" y="20"/>
                      <a:pt x="363" y="2"/>
                    </a:cubicBezTo>
                    <a:cubicBezTo>
                      <a:pt x="324" y="-17"/>
                      <a:pt x="207" y="94"/>
                      <a:pt x="207" y="94"/>
                    </a:cubicBezTo>
                    <a:cubicBezTo>
                      <a:pt x="207" y="94"/>
                      <a:pt x="37" y="17"/>
                      <a:pt x="6" y="57"/>
                    </a:cubicBezTo>
                    <a:cubicBezTo>
                      <a:pt x="-23" y="116"/>
                      <a:pt x="74" y="230"/>
                      <a:pt x="74" y="230"/>
                    </a:cubicBezTo>
                    <a:cubicBezTo>
                      <a:pt x="44" y="264"/>
                      <a:pt x="24" y="291"/>
                      <a:pt x="9" y="313"/>
                    </a:cubicBezTo>
                    <a:cubicBezTo>
                      <a:pt x="113" y="341"/>
                      <a:pt x="298" y="361"/>
                      <a:pt x="495" y="244"/>
                    </a:cubicBezTo>
                    <a:close/>
                  </a:path>
                </a:pathLst>
              </a:custGeom>
              <a:solidFill>
                <a:srgbClr val="FCBE20">
                  <a:alpha val="8228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39" name="Google Shape;539;p23"/>
              <p:cNvSpPr/>
              <p:nvPr/>
            </p:nvSpPr>
            <p:spPr>
              <a:xfrm>
                <a:off x="3125880" y="1457640"/>
                <a:ext cx="205560" cy="111600"/>
              </a:xfrm>
              <a:custGeom>
                <a:avLst/>
                <a:gdLst/>
                <a:ahLst/>
                <a:cxnLst/>
                <a:rect l="l" t="t" r="r" b="b"/>
                <a:pathLst>
                  <a:path w="571" h="310" extrusionOk="0">
                    <a:moveTo>
                      <a:pt x="571" y="60"/>
                    </a:moveTo>
                    <a:cubicBezTo>
                      <a:pt x="576" y="46"/>
                      <a:pt x="550" y="23"/>
                      <a:pt x="519" y="0"/>
                    </a:cubicBezTo>
                    <a:cubicBezTo>
                      <a:pt x="323" y="116"/>
                      <a:pt x="137" y="96"/>
                      <a:pt x="33" y="69"/>
                    </a:cubicBezTo>
                    <a:cubicBezTo>
                      <a:pt x="-14" y="139"/>
                      <a:pt x="3" y="156"/>
                      <a:pt x="3" y="156"/>
                    </a:cubicBezTo>
                    <a:cubicBezTo>
                      <a:pt x="33" y="230"/>
                      <a:pt x="204" y="144"/>
                      <a:pt x="204" y="144"/>
                    </a:cubicBezTo>
                    <a:cubicBezTo>
                      <a:pt x="250" y="315"/>
                      <a:pt x="306" y="310"/>
                      <a:pt x="306" y="310"/>
                    </a:cubicBezTo>
                    <a:cubicBezTo>
                      <a:pt x="361" y="307"/>
                      <a:pt x="388" y="123"/>
                      <a:pt x="388" y="123"/>
                    </a:cubicBezTo>
                    <a:cubicBezTo>
                      <a:pt x="581" y="120"/>
                      <a:pt x="571" y="60"/>
                      <a:pt x="571" y="6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grpSp>
        <p:nvGrpSpPr>
          <p:cNvPr id="540" name="Google Shape;540;p23"/>
          <p:cNvGrpSpPr/>
          <p:nvPr/>
        </p:nvGrpSpPr>
        <p:grpSpPr>
          <a:xfrm>
            <a:off x="1060132" y="534256"/>
            <a:ext cx="5657474" cy="4175710"/>
            <a:chOff x="1060132" y="534256"/>
            <a:chExt cx="5657474" cy="4175710"/>
          </a:xfrm>
        </p:grpSpPr>
        <p:sp>
          <p:nvSpPr>
            <p:cNvPr id="541" name="Google Shape;541;p23"/>
            <p:cNvSpPr/>
            <p:nvPr/>
          </p:nvSpPr>
          <p:spPr>
            <a:xfrm>
              <a:off x="5915657" y="534256"/>
              <a:ext cx="801949" cy="557226"/>
            </a:xfrm>
            <a:custGeom>
              <a:avLst/>
              <a:gdLst/>
              <a:ahLst/>
              <a:cxnLst/>
              <a:rect l="l" t="t" r="r" b="b"/>
              <a:pathLst>
                <a:path w="1337" h="929" fill="none" extrusionOk="0">
                  <a:moveTo>
                    <a:pt x="1265" y="929"/>
                  </a:moveTo>
                  <a:cubicBezTo>
                    <a:pt x="1469" y="679"/>
                    <a:pt x="1214" y="214"/>
                    <a:pt x="879" y="351"/>
                  </a:cubicBezTo>
                  <a:cubicBezTo>
                    <a:pt x="465" y="520"/>
                    <a:pt x="800" y="852"/>
                    <a:pt x="955" y="611"/>
                  </a:cubicBezTo>
                  <a:cubicBezTo>
                    <a:pt x="1339" y="15"/>
                    <a:pt x="399" y="-306"/>
                    <a:pt x="0" y="409"/>
                  </a:cubicBezTo>
                </a:path>
              </a:pathLst>
            </a:custGeom>
            <a:noFill/>
            <a:ln w="38100" cap="rnd" cmpd="sng">
              <a:solidFill>
                <a:schemeClr val="lt1"/>
              </a:solidFill>
              <a:prstDash val="solid"/>
              <a:miter lim="8000"/>
              <a:headEnd type="none" w="sm" len="sm"/>
              <a:tailEnd type="none" w="sm" len="sm"/>
            </a:ln>
          </p:spPr>
          <p:txBody>
            <a:bodyPr spcFirstLastPara="1" wrap="square" lIns="98625" tIns="53625" rIns="98625" bIns="53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2" name="Google Shape;542;p23"/>
            <p:cNvSpPr/>
            <p:nvPr/>
          </p:nvSpPr>
          <p:spPr>
            <a:xfrm rot="-9698960">
              <a:off x="1127458" y="4040669"/>
              <a:ext cx="801949" cy="557225"/>
            </a:xfrm>
            <a:custGeom>
              <a:avLst/>
              <a:gdLst/>
              <a:ahLst/>
              <a:cxnLst/>
              <a:rect l="l" t="t" r="r" b="b"/>
              <a:pathLst>
                <a:path w="1337" h="929" fill="none" extrusionOk="0">
                  <a:moveTo>
                    <a:pt x="1265" y="929"/>
                  </a:moveTo>
                  <a:cubicBezTo>
                    <a:pt x="1469" y="679"/>
                    <a:pt x="1214" y="214"/>
                    <a:pt x="879" y="351"/>
                  </a:cubicBezTo>
                  <a:cubicBezTo>
                    <a:pt x="465" y="520"/>
                    <a:pt x="800" y="852"/>
                    <a:pt x="955" y="611"/>
                  </a:cubicBezTo>
                  <a:cubicBezTo>
                    <a:pt x="1339" y="15"/>
                    <a:pt x="399" y="-306"/>
                    <a:pt x="0" y="409"/>
                  </a:cubicBezTo>
                </a:path>
              </a:pathLst>
            </a:custGeom>
            <a:noFill/>
            <a:ln w="38100" cap="rnd" cmpd="sng">
              <a:solidFill>
                <a:schemeClr val="accent1"/>
              </a:solidFill>
              <a:prstDash val="solid"/>
              <a:miter lim="8000"/>
              <a:headEnd type="none" w="sm" len="sm"/>
              <a:tailEnd type="none" w="sm" len="sm"/>
            </a:ln>
          </p:spPr>
          <p:txBody>
            <a:bodyPr spcFirstLastPara="1" wrap="square" lIns="98625" tIns="53625" rIns="98625" bIns="5362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543" name="Google Shape;543;p23"/>
          <p:cNvGrpSpPr/>
          <p:nvPr/>
        </p:nvGrpSpPr>
        <p:grpSpPr>
          <a:xfrm>
            <a:off x="979538" y="1557135"/>
            <a:ext cx="7216867" cy="2301895"/>
            <a:chOff x="979538" y="1557135"/>
            <a:chExt cx="7216867" cy="2301895"/>
          </a:xfrm>
        </p:grpSpPr>
        <p:grpSp>
          <p:nvGrpSpPr>
            <p:cNvPr id="544" name="Google Shape;544;p23"/>
            <p:cNvGrpSpPr/>
            <p:nvPr/>
          </p:nvGrpSpPr>
          <p:grpSpPr>
            <a:xfrm>
              <a:off x="979537" y="1557135"/>
              <a:ext cx="562680" cy="1102320"/>
              <a:chOff x="4050000" y="1046160"/>
              <a:chExt cx="562680" cy="1102320"/>
            </a:xfrm>
          </p:grpSpPr>
          <p:sp>
            <p:nvSpPr>
              <p:cNvPr id="545" name="Google Shape;545;p23"/>
              <p:cNvSpPr/>
              <p:nvPr/>
            </p:nvSpPr>
            <p:spPr>
              <a:xfrm>
                <a:off x="4266000" y="1674360"/>
                <a:ext cx="130320" cy="474120"/>
              </a:xfrm>
              <a:custGeom>
                <a:avLst/>
                <a:gdLst/>
                <a:ahLst/>
                <a:cxnLst/>
                <a:rect l="l" t="t" r="r" b="b"/>
                <a:pathLst>
                  <a:path w="362" h="1317" fill="none" extrusionOk="0">
                    <a:moveTo>
                      <a:pt x="184" y="0"/>
                    </a:moveTo>
                    <a:cubicBezTo>
                      <a:pt x="78" y="176"/>
                      <a:pt x="-43" y="446"/>
                      <a:pt x="15" y="655"/>
                    </a:cubicBezTo>
                    <a:cubicBezTo>
                      <a:pt x="75" y="874"/>
                      <a:pt x="421" y="908"/>
                      <a:pt x="354" y="677"/>
                    </a:cubicBezTo>
                    <a:cubicBezTo>
                      <a:pt x="312" y="528"/>
                      <a:pt x="126" y="653"/>
                      <a:pt x="72" y="733"/>
                    </a:cubicBezTo>
                    <a:cubicBezTo>
                      <a:pt x="-77" y="954"/>
                      <a:pt x="44" y="1120"/>
                      <a:pt x="202" y="1317"/>
                    </a:cubicBezTo>
                  </a:path>
                </a:pathLst>
              </a:custGeom>
              <a:noFill/>
              <a:ln w="9525" cap="flat" cmpd="sng">
                <a:solidFill>
                  <a:schemeClr val="dk1"/>
                </a:solidFill>
                <a:prstDash val="solid"/>
                <a:round/>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6" name="Google Shape;546;p23"/>
              <p:cNvSpPr/>
              <p:nvPr/>
            </p:nvSpPr>
            <p:spPr>
              <a:xfrm>
                <a:off x="4190040" y="1694520"/>
                <a:ext cx="208080" cy="146160"/>
              </a:xfrm>
              <a:custGeom>
                <a:avLst/>
                <a:gdLst/>
                <a:ahLst/>
                <a:cxnLst/>
                <a:rect l="l" t="t" r="r" b="b"/>
                <a:pathLst>
                  <a:path w="578" h="406" extrusionOk="0">
                    <a:moveTo>
                      <a:pt x="195" y="2"/>
                    </a:moveTo>
                    <a:cubicBezTo>
                      <a:pt x="195" y="2"/>
                      <a:pt x="-89" y="266"/>
                      <a:pt x="30" y="280"/>
                    </a:cubicBezTo>
                    <a:cubicBezTo>
                      <a:pt x="113" y="289"/>
                      <a:pt x="202" y="92"/>
                      <a:pt x="202" y="92"/>
                    </a:cubicBezTo>
                    <a:cubicBezTo>
                      <a:pt x="202" y="92"/>
                      <a:pt x="187" y="421"/>
                      <a:pt x="240" y="406"/>
                    </a:cubicBezTo>
                    <a:cubicBezTo>
                      <a:pt x="292" y="391"/>
                      <a:pt x="304" y="104"/>
                      <a:pt x="304" y="104"/>
                    </a:cubicBezTo>
                    <a:cubicBezTo>
                      <a:pt x="304" y="104"/>
                      <a:pt x="339" y="403"/>
                      <a:pt x="402" y="397"/>
                    </a:cubicBezTo>
                    <a:cubicBezTo>
                      <a:pt x="465" y="390"/>
                      <a:pt x="402" y="104"/>
                      <a:pt x="402" y="104"/>
                    </a:cubicBezTo>
                    <a:cubicBezTo>
                      <a:pt x="402" y="104"/>
                      <a:pt x="478" y="392"/>
                      <a:pt x="573" y="347"/>
                    </a:cubicBezTo>
                    <a:cubicBezTo>
                      <a:pt x="607" y="330"/>
                      <a:pt x="465" y="0"/>
                      <a:pt x="465" y="0"/>
                    </a:cubicBezTo>
                    <a:lnTo>
                      <a:pt x="195" y="2"/>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7" name="Google Shape;547;p23"/>
              <p:cNvSpPr/>
              <p:nvPr/>
            </p:nvSpPr>
            <p:spPr>
              <a:xfrm>
                <a:off x="4050360" y="1046160"/>
                <a:ext cx="562320" cy="686160"/>
              </a:xfrm>
              <a:custGeom>
                <a:avLst/>
                <a:gdLst/>
                <a:ahLst/>
                <a:cxnLst/>
                <a:rect l="l" t="t" r="r" b="b"/>
                <a:pathLst>
                  <a:path w="1562" h="1906" extrusionOk="0">
                    <a:moveTo>
                      <a:pt x="1554" y="878"/>
                    </a:moveTo>
                    <a:cubicBezTo>
                      <a:pt x="1491" y="1450"/>
                      <a:pt x="1193" y="1960"/>
                      <a:pt x="667" y="1902"/>
                    </a:cubicBezTo>
                    <a:cubicBezTo>
                      <a:pt x="232" y="1854"/>
                      <a:pt x="-55" y="1340"/>
                      <a:pt x="9" y="768"/>
                    </a:cubicBezTo>
                    <a:cubicBezTo>
                      <a:pt x="72" y="196"/>
                      <a:pt x="442" y="-42"/>
                      <a:pt x="877" y="6"/>
                    </a:cubicBezTo>
                    <a:cubicBezTo>
                      <a:pt x="1312" y="54"/>
                      <a:pt x="1618" y="306"/>
                      <a:pt x="1554" y="878"/>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8" name="Google Shape;548;p23"/>
              <p:cNvSpPr/>
              <p:nvPr/>
            </p:nvSpPr>
            <p:spPr>
              <a:xfrm>
                <a:off x="4050000" y="1184760"/>
                <a:ext cx="480240" cy="547560"/>
              </a:xfrm>
              <a:custGeom>
                <a:avLst/>
                <a:gdLst/>
                <a:ahLst/>
                <a:cxnLst/>
                <a:rect l="l" t="t" r="r" b="b"/>
                <a:pathLst>
                  <a:path w="1334" h="1521" extrusionOk="0">
                    <a:moveTo>
                      <a:pt x="1105" y="1153"/>
                    </a:moveTo>
                    <a:cubicBezTo>
                      <a:pt x="517" y="1055"/>
                      <a:pt x="152" y="551"/>
                      <a:pt x="119" y="0"/>
                    </a:cubicBezTo>
                    <a:cubicBezTo>
                      <a:pt x="64" y="105"/>
                      <a:pt x="26" y="233"/>
                      <a:pt x="9" y="383"/>
                    </a:cubicBezTo>
                    <a:cubicBezTo>
                      <a:pt x="-54" y="955"/>
                      <a:pt x="233" y="1469"/>
                      <a:pt x="668" y="1517"/>
                    </a:cubicBezTo>
                    <a:cubicBezTo>
                      <a:pt x="961" y="1549"/>
                      <a:pt x="1183" y="1405"/>
                      <a:pt x="1334" y="1172"/>
                    </a:cubicBezTo>
                    <a:cubicBezTo>
                      <a:pt x="1258" y="1172"/>
                      <a:pt x="1181" y="1166"/>
                      <a:pt x="1105" y="1153"/>
                    </a:cubicBezTo>
                    <a:close/>
                  </a:path>
                </a:pathLst>
              </a:custGeom>
              <a:solidFill>
                <a:srgbClr val="261B76">
                  <a:alpha val="234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49" name="Google Shape;549;p23"/>
              <p:cNvSpPr/>
              <p:nvPr/>
            </p:nvSpPr>
            <p:spPr>
              <a:xfrm>
                <a:off x="4332240" y="1093320"/>
                <a:ext cx="245160" cy="245880"/>
              </a:xfrm>
              <a:custGeom>
                <a:avLst/>
                <a:gdLst/>
                <a:ahLst/>
                <a:cxnLst/>
                <a:rect l="l" t="t" r="r" b="b"/>
                <a:pathLst>
                  <a:path w="681" h="683" extrusionOk="0">
                    <a:moveTo>
                      <a:pt x="147" y="0"/>
                    </a:moveTo>
                    <a:cubicBezTo>
                      <a:pt x="147" y="0"/>
                      <a:pt x="-63" y="34"/>
                      <a:pt x="19" y="177"/>
                    </a:cubicBezTo>
                    <a:cubicBezTo>
                      <a:pt x="101" y="320"/>
                      <a:pt x="432" y="263"/>
                      <a:pt x="499" y="498"/>
                    </a:cubicBezTo>
                    <a:cubicBezTo>
                      <a:pt x="566" y="732"/>
                      <a:pt x="732" y="766"/>
                      <a:pt x="667" y="471"/>
                    </a:cubicBezTo>
                    <a:cubicBezTo>
                      <a:pt x="602" y="175"/>
                      <a:pt x="384" y="1"/>
                      <a:pt x="147" y="1"/>
                    </a:cubicBezTo>
                    <a:lnTo>
                      <a:pt x="147" y="0"/>
                    </a:lnTo>
                    <a:close/>
                  </a:path>
                </a:pathLst>
              </a:custGeom>
              <a:solidFill>
                <a:srgbClr val="FFFFFF">
                  <a:alpha val="98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550" name="Google Shape;550;p23"/>
            <p:cNvGrpSpPr/>
            <p:nvPr/>
          </p:nvGrpSpPr>
          <p:grpSpPr>
            <a:xfrm>
              <a:off x="7633725" y="2756710"/>
              <a:ext cx="562680" cy="1102320"/>
              <a:chOff x="4050000" y="1046160"/>
              <a:chExt cx="562680" cy="1102320"/>
            </a:xfrm>
          </p:grpSpPr>
          <p:sp>
            <p:nvSpPr>
              <p:cNvPr id="551" name="Google Shape;551;p23"/>
              <p:cNvSpPr/>
              <p:nvPr/>
            </p:nvSpPr>
            <p:spPr>
              <a:xfrm>
                <a:off x="4266000" y="1674360"/>
                <a:ext cx="130320" cy="474120"/>
              </a:xfrm>
              <a:custGeom>
                <a:avLst/>
                <a:gdLst/>
                <a:ahLst/>
                <a:cxnLst/>
                <a:rect l="l" t="t" r="r" b="b"/>
                <a:pathLst>
                  <a:path w="362" h="1317" fill="none" extrusionOk="0">
                    <a:moveTo>
                      <a:pt x="184" y="0"/>
                    </a:moveTo>
                    <a:cubicBezTo>
                      <a:pt x="78" y="176"/>
                      <a:pt x="-43" y="446"/>
                      <a:pt x="15" y="655"/>
                    </a:cubicBezTo>
                    <a:cubicBezTo>
                      <a:pt x="75" y="874"/>
                      <a:pt x="421" y="908"/>
                      <a:pt x="354" y="677"/>
                    </a:cubicBezTo>
                    <a:cubicBezTo>
                      <a:pt x="312" y="528"/>
                      <a:pt x="126" y="653"/>
                      <a:pt x="72" y="733"/>
                    </a:cubicBezTo>
                    <a:cubicBezTo>
                      <a:pt x="-77" y="954"/>
                      <a:pt x="44" y="1120"/>
                      <a:pt x="202" y="1317"/>
                    </a:cubicBezTo>
                  </a:path>
                </a:pathLst>
              </a:custGeom>
              <a:noFill/>
              <a:ln w="9525" cap="flat" cmpd="sng">
                <a:solidFill>
                  <a:schemeClr val="dk1"/>
                </a:solidFill>
                <a:prstDash val="solid"/>
                <a:round/>
                <a:headEnd type="none" w="sm" len="sm"/>
                <a:tailEnd type="none" w="sm" len="sm"/>
              </a:ln>
            </p:spPr>
            <p:txBody>
              <a:bodyPr spcFirstLastPara="1" wrap="square" lIns="92875" tIns="47875" rIns="92875" bIns="47875"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2" name="Google Shape;552;p23"/>
              <p:cNvSpPr/>
              <p:nvPr/>
            </p:nvSpPr>
            <p:spPr>
              <a:xfrm>
                <a:off x="4190040" y="1694520"/>
                <a:ext cx="208080" cy="146160"/>
              </a:xfrm>
              <a:custGeom>
                <a:avLst/>
                <a:gdLst/>
                <a:ahLst/>
                <a:cxnLst/>
                <a:rect l="l" t="t" r="r" b="b"/>
                <a:pathLst>
                  <a:path w="578" h="406" extrusionOk="0">
                    <a:moveTo>
                      <a:pt x="195" y="2"/>
                    </a:moveTo>
                    <a:cubicBezTo>
                      <a:pt x="195" y="2"/>
                      <a:pt x="-89" y="266"/>
                      <a:pt x="30" y="280"/>
                    </a:cubicBezTo>
                    <a:cubicBezTo>
                      <a:pt x="113" y="289"/>
                      <a:pt x="202" y="92"/>
                      <a:pt x="202" y="92"/>
                    </a:cubicBezTo>
                    <a:cubicBezTo>
                      <a:pt x="202" y="92"/>
                      <a:pt x="187" y="421"/>
                      <a:pt x="240" y="406"/>
                    </a:cubicBezTo>
                    <a:cubicBezTo>
                      <a:pt x="292" y="391"/>
                      <a:pt x="304" y="104"/>
                      <a:pt x="304" y="104"/>
                    </a:cubicBezTo>
                    <a:cubicBezTo>
                      <a:pt x="304" y="104"/>
                      <a:pt x="339" y="403"/>
                      <a:pt x="402" y="397"/>
                    </a:cubicBezTo>
                    <a:cubicBezTo>
                      <a:pt x="465" y="390"/>
                      <a:pt x="402" y="104"/>
                      <a:pt x="402" y="104"/>
                    </a:cubicBezTo>
                    <a:cubicBezTo>
                      <a:pt x="402" y="104"/>
                      <a:pt x="478" y="392"/>
                      <a:pt x="573" y="347"/>
                    </a:cubicBezTo>
                    <a:cubicBezTo>
                      <a:pt x="607" y="330"/>
                      <a:pt x="465" y="0"/>
                      <a:pt x="465" y="0"/>
                    </a:cubicBezTo>
                    <a:lnTo>
                      <a:pt x="195" y="2"/>
                    </a:ln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3" name="Google Shape;553;p23"/>
              <p:cNvSpPr/>
              <p:nvPr/>
            </p:nvSpPr>
            <p:spPr>
              <a:xfrm>
                <a:off x="4050360" y="1046160"/>
                <a:ext cx="562320" cy="686160"/>
              </a:xfrm>
              <a:custGeom>
                <a:avLst/>
                <a:gdLst/>
                <a:ahLst/>
                <a:cxnLst/>
                <a:rect l="l" t="t" r="r" b="b"/>
                <a:pathLst>
                  <a:path w="1562" h="1906" extrusionOk="0">
                    <a:moveTo>
                      <a:pt x="1554" y="878"/>
                    </a:moveTo>
                    <a:cubicBezTo>
                      <a:pt x="1491" y="1450"/>
                      <a:pt x="1193" y="1960"/>
                      <a:pt x="667" y="1902"/>
                    </a:cubicBezTo>
                    <a:cubicBezTo>
                      <a:pt x="232" y="1854"/>
                      <a:pt x="-55" y="1340"/>
                      <a:pt x="9" y="768"/>
                    </a:cubicBezTo>
                    <a:cubicBezTo>
                      <a:pt x="72" y="196"/>
                      <a:pt x="442" y="-42"/>
                      <a:pt x="877" y="6"/>
                    </a:cubicBezTo>
                    <a:cubicBezTo>
                      <a:pt x="1312" y="54"/>
                      <a:pt x="1618" y="306"/>
                      <a:pt x="1554" y="878"/>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4" name="Google Shape;554;p23"/>
              <p:cNvSpPr/>
              <p:nvPr/>
            </p:nvSpPr>
            <p:spPr>
              <a:xfrm>
                <a:off x="4050000" y="1184760"/>
                <a:ext cx="480240" cy="547560"/>
              </a:xfrm>
              <a:custGeom>
                <a:avLst/>
                <a:gdLst/>
                <a:ahLst/>
                <a:cxnLst/>
                <a:rect l="l" t="t" r="r" b="b"/>
                <a:pathLst>
                  <a:path w="1334" h="1521" extrusionOk="0">
                    <a:moveTo>
                      <a:pt x="1105" y="1153"/>
                    </a:moveTo>
                    <a:cubicBezTo>
                      <a:pt x="517" y="1055"/>
                      <a:pt x="152" y="551"/>
                      <a:pt x="119" y="0"/>
                    </a:cubicBezTo>
                    <a:cubicBezTo>
                      <a:pt x="64" y="105"/>
                      <a:pt x="26" y="233"/>
                      <a:pt x="9" y="383"/>
                    </a:cubicBezTo>
                    <a:cubicBezTo>
                      <a:pt x="-54" y="955"/>
                      <a:pt x="233" y="1469"/>
                      <a:pt x="668" y="1517"/>
                    </a:cubicBezTo>
                    <a:cubicBezTo>
                      <a:pt x="961" y="1549"/>
                      <a:pt x="1183" y="1405"/>
                      <a:pt x="1334" y="1172"/>
                    </a:cubicBezTo>
                    <a:cubicBezTo>
                      <a:pt x="1258" y="1172"/>
                      <a:pt x="1181" y="1166"/>
                      <a:pt x="1105" y="1153"/>
                    </a:cubicBezTo>
                    <a:close/>
                  </a:path>
                </a:pathLst>
              </a:custGeom>
              <a:solidFill>
                <a:srgbClr val="261B76">
                  <a:alpha val="2342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55" name="Google Shape;555;p23"/>
              <p:cNvSpPr/>
              <p:nvPr/>
            </p:nvSpPr>
            <p:spPr>
              <a:xfrm>
                <a:off x="4332240" y="1093320"/>
                <a:ext cx="245160" cy="245880"/>
              </a:xfrm>
              <a:custGeom>
                <a:avLst/>
                <a:gdLst/>
                <a:ahLst/>
                <a:cxnLst/>
                <a:rect l="l" t="t" r="r" b="b"/>
                <a:pathLst>
                  <a:path w="681" h="683" extrusionOk="0">
                    <a:moveTo>
                      <a:pt x="147" y="0"/>
                    </a:moveTo>
                    <a:cubicBezTo>
                      <a:pt x="147" y="0"/>
                      <a:pt x="-63" y="34"/>
                      <a:pt x="19" y="177"/>
                    </a:cubicBezTo>
                    <a:cubicBezTo>
                      <a:pt x="101" y="320"/>
                      <a:pt x="432" y="263"/>
                      <a:pt x="499" y="498"/>
                    </a:cubicBezTo>
                    <a:cubicBezTo>
                      <a:pt x="566" y="732"/>
                      <a:pt x="732" y="766"/>
                      <a:pt x="667" y="471"/>
                    </a:cubicBezTo>
                    <a:cubicBezTo>
                      <a:pt x="602" y="175"/>
                      <a:pt x="384" y="1"/>
                      <a:pt x="147" y="1"/>
                    </a:cubicBezTo>
                    <a:lnTo>
                      <a:pt x="147" y="0"/>
                    </a:lnTo>
                    <a:close/>
                  </a:path>
                </a:pathLst>
              </a:custGeom>
              <a:solidFill>
                <a:srgbClr val="FFFFFF">
                  <a:alpha val="9800"/>
                </a:srgbClr>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spcFirstLastPara="1" vert="horz" wrap="square" lIns="0" tIns="9525" rIns="0" bIns="0" rtlCol="0" anchor="ctr" anchorCtr="0">
            <a:normAutofit/>
          </a:bodyPr>
          <a:lstStyle/>
          <a:p>
            <a:pPr marL="9525">
              <a:spcBef>
                <a:spcPts val="75"/>
              </a:spcBef>
            </a:pPr>
            <a:r>
              <a:rPr lang="en-US" b="1" spc="-15" dirty="0">
                <a:latin typeface="Times New Roman" panose="02020603050405020304" pitchFamily="18" charset="0"/>
                <a:cs typeface="Times New Roman" panose="02020603050405020304" pitchFamily="18" charset="0"/>
              </a:rPr>
              <a:t>Keep</a:t>
            </a:r>
            <a:r>
              <a:rPr lang="en-US" b="1" spc="-8" dirty="0">
                <a:latin typeface="Times New Roman" panose="02020603050405020304" pitchFamily="18" charset="0"/>
                <a:cs typeface="Times New Roman" panose="02020603050405020304" pitchFamily="18" charset="0"/>
              </a:rPr>
              <a:t> </a:t>
            </a:r>
            <a:r>
              <a:rPr lang="en-US" b="1" spc="-26" dirty="0">
                <a:latin typeface="Times New Roman" panose="02020603050405020304" pitchFamily="18" charset="0"/>
                <a:cs typeface="Times New Roman" panose="02020603050405020304" pitchFamily="18" charset="0"/>
              </a:rPr>
              <a:t>in</a:t>
            </a:r>
            <a:r>
              <a:rPr lang="en-US" b="1" spc="-23" dirty="0">
                <a:latin typeface="Times New Roman" panose="02020603050405020304" pitchFamily="18" charset="0"/>
                <a:cs typeface="Times New Roman" panose="02020603050405020304" pitchFamily="18" charset="0"/>
              </a:rPr>
              <a:t> </a:t>
            </a:r>
            <a:r>
              <a:rPr lang="en-US" b="1" spc="-53" dirty="0">
                <a:latin typeface="Times New Roman" panose="02020603050405020304" pitchFamily="18" charset="0"/>
                <a:cs typeface="Times New Roman" panose="02020603050405020304" pitchFamily="18" charset="0"/>
              </a:rPr>
              <a:t>mind</a:t>
            </a:r>
            <a:r>
              <a:rPr lang="en-US" b="1" spc="-23" dirty="0">
                <a:latin typeface="Times New Roman" panose="02020603050405020304" pitchFamily="18" charset="0"/>
                <a:cs typeface="Times New Roman" panose="02020603050405020304" pitchFamily="18" charset="0"/>
              </a:rPr>
              <a:t> </a:t>
            </a:r>
            <a:r>
              <a:rPr lang="en-US" b="1" spc="-45" dirty="0">
                <a:latin typeface="Times New Roman" panose="02020603050405020304" pitchFamily="18" charset="0"/>
                <a:cs typeface="Times New Roman" panose="02020603050405020304" pitchFamily="18" charset="0"/>
              </a:rPr>
              <a:t>while</a:t>
            </a:r>
            <a:r>
              <a:rPr lang="en-US" b="1" spc="-8" dirty="0">
                <a:latin typeface="Times New Roman" panose="02020603050405020304" pitchFamily="18" charset="0"/>
                <a:cs typeface="Times New Roman" panose="02020603050405020304" pitchFamily="18" charset="0"/>
              </a:rPr>
              <a:t> </a:t>
            </a:r>
            <a:r>
              <a:rPr lang="en-US" b="1" spc="-49" dirty="0">
                <a:latin typeface="Times New Roman" panose="02020603050405020304" pitchFamily="18" charset="0"/>
                <a:cs typeface="Times New Roman" panose="02020603050405020304" pitchFamily="18" charset="0"/>
              </a:rPr>
              <a:t>writing</a:t>
            </a:r>
            <a:r>
              <a:rPr lang="en-US" b="1" spc="-34" dirty="0">
                <a:latin typeface="Times New Roman" panose="02020603050405020304" pitchFamily="18" charset="0"/>
                <a:cs typeface="Times New Roman" panose="02020603050405020304" pitchFamily="18" charset="0"/>
              </a:rPr>
              <a:t> </a:t>
            </a:r>
            <a:r>
              <a:rPr lang="en-US" b="1" spc="-68" dirty="0">
                <a:latin typeface="Times New Roman" panose="02020603050405020304" pitchFamily="18" charset="0"/>
                <a:cs typeface="Times New Roman" panose="02020603050405020304" pitchFamily="18" charset="0"/>
              </a:rPr>
              <a:t>formal</a:t>
            </a:r>
            <a:r>
              <a:rPr lang="en-US" b="1" spc="-23" dirty="0">
                <a:latin typeface="Times New Roman" panose="02020603050405020304" pitchFamily="18" charset="0"/>
                <a:cs typeface="Times New Roman" panose="02020603050405020304" pitchFamily="18" charset="0"/>
              </a:rPr>
              <a:t> </a:t>
            </a:r>
            <a:r>
              <a:rPr lang="en-US" b="1" spc="-45" dirty="0">
                <a:latin typeface="Times New Roman" panose="02020603050405020304" pitchFamily="18" charset="0"/>
                <a:cs typeface="Times New Roman" panose="02020603050405020304" pitchFamily="18" charset="0"/>
              </a:rPr>
              <a:t>letters</a:t>
            </a:r>
            <a:endParaRPr lang="en-US" b="1" dirty="0">
              <a:latin typeface="Times New Roman" panose="02020603050405020304" pitchFamily="18" charset="0"/>
              <a:cs typeface="Times New Roman" panose="02020603050405020304" pitchFamily="18" charset="0"/>
            </a:endParaRPr>
          </a:p>
        </p:txBody>
      </p:sp>
      <p:graphicFrame>
        <p:nvGraphicFramePr>
          <p:cNvPr id="8" name="object 3">
            <a:extLst>
              <a:ext uri="{FF2B5EF4-FFF2-40B4-BE49-F238E27FC236}">
                <a16:creationId xmlns:a16="http://schemas.microsoft.com/office/drawing/2014/main" id="{91818427-ACFC-6A63-EECC-9BEA87D6F205}"/>
              </a:ext>
            </a:extLst>
          </p:cNvPr>
          <p:cNvGraphicFramePr/>
          <p:nvPr>
            <p:extLst>
              <p:ext uri="{D42A27DB-BD31-4B8C-83A1-F6EECF244321}">
                <p14:modId xmlns:p14="http://schemas.microsoft.com/office/powerpoint/2010/main" val="1372572053"/>
              </p:ext>
            </p:extLst>
          </p:nvPr>
        </p:nvGraphicFramePr>
        <p:xfrm>
          <a:off x="547008" y="670866"/>
          <a:ext cx="8360228" cy="39501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543" y="267330"/>
            <a:ext cx="7704000" cy="572700"/>
          </a:xfrm>
          <a:prstGeom prst="rect">
            <a:avLst/>
          </a:prstGeom>
        </p:spPr>
        <p:txBody>
          <a:bodyPr spcFirstLastPara="1" vert="horz" wrap="square" lIns="0" tIns="9525" rIns="0" bIns="0" rtlCol="0" anchor="t" anchorCtr="0">
            <a:spAutoFit/>
          </a:bodyPr>
          <a:lstStyle/>
          <a:p>
            <a:pPr marL="9525">
              <a:spcBef>
                <a:spcPts val="75"/>
              </a:spcBef>
            </a:pPr>
            <a:r>
              <a:rPr b="1" spc="-38" dirty="0">
                <a:latin typeface="Times New Roman" panose="02020603050405020304" pitchFamily="18" charset="0"/>
                <a:cs typeface="Times New Roman" panose="02020603050405020304" pitchFamily="18" charset="0"/>
              </a:rPr>
              <a:t>Reason</a:t>
            </a:r>
            <a:r>
              <a:rPr b="1" spc="-19" dirty="0">
                <a:latin typeface="Times New Roman" panose="02020603050405020304" pitchFamily="18" charset="0"/>
                <a:cs typeface="Times New Roman" panose="02020603050405020304" pitchFamily="18" charset="0"/>
              </a:rPr>
              <a:t> </a:t>
            </a:r>
            <a:r>
              <a:rPr b="1" spc="-56" dirty="0">
                <a:latin typeface="Times New Roman" panose="02020603050405020304" pitchFamily="18" charset="0"/>
                <a:cs typeface="Times New Roman" panose="02020603050405020304" pitchFamily="18" charset="0"/>
              </a:rPr>
              <a:t>for</a:t>
            </a:r>
            <a:r>
              <a:rPr b="1" spc="-23" dirty="0">
                <a:latin typeface="Times New Roman" panose="02020603050405020304" pitchFamily="18" charset="0"/>
                <a:cs typeface="Times New Roman" panose="02020603050405020304" pitchFamily="18" charset="0"/>
              </a:rPr>
              <a:t> </a:t>
            </a:r>
            <a:r>
              <a:rPr b="1" spc="-56" dirty="0">
                <a:latin typeface="Times New Roman" panose="02020603050405020304" pitchFamily="18" charset="0"/>
                <a:cs typeface="Times New Roman" panose="02020603050405020304" pitchFamily="18" charset="0"/>
              </a:rPr>
              <a:t>writing</a:t>
            </a:r>
          </a:p>
        </p:txBody>
      </p:sp>
      <p:sp>
        <p:nvSpPr>
          <p:cNvPr id="3" name="object 3"/>
          <p:cNvSpPr txBox="1"/>
          <p:nvPr/>
        </p:nvSpPr>
        <p:spPr>
          <a:xfrm>
            <a:off x="720000" y="1017726"/>
            <a:ext cx="8048432" cy="463845"/>
          </a:xfrm>
          <a:prstGeom prst="rect">
            <a:avLst/>
          </a:prstGeom>
        </p:spPr>
        <p:txBody>
          <a:bodyPr vert="horz" wrap="square" lIns="0" tIns="9525" rIns="0" bIns="0" rtlCol="0">
            <a:spAutoFit/>
          </a:bodyPr>
          <a:lstStyle/>
          <a:p>
            <a:pPr marL="351949" indent="-342900" algn="just">
              <a:lnSpc>
                <a:spcPts val="1748"/>
              </a:lnSpc>
              <a:spcBef>
                <a:spcPts val="75"/>
              </a:spcBef>
              <a:buFont typeface="Wingdings" pitchFamily="2" charset="2"/>
              <a:buChar char="v"/>
              <a:tabLst>
                <a:tab pos="296704" algn="l"/>
                <a:tab pos="297180" algn="l"/>
              </a:tabLst>
            </a:pPr>
            <a:r>
              <a:rPr sz="2000" spc="-53" dirty="0">
                <a:solidFill>
                  <a:srgbClr val="181B0D"/>
                </a:solidFill>
                <a:latin typeface="Times New Roman" panose="02020603050405020304" pitchFamily="18" charset="0"/>
                <a:cs typeface="Times New Roman" panose="02020603050405020304" pitchFamily="18" charset="0"/>
              </a:rPr>
              <a:t>You</a:t>
            </a:r>
            <a:r>
              <a:rPr sz="2000" spc="11" dirty="0">
                <a:solidFill>
                  <a:srgbClr val="181B0D"/>
                </a:solidFill>
                <a:latin typeface="Times New Roman" panose="02020603050405020304" pitchFamily="18" charset="0"/>
                <a:cs typeface="Times New Roman" panose="02020603050405020304" pitchFamily="18" charset="0"/>
              </a:rPr>
              <a:t> </a:t>
            </a:r>
            <a:r>
              <a:rPr sz="2000" spc="-23" dirty="0">
                <a:solidFill>
                  <a:srgbClr val="181B0D"/>
                </a:solidFill>
                <a:latin typeface="Times New Roman" panose="02020603050405020304" pitchFamily="18" charset="0"/>
                <a:cs typeface="Times New Roman" panose="02020603050405020304" pitchFamily="18" charset="0"/>
              </a:rPr>
              <a:t>have</a:t>
            </a:r>
            <a:r>
              <a:rPr sz="2000" spc="4" dirty="0">
                <a:solidFill>
                  <a:srgbClr val="181B0D"/>
                </a:solidFill>
                <a:latin typeface="Times New Roman" panose="02020603050405020304" pitchFamily="18" charset="0"/>
                <a:cs typeface="Times New Roman" panose="02020603050405020304" pitchFamily="18" charset="0"/>
              </a:rPr>
              <a:t> </a:t>
            </a:r>
            <a:r>
              <a:rPr sz="2000" spc="-34" dirty="0">
                <a:solidFill>
                  <a:srgbClr val="181B0D"/>
                </a:solidFill>
                <a:latin typeface="Times New Roman" panose="02020603050405020304" pitchFamily="18" charset="0"/>
                <a:cs typeface="Times New Roman" panose="02020603050405020304" pitchFamily="18" charset="0"/>
              </a:rPr>
              <a:t>to</a:t>
            </a:r>
            <a:r>
              <a:rPr sz="2000" dirty="0">
                <a:solidFill>
                  <a:srgbClr val="181B0D"/>
                </a:solidFill>
                <a:latin typeface="Times New Roman" panose="02020603050405020304" pitchFamily="18" charset="0"/>
                <a:cs typeface="Times New Roman" panose="02020603050405020304" pitchFamily="18" charset="0"/>
              </a:rPr>
              <a:t> </a:t>
            </a:r>
            <a:r>
              <a:rPr sz="2000" spc="-23" dirty="0">
                <a:solidFill>
                  <a:srgbClr val="181B0D"/>
                </a:solidFill>
                <a:latin typeface="Times New Roman" panose="02020603050405020304" pitchFamily="18" charset="0"/>
                <a:cs typeface="Times New Roman" panose="02020603050405020304" pitchFamily="18" charset="0"/>
              </a:rPr>
              <a:t>have</a:t>
            </a:r>
            <a:r>
              <a:rPr sz="2000" spc="-11" dirty="0">
                <a:solidFill>
                  <a:srgbClr val="181B0D"/>
                </a:solidFill>
                <a:latin typeface="Times New Roman" panose="02020603050405020304" pitchFamily="18" charset="0"/>
                <a:cs typeface="Times New Roman" panose="02020603050405020304" pitchFamily="18" charset="0"/>
              </a:rPr>
              <a:t> </a:t>
            </a:r>
            <a:r>
              <a:rPr sz="2000" spc="-26" dirty="0">
                <a:solidFill>
                  <a:srgbClr val="181B0D"/>
                </a:solidFill>
                <a:latin typeface="Times New Roman" panose="02020603050405020304" pitchFamily="18" charset="0"/>
                <a:cs typeface="Times New Roman" panose="02020603050405020304" pitchFamily="18" charset="0"/>
              </a:rPr>
              <a:t>some</a:t>
            </a:r>
            <a:r>
              <a:rPr sz="2000" spc="15" dirty="0">
                <a:solidFill>
                  <a:srgbClr val="181B0D"/>
                </a:solidFill>
                <a:latin typeface="Times New Roman" panose="02020603050405020304" pitchFamily="18" charset="0"/>
                <a:cs typeface="Times New Roman" panose="02020603050405020304" pitchFamily="18" charset="0"/>
              </a:rPr>
              <a:t> </a:t>
            </a:r>
            <a:r>
              <a:rPr sz="2000" spc="-4" dirty="0">
                <a:solidFill>
                  <a:srgbClr val="181B0D"/>
                </a:solidFill>
                <a:latin typeface="Times New Roman" panose="02020603050405020304" pitchFamily="18" charset="0"/>
                <a:cs typeface="Times New Roman" panose="02020603050405020304" pitchFamily="18" charset="0"/>
              </a:rPr>
              <a:t>reasons</a:t>
            </a:r>
            <a:r>
              <a:rPr sz="2000" spc="4" dirty="0">
                <a:solidFill>
                  <a:srgbClr val="181B0D"/>
                </a:solidFill>
                <a:latin typeface="Times New Roman" panose="02020603050405020304" pitchFamily="18" charset="0"/>
                <a:cs typeface="Times New Roman" panose="02020603050405020304" pitchFamily="18" charset="0"/>
              </a:rPr>
              <a:t> </a:t>
            </a:r>
            <a:r>
              <a:rPr sz="2000" spc="-34" dirty="0">
                <a:solidFill>
                  <a:srgbClr val="181B0D"/>
                </a:solidFill>
                <a:latin typeface="Times New Roman" panose="02020603050405020304" pitchFamily="18" charset="0"/>
                <a:cs typeface="Times New Roman" panose="02020603050405020304" pitchFamily="18" charset="0"/>
              </a:rPr>
              <a:t>to</a:t>
            </a:r>
            <a:r>
              <a:rPr sz="2000" spc="4" dirty="0">
                <a:solidFill>
                  <a:srgbClr val="181B0D"/>
                </a:solidFill>
                <a:latin typeface="Times New Roman" panose="02020603050405020304" pitchFamily="18" charset="0"/>
                <a:cs typeface="Times New Roman" panose="02020603050405020304" pitchFamily="18" charset="0"/>
              </a:rPr>
              <a:t> </a:t>
            </a:r>
            <a:r>
              <a:rPr sz="2000" spc="-11" dirty="0">
                <a:solidFill>
                  <a:srgbClr val="181B0D"/>
                </a:solidFill>
                <a:latin typeface="Times New Roman" panose="02020603050405020304" pitchFamily="18" charset="0"/>
                <a:cs typeface="Times New Roman" panose="02020603050405020304" pitchFamily="18" charset="0"/>
              </a:rPr>
              <a:t>contact the </a:t>
            </a:r>
            <a:r>
              <a:rPr sz="2000" spc="-15" dirty="0">
                <a:solidFill>
                  <a:srgbClr val="181B0D"/>
                </a:solidFill>
                <a:latin typeface="Times New Roman" panose="02020603050405020304" pitchFamily="18" charset="0"/>
                <a:cs typeface="Times New Roman" panose="02020603050405020304" pitchFamily="18" charset="0"/>
              </a:rPr>
              <a:t>other</a:t>
            </a:r>
            <a:r>
              <a:rPr sz="2000" spc="4" dirty="0">
                <a:solidFill>
                  <a:srgbClr val="181B0D"/>
                </a:solidFill>
                <a:latin typeface="Times New Roman" panose="02020603050405020304" pitchFamily="18" charset="0"/>
                <a:cs typeface="Times New Roman" panose="02020603050405020304" pitchFamily="18" charset="0"/>
              </a:rPr>
              <a:t> </a:t>
            </a:r>
            <a:r>
              <a:rPr sz="2000" spc="-4" dirty="0">
                <a:solidFill>
                  <a:srgbClr val="181B0D"/>
                </a:solidFill>
                <a:latin typeface="Times New Roman" panose="02020603050405020304" pitchFamily="18" charset="0"/>
                <a:cs typeface="Times New Roman" panose="02020603050405020304" pitchFamily="18" charset="0"/>
              </a:rPr>
              <a:t>person.</a:t>
            </a:r>
            <a:r>
              <a:rPr sz="2000" dirty="0">
                <a:solidFill>
                  <a:srgbClr val="181B0D"/>
                </a:solidFill>
                <a:latin typeface="Times New Roman" panose="02020603050405020304" pitchFamily="18" charset="0"/>
                <a:cs typeface="Times New Roman" panose="02020603050405020304" pitchFamily="18" charset="0"/>
              </a:rPr>
              <a:t> </a:t>
            </a:r>
            <a:endParaRPr lang="en-US" sz="2000" dirty="0">
              <a:solidFill>
                <a:srgbClr val="181B0D"/>
              </a:solidFill>
              <a:latin typeface="Times New Roman" panose="02020603050405020304" pitchFamily="18" charset="0"/>
              <a:cs typeface="Times New Roman" panose="02020603050405020304" pitchFamily="18" charset="0"/>
            </a:endParaRPr>
          </a:p>
          <a:p>
            <a:pPr marL="351949" indent="-342900" algn="just">
              <a:lnSpc>
                <a:spcPts val="1748"/>
              </a:lnSpc>
              <a:spcBef>
                <a:spcPts val="75"/>
              </a:spcBef>
              <a:buFont typeface="Wingdings" pitchFamily="2" charset="2"/>
              <a:buChar char="v"/>
              <a:tabLst>
                <a:tab pos="296704" algn="l"/>
                <a:tab pos="297180" algn="l"/>
              </a:tabLst>
            </a:pPr>
            <a:r>
              <a:rPr sz="2000" spc="-23" dirty="0">
                <a:solidFill>
                  <a:srgbClr val="181B0D"/>
                </a:solidFill>
                <a:latin typeface="Times New Roman" panose="02020603050405020304" pitchFamily="18" charset="0"/>
                <a:cs typeface="Times New Roman" panose="02020603050405020304" pitchFamily="18" charset="0"/>
              </a:rPr>
              <a:t>State</a:t>
            </a:r>
            <a:r>
              <a:rPr sz="2000" spc="-11" dirty="0">
                <a:solidFill>
                  <a:srgbClr val="181B0D"/>
                </a:solidFill>
                <a:latin typeface="Times New Roman" panose="02020603050405020304" pitchFamily="18" charset="0"/>
                <a:cs typeface="Times New Roman" panose="02020603050405020304" pitchFamily="18" charset="0"/>
              </a:rPr>
              <a:t> </a:t>
            </a:r>
            <a:r>
              <a:rPr sz="2000" spc="-19" dirty="0">
                <a:solidFill>
                  <a:srgbClr val="181B0D"/>
                </a:solidFill>
                <a:latin typeface="Times New Roman" panose="02020603050405020304" pitchFamily="18" charset="0"/>
                <a:cs typeface="Times New Roman" panose="02020603050405020304" pitchFamily="18" charset="0"/>
              </a:rPr>
              <a:t>your</a:t>
            </a:r>
            <a:r>
              <a:rPr sz="2000" dirty="0">
                <a:solidFill>
                  <a:srgbClr val="181B0D"/>
                </a:solidFill>
                <a:latin typeface="Times New Roman" panose="02020603050405020304" pitchFamily="18" charset="0"/>
                <a:cs typeface="Times New Roman" panose="02020603050405020304" pitchFamily="18" charset="0"/>
              </a:rPr>
              <a:t> </a:t>
            </a:r>
            <a:r>
              <a:rPr sz="2000" spc="-8" dirty="0">
                <a:solidFill>
                  <a:srgbClr val="181B0D"/>
                </a:solidFill>
                <a:latin typeface="Times New Roman" panose="02020603050405020304" pitchFamily="18" charset="0"/>
                <a:cs typeface="Times New Roman" panose="02020603050405020304" pitchFamily="18" charset="0"/>
              </a:rPr>
              <a:t>reason</a:t>
            </a:r>
            <a:r>
              <a:rPr sz="2000" spc="4" dirty="0">
                <a:solidFill>
                  <a:srgbClr val="181B0D"/>
                </a:solidFill>
                <a:latin typeface="Times New Roman" panose="02020603050405020304" pitchFamily="18" charset="0"/>
                <a:cs typeface="Times New Roman" panose="02020603050405020304" pitchFamily="18" charset="0"/>
              </a:rPr>
              <a:t> </a:t>
            </a:r>
            <a:r>
              <a:rPr sz="2000" spc="-4" dirty="0">
                <a:solidFill>
                  <a:srgbClr val="181B0D"/>
                </a:solidFill>
                <a:latin typeface="Times New Roman" panose="02020603050405020304" pitchFamily="18" charset="0"/>
                <a:cs typeface="Times New Roman" panose="02020603050405020304" pitchFamily="18" charset="0"/>
              </a:rPr>
              <a:t>short</a:t>
            </a:r>
            <a:r>
              <a:rPr lang="en-US" sz="2000" dirty="0">
                <a:latin typeface="Times New Roman" panose="02020603050405020304" pitchFamily="18" charset="0"/>
                <a:cs typeface="Times New Roman" panose="02020603050405020304" pitchFamily="18" charset="0"/>
              </a:rPr>
              <a:t> </a:t>
            </a:r>
            <a:r>
              <a:rPr sz="2000" spc="-8" dirty="0">
                <a:solidFill>
                  <a:srgbClr val="181B0D"/>
                </a:solidFill>
                <a:latin typeface="Times New Roman" panose="02020603050405020304" pitchFamily="18" charset="0"/>
                <a:cs typeface="Times New Roman" panose="02020603050405020304" pitchFamily="18" charset="0"/>
              </a:rPr>
              <a:t>and</a:t>
            </a:r>
            <a:r>
              <a:rPr sz="2000" spc="-4" dirty="0">
                <a:solidFill>
                  <a:srgbClr val="181B0D"/>
                </a:solidFill>
                <a:latin typeface="Times New Roman" panose="02020603050405020304" pitchFamily="18" charset="0"/>
                <a:cs typeface="Times New Roman" panose="02020603050405020304" pitchFamily="18" charset="0"/>
              </a:rPr>
              <a:t> </a:t>
            </a:r>
            <a:r>
              <a:rPr sz="2000" spc="-38" dirty="0">
                <a:solidFill>
                  <a:srgbClr val="181B0D"/>
                </a:solidFill>
                <a:latin typeface="Times New Roman" panose="02020603050405020304" pitchFamily="18" charset="0"/>
                <a:cs typeface="Times New Roman" panose="02020603050405020304" pitchFamily="18" charset="0"/>
              </a:rPr>
              <a:t>to</a:t>
            </a:r>
            <a:r>
              <a:rPr sz="2000" dirty="0">
                <a:solidFill>
                  <a:srgbClr val="181B0D"/>
                </a:solidFill>
                <a:latin typeface="Times New Roman" panose="02020603050405020304" pitchFamily="18" charset="0"/>
                <a:cs typeface="Times New Roman" panose="02020603050405020304" pitchFamily="18" charset="0"/>
              </a:rPr>
              <a:t> </a:t>
            </a:r>
            <a:r>
              <a:rPr sz="2000" spc="-11" dirty="0">
                <a:solidFill>
                  <a:srgbClr val="181B0D"/>
                </a:solidFill>
                <a:latin typeface="Times New Roman" panose="02020603050405020304" pitchFamily="18" charset="0"/>
                <a:cs typeface="Times New Roman" panose="02020603050405020304" pitchFamily="18" charset="0"/>
              </a:rPr>
              <a:t>the</a:t>
            </a:r>
            <a:r>
              <a:rPr sz="2000" spc="-19" dirty="0">
                <a:solidFill>
                  <a:srgbClr val="181B0D"/>
                </a:solidFill>
                <a:latin typeface="Times New Roman" panose="02020603050405020304" pitchFamily="18" charset="0"/>
                <a:cs typeface="Times New Roman" panose="02020603050405020304" pitchFamily="18" charset="0"/>
              </a:rPr>
              <a:t> </a:t>
            </a:r>
            <a:r>
              <a:rPr sz="2000" spc="-15" dirty="0">
                <a:solidFill>
                  <a:srgbClr val="181B0D"/>
                </a:solidFill>
                <a:latin typeface="Times New Roman" panose="02020603050405020304" pitchFamily="18" charset="0"/>
                <a:cs typeface="Times New Roman" panose="02020603050405020304" pitchFamily="18" charset="0"/>
              </a:rPr>
              <a:t>point</a:t>
            </a:r>
            <a:r>
              <a:rPr sz="2000" spc="11" dirty="0">
                <a:solidFill>
                  <a:srgbClr val="181B0D"/>
                </a:solidFill>
                <a:latin typeface="Times New Roman" panose="02020603050405020304" pitchFamily="18" charset="0"/>
                <a:cs typeface="Times New Roman" panose="02020603050405020304" pitchFamily="18" charset="0"/>
              </a:rPr>
              <a:t> </a:t>
            </a:r>
            <a:r>
              <a:rPr sz="2000" spc="-19" dirty="0">
                <a:solidFill>
                  <a:srgbClr val="181B0D"/>
                </a:solidFill>
                <a:latin typeface="Times New Roman" panose="02020603050405020304" pitchFamily="18" charset="0"/>
                <a:cs typeface="Times New Roman" panose="02020603050405020304" pitchFamily="18" charset="0"/>
              </a:rPr>
              <a:t>of </a:t>
            </a:r>
            <a:r>
              <a:rPr sz="2000" spc="-45" dirty="0">
                <a:solidFill>
                  <a:srgbClr val="181B0D"/>
                </a:solidFill>
                <a:latin typeface="Times New Roman" panose="02020603050405020304" pitchFamily="18" charset="0"/>
                <a:cs typeface="Times New Roman" panose="02020603050405020304" pitchFamily="18" charset="0"/>
              </a:rPr>
              <a:t>why</a:t>
            </a:r>
            <a:r>
              <a:rPr sz="2000" spc="4" dirty="0">
                <a:solidFill>
                  <a:srgbClr val="181B0D"/>
                </a:solidFill>
                <a:latin typeface="Times New Roman" panose="02020603050405020304" pitchFamily="18" charset="0"/>
                <a:cs typeface="Times New Roman" panose="02020603050405020304" pitchFamily="18" charset="0"/>
              </a:rPr>
              <a:t> </a:t>
            </a:r>
            <a:r>
              <a:rPr sz="2000" spc="-23" dirty="0">
                <a:solidFill>
                  <a:srgbClr val="181B0D"/>
                </a:solidFill>
                <a:latin typeface="Times New Roman" panose="02020603050405020304" pitchFamily="18" charset="0"/>
                <a:cs typeface="Times New Roman" panose="02020603050405020304" pitchFamily="18" charset="0"/>
              </a:rPr>
              <a:t>you</a:t>
            </a:r>
            <a:r>
              <a:rPr sz="2000" spc="-19" dirty="0">
                <a:solidFill>
                  <a:srgbClr val="181B0D"/>
                </a:solidFill>
                <a:latin typeface="Times New Roman" panose="02020603050405020304" pitchFamily="18" charset="0"/>
                <a:cs typeface="Times New Roman" panose="02020603050405020304" pitchFamily="18" charset="0"/>
              </a:rPr>
              <a:t> </a:t>
            </a:r>
            <a:r>
              <a:rPr sz="2000" spc="-23" dirty="0">
                <a:solidFill>
                  <a:srgbClr val="181B0D"/>
                </a:solidFill>
                <a:latin typeface="Times New Roman" panose="02020603050405020304" pitchFamily="18" charset="0"/>
                <a:cs typeface="Times New Roman" panose="02020603050405020304" pitchFamily="18" charset="0"/>
              </a:rPr>
              <a:t>have</a:t>
            </a:r>
            <a:r>
              <a:rPr sz="2000" dirty="0">
                <a:solidFill>
                  <a:srgbClr val="181B0D"/>
                </a:solidFill>
                <a:latin typeface="Times New Roman" panose="02020603050405020304" pitchFamily="18" charset="0"/>
                <a:cs typeface="Times New Roman" panose="02020603050405020304" pitchFamily="18" charset="0"/>
              </a:rPr>
              <a:t> </a:t>
            </a:r>
            <a:r>
              <a:rPr sz="2000" spc="-34" dirty="0">
                <a:solidFill>
                  <a:srgbClr val="181B0D"/>
                </a:solidFill>
                <a:latin typeface="Times New Roman" panose="02020603050405020304" pitchFamily="18" charset="0"/>
                <a:cs typeface="Times New Roman" panose="02020603050405020304" pitchFamily="18" charset="0"/>
              </a:rPr>
              <a:t>to</a:t>
            </a:r>
            <a:r>
              <a:rPr sz="2000" spc="-4" dirty="0">
                <a:solidFill>
                  <a:srgbClr val="181B0D"/>
                </a:solidFill>
                <a:latin typeface="Times New Roman" panose="02020603050405020304" pitchFamily="18" charset="0"/>
                <a:cs typeface="Times New Roman" panose="02020603050405020304" pitchFamily="18" charset="0"/>
              </a:rPr>
              <a:t> send</a:t>
            </a:r>
            <a:r>
              <a:rPr sz="2000" dirty="0">
                <a:solidFill>
                  <a:srgbClr val="181B0D"/>
                </a:solidFill>
                <a:latin typeface="Times New Roman" panose="02020603050405020304" pitchFamily="18" charset="0"/>
                <a:cs typeface="Times New Roman" panose="02020603050405020304" pitchFamily="18" charset="0"/>
              </a:rPr>
              <a:t> </a:t>
            </a:r>
            <a:r>
              <a:rPr sz="2000" spc="-8" dirty="0">
                <a:solidFill>
                  <a:srgbClr val="181B0D"/>
                </a:solidFill>
                <a:latin typeface="Times New Roman" panose="02020603050405020304" pitchFamily="18" charset="0"/>
                <a:cs typeface="Times New Roman" panose="02020603050405020304" pitchFamily="18" charset="0"/>
              </a:rPr>
              <a:t>this</a:t>
            </a:r>
            <a:r>
              <a:rPr sz="2000" spc="-4" dirty="0">
                <a:solidFill>
                  <a:srgbClr val="181B0D"/>
                </a:solidFill>
                <a:latin typeface="Times New Roman" panose="02020603050405020304" pitchFamily="18" charset="0"/>
                <a:cs typeface="Times New Roman" panose="02020603050405020304" pitchFamily="18" charset="0"/>
              </a:rPr>
              <a:t> </a:t>
            </a:r>
            <a:r>
              <a:rPr sz="2000" spc="-26" dirty="0">
                <a:solidFill>
                  <a:srgbClr val="181B0D"/>
                </a:solidFill>
                <a:latin typeface="Times New Roman" panose="02020603050405020304" pitchFamily="18" charset="0"/>
                <a:cs typeface="Times New Roman" panose="02020603050405020304" pitchFamily="18" charset="0"/>
              </a:rPr>
              <a:t>email</a:t>
            </a:r>
            <a:r>
              <a:rPr sz="2000" spc="-26" dirty="0">
                <a:solidFill>
                  <a:srgbClr val="181B0D"/>
                </a:solidFill>
                <a:latin typeface="Franklin Gothic Medium"/>
                <a:cs typeface="Franklin Gothic Medium"/>
              </a:rPr>
              <a:t>.</a:t>
            </a:r>
            <a:endParaRPr sz="2000" dirty="0">
              <a:latin typeface="Franklin Gothic Medium"/>
              <a:cs typeface="Franklin Gothic Medium"/>
            </a:endParaRPr>
          </a:p>
        </p:txBody>
      </p:sp>
      <p:graphicFrame>
        <p:nvGraphicFramePr>
          <p:cNvPr id="4" name="object 4"/>
          <p:cNvGraphicFramePr>
            <a:graphicFrameLocks noGrp="1"/>
          </p:cNvGraphicFramePr>
          <p:nvPr>
            <p:extLst>
              <p:ext uri="{D42A27DB-BD31-4B8C-83A1-F6EECF244321}">
                <p14:modId xmlns:p14="http://schemas.microsoft.com/office/powerpoint/2010/main" val="2265255634"/>
              </p:ext>
            </p:extLst>
          </p:nvPr>
        </p:nvGraphicFramePr>
        <p:xfrm>
          <a:off x="720000" y="1836964"/>
          <a:ext cx="7836167" cy="2935749"/>
        </p:xfrm>
        <a:graphic>
          <a:graphicData uri="http://schemas.openxmlformats.org/drawingml/2006/table">
            <a:tbl>
              <a:tblPr firstRow="1" bandRow="1">
                <a:tableStyleId>{2D5ABB26-0587-4C30-8999-92F81FD0307C}</a:tableStyleId>
              </a:tblPr>
              <a:tblGrid>
                <a:gridCol w="7836167">
                  <a:extLst>
                    <a:ext uri="{9D8B030D-6E8A-4147-A177-3AD203B41FA5}">
                      <a16:colId xmlns:a16="http://schemas.microsoft.com/office/drawing/2014/main" val="20000"/>
                    </a:ext>
                  </a:extLst>
                </a:gridCol>
              </a:tblGrid>
              <a:tr h="336442">
                <a:tc>
                  <a:txBody>
                    <a:bodyPr/>
                    <a:lstStyle/>
                    <a:p>
                      <a:pPr marL="91440">
                        <a:lnSpc>
                          <a:spcPct val="100000"/>
                        </a:lnSpc>
                        <a:spcBef>
                          <a:spcPts val="305"/>
                        </a:spcBef>
                      </a:pPr>
                      <a:r>
                        <a:rPr sz="1800" spc="25" dirty="0">
                          <a:solidFill>
                            <a:srgbClr val="FFFFFF"/>
                          </a:solidFill>
                          <a:latin typeface="Times New Roman" panose="02020603050405020304" pitchFamily="18" charset="0"/>
                          <a:cs typeface="Times New Roman" panose="02020603050405020304" pitchFamily="18" charset="0"/>
                        </a:rPr>
                        <a:t>Use</a:t>
                      </a:r>
                      <a:r>
                        <a:rPr sz="1800" spc="-85" dirty="0">
                          <a:solidFill>
                            <a:srgbClr val="FFFFFF"/>
                          </a:solidFill>
                          <a:latin typeface="Times New Roman" panose="02020603050405020304" pitchFamily="18" charset="0"/>
                          <a:cs typeface="Times New Roman" panose="02020603050405020304" pitchFamily="18" charset="0"/>
                        </a:rPr>
                        <a:t> </a:t>
                      </a:r>
                      <a:r>
                        <a:rPr sz="1800" dirty="0">
                          <a:solidFill>
                            <a:srgbClr val="FFFFFF"/>
                          </a:solidFill>
                          <a:latin typeface="Times New Roman" panose="02020603050405020304" pitchFamily="18" charset="0"/>
                          <a:cs typeface="Times New Roman" panose="02020603050405020304" pitchFamily="18" charset="0"/>
                        </a:rPr>
                        <a:t>this</a:t>
                      </a:r>
                      <a:endParaRPr sz="1800">
                        <a:latin typeface="Times New Roman" panose="02020603050405020304" pitchFamily="18" charset="0"/>
                        <a:cs typeface="Times New Roman" panose="02020603050405020304" pitchFamily="18" charset="0"/>
                      </a:endParaRPr>
                    </a:p>
                  </a:txBody>
                  <a:tcPr marL="0" marR="0" marT="29051"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B8D85"/>
                    </a:solidFill>
                  </a:tcPr>
                </a:tc>
                <a:extLst>
                  <a:ext uri="{0D108BD9-81ED-4DB2-BD59-A6C34878D82A}">
                    <a16:rowId xmlns:a16="http://schemas.microsoft.com/office/drawing/2014/main" val="10000"/>
                  </a:ext>
                </a:extLst>
              </a:tr>
              <a:tr h="336443">
                <a:tc>
                  <a:txBody>
                    <a:bodyPr/>
                    <a:lstStyle/>
                    <a:p>
                      <a:pPr marL="91440">
                        <a:lnSpc>
                          <a:spcPct val="100000"/>
                        </a:lnSpc>
                        <a:spcBef>
                          <a:spcPts val="310"/>
                        </a:spcBef>
                      </a:pPr>
                      <a:r>
                        <a:rPr sz="1800" spc="-30" dirty="0">
                          <a:latin typeface="Times New Roman" panose="02020603050405020304" pitchFamily="18" charset="0"/>
                          <a:cs typeface="Times New Roman" panose="02020603050405020304" pitchFamily="18" charset="0"/>
                        </a:rPr>
                        <a:t>I</a:t>
                      </a:r>
                      <a:r>
                        <a:rPr sz="1800" spc="-15" dirty="0">
                          <a:latin typeface="Times New Roman" panose="02020603050405020304" pitchFamily="18" charset="0"/>
                          <a:cs typeface="Times New Roman" panose="02020603050405020304" pitchFamily="18" charset="0"/>
                        </a:rPr>
                        <a:t> </a:t>
                      </a:r>
                      <a:r>
                        <a:rPr sz="1800" spc="-60" dirty="0">
                          <a:latin typeface="Times New Roman" panose="02020603050405020304" pitchFamily="18" charset="0"/>
                          <a:cs typeface="Times New Roman" panose="02020603050405020304" pitchFamily="18" charset="0"/>
                        </a:rPr>
                        <a:t>am</a:t>
                      </a:r>
                      <a:r>
                        <a:rPr sz="1800" spc="-20"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writing</a:t>
                      </a:r>
                      <a:r>
                        <a:rPr sz="1800" spc="-3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to </a:t>
                      </a:r>
                      <a:r>
                        <a:rPr sz="1800" spc="-60" dirty="0">
                          <a:latin typeface="Times New Roman" panose="02020603050405020304" pitchFamily="18" charset="0"/>
                          <a:cs typeface="Times New Roman" panose="02020603050405020304" pitchFamily="18" charset="0"/>
                        </a:rPr>
                        <a:t>make</a:t>
                      </a:r>
                      <a:r>
                        <a:rPr sz="1800" spc="-20" dirty="0">
                          <a:latin typeface="Times New Roman" panose="02020603050405020304" pitchFamily="18" charset="0"/>
                          <a:cs typeface="Times New Roman" panose="02020603050405020304" pitchFamily="18" charset="0"/>
                        </a:rPr>
                        <a:t> </a:t>
                      </a:r>
                      <a:r>
                        <a:rPr sz="1800" spc="-25" dirty="0">
                          <a:latin typeface="Times New Roman" panose="02020603050405020304" pitchFamily="18" charset="0"/>
                          <a:cs typeface="Times New Roman" panose="02020603050405020304" pitchFamily="18" charset="0"/>
                        </a:rPr>
                        <a:t>a</a:t>
                      </a:r>
                      <a:r>
                        <a:rPr sz="1800" spc="-15" dirty="0">
                          <a:latin typeface="Times New Roman" panose="02020603050405020304" pitchFamily="18" charset="0"/>
                          <a:cs typeface="Times New Roman" panose="02020603050405020304" pitchFamily="18" charset="0"/>
                        </a:rPr>
                        <a:t> </a:t>
                      </a:r>
                      <a:r>
                        <a:rPr sz="1800" spc="-5" dirty="0">
                          <a:latin typeface="Times New Roman" panose="02020603050405020304" pitchFamily="18" charset="0"/>
                          <a:cs typeface="Times New Roman" panose="02020603050405020304" pitchFamily="18" charset="0"/>
                        </a:rPr>
                        <a:t>reservation</a:t>
                      </a:r>
                      <a:endParaRPr sz="1800" dirty="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1"/>
                  </a:ext>
                </a:extLst>
              </a:tr>
              <a:tr h="336442">
                <a:tc>
                  <a:txBody>
                    <a:bodyPr/>
                    <a:lstStyle/>
                    <a:p>
                      <a:pPr marL="91440">
                        <a:lnSpc>
                          <a:spcPct val="100000"/>
                        </a:lnSpc>
                        <a:spcBef>
                          <a:spcPts val="310"/>
                        </a:spcBef>
                      </a:pPr>
                      <a:r>
                        <a:rPr sz="1800" spc="-30" dirty="0">
                          <a:latin typeface="Times New Roman" panose="02020603050405020304" pitchFamily="18" charset="0"/>
                          <a:cs typeface="Times New Roman" panose="02020603050405020304" pitchFamily="18" charset="0"/>
                        </a:rPr>
                        <a:t>I</a:t>
                      </a:r>
                      <a:r>
                        <a:rPr sz="1800" spc="-10" dirty="0">
                          <a:latin typeface="Times New Roman" panose="02020603050405020304" pitchFamily="18" charset="0"/>
                          <a:cs typeface="Times New Roman" panose="02020603050405020304" pitchFamily="18" charset="0"/>
                        </a:rPr>
                        <a:t> </a:t>
                      </a:r>
                      <a:r>
                        <a:rPr sz="1800" spc="-60" dirty="0">
                          <a:latin typeface="Times New Roman" panose="02020603050405020304" pitchFamily="18" charset="0"/>
                          <a:cs typeface="Times New Roman" panose="02020603050405020304" pitchFamily="18" charset="0"/>
                        </a:rPr>
                        <a:t>am</a:t>
                      </a:r>
                      <a:r>
                        <a:rPr sz="1800" spc="-20"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writing</a:t>
                      </a:r>
                      <a:r>
                        <a:rPr sz="1800" spc="-3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to</a:t>
                      </a:r>
                      <a:r>
                        <a:rPr sz="1800" spc="-25" dirty="0">
                          <a:latin typeface="Times New Roman" panose="02020603050405020304" pitchFamily="18" charset="0"/>
                          <a:cs typeface="Times New Roman" panose="02020603050405020304" pitchFamily="18" charset="0"/>
                        </a:rPr>
                        <a:t> apply</a:t>
                      </a:r>
                      <a:r>
                        <a:rPr sz="1800" spc="-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for </a:t>
                      </a:r>
                      <a:r>
                        <a:rPr sz="1800" spc="-15" dirty="0">
                          <a:latin typeface="Times New Roman" panose="02020603050405020304" pitchFamily="18" charset="0"/>
                          <a:cs typeface="Times New Roman" panose="02020603050405020304" pitchFamily="18" charset="0"/>
                        </a:rPr>
                        <a:t>the position</a:t>
                      </a:r>
                      <a:r>
                        <a:rPr sz="1800" spc="-30" dirty="0">
                          <a:latin typeface="Times New Roman" panose="02020603050405020304" pitchFamily="18" charset="0"/>
                          <a:cs typeface="Times New Roman" panose="02020603050405020304" pitchFamily="18" charset="0"/>
                        </a:rPr>
                        <a:t> </a:t>
                      </a:r>
                      <a:r>
                        <a:rPr sz="1800" spc="-25" dirty="0">
                          <a:latin typeface="Times New Roman" panose="02020603050405020304" pitchFamily="18" charset="0"/>
                          <a:cs typeface="Times New Roman" panose="02020603050405020304" pitchFamily="18" charset="0"/>
                        </a:rPr>
                        <a:t>of</a:t>
                      </a:r>
                      <a:r>
                        <a:rPr sz="1800" spc="-5" dirty="0">
                          <a:latin typeface="Times New Roman" panose="02020603050405020304" pitchFamily="18" charset="0"/>
                          <a:cs typeface="Times New Roman" panose="02020603050405020304" pitchFamily="18" charset="0"/>
                        </a:rPr>
                        <a:t> </a:t>
                      </a:r>
                      <a:r>
                        <a:rPr sz="1800" spc="5" dirty="0">
                          <a:latin typeface="Times New Roman" panose="02020603050405020304" pitchFamily="18" charset="0"/>
                          <a:cs typeface="Times New Roman" panose="02020603050405020304" pitchFamily="18" charset="0"/>
                        </a:rPr>
                        <a:t>….</a:t>
                      </a:r>
                      <a:endParaRPr sz="180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DEC"/>
                    </a:solidFill>
                  </a:tcPr>
                </a:tc>
                <a:extLst>
                  <a:ext uri="{0D108BD9-81ED-4DB2-BD59-A6C34878D82A}">
                    <a16:rowId xmlns:a16="http://schemas.microsoft.com/office/drawing/2014/main" val="10002"/>
                  </a:ext>
                </a:extLst>
              </a:tr>
              <a:tr h="336442">
                <a:tc>
                  <a:txBody>
                    <a:bodyPr/>
                    <a:lstStyle/>
                    <a:p>
                      <a:pPr marL="91440">
                        <a:lnSpc>
                          <a:spcPct val="100000"/>
                        </a:lnSpc>
                        <a:spcBef>
                          <a:spcPts val="310"/>
                        </a:spcBef>
                      </a:pPr>
                      <a:r>
                        <a:rPr sz="1800" spc="-30" dirty="0">
                          <a:latin typeface="Times New Roman" panose="02020603050405020304" pitchFamily="18" charset="0"/>
                          <a:cs typeface="Times New Roman" panose="02020603050405020304" pitchFamily="18" charset="0"/>
                        </a:rPr>
                        <a:t>I</a:t>
                      </a:r>
                      <a:r>
                        <a:rPr sz="1800" spc="-5" dirty="0">
                          <a:latin typeface="Times New Roman" panose="02020603050405020304" pitchFamily="18" charset="0"/>
                          <a:cs typeface="Times New Roman" panose="02020603050405020304" pitchFamily="18" charset="0"/>
                        </a:rPr>
                        <a:t> </a:t>
                      </a:r>
                      <a:r>
                        <a:rPr sz="1800" spc="-60" dirty="0">
                          <a:latin typeface="Times New Roman" panose="02020603050405020304" pitchFamily="18" charset="0"/>
                          <a:cs typeface="Times New Roman" panose="02020603050405020304" pitchFamily="18" charset="0"/>
                        </a:rPr>
                        <a:t>am</a:t>
                      </a:r>
                      <a:r>
                        <a:rPr sz="1800" spc="-20"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writing</a:t>
                      </a:r>
                      <a:r>
                        <a:rPr sz="1800" spc="-35" dirty="0">
                          <a:latin typeface="Times New Roman" panose="02020603050405020304" pitchFamily="18" charset="0"/>
                          <a:cs typeface="Times New Roman" panose="02020603050405020304" pitchFamily="18" charset="0"/>
                        </a:rPr>
                        <a:t> </a:t>
                      </a:r>
                      <a:r>
                        <a:rPr sz="1800" spc="-10" dirty="0">
                          <a:latin typeface="Times New Roman" panose="02020603050405020304" pitchFamily="18" charset="0"/>
                          <a:cs typeface="Times New Roman" panose="02020603050405020304" pitchFamily="18" charset="0"/>
                        </a:rPr>
                        <a:t>this</a:t>
                      </a:r>
                      <a:r>
                        <a:rPr sz="1800" spc="-30" dirty="0">
                          <a:latin typeface="Times New Roman" panose="02020603050405020304" pitchFamily="18" charset="0"/>
                          <a:cs typeface="Times New Roman" panose="02020603050405020304" pitchFamily="18" charset="0"/>
                        </a:rPr>
                        <a:t> </a:t>
                      </a:r>
                      <a:r>
                        <a:rPr lang="en-US" sz="1800" spc="-35" dirty="0">
                          <a:latin typeface="Times New Roman" panose="02020603050405020304" pitchFamily="18" charset="0"/>
                          <a:cs typeface="Times New Roman" panose="02020603050405020304" pitchFamily="18" charset="0"/>
                        </a:rPr>
                        <a:t>letter</a:t>
                      </a:r>
                      <a:r>
                        <a:rPr sz="1800" spc="-3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to</a:t>
                      </a:r>
                      <a:r>
                        <a:rPr sz="1800" spc="-10" dirty="0">
                          <a:latin typeface="Times New Roman" panose="02020603050405020304" pitchFamily="18" charset="0"/>
                          <a:cs typeface="Times New Roman" panose="02020603050405020304" pitchFamily="18" charset="0"/>
                        </a:rPr>
                        <a:t> </a:t>
                      </a:r>
                      <a:r>
                        <a:rPr sz="1800" spc="-25" dirty="0">
                          <a:latin typeface="Times New Roman" panose="02020603050405020304" pitchFamily="18" charset="0"/>
                          <a:cs typeface="Times New Roman" panose="02020603050405020304" pitchFamily="18" charset="0"/>
                        </a:rPr>
                        <a:t>confirm</a:t>
                      </a:r>
                      <a:r>
                        <a:rPr sz="1800" spc="-65" dirty="0">
                          <a:latin typeface="Times New Roman" panose="02020603050405020304" pitchFamily="18" charset="0"/>
                          <a:cs typeface="Times New Roman" panose="02020603050405020304" pitchFamily="18" charset="0"/>
                        </a:rPr>
                        <a:t> </a:t>
                      </a:r>
                      <a:r>
                        <a:rPr sz="1800" spc="-100" dirty="0">
                          <a:latin typeface="Times New Roman" panose="02020603050405020304" pitchFamily="18" charset="0"/>
                          <a:cs typeface="Times New Roman" panose="02020603050405020304" pitchFamily="18" charset="0"/>
                        </a:rPr>
                        <a:t>my</a:t>
                      </a:r>
                      <a:r>
                        <a:rPr sz="1800" spc="15" dirty="0">
                          <a:latin typeface="Times New Roman" panose="02020603050405020304" pitchFamily="18" charset="0"/>
                          <a:cs typeface="Times New Roman" panose="02020603050405020304" pitchFamily="18" charset="0"/>
                        </a:rPr>
                        <a:t> </a:t>
                      </a:r>
                      <a:r>
                        <a:rPr sz="1800" spc="-25" dirty="0">
                          <a:latin typeface="Times New Roman" panose="02020603050405020304" pitchFamily="18" charset="0"/>
                          <a:cs typeface="Times New Roman" panose="02020603050405020304" pitchFamily="18" charset="0"/>
                        </a:rPr>
                        <a:t>booking</a:t>
                      </a:r>
                      <a:endParaRPr sz="1800" dirty="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3"/>
                  </a:ext>
                </a:extLst>
              </a:tr>
              <a:tr h="336443">
                <a:tc>
                  <a:txBody>
                    <a:bodyPr/>
                    <a:lstStyle/>
                    <a:p>
                      <a:pPr marL="91440">
                        <a:lnSpc>
                          <a:spcPct val="100000"/>
                        </a:lnSpc>
                        <a:spcBef>
                          <a:spcPts val="310"/>
                        </a:spcBef>
                      </a:pPr>
                      <a:r>
                        <a:rPr sz="1800" spc="-30" dirty="0">
                          <a:latin typeface="Times New Roman" panose="02020603050405020304" pitchFamily="18" charset="0"/>
                          <a:cs typeface="Times New Roman" panose="02020603050405020304" pitchFamily="18" charset="0"/>
                        </a:rPr>
                        <a:t>I</a:t>
                      </a:r>
                      <a:r>
                        <a:rPr sz="1800" dirty="0">
                          <a:latin typeface="Times New Roman" panose="02020603050405020304" pitchFamily="18" charset="0"/>
                          <a:cs typeface="Times New Roman" panose="02020603050405020304" pitchFamily="18" charset="0"/>
                        </a:rPr>
                        <a:t> </a:t>
                      </a:r>
                      <a:r>
                        <a:rPr sz="1800" spc="-60" dirty="0">
                          <a:latin typeface="Times New Roman" panose="02020603050405020304" pitchFamily="18" charset="0"/>
                          <a:cs typeface="Times New Roman" panose="02020603050405020304" pitchFamily="18" charset="0"/>
                        </a:rPr>
                        <a:t>am</a:t>
                      </a:r>
                      <a:r>
                        <a:rPr sz="1800" spc="-10"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writing </a:t>
                      </a:r>
                      <a:r>
                        <a:rPr sz="1800" spc="-10" dirty="0">
                          <a:latin typeface="Times New Roman" panose="02020603050405020304" pitchFamily="18" charset="0"/>
                          <a:cs typeface="Times New Roman" panose="02020603050405020304" pitchFamily="18" charset="0"/>
                        </a:rPr>
                        <a:t>this</a:t>
                      </a:r>
                      <a:r>
                        <a:rPr sz="1800" spc="-20" dirty="0">
                          <a:latin typeface="Times New Roman" panose="02020603050405020304" pitchFamily="18" charset="0"/>
                          <a:cs typeface="Times New Roman" panose="02020603050405020304" pitchFamily="18" charset="0"/>
                        </a:rPr>
                        <a:t> </a:t>
                      </a:r>
                      <a:r>
                        <a:rPr lang="en-US" sz="1800" spc="-35" dirty="0">
                          <a:latin typeface="Times New Roman" panose="02020603050405020304" pitchFamily="18" charset="0"/>
                          <a:cs typeface="Times New Roman" panose="02020603050405020304" pitchFamily="18" charset="0"/>
                        </a:rPr>
                        <a:t>letter</a:t>
                      </a:r>
                      <a:r>
                        <a:rPr sz="1800" spc="-30" dirty="0">
                          <a:latin typeface="Times New Roman" panose="02020603050405020304" pitchFamily="18" charset="0"/>
                          <a:cs typeface="Times New Roman" panose="02020603050405020304" pitchFamily="18" charset="0"/>
                        </a:rPr>
                        <a:t> </a:t>
                      </a:r>
                      <a:r>
                        <a:rPr sz="1800" dirty="0">
                          <a:latin typeface="Times New Roman" panose="02020603050405020304" pitchFamily="18" charset="0"/>
                          <a:cs typeface="Times New Roman" panose="02020603050405020304" pitchFamily="18" charset="0"/>
                        </a:rPr>
                        <a:t>as</a:t>
                      </a:r>
                      <a:r>
                        <a:rPr sz="1800" spc="5" dirty="0">
                          <a:latin typeface="Times New Roman" panose="02020603050405020304" pitchFamily="18" charset="0"/>
                          <a:cs typeface="Times New Roman" panose="02020603050405020304" pitchFamily="18" charset="0"/>
                        </a:rPr>
                        <a:t> </a:t>
                      </a:r>
                      <a:r>
                        <a:rPr sz="1800" spc="-35" dirty="0">
                          <a:latin typeface="Times New Roman" panose="02020603050405020304" pitchFamily="18" charset="0"/>
                          <a:cs typeface="Times New Roman" panose="02020603050405020304" pitchFamily="18" charset="0"/>
                        </a:rPr>
                        <a:t>for</a:t>
                      </a:r>
                      <a:r>
                        <a:rPr sz="1800" spc="-5" dirty="0">
                          <a:latin typeface="Times New Roman" panose="02020603050405020304" pitchFamily="18" charset="0"/>
                          <a:cs typeface="Times New Roman" panose="02020603050405020304" pitchFamily="18" charset="0"/>
                        </a:rPr>
                        <a:t> </a:t>
                      </a:r>
                      <a:r>
                        <a:rPr sz="1800" spc="-15" dirty="0">
                          <a:latin typeface="Times New Roman" panose="02020603050405020304" pitchFamily="18" charset="0"/>
                          <a:cs typeface="Times New Roman" panose="02020603050405020304" pitchFamily="18" charset="0"/>
                        </a:rPr>
                        <a:t>the</a:t>
                      </a:r>
                      <a:r>
                        <a:rPr sz="1800" spc="-25" dirty="0">
                          <a:latin typeface="Times New Roman" panose="02020603050405020304" pitchFamily="18" charset="0"/>
                          <a:cs typeface="Times New Roman" panose="02020603050405020304" pitchFamily="18" charset="0"/>
                        </a:rPr>
                        <a:t> confirmation</a:t>
                      </a:r>
                      <a:r>
                        <a:rPr sz="1800" spc="-65" dirty="0">
                          <a:latin typeface="Times New Roman" panose="02020603050405020304" pitchFamily="18" charset="0"/>
                          <a:cs typeface="Times New Roman" panose="02020603050405020304" pitchFamily="18" charset="0"/>
                        </a:rPr>
                        <a:t> </a:t>
                      </a:r>
                      <a:r>
                        <a:rPr sz="1800" spc="-25" dirty="0">
                          <a:latin typeface="Times New Roman" panose="02020603050405020304" pitchFamily="18" charset="0"/>
                          <a:cs typeface="Times New Roman" panose="02020603050405020304" pitchFamily="18" charset="0"/>
                        </a:rPr>
                        <a:t>of</a:t>
                      </a:r>
                      <a:r>
                        <a:rPr sz="1800" dirty="0">
                          <a:latin typeface="Times New Roman" panose="02020603050405020304" pitchFamily="18" charset="0"/>
                          <a:cs typeface="Times New Roman" panose="02020603050405020304" pitchFamily="18" charset="0"/>
                        </a:rPr>
                        <a:t> </a:t>
                      </a:r>
                      <a:r>
                        <a:rPr sz="1800" spc="-100" dirty="0">
                          <a:latin typeface="Times New Roman" panose="02020603050405020304" pitchFamily="18" charset="0"/>
                          <a:cs typeface="Times New Roman" panose="02020603050405020304" pitchFamily="18" charset="0"/>
                        </a:rPr>
                        <a:t>my</a:t>
                      </a:r>
                      <a:r>
                        <a:rPr sz="1800" spc="25" dirty="0">
                          <a:latin typeface="Times New Roman" panose="02020603050405020304" pitchFamily="18" charset="0"/>
                          <a:cs typeface="Times New Roman" panose="02020603050405020304" pitchFamily="18" charset="0"/>
                        </a:rPr>
                        <a:t> </a:t>
                      </a:r>
                      <a:r>
                        <a:rPr sz="1800" spc="-5" dirty="0">
                          <a:latin typeface="Times New Roman" panose="02020603050405020304" pitchFamily="18" charset="0"/>
                          <a:cs typeface="Times New Roman" panose="02020603050405020304" pitchFamily="18" charset="0"/>
                        </a:rPr>
                        <a:t>reservation</a:t>
                      </a:r>
                      <a:endParaRPr sz="1800" dirty="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DEC"/>
                    </a:solidFill>
                  </a:tcPr>
                </a:tc>
                <a:extLst>
                  <a:ext uri="{0D108BD9-81ED-4DB2-BD59-A6C34878D82A}">
                    <a16:rowId xmlns:a16="http://schemas.microsoft.com/office/drawing/2014/main" val="10004"/>
                  </a:ext>
                </a:extLst>
              </a:tr>
              <a:tr h="336442">
                <a:tc>
                  <a:txBody>
                    <a:bodyPr/>
                    <a:lstStyle/>
                    <a:p>
                      <a:pPr marL="91440">
                        <a:lnSpc>
                          <a:spcPct val="100000"/>
                        </a:lnSpc>
                        <a:spcBef>
                          <a:spcPts val="315"/>
                        </a:spcBef>
                      </a:pPr>
                      <a:r>
                        <a:rPr sz="1800" spc="-30" dirty="0">
                          <a:latin typeface="Times New Roman" panose="02020603050405020304" pitchFamily="18" charset="0"/>
                          <a:cs typeface="Times New Roman" panose="02020603050405020304" pitchFamily="18" charset="0"/>
                        </a:rPr>
                        <a:t>I</a:t>
                      </a:r>
                      <a:r>
                        <a:rPr sz="1800" spc="-5" dirty="0">
                          <a:latin typeface="Times New Roman" panose="02020603050405020304" pitchFamily="18" charset="0"/>
                          <a:cs typeface="Times New Roman" panose="02020603050405020304" pitchFamily="18" charset="0"/>
                        </a:rPr>
                        <a:t> </a:t>
                      </a:r>
                      <a:r>
                        <a:rPr sz="1800" spc="-60" dirty="0">
                          <a:latin typeface="Times New Roman" panose="02020603050405020304" pitchFamily="18" charset="0"/>
                          <a:cs typeface="Times New Roman" panose="02020603050405020304" pitchFamily="18" charset="0"/>
                        </a:rPr>
                        <a:t>am</a:t>
                      </a:r>
                      <a:r>
                        <a:rPr sz="1800" spc="-1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writing</a:t>
                      </a:r>
                      <a:r>
                        <a:rPr sz="1800" spc="-2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to</a:t>
                      </a:r>
                      <a:r>
                        <a:rPr sz="1800" spc="-15" dirty="0">
                          <a:latin typeface="Times New Roman" panose="02020603050405020304" pitchFamily="18" charset="0"/>
                          <a:cs typeface="Times New Roman" panose="02020603050405020304" pitchFamily="18" charset="0"/>
                        </a:rPr>
                        <a:t> </a:t>
                      </a:r>
                      <a:r>
                        <a:rPr sz="1800" spc="-20" dirty="0">
                          <a:latin typeface="Times New Roman" panose="02020603050405020304" pitchFamily="18" charset="0"/>
                          <a:cs typeface="Times New Roman" panose="02020603050405020304" pitchFamily="18" charset="0"/>
                        </a:rPr>
                        <a:t>ask</a:t>
                      </a:r>
                      <a:r>
                        <a:rPr sz="1800" spc="-10"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for</a:t>
                      </a:r>
                      <a:r>
                        <a:rPr sz="1800" dirty="0">
                          <a:latin typeface="Times New Roman" panose="02020603050405020304" pitchFamily="18" charset="0"/>
                          <a:cs typeface="Times New Roman" panose="02020603050405020304" pitchFamily="18" charset="0"/>
                        </a:rPr>
                        <a:t> </a:t>
                      </a:r>
                      <a:r>
                        <a:rPr sz="1800" spc="-35" dirty="0">
                          <a:latin typeface="Times New Roman" panose="02020603050405020304" pitchFamily="18" charset="0"/>
                          <a:cs typeface="Times New Roman" panose="02020603050405020304" pitchFamily="18" charset="0"/>
                        </a:rPr>
                        <a:t>more</a:t>
                      </a:r>
                      <a:r>
                        <a:rPr sz="1800" spc="-10"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information</a:t>
                      </a:r>
                      <a:r>
                        <a:rPr sz="1800" spc="-60" dirty="0">
                          <a:latin typeface="Times New Roman" panose="02020603050405020304" pitchFamily="18" charset="0"/>
                          <a:cs typeface="Times New Roman" panose="02020603050405020304" pitchFamily="18" charset="0"/>
                        </a:rPr>
                        <a:t> </a:t>
                      </a:r>
                      <a:r>
                        <a:rPr sz="1800" spc="-25" dirty="0">
                          <a:latin typeface="Times New Roman" panose="02020603050405020304" pitchFamily="18" charset="0"/>
                          <a:cs typeface="Times New Roman" panose="02020603050405020304" pitchFamily="18" charset="0"/>
                        </a:rPr>
                        <a:t>regarding</a:t>
                      </a:r>
                      <a:r>
                        <a:rPr sz="1800" spc="-30" dirty="0">
                          <a:latin typeface="Times New Roman" panose="02020603050405020304" pitchFamily="18" charset="0"/>
                          <a:cs typeface="Times New Roman" panose="02020603050405020304" pitchFamily="18" charset="0"/>
                        </a:rPr>
                        <a:t> </a:t>
                      </a:r>
                      <a:r>
                        <a:rPr sz="1800" spc="5" dirty="0">
                          <a:latin typeface="Times New Roman" panose="02020603050405020304" pitchFamily="18" charset="0"/>
                          <a:cs typeface="Times New Roman" panose="02020603050405020304" pitchFamily="18" charset="0"/>
                        </a:rPr>
                        <a:t>….</a:t>
                      </a:r>
                      <a:endParaRPr sz="1800">
                        <a:latin typeface="Times New Roman" panose="02020603050405020304" pitchFamily="18" charset="0"/>
                        <a:cs typeface="Times New Roman" panose="02020603050405020304" pitchFamily="18" charset="0"/>
                      </a:endParaRPr>
                    </a:p>
                  </a:txBody>
                  <a:tcPr marL="0" marR="0" marT="300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5"/>
                  </a:ext>
                </a:extLst>
              </a:tr>
              <a:tr h="580652">
                <a:tc>
                  <a:txBody>
                    <a:bodyPr/>
                    <a:lstStyle/>
                    <a:p>
                      <a:pPr marL="91440">
                        <a:lnSpc>
                          <a:spcPct val="100000"/>
                        </a:lnSpc>
                        <a:spcBef>
                          <a:spcPts val="315"/>
                        </a:spcBef>
                      </a:pPr>
                      <a:r>
                        <a:rPr sz="1800" spc="-45" dirty="0">
                          <a:latin typeface="Times New Roman" panose="02020603050405020304" pitchFamily="18" charset="0"/>
                          <a:cs typeface="Times New Roman" panose="02020603050405020304" pitchFamily="18" charset="0"/>
                        </a:rPr>
                        <a:t>With</a:t>
                      </a:r>
                      <a:r>
                        <a:rPr sz="1800" spc="-30" dirty="0">
                          <a:latin typeface="Times New Roman" panose="02020603050405020304" pitchFamily="18" charset="0"/>
                          <a:cs typeface="Times New Roman" panose="02020603050405020304" pitchFamily="18" charset="0"/>
                        </a:rPr>
                        <a:t> </a:t>
                      </a:r>
                      <a:r>
                        <a:rPr sz="1800" spc="-15" dirty="0">
                          <a:latin typeface="Times New Roman" panose="02020603050405020304" pitchFamily="18" charset="0"/>
                          <a:cs typeface="Times New Roman" panose="02020603050405020304" pitchFamily="18" charset="0"/>
                        </a:rPr>
                        <a:t>reference</a:t>
                      </a:r>
                      <a:r>
                        <a:rPr sz="1800" spc="-50"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to</a:t>
                      </a:r>
                      <a:r>
                        <a:rPr sz="1800" dirty="0">
                          <a:latin typeface="Times New Roman" panose="02020603050405020304" pitchFamily="18" charset="0"/>
                          <a:cs typeface="Times New Roman" panose="02020603050405020304" pitchFamily="18" charset="0"/>
                        </a:rPr>
                        <a:t> </a:t>
                      </a:r>
                      <a:r>
                        <a:rPr sz="1800" spc="-5" dirty="0">
                          <a:latin typeface="Times New Roman" panose="02020603050405020304" pitchFamily="18" charset="0"/>
                          <a:cs typeface="Times New Roman" panose="02020603050405020304" pitchFamily="18" charset="0"/>
                        </a:rPr>
                        <a:t>our</a:t>
                      </a:r>
                      <a:r>
                        <a:rPr sz="1800" spc="-10" dirty="0">
                          <a:latin typeface="Times New Roman" panose="02020603050405020304" pitchFamily="18" charset="0"/>
                          <a:cs typeface="Times New Roman" panose="02020603050405020304" pitchFamily="18" charset="0"/>
                        </a:rPr>
                        <a:t> conversation</a:t>
                      </a:r>
                      <a:r>
                        <a:rPr sz="1800" spc="-60" dirty="0">
                          <a:latin typeface="Times New Roman" panose="02020603050405020304" pitchFamily="18" charset="0"/>
                          <a:cs typeface="Times New Roman" panose="02020603050405020304" pitchFamily="18" charset="0"/>
                        </a:rPr>
                        <a:t> </a:t>
                      </a:r>
                      <a:r>
                        <a:rPr sz="1800" spc="-10" dirty="0">
                          <a:latin typeface="Times New Roman" panose="02020603050405020304" pitchFamily="18" charset="0"/>
                          <a:cs typeface="Times New Roman" panose="02020603050405020304" pitchFamily="18" charset="0"/>
                        </a:rPr>
                        <a:t>on</a:t>
                      </a:r>
                      <a:r>
                        <a:rPr sz="1800" spc="-5" dirty="0">
                          <a:latin typeface="Times New Roman" panose="02020603050405020304" pitchFamily="18" charset="0"/>
                          <a:cs typeface="Times New Roman" panose="02020603050405020304" pitchFamily="18" charset="0"/>
                        </a:rPr>
                        <a:t> </a:t>
                      </a:r>
                      <a:r>
                        <a:rPr sz="1800" spc="-15" dirty="0">
                          <a:latin typeface="Times New Roman" panose="02020603050405020304" pitchFamily="18" charset="0"/>
                          <a:cs typeface="Times New Roman" panose="02020603050405020304" pitchFamily="18" charset="0"/>
                        </a:rPr>
                        <a:t>last</a:t>
                      </a:r>
                      <a:r>
                        <a:rPr sz="1800" spc="-25" dirty="0">
                          <a:latin typeface="Times New Roman" panose="02020603050405020304" pitchFamily="18" charset="0"/>
                          <a:cs typeface="Times New Roman" panose="02020603050405020304" pitchFamily="18" charset="0"/>
                        </a:rPr>
                        <a:t> </a:t>
                      </a:r>
                      <a:r>
                        <a:rPr sz="1800" spc="-40" dirty="0">
                          <a:latin typeface="Times New Roman" panose="02020603050405020304" pitchFamily="18" charset="0"/>
                          <a:cs typeface="Times New Roman" panose="02020603050405020304" pitchFamily="18" charset="0"/>
                        </a:rPr>
                        <a:t>Friday,</a:t>
                      </a:r>
                      <a:r>
                        <a:rPr sz="1800"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I</a:t>
                      </a:r>
                      <a:r>
                        <a:rPr sz="1800" spc="-5" dirty="0">
                          <a:latin typeface="Times New Roman" panose="02020603050405020304" pitchFamily="18" charset="0"/>
                          <a:cs typeface="Times New Roman" panose="02020603050405020304" pitchFamily="18" charset="0"/>
                        </a:rPr>
                        <a:t> </a:t>
                      </a:r>
                      <a:r>
                        <a:rPr sz="1800" spc="-25" dirty="0">
                          <a:latin typeface="Times New Roman" panose="02020603050405020304" pitchFamily="18" charset="0"/>
                          <a:cs typeface="Times New Roman" panose="02020603050405020304" pitchFamily="18" charset="0"/>
                        </a:rPr>
                        <a:t>would</a:t>
                      </a:r>
                      <a:r>
                        <a:rPr sz="1800" spc="-20" dirty="0">
                          <a:latin typeface="Times New Roman" panose="02020603050405020304" pitchFamily="18" charset="0"/>
                          <a:cs typeface="Times New Roman" panose="02020603050405020304" pitchFamily="18" charset="0"/>
                        </a:rPr>
                        <a:t> </a:t>
                      </a:r>
                      <a:r>
                        <a:rPr sz="1800" spc="-45" dirty="0">
                          <a:latin typeface="Times New Roman" panose="02020603050405020304" pitchFamily="18" charset="0"/>
                          <a:cs typeface="Times New Roman" panose="02020603050405020304" pitchFamily="18" charset="0"/>
                        </a:rPr>
                        <a:t>like</a:t>
                      </a:r>
                      <a:r>
                        <a:rPr sz="1800" spc="-10"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to</a:t>
                      </a:r>
                      <a:r>
                        <a:rPr sz="1800" dirty="0">
                          <a:latin typeface="Times New Roman" panose="02020603050405020304" pitchFamily="18" charset="0"/>
                          <a:cs typeface="Times New Roman" panose="02020603050405020304" pitchFamily="18" charset="0"/>
                        </a:rPr>
                        <a:t> </a:t>
                      </a:r>
                      <a:r>
                        <a:rPr sz="1800" spc="-20" dirty="0">
                          <a:latin typeface="Times New Roman" panose="02020603050405020304" pitchFamily="18" charset="0"/>
                          <a:cs typeface="Times New Roman" panose="02020603050405020304" pitchFamily="18" charset="0"/>
                        </a:rPr>
                        <a:t>ask</a:t>
                      </a:r>
                      <a:r>
                        <a:rPr sz="1800" spc="-30" dirty="0">
                          <a:latin typeface="Times New Roman" panose="02020603050405020304" pitchFamily="18" charset="0"/>
                          <a:cs typeface="Times New Roman" panose="02020603050405020304" pitchFamily="18" charset="0"/>
                        </a:rPr>
                        <a:t> for</a:t>
                      </a:r>
                      <a:r>
                        <a:rPr sz="1800" spc="-5" dirty="0">
                          <a:latin typeface="Times New Roman" panose="02020603050405020304" pitchFamily="18" charset="0"/>
                          <a:cs typeface="Times New Roman" panose="02020603050405020304" pitchFamily="18" charset="0"/>
                        </a:rPr>
                        <a:t> </a:t>
                      </a:r>
                      <a:r>
                        <a:rPr sz="1800" spc="-15" dirty="0">
                          <a:latin typeface="Times New Roman" panose="02020603050405020304" pitchFamily="18" charset="0"/>
                          <a:cs typeface="Times New Roman" panose="02020603050405020304" pitchFamily="18" charset="0"/>
                        </a:rPr>
                        <a:t>the</a:t>
                      </a:r>
                      <a:endParaRPr sz="1800">
                        <a:latin typeface="Times New Roman" panose="02020603050405020304" pitchFamily="18" charset="0"/>
                        <a:cs typeface="Times New Roman" panose="02020603050405020304" pitchFamily="18" charset="0"/>
                      </a:endParaRPr>
                    </a:p>
                    <a:p>
                      <a:pPr marL="91440">
                        <a:lnSpc>
                          <a:spcPct val="100000"/>
                        </a:lnSpc>
                      </a:pPr>
                      <a:r>
                        <a:rPr sz="1800" spc="-10" dirty="0">
                          <a:latin typeface="Times New Roman" panose="02020603050405020304" pitchFamily="18" charset="0"/>
                          <a:cs typeface="Times New Roman" panose="02020603050405020304" pitchFamily="18" charset="0"/>
                        </a:rPr>
                        <a:t>progress…</a:t>
                      </a:r>
                      <a:endParaRPr sz="1800">
                        <a:latin typeface="Times New Roman" panose="02020603050405020304" pitchFamily="18" charset="0"/>
                        <a:cs typeface="Times New Roman" panose="02020603050405020304" pitchFamily="18" charset="0"/>
                      </a:endParaRPr>
                    </a:p>
                  </a:txBody>
                  <a:tcPr marL="0" marR="0" marT="300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DEC"/>
                    </a:solidFill>
                  </a:tcPr>
                </a:tc>
                <a:extLst>
                  <a:ext uri="{0D108BD9-81ED-4DB2-BD59-A6C34878D82A}">
                    <a16:rowId xmlns:a16="http://schemas.microsoft.com/office/drawing/2014/main" val="10006"/>
                  </a:ext>
                </a:extLst>
              </a:tr>
              <a:tr h="336443">
                <a:tc>
                  <a:txBody>
                    <a:bodyPr/>
                    <a:lstStyle/>
                    <a:p>
                      <a:pPr marL="91440">
                        <a:lnSpc>
                          <a:spcPct val="100000"/>
                        </a:lnSpc>
                        <a:spcBef>
                          <a:spcPts val="320"/>
                        </a:spcBef>
                      </a:pPr>
                      <a:r>
                        <a:rPr sz="1800" spc="-30" dirty="0">
                          <a:latin typeface="Times New Roman" panose="02020603050405020304" pitchFamily="18" charset="0"/>
                          <a:cs typeface="Times New Roman" panose="02020603050405020304" pitchFamily="18" charset="0"/>
                        </a:rPr>
                        <a:t>I</a:t>
                      </a:r>
                      <a:r>
                        <a:rPr sz="1800" spc="-10" dirty="0">
                          <a:latin typeface="Times New Roman" panose="02020603050405020304" pitchFamily="18" charset="0"/>
                          <a:cs typeface="Times New Roman" panose="02020603050405020304" pitchFamily="18" charset="0"/>
                        </a:rPr>
                        <a:t> </a:t>
                      </a:r>
                      <a:r>
                        <a:rPr sz="1800" spc="-25" dirty="0">
                          <a:latin typeface="Times New Roman" panose="02020603050405020304" pitchFamily="18" charset="0"/>
                          <a:cs typeface="Times New Roman" panose="02020603050405020304" pitchFamily="18" charset="0"/>
                        </a:rPr>
                        <a:t>would </a:t>
                      </a:r>
                      <a:r>
                        <a:rPr sz="1800" spc="-45" dirty="0">
                          <a:latin typeface="Times New Roman" panose="02020603050405020304" pitchFamily="18" charset="0"/>
                          <a:cs typeface="Times New Roman" panose="02020603050405020304" pitchFamily="18" charset="0"/>
                        </a:rPr>
                        <a:t>like</a:t>
                      </a:r>
                      <a:r>
                        <a:rPr sz="1800" spc="-1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to</a:t>
                      </a:r>
                      <a:r>
                        <a:rPr sz="1800" spc="-5" dirty="0">
                          <a:latin typeface="Times New Roman" panose="02020603050405020304" pitchFamily="18" charset="0"/>
                          <a:cs typeface="Times New Roman" panose="02020603050405020304" pitchFamily="18" charset="0"/>
                        </a:rPr>
                        <a:t> </a:t>
                      </a:r>
                      <a:r>
                        <a:rPr sz="1800" spc="-20" dirty="0">
                          <a:latin typeface="Times New Roman" panose="02020603050405020304" pitchFamily="18" charset="0"/>
                          <a:cs typeface="Times New Roman" panose="02020603050405020304" pitchFamily="18" charset="0"/>
                        </a:rPr>
                        <a:t>let</a:t>
                      </a:r>
                      <a:r>
                        <a:rPr sz="1800" spc="-30" dirty="0">
                          <a:latin typeface="Times New Roman" panose="02020603050405020304" pitchFamily="18" charset="0"/>
                          <a:cs typeface="Times New Roman" panose="02020603050405020304" pitchFamily="18" charset="0"/>
                        </a:rPr>
                        <a:t> </a:t>
                      </a:r>
                      <a:r>
                        <a:rPr sz="1800" spc="-35" dirty="0">
                          <a:latin typeface="Times New Roman" panose="02020603050405020304" pitchFamily="18" charset="0"/>
                          <a:cs typeface="Times New Roman" panose="02020603050405020304" pitchFamily="18" charset="0"/>
                        </a:rPr>
                        <a:t>you</a:t>
                      </a:r>
                      <a:r>
                        <a:rPr sz="1800" spc="-5" dirty="0">
                          <a:latin typeface="Times New Roman" panose="02020603050405020304" pitchFamily="18" charset="0"/>
                          <a:cs typeface="Times New Roman" panose="02020603050405020304" pitchFamily="18" charset="0"/>
                        </a:rPr>
                        <a:t> </a:t>
                      </a:r>
                      <a:r>
                        <a:rPr sz="1800" spc="-40" dirty="0">
                          <a:latin typeface="Times New Roman" panose="02020603050405020304" pitchFamily="18" charset="0"/>
                          <a:cs typeface="Times New Roman" panose="02020603050405020304" pitchFamily="18" charset="0"/>
                        </a:rPr>
                        <a:t>know</a:t>
                      </a:r>
                      <a:r>
                        <a:rPr sz="1800" spc="-5" dirty="0">
                          <a:latin typeface="Times New Roman" panose="02020603050405020304" pitchFamily="18" charset="0"/>
                          <a:cs typeface="Times New Roman" panose="02020603050405020304" pitchFamily="18" charset="0"/>
                        </a:rPr>
                        <a:t> </a:t>
                      </a:r>
                      <a:r>
                        <a:rPr sz="1800" spc="-20" dirty="0">
                          <a:latin typeface="Times New Roman" panose="02020603050405020304" pitchFamily="18" charset="0"/>
                          <a:cs typeface="Times New Roman" panose="02020603050405020304" pitchFamily="18" charset="0"/>
                        </a:rPr>
                        <a:t>that</a:t>
                      </a:r>
                      <a:r>
                        <a:rPr sz="1800" spc="-35" dirty="0">
                          <a:latin typeface="Times New Roman" panose="02020603050405020304" pitchFamily="18" charset="0"/>
                          <a:cs typeface="Times New Roman" panose="02020603050405020304" pitchFamily="18" charset="0"/>
                        </a:rPr>
                        <a:t> </a:t>
                      </a:r>
                      <a:r>
                        <a:rPr sz="1800" spc="5"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0000" y="445025"/>
            <a:ext cx="7704000" cy="596958"/>
          </a:xfrm>
          <a:prstGeom prst="rect">
            <a:avLst/>
          </a:prstGeom>
        </p:spPr>
        <p:txBody>
          <a:bodyPr spcFirstLastPara="1" vert="horz" wrap="square" lIns="0" tIns="70485" rIns="0" bIns="0" rtlCol="0" anchor="t" anchorCtr="0">
            <a:spAutoFit/>
          </a:bodyPr>
          <a:lstStyle/>
          <a:p>
            <a:pPr marL="9525" marR="3810">
              <a:lnSpc>
                <a:spcPts val="3525"/>
              </a:lnSpc>
              <a:spcBef>
                <a:spcPts val="555"/>
              </a:spcBef>
            </a:pPr>
            <a:r>
              <a:rPr b="1" spc="-45" dirty="0">
                <a:latin typeface="Times New Roman" panose="02020603050405020304" pitchFamily="18" charset="0"/>
                <a:cs typeface="Times New Roman" panose="02020603050405020304" pitchFamily="18" charset="0"/>
              </a:rPr>
              <a:t>Making</a:t>
            </a:r>
            <a:r>
              <a:rPr b="1" spc="4" dirty="0">
                <a:latin typeface="Times New Roman" panose="02020603050405020304" pitchFamily="18" charset="0"/>
                <a:cs typeface="Times New Roman" panose="02020603050405020304" pitchFamily="18" charset="0"/>
              </a:rPr>
              <a:t> </a:t>
            </a:r>
            <a:r>
              <a:rPr b="1" spc="-41" dirty="0">
                <a:latin typeface="Times New Roman" panose="02020603050405020304" pitchFamily="18" charset="0"/>
                <a:cs typeface="Times New Roman" panose="02020603050405020304" pitchFamily="18" charset="0"/>
              </a:rPr>
              <a:t>a</a:t>
            </a:r>
            <a:r>
              <a:rPr b="1" spc="-11" dirty="0">
                <a:latin typeface="Times New Roman" panose="02020603050405020304" pitchFamily="18" charset="0"/>
                <a:cs typeface="Times New Roman" panose="02020603050405020304" pitchFamily="18" charset="0"/>
              </a:rPr>
              <a:t> </a:t>
            </a:r>
            <a:r>
              <a:rPr b="1" spc="-15" dirty="0">
                <a:latin typeface="Times New Roman" panose="02020603050405020304" pitchFamily="18" charset="0"/>
                <a:cs typeface="Times New Roman" panose="02020603050405020304" pitchFamily="18" charset="0"/>
              </a:rPr>
              <a:t>request</a:t>
            </a:r>
            <a:r>
              <a:rPr lang="en-US" b="1" spc="-15" dirty="0">
                <a:latin typeface="Times New Roman" panose="02020603050405020304" pitchFamily="18" charset="0"/>
                <a:cs typeface="Times New Roman" panose="02020603050405020304" pitchFamily="18" charset="0"/>
              </a:rPr>
              <a:t> / </a:t>
            </a:r>
            <a:r>
              <a:rPr b="1" spc="-75" dirty="0">
                <a:latin typeface="Times New Roman" panose="02020603050405020304" pitchFamily="18" charset="0"/>
                <a:cs typeface="Times New Roman" panose="02020603050405020304" pitchFamily="18" charset="0"/>
              </a:rPr>
              <a:t>Asking</a:t>
            </a:r>
            <a:r>
              <a:rPr b="1" spc="-41" dirty="0">
                <a:latin typeface="Times New Roman" panose="02020603050405020304" pitchFamily="18" charset="0"/>
                <a:cs typeface="Times New Roman" panose="02020603050405020304" pitchFamily="18" charset="0"/>
              </a:rPr>
              <a:t> </a:t>
            </a:r>
            <a:r>
              <a:rPr b="1" spc="-56" dirty="0">
                <a:latin typeface="Times New Roman" panose="02020603050405020304" pitchFamily="18" charset="0"/>
                <a:cs typeface="Times New Roman" panose="02020603050405020304" pitchFamily="18" charset="0"/>
              </a:rPr>
              <a:t>information</a:t>
            </a:r>
          </a:p>
        </p:txBody>
      </p:sp>
      <p:graphicFrame>
        <p:nvGraphicFramePr>
          <p:cNvPr id="4" name="object 4"/>
          <p:cNvGraphicFramePr>
            <a:graphicFrameLocks noGrp="1"/>
          </p:cNvGraphicFramePr>
          <p:nvPr>
            <p:extLst>
              <p:ext uri="{D42A27DB-BD31-4B8C-83A1-F6EECF244321}">
                <p14:modId xmlns:p14="http://schemas.microsoft.com/office/powerpoint/2010/main" val="3512020590"/>
              </p:ext>
            </p:extLst>
          </p:nvPr>
        </p:nvGraphicFramePr>
        <p:xfrm>
          <a:off x="416380" y="1167493"/>
          <a:ext cx="8319402" cy="3530981"/>
        </p:xfrm>
        <a:graphic>
          <a:graphicData uri="http://schemas.openxmlformats.org/drawingml/2006/table">
            <a:tbl>
              <a:tblPr firstRow="1" bandRow="1">
                <a:tableStyleId>{2D5ABB26-0587-4C30-8999-92F81FD0307C}</a:tableStyleId>
              </a:tblPr>
              <a:tblGrid>
                <a:gridCol w="8319402">
                  <a:extLst>
                    <a:ext uri="{9D8B030D-6E8A-4147-A177-3AD203B41FA5}">
                      <a16:colId xmlns:a16="http://schemas.microsoft.com/office/drawing/2014/main" val="20000"/>
                    </a:ext>
                  </a:extLst>
                </a:gridCol>
              </a:tblGrid>
              <a:tr h="564460">
                <a:tc>
                  <a:txBody>
                    <a:bodyPr/>
                    <a:lstStyle/>
                    <a:p>
                      <a:pPr marL="91440">
                        <a:lnSpc>
                          <a:spcPct val="100000"/>
                        </a:lnSpc>
                        <a:spcBef>
                          <a:spcPts val="310"/>
                        </a:spcBef>
                      </a:pPr>
                      <a:r>
                        <a:rPr sz="2000" spc="25" dirty="0">
                          <a:solidFill>
                            <a:srgbClr val="FFFFFF"/>
                          </a:solidFill>
                          <a:latin typeface="Times New Roman" panose="02020603050405020304" pitchFamily="18" charset="0"/>
                          <a:cs typeface="Times New Roman" panose="02020603050405020304" pitchFamily="18" charset="0"/>
                        </a:rPr>
                        <a:t>Use</a:t>
                      </a:r>
                      <a:r>
                        <a:rPr sz="2000" spc="-60"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these</a:t>
                      </a:r>
                      <a:r>
                        <a:rPr sz="2000" spc="-80"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sentences</a:t>
                      </a:r>
                      <a:endParaRPr sz="200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B8D85"/>
                    </a:solidFill>
                  </a:tcPr>
                </a:tc>
                <a:extLst>
                  <a:ext uri="{0D108BD9-81ED-4DB2-BD59-A6C34878D82A}">
                    <a16:rowId xmlns:a16="http://schemas.microsoft.com/office/drawing/2014/main" val="10000"/>
                  </a:ext>
                </a:extLst>
              </a:tr>
              <a:tr h="564460">
                <a:tc>
                  <a:txBody>
                    <a:bodyPr/>
                    <a:lstStyle/>
                    <a:p>
                      <a:pPr marL="91440">
                        <a:lnSpc>
                          <a:spcPct val="100000"/>
                        </a:lnSpc>
                        <a:spcBef>
                          <a:spcPts val="310"/>
                        </a:spcBef>
                      </a:pPr>
                      <a:r>
                        <a:rPr sz="2000" spc="-10" dirty="0">
                          <a:latin typeface="Times New Roman" panose="02020603050405020304" pitchFamily="18" charset="0"/>
                          <a:cs typeface="Times New Roman" panose="02020603050405020304" pitchFamily="18" charset="0"/>
                        </a:rPr>
                        <a:t>Could</a:t>
                      </a:r>
                      <a:r>
                        <a:rPr sz="2000" spc="-2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you</a:t>
                      </a:r>
                      <a:r>
                        <a:rPr sz="2000" spc="1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please</a:t>
                      </a:r>
                      <a:r>
                        <a:rPr sz="2000" spc="-25"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let </a:t>
                      </a:r>
                      <a:r>
                        <a:rPr sz="2000" spc="-55" dirty="0">
                          <a:latin typeface="Times New Roman" panose="02020603050405020304" pitchFamily="18" charset="0"/>
                          <a:cs typeface="Times New Roman" panose="02020603050405020304" pitchFamily="18" charset="0"/>
                        </a:rPr>
                        <a:t>me</a:t>
                      </a:r>
                      <a:r>
                        <a:rPr sz="2000" spc="10" dirty="0">
                          <a:latin typeface="Times New Roman" panose="02020603050405020304" pitchFamily="18" charset="0"/>
                          <a:cs typeface="Times New Roman" panose="02020603050405020304" pitchFamily="18" charset="0"/>
                        </a:rPr>
                        <a:t> </a:t>
                      </a:r>
                      <a:r>
                        <a:rPr sz="2000" spc="-40" dirty="0">
                          <a:latin typeface="Times New Roman" panose="02020603050405020304" pitchFamily="18" charset="0"/>
                          <a:cs typeface="Times New Roman" panose="02020603050405020304" pitchFamily="18" charset="0"/>
                        </a:rPr>
                        <a:t>know</a:t>
                      </a:r>
                      <a:r>
                        <a:rPr sz="2000" spc="-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if</a:t>
                      </a:r>
                      <a:r>
                        <a:rPr sz="200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you</a:t>
                      </a:r>
                      <a:r>
                        <a:rPr sz="2000" spc="-1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can </a:t>
                      </a:r>
                      <a:r>
                        <a:rPr sz="2000" spc="-20" dirty="0">
                          <a:latin typeface="Times New Roman" panose="02020603050405020304" pitchFamily="18" charset="0"/>
                          <a:cs typeface="Times New Roman" panose="02020603050405020304" pitchFamily="18" charset="0"/>
                        </a:rPr>
                        <a:t>attend</a:t>
                      </a:r>
                      <a:r>
                        <a:rPr sz="2000" spc="-1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a:t>
                      </a:r>
                      <a:r>
                        <a:rPr lang="en-US" sz="2000" spc="5"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1"/>
                  </a:ext>
                </a:extLst>
              </a:tr>
              <a:tr h="708702">
                <a:tc>
                  <a:txBody>
                    <a:bodyPr/>
                    <a:lstStyle/>
                    <a:p>
                      <a:pPr marL="91440">
                        <a:lnSpc>
                          <a:spcPct val="100000"/>
                        </a:lnSpc>
                        <a:spcBef>
                          <a:spcPts val="310"/>
                        </a:spcBef>
                      </a:pPr>
                      <a:r>
                        <a:rPr sz="2000" spc="-10" dirty="0">
                          <a:latin typeface="Times New Roman" panose="02020603050405020304" pitchFamily="18" charset="0"/>
                          <a:cs typeface="Times New Roman" panose="02020603050405020304" pitchFamily="18" charset="0"/>
                        </a:rPr>
                        <a:t>Could</a:t>
                      </a:r>
                      <a:r>
                        <a:rPr sz="2000" spc="-2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you</a:t>
                      </a:r>
                      <a:r>
                        <a:rPr sz="2000" spc="1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please</a:t>
                      </a:r>
                      <a:r>
                        <a:rPr sz="2000" spc="-20" dirty="0">
                          <a:latin typeface="Times New Roman" panose="02020603050405020304" pitchFamily="18" charset="0"/>
                          <a:cs typeface="Times New Roman" panose="02020603050405020304" pitchFamily="18" charset="0"/>
                        </a:rPr>
                        <a:t> let</a:t>
                      </a:r>
                      <a:r>
                        <a:rPr sz="2000" spc="-25" dirty="0">
                          <a:latin typeface="Times New Roman" panose="02020603050405020304" pitchFamily="18" charset="0"/>
                          <a:cs typeface="Times New Roman" panose="02020603050405020304" pitchFamily="18" charset="0"/>
                        </a:rPr>
                        <a:t> </a:t>
                      </a:r>
                      <a:r>
                        <a:rPr sz="2000" spc="-60" dirty="0">
                          <a:latin typeface="Times New Roman" panose="02020603050405020304" pitchFamily="18" charset="0"/>
                          <a:cs typeface="Times New Roman" panose="02020603050405020304" pitchFamily="18" charset="0"/>
                        </a:rPr>
                        <a:t>me</a:t>
                      </a:r>
                      <a:r>
                        <a:rPr sz="2000" spc="15" dirty="0">
                          <a:latin typeface="Times New Roman" panose="02020603050405020304" pitchFamily="18" charset="0"/>
                          <a:cs typeface="Times New Roman" panose="02020603050405020304" pitchFamily="18" charset="0"/>
                        </a:rPr>
                        <a:t> </a:t>
                      </a:r>
                      <a:r>
                        <a:rPr sz="2000" spc="-40" dirty="0">
                          <a:latin typeface="Times New Roman" panose="02020603050405020304" pitchFamily="18" charset="0"/>
                          <a:cs typeface="Times New Roman" panose="02020603050405020304" pitchFamily="18" charset="0"/>
                        </a:rPr>
                        <a:t>know</a:t>
                      </a:r>
                      <a:r>
                        <a:rPr sz="2000" spc="-1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if</a:t>
                      </a:r>
                      <a:r>
                        <a:rPr sz="2000" spc="-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you</a:t>
                      </a:r>
                      <a:r>
                        <a:rPr sz="2000" spc="-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are</a:t>
                      </a:r>
                      <a:r>
                        <a:rPr sz="2000" spc="-25" dirty="0">
                          <a:latin typeface="Times New Roman" panose="02020603050405020304" pitchFamily="18" charset="0"/>
                          <a:cs typeface="Times New Roman" panose="02020603050405020304" pitchFamily="18" charset="0"/>
                        </a:rPr>
                        <a:t> available</a:t>
                      </a:r>
                      <a:r>
                        <a:rPr sz="2000" spc="-5"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for</a:t>
                      </a:r>
                      <a:r>
                        <a:rPr sz="2000" spc="-5"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a</a:t>
                      </a:r>
                      <a:r>
                        <a:rPr sz="2000"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meeting</a:t>
                      </a:r>
                      <a:r>
                        <a:rPr sz="2000" spc="-3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on</a:t>
                      </a:r>
                      <a:r>
                        <a:rPr sz="2000" spc="-5" dirty="0">
                          <a:latin typeface="Times New Roman" panose="02020603050405020304" pitchFamily="18" charset="0"/>
                          <a:cs typeface="Times New Roman" panose="02020603050405020304" pitchFamily="18" charset="0"/>
                        </a:rPr>
                        <a:t> 12</a:t>
                      </a:r>
                      <a:r>
                        <a:rPr sz="2000" spc="-7" baseline="25462" dirty="0">
                          <a:latin typeface="Times New Roman" panose="02020603050405020304" pitchFamily="18" charset="0"/>
                          <a:cs typeface="Times New Roman" panose="02020603050405020304" pitchFamily="18" charset="0"/>
                        </a:rPr>
                        <a:t>th</a:t>
                      </a:r>
                      <a:r>
                        <a:rPr sz="2000" spc="232" baseline="25462"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of</a:t>
                      </a:r>
                      <a:r>
                        <a:rPr sz="2000"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December</a:t>
                      </a:r>
                      <a:r>
                        <a:rPr lang="en-US" sz="2000" spc="-20"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DEC"/>
                    </a:solidFill>
                  </a:tcPr>
                </a:tc>
                <a:extLst>
                  <a:ext uri="{0D108BD9-81ED-4DB2-BD59-A6C34878D82A}">
                    <a16:rowId xmlns:a16="http://schemas.microsoft.com/office/drawing/2014/main" val="10002"/>
                  </a:ext>
                </a:extLst>
              </a:tr>
              <a:tr h="564460">
                <a:tc>
                  <a:txBody>
                    <a:bodyPr/>
                    <a:lstStyle/>
                    <a:p>
                      <a:pPr marL="91440">
                        <a:lnSpc>
                          <a:spcPct val="100000"/>
                        </a:lnSpc>
                        <a:spcBef>
                          <a:spcPts val="315"/>
                        </a:spcBef>
                      </a:pPr>
                      <a:r>
                        <a:rPr sz="2000" spc="-30" dirty="0">
                          <a:latin typeface="Times New Roman" panose="02020603050405020304" pitchFamily="18" charset="0"/>
                          <a:cs typeface="Times New Roman" panose="02020603050405020304" pitchFamily="18" charset="0"/>
                        </a:rPr>
                        <a:t>I</a:t>
                      </a:r>
                      <a:r>
                        <a:rPr sz="200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would </a:t>
                      </a:r>
                      <a:r>
                        <a:rPr sz="2000" spc="-45" dirty="0">
                          <a:latin typeface="Times New Roman" panose="02020603050405020304" pitchFamily="18" charset="0"/>
                          <a:cs typeface="Times New Roman" panose="02020603050405020304" pitchFamily="18" charset="0"/>
                        </a:rPr>
                        <a:t>like</a:t>
                      </a:r>
                      <a:r>
                        <a:rPr sz="2000" spc="-1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to</a:t>
                      </a:r>
                      <a:r>
                        <a:rPr sz="2000" spc="-5"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inquire</a:t>
                      </a:r>
                      <a:r>
                        <a:rPr sz="2000" spc="-4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for</a:t>
                      </a:r>
                      <a:r>
                        <a:rPr sz="2000" spc="-5"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your</a:t>
                      </a:r>
                      <a:r>
                        <a:rPr sz="2000" spc="-1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kind</a:t>
                      </a:r>
                      <a:r>
                        <a:rPr sz="2000" spc="-2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consideration</a:t>
                      </a:r>
                      <a:r>
                        <a:rPr sz="2000" spc="-4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for</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a:t>
                      </a:r>
                      <a:endParaRPr sz="2000">
                        <a:latin typeface="Times New Roman" panose="02020603050405020304" pitchFamily="18" charset="0"/>
                        <a:cs typeface="Times New Roman" panose="02020603050405020304" pitchFamily="18" charset="0"/>
                      </a:endParaRPr>
                    </a:p>
                  </a:txBody>
                  <a:tcPr marL="0" marR="0" marT="300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3"/>
                  </a:ext>
                </a:extLst>
              </a:tr>
              <a:tr h="564458">
                <a:tc>
                  <a:txBody>
                    <a:bodyPr/>
                    <a:lstStyle/>
                    <a:p>
                      <a:pPr marL="91440">
                        <a:lnSpc>
                          <a:spcPct val="100000"/>
                        </a:lnSpc>
                        <a:spcBef>
                          <a:spcPts val="315"/>
                        </a:spcBef>
                      </a:pPr>
                      <a:r>
                        <a:rPr sz="2000" spc="-30" dirty="0">
                          <a:latin typeface="Times New Roman" panose="02020603050405020304" pitchFamily="18" charset="0"/>
                          <a:cs typeface="Times New Roman" panose="02020603050405020304" pitchFamily="18" charset="0"/>
                        </a:rPr>
                        <a:t>I</a:t>
                      </a:r>
                      <a:r>
                        <a:rPr sz="2000" spc="-5"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would </a:t>
                      </a:r>
                      <a:r>
                        <a:rPr sz="2000" spc="-40" dirty="0">
                          <a:latin typeface="Times New Roman" panose="02020603050405020304" pitchFamily="18" charset="0"/>
                          <a:cs typeface="Times New Roman" panose="02020603050405020304" pitchFamily="18" charset="0"/>
                        </a:rPr>
                        <a:t>like</a:t>
                      </a:r>
                      <a:r>
                        <a:rPr sz="2000" spc="-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to</a:t>
                      </a:r>
                      <a:r>
                        <a:rPr sz="2000" spc="-5"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ask</a:t>
                      </a:r>
                      <a:r>
                        <a:rPr sz="2000" spc="-25"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for</a:t>
                      </a:r>
                      <a:r>
                        <a:rPr sz="2000" spc="-5"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your</a:t>
                      </a:r>
                      <a:r>
                        <a:rPr sz="2000"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kind</a:t>
                      </a:r>
                      <a:r>
                        <a:rPr sz="2000" spc="-25"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permission</a:t>
                      </a:r>
                      <a:r>
                        <a:rPr sz="2000" spc="-2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to</a:t>
                      </a:r>
                      <a:r>
                        <a:rPr sz="2000" spc="-5"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allow</a:t>
                      </a:r>
                      <a:r>
                        <a:rPr sz="2000" spc="5" dirty="0">
                          <a:latin typeface="Times New Roman" panose="02020603050405020304" pitchFamily="18" charset="0"/>
                          <a:cs typeface="Times New Roman" panose="02020603050405020304" pitchFamily="18" charset="0"/>
                        </a:rPr>
                        <a:t> </a:t>
                      </a:r>
                      <a:r>
                        <a:rPr sz="2000" spc="-60" dirty="0">
                          <a:latin typeface="Times New Roman" panose="02020603050405020304" pitchFamily="18" charset="0"/>
                          <a:cs typeface="Times New Roman" panose="02020603050405020304" pitchFamily="18" charset="0"/>
                        </a:rPr>
                        <a:t>me</a:t>
                      </a:r>
                      <a:r>
                        <a:rPr sz="2000" spc="-1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to</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txBody>
                  <a:tcPr marL="0" marR="0" marT="300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DEC"/>
                    </a:solidFill>
                  </a:tcPr>
                </a:tc>
                <a:extLst>
                  <a:ext uri="{0D108BD9-81ED-4DB2-BD59-A6C34878D82A}">
                    <a16:rowId xmlns:a16="http://schemas.microsoft.com/office/drawing/2014/main" val="10004"/>
                  </a:ext>
                </a:extLst>
              </a:tr>
              <a:tr h="564441">
                <a:tc>
                  <a:txBody>
                    <a:bodyPr/>
                    <a:lstStyle/>
                    <a:p>
                      <a:pPr marL="91440">
                        <a:lnSpc>
                          <a:spcPct val="100000"/>
                        </a:lnSpc>
                        <a:spcBef>
                          <a:spcPts val="315"/>
                        </a:spcBef>
                      </a:pPr>
                      <a:r>
                        <a:rPr sz="2000" spc="-30" dirty="0">
                          <a:latin typeface="Times New Roman" panose="02020603050405020304" pitchFamily="18" charset="0"/>
                          <a:cs typeface="Times New Roman" panose="02020603050405020304" pitchFamily="18" charset="0"/>
                        </a:rPr>
                        <a:t>I</a:t>
                      </a:r>
                      <a:r>
                        <a:rPr sz="2000" spc="-5"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would</a:t>
                      </a:r>
                      <a:r>
                        <a:rPr sz="2000" spc="-15" dirty="0">
                          <a:latin typeface="Times New Roman" panose="02020603050405020304" pitchFamily="18" charset="0"/>
                          <a:cs typeface="Times New Roman" panose="02020603050405020304" pitchFamily="18" charset="0"/>
                        </a:rPr>
                        <a:t> </a:t>
                      </a:r>
                      <a:r>
                        <a:rPr sz="2000" spc="-45" dirty="0">
                          <a:latin typeface="Times New Roman" panose="02020603050405020304" pitchFamily="18" charset="0"/>
                          <a:cs typeface="Times New Roman" panose="02020603050405020304" pitchFamily="18" charset="0"/>
                        </a:rPr>
                        <a:t>like</a:t>
                      </a:r>
                      <a:r>
                        <a:rPr sz="2000" spc="-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to</a:t>
                      </a:r>
                      <a:r>
                        <a:rPr sz="2000" spc="-5" dirty="0">
                          <a:latin typeface="Times New Roman" panose="02020603050405020304" pitchFamily="18" charset="0"/>
                          <a:cs typeface="Times New Roman" panose="02020603050405020304" pitchFamily="18" charset="0"/>
                        </a:rPr>
                        <a:t> </a:t>
                      </a:r>
                      <a:r>
                        <a:rPr sz="2000" spc="-40" dirty="0">
                          <a:latin typeface="Times New Roman" panose="02020603050405020304" pitchFamily="18" charset="0"/>
                          <a:cs typeface="Times New Roman" panose="02020603050405020304" pitchFamily="18" charset="0"/>
                        </a:rPr>
                        <a:t>know</a:t>
                      </a:r>
                      <a:r>
                        <a:rPr sz="2000" spc="-5"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if</a:t>
                      </a:r>
                      <a:r>
                        <a:rPr sz="2000" spc="-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there</a:t>
                      </a:r>
                      <a:r>
                        <a:rPr sz="2000" spc="-5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are </a:t>
                      </a:r>
                      <a:r>
                        <a:rPr sz="2000" spc="-35" dirty="0">
                          <a:latin typeface="Times New Roman" panose="02020603050405020304" pitchFamily="18" charset="0"/>
                          <a:cs typeface="Times New Roman" panose="02020603050405020304" pitchFamily="18" charset="0"/>
                        </a:rPr>
                        <a:t>any</a:t>
                      </a:r>
                      <a:r>
                        <a:rPr sz="2000" spc="-15" dirty="0">
                          <a:latin typeface="Times New Roman" panose="02020603050405020304" pitchFamily="18" charset="0"/>
                          <a:cs typeface="Times New Roman" panose="02020603050405020304" pitchFamily="18" charset="0"/>
                        </a:rPr>
                        <a:t> </a:t>
                      </a:r>
                      <a:r>
                        <a:rPr sz="2000" spc="-45" dirty="0">
                          <a:latin typeface="Times New Roman" panose="02020603050405020304" pitchFamily="18" charset="0"/>
                          <a:cs typeface="Times New Roman" panose="02020603050405020304" pitchFamily="18" charset="0"/>
                        </a:rPr>
                        <a:t>swimming</a:t>
                      </a:r>
                      <a:r>
                        <a:rPr sz="2000" spc="-10"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pool</a:t>
                      </a:r>
                      <a:r>
                        <a:rPr sz="2000" spc="-5"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in</a:t>
                      </a:r>
                      <a:r>
                        <a:rPr sz="2000" spc="-1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your</a:t>
                      </a:r>
                      <a:r>
                        <a:rPr sz="2000" spc="-10" dirty="0">
                          <a:latin typeface="Times New Roman" panose="02020603050405020304" pitchFamily="18" charset="0"/>
                          <a:cs typeface="Times New Roman" panose="02020603050405020304" pitchFamily="18" charset="0"/>
                        </a:rPr>
                        <a:t> area.</a:t>
                      </a:r>
                      <a:endParaRPr sz="2000" dirty="0">
                        <a:latin typeface="Times New Roman" panose="02020603050405020304" pitchFamily="18" charset="0"/>
                        <a:cs typeface="Times New Roman" panose="02020603050405020304" pitchFamily="18" charset="0"/>
                      </a:endParaRPr>
                    </a:p>
                  </a:txBody>
                  <a:tcPr marL="0" marR="0" marT="300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0000" y="445025"/>
            <a:ext cx="7704000" cy="596958"/>
          </a:xfrm>
          <a:prstGeom prst="rect">
            <a:avLst/>
          </a:prstGeom>
        </p:spPr>
        <p:txBody>
          <a:bodyPr spcFirstLastPara="1" vert="horz" wrap="square" lIns="0" tIns="70485" rIns="0" bIns="0" rtlCol="0" anchor="t" anchorCtr="0">
            <a:spAutoFit/>
          </a:bodyPr>
          <a:lstStyle/>
          <a:p>
            <a:pPr marL="9525" marR="3810">
              <a:lnSpc>
                <a:spcPts val="3525"/>
              </a:lnSpc>
              <a:spcBef>
                <a:spcPts val="555"/>
              </a:spcBef>
            </a:pPr>
            <a:r>
              <a:rPr b="1" spc="-41" dirty="0">
                <a:latin typeface="Times New Roman" panose="02020603050405020304" pitchFamily="18" charset="0"/>
                <a:cs typeface="Times New Roman" panose="02020603050405020304" pitchFamily="18" charset="0"/>
              </a:rPr>
              <a:t>Offering</a:t>
            </a:r>
            <a:r>
              <a:rPr b="1" spc="-23" dirty="0">
                <a:latin typeface="Times New Roman" panose="02020603050405020304" pitchFamily="18" charset="0"/>
                <a:cs typeface="Times New Roman" panose="02020603050405020304" pitchFamily="18" charset="0"/>
              </a:rPr>
              <a:t> help</a:t>
            </a:r>
            <a:r>
              <a:rPr lang="en-US" b="1" spc="-23" dirty="0">
                <a:latin typeface="Times New Roman" panose="02020603050405020304" pitchFamily="18" charset="0"/>
                <a:cs typeface="Times New Roman" panose="02020603050405020304" pitchFamily="18" charset="0"/>
              </a:rPr>
              <a:t> / </a:t>
            </a:r>
            <a:r>
              <a:rPr b="1" spc="-34" dirty="0">
                <a:latin typeface="Times New Roman" panose="02020603050405020304" pitchFamily="18" charset="0"/>
                <a:cs typeface="Times New Roman" panose="02020603050405020304" pitchFamily="18" charset="0"/>
              </a:rPr>
              <a:t>Giving</a:t>
            </a:r>
            <a:r>
              <a:rPr b="1" spc="-15" dirty="0">
                <a:latin typeface="Times New Roman" panose="02020603050405020304" pitchFamily="18" charset="0"/>
                <a:cs typeface="Times New Roman" panose="02020603050405020304" pitchFamily="18" charset="0"/>
              </a:rPr>
              <a:t> </a:t>
            </a:r>
            <a:r>
              <a:rPr b="1" spc="-56" dirty="0">
                <a:latin typeface="Times New Roman" panose="02020603050405020304" pitchFamily="18" charset="0"/>
                <a:cs typeface="Times New Roman" panose="02020603050405020304" pitchFamily="18" charset="0"/>
              </a:rPr>
              <a:t>information</a:t>
            </a:r>
          </a:p>
        </p:txBody>
      </p:sp>
      <p:sp>
        <p:nvSpPr>
          <p:cNvPr id="5" name="object 5"/>
          <p:cNvSpPr txBox="1">
            <a:spLocks noGrp="1"/>
          </p:cNvSpPr>
          <p:nvPr>
            <p:ph type="ftr" sz="quarter" idx="4294967295"/>
          </p:nvPr>
        </p:nvSpPr>
        <p:spPr>
          <a:xfrm>
            <a:off x="0" y="0"/>
            <a:ext cx="0" cy="4432300"/>
          </a:xfrm>
          <a:prstGeom prst="rect">
            <a:avLst/>
          </a:prstGeom>
        </p:spPr>
        <p:txBody>
          <a:bodyPr vert="horz" wrap="square" lIns="0" tIns="0" rIns="0" bIns="0" rtlCol="0">
            <a:spAutoFit/>
          </a:bodyPr>
          <a:lstStyle/>
          <a:p>
            <a:pPr marL="9525"/>
            <a:r>
              <a:rPr spc="-19" dirty="0"/>
              <a:t>ISY3601</a:t>
            </a:r>
            <a:r>
              <a:rPr spc="-11" dirty="0"/>
              <a:t> </a:t>
            </a:r>
            <a:r>
              <a:rPr spc="-8" dirty="0"/>
              <a:t>English</a:t>
            </a:r>
            <a:r>
              <a:rPr spc="-11" dirty="0"/>
              <a:t> </a:t>
            </a:r>
            <a:r>
              <a:rPr spc="-19" dirty="0"/>
              <a:t>for</a:t>
            </a:r>
            <a:r>
              <a:rPr spc="-8" dirty="0"/>
              <a:t> </a:t>
            </a:r>
            <a:r>
              <a:rPr spc="-15" dirty="0"/>
              <a:t>Information</a:t>
            </a:r>
            <a:r>
              <a:rPr spc="-4" dirty="0"/>
              <a:t> </a:t>
            </a:r>
            <a:r>
              <a:rPr spc="-23" dirty="0"/>
              <a:t>work</a:t>
            </a:r>
          </a:p>
        </p:txBody>
      </p:sp>
      <p:graphicFrame>
        <p:nvGraphicFramePr>
          <p:cNvPr id="4" name="object 4"/>
          <p:cNvGraphicFramePr>
            <a:graphicFrameLocks noGrp="1"/>
          </p:cNvGraphicFramePr>
          <p:nvPr>
            <p:extLst>
              <p:ext uri="{D42A27DB-BD31-4B8C-83A1-F6EECF244321}">
                <p14:modId xmlns:p14="http://schemas.microsoft.com/office/powerpoint/2010/main" val="3886328800"/>
              </p:ext>
            </p:extLst>
          </p:nvPr>
        </p:nvGraphicFramePr>
        <p:xfrm>
          <a:off x="547017" y="1265464"/>
          <a:ext cx="8229579" cy="3026590"/>
        </p:xfrm>
        <a:graphic>
          <a:graphicData uri="http://schemas.openxmlformats.org/drawingml/2006/table">
            <a:tbl>
              <a:tblPr firstRow="1" bandRow="1">
                <a:tableStyleId>{2D5ABB26-0587-4C30-8999-92F81FD0307C}</a:tableStyleId>
              </a:tblPr>
              <a:tblGrid>
                <a:gridCol w="8229579">
                  <a:extLst>
                    <a:ext uri="{9D8B030D-6E8A-4147-A177-3AD203B41FA5}">
                      <a16:colId xmlns:a16="http://schemas.microsoft.com/office/drawing/2014/main" val="20000"/>
                    </a:ext>
                  </a:extLst>
                </a:gridCol>
              </a:tblGrid>
              <a:tr h="504431">
                <a:tc>
                  <a:txBody>
                    <a:bodyPr/>
                    <a:lstStyle/>
                    <a:p>
                      <a:pPr marL="91440">
                        <a:lnSpc>
                          <a:spcPct val="100000"/>
                        </a:lnSpc>
                        <a:spcBef>
                          <a:spcPts val="310"/>
                        </a:spcBef>
                      </a:pPr>
                      <a:r>
                        <a:rPr sz="2000" spc="-20" dirty="0">
                          <a:solidFill>
                            <a:srgbClr val="FFFFFF"/>
                          </a:solidFill>
                          <a:latin typeface="Times New Roman" panose="02020603050405020304" pitchFamily="18" charset="0"/>
                          <a:cs typeface="Times New Roman" panose="02020603050405020304" pitchFamily="18" charset="0"/>
                        </a:rPr>
                        <a:t>Try</a:t>
                      </a:r>
                      <a:r>
                        <a:rPr sz="2000" spc="-70"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these</a:t>
                      </a:r>
                      <a:r>
                        <a:rPr sz="2000" spc="-60"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sentences</a:t>
                      </a:r>
                      <a:endParaRPr sz="200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B8D85"/>
                    </a:solidFill>
                  </a:tcPr>
                </a:tc>
                <a:extLst>
                  <a:ext uri="{0D108BD9-81ED-4DB2-BD59-A6C34878D82A}">
                    <a16:rowId xmlns:a16="http://schemas.microsoft.com/office/drawing/2014/main" val="10000"/>
                  </a:ext>
                </a:extLst>
              </a:tr>
              <a:tr h="504431">
                <a:tc>
                  <a:txBody>
                    <a:bodyPr/>
                    <a:lstStyle/>
                    <a:p>
                      <a:pPr marL="91440">
                        <a:lnSpc>
                          <a:spcPct val="100000"/>
                        </a:lnSpc>
                        <a:spcBef>
                          <a:spcPts val="310"/>
                        </a:spcBef>
                      </a:pPr>
                      <a:r>
                        <a:rPr sz="2000" spc="-80" dirty="0">
                          <a:latin typeface="Times New Roman" panose="02020603050405020304" pitchFamily="18" charset="0"/>
                          <a:cs typeface="Times New Roman" panose="02020603050405020304" pitchFamily="18" charset="0"/>
                        </a:rPr>
                        <a:t>We</a:t>
                      </a:r>
                      <a:r>
                        <a:rPr sz="2000" spc="-1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are</a:t>
                      </a:r>
                      <a:r>
                        <a:rPr sz="2000" spc="-35"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happy</a:t>
                      </a:r>
                      <a:r>
                        <a:rPr sz="200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to </a:t>
                      </a:r>
                      <a:r>
                        <a:rPr sz="2000" spc="-20" dirty="0">
                          <a:latin typeface="Times New Roman" panose="02020603050405020304" pitchFamily="18" charset="0"/>
                          <a:cs typeface="Times New Roman" panose="02020603050405020304" pitchFamily="18" charset="0"/>
                        </a:rPr>
                        <a:t>let</a:t>
                      </a:r>
                      <a:r>
                        <a:rPr sz="2000" spc="-30" dirty="0">
                          <a:latin typeface="Times New Roman" panose="02020603050405020304" pitchFamily="18" charset="0"/>
                          <a:cs typeface="Times New Roman" panose="02020603050405020304" pitchFamily="18" charset="0"/>
                        </a:rPr>
                        <a:t> you</a:t>
                      </a:r>
                      <a:r>
                        <a:rPr sz="2000" spc="5" dirty="0">
                          <a:latin typeface="Times New Roman" panose="02020603050405020304" pitchFamily="18" charset="0"/>
                          <a:cs typeface="Times New Roman" panose="02020603050405020304" pitchFamily="18" charset="0"/>
                        </a:rPr>
                        <a:t> </a:t>
                      </a:r>
                      <a:r>
                        <a:rPr sz="2000" spc="-40" dirty="0">
                          <a:latin typeface="Times New Roman" panose="02020603050405020304" pitchFamily="18" charset="0"/>
                          <a:cs typeface="Times New Roman" panose="02020603050405020304" pitchFamily="18" charset="0"/>
                        </a:rPr>
                        <a:t>know</a:t>
                      </a:r>
                      <a:r>
                        <a:rPr sz="2000" spc="-10"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that</a:t>
                      </a:r>
                      <a:r>
                        <a:rPr sz="2000" spc="-5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a:t>
                      </a:r>
                      <a:endParaRPr sz="200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1"/>
                  </a:ext>
                </a:extLst>
              </a:tr>
              <a:tr h="504431">
                <a:tc>
                  <a:txBody>
                    <a:bodyPr/>
                    <a:lstStyle/>
                    <a:p>
                      <a:pPr marL="91440">
                        <a:lnSpc>
                          <a:spcPct val="100000"/>
                        </a:lnSpc>
                        <a:spcBef>
                          <a:spcPts val="310"/>
                        </a:spcBef>
                      </a:pPr>
                      <a:r>
                        <a:rPr sz="2000" spc="-85" dirty="0">
                          <a:latin typeface="Times New Roman" panose="02020603050405020304" pitchFamily="18" charset="0"/>
                          <a:cs typeface="Times New Roman" panose="02020603050405020304" pitchFamily="18" charset="0"/>
                        </a:rPr>
                        <a:t>We</a:t>
                      </a:r>
                      <a:r>
                        <a:rPr sz="2000" spc="-1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are</a:t>
                      </a:r>
                      <a:r>
                        <a:rPr sz="2000" spc="-30" dirty="0">
                          <a:latin typeface="Times New Roman" panose="02020603050405020304" pitchFamily="18" charset="0"/>
                          <a:cs typeface="Times New Roman" panose="02020603050405020304" pitchFamily="18" charset="0"/>
                        </a:rPr>
                        <a:t> glad</a:t>
                      </a:r>
                      <a:r>
                        <a:rPr sz="2000" spc="-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to</a:t>
                      </a:r>
                      <a:r>
                        <a:rPr sz="2000" dirty="0">
                          <a:latin typeface="Times New Roman" panose="02020603050405020304" pitchFamily="18" charset="0"/>
                          <a:cs typeface="Times New Roman" panose="02020603050405020304" pitchFamily="18" charset="0"/>
                        </a:rPr>
                        <a:t> </a:t>
                      </a:r>
                      <a:r>
                        <a:rPr sz="2000" spc="-40" dirty="0">
                          <a:latin typeface="Times New Roman" panose="02020603050405020304" pitchFamily="18" charset="0"/>
                          <a:cs typeface="Times New Roman" panose="02020603050405020304" pitchFamily="18" charset="0"/>
                        </a:rPr>
                        <a:t>inform</a:t>
                      </a:r>
                      <a:r>
                        <a:rPr sz="2000" spc="-45"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you</a:t>
                      </a:r>
                      <a:r>
                        <a:rPr sz="2000" spc="-5"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that</a:t>
                      </a:r>
                      <a:r>
                        <a:rPr sz="2000" spc="-3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a:t>
                      </a:r>
                      <a:endParaRPr sz="200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DEC"/>
                    </a:solidFill>
                  </a:tcPr>
                </a:tc>
                <a:extLst>
                  <a:ext uri="{0D108BD9-81ED-4DB2-BD59-A6C34878D82A}">
                    <a16:rowId xmlns:a16="http://schemas.microsoft.com/office/drawing/2014/main" val="10002"/>
                  </a:ext>
                </a:extLst>
              </a:tr>
              <a:tr h="504433">
                <a:tc>
                  <a:txBody>
                    <a:bodyPr/>
                    <a:lstStyle/>
                    <a:p>
                      <a:pPr marL="91440">
                        <a:lnSpc>
                          <a:spcPct val="100000"/>
                        </a:lnSpc>
                        <a:spcBef>
                          <a:spcPts val="310"/>
                        </a:spcBef>
                      </a:pPr>
                      <a:r>
                        <a:rPr sz="2000" spc="-10" dirty="0">
                          <a:latin typeface="Times New Roman" panose="02020603050405020304" pitchFamily="18" charset="0"/>
                          <a:cs typeface="Times New Roman" panose="02020603050405020304" pitchFamily="18" charset="0"/>
                        </a:rPr>
                        <a:t>Should</a:t>
                      </a:r>
                      <a:r>
                        <a:rPr sz="200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you</a:t>
                      </a:r>
                      <a:r>
                        <a:rPr sz="2000" spc="-5" dirty="0">
                          <a:latin typeface="Times New Roman" panose="02020603050405020304" pitchFamily="18" charset="0"/>
                          <a:cs typeface="Times New Roman" panose="02020603050405020304" pitchFamily="18" charset="0"/>
                        </a:rPr>
                        <a:t> need</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further</a:t>
                      </a:r>
                      <a:r>
                        <a:rPr sz="2000" spc="-1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information</a:t>
                      </a:r>
                      <a:r>
                        <a:rPr sz="2000" spc="-6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please</a:t>
                      </a:r>
                      <a:r>
                        <a:rPr sz="2000" spc="-2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feel</a:t>
                      </a:r>
                      <a:r>
                        <a:rPr sz="200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free</a:t>
                      </a:r>
                      <a:r>
                        <a:rPr sz="2000" spc="-2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to</a:t>
                      </a:r>
                      <a:r>
                        <a:rPr sz="200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contact</a:t>
                      </a:r>
                      <a:r>
                        <a:rPr sz="2000" spc="-40" dirty="0">
                          <a:latin typeface="Times New Roman" panose="02020603050405020304" pitchFamily="18" charset="0"/>
                          <a:cs typeface="Times New Roman" panose="02020603050405020304" pitchFamily="18" charset="0"/>
                        </a:rPr>
                        <a:t> </a:t>
                      </a:r>
                      <a:r>
                        <a:rPr sz="2000" spc="-60" dirty="0">
                          <a:latin typeface="Times New Roman" panose="02020603050405020304" pitchFamily="18" charset="0"/>
                          <a:cs typeface="Times New Roman" panose="02020603050405020304" pitchFamily="18" charset="0"/>
                        </a:rPr>
                        <a:t>me</a:t>
                      </a:r>
                      <a:r>
                        <a:rPr sz="2000" spc="1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via</a:t>
                      </a:r>
                      <a:r>
                        <a:rPr sz="2000" spc="-2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this</a:t>
                      </a:r>
                      <a:r>
                        <a:rPr sz="2000" spc="-25" dirty="0">
                          <a:latin typeface="Times New Roman" panose="02020603050405020304" pitchFamily="18" charset="0"/>
                          <a:cs typeface="Times New Roman" panose="02020603050405020304" pitchFamily="18" charset="0"/>
                        </a:rPr>
                        <a:t> </a:t>
                      </a:r>
                      <a:r>
                        <a:rPr lang="en-US" sz="2000" spc="-30" dirty="0">
                          <a:latin typeface="Times New Roman" panose="02020603050405020304" pitchFamily="18" charset="0"/>
                          <a:cs typeface="Times New Roman" panose="02020603050405020304" pitchFamily="18" charset="0"/>
                        </a:rPr>
                        <a:t>letter</a:t>
                      </a:r>
                      <a:r>
                        <a:rPr sz="2000" spc="-30"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3"/>
                  </a:ext>
                </a:extLst>
              </a:tr>
              <a:tr h="504431">
                <a:tc>
                  <a:txBody>
                    <a:bodyPr/>
                    <a:lstStyle/>
                    <a:p>
                      <a:pPr marL="91440">
                        <a:lnSpc>
                          <a:spcPct val="100000"/>
                        </a:lnSpc>
                        <a:spcBef>
                          <a:spcPts val="315"/>
                        </a:spcBef>
                      </a:pPr>
                      <a:r>
                        <a:rPr sz="2000" spc="-25" dirty="0">
                          <a:latin typeface="Times New Roman" panose="02020603050405020304" pitchFamily="18" charset="0"/>
                          <a:cs typeface="Times New Roman" panose="02020603050405020304" pitchFamily="18" charset="0"/>
                        </a:rPr>
                        <a:t>Please</a:t>
                      </a:r>
                      <a:r>
                        <a:rPr sz="2000" spc="-1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contact</a:t>
                      </a:r>
                      <a:r>
                        <a:rPr sz="2000" spc="-30" dirty="0">
                          <a:latin typeface="Times New Roman" panose="02020603050405020304" pitchFamily="18" charset="0"/>
                          <a:cs typeface="Times New Roman" panose="02020603050405020304" pitchFamily="18" charset="0"/>
                        </a:rPr>
                        <a:t> </a:t>
                      </a:r>
                      <a:r>
                        <a:rPr sz="2000" spc="-55" dirty="0">
                          <a:latin typeface="Times New Roman" panose="02020603050405020304" pitchFamily="18" charset="0"/>
                          <a:cs typeface="Times New Roman" panose="02020603050405020304" pitchFamily="18" charset="0"/>
                        </a:rPr>
                        <a:t>me</a:t>
                      </a:r>
                      <a:r>
                        <a:rPr sz="2000" spc="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if</a:t>
                      </a:r>
                      <a:r>
                        <a:rPr sz="2000" spc="-10"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you</a:t>
                      </a:r>
                      <a:r>
                        <a:rPr sz="2000" spc="-5" dirty="0">
                          <a:latin typeface="Times New Roman" panose="02020603050405020304" pitchFamily="18" charset="0"/>
                          <a:cs typeface="Times New Roman" panose="02020603050405020304" pitchFamily="18" charset="0"/>
                        </a:rPr>
                        <a:t> need</a:t>
                      </a:r>
                      <a:r>
                        <a:rPr sz="2000" dirty="0">
                          <a:latin typeface="Times New Roman" panose="02020603050405020304" pitchFamily="18" charset="0"/>
                          <a:cs typeface="Times New Roman" panose="02020603050405020304" pitchFamily="18" charset="0"/>
                        </a:rPr>
                        <a:t> further</a:t>
                      </a:r>
                      <a:r>
                        <a:rPr sz="2000" spc="-45"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information.</a:t>
                      </a:r>
                      <a:endParaRPr sz="2000">
                        <a:latin typeface="Times New Roman" panose="02020603050405020304" pitchFamily="18" charset="0"/>
                        <a:cs typeface="Times New Roman" panose="02020603050405020304" pitchFamily="18" charset="0"/>
                      </a:endParaRPr>
                    </a:p>
                  </a:txBody>
                  <a:tcPr marL="0" marR="0" marT="300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DEC"/>
                    </a:solidFill>
                  </a:tcPr>
                </a:tc>
                <a:extLst>
                  <a:ext uri="{0D108BD9-81ED-4DB2-BD59-A6C34878D82A}">
                    <a16:rowId xmlns:a16="http://schemas.microsoft.com/office/drawing/2014/main" val="10004"/>
                  </a:ext>
                </a:extLst>
              </a:tr>
              <a:tr h="504433">
                <a:tc>
                  <a:txBody>
                    <a:bodyPr/>
                    <a:lstStyle/>
                    <a:p>
                      <a:pPr marL="91440">
                        <a:lnSpc>
                          <a:spcPct val="100000"/>
                        </a:lnSpc>
                        <a:spcBef>
                          <a:spcPts val="315"/>
                        </a:spcBef>
                      </a:pPr>
                      <a:r>
                        <a:rPr sz="2000" spc="-15" dirty="0">
                          <a:latin typeface="Times New Roman" panose="02020603050405020304" pitchFamily="18" charset="0"/>
                          <a:cs typeface="Times New Roman" panose="02020603050405020304" pitchFamily="18" charset="0"/>
                        </a:rPr>
                        <a:t>In</a:t>
                      </a:r>
                      <a:r>
                        <a:rPr sz="2000" spc="-1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case</a:t>
                      </a:r>
                      <a:r>
                        <a:rPr sz="2000" spc="-2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there</a:t>
                      </a:r>
                      <a:r>
                        <a:rPr sz="2000" spc="-2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is</a:t>
                      </a:r>
                      <a:r>
                        <a:rPr sz="2000" spc="5"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any</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need</a:t>
                      </a:r>
                      <a:r>
                        <a:rPr sz="2000" spc="-15"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of</a:t>
                      </a:r>
                      <a:r>
                        <a:rPr sz="2000" spc="1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assistance,</a:t>
                      </a:r>
                      <a:r>
                        <a:rPr sz="2000" spc="-2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please</a:t>
                      </a:r>
                      <a:r>
                        <a:rPr sz="2000" spc="-25"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contact</a:t>
                      </a:r>
                      <a:r>
                        <a:rPr sz="2000" spc="-20" dirty="0">
                          <a:latin typeface="Times New Roman" panose="02020603050405020304" pitchFamily="18" charset="0"/>
                          <a:cs typeface="Times New Roman" panose="02020603050405020304" pitchFamily="18" charset="0"/>
                        </a:rPr>
                        <a:t> </a:t>
                      </a:r>
                      <a:r>
                        <a:rPr sz="2000" spc="-55" dirty="0">
                          <a:latin typeface="Times New Roman" panose="02020603050405020304" pitchFamily="18" charset="0"/>
                          <a:cs typeface="Times New Roman" panose="02020603050405020304" pitchFamily="18" charset="0"/>
                        </a:rPr>
                        <a:t>me</a:t>
                      </a:r>
                      <a:r>
                        <a:rPr sz="2000" spc="-1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via</a:t>
                      </a:r>
                      <a:r>
                        <a:rPr sz="2000" spc="-2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this</a:t>
                      </a:r>
                      <a:r>
                        <a:rPr sz="2000" spc="5" dirty="0">
                          <a:latin typeface="Times New Roman" panose="02020603050405020304" pitchFamily="18" charset="0"/>
                          <a:cs typeface="Times New Roman" panose="02020603050405020304" pitchFamily="18" charset="0"/>
                        </a:rPr>
                        <a:t> </a:t>
                      </a:r>
                      <a:r>
                        <a:rPr lang="en-US" sz="2000" spc="-30" dirty="0">
                          <a:latin typeface="Times New Roman" panose="02020603050405020304" pitchFamily="18" charset="0"/>
                          <a:cs typeface="Times New Roman" panose="02020603050405020304" pitchFamily="18" charset="0"/>
                        </a:rPr>
                        <a:t>letter</a:t>
                      </a:r>
                      <a:r>
                        <a:rPr sz="2000" spc="-30" dirty="0">
                          <a:latin typeface="Times New Roman" panose="02020603050405020304" pitchFamily="18" charset="0"/>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txBody>
                  <a:tcPr marL="0" marR="0" marT="300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0000" y="265411"/>
            <a:ext cx="7704000" cy="572700"/>
          </a:xfrm>
          <a:prstGeom prst="rect">
            <a:avLst/>
          </a:prstGeom>
        </p:spPr>
        <p:txBody>
          <a:bodyPr spcFirstLastPara="1" vert="horz" wrap="square" lIns="0" tIns="9525" rIns="0" bIns="0" rtlCol="0" anchor="t" anchorCtr="0">
            <a:spAutoFit/>
          </a:bodyPr>
          <a:lstStyle/>
          <a:p>
            <a:pPr marL="9525">
              <a:spcBef>
                <a:spcPts val="75"/>
              </a:spcBef>
            </a:pPr>
            <a:r>
              <a:rPr b="1" spc="-53" dirty="0">
                <a:latin typeface="Times New Roman" panose="02020603050405020304" pitchFamily="18" charset="0"/>
                <a:cs typeface="Times New Roman" panose="02020603050405020304" pitchFamily="18" charset="0"/>
              </a:rPr>
              <a:t>Complaining</a:t>
            </a:r>
            <a:r>
              <a:rPr b="1" spc="15" dirty="0">
                <a:latin typeface="Times New Roman" panose="02020603050405020304" pitchFamily="18" charset="0"/>
                <a:cs typeface="Times New Roman" panose="02020603050405020304" pitchFamily="18" charset="0"/>
              </a:rPr>
              <a:t> </a:t>
            </a:r>
            <a:r>
              <a:rPr b="1" spc="-26" dirty="0">
                <a:latin typeface="Times New Roman" panose="02020603050405020304" pitchFamily="18" charset="0"/>
                <a:cs typeface="Times New Roman" panose="02020603050405020304" pitchFamily="18" charset="0"/>
              </a:rPr>
              <a:t>about</a:t>
            </a:r>
            <a:r>
              <a:rPr b="1" spc="-8" dirty="0">
                <a:latin typeface="Times New Roman" panose="02020603050405020304" pitchFamily="18" charset="0"/>
                <a:cs typeface="Times New Roman" panose="02020603050405020304" pitchFamily="18" charset="0"/>
              </a:rPr>
              <a:t> </a:t>
            </a:r>
            <a:r>
              <a:rPr b="1" spc="-49" dirty="0">
                <a:latin typeface="Times New Roman" panose="02020603050405020304" pitchFamily="18" charset="0"/>
                <a:cs typeface="Times New Roman" panose="02020603050405020304" pitchFamily="18" charset="0"/>
              </a:rPr>
              <a:t>something</a:t>
            </a:r>
          </a:p>
        </p:txBody>
      </p:sp>
      <p:graphicFrame>
        <p:nvGraphicFramePr>
          <p:cNvPr id="4" name="object 4"/>
          <p:cNvGraphicFramePr>
            <a:graphicFrameLocks noGrp="1"/>
          </p:cNvGraphicFramePr>
          <p:nvPr>
            <p:extLst>
              <p:ext uri="{D42A27DB-BD31-4B8C-83A1-F6EECF244321}">
                <p14:modId xmlns:p14="http://schemas.microsoft.com/office/powerpoint/2010/main" val="1564754785"/>
              </p:ext>
            </p:extLst>
          </p:nvPr>
        </p:nvGraphicFramePr>
        <p:xfrm>
          <a:off x="400050" y="955221"/>
          <a:ext cx="8401050" cy="3514051"/>
        </p:xfrm>
        <a:graphic>
          <a:graphicData uri="http://schemas.openxmlformats.org/drawingml/2006/table">
            <a:tbl>
              <a:tblPr firstRow="1" bandRow="1">
                <a:tableStyleId>{2D5ABB26-0587-4C30-8999-92F81FD0307C}</a:tableStyleId>
              </a:tblPr>
              <a:tblGrid>
                <a:gridCol w="8401050">
                  <a:extLst>
                    <a:ext uri="{9D8B030D-6E8A-4147-A177-3AD203B41FA5}">
                      <a16:colId xmlns:a16="http://schemas.microsoft.com/office/drawing/2014/main" val="20000"/>
                    </a:ext>
                  </a:extLst>
                </a:gridCol>
              </a:tblGrid>
              <a:tr h="522470">
                <a:tc>
                  <a:txBody>
                    <a:bodyPr/>
                    <a:lstStyle/>
                    <a:p>
                      <a:pPr marL="91440">
                        <a:lnSpc>
                          <a:spcPct val="100000"/>
                        </a:lnSpc>
                        <a:spcBef>
                          <a:spcPts val="310"/>
                        </a:spcBef>
                      </a:pPr>
                      <a:r>
                        <a:rPr sz="2000" spc="25" dirty="0">
                          <a:solidFill>
                            <a:srgbClr val="FFFFFF"/>
                          </a:solidFill>
                          <a:latin typeface="Times New Roman" panose="02020603050405020304" pitchFamily="18" charset="0"/>
                          <a:cs typeface="Times New Roman" panose="02020603050405020304" pitchFamily="18" charset="0"/>
                        </a:rPr>
                        <a:t>Use</a:t>
                      </a:r>
                      <a:r>
                        <a:rPr sz="2000" spc="-65"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these</a:t>
                      </a:r>
                      <a:r>
                        <a:rPr sz="2000" spc="-85"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phrases</a:t>
                      </a:r>
                      <a:endParaRPr sz="200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B8D85"/>
                    </a:solidFill>
                  </a:tcPr>
                </a:tc>
                <a:extLst>
                  <a:ext uri="{0D108BD9-81ED-4DB2-BD59-A6C34878D82A}">
                    <a16:rowId xmlns:a16="http://schemas.microsoft.com/office/drawing/2014/main" val="10000"/>
                  </a:ext>
                </a:extLst>
              </a:tr>
              <a:tr h="522468">
                <a:tc>
                  <a:txBody>
                    <a:bodyPr/>
                    <a:lstStyle/>
                    <a:p>
                      <a:pPr marL="91440">
                        <a:lnSpc>
                          <a:spcPct val="100000"/>
                        </a:lnSpc>
                        <a:spcBef>
                          <a:spcPts val="310"/>
                        </a:spcBef>
                      </a:pPr>
                      <a:r>
                        <a:rPr sz="2000" spc="-35" dirty="0">
                          <a:latin typeface="Times New Roman" panose="02020603050405020304" pitchFamily="18" charset="0"/>
                          <a:cs typeface="Times New Roman" panose="02020603050405020304" pitchFamily="18" charset="0"/>
                        </a:rPr>
                        <a:t>I’m</a:t>
                      </a:r>
                      <a:r>
                        <a:rPr sz="2000" spc="-25" dirty="0">
                          <a:latin typeface="Times New Roman" panose="02020603050405020304" pitchFamily="18" charset="0"/>
                          <a:cs typeface="Times New Roman" panose="02020603050405020304" pitchFamily="18" charset="0"/>
                        </a:rPr>
                        <a:t> writing</a:t>
                      </a:r>
                      <a:r>
                        <a:rPr sz="2000" spc="-5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to</a:t>
                      </a:r>
                      <a:r>
                        <a:rPr sz="2000" spc="-1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complain </a:t>
                      </a:r>
                      <a:r>
                        <a:rPr sz="2000" spc="-10" dirty="0">
                          <a:latin typeface="Times New Roman" panose="02020603050405020304" pitchFamily="18" charset="0"/>
                          <a:cs typeface="Times New Roman" panose="02020603050405020304" pitchFamily="18" charset="0"/>
                        </a:rPr>
                        <a:t>about…</a:t>
                      </a:r>
                      <a:endParaRPr sz="2000" dirty="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1"/>
                  </a:ext>
                </a:extLst>
              </a:tr>
              <a:tr h="522468">
                <a:tc>
                  <a:txBody>
                    <a:bodyPr/>
                    <a:lstStyle/>
                    <a:p>
                      <a:pPr marL="91440">
                        <a:lnSpc>
                          <a:spcPct val="100000"/>
                        </a:lnSpc>
                        <a:spcBef>
                          <a:spcPts val="310"/>
                        </a:spcBef>
                      </a:pPr>
                      <a:r>
                        <a:rPr sz="2000" spc="-30" dirty="0">
                          <a:latin typeface="Times New Roman" panose="02020603050405020304" pitchFamily="18" charset="0"/>
                          <a:cs typeface="Times New Roman" panose="02020603050405020304" pitchFamily="18" charset="0"/>
                        </a:rPr>
                        <a:t>I</a:t>
                      </a:r>
                      <a:r>
                        <a:rPr sz="200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feel</a:t>
                      </a:r>
                      <a:r>
                        <a:rPr sz="2000" spc="5" dirty="0">
                          <a:latin typeface="Times New Roman" panose="02020603050405020304" pitchFamily="18" charset="0"/>
                          <a:cs typeface="Times New Roman" panose="02020603050405020304" pitchFamily="18" charset="0"/>
                        </a:rPr>
                        <a:t> sorry</a:t>
                      </a:r>
                      <a:r>
                        <a:rPr sz="2000" spc="-30" dirty="0">
                          <a:latin typeface="Times New Roman" panose="02020603050405020304" pitchFamily="18" charset="0"/>
                          <a:cs typeface="Times New Roman" panose="02020603050405020304" pitchFamily="18" charset="0"/>
                        </a:rPr>
                        <a:t> to</a:t>
                      </a:r>
                      <a:r>
                        <a:rPr sz="2000" spc="-2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write </a:t>
                      </a:r>
                      <a:r>
                        <a:rPr sz="2000" spc="-10" dirty="0">
                          <a:latin typeface="Times New Roman" panose="02020603050405020304" pitchFamily="18" charset="0"/>
                          <a:cs typeface="Times New Roman" panose="02020603050405020304" pitchFamily="18" charset="0"/>
                        </a:rPr>
                        <a:t>this</a:t>
                      </a:r>
                      <a:r>
                        <a:rPr sz="2000" spc="-2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complain </a:t>
                      </a:r>
                      <a:r>
                        <a:rPr sz="2000" spc="-15" dirty="0">
                          <a:latin typeface="Times New Roman" panose="02020603050405020304" pitchFamily="18" charset="0"/>
                          <a:cs typeface="Times New Roman" panose="02020603050405020304" pitchFamily="18" charset="0"/>
                        </a:rPr>
                        <a:t>but</a:t>
                      </a:r>
                      <a:r>
                        <a:rPr sz="200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it</a:t>
                      </a:r>
                      <a:r>
                        <a:rPr sz="2000" spc="-2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is</a:t>
                      </a:r>
                      <a:r>
                        <a:rPr sz="2000" dirty="0">
                          <a:latin typeface="Times New Roman" panose="02020603050405020304" pitchFamily="18" charset="0"/>
                          <a:cs typeface="Times New Roman" panose="02020603050405020304" pitchFamily="18" charset="0"/>
                        </a:rPr>
                        <a:t> necessary</a:t>
                      </a:r>
                      <a:r>
                        <a:rPr sz="2000" spc="-3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to</a:t>
                      </a:r>
                      <a:r>
                        <a:rPr sz="2000" dirty="0">
                          <a:latin typeface="Times New Roman" panose="02020603050405020304" pitchFamily="18" charset="0"/>
                          <a:cs typeface="Times New Roman" panose="02020603050405020304" pitchFamily="18" charset="0"/>
                        </a:rPr>
                        <a:t> </a:t>
                      </a:r>
                      <a:r>
                        <a:rPr sz="2000" spc="-40" dirty="0">
                          <a:latin typeface="Times New Roman" panose="02020603050405020304" pitchFamily="18" charset="0"/>
                          <a:cs typeface="Times New Roman" panose="02020603050405020304" pitchFamily="18" charset="0"/>
                        </a:rPr>
                        <a:t>inform </a:t>
                      </a:r>
                      <a:r>
                        <a:rPr sz="2000" spc="-35" dirty="0">
                          <a:latin typeface="Times New Roman" panose="02020603050405020304" pitchFamily="18" charset="0"/>
                          <a:cs typeface="Times New Roman" panose="02020603050405020304" pitchFamily="18" charset="0"/>
                        </a:rPr>
                        <a:t>you</a:t>
                      </a:r>
                      <a:r>
                        <a:rPr sz="2000"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that</a:t>
                      </a:r>
                      <a:r>
                        <a:rPr sz="2000" spc="-2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a:t>
                      </a:r>
                      <a:endParaRPr sz="200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DEC"/>
                    </a:solidFill>
                  </a:tcPr>
                </a:tc>
                <a:extLst>
                  <a:ext uri="{0D108BD9-81ED-4DB2-BD59-A6C34878D82A}">
                    <a16:rowId xmlns:a16="http://schemas.microsoft.com/office/drawing/2014/main" val="10002"/>
                  </a:ext>
                </a:extLst>
              </a:tr>
              <a:tr h="522470">
                <a:tc>
                  <a:txBody>
                    <a:bodyPr/>
                    <a:lstStyle/>
                    <a:p>
                      <a:pPr marL="91440">
                        <a:lnSpc>
                          <a:spcPct val="100000"/>
                        </a:lnSpc>
                        <a:spcBef>
                          <a:spcPts val="310"/>
                        </a:spcBef>
                      </a:pPr>
                      <a:r>
                        <a:rPr sz="2000" spc="-30" dirty="0">
                          <a:latin typeface="Times New Roman" panose="02020603050405020304" pitchFamily="18" charset="0"/>
                          <a:cs typeface="Times New Roman" panose="02020603050405020304" pitchFamily="18" charset="0"/>
                        </a:rPr>
                        <a:t>I</a:t>
                      </a:r>
                      <a:r>
                        <a:rPr sz="200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regret</a:t>
                      </a:r>
                      <a:r>
                        <a:rPr sz="2000" spc="-4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to</a:t>
                      </a:r>
                      <a:r>
                        <a:rPr sz="2000" spc="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say</a:t>
                      </a:r>
                      <a:r>
                        <a:rPr sz="2000" spc="-15" dirty="0">
                          <a:latin typeface="Times New Roman" panose="02020603050405020304" pitchFamily="18" charset="0"/>
                          <a:cs typeface="Times New Roman" panose="02020603050405020304" pitchFamily="18" charset="0"/>
                        </a:rPr>
                        <a:t> that</a:t>
                      </a:r>
                      <a:r>
                        <a:rPr sz="2000" spc="-2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I</a:t>
                      </a:r>
                      <a:r>
                        <a:rPr sz="2000" spc="-35" dirty="0">
                          <a:latin typeface="Times New Roman" panose="02020603050405020304" pitchFamily="18" charset="0"/>
                          <a:cs typeface="Times New Roman" panose="02020603050405020304" pitchFamily="18" charset="0"/>
                        </a:rPr>
                        <a:t> </a:t>
                      </a:r>
                      <a:r>
                        <a:rPr sz="2000" spc="-60" dirty="0">
                          <a:latin typeface="Times New Roman" panose="02020603050405020304" pitchFamily="18" charset="0"/>
                          <a:cs typeface="Times New Roman" panose="02020603050405020304" pitchFamily="18" charset="0"/>
                        </a:rPr>
                        <a:t>am</a:t>
                      </a:r>
                      <a:r>
                        <a:rPr sz="2000" spc="-15"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completely</a:t>
                      </a:r>
                      <a:r>
                        <a:rPr sz="2000" spc="-20" dirty="0">
                          <a:latin typeface="Times New Roman" panose="02020603050405020304" pitchFamily="18" charset="0"/>
                          <a:cs typeface="Times New Roman" panose="02020603050405020304" pitchFamily="18" charset="0"/>
                        </a:rPr>
                        <a:t> not</a:t>
                      </a:r>
                      <a:r>
                        <a:rPr sz="200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satisfied</a:t>
                      </a:r>
                      <a:r>
                        <a:rPr sz="2000" spc="-6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with</a:t>
                      </a:r>
                      <a:r>
                        <a:rPr sz="200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the</a:t>
                      </a:r>
                      <a:r>
                        <a:rPr sz="2000" spc="-3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service</a:t>
                      </a:r>
                      <a:r>
                        <a:rPr sz="2000" spc="-2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I</a:t>
                      </a:r>
                      <a:r>
                        <a:rPr sz="2000" spc="-5" dirty="0">
                          <a:latin typeface="Times New Roman" panose="02020603050405020304" pitchFamily="18" charset="0"/>
                          <a:cs typeface="Times New Roman" panose="02020603050405020304" pitchFamily="18" charset="0"/>
                        </a:rPr>
                        <a:t> </a:t>
                      </a:r>
                      <a:r>
                        <a:rPr sz="2000" spc="-40" dirty="0">
                          <a:latin typeface="Times New Roman" panose="02020603050405020304" pitchFamily="18" charset="0"/>
                          <a:cs typeface="Times New Roman" panose="02020603050405020304" pitchFamily="18" charset="0"/>
                        </a:rPr>
                        <a:t>got</a:t>
                      </a:r>
                      <a:r>
                        <a:rPr sz="2000" spc="15"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yesterday.</a:t>
                      </a:r>
                      <a:endParaRPr sz="200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3"/>
                  </a:ext>
                </a:extLst>
              </a:tr>
              <a:tr h="522468">
                <a:tc>
                  <a:txBody>
                    <a:bodyPr/>
                    <a:lstStyle/>
                    <a:p>
                      <a:pPr marL="91440">
                        <a:lnSpc>
                          <a:spcPct val="100000"/>
                        </a:lnSpc>
                        <a:spcBef>
                          <a:spcPts val="315"/>
                        </a:spcBef>
                      </a:pPr>
                      <a:r>
                        <a:rPr sz="2000" spc="-30" dirty="0">
                          <a:latin typeface="Times New Roman" panose="02020603050405020304" pitchFamily="18" charset="0"/>
                          <a:cs typeface="Times New Roman" panose="02020603050405020304" pitchFamily="18" charset="0"/>
                        </a:rPr>
                        <a:t>I</a:t>
                      </a:r>
                      <a:r>
                        <a:rPr sz="2000" spc="5" dirty="0">
                          <a:latin typeface="Times New Roman" panose="02020603050405020304" pitchFamily="18" charset="0"/>
                          <a:cs typeface="Times New Roman" panose="02020603050405020304" pitchFamily="18" charset="0"/>
                        </a:rPr>
                        <a:t> </a:t>
                      </a:r>
                      <a:r>
                        <a:rPr sz="2000" spc="-60" dirty="0">
                          <a:latin typeface="Times New Roman" panose="02020603050405020304" pitchFamily="18" charset="0"/>
                          <a:cs typeface="Times New Roman" panose="02020603050405020304" pitchFamily="18" charset="0"/>
                        </a:rPr>
                        <a:t>am</a:t>
                      </a:r>
                      <a:r>
                        <a:rPr sz="2000" spc="-5"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tremendously</a:t>
                      </a:r>
                      <a:r>
                        <a:rPr sz="2000" spc="-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dissatisfied</a:t>
                      </a:r>
                      <a:r>
                        <a:rPr sz="2000" spc="-4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with</a:t>
                      </a:r>
                      <a:r>
                        <a:rPr sz="2000" spc="-45"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the</a:t>
                      </a:r>
                      <a:r>
                        <a:rPr sz="2000" spc="-2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service</a:t>
                      </a:r>
                      <a:r>
                        <a:rPr sz="2000" spc="-2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I</a:t>
                      </a:r>
                      <a:r>
                        <a:rPr sz="2000" spc="5" dirty="0">
                          <a:latin typeface="Times New Roman" panose="02020603050405020304" pitchFamily="18" charset="0"/>
                          <a:cs typeface="Times New Roman" panose="02020603050405020304" pitchFamily="18" charset="0"/>
                        </a:rPr>
                        <a:t> </a:t>
                      </a:r>
                      <a:r>
                        <a:rPr sz="2000" spc="-45" dirty="0">
                          <a:latin typeface="Times New Roman" panose="02020603050405020304" pitchFamily="18" charset="0"/>
                          <a:cs typeface="Times New Roman" panose="02020603050405020304" pitchFamily="18" charset="0"/>
                        </a:rPr>
                        <a:t>got</a:t>
                      </a:r>
                      <a:r>
                        <a:rPr sz="2000" spc="20" dirty="0">
                          <a:latin typeface="Times New Roman" panose="02020603050405020304" pitchFamily="18" charset="0"/>
                          <a:cs typeface="Times New Roman" panose="02020603050405020304" pitchFamily="18" charset="0"/>
                        </a:rPr>
                        <a:t> </a:t>
                      </a:r>
                      <a:r>
                        <a:rPr sz="2000" spc="-50" dirty="0">
                          <a:latin typeface="Times New Roman" panose="02020603050405020304" pitchFamily="18" charset="0"/>
                          <a:cs typeface="Times New Roman" panose="02020603050405020304" pitchFamily="18" charset="0"/>
                        </a:rPr>
                        <a:t>from</a:t>
                      </a:r>
                      <a:r>
                        <a:rPr sz="200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your</a:t>
                      </a:r>
                      <a:r>
                        <a:rPr sz="2000" spc="-5" dirty="0">
                          <a:latin typeface="Times New Roman" panose="02020603050405020304" pitchFamily="18" charset="0"/>
                          <a:cs typeface="Times New Roman" panose="02020603050405020304" pitchFamily="18" charset="0"/>
                        </a:rPr>
                        <a:t> shop</a:t>
                      </a:r>
                      <a:r>
                        <a:rPr sz="200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this</a:t>
                      </a:r>
                      <a:r>
                        <a:rPr sz="2000" spc="-15" dirty="0">
                          <a:latin typeface="Times New Roman" panose="02020603050405020304" pitchFamily="18" charset="0"/>
                          <a:cs typeface="Times New Roman" panose="02020603050405020304" pitchFamily="18" charset="0"/>
                        </a:rPr>
                        <a:t> evening.</a:t>
                      </a:r>
                      <a:endParaRPr sz="2000">
                        <a:latin typeface="Times New Roman" panose="02020603050405020304" pitchFamily="18" charset="0"/>
                        <a:cs typeface="Times New Roman" panose="02020603050405020304" pitchFamily="18" charset="0"/>
                      </a:endParaRPr>
                    </a:p>
                  </a:txBody>
                  <a:tcPr marL="0" marR="0" marT="300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DEC"/>
                    </a:solidFill>
                  </a:tcPr>
                </a:tc>
                <a:extLst>
                  <a:ext uri="{0D108BD9-81ED-4DB2-BD59-A6C34878D82A}">
                    <a16:rowId xmlns:a16="http://schemas.microsoft.com/office/drawing/2014/main" val="10004"/>
                  </a:ext>
                </a:extLst>
              </a:tr>
              <a:tr h="901707">
                <a:tc>
                  <a:txBody>
                    <a:bodyPr/>
                    <a:lstStyle/>
                    <a:p>
                      <a:pPr marL="91440">
                        <a:lnSpc>
                          <a:spcPct val="100000"/>
                        </a:lnSpc>
                        <a:spcBef>
                          <a:spcPts val="315"/>
                        </a:spcBef>
                      </a:pPr>
                      <a:r>
                        <a:rPr sz="2000" spc="-30" dirty="0">
                          <a:latin typeface="Times New Roman" panose="02020603050405020304" pitchFamily="18" charset="0"/>
                          <a:cs typeface="Times New Roman" panose="02020603050405020304" pitchFamily="18" charset="0"/>
                        </a:rPr>
                        <a:t>I</a:t>
                      </a:r>
                      <a:r>
                        <a:rPr sz="2000"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would</a:t>
                      </a:r>
                      <a:r>
                        <a:rPr sz="2000" spc="-15" dirty="0">
                          <a:latin typeface="Times New Roman" panose="02020603050405020304" pitchFamily="18" charset="0"/>
                          <a:cs typeface="Times New Roman" panose="02020603050405020304" pitchFamily="18" charset="0"/>
                        </a:rPr>
                        <a:t> </a:t>
                      </a:r>
                      <a:r>
                        <a:rPr sz="2000" spc="-40" dirty="0">
                          <a:latin typeface="Times New Roman" panose="02020603050405020304" pitchFamily="18" charset="0"/>
                          <a:cs typeface="Times New Roman" panose="02020603050405020304" pitchFamily="18" charset="0"/>
                        </a:rPr>
                        <a:t>like</a:t>
                      </a:r>
                      <a:r>
                        <a:rPr sz="2000" spc="5"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to</a:t>
                      </a:r>
                      <a:r>
                        <a:rPr sz="2000" spc="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request</a:t>
                      </a:r>
                      <a:r>
                        <a:rPr sz="2000" spc="-2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for</a:t>
                      </a:r>
                      <a:r>
                        <a:rPr sz="2000" spc="-15"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a</a:t>
                      </a:r>
                      <a:r>
                        <a:rPr sz="2000"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full</a:t>
                      </a:r>
                      <a:r>
                        <a:rPr sz="2000"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refund</a:t>
                      </a:r>
                      <a:r>
                        <a:rPr sz="2000" spc="-4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for</a:t>
                      </a:r>
                      <a:r>
                        <a:rPr sz="2000" spc="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the</a:t>
                      </a:r>
                      <a:r>
                        <a:rPr sz="2000" spc="5"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damage</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caused</a:t>
                      </a:r>
                      <a:r>
                        <a:rPr sz="2000" spc="-1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during</a:t>
                      </a:r>
                      <a:r>
                        <a:rPr sz="2000" spc="-10" dirty="0">
                          <a:latin typeface="Times New Roman" panose="02020603050405020304" pitchFamily="18" charset="0"/>
                          <a:cs typeface="Times New Roman" panose="02020603050405020304" pitchFamily="18" charset="0"/>
                        </a:rPr>
                        <a:t> the</a:t>
                      </a:r>
                      <a:r>
                        <a:rPr sz="2000" spc="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delivery</a:t>
                      </a:r>
                      <a:endParaRPr sz="2000" dirty="0">
                        <a:latin typeface="Times New Roman" panose="02020603050405020304" pitchFamily="18" charset="0"/>
                        <a:cs typeface="Times New Roman" panose="02020603050405020304" pitchFamily="18" charset="0"/>
                      </a:endParaRPr>
                    </a:p>
                    <a:p>
                      <a:pPr marL="91440">
                        <a:lnSpc>
                          <a:spcPct val="100000"/>
                        </a:lnSpc>
                      </a:pPr>
                      <a:r>
                        <a:rPr sz="2000" spc="-25" dirty="0">
                          <a:latin typeface="Times New Roman" panose="02020603050405020304" pitchFamily="18" charset="0"/>
                          <a:cs typeface="Times New Roman" panose="02020603050405020304" pitchFamily="18" charset="0"/>
                        </a:rPr>
                        <a:t>of </a:t>
                      </a:r>
                      <a:r>
                        <a:rPr sz="2000" spc="-10" dirty="0">
                          <a:latin typeface="Times New Roman" panose="02020603050405020304" pitchFamily="18" charset="0"/>
                          <a:cs typeface="Times New Roman" panose="02020603050405020304" pitchFamily="18" charset="0"/>
                        </a:rPr>
                        <a:t>the</a:t>
                      </a:r>
                      <a:r>
                        <a:rPr sz="2000" spc="-2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product</a:t>
                      </a:r>
                      <a:r>
                        <a:rPr lang="en-US" sz="2000" spc="-15" dirty="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a:txBody>
                  <a:tcPr marL="0" marR="0" marT="300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spcFirstLastPara="1" vert="horz" wrap="square" lIns="0" tIns="9525" rIns="0" bIns="0" rtlCol="0" anchor="t" anchorCtr="0">
            <a:spAutoFit/>
          </a:bodyPr>
          <a:lstStyle/>
          <a:p>
            <a:pPr marL="9525">
              <a:spcBef>
                <a:spcPts val="75"/>
              </a:spcBef>
            </a:pPr>
            <a:r>
              <a:rPr b="1" spc="-60" dirty="0">
                <a:latin typeface="Times New Roman" panose="02020603050405020304" pitchFamily="18" charset="0"/>
                <a:cs typeface="Times New Roman" panose="02020603050405020304" pitchFamily="18" charset="0"/>
              </a:rPr>
              <a:t>Apologizing</a:t>
            </a:r>
          </a:p>
        </p:txBody>
      </p:sp>
      <p:graphicFrame>
        <p:nvGraphicFramePr>
          <p:cNvPr id="4" name="object 4"/>
          <p:cNvGraphicFramePr>
            <a:graphicFrameLocks noGrp="1"/>
          </p:cNvGraphicFramePr>
          <p:nvPr>
            <p:extLst>
              <p:ext uri="{D42A27DB-BD31-4B8C-83A1-F6EECF244321}">
                <p14:modId xmlns:p14="http://schemas.microsoft.com/office/powerpoint/2010/main" val="3360118647"/>
              </p:ext>
            </p:extLst>
          </p:nvPr>
        </p:nvGraphicFramePr>
        <p:xfrm>
          <a:off x="720000" y="1017725"/>
          <a:ext cx="7803514" cy="3680748"/>
        </p:xfrm>
        <a:graphic>
          <a:graphicData uri="http://schemas.openxmlformats.org/drawingml/2006/table">
            <a:tbl>
              <a:tblPr firstRow="1" bandRow="1">
                <a:tableStyleId>{2D5ABB26-0587-4C30-8999-92F81FD0307C}</a:tableStyleId>
              </a:tblPr>
              <a:tblGrid>
                <a:gridCol w="7803514">
                  <a:extLst>
                    <a:ext uri="{9D8B030D-6E8A-4147-A177-3AD203B41FA5}">
                      <a16:colId xmlns:a16="http://schemas.microsoft.com/office/drawing/2014/main" val="20000"/>
                    </a:ext>
                  </a:extLst>
                </a:gridCol>
              </a:tblGrid>
              <a:tr h="497473">
                <a:tc>
                  <a:txBody>
                    <a:bodyPr/>
                    <a:lstStyle/>
                    <a:p>
                      <a:pPr marL="91440">
                        <a:lnSpc>
                          <a:spcPct val="100000"/>
                        </a:lnSpc>
                        <a:spcBef>
                          <a:spcPts val="305"/>
                        </a:spcBef>
                      </a:pPr>
                      <a:r>
                        <a:rPr sz="2000" spc="25" dirty="0">
                          <a:solidFill>
                            <a:srgbClr val="FFFFFF"/>
                          </a:solidFill>
                          <a:latin typeface="Times New Roman" panose="02020603050405020304" pitchFamily="18" charset="0"/>
                          <a:cs typeface="Times New Roman" panose="02020603050405020304" pitchFamily="18" charset="0"/>
                        </a:rPr>
                        <a:t>Use</a:t>
                      </a:r>
                      <a:r>
                        <a:rPr sz="2000" spc="-70" dirty="0">
                          <a:solidFill>
                            <a:srgbClr val="FFFFFF"/>
                          </a:solidFill>
                          <a:latin typeface="Times New Roman" panose="02020603050405020304" pitchFamily="18" charset="0"/>
                          <a:cs typeface="Times New Roman" panose="02020603050405020304" pitchFamily="18" charset="0"/>
                        </a:rPr>
                        <a:t> </a:t>
                      </a:r>
                      <a:r>
                        <a:rPr sz="2000" dirty="0">
                          <a:solidFill>
                            <a:srgbClr val="FFFFFF"/>
                          </a:solidFill>
                          <a:latin typeface="Times New Roman" panose="02020603050405020304" pitchFamily="18" charset="0"/>
                          <a:cs typeface="Times New Roman" panose="02020603050405020304" pitchFamily="18" charset="0"/>
                        </a:rPr>
                        <a:t>these</a:t>
                      </a:r>
                      <a:r>
                        <a:rPr sz="2000" spc="-85" dirty="0">
                          <a:solidFill>
                            <a:srgbClr val="FFFFFF"/>
                          </a:solidFill>
                          <a:latin typeface="Times New Roman" panose="02020603050405020304" pitchFamily="18" charset="0"/>
                          <a:cs typeface="Times New Roman" panose="02020603050405020304" pitchFamily="18" charset="0"/>
                        </a:rPr>
                        <a:t> </a:t>
                      </a:r>
                      <a:r>
                        <a:rPr sz="2000" spc="5" dirty="0">
                          <a:solidFill>
                            <a:srgbClr val="FFFFFF"/>
                          </a:solidFill>
                          <a:latin typeface="Times New Roman" panose="02020603050405020304" pitchFamily="18" charset="0"/>
                          <a:cs typeface="Times New Roman" panose="02020603050405020304" pitchFamily="18" charset="0"/>
                        </a:rPr>
                        <a:t>phrases</a:t>
                      </a:r>
                      <a:endParaRPr sz="2000">
                        <a:latin typeface="Times New Roman" panose="02020603050405020304" pitchFamily="18" charset="0"/>
                        <a:cs typeface="Times New Roman" panose="02020603050405020304" pitchFamily="18" charset="0"/>
                      </a:endParaRPr>
                    </a:p>
                  </a:txBody>
                  <a:tcPr marL="0" marR="0" marT="29051"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B8D85"/>
                    </a:solidFill>
                  </a:tcPr>
                </a:tc>
                <a:extLst>
                  <a:ext uri="{0D108BD9-81ED-4DB2-BD59-A6C34878D82A}">
                    <a16:rowId xmlns:a16="http://schemas.microsoft.com/office/drawing/2014/main" val="10000"/>
                  </a:ext>
                </a:extLst>
              </a:tr>
              <a:tr h="497474">
                <a:tc>
                  <a:txBody>
                    <a:bodyPr/>
                    <a:lstStyle/>
                    <a:p>
                      <a:pPr marL="91440">
                        <a:lnSpc>
                          <a:spcPct val="100000"/>
                        </a:lnSpc>
                        <a:spcBef>
                          <a:spcPts val="310"/>
                        </a:spcBef>
                      </a:pPr>
                      <a:r>
                        <a:rPr sz="2000" spc="-35" dirty="0">
                          <a:latin typeface="Times New Roman" panose="02020603050405020304" pitchFamily="18" charset="0"/>
                          <a:cs typeface="Times New Roman" panose="02020603050405020304" pitchFamily="18" charset="0"/>
                        </a:rPr>
                        <a:t>I’m</a:t>
                      </a:r>
                      <a:r>
                        <a:rPr sz="2000" spc="-2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sorry</a:t>
                      </a:r>
                      <a:r>
                        <a:rPr sz="2000" spc="-4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to </a:t>
                      </a:r>
                      <a:r>
                        <a:rPr sz="2000" spc="-40" dirty="0">
                          <a:latin typeface="Times New Roman" panose="02020603050405020304" pitchFamily="18" charset="0"/>
                          <a:cs typeface="Times New Roman" panose="02020603050405020304" pitchFamily="18" charset="0"/>
                        </a:rPr>
                        <a:t>inform</a:t>
                      </a:r>
                      <a:r>
                        <a:rPr sz="2000" spc="-45"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you</a:t>
                      </a:r>
                      <a:r>
                        <a:rPr sz="2000" spc="15"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that…</a:t>
                      </a:r>
                      <a:endParaRPr sz="200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1"/>
                  </a:ext>
                </a:extLst>
              </a:tr>
              <a:tr h="497473">
                <a:tc>
                  <a:txBody>
                    <a:bodyPr/>
                    <a:lstStyle/>
                    <a:p>
                      <a:pPr marL="91440">
                        <a:lnSpc>
                          <a:spcPct val="100000"/>
                        </a:lnSpc>
                        <a:spcBef>
                          <a:spcPts val="310"/>
                        </a:spcBef>
                      </a:pPr>
                      <a:r>
                        <a:rPr sz="2000" spc="-30" dirty="0">
                          <a:latin typeface="Times New Roman" panose="02020603050405020304" pitchFamily="18" charset="0"/>
                          <a:cs typeface="Times New Roman" panose="02020603050405020304" pitchFamily="18" charset="0"/>
                        </a:rPr>
                        <a:t>I</a:t>
                      </a:r>
                      <a:r>
                        <a:rPr sz="2000" spc="-10"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regret</a:t>
                      </a:r>
                      <a:r>
                        <a:rPr sz="2000" spc="-4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about</a:t>
                      </a:r>
                      <a:r>
                        <a:rPr sz="2000" spc="-10" dirty="0">
                          <a:latin typeface="Times New Roman" panose="02020603050405020304" pitchFamily="18" charset="0"/>
                          <a:cs typeface="Times New Roman" panose="02020603050405020304" pitchFamily="18" charset="0"/>
                        </a:rPr>
                        <a:t> </a:t>
                      </a:r>
                      <a:r>
                        <a:rPr sz="2000" spc="-100" dirty="0">
                          <a:latin typeface="Times New Roman" panose="02020603050405020304" pitchFamily="18" charset="0"/>
                          <a:cs typeface="Times New Roman" panose="02020603050405020304" pitchFamily="18" charset="0"/>
                        </a:rPr>
                        <a:t>my</a:t>
                      </a:r>
                      <a:r>
                        <a:rPr sz="2000" spc="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recent</a:t>
                      </a:r>
                      <a:r>
                        <a:rPr sz="2000" spc="-25"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behavior</a:t>
                      </a:r>
                      <a:r>
                        <a:rPr sz="2000" spc="-4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to</a:t>
                      </a:r>
                      <a:r>
                        <a:rPr sz="200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you</a:t>
                      </a:r>
                      <a:r>
                        <a:rPr lang="en-US" sz="2000" spc="-30" dirty="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DEC"/>
                    </a:solidFill>
                  </a:tcPr>
                </a:tc>
                <a:extLst>
                  <a:ext uri="{0D108BD9-81ED-4DB2-BD59-A6C34878D82A}">
                    <a16:rowId xmlns:a16="http://schemas.microsoft.com/office/drawing/2014/main" val="10002"/>
                  </a:ext>
                </a:extLst>
              </a:tr>
              <a:tr h="497474">
                <a:tc>
                  <a:txBody>
                    <a:bodyPr/>
                    <a:lstStyle/>
                    <a:p>
                      <a:pPr marL="91440">
                        <a:lnSpc>
                          <a:spcPct val="100000"/>
                        </a:lnSpc>
                        <a:spcBef>
                          <a:spcPts val="310"/>
                        </a:spcBef>
                      </a:pPr>
                      <a:r>
                        <a:rPr sz="2000" spc="-30" dirty="0">
                          <a:latin typeface="Times New Roman" panose="02020603050405020304" pitchFamily="18" charset="0"/>
                          <a:cs typeface="Times New Roman" panose="02020603050405020304" pitchFamily="18" charset="0"/>
                        </a:rPr>
                        <a:t>I</a:t>
                      </a:r>
                      <a:r>
                        <a:rPr sz="2000" spc="-1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would </a:t>
                      </a:r>
                      <a:r>
                        <a:rPr sz="2000" spc="-45" dirty="0">
                          <a:latin typeface="Times New Roman" panose="02020603050405020304" pitchFamily="18" charset="0"/>
                          <a:cs typeface="Times New Roman" panose="02020603050405020304" pitchFamily="18" charset="0"/>
                        </a:rPr>
                        <a:t>like</a:t>
                      </a:r>
                      <a:r>
                        <a:rPr sz="2000" spc="-1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to</a:t>
                      </a:r>
                      <a:r>
                        <a:rPr sz="2000" spc="-5"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apologize</a:t>
                      </a:r>
                      <a:r>
                        <a:rPr sz="2000" spc="-3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for</a:t>
                      </a:r>
                      <a:r>
                        <a:rPr sz="2000" spc="-5"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any</a:t>
                      </a:r>
                      <a:r>
                        <a:rPr sz="2000" spc="-2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inconvenience</a:t>
                      </a:r>
                      <a:r>
                        <a:rPr sz="2000" spc="-7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caused.</a:t>
                      </a:r>
                      <a:endParaRPr sz="200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3"/>
                  </a:ext>
                </a:extLst>
              </a:tr>
              <a:tr h="497473">
                <a:tc>
                  <a:txBody>
                    <a:bodyPr/>
                    <a:lstStyle/>
                    <a:p>
                      <a:pPr marL="91440">
                        <a:lnSpc>
                          <a:spcPct val="100000"/>
                        </a:lnSpc>
                        <a:spcBef>
                          <a:spcPts val="310"/>
                        </a:spcBef>
                      </a:pPr>
                      <a:r>
                        <a:rPr sz="2000" spc="-20" dirty="0">
                          <a:latin typeface="Times New Roman" panose="02020603050405020304" pitchFamily="18" charset="0"/>
                          <a:cs typeface="Times New Roman" panose="02020603050405020304" pitchFamily="18" charset="0"/>
                        </a:rPr>
                        <a:t>Please</a:t>
                      </a:r>
                      <a:r>
                        <a:rPr sz="2000" spc="-10" dirty="0">
                          <a:latin typeface="Times New Roman" panose="02020603050405020304" pitchFamily="18" charset="0"/>
                          <a:cs typeface="Times New Roman" panose="02020603050405020304" pitchFamily="18" charset="0"/>
                        </a:rPr>
                        <a:t> accept</a:t>
                      </a:r>
                      <a:r>
                        <a:rPr sz="2000" spc="-30" dirty="0">
                          <a:latin typeface="Times New Roman" panose="02020603050405020304" pitchFamily="18" charset="0"/>
                          <a:cs typeface="Times New Roman" panose="02020603050405020304" pitchFamily="18" charset="0"/>
                        </a:rPr>
                        <a:t> </a:t>
                      </a:r>
                      <a:r>
                        <a:rPr sz="2000" spc="-100" dirty="0">
                          <a:latin typeface="Times New Roman" panose="02020603050405020304" pitchFamily="18" charset="0"/>
                          <a:cs typeface="Times New Roman" panose="02020603050405020304" pitchFamily="18" charset="0"/>
                        </a:rPr>
                        <a:t>my</a:t>
                      </a:r>
                      <a:r>
                        <a:rPr sz="2000" spc="20"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apology</a:t>
                      </a:r>
                      <a:r>
                        <a:rPr sz="2000" spc="-25"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for</a:t>
                      </a:r>
                      <a:r>
                        <a:rPr sz="2000" spc="-2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the</a:t>
                      </a:r>
                      <a:r>
                        <a:rPr sz="2000" spc="-1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delay</a:t>
                      </a:r>
                      <a:r>
                        <a:rPr sz="200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in</a:t>
                      </a:r>
                      <a:r>
                        <a:rPr sz="2000" spc="-1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delivery.</a:t>
                      </a:r>
                      <a:endParaRPr sz="200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DEC"/>
                    </a:solidFill>
                  </a:tcPr>
                </a:tc>
                <a:extLst>
                  <a:ext uri="{0D108BD9-81ED-4DB2-BD59-A6C34878D82A}">
                    <a16:rowId xmlns:a16="http://schemas.microsoft.com/office/drawing/2014/main" val="10004"/>
                  </a:ext>
                </a:extLst>
              </a:tr>
              <a:tr h="695958">
                <a:tc>
                  <a:txBody>
                    <a:bodyPr/>
                    <a:lstStyle/>
                    <a:p>
                      <a:pPr marL="91440">
                        <a:lnSpc>
                          <a:spcPct val="100000"/>
                        </a:lnSpc>
                        <a:spcBef>
                          <a:spcPts val="315"/>
                        </a:spcBef>
                      </a:pPr>
                      <a:r>
                        <a:rPr sz="2000" dirty="0">
                          <a:latin typeface="Times New Roman" panose="02020603050405020304" pitchFamily="18" charset="0"/>
                          <a:cs typeface="Times New Roman" panose="02020603050405020304" pitchFamily="18" charset="0"/>
                        </a:rPr>
                        <a:t>The</a:t>
                      </a:r>
                      <a:r>
                        <a:rPr sz="2000" spc="-10" dirty="0">
                          <a:latin typeface="Times New Roman" panose="02020603050405020304" pitchFamily="18" charset="0"/>
                          <a:cs typeface="Times New Roman" panose="02020603050405020304" pitchFamily="18" charset="0"/>
                        </a:rPr>
                        <a:t> </a:t>
                      </a:r>
                      <a:r>
                        <a:rPr sz="2000" spc="-40" dirty="0">
                          <a:latin typeface="Times New Roman" panose="02020603050405020304" pitchFamily="18" charset="0"/>
                          <a:cs typeface="Times New Roman" panose="02020603050405020304" pitchFamily="18" charset="0"/>
                        </a:rPr>
                        <a:t>company</a:t>
                      </a:r>
                      <a:r>
                        <a:rPr sz="2000" spc="5"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will</a:t>
                      </a:r>
                      <a:r>
                        <a:rPr sz="2000" spc="-25" dirty="0">
                          <a:latin typeface="Times New Roman" panose="02020603050405020304" pitchFamily="18" charset="0"/>
                          <a:cs typeface="Times New Roman" panose="02020603050405020304" pitchFamily="18" charset="0"/>
                        </a:rPr>
                        <a:t> </a:t>
                      </a:r>
                      <a:r>
                        <a:rPr sz="2000" spc="-40" dirty="0">
                          <a:latin typeface="Times New Roman" panose="02020603050405020304" pitchFamily="18" charset="0"/>
                          <a:cs typeface="Times New Roman" panose="02020603050405020304" pitchFamily="18" charset="0"/>
                        </a:rPr>
                        <a:t>take</a:t>
                      </a:r>
                      <a:r>
                        <a:rPr sz="2000" spc="-30"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full</a:t>
                      </a:r>
                      <a:r>
                        <a:rPr sz="2000" spc="-5"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responsibility</a:t>
                      </a:r>
                      <a:r>
                        <a:rPr sz="2000" spc="-5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for</a:t>
                      </a:r>
                      <a:r>
                        <a:rPr sz="2000" spc="-2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the</a:t>
                      </a:r>
                      <a:r>
                        <a:rPr sz="2000" spc="-10"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damage</a:t>
                      </a:r>
                      <a:r>
                        <a:rPr sz="2000" spc="-5"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caused</a:t>
                      </a:r>
                      <a:r>
                        <a:rPr sz="2000" spc="-1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on</a:t>
                      </a:r>
                      <a:r>
                        <a:rPr sz="2000" spc="2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your</a:t>
                      </a:r>
                      <a:r>
                        <a:rPr sz="2000" spc="-3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product.</a:t>
                      </a:r>
                      <a:endParaRPr sz="2000">
                        <a:latin typeface="Times New Roman" panose="02020603050405020304" pitchFamily="18" charset="0"/>
                        <a:cs typeface="Times New Roman" panose="02020603050405020304" pitchFamily="18" charset="0"/>
                      </a:endParaRPr>
                    </a:p>
                  </a:txBody>
                  <a:tcPr marL="0" marR="0" marT="300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5"/>
                  </a:ext>
                </a:extLst>
              </a:tr>
              <a:tr h="497423">
                <a:tc>
                  <a:txBody>
                    <a:bodyPr/>
                    <a:lstStyle/>
                    <a:p>
                      <a:pPr marL="91440">
                        <a:lnSpc>
                          <a:spcPct val="100000"/>
                        </a:lnSpc>
                        <a:spcBef>
                          <a:spcPts val="315"/>
                        </a:spcBef>
                      </a:pPr>
                      <a:r>
                        <a:rPr sz="2000" spc="-30" dirty="0">
                          <a:latin typeface="Times New Roman" panose="02020603050405020304" pitchFamily="18" charset="0"/>
                          <a:cs typeface="Times New Roman" panose="02020603050405020304" pitchFamily="18" charset="0"/>
                        </a:rPr>
                        <a:t>I</a:t>
                      </a:r>
                      <a:r>
                        <a:rPr sz="2000" spc="-5"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will</a:t>
                      </a:r>
                      <a:r>
                        <a:rPr sz="2000" spc="-3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see</a:t>
                      </a:r>
                      <a:r>
                        <a:rPr sz="2000" spc="1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to</a:t>
                      </a:r>
                      <a:r>
                        <a:rPr sz="2000" spc="-25" dirty="0">
                          <a:latin typeface="Times New Roman" panose="02020603050405020304" pitchFamily="18" charset="0"/>
                          <a:cs typeface="Times New Roman" panose="02020603050405020304" pitchFamily="18" charset="0"/>
                        </a:rPr>
                        <a:t> </a:t>
                      </a:r>
                      <a:r>
                        <a:rPr sz="2000" spc="-30" dirty="0">
                          <a:latin typeface="Times New Roman" panose="02020603050405020304" pitchFamily="18" charset="0"/>
                          <a:cs typeface="Times New Roman" panose="02020603050405020304" pitchFamily="18" charset="0"/>
                        </a:rPr>
                        <a:t>it</a:t>
                      </a:r>
                      <a:r>
                        <a:rPr sz="2000" spc="15"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that</a:t>
                      </a:r>
                      <a:r>
                        <a:rPr sz="2000" spc="-50"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this</a:t>
                      </a:r>
                      <a:r>
                        <a:rPr sz="2000" spc="5"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kind</a:t>
                      </a:r>
                      <a:r>
                        <a:rPr sz="2000" spc="-20" dirty="0">
                          <a:latin typeface="Times New Roman" panose="02020603050405020304" pitchFamily="18" charset="0"/>
                          <a:cs typeface="Times New Roman" panose="02020603050405020304" pitchFamily="18" charset="0"/>
                        </a:rPr>
                        <a:t> </a:t>
                      </a:r>
                      <a:r>
                        <a:rPr sz="2000" spc="-25" dirty="0">
                          <a:latin typeface="Times New Roman" panose="02020603050405020304" pitchFamily="18" charset="0"/>
                          <a:cs typeface="Times New Roman" panose="02020603050405020304" pitchFamily="18" charset="0"/>
                        </a:rPr>
                        <a:t>of</a:t>
                      </a:r>
                      <a:r>
                        <a:rPr sz="2000" spc="15" dirty="0">
                          <a:latin typeface="Times New Roman" panose="02020603050405020304" pitchFamily="18" charset="0"/>
                          <a:cs typeface="Times New Roman" panose="02020603050405020304" pitchFamily="18" charset="0"/>
                        </a:rPr>
                        <a:t> </a:t>
                      </a:r>
                      <a:r>
                        <a:rPr sz="2000" spc="-20" dirty="0">
                          <a:latin typeface="Times New Roman" panose="02020603050405020304" pitchFamily="18" charset="0"/>
                          <a:cs typeface="Times New Roman" panose="02020603050405020304" pitchFamily="18" charset="0"/>
                        </a:rPr>
                        <a:t>event</a:t>
                      </a:r>
                      <a:r>
                        <a:rPr sz="2000" spc="-30" dirty="0">
                          <a:latin typeface="Times New Roman" panose="02020603050405020304" pitchFamily="18" charset="0"/>
                          <a:cs typeface="Times New Roman" panose="02020603050405020304" pitchFamily="18" charset="0"/>
                        </a:rPr>
                        <a:t> </a:t>
                      </a:r>
                      <a:r>
                        <a:rPr sz="2000" spc="-35" dirty="0">
                          <a:latin typeface="Times New Roman" panose="02020603050405020304" pitchFamily="18" charset="0"/>
                          <a:cs typeface="Times New Roman" panose="02020603050405020304" pitchFamily="18" charset="0"/>
                        </a:rPr>
                        <a:t>will</a:t>
                      </a:r>
                      <a:r>
                        <a:rPr sz="2000" spc="-25"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never</a:t>
                      </a:r>
                      <a:r>
                        <a:rPr sz="2000" spc="-25" dirty="0">
                          <a:latin typeface="Times New Roman" panose="02020603050405020304" pitchFamily="18" charset="0"/>
                          <a:cs typeface="Times New Roman" panose="02020603050405020304" pitchFamily="18" charset="0"/>
                        </a:rPr>
                        <a:t> </a:t>
                      </a:r>
                      <a:r>
                        <a:rPr sz="2000" spc="-10" dirty="0">
                          <a:latin typeface="Times New Roman" panose="02020603050405020304" pitchFamily="18" charset="0"/>
                          <a:cs typeface="Times New Roman" panose="02020603050405020304" pitchFamily="18" charset="0"/>
                        </a:rPr>
                        <a:t>happen </a:t>
                      </a:r>
                      <a:r>
                        <a:rPr sz="2000" spc="-25" dirty="0">
                          <a:latin typeface="Times New Roman" panose="02020603050405020304" pitchFamily="18" charset="0"/>
                          <a:cs typeface="Times New Roman" panose="02020603050405020304" pitchFamily="18" charset="0"/>
                        </a:rPr>
                        <a:t>again </a:t>
                      </a:r>
                      <a:r>
                        <a:rPr sz="2000" spc="-15" dirty="0">
                          <a:latin typeface="Times New Roman" panose="02020603050405020304" pitchFamily="18" charset="0"/>
                          <a:cs typeface="Times New Roman" panose="02020603050405020304" pitchFamily="18" charset="0"/>
                        </a:rPr>
                        <a:t>in</a:t>
                      </a:r>
                      <a:r>
                        <a:rPr sz="2000" spc="-10" dirty="0">
                          <a:latin typeface="Times New Roman" panose="02020603050405020304" pitchFamily="18" charset="0"/>
                          <a:cs typeface="Times New Roman" panose="02020603050405020304" pitchFamily="18" charset="0"/>
                        </a:rPr>
                        <a:t> </a:t>
                      </a:r>
                      <a:r>
                        <a:rPr sz="2000" spc="-15" dirty="0">
                          <a:latin typeface="Times New Roman" panose="02020603050405020304" pitchFamily="18" charset="0"/>
                          <a:cs typeface="Times New Roman" panose="02020603050405020304" pitchFamily="18" charset="0"/>
                        </a:rPr>
                        <a:t>the</a:t>
                      </a:r>
                      <a:r>
                        <a:rPr sz="2000" spc="-25" dirty="0">
                          <a:latin typeface="Times New Roman" panose="02020603050405020304" pitchFamily="18" charset="0"/>
                          <a:cs typeface="Times New Roman" panose="02020603050405020304" pitchFamily="18" charset="0"/>
                        </a:rPr>
                        <a:t> </a:t>
                      </a:r>
                      <a:r>
                        <a:rPr sz="2000" spc="-5" dirty="0">
                          <a:latin typeface="Times New Roman" panose="02020603050405020304" pitchFamily="18" charset="0"/>
                          <a:cs typeface="Times New Roman" panose="02020603050405020304" pitchFamily="18" charset="0"/>
                        </a:rPr>
                        <a:t>future.</a:t>
                      </a:r>
                      <a:endParaRPr sz="2000" dirty="0">
                        <a:latin typeface="Times New Roman" panose="02020603050405020304" pitchFamily="18" charset="0"/>
                        <a:cs typeface="Times New Roman" panose="02020603050405020304" pitchFamily="18" charset="0"/>
                      </a:endParaRPr>
                    </a:p>
                  </a:txBody>
                  <a:tcPr marL="0" marR="0" marT="300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DEC"/>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spcFirstLastPara="1" vert="horz" wrap="square" lIns="0" tIns="9525" rIns="0" bIns="0" rtlCol="0" anchor="t" anchorCtr="0">
            <a:spAutoFit/>
          </a:bodyPr>
          <a:lstStyle/>
          <a:p>
            <a:pPr marL="9525">
              <a:spcBef>
                <a:spcPts val="75"/>
              </a:spcBef>
            </a:pPr>
            <a:r>
              <a:rPr b="1" spc="19" dirty="0">
                <a:latin typeface="Times New Roman" panose="02020603050405020304" pitchFamily="18" charset="0"/>
                <a:cs typeface="Times New Roman" panose="02020603050405020304" pitchFamily="18" charset="0"/>
              </a:rPr>
              <a:t>Use</a:t>
            </a:r>
            <a:r>
              <a:rPr b="1" spc="-26" dirty="0">
                <a:latin typeface="Times New Roman" panose="02020603050405020304" pitchFamily="18" charset="0"/>
                <a:cs typeface="Times New Roman" panose="02020603050405020304" pitchFamily="18" charset="0"/>
              </a:rPr>
              <a:t> </a:t>
            </a:r>
            <a:r>
              <a:rPr b="1" spc="-41" dirty="0">
                <a:latin typeface="Times New Roman" panose="02020603050405020304" pitchFamily="18" charset="0"/>
                <a:cs typeface="Times New Roman" panose="02020603050405020304" pitchFamily="18" charset="0"/>
              </a:rPr>
              <a:t>of</a:t>
            </a:r>
            <a:r>
              <a:rPr b="1" spc="-4" dirty="0">
                <a:latin typeface="Times New Roman" panose="02020603050405020304" pitchFamily="18" charset="0"/>
                <a:cs typeface="Times New Roman" panose="02020603050405020304" pitchFamily="18" charset="0"/>
              </a:rPr>
              <a:t> </a:t>
            </a:r>
            <a:r>
              <a:rPr b="1" spc="-34" dirty="0">
                <a:latin typeface="Times New Roman" panose="02020603050405020304" pitchFamily="18" charset="0"/>
                <a:cs typeface="Times New Roman" panose="02020603050405020304" pitchFamily="18" charset="0"/>
              </a:rPr>
              <a:t>powerful</a:t>
            </a:r>
            <a:r>
              <a:rPr b="1" spc="-4" dirty="0">
                <a:latin typeface="Times New Roman" panose="02020603050405020304" pitchFamily="18" charset="0"/>
                <a:cs typeface="Times New Roman" panose="02020603050405020304" pitchFamily="18" charset="0"/>
              </a:rPr>
              <a:t> </a:t>
            </a:r>
            <a:r>
              <a:rPr b="1" spc="-19" dirty="0">
                <a:latin typeface="Times New Roman" panose="02020603050405020304" pitchFamily="18" charset="0"/>
                <a:cs typeface="Times New Roman" panose="02020603050405020304" pitchFamily="18" charset="0"/>
              </a:rPr>
              <a:t>and</a:t>
            </a:r>
            <a:r>
              <a:rPr b="1" spc="-4" dirty="0">
                <a:latin typeface="Times New Roman" panose="02020603050405020304" pitchFamily="18" charset="0"/>
                <a:cs typeface="Times New Roman" panose="02020603050405020304" pitchFamily="18" charset="0"/>
              </a:rPr>
              <a:t> </a:t>
            </a:r>
            <a:r>
              <a:rPr b="1" spc="-45" dirty="0">
                <a:latin typeface="Times New Roman" panose="02020603050405020304" pitchFamily="18" charset="0"/>
                <a:cs typeface="Times New Roman" panose="02020603050405020304" pitchFamily="18" charset="0"/>
              </a:rPr>
              <a:t>polite</a:t>
            </a:r>
            <a:r>
              <a:rPr b="1" spc="-11" dirty="0">
                <a:latin typeface="Times New Roman" panose="02020603050405020304" pitchFamily="18" charset="0"/>
                <a:cs typeface="Times New Roman" panose="02020603050405020304" pitchFamily="18" charset="0"/>
              </a:rPr>
              <a:t> </a:t>
            </a:r>
            <a:r>
              <a:rPr b="1" spc="-45" dirty="0">
                <a:latin typeface="Times New Roman" panose="02020603050405020304" pitchFamily="18" charset="0"/>
                <a:cs typeface="Times New Roman" panose="02020603050405020304" pitchFamily="18" charset="0"/>
              </a:rPr>
              <a:t>words</a:t>
            </a:r>
          </a:p>
        </p:txBody>
      </p:sp>
      <p:graphicFrame>
        <p:nvGraphicFramePr>
          <p:cNvPr id="3" name="object 3"/>
          <p:cNvGraphicFramePr>
            <a:graphicFrameLocks noGrp="1"/>
          </p:cNvGraphicFramePr>
          <p:nvPr>
            <p:extLst>
              <p:ext uri="{D42A27DB-BD31-4B8C-83A1-F6EECF244321}">
                <p14:modId xmlns:p14="http://schemas.microsoft.com/office/powerpoint/2010/main" val="953449871"/>
              </p:ext>
            </p:extLst>
          </p:nvPr>
        </p:nvGraphicFramePr>
        <p:xfrm>
          <a:off x="408214" y="947057"/>
          <a:ext cx="8450036" cy="3768220"/>
        </p:xfrm>
        <a:graphic>
          <a:graphicData uri="http://schemas.openxmlformats.org/drawingml/2006/table">
            <a:tbl>
              <a:tblPr firstRow="1" bandRow="1">
                <a:tableStyleId>{2D5ABB26-0587-4C30-8999-92F81FD0307C}</a:tableStyleId>
              </a:tblPr>
              <a:tblGrid>
                <a:gridCol w="3445734">
                  <a:extLst>
                    <a:ext uri="{9D8B030D-6E8A-4147-A177-3AD203B41FA5}">
                      <a16:colId xmlns:a16="http://schemas.microsoft.com/office/drawing/2014/main" val="20000"/>
                    </a:ext>
                  </a:extLst>
                </a:gridCol>
                <a:gridCol w="5004302">
                  <a:extLst>
                    <a:ext uri="{9D8B030D-6E8A-4147-A177-3AD203B41FA5}">
                      <a16:colId xmlns:a16="http://schemas.microsoft.com/office/drawing/2014/main" val="20001"/>
                    </a:ext>
                  </a:extLst>
                </a:gridCol>
              </a:tblGrid>
              <a:tr h="354397">
                <a:tc>
                  <a:txBody>
                    <a:bodyPr/>
                    <a:lstStyle/>
                    <a:p>
                      <a:pPr marL="91440">
                        <a:lnSpc>
                          <a:spcPct val="100000"/>
                        </a:lnSpc>
                        <a:spcBef>
                          <a:spcPts val="305"/>
                        </a:spcBef>
                      </a:pPr>
                      <a:r>
                        <a:rPr sz="1800" spc="-10" dirty="0">
                          <a:solidFill>
                            <a:srgbClr val="FFFFFF"/>
                          </a:solidFill>
                          <a:latin typeface="Times New Roman" panose="02020603050405020304" pitchFamily="18" charset="0"/>
                          <a:cs typeface="Times New Roman" panose="02020603050405020304" pitchFamily="18" charset="0"/>
                        </a:rPr>
                        <a:t>Instead</a:t>
                      </a:r>
                      <a:r>
                        <a:rPr sz="1800" spc="-60" dirty="0">
                          <a:solidFill>
                            <a:srgbClr val="FFFFFF"/>
                          </a:solidFill>
                          <a:latin typeface="Times New Roman" panose="02020603050405020304" pitchFamily="18" charset="0"/>
                          <a:cs typeface="Times New Roman" panose="02020603050405020304" pitchFamily="18" charset="0"/>
                        </a:rPr>
                        <a:t> </a:t>
                      </a:r>
                      <a:r>
                        <a:rPr sz="1800" spc="-15" dirty="0">
                          <a:solidFill>
                            <a:srgbClr val="FFFFFF"/>
                          </a:solidFill>
                          <a:latin typeface="Times New Roman" panose="02020603050405020304" pitchFamily="18" charset="0"/>
                          <a:cs typeface="Times New Roman" panose="02020603050405020304" pitchFamily="18" charset="0"/>
                        </a:rPr>
                        <a:t>of</a:t>
                      </a:r>
                      <a:r>
                        <a:rPr sz="1800" spc="-50" dirty="0">
                          <a:solidFill>
                            <a:srgbClr val="FFFFFF"/>
                          </a:solidFill>
                          <a:latin typeface="Times New Roman" panose="02020603050405020304" pitchFamily="18" charset="0"/>
                          <a:cs typeface="Times New Roman" panose="02020603050405020304" pitchFamily="18" charset="0"/>
                        </a:rPr>
                        <a:t> </a:t>
                      </a:r>
                      <a:r>
                        <a:rPr sz="1800" dirty="0">
                          <a:solidFill>
                            <a:srgbClr val="FFFFFF"/>
                          </a:solidFill>
                          <a:latin typeface="Times New Roman" panose="02020603050405020304" pitchFamily="18" charset="0"/>
                          <a:cs typeface="Times New Roman" panose="02020603050405020304" pitchFamily="18" charset="0"/>
                        </a:rPr>
                        <a:t>this</a:t>
                      </a:r>
                      <a:endParaRPr sz="1800">
                        <a:latin typeface="Times New Roman" panose="02020603050405020304" pitchFamily="18" charset="0"/>
                        <a:cs typeface="Times New Roman" panose="02020603050405020304" pitchFamily="18" charset="0"/>
                      </a:endParaRPr>
                    </a:p>
                  </a:txBody>
                  <a:tcPr marL="0" marR="0" marT="29051"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B8D85"/>
                    </a:solidFill>
                  </a:tcPr>
                </a:tc>
                <a:tc>
                  <a:txBody>
                    <a:bodyPr/>
                    <a:lstStyle/>
                    <a:p>
                      <a:pPr marL="92710">
                        <a:lnSpc>
                          <a:spcPct val="100000"/>
                        </a:lnSpc>
                        <a:spcBef>
                          <a:spcPts val="305"/>
                        </a:spcBef>
                      </a:pPr>
                      <a:r>
                        <a:rPr sz="1800" spc="25" dirty="0">
                          <a:solidFill>
                            <a:srgbClr val="FFFFFF"/>
                          </a:solidFill>
                          <a:latin typeface="Times New Roman" panose="02020603050405020304" pitchFamily="18" charset="0"/>
                          <a:cs typeface="Times New Roman" panose="02020603050405020304" pitchFamily="18" charset="0"/>
                        </a:rPr>
                        <a:t>Use</a:t>
                      </a:r>
                      <a:r>
                        <a:rPr sz="1800" spc="-90" dirty="0">
                          <a:solidFill>
                            <a:srgbClr val="FFFFFF"/>
                          </a:solidFill>
                          <a:latin typeface="Times New Roman" panose="02020603050405020304" pitchFamily="18" charset="0"/>
                          <a:cs typeface="Times New Roman" panose="02020603050405020304" pitchFamily="18" charset="0"/>
                        </a:rPr>
                        <a:t> </a:t>
                      </a:r>
                      <a:r>
                        <a:rPr sz="1800" dirty="0">
                          <a:solidFill>
                            <a:srgbClr val="FFFFFF"/>
                          </a:solidFill>
                          <a:latin typeface="Times New Roman" panose="02020603050405020304" pitchFamily="18" charset="0"/>
                          <a:cs typeface="Times New Roman" panose="02020603050405020304" pitchFamily="18" charset="0"/>
                        </a:rPr>
                        <a:t>this</a:t>
                      </a:r>
                      <a:endParaRPr sz="1800">
                        <a:latin typeface="Times New Roman" panose="02020603050405020304" pitchFamily="18" charset="0"/>
                        <a:cs typeface="Times New Roman" panose="02020603050405020304" pitchFamily="18" charset="0"/>
                      </a:endParaRPr>
                    </a:p>
                  </a:txBody>
                  <a:tcPr marL="0" marR="0" marT="29051"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8B8D85"/>
                    </a:solidFill>
                  </a:tcPr>
                </a:tc>
                <a:extLst>
                  <a:ext uri="{0D108BD9-81ED-4DB2-BD59-A6C34878D82A}">
                    <a16:rowId xmlns:a16="http://schemas.microsoft.com/office/drawing/2014/main" val="10000"/>
                  </a:ext>
                </a:extLst>
              </a:tr>
              <a:tr h="354397">
                <a:tc>
                  <a:txBody>
                    <a:bodyPr/>
                    <a:lstStyle/>
                    <a:p>
                      <a:pPr marL="91440">
                        <a:lnSpc>
                          <a:spcPct val="100000"/>
                        </a:lnSpc>
                        <a:spcBef>
                          <a:spcPts val="309"/>
                        </a:spcBef>
                      </a:pPr>
                      <a:r>
                        <a:rPr sz="1800" spc="-30" dirty="0">
                          <a:latin typeface="Times New Roman" panose="02020603050405020304" pitchFamily="18" charset="0"/>
                          <a:cs typeface="Times New Roman" panose="02020603050405020304" pitchFamily="18" charset="0"/>
                        </a:rPr>
                        <a:t>I</a:t>
                      </a:r>
                      <a:r>
                        <a:rPr sz="1800" spc="-3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want</a:t>
                      </a:r>
                      <a:r>
                        <a:rPr sz="1800" spc="-5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to</a:t>
                      </a:r>
                      <a:r>
                        <a:rPr lang="en-US" sz="1800" spc="-30" dirty="0">
                          <a:latin typeface="Times New Roman" panose="02020603050405020304" pitchFamily="18" charset="0"/>
                          <a:cs typeface="Times New Roman" panose="02020603050405020304" pitchFamily="18" charset="0"/>
                        </a:rPr>
                        <a:t> …</a:t>
                      </a:r>
                      <a:endParaRPr sz="1800" dirty="0">
                        <a:latin typeface="Times New Roman" panose="02020603050405020304" pitchFamily="18" charset="0"/>
                        <a:cs typeface="Times New Roman" panose="02020603050405020304" pitchFamily="18" charset="0"/>
                      </a:endParaRPr>
                    </a:p>
                  </a:txBody>
                  <a:tcPr marL="0" marR="0" marT="29527"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BDBD9"/>
                    </a:solidFill>
                  </a:tcPr>
                </a:tc>
                <a:tc>
                  <a:txBody>
                    <a:bodyPr/>
                    <a:lstStyle/>
                    <a:p>
                      <a:pPr marL="92710">
                        <a:lnSpc>
                          <a:spcPct val="100000"/>
                        </a:lnSpc>
                        <a:spcBef>
                          <a:spcPts val="309"/>
                        </a:spcBef>
                      </a:pPr>
                      <a:r>
                        <a:rPr sz="1800" spc="-30" dirty="0">
                          <a:latin typeface="Times New Roman" panose="02020603050405020304" pitchFamily="18" charset="0"/>
                          <a:cs typeface="Times New Roman" panose="02020603050405020304" pitchFamily="18" charset="0"/>
                        </a:rPr>
                        <a:t>I</a:t>
                      </a:r>
                      <a:r>
                        <a:rPr sz="1800" spc="-20" dirty="0">
                          <a:latin typeface="Times New Roman" panose="02020603050405020304" pitchFamily="18" charset="0"/>
                          <a:cs typeface="Times New Roman" panose="02020603050405020304" pitchFamily="18" charset="0"/>
                        </a:rPr>
                        <a:t> </a:t>
                      </a:r>
                      <a:r>
                        <a:rPr sz="1800" spc="-25" dirty="0">
                          <a:latin typeface="Times New Roman" panose="02020603050405020304" pitchFamily="18" charset="0"/>
                          <a:cs typeface="Times New Roman" panose="02020603050405020304" pitchFamily="18" charset="0"/>
                        </a:rPr>
                        <a:t>would</a:t>
                      </a:r>
                      <a:r>
                        <a:rPr sz="1800" spc="-35" dirty="0">
                          <a:latin typeface="Times New Roman" panose="02020603050405020304" pitchFamily="18" charset="0"/>
                          <a:cs typeface="Times New Roman" panose="02020603050405020304" pitchFamily="18" charset="0"/>
                        </a:rPr>
                        <a:t> </a:t>
                      </a:r>
                      <a:r>
                        <a:rPr sz="1800" spc="-45" dirty="0">
                          <a:latin typeface="Times New Roman" panose="02020603050405020304" pitchFamily="18" charset="0"/>
                          <a:cs typeface="Times New Roman" panose="02020603050405020304" pitchFamily="18" charset="0"/>
                        </a:rPr>
                        <a:t>like</a:t>
                      </a:r>
                      <a:r>
                        <a:rPr sz="1800" spc="-2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to</a:t>
                      </a:r>
                      <a:r>
                        <a:rPr lang="en-US" sz="1800" spc="-3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a:txBody>
                  <a:tcPr marL="0" marR="0" marT="29527"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1"/>
                  </a:ext>
                </a:extLst>
              </a:tr>
              <a:tr h="354398">
                <a:tc>
                  <a:txBody>
                    <a:bodyPr/>
                    <a:lstStyle/>
                    <a:p>
                      <a:pPr marL="91440">
                        <a:lnSpc>
                          <a:spcPct val="100000"/>
                        </a:lnSpc>
                        <a:spcBef>
                          <a:spcPts val="310"/>
                        </a:spcBef>
                      </a:pPr>
                      <a:r>
                        <a:rPr sz="1800" spc="-30" dirty="0">
                          <a:latin typeface="Times New Roman" panose="02020603050405020304" pitchFamily="18" charset="0"/>
                          <a:cs typeface="Times New Roman" panose="02020603050405020304" pitchFamily="18" charset="0"/>
                        </a:rPr>
                        <a:t>I</a:t>
                      </a:r>
                      <a:r>
                        <a:rPr sz="1800" spc="-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want to</a:t>
                      </a:r>
                      <a:r>
                        <a:rPr sz="1800" spc="-10" dirty="0">
                          <a:latin typeface="Times New Roman" panose="02020603050405020304" pitchFamily="18" charset="0"/>
                          <a:cs typeface="Times New Roman" panose="02020603050405020304" pitchFamily="18" charset="0"/>
                        </a:rPr>
                        <a:t> </a:t>
                      </a:r>
                      <a:r>
                        <a:rPr sz="1800" spc="-20" dirty="0">
                          <a:latin typeface="Times New Roman" panose="02020603050405020304" pitchFamily="18" charset="0"/>
                          <a:cs typeface="Times New Roman" panose="02020603050405020304" pitchFamily="18" charset="0"/>
                        </a:rPr>
                        <a:t>ask</a:t>
                      </a:r>
                      <a:r>
                        <a:rPr sz="1800" spc="-10" dirty="0">
                          <a:latin typeface="Times New Roman" panose="02020603050405020304" pitchFamily="18" charset="0"/>
                          <a:cs typeface="Times New Roman" panose="02020603050405020304" pitchFamily="18" charset="0"/>
                        </a:rPr>
                        <a:t> </a:t>
                      </a:r>
                      <a:r>
                        <a:rPr sz="1800" spc="-35" dirty="0">
                          <a:latin typeface="Times New Roman" panose="02020603050405020304" pitchFamily="18" charset="0"/>
                          <a:cs typeface="Times New Roman" panose="02020603050405020304" pitchFamily="18" charset="0"/>
                        </a:rPr>
                        <a:t>you</a:t>
                      </a:r>
                      <a:r>
                        <a:rPr sz="1800" spc="-10" dirty="0">
                          <a:latin typeface="Times New Roman" panose="02020603050405020304" pitchFamily="18" charset="0"/>
                          <a:cs typeface="Times New Roman" panose="02020603050405020304" pitchFamily="18" charset="0"/>
                        </a:rPr>
                        <a:t> </a:t>
                      </a:r>
                      <a:r>
                        <a:rPr sz="1800" spc="-15" dirty="0">
                          <a:latin typeface="Times New Roman" panose="02020603050405020304" pitchFamily="18" charset="0"/>
                          <a:cs typeface="Times New Roman" panose="02020603050405020304" pitchFamily="18" charset="0"/>
                        </a:rPr>
                        <a:t>about</a:t>
                      </a:r>
                      <a:r>
                        <a:rPr sz="1800" spc="-35" dirty="0">
                          <a:latin typeface="Times New Roman" panose="02020603050405020304" pitchFamily="18" charset="0"/>
                          <a:cs typeface="Times New Roman" panose="02020603050405020304" pitchFamily="18" charset="0"/>
                        </a:rPr>
                        <a:t> </a:t>
                      </a:r>
                      <a:r>
                        <a:rPr sz="1800" spc="-15" dirty="0">
                          <a:latin typeface="Times New Roman" panose="02020603050405020304" pitchFamily="18" charset="0"/>
                          <a:cs typeface="Times New Roman" panose="02020603050405020304" pitchFamily="18" charset="0"/>
                        </a:rPr>
                        <a:t>the</a:t>
                      </a:r>
                      <a:r>
                        <a:rPr sz="1800" spc="-10" dirty="0">
                          <a:latin typeface="Times New Roman" panose="02020603050405020304" pitchFamily="18" charset="0"/>
                          <a:cs typeface="Times New Roman" panose="02020603050405020304" pitchFamily="18" charset="0"/>
                        </a:rPr>
                        <a:t> </a:t>
                      </a:r>
                      <a:r>
                        <a:rPr sz="1800" spc="-20" dirty="0">
                          <a:latin typeface="Times New Roman" panose="02020603050405020304" pitchFamily="18" charset="0"/>
                          <a:cs typeface="Times New Roman" panose="02020603050405020304" pitchFamily="18" charset="0"/>
                        </a:rPr>
                        <a:t>event</a:t>
                      </a:r>
                      <a:r>
                        <a:rPr lang="en-US" sz="1800" spc="-20" dirty="0">
                          <a:latin typeface="Times New Roman" panose="02020603050405020304" pitchFamily="18" charset="0"/>
                          <a:cs typeface="Times New Roman" panose="02020603050405020304" pitchFamily="18" charset="0"/>
                        </a:rPr>
                        <a:t>. </a:t>
                      </a:r>
                      <a:endParaRPr sz="1800" dirty="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DEC"/>
                    </a:solidFill>
                  </a:tcPr>
                </a:tc>
                <a:tc>
                  <a:txBody>
                    <a:bodyPr/>
                    <a:lstStyle/>
                    <a:p>
                      <a:pPr marL="92710">
                        <a:lnSpc>
                          <a:spcPct val="100000"/>
                        </a:lnSpc>
                        <a:spcBef>
                          <a:spcPts val="310"/>
                        </a:spcBef>
                      </a:pPr>
                      <a:r>
                        <a:rPr sz="1800" spc="-30" dirty="0">
                          <a:latin typeface="Times New Roman" panose="02020603050405020304" pitchFamily="18" charset="0"/>
                          <a:cs typeface="Times New Roman" panose="02020603050405020304" pitchFamily="18" charset="0"/>
                        </a:rPr>
                        <a:t>I</a:t>
                      </a:r>
                      <a:r>
                        <a:rPr sz="1800" dirty="0">
                          <a:latin typeface="Times New Roman" panose="02020603050405020304" pitchFamily="18" charset="0"/>
                          <a:cs typeface="Times New Roman" panose="02020603050405020304" pitchFamily="18" charset="0"/>
                        </a:rPr>
                        <a:t> </a:t>
                      </a:r>
                      <a:r>
                        <a:rPr sz="1800" spc="-25" dirty="0">
                          <a:latin typeface="Times New Roman" panose="02020603050405020304" pitchFamily="18" charset="0"/>
                          <a:cs typeface="Times New Roman" panose="02020603050405020304" pitchFamily="18" charset="0"/>
                        </a:rPr>
                        <a:t>would</a:t>
                      </a:r>
                      <a:r>
                        <a:rPr sz="1800" spc="-20" dirty="0">
                          <a:latin typeface="Times New Roman" panose="02020603050405020304" pitchFamily="18" charset="0"/>
                          <a:cs typeface="Times New Roman" panose="02020603050405020304" pitchFamily="18" charset="0"/>
                        </a:rPr>
                        <a:t> </a:t>
                      </a:r>
                      <a:r>
                        <a:rPr sz="1800" spc="-45" dirty="0">
                          <a:latin typeface="Times New Roman" panose="02020603050405020304" pitchFamily="18" charset="0"/>
                          <a:cs typeface="Times New Roman" panose="02020603050405020304" pitchFamily="18" charset="0"/>
                        </a:rPr>
                        <a:t>like</a:t>
                      </a:r>
                      <a:r>
                        <a:rPr sz="1800" spc="-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to</a:t>
                      </a:r>
                      <a:r>
                        <a:rPr sz="1800" dirty="0">
                          <a:latin typeface="Times New Roman" panose="02020603050405020304" pitchFamily="18" charset="0"/>
                          <a:cs typeface="Times New Roman" panose="02020603050405020304" pitchFamily="18" charset="0"/>
                        </a:rPr>
                        <a:t> </a:t>
                      </a:r>
                      <a:r>
                        <a:rPr sz="1800" spc="-15" dirty="0">
                          <a:latin typeface="Times New Roman" panose="02020603050405020304" pitchFamily="18" charset="0"/>
                          <a:cs typeface="Times New Roman" panose="02020603050405020304" pitchFamily="18" charset="0"/>
                        </a:rPr>
                        <a:t>inquire</a:t>
                      </a:r>
                      <a:r>
                        <a:rPr sz="1800" spc="-30" dirty="0">
                          <a:latin typeface="Times New Roman" panose="02020603050405020304" pitchFamily="18" charset="0"/>
                          <a:cs typeface="Times New Roman" panose="02020603050405020304" pitchFamily="18" charset="0"/>
                        </a:rPr>
                        <a:t> </a:t>
                      </a:r>
                      <a:r>
                        <a:rPr sz="1800" spc="-35" dirty="0">
                          <a:latin typeface="Times New Roman" panose="02020603050405020304" pitchFamily="18" charset="0"/>
                          <a:cs typeface="Times New Roman" panose="02020603050405020304" pitchFamily="18" charset="0"/>
                        </a:rPr>
                        <a:t>you</a:t>
                      </a:r>
                      <a:r>
                        <a:rPr sz="1800" spc="20" dirty="0">
                          <a:latin typeface="Times New Roman" panose="02020603050405020304" pitchFamily="18" charset="0"/>
                          <a:cs typeface="Times New Roman" panose="02020603050405020304" pitchFamily="18" charset="0"/>
                        </a:rPr>
                        <a:t> </a:t>
                      </a:r>
                      <a:r>
                        <a:rPr sz="1800" spc="-25" dirty="0">
                          <a:latin typeface="Times New Roman" panose="02020603050405020304" pitchFamily="18" charset="0"/>
                          <a:cs typeface="Times New Roman" panose="02020603050405020304" pitchFamily="18" charset="0"/>
                        </a:rPr>
                        <a:t>regarding </a:t>
                      </a:r>
                      <a:r>
                        <a:rPr sz="1800" spc="-15" dirty="0">
                          <a:latin typeface="Times New Roman" panose="02020603050405020304" pitchFamily="18" charset="0"/>
                          <a:cs typeface="Times New Roman" panose="02020603050405020304" pitchFamily="18" charset="0"/>
                        </a:rPr>
                        <a:t>the</a:t>
                      </a:r>
                      <a:r>
                        <a:rPr sz="1800" spc="-25" dirty="0">
                          <a:latin typeface="Times New Roman" panose="02020603050405020304" pitchFamily="18" charset="0"/>
                          <a:cs typeface="Times New Roman" panose="02020603050405020304" pitchFamily="18" charset="0"/>
                        </a:rPr>
                        <a:t> </a:t>
                      </a:r>
                      <a:r>
                        <a:rPr sz="1800" spc="-20" dirty="0">
                          <a:latin typeface="Times New Roman" panose="02020603050405020304" pitchFamily="18" charset="0"/>
                          <a:cs typeface="Times New Roman" panose="02020603050405020304" pitchFamily="18" charset="0"/>
                        </a:rPr>
                        <a:t>event</a:t>
                      </a:r>
                      <a:r>
                        <a:rPr lang="en-US" sz="1800" spc="-20" dirty="0">
                          <a:latin typeface="Times New Roman" panose="02020603050405020304" pitchFamily="18" charset="0"/>
                          <a:cs typeface="Times New Roman" panose="02020603050405020304" pitchFamily="18" charset="0"/>
                        </a:rPr>
                        <a:t>. </a:t>
                      </a:r>
                      <a:endParaRPr sz="1800" dirty="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DEC"/>
                    </a:solidFill>
                  </a:tcPr>
                </a:tc>
                <a:extLst>
                  <a:ext uri="{0D108BD9-81ED-4DB2-BD59-A6C34878D82A}">
                    <a16:rowId xmlns:a16="http://schemas.microsoft.com/office/drawing/2014/main" val="10002"/>
                  </a:ext>
                </a:extLst>
              </a:tr>
              <a:tr h="354397">
                <a:tc>
                  <a:txBody>
                    <a:bodyPr/>
                    <a:lstStyle/>
                    <a:p>
                      <a:pPr marL="91440">
                        <a:lnSpc>
                          <a:spcPct val="100000"/>
                        </a:lnSpc>
                        <a:spcBef>
                          <a:spcPts val="309"/>
                        </a:spcBef>
                      </a:pPr>
                      <a:r>
                        <a:rPr sz="1800" spc="-30" dirty="0">
                          <a:latin typeface="Times New Roman" panose="02020603050405020304" pitchFamily="18" charset="0"/>
                          <a:cs typeface="Times New Roman" panose="02020603050405020304" pitchFamily="18" charset="0"/>
                        </a:rPr>
                        <a:t>I</a:t>
                      </a:r>
                      <a:r>
                        <a:rPr sz="1800" spc="-1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want to</a:t>
                      </a:r>
                      <a:r>
                        <a:rPr sz="1800" spc="-10" dirty="0">
                          <a:latin typeface="Times New Roman" panose="02020603050405020304" pitchFamily="18" charset="0"/>
                          <a:cs typeface="Times New Roman" panose="02020603050405020304" pitchFamily="18" charset="0"/>
                        </a:rPr>
                        <a:t> </a:t>
                      </a:r>
                      <a:r>
                        <a:rPr sz="1800" spc="-20" dirty="0">
                          <a:latin typeface="Times New Roman" panose="02020603050405020304" pitchFamily="18" charset="0"/>
                          <a:cs typeface="Times New Roman" panose="02020603050405020304" pitchFamily="18" charset="0"/>
                        </a:rPr>
                        <a:t>have</a:t>
                      </a:r>
                      <a:r>
                        <a:rPr sz="1800" spc="-35" dirty="0">
                          <a:latin typeface="Times New Roman" panose="02020603050405020304" pitchFamily="18" charset="0"/>
                          <a:cs typeface="Times New Roman" panose="02020603050405020304" pitchFamily="18" charset="0"/>
                        </a:rPr>
                        <a:t> </a:t>
                      </a:r>
                      <a:r>
                        <a:rPr sz="1800" spc="-20" dirty="0">
                          <a:latin typeface="Times New Roman" panose="02020603050405020304" pitchFamily="18" charset="0"/>
                          <a:cs typeface="Times New Roman" panose="02020603050405020304" pitchFamily="18" charset="0"/>
                        </a:rPr>
                        <a:t>permission</a:t>
                      </a:r>
                      <a:r>
                        <a:rPr lang="en-US" sz="1800" spc="-20" dirty="0">
                          <a:latin typeface="Times New Roman" panose="02020603050405020304" pitchFamily="18" charset="0"/>
                          <a:cs typeface="Times New Roman" panose="02020603050405020304" pitchFamily="18" charset="0"/>
                        </a:rPr>
                        <a:t>. </a:t>
                      </a:r>
                      <a:endParaRPr sz="1800" dirty="0">
                        <a:latin typeface="Times New Roman" panose="02020603050405020304" pitchFamily="18" charset="0"/>
                        <a:cs typeface="Times New Roman" panose="02020603050405020304" pitchFamily="18" charset="0"/>
                      </a:endParaRPr>
                    </a:p>
                  </a:txBody>
                  <a:tcPr marL="0" marR="0" marT="29527"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9"/>
                    </a:solidFill>
                  </a:tcPr>
                </a:tc>
                <a:tc>
                  <a:txBody>
                    <a:bodyPr/>
                    <a:lstStyle/>
                    <a:p>
                      <a:pPr marL="92710">
                        <a:lnSpc>
                          <a:spcPct val="100000"/>
                        </a:lnSpc>
                        <a:spcBef>
                          <a:spcPts val="309"/>
                        </a:spcBef>
                      </a:pPr>
                      <a:r>
                        <a:rPr sz="1800" spc="-30" dirty="0">
                          <a:latin typeface="Times New Roman" panose="02020603050405020304" pitchFamily="18" charset="0"/>
                          <a:cs typeface="Times New Roman" panose="02020603050405020304" pitchFamily="18" charset="0"/>
                        </a:rPr>
                        <a:t>I</a:t>
                      </a:r>
                      <a:r>
                        <a:rPr sz="1800" spc="-10" dirty="0">
                          <a:latin typeface="Times New Roman" panose="02020603050405020304" pitchFamily="18" charset="0"/>
                          <a:cs typeface="Times New Roman" panose="02020603050405020304" pitchFamily="18" charset="0"/>
                        </a:rPr>
                        <a:t> </a:t>
                      </a:r>
                      <a:r>
                        <a:rPr sz="1800" spc="-25" dirty="0">
                          <a:latin typeface="Times New Roman" panose="02020603050405020304" pitchFamily="18" charset="0"/>
                          <a:cs typeface="Times New Roman" panose="02020603050405020304" pitchFamily="18" charset="0"/>
                        </a:rPr>
                        <a:t>would</a:t>
                      </a:r>
                      <a:r>
                        <a:rPr sz="1800" spc="-20" dirty="0">
                          <a:latin typeface="Times New Roman" panose="02020603050405020304" pitchFamily="18" charset="0"/>
                          <a:cs typeface="Times New Roman" panose="02020603050405020304" pitchFamily="18" charset="0"/>
                        </a:rPr>
                        <a:t> </a:t>
                      </a:r>
                      <a:r>
                        <a:rPr sz="1800" spc="-40" dirty="0">
                          <a:latin typeface="Times New Roman" panose="02020603050405020304" pitchFamily="18" charset="0"/>
                          <a:cs typeface="Times New Roman" panose="02020603050405020304" pitchFamily="18" charset="0"/>
                        </a:rPr>
                        <a:t>like</a:t>
                      </a:r>
                      <a:r>
                        <a:rPr sz="1800" spc="-10"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to</a:t>
                      </a:r>
                      <a:r>
                        <a:rPr sz="1800" spc="-5" dirty="0">
                          <a:latin typeface="Times New Roman" panose="02020603050405020304" pitchFamily="18" charset="0"/>
                          <a:cs typeface="Times New Roman" panose="02020603050405020304" pitchFamily="18" charset="0"/>
                        </a:rPr>
                        <a:t> </a:t>
                      </a:r>
                      <a:r>
                        <a:rPr sz="1800" spc="-15" dirty="0">
                          <a:latin typeface="Times New Roman" panose="02020603050405020304" pitchFamily="18" charset="0"/>
                          <a:cs typeface="Times New Roman" panose="02020603050405020304" pitchFamily="18" charset="0"/>
                        </a:rPr>
                        <a:t>inquire</a:t>
                      </a:r>
                      <a:r>
                        <a:rPr sz="1800" spc="-50" dirty="0">
                          <a:latin typeface="Times New Roman" panose="02020603050405020304" pitchFamily="18" charset="0"/>
                          <a:cs typeface="Times New Roman" panose="02020603050405020304" pitchFamily="18" charset="0"/>
                        </a:rPr>
                        <a:t> </a:t>
                      </a:r>
                      <a:r>
                        <a:rPr sz="1800" spc="-35" dirty="0">
                          <a:latin typeface="Times New Roman" panose="02020603050405020304" pitchFamily="18" charset="0"/>
                          <a:cs typeface="Times New Roman" panose="02020603050405020304" pitchFamily="18" charset="0"/>
                        </a:rPr>
                        <a:t>for</a:t>
                      </a:r>
                      <a:r>
                        <a:rPr sz="1800" spc="-5" dirty="0">
                          <a:latin typeface="Times New Roman" panose="02020603050405020304" pitchFamily="18" charset="0"/>
                          <a:cs typeface="Times New Roman" panose="02020603050405020304" pitchFamily="18" charset="0"/>
                        </a:rPr>
                        <a:t> </a:t>
                      </a:r>
                      <a:r>
                        <a:rPr sz="1800" spc="-10" dirty="0">
                          <a:latin typeface="Times New Roman" panose="02020603050405020304" pitchFamily="18" charset="0"/>
                          <a:cs typeface="Times New Roman" panose="02020603050405020304" pitchFamily="18" charset="0"/>
                        </a:rPr>
                        <a:t>the </a:t>
                      </a:r>
                      <a:r>
                        <a:rPr sz="1800" spc="-20" dirty="0">
                          <a:latin typeface="Times New Roman" panose="02020603050405020304" pitchFamily="18" charset="0"/>
                          <a:cs typeface="Times New Roman" panose="02020603050405020304" pitchFamily="18" charset="0"/>
                        </a:rPr>
                        <a:t>permission</a:t>
                      </a:r>
                      <a:r>
                        <a:rPr lang="en-US" sz="1800" spc="-2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a:txBody>
                  <a:tcPr marL="0" marR="0" marT="29527"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3"/>
                  </a:ext>
                </a:extLst>
              </a:tr>
              <a:tr h="354397">
                <a:tc>
                  <a:txBody>
                    <a:bodyPr/>
                    <a:lstStyle/>
                    <a:p>
                      <a:pPr marL="91440">
                        <a:lnSpc>
                          <a:spcPct val="100000"/>
                        </a:lnSpc>
                        <a:spcBef>
                          <a:spcPts val="310"/>
                        </a:spcBef>
                      </a:pPr>
                      <a:r>
                        <a:rPr sz="1800" spc="-30" dirty="0">
                          <a:latin typeface="Times New Roman" panose="02020603050405020304" pitchFamily="18" charset="0"/>
                          <a:cs typeface="Times New Roman" panose="02020603050405020304" pitchFamily="18" charset="0"/>
                        </a:rPr>
                        <a:t>I </a:t>
                      </a:r>
                      <a:r>
                        <a:rPr sz="1800" spc="-60" dirty="0">
                          <a:latin typeface="Times New Roman" panose="02020603050405020304" pitchFamily="18" charset="0"/>
                          <a:cs typeface="Times New Roman" panose="02020603050405020304" pitchFamily="18" charset="0"/>
                        </a:rPr>
                        <a:t>am</a:t>
                      </a:r>
                      <a:r>
                        <a:rPr sz="1800" spc="-40" dirty="0">
                          <a:latin typeface="Times New Roman" panose="02020603050405020304" pitchFamily="18" charset="0"/>
                          <a:cs typeface="Times New Roman" panose="02020603050405020304" pitchFamily="18" charset="0"/>
                        </a:rPr>
                        <a:t> </a:t>
                      </a:r>
                      <a:r>
                        <a:rPr sz="1800" dirty="0">
                          <a:latin typeface="Times New Roman" panose="02020603050405020304" pitchFamily="18" charset="0"/>
                          <a:cs typeface="Times New Roman" panose="02020603050405020304" pitchFamily="18" charset="0"/>
                        </a:rPr>
                        <a:t>sorry</a:t>
                      </a:r>
                      <a:r>
                        <a:rPr lang="en-US" sz="1800" dirty="0">
                          <a:latin typeface="Times New Roman" panose="02020603050405020304" pitchFamily="18" charset="0"/>
                          <a:cs typeface="Times New Roman" panose="02020603050405020304" pitchFamily="18" charset="0"/>
                        </a:rPr>
                        <a:t>. </a:t>
                      </a:r>
                      <a:endParaRPr sz="1800" dirty="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DEC"/>
                    </a:solidFill>
                  </a:tcPr>
                </a:tc>
                <a:tc>
                  <a:txBody>
                    <a:bodyPr/>
                    <a:lstStyle/>
                    <a:p>
                      <a:pPr marL="92710">
                        <a:lnSpc>
                          <a:spcPct val="100000"/>
                        </a:lnSpc>
                        <a:spcBef>
                          <a:spcPts val="310"/>
                        </a:spcBef>
                      </a:pPr>
                      <a:r>
                        <a:rPr sz="1800" spc="-30" dirty="0">
                          <a:latin typeface="Times New Roman" panose="02020603050405020304" pitchFamily="18" charset="0"/>
                          <a:cs typeface="Times New Roman" panose="02020603050405020304" pitchFamily="18" charset="0"/>
                        </a:rPr>
                        <a:t>I</a:t>
                      </a:r>
                      <a:r>
                        <a:rPr sz="1800" spc="-45" dirty="0">
                          <a:latin typeface="Times New Roman" panose="02020603050405020304" pitchFamily="18" charset="0"/>
                          <a:cs typeface="Times New Roman" panose="02020603050405020304" pitchFamily="18" charset="0"/>
                        </a:rPr>
                        <a:t> </a:t>
                      </a:r>
                      <a:r>
                        <a:rPr sz="1800" spc="-20" dirty="0">
                          <a:latin typeface="Times New Roman" panose="02020603050405020304" pitchFamily="18" charset="0"/>
                          <a:cs typeface="Times New Roman" panose="02020603050405020304" pitchFamily="18" charset="0"/>
                        </a:rPr>
                        <a:t>apologize</a:t>
                      </a:r>
                      <a:r>
                        <a:rPr lang="en-US" sz="1800" spc="-20" dirty="0">
                          <a:latin typeface="Times New Roman" panose="02020603050405020304" pitchFamily="18" charset="0"/>
                          <a:cs typeface="Times New Roman" panose="02020603050405020304" pitchFamily="18" charset="0"/>
                        </a:rPr>
                        <a:t>. </a:t>
                      </a:r>
                      <a:endParaRPr sz="1800" dirty="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DEC"/>
                    </a:solidFill>
                  </a:tcPr>
                </a:tc>
                <a:extLst>
                  <a:ext uri="{0D108BD9-81ED-4DB2-BD59-A6C34878D82A}">
                    <a16:rowId xmlns:a16="http://schemas.microsoft.com/office/drawing/2014/main" val="10004"/>
                  </a:ext>
                </a:extLst>
              </a:tr>
              <a:tr h="354397">
                <a:tc>
                  <a:txBody>
                    <a:bodyPr/>
                    <a:lstStyle/>
                    <a:p>
                      <a:pPr marL="91440">
                        <a:lnSpc>
                          <a:spcPct val="100000"/>
                        </a:lnSpc>
                        <a:spcBef>
                          <a:spcPts val="310"/>
                        </a:spcBef>
                      </a:pPr>
                      <a:r>
                        <a:rPr sz="1800" spc="-30" dirty="0">
                          <a:latin typeface="Times New Roman" panose="02020603050405020304" pitchFamily="18" charset="0"/>
                          <a:cs typeface="Times New Roman" panose="02020603050405020304" pitchFamily="18" charset="0"/>
                        </a:rPr>
                        <a:t>I</a:t>
                      </a:r>
                      <a:r>
                        <a:rPr sz="1800" spc="-25" dirty="0">
                          <a:latin typeface="Times New Roman" panose="02020603050405020304" pitchFamily="18" charset="0"/>
                          <a:cs typeface="Times New Roman" panose="02020603050405020304" pitchFamily="18" charset="0"/>
                        </a:rPr>
                        <a:t> </a:t>
                      </a:r>
                      <a:r>
                        <a:rPr sz="1800" spc="-60" dirty="0">
                          <a:latin typeface="Times New Roman" panose="02020603050405020304" pitchFamily="18" charset="0"/>
                          <a:cs typeface="Times New Roman" panose="02020603050405020304" pitchFamily="18" charset="0"/>
                        </a:rPr>
                        <a:t>am</a:t>
                      </a:r>
                      <a:r>
                        <a:rPr sz="1800" spc="-35" dirty="0">
                          <a:latin typeface="Times New Roman" panose="02020603050405020304" pitchFamily="18" charset="0"/>
                          <a:cs typeface="Times New Roman" panose="02020603050405020304" pitchFamily="18" charset="0"/>
                        </a:rPr>
                        <a:t> </a:t>
                      </a:r>
                      <a:r>
                        <a:rPr sz="1800" dirty="0">
                          <a:latin typeface="Times New Roman" panose="02020603050405020304" pitchFamily="18" charset="0"/>
                          <a:cs typeface="Times New Roman" panose="02020603050405020304" pitchFamily="18" charset="0"/>
                        </a:rPr>
                        <a:t>very</a:t>
                      </a:r>
                      <a:r>
                        <a:rPr sz="1800" spc="-55" dirty="0">
                          <a:latin typeface="Times New Roman" panose="02020603050405020304" pitchFamily="18" charset="0"/>
                          <a:cs typeface="Times New Roman" panose="02020603050405020304" pitchFamily="18" charset="0"/>
                        </a:rPr>
                        <a:t> </a:t>
                      </a:r>
                      <a:r>
                        <a:rPr sz="1800" dirty="0">
                          <a:latin typeface="Times New Roman" panose="02020603050405020304" pitchFamily="18" charset="0"/>
                          <a:cs typeface="Times New Roman" panose="02020603050405020304" pitchFamily="18" charset="0"/>
                        </a:rPr>
                        <a:t>sorry</a:t>
                      </a:r>
                      <a:r>
                        <a:rPr lang="en-US" sz="1800" dirty="0">
                          <a:latin typeface="Times New Roman" panose="02020603050405020304" pitchFamily="18" charset="0"/>
                          <a:cs typeface="Times New Roman" panose="02020603050405020304" pitchFamily="18" charset="0"/>
                        </a:rPr>
                        <a:t>. </a:t>
                      </a:r>
                      <a:endParaRPr sz="1800" dirty="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9"/>
                    </a:solidFill>
                  </a:tcPr>
                </a:tc>
                <a:tc>
                  <a:txBody>
                    <a:bodyPr/>
                    <a:lstStyle/>
                    <a:p>
                      <a:pPr marL="92710">
                        <a:lnSpc>
                          <a:spcPct val="100000"/>
                        </a:lnSpc>
                        <a:spcBef>
                          <a:spcPts val="310"/>
                        </a:spcBef>
                      </a:pPr>
                      <a:r>
                        <a:rPr sz="1800" spc="-30" dirty="0">
                          <a:latin typeface="Times New Roman" panose="02020603050405020304" pitchFamily="18" charset="0"/>
                          <a:cs typeface="Times New Roman" panose="02020603050405020304" pitchFamily="18" charset="0"/>
                        </a:rPr>
                        <a:t>I</a:t>
                      </a:r>
                      <a:r>
                        <a:rPr sz="1800" spc="-25" dirty="0">
                          <a:latin typeface="Times New Roman" panose="02020603050405020304" pitchFamily="18" charset="0"/>
                          <a:cs typeface="Times New Roman" panose="02020603050405020304" pitchFamily="18" charset="0"/>
                        </a:rPr>
                        <a:t> </a:t>
                      </a:r>
                      <a:r>
                        <a:rPr sz="1800" spc="-10" dirty="0">
                          <a:latin typeface="Times New Roman" panose="02020603050405020304" pitchFamily="18" charset="0"/>
                          <a:cs typeface="Times New Roman" panose="02020603050405020304" pitchFamily="18" charset="0"/>
                        </a:rPr>
                        <a:t>sincerely</a:t>
                      </a:r>
                      <a:r>
                        <a:rPr sz="1800" spc="-55" dirty="0">
                          <a:latin typeface="Times New Roman" panose="02020603050405020304" pitchFamily="18" charset="0"/>
                          <a:cs typeface="Times New Roman" panose="02020603050405020304" pitchFamily="18" charset="0"/>
                        </a:rPr>
                        <a:t> </a:t>
                      </a:r>
                      <a:r>
                        <a:rPr sz="1800" spc="-20" dirty="0">
                          <a:latin typeface="Times New Roman" panose="02020603050405020304" pitchFamily="18" charset="0"/>
                          <a:cs typeface="Times New Roman" panose="02020603050405020304" pitchFamily="18" charset="0"/>
                        </a:rPr>
                        <a:t>apologize</a:t>
                      </a:r>
                      <a:r>
                        <a:rPr lang="en-US" sz="1800" spc="-20" dirty="0">
                          <a:latin typeface="Times New Roman" panose="02020603050405020304" pitchFamily="18" charset="0"/>
                          <a:cs typeface="Times New Roman" panose="02020603050405020304" pitchFamily="18" charset="0"/>
                        </a:rPr>
                        <a:t>. </a:t>
                      </a:r>
                      <a:endParaRPr sz="1800" dirty="0">
                        <a:latin typeface="Times New Roman" panose="02020603050405020304" pitchFamily="18" charset="0"/>
                        <a:cs typeface="Times New Roman" panose="02020603050405020304" pitchFamily="18" charset="0"/>
                      </a:endParaRPr>
                    </a:p>
                  </a:txBody>
                  <a:tcPr marL="0" marR="0" marT="29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5"/>
                  </a:ext>
                </a:extLst>
              </a:tr>
              <a:tr h="354398">
                <a:tc>
                  <a:txBody>
                    <a:bodyPr/>
                    <a:lstStyle/>
                    <a:p>
                      <a:pPr marL="91440">
                        <a:lnSpc>
                          <a:spcPct val="100000"/>
                        </a:lnSpc>
                        <a:spcBef>
                          <a:spcPts val="315"/>
                        </a:spcBef>
                      </a:pPr>
                      <a:r>
                        <a:rPr sz="1800" spc="-30" dirty="0">
                          <a:latin typeface="Times New Roman" panose="02020603050405020304" pitchFamily="18" charset="0"/>
                          <a:cs typeface="Times New Roman" panose="02020603050405020304" pitchFamily="18" charset="0"/>
                        </a:rPr>
                        <a:t>I</a:t>
                      </a:r>
                      <a:r>
                        <a:rPr sz="1800" spc="-20" dirty="0">
                          <a:latin typeface="Times New Roman" panose="02020603050405020304" pitchFamily="18" charset="0"/>
                          <a:cs typeface="Times New Roman" panose="02020603050405020304" pitchFamily="18" charset="0"/>
                        </a:rPr>
                        <a:t> thank</a:t>
                      </a:r>
                      <a:r>
                        <a:rPr sz="1800" spc="-3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you</a:t>
                      </a:r>
                      <a:r>
                        <a:rPr sz="1800" spc="-20" dirty="0">
                          <a:latin typeface="Times New Roman" panose="02020603050405020304" pitchFamily="18" charset="0"/>
                          <a:cs typeface="Times New Roman" panose="02020603050405020304" pitchFamily="18" charset="0"/>
                        </a:rPr>
                        <a:t> </a:t>
                      </a:r>
                      <a:r>
                        <a:rPr sz="1800" dirty="0">
                          <a:latin typeface="Times New Roman" panose="02020603050405020304" pitchFamily="18" charset="0"/>
                          <a:cs typeface="Times New Roman" panose="02020603050405020304" pitchFamily="18" charset="0"/>
                        </a:rPr>
                        <a:t>very</a:t>
                      </a:r>
                      <a:r>
                        <a:rPr sz="1800" spc="-30" dirty="0">
                          <a:latin typeface="Times New Roman" panose="02020603050405020304" pitchFamily="18" charset="0"/>
                          <a:cs typeface="Times New Roman" panose="02020603050405020304" pitchFamily="18" charset="0"/>
                        </a:rPr>
                        <a:t> </a:t>
                      </a:r>
                      <a:r>
                        <a:rPr sz="1800" spc="-25" dirty="0">
                          <a:latin typeface="Times New Roman" panose="02020603050405020304" pitchFamily="18" charset="0"/>
                          <a:cs typeface="Times New Roman" panose="02020603050405020304" pitchFamily="18" charset="0"/>
                        </a:rPr>
                        <a:t>much</a:t>
                      </a:r>
                      <a:r>
                        <a:rPr lang="en-US" sz="1800" spc="-25" dirty="0">
                          <a:latin typeface="Times New Roman" panose="02020603050405020304" pitchFamily="18" charset="0"/>
                          <a:cs typeface="Times New Roman" panose="02020603050405020304" pitchFamily="18" charset="0"/>
                        </a:rPr>
                        <a:t>. </a:t>
                      </a:r>
                      <a:endParaRPr sz="1800" dirty="0">
                        <a:latin typeface="Times New Roman" panose="02020603050405020304" pitchFamily="18" charset="0"/>
                        <a:cs typeface="Times New Roman" panose="02020603050405020304" pitchFamily="18" charset="0"/>
                      </a:endParaRPr>
                    </a:p>
                  </a:txBody>
                  <a:tcPr marL="0" marR="0" marT="300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DEC"/>
                    </a:solidFill>
                  </a:tcPr>
                </a:tc>
                <a:tc>
                  <a:txBody>
                    <a:bodyPr/>
                    <a:lstStyle/>
                    <a:p>
                      <a:pPr marL="92710">
                        <a:lnSpc>
                          <a:spcPct val="100000"/>
                        </a:lnSpc>
                        <a:spcBef>
                          <a:spcPts val="315"/>
                        </a:spcBef>
                      </a:pPr>
                      <a:r>
                        <a:rPr sz="1800" spc="-30" dirty="0">
                          <a:latin typeface="Times New Roman" panose="02020603050405020304" pitchFamily="18" charset="0"/>
                          <a:cs typeface="Times New Roman" panose="02020603050405020304" pitchFamily="18" charset="0"/>
                        </a:rPr>
                        <a:t>I</a:t>
                      </a:r>
                      <a:r>
                        <a:rPr sz="1800" spc="-15" dirty="0">
                          <a:latin typeface="Times New Roman" panose="02020603050405020304" pitchFamily="18" charset="0"/>
                          <a:cs typeface="Times New Roman" panose="02020603050405020304" pitchFamily="18" charset="0"/>
                        </a:rPr>
                        <a:t> </a:t>
                      </a:r>
                      <a:r>
                        <a:rPr sz="1800" spc="-60" dirty="0">
                          <a:latin typeface="Times New Roman" panose="02020603050405020304" pitchFamily="18" charset="0"/>
                          <a:cs typeface="Times New Roman" panose="02020603050405020304" pitchFamily="18" charset="0"/>
                        </a:rPr>
                        <a:t>am</a:t>
                      </a:r>
                      <a:r>
                        <a:rPr sz="1800" spc="-25" dirty="0">
                          <a:latin typeface="Times New Roman" panose="02020603050405020304" pitchFamily="18" charset="0"/>
                          <a:cs typeface="Times New Roman" panose="02020603050405020304" pitchFamily="18" charset="0"/>
                        </a:rPr>
                        <a:t> </a:t>
                      </a:r>
                      <a:r>
                        <a:rPr sz="1800" spc="-35" dirty="0">
                          <a:latin typeface="Times New Roman" panose="02020603050405020304" pitchFamily="18" charset="0"/>
                          <a:cs typeface="Times New Roman" panose="02020603050405020304" pitchFamily="18" charset="0"/>
                        </a:rPr>
                        <a:t>extremely</a:t>
                      </a:r>
                      <a:r>
                        <a:rPr sz="1800" spc="-25" dirty="0">
                          <a:latin typeface="Times New Roman" panose="02020603050405020304" pitchFamily="18" charset="0"/>
                          <a:cs typeface="Times New Roman" panose="02020603050405020304" pitchFamily="18" charset="0"/>
                        </a:rPr>
                        <a:t> grateful</a:t>
                      </a:r>
                      <a:r>
                        <a:rPr sz="1800" spc="-3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to</a:t>
                      </a:r>
                      <a:r>
                        <a:rPr sz="1800" spc="-35" dirty="0">
                          <a:latin typeface="Times New Roman" panose="02020603050405020304" pitchFamily="18" charset="0"/>
                          <a:cs typeface="Times New Roman" panose="02020603050405020304" pitchFamily="18" charset="0"/>
                        </a:rPr>
                        <a:t> you</a:t>
                      </a:r>
                      <a:r>
                        <a:rPr lang="en-US" sz="1800" spc="-35" dirty="0">
                          <a:latin typeface="Times New Roman" panose="02020603050405020304" pitchFamily="18" charset="0"/>
                          <a:cs typeface="Times New Roman" panose="02020603050405020304" pitchFamily="18" charset="0"/>
                        </a:rPr>
                        <a:t>. </a:t>
                      </a:r>
                      <a:endParaRPr sz="1800" dirty="0">
                        <a:latin typeface="Times New Roman" panose="02020603050405020304" pitchFamily="18" charset="0"/>
                        <a:cs typeface="Times New Roman" panose="02020603050405020304" pitchFamily="18" charset="0"/>
                      </a:endParaRPr>
                    </a:p>
                  </a:txBody>
                  <a:tcPr marL="0" marR="0" marT="300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DEC"/>
                    </a:solidFill>
                  </a:tcPr>
                </a:tc>
                <a:extLst>
                  <a:ext uri="{0D108BD9-81ED-4DB2-BD59-A6C34878D82A}">
                    <a16:rowId xmlns:a16="http://schemas.microsoft.com/office/drawing/2014/main" val="10006"/>
                  </a:ext>
                </a:extLst>
              </a:tr>
              <a:tr h="354397">
                <a:tc>
                  <a:txBody>
                    <a:bodyPr/>
                    <a:lstStyle/>
                    <a:p>
                      <a:pPr marL="91440">
                        <a:lnSpc>
                          <a:spcPct val="100000"/>
                        </a:lnSpc>
                        <a:spcBef>
                          <a:spcPts val="315"/>
                        </a:spcBef>
                      </a:pPr>
                      <a:r>
                        <a:rPr sz="1800" spc="-30" dirty="0">
                          <a:latin typeface="Times New Roman" panose="02020603050405020304" pitchFamily="18" charset="0"/>
                          <a:cs typeface="Times New Roman" panose="02020603050405020304" pitchFamily="18" charset="0"/>
                        </a:rPr>
                        <a:t>I</a:t>
                      </a:r>
                      <a:r>
                        <a:rPr sz="1800" spc="-10"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want to</a:t>
                      </a:r>
                      <a:r>
                        <a:rPr sz="1800" spc="-10" dirty="0">
                          <a:latin typeface="Times New Roman" panose="02020603050405020304" pitchFamily="18" charset="0"/>
                          <a:cs typeface="Times New Roman" panose="02020603050405020304" pitchFamily="18" charset="0"/>
                        </a:rPr>
                        <a:t> </a:t>
                      </a:r>
                      <a:r>
                        <a:rPr sz="1800" spc="-20" dirty="0">
                          <a:latin typeface="Times New Roman" panose="02020603050405020304" pitchFamily="18" charset="0"/>
                          <a:cs typeface="Times New Roman" panose="02020603050405020304" pitchFamily="18" charset="0"/>
                        </a:rPr>
                        <a:t>ask</a:t>
                      </a:r>
                      <a:r>
                        <a:rPr sz="1800" spc="-15" dirty="0">
                          <a:latin typeface="Times New Roman" panose="02020603050405020304" pitchFamily="18" charset="0"/>
                          <a:cs typeface="Times New Roman" panose="02020603050405020304" pitchFamily="18" charset="0"/>
                        </a:rPr>
                        <a:t> </a:t>
                      </a:r>
                      <a:r>
                        <a:rPr sz="1800" spc="-35" dirty="0">
                          <a:latin typeface="Times New Roman" panose="02020603050405020304" pitchFamily="18" charset="0"/>
                          <a:cs typeface="Times New Roman" panose="02020603050405020304" pitchFamily="18" charset="0"/>
                        </a:rPr>
                        <a:t>you</a:t>
                      </a:r>
                      <a:r>
                        <a:rPr sz="1800" spc="-10"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to</a:t>
                      </a:r>
                      <a:r>
                        <a:rPr sz="1800" spc="-15" dirty="0">
                          <a:latin typeface="Times New Roman" panose="02020603050405020304" pitchFamily="18" charset="0"/>
                          <a:cs typeface="Times New Roman" panose="02020603050405020304" pitchFamily="18" charset="0"/>
                        </a:rPr>
                        <a:t> do</a:t>
                      </a:r>
                      <a:r>
                        <a:rPr sz="1800" spc="5" dirty="0">
                          <a:latin typeface="Times New Roman" panose="02020603050405020304" pitchFamily="18" charset="0"/>
                          <a:cs typeface="Times New Roman" panose="02020603050405020304" pitchFamily="18" charset="0"/>
                        </a:rPr>
                        <a:t> </a:t>
                      </a:r>
                      <a:r>
                        <a:rPr sz="1800" spc="-10" dirty="0">
                          <a:latin typeface="Times New Roman" panose="02020603050405020304" pitchFamily="18" charset="0"/>
                          <a:cs typeface="Times New Roman" panose="02020603050405020304" pitchFamily="18" charset="0"/>
                        </a:rPr>
                        <a:t>this</a:t>
                      </a:r>
                      <a:r>
                        <a:rPr sz="1800" spc="-30" dirty="0">
                          <a:latin typeface="Times New Roman" panose="02020603050405020304" pitchFamily="18" charset="0"/>
                          <a:cs typeface="Times New Roman" panose="02020603050405020304" pitchFamily="18" charset="0"/>
                        </a:rPr>
                        <a:t> for</a:t>
                      </a:r>
                      <a:r>
                        <a:rPr sz="1800" spc="-10" dirty="0">
                          <a:latin typeface="Times New Roman" panose="02020603050405020304" pitchFamily="18" charset="0"/>
                          <a:cs typeface="Times New Roman" panose="02020603050405020304" pitchFamily="18" charset="0"/>
                        </a:rPr>
                        <a:t> </a:t>
                      </a:r>
                      <a:r>
                        <a:rPr sz="1800" spc="-55" dirty="0">
                          <a:latin typeface="Times New Roman" panose="02020603050405020304" pitchFamily="18" charset="0"/>
                          <a:cs typeface="Times New Roman" panose="02020603050405020304" pitchFamily="18" charset="0"/>
                        </a:rPr>
                        <a:t>me</a:t>
                      </a:r>
                      <a:r>
                        <a:rPr lang="en-US" sz="1800" spc="-55" dirty="0">
                          <a:latin typeface="Times New Roman" panose="02020603050405020304" pitchFamily="18" charset="0"/>
                          <a:cs typeface="Times New Roman" panose="02020603050405020304" pitchFamily="18" charset="0"/>
                        </a:rPr>
                        <a:t>. </a:t>
                      </a:r>
                      <a:endParaRPr sz="1800" dirty="0">
                        <a:latin typeface="Times New Roman" panose="02020603050405020304" pitchFamily="18" charset="0"/>
                        <a:cs typeface="Times New Roman" panose="02020603050405020304" pitchFamily="18" charset="0"/>
                      </a:endParaRPr>
                    </a:p>
                  </a:txBody>
                  <a:tcPr marL="0" marR="0" marT="300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9"/>
                    </a:solidFill>
                  </a:tcPr>
                </a:tc>
                <a:tc>
                  <a:txBody>
                    <a:bodyPr/>
                    <a:lstStyle/>
                    <a:p>
                      <a:pPr marL="92710">
                        <a:lnSpc>
                          <a:spcPct val="100000"/>
                        </a:lnSpc>
                        <a:spcBef>
                          <a:spcPts val="315"/>
                        </a:spcBef>
                      </a:pPr>
                      <a:r>
                        <a:rPr sz="1800" spc="-30" dirty="0">
                          <a:latin typeface="Times New Roman" panose="02020603050405020304" pitchFamily="18" charset="0"/>
                          <a:cs typeface="Times New Roman" panose="02020603050405020304" pitchFamily="18" charset="0"/>
                        </a:rPr>
                        <a:t>I</a:t>
                      </a:r>
                      <a:r>
                        <a:rPr sz="1800" spc="-5" dirty="0">
                          <a:latin typeface="Times New Roman" panose="02020603050405020304" pitchFamily="18" charset="0"/>
                          <a:cs typeface="Times New Roman" panose="02020603050405020304" pitchFamily="18" charset="0"/>
                        </a:rPr>
                        <a:t> </a:t>
                      </a:r>
                      <a:r>
                        <a:rPr sz="1800" spc="-25" dirty="0">
                          <a:latin typeface="Times New Roman" panose="02020603050405020304" pitchFamily="18" charset="0"/>
                          <a:cs typeface="Times New Roman" panose="02020603050405020304" pitchFamily="18" charset="0"/>
                        </a:rPr>
                        <a:t>would </a:t>
                      </a:r>
                      <a:r>
                        <a:rPr sz="1800" spc="-45" dirty="0">
                          <a:latin typeface="Times New Roman" panose="02020603050405020304" pitchFamily="18" charset="0"/>
                          <a:cs typeface="Times New Roman" panose="02020603050405020304" pitchFamily="18" charset="0"/>
                        </a:rPr>
                        <a:t>like</a:t>
                      </a:r>
                      <a:r>
                        <a:rPr sz="1800" spc="-10"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to</a:t>
                      </a:r>
                      <a:r>
                        <a:rPr sz="1800" spc="-5" dirty="0">
                          <a:latin typeface="Times New Roman" panose="02020603050405020304" pitchFamily="18" charset="0"/>
                          <a:cs typeface="Times New Roman" panose="02020603050405020304" pitchFamily="18" charset="0"/>
                        </a:rPr>
                        <a:t> </a:t>
                      </a:r>
                      <a:r>
                        <a:rPr sz="1800" spc="-10" dirty="0">
                          <a:latin typeface="Times New Roman" panose="02020603050405020304" pitchFamily="18" charset="0"/>
                          <a:cs typeface="Times New Roman" panose="02020603050405020304" pitchFamily="18" charset="0"/>
                        </a:rPr>
                        <a:t>request </a:t>
                      </a:r>
                      <a:r>
                        <a:rPr sz="1800" spc="-35" dirty="0">
                          <a:latin typeface="Times New Roman" panose="02020603050405020304" pitchFamily="18" charset="0"/>
                          <a:cs typeface="Times New Roman" panose="02020603050405020304" pitchFamily="18" charset="0"/>
                        </a:rPr>
                        <a:t>you</a:t>
                      </a:r>
                      <a:r>
                        <a:rPr sz="1800" spc="-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to</a:t>
                      </a:r>
                      <a:r>
                        <a:rPr sz="1800" spc="-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kindly</a:t>
                      </a:r>
                      <a:r>
                        <a:rPr sz="1800" spc="-20" dirty="0">
                          <a:latin typeface="Times New Roman" panose="02020603050405020304" pitchFamily="18" charset="0"/>
                          <a:cs typeface="Times New Roman" panose="02020603050405020304" pitchFamily="18" charset="0"/>
                        </a:rPr>
                        <a:t> </a:t>
                      </a:r>
                      <a:r>
                        <a:rPr sz="1800" spc="-15" dirty="0">
                          <a:latin typeface="Times New Roman" panose="02020603050405020304" pitchFamily="18" charset="0"/>
                          <a:cs typeface="Times New Roman" panose="02020603050405020304" pitchFamily="18" charset="0"/>
                        </a:rPr>
                        <a:t>do</a:t>
                      </a:r>
                      <a:r>
                        <a:rPr sz="1800" spc="10" dirty="0">
                          <a:latin typeface="Times New Roman" panose="02020603050405020304" pitchFamily="18" charset="0"/>
                          <a:cs typeface="Times New Roman" panose="02020603050405020304" pitchFamily="18" charset="0"/>
                        </a:rPr>
                        <a:t> </a:t>
                      </a:r>
                      <a:r>
                        <a:rPr sz="1800" spc="-10" dirty="0">
                          <a:latin typeface="Times New Roman" panose="02020603050405020304" pitchFamily="18" charset="0"/>
                          <a:cs typeface="Times New Roman" panose="02020603050405020304" pitchFamily="18" charset="0"/>
                        </a:rPr>
                        <a:t>this</a:t>
                      </a:r>
                      <a:r>
                        <a:rPr sz="1800" dirty="0">
                          <a:latin typeface="Times New Roman" panose="02020603050405020304" pitchFamily="18" charset="0"/>
                          <a:cs typeface="Times New Roman" panose="02020603050405020304" pitchFamily="18" charset="0"/>
                        </a:rPr>
                        <a:t> </a:t>
                      </a:r>
                      <a:r>
                        <a:rPr sz="1800" spc="-35" dirty="0">
                          <a:latin typeface="Times New Roman" panose="02020603050405020304" pitchFamily="18" charset="0"/>
                          <a:cs typeface="Times New Roman" panose="02020603050405020304" pitchFamily="18" charset="0"/>
                        </a:rPr>
                        <a:t>for</a:t>
                      </a:r>
                      <a:r>
                        <a:rPr sz="1800" spc="-25" dirty="0">
                          <a:latin typeface="Times New Roman" panose="02020603050405020304" pitchFamily="18" charset="0"/>
                          <a:cs typeface="Times New Roman" panose="02020603050405020304" pitchFamily="18" charset="0"/>
                        </a:rPr>
                        <a:t> </a:t>
                      </a:r>
                      <a:r>
                        <a:rPr sz="1800" spc="-55" dirty="0">
                          <a:latin typeface="Times New Roman" panose="02020603050405020304" pitchFamily="18" charset="0"/>
                          <a:cs typeface="Times New Roman" panose="02020603050405020304" pitchFamily="18" charset="0"/>
                        </a:rPr>
                        <a:t>me</a:t>
                      </a:r>
                      <a:endParaRPr sz="1800">
                        <a:latin typeface="Times New Roman" panose="02020603050405020304" pitchFamily="18" charset="0"/>
                        <a:cs typeface="Times New Roman" panose="02020603050405020304" pitchFamily="18" charset="0"/>
                      </a:endParaRPr>
                    </a:p>
                  </a:txBody>
                  <a:tcPr marL="0" marR="0" marT="300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7"/>
                  </a:ext>
                </a:extLst>
              </a:tr>
              <a:tr h="354398">
                <a:tc>
                  <a:txBody>
                    <a:bodyPr/>
                    <a:lstStyle/>
                    <a:p>
                      <a:pPr marL="91440">
                        <a:lnSpc>
                          <a:spcPct val="100000"/>
                        </a:lnSpc>
                        <a:spcBef>
                          <a:spcPts val="315"/>
                        </a:spcBef>
                      </a:pPr>
                      <a:r>
                        <a:rPr sz="1800" spc="-30" dirty="0">
                          <a:latin typeface="Times New Roman" panose="02020603050405020304" pitchFamily="18" charset="0"/>
                          <a:cs typeface="Times New Roman" panose="02020603050405020304" pitchFamily="18" charset="0"/>
                        </a:rPr>
                        <a:t>I</a:t>
                      </a:r>
                      <a:r>
                        <a:rPr sz="1800" spc="-15" dirty="0">
                          <a:latin typeface="Times New Roman" panose="02020603050405020304" pitchFamily="18" charset="0"/>
                          <a:cs typeface="Times New Roman" panose="02020603050405020304" pitchFamily="18" charset="0"/>
                        </a:rPr>
                        <a:t> </a:t>
                      </a:r>
                      <a:r>
                        <a:rPr sz="1800" spc="-60" dirty="0">
                          <a:latin typeface="Times New Roman" panose="02020603050405020304" pitchFamily="18" charset="0"/>
                          <a:cs typeface="Times New Roman" panose="02020603050405020304" pitchFamily="18" charset="0"/>
                        </a:rPr>
                        <a:t>am</a:t>
                      </a:r>
                      <a:r>
                        <a:rPr sz="1800" spc="-25" dirty="0">
                          <a:latin typeface="Times New Roman" panose="02020603050405020304" pitchFamily="18" charset="0"/>
                          <a:cs typeface="Times New Roman" panose="02020603050405020304" pitchFamily="18" charset="0"/>
                        </a:rPr>
                        <a:t> </a:t>
                      </a:r>
                      <a:r>
                        <a:rPr sz="1800" dirty="0">
                          <a:latin typeface="Times New Roman" panose="02020603050405020304" pitchFamily="18" charset="0"/>
                          <a:cs typeface="Times New Roman" panose="02020603050405020304" pitchFamily="18" charset="0"/>
                        </a:rPr>
                        <a:t>sorry</a:t>
                      </a:r>
                      <a:r>
                        <a:rPr sz="1800" spc="-50"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if</a:t>
                      </a:r>
                      <a:r>
                        <a:rPr sz="1800" spc="-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I</a:t>
                      </a:r>
                      <a:r>
                        <a:rPr sz="1800" spc="-15" dirty="0">
                          <a:latin typeface="Times New Roman" panose="02020603050405020304" pitchFamily="18" charset="0"/>
                          <a:cs typeface="Times New Roman" panose="02020603050405020304" pitchFamily="18" charset="0"/>
                        </a:rPr>
                        <a:t> troubled</a:t>
                      </a:r>
                      <a:r>
                        <a:rPr sz="1800" spc="-30" dirty="0">
                          <a:latin typeface="Times New Roman" panose="02020603050405020304" pitchFamily="18" charset="0"/>
                          <a:cs typeface="Times New Roman" panose="02020603050405020304" pitchFamily="18" charset="0"/>
                        </a:rPr>
                        <a:t> </a:t>
                      </a:r>
                      <a:r>
                        <a:rPr sz="1800" spc="-35" dirty="0">
                          <a:latin typeface="Times New Roman" panose="02020603050405020304" pitchFamily="18" charset="0"/>
                          <a:cs typeface="Times New Roman" panose="02020603050405020304" pitchFamily="18" charset="0"/>
                        </a:rPr>
                        <a:t>you</a:t>
                      </a:r>
                      <a:r>
                        <a:rPr lang="en-US" sz="1800" spc="-35" dirty="0">
                          <a:latin typeface="Times New Roman" panose="02020603050405020304" pitchFamily="18" charset="0"/>
                          <a:cs typeface="Times New Roman" panose="02020603050405020304" pitchFamily="18" charset="0"/>
                        </a:rPr>
                        <a:t>. </a:t>
                      </a:r>
                      <a:endParaRPr sz="1800" dirty="0">
                        <a:latin typeface="Times New Roman" panose="02020603050405020304" pitchFamily="18" charset="0"/>
                        <a:cs typeface="Times New Roman" panose="02020603050405020304" pitchFamily="18" charset="0"/>
                      </a:endParaRPr>
                    </a:p>
                  </a:txBody>
                  <a:tcPr marL="0" marR="0" marT="300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DEC"/>
                    </a:solidFill>
                  </a:tcPr>
                </a:tc>
                <a:tc>
                  <a:txBody>
                    <a:bodyPr/>
                    <a:lstStyle/>
                    <a:p>
                      <a:pPr marL="92710">
                        <a:lnSpc>
                          <a:spcPct val="100000"/>
                        </a:lnSpc>
                        <a:spcBef>
                          <a:spcPts val="315"/>
                        </a:spcBef>
                      </a:pPr>
                      <a:r>
                        <a:rPr sz="1800" spc="-30" dirty="0">
                          <a:latin typeface="Times New Roman" panose="02020603050405020304" pitchFamily="18" charset="0"/>
                          <a:cs typeface="Times New Roman" panose="02020603050405020304" pitchFamily="18" charset="0"/>
                        </a:rPr>
                        <a:t>I</a:t>
                      </a:r>
                      <a:r>
                        <a:rPr sz="1800" spc="-10" dirty="0">
                          <a:latin typeface="Times New Roman" panose="02020603050405020304" pitchFamily="18" charset="0"/>
                          <a:cs typeface="Times New Roman" panose="02020603050405020304" pitchFamily="18" charset="0"/>
                        </a:rPr>
                        <a:t> </a:t>
                      </a:r>
                      <a:r>
                        <a:rPr sz="1800" spc="-20" dirty="0">
                          <a:latin typeface="Times New Roman" panose="02020603050405020304" pitchFamily="18" charset="0"/>
                          <a:cs typeface="Times New Roman" panose="02020603050405020304" pitchFamily="18" charset="0"/>
                        </a:rPr>
                        <a:t>apologize</a:t>
                      </a:r>
                      <a:r>
                        <a:rPr sz="1800" spc="-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for </a:t>
                      </a:r>
                      <a:r>
                        <a:rPr sz="1800" spc="-35" dirty="0">
                          <a:latin typeface="Times New Roman" panose="02020603050405020304" pitchFamily="18" charset="0"/>
                          <a:cs typeface="Times New Roman" panose="02020603050405020304" pitchFamily="18" charset="0"/>
                        </a:rPr>
                        <a:t>any</a:t>
                      </a:r>
                      <a:r>
                        <a:rPr sz="1800" dirty="0">
                          <a:latin typeface="Times New Roman" panose="02020603050405020304" pitchFamily="18" charset="0"/>
                          <a:cs typeface="Times New Roman" panose="02020603050405020304" pitchFamily="18" charset="0"/>
                        </a:rPr>
                        <a:t> </a:t>
                      </a:r>
                      <a:r>
                        <a:rPr sz="1800" spc="-15" dirty="0">
                          <a:latin typeface="Times New Roman" panose="02020603050405020304" pitchFamily="18" charset="0"/>
                          <a:cs typeface="Times New Roman" panose="02020603050405020304" pitchFamily="18" charset="0"/>
                        </a:rPr>
                        <a:t>inconvenience</a:t>
                      </a:r>
                      <a:r>
                        <a:rPr sz="1800" spc="-55" dirty="0">
                          <a:latin typeface="Times New Roman" panose="02020603050405020304" pitchFamily="18" charset="0"/>
                          <a:cs typeface="Times New Roman" panose="02020603050405020304" pitchFamily="18" charset="0"/>
                        </a:rPr>
                        <a:t> </a:t>
                      </a:r>
                      <a:r>
                        <a:rPr sz="1800" dirty="0">
                          <a:latin typeface="Times New Roman" panose="02020603050405020304" pitchFamily="18" charset="0"/>
                          <a:cs typeface="Times New Roman" panose="02020603050405020304" pitchFamily="18" charset="0"/>
                        </a:rPr>
                        <a:t>caused.</a:t>
                      </a:r>
                      <a:endParaRPr sz="1800">
                        <a:latin typeface="Times New Roman" panose="02020603050405020304" pitchFamily="18" charset="0"/>
                        <a:cs typeface="Times New Roman" panose="02020603050405020304" pitchFamily="18" charset="0"/>
                      </a:endParaRPr>
                    </a:p>
                  </a:txBody>
                  <a:tcPr marL="0" marR="0" marT="300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DEDEC"/>
                    </a:solidFill>
                  </a:tcPr>
                </a:tc>
                <a:extLst>
                  <a:ext uri="{0D108BD9-81ED-4DB2-BD59-A6C34878D82A}">
                    <a16:rowId xmlns:a16="http://schemas.microsoft.com/office/drawing/2014/main" val="10008"/>
                  </a:ext>
                </a:extLst>
              </a:tr>
              <a:tr h="354398">
                <a:tc>
                  <a:txBody>
                    <a:bodyPr/>
                    <a:lstStyle/>
                    <a:p>
                      <a:pPr marL="91440">
                        <a:lnSpc>
                          <a:spcPct val="100000"/>
                        </a:lnSpc>
                        <a:spcBef>
                          <a:spcPts val="315"/>
                        </a:spcBef>
                      </a:pPr>
                      <a:r>
                        <a:rPr sz="1800" spc="-30" dirty="0">
                          <a:latin typeface="Times New Roman" panose="02020603050405020304" pitchFamily="18" charset="0"/>
                          <a:cs typeface="Times New Roman" panose="02020603050405020304" pitchFamily="18" charset="0"/>
                        </a:rPr>
                        <a:t>I</a:t>
                      </a:r>
                      <a:r>
                        <a:rPr sz="1800" spc="-10"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want </a:t>
                      </a:r>
                      <a:r>
                        <a:rPr sz="1800" spc="-35" dirty="0">
                          <a:latin typeface="Times New Roman" panose="02020603050405020304" pitchFamily="18" charset="0"/>
                          <a:cs typeface="Times New Roman" panose="02020603050405020304" pitchFamily="18" charset="0"/>
                        </a:rPr>
                        <a:t>you</a:t>
                      </a:r>
                      <a:r>
                        <a:rPr sz="1800" spc="10"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to </a:t>
                      </a:r>
                      <a:r>
                        <a:rPr sz="1800" spc="-25" dirty="0">
                          <a:latin typeface="Times New Roman" panose="02020603050405020304" pitchFamily="18" charset="0"/>
                          <a:cs typeface="Times New Roman" panose="02020603050405020304" pitchFamily="18" charset="0"/>
                        </a:rPr>
                        <a:t>think</a:t>
                      </a:r>
                      <a:r>
                        <a:rPr sz="1800" spc="-35" dirty="0">
                          <a:latin typeface="Times New Roman" panose="02020603050405020304" pitchFamily="18" charset="0"/>
                          <a:cs typeface="Times New Roman" panose="02020603050405020304" pitchFamily="18" charset="0"/>
                        </a:rPr>
                        <a:t> </a:t>
                      </a:r>
                      <a:r>
                        <a:rPr sz="1800" spc="-15" dirty="0">
                          <a:latin typeface="Times New Roman" panose="02020603050405020304" pitchFamily="18" charset="0"/>
                          <a:cs typeface="Times New Roman" panose="02020603050405020304" pitchFamily="18" charset="0"/>
                        </a:rPr>
                        <a:t>about </a:t>
                      </a:r>
                      <a:r>
                        <a:rPr sz="1800" spc="-30" dirty="0">
                          <a:latin typeface="Times New Roman" panose="02020603050405020304" pitchFamily="18" charset="0"/>
                          <a:cs typeface="Times New Roman" panose="02020603050405020304" pitchFamily="18" charset="0"/>
                        </a:rPr>
                        <a:t>allowing</a:t>
                      </a:r>
                      <a:r>
                        <a:rPr sz="1800" spc="-55" dirty="0">
                          <a:latin typeface="Times New Roman" panose="02020603050405020304" pitchFamily="18" charset="0"/>
                          <a:cs typeface="Times New Roman" panose="02020603050405020304" pitchFamily="18" charset="0"/>
                        </a:rPr>
                        <a:t> </a:t>
                      </a:r>
                      <a:r>
                        <a:rPr sz="1800" spc="-10" dirty="0">
                          <a:latin typeface="Times New Roman" panose="02020603050405020304" pitchFamily="18" charset="0"/>
                          <a:cs typeface="Times New Roman" panose="02020603050405020304" pitchFamily="18" charset="0"/>
                        </a:rPr>
                        <a:t>this</a:t>
                      </a:r>
                      <a:endParaRPr sz="1800">
                        <a:latin typeface="Times New Roman" panose="02020603050405020304" pitchFamily="18" charset="0"/>
                        <a:cs typeface="Times New Roman" panose="02020603050405020304" pitchFamily="18" charset="0"/>
                      </a:endParaRPr>
                    </a:p>
                  </a:txBody>
                  <a:tcPr marL="0" marR="0" marT="300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9"/>
                    </a:solidFill>
                  </a:tcPr>
                </a:tc>
                <a:tc>
                  <a:txBody>
                    <a:bodyPr/>
                    <a:lstStyle/>
                    <a:p>
                      <a:pPr marL="92710">
                        <a:lnSpc>
                          <a:spcPct val="100000"/>
                        </a:lnSpc>
                        <a:spcBef>
                          <a:spcPts val="315"/>
                        </a:spcBef>
                      </a:pPr>
                      <a:r>
                        <a:rPr sz="1800" spc="-30" dirty="0">
                          <a:latin typeface="Times New Roman" panose="02020603050405020304" pitchFamily="18" charset="0"/>
                          <a:cs typeface="Times New Roman" panose="02020603050405020304" pitchFamily="18" charset="0"/>
                        </a:rPr>
                        <a:t>I</a:t>
                      </a:r>
                      <a:r>
                        <a:rPr sz="1800" spc="-5" dirty="0">
                          <a:latin typeface="Times New Roman" panose="02020603050405020304" pitchFamily="18" charset="0"/>
                          <a:cs typeface="Times New Roman" panose="02020603050405020304" pitchFamily="18" charset="0"/>
                        </a:rPr>
                        <a:t> </a:t>
                      </a:r>
                      <a:r>
                        <a:rPr sz="1800" spc="-25" dirty="0">
                          <a:latin typeface="Times New Roman" panose="02020603050405020304" pitchFamily="18" charset="0"/>
                          <a:cs typeface="Times New Roman" panose="02020603050405020304" pitchFamily="18" charset="0"/>
                        </a:rPr>
                        <a:t>would </a:t>
                      </a:r>
                      <a:r>
                        <a:rPr sz="1800" spc="-45" dirty="0">
                          <a:latin typeface="Times New Roman" panose="02020603050405020304" pitchFamily="18" charset="0"/>
                          <a:cs typeface="Times New Roman" panose="02020603050405020304" pitchFamily="18" charset="0"/>
                        </a:rPr>
                        <a:t>like</a:t>
                      </a:r>
                      <a:r>
                        <a:rPr sz="1800" spc="-10"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to</a:t>
                      </a:r>
                      <a:r>
                        <a:rPr sz="1800" spc="-5" dirty="0">
                          <a:latin typeface="Times New Roman" panose="02020603050405020304" pitchFamily="18" charset="0"/>
                          <a:cs typeface="Times New Roman" panose="02020603050405020304" pitchFamily="18" charset="0"/>
                        </a:rPr>
                        <a:t> </a:t>
                      </a:r>
                      <a:r>
                        <a:rPr sz="1800" spc="-10" dirty="0">
                          <a:latin typeface="Times New Roman" panose="02020603050405020304" pitchFamily="18" charset="0"/>
                          <a:cs typeface="Times New Roman" panose="02020603050405020304" pitchFamily="18" charset="0"/>
                        </a:rPr>
                        <a:t>request</a:t>
                      </a:r>
                      <a:r>
                        <a:rPr sz="1800" spc="-25" dirty="0">
                          <a:latin typeface="Times New Roman" panose="02020603050405020304" pitchFamily="18" charset="0"/>
                          <a:cs typeface="Times New Roman" panose="02020603050405020304" pitchFamily="18" charset="0"/>
                        </a:rPr>
                        <a:t> </a:t>
                      </a:r>
                      <a:r>
                        <a:rPr sz="1800" spc="-30" dirty="0">
                          <a:latin typeface="Times New Roman" panose="02020603050405020304" pitchFamily="18" charset="0"/>
                          <a:cs typeface="Times New Roman" panose="02020603050405020304" pitchFamily="18" charset="0"/>
                        </a:rPr>
                        <a:t>for</a:t>
                      </a:r>
                      <a:r>
                        <a:rPr sz="1800" spc="-25" dirty="0">
                          <a:latin typeface="Times New Roman" panose="02020603050405020304" pitchFamily="18" charset="0"/>
                          <a:cs typeface="Times New Roman" panose="02020603050405020304" pitchFamily="18" charset="0"/>
                        </a:rPr>
                        <a:t> your</a:t>
                      </a:r>
                      <a:r>
                        <a:rPr sz="1800" spc="-10" dirty="0">
                          <a:latin typeface="Times New Roman" panose="02020603050405020304" pitchFamily="18" charset="0"/>
                          <a:cs typeface="Times New Roman" panose="02020603050405020304" pitchFamily="18" charset="0"/>
                        </a:rPr>
                        <a:t> </a:t>
                      </a:r>
                      <a:r>
                        <a:rPr sz="1800" spc="-25" dirty="0">
                          <a:latin typeface="Times New Roman" panose="02020603050405020304" pitchFamily="18" charset="0"/>
                          <a:cs typeface="Times New Roman" panose="02020603050405020304" pitchFamily="18" charset="0"/>
                        </a:rPr>
                        <a:t>kind</a:t>
                      </a:r>
                      <a:r>
                        <a:rPr sz="1800" dirty="0">
                          <a:latin typeface="Times New Roman" panose="02020603050405020304" pitchFamily="18" charset="0"/>
                          <a:cs typeface="Times New Roman" panose="02020603050405020304" pitchFamily="18" charset="0"/>
                        </a:rPr>
                        <a:t> </a:t>
                      </a:r>
                      <a:r>
                        <a:rPr sz="1800" spc="-10" dirty="0">
                          <a:latin typeface="Times New Roman" panose="02020603050405020304" pitchFamily="18" charset="0"/>
                          <a:cs typeface="Times New Roman" panose="02020603050405020304" pitchFamily="18" charset="0"/>
                        </a:rPr>
                        <a:t>consideration</a:t>
                      </a:r>
                      <a:endParaRPr sz="1800" dirty="0">
                        <a:latin typeface="Times New Roman" panose="02020603050405020304" pitchFamily="18" charset="0"/>
                        <a:cs typeface="Times New Roman" panose="02020603050405020304" pitchFamily="18" charset="0"/>
                      </a:endParaRPr>
                    </a:p>
                  </a:txBody>
                  <a:tcPr marL="0" marR="0" marT="300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BDBD9"/>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spcFirstLastPara="1" vert="horz" wrap="square" lIns="0" tIns="9525" rIns="0" bIns="0" rtlCol="0" anchor="t" anchorCtr="0">
            <a:spAutoFit/>
          </a:bodyPr>
          <a:lstStyle/>
          <a:p>
            <a:pPr marL="9525">
              <a:spcBef>
                <a:spcPts val="75"/>
              </a:spcBef>
            </a:pPr>
            <a:r>
              <a:rPr b="1" spc="-19" dirty="0">
                <a:latin typeface="Times New Roman" panose="02020603050405020304" pitchFamily="18" charset="0"/>
                <a:cs typeface="Times New Roman" panose="02020603050405020304" pitchFamily="18" charset="0"/>
              </a:rPr>
              <a:t>Ending</a:t>
            </a:r>
            <a:r>
              <a:rPr b="1" spc="-11" dirty="0">
                <a:latin typeface="Times New Roman" panose="02020603050405020304" pitchFamily="18" charset="0"/>
                <a:cs typeface="Times New Roman" panose="02020603050405020304" pitchFamily="18" charset="0"/>
              </a:rPr>
              <a:t> </a:t>
            </a:r>
            <a:r>
              <a:rPr b="1" spc="-23" dirty="0">
                <a:latin typeface="Times New Roman" panose="02020603050405020304" pitchFamily="18" charset="0"/>
                <a:cs typeface="Times New Roman" panose="02020603050405020304" pitchFamily="18" charset="0"/>
              </a:rPr>
              <a:t>the</a:t>
            </a:r>
            <a:r>
              <a:rPr b="1" spc="-30" dirty="0">
                <a:latin typeface="Times New Roman" panose="02020603050405020304" pitchFamily="18" charset="0"/>
                <a:cs typeface="Times New Roman" panose="02020603050405020304" pitchFamily="18" charset="0"/>
              </a:rPr>
              <a:t> </a:t>
            </a:r>
            <a:r>
              <a:rPr b="1" spc="-41" dirty="0">
                <a:latin typeface="Times New Roman" panose="02020603050405020304" pitchFamily="18" charset="0"/>
                <a:cs typeface="Times New Roman" panose="02020603050405020304" pitchFamily="18" charset="0"/>
              </a:rPr>
              <a:t>letter</a:t>
            </a:r>
          </a:p>
        </p:txBody>
      </p:sp>
      <p:sp>
        <p:nvSpPr>
          <p:cNvPr id="3" name="object 3"/>
          <p:cNvSpPr txBox="1"/>
          <p:nvPr/>
        </p:nvSpPr>
        <p:spPr>
          <a:xfrm>
            <a:off x="838595" y="1648016"/>
            <a:ext cx="3249454" cy="385201"/>
          </a:xfrm>
          <a:prstGeom prst="rect">
            <a:avLst/>
          </a:prstGeom>
        </p:spPr>
        <p:txBody>
          <a:bodyPr vert="horz" wrap="square" lIns="0" tIns="46196" rIns="0" bIns="0" rtlCol="0">
            <a:spAutoFit/>
          </a:bodyPr>
          <a:lstStyle/>
          <a:p>
            <a:pPr marL="9049">
              <a:spcBef>
                <a:spcPts val="614"/>
              </a:spcBef>
              <a:tabLst>
                <a:tab pos="296704" algn="l"/>
                <a:tab pos="297180" algn="l"/>
              </a:tabLst>
            </a:pPr>
            <a:r>
              <a:rPr sz="2200" b="1" spc="-26" dirty="0">
                <a:solidFill>
                  <a:srgbClr val="002060"/>
                </a:solidFill>
                <a:latin typeface="Times New Roman" panose="02020603050405020304" pitchFamily="18" charset="0"/>
                <a:cs typeface="Times New Roman" panose="02020603050405020304" pitchFamily="18" charset="0"/>
              </a:rPr>
              <a:t>Normal</a:t>
            </a:r>
            <a:r>
              <a:rPr sz="2200" b="1" spc="-23" dirty="0">
                <a:solidFill>
                  <a:srgbClr val="002060"/>
                </a:solidFill>
                <a:latin typeface="Times New Roman" panose="02020603050405020304" pitchFamily="18" charset="0"/>
                <a:cs typeface="Times New Roman" panose="02020603050405020304" pitchFamily="18" charset="0"/>
              </a:rPr>
              <a:t> </a:t>
            </a:r>
            <a:r>
              <a:rPr sz="2200" b="1" spc="-4" dirty="0">
                <a:solidFill>
                  <a:srgbClr val="002060"/>
                </a:solidFill>
                <a:latin typeface="Times New Roman" panose="02020603050405020304" pitchFamily="18" charset="0"/>
                <a:cs typeface="Times New Roman" panose="02020603050405020304" pitchFamily="18" charset="0"/>
              </a:rPr>
              <a:t>ones</a:t>
            </a:r>
            <a:endParaRPr sz="2200" b="1" dirty="0">
              <a:solidFill>
                <a:srgbClr val="002060"/>
              </a:solidFill>
              <a:latin typeface="Times New Roman" panose="02020603050405020304" pitchFamily="18" charset="0"/>
              <a:cs typeface="Times New Roman" panose="02020603050405020304" pitchFamily="18" charset="0"/>
            </a:endParaRPr>
          </a:p>
        </p:txBody>
      </p:sp>
      <p:sp>
        <p:nvSpPr>
          <p:cNvPr id="4" name="object 4"/>
          <p:cNvSpPr txBox="1"/>
          <p:nvPr/>
        </p:nvSpPr>
        <p:spPr>
          <a:xfrm>
            <a:off x="945070" y="2216150"/>
            <a:ext cx="3929007" cy="2015295"/>
          </a:xfrm>
          <a:prstGeom prst="rect">
            <a:avLst/>
          </a:prstGeom>
        </p:spPr>
        <p:txBody>
          <a:bodyPr vert="horz" wrap="square" lIns="0" tIns="40005" rIns="0" bIns="0" rtlCol="0">
            <a:spAutoFit/>
          </a:bodyPr>
          <a:lstStyle/>
          <a:p>
            <a:pPr marL="297180" indent="-288131">
              <a:spcBef>
                <a:spcPts val="315"/>
              </a:spcBef>
              <a:buFont typeface="Franklin Gothic Medium"/>
              <a:buChar char="–"/>
              <a:tabLst>
                <a:tab pos="297180" algn="l"/>
                <a:tab pos="297656" algn="l"/>
              </a:tabLst>
            </a:pPr>
            <a:r>
              <a:rPr sz="2000" i="1" spc="-11" dirty="0">
                <a:solidFill>
                  <a:srgbClr val="002060"/>
                </a:solidFill>
                <a:latin typeface="Times New Roman" panose="02020603050405020304" pitchFamily="18" charset="0"/>
                <a:cs typeface="Times New Roman" panose="02020603050405020304" pitchFamily="18" charset="0"/>
              </a:rPr>
              <a:t>Regards,</a:t>
            </a:r>
            <a:endParaRPr sz="2000" dirty="0">
              <a:solidFill>
                <a:srgbClr val="002060"/>
              </a:solidFill>
              <a:latin typeface="Times New Roman" panose="02020603050405020304" pitchFamily="18" charset="0"/>
              <a:cs typeface="Times New Roman" panose="02020603050405020304" pitchFamily="18" charset="0"/>
            </a:endParaRPr>
          </a:p>
          <a:p>
            <a:pPr marL="297180" indent="-288131">
              <a:spcBef>
                <a:spcPts val="236"/>
              </a:spcBef>
              <a:buFont typeface="Franklin Gothic Medium"/>
              <a:buChar char="–"/>
              <a:tabLst>
                <a:tab pos="297180" algn="l"/>
                <a:tab pos="297656" algn="l"/>
              </a:tabLst>
            </a:pPr>
            <a:r>
              <a:rPr sz="2000" i="1" spc="-11" dirty="0">
                <a:solidFill>
                  <a:srgbClr val="002060"/>
                </a:solidFill>
                <a:latin typeface="Times New Roman" panose="02020603050405020304" pitchFamily="18" charset="0"/>
                <a:cs typeface="Times New Roman" panose="02020603050405020304" pitchFamily="18" charset="0"/>
              </a:rPr>
              <a:t>Best</a:t>
            </a:r>
            <a:r>
              <a:rPr sz="2000" i="1" spc="-30" dirty="0">
                <a:solidFill>
                  <a:srgbClr val="002060"/>
                </a:solidFill>
                <a:latin typeface="Times New Roman" panose="02020603050405020304" pitchFamily="18" charset="0"/>
                <a:cs typeface="Times New Roman" panose="02020603050405020304" pitchFamily="18" charset="0"/>
              </a:rPr>
              <a:t> </a:t>
            </a:r>
            <a:r>
              <a:rPr sz="2000" i="1" spc="-4" dirty="0">
                <a:solidFill>
                  <a:srgbClr val="002060"/>
                </a:solidFill>
                <a:latin typeface="Times New Roman" panose="02020603050405020304" pitchFamily="18" charset="0"/>
                <a:cs typeface="Times New Roman" panose="02020603050405020304" pitchFamily="18" charset="0"/>
              </a:rPr>
              <a:t>regards,</a:t>
            </a:r>
            <a:endParaRPr sz="2000" dirty="0">
              <a:solidFill>
                <a:srgbClr val="002060"/>
              </a:solidFill>
              <a:latin typeface="Times New Roman" panose="02020603050405020304" pitchFamily="18" charset="0"/>
              <a:cs typeface="Times New Roman" panose="02020603050405020304" pitchFamily="18" charset="0"/>
            </a:endParaRPr>
          </a:p>
          <a:p>
            <a:pPr marL="297180" indent="-288131">
              <a:spcBef>
                <a:spcPts val="244"/>
              </a:spcBef>
              <a:buFont typeface="Franklin Gothic Medium"/>
              <a:buChar char="–"/>
              <a:tabLst>
                <a:tab pos="297180" algn="l"/>
                <a:tab pos="297656" algn="l"/>
              </a:tabLst>
            </a:pPr>
            <a:r>
              <a:rPr sz="2000" i="1" spc="-8" dirty="0">
                <a:solidFill>
                  <a:srgbClr val="002060"/>
                </a:solidFill>
                <a:latin typeface="Times New Roman" panose="02020603050405020304" pitchFamily="18" charset="0"/>
                <a:cs typeface="Times New Roman" panose="02020603050405020304" pitchFamily="18" charset="0"/>
              </a:rPr>
              <a:t>Thanking</a:t>
            </a:r>
            <a:r>
              <a:rPr sz="2000" i="1" spc="-19" dirty="0">
                <a:solidFill>
                  <a:srgbClr val="002060"/>
                </a:solidFill>
                <a:latin typeface="Times New Roman" panose="02020603050405020304" pitchFamily="18" charset="0"/>
                <a:cs typeface="Times New Roman" panose="02020603050405020304" pitchFamily="18" charset="0"/>
              </a:rPr>
              <a:t> </a:t>
            </a:r>
            <a:r>
              <a:rPr sz="2000" i="1" spc="-15" dirty="0">
                <a:solidFill>
                  <a:srgbClr val="002060"/>
                </a:solidFill>
                <a:latin typeface="Times New Roman" panose="02020603050405020304" pitchFamily="18" charset="0"/>
                <a:cs typeface="Times New Roman" panose="02020603050405020304" pitchFamily="18" charset="0"/>
              </a:rPr>
              <a:t>you,</a:t>
            </a:r>
            <a:endParaRPr sz="2000" dirty="0">
              <a:solidFill>
                <a:srgbClr val="002060"/>
              </a:solidFill>
              <a:latin typeface="Times New Roman" panose="02020603050405020304" pitchFamily="18" charset="0"/>
              <a:cs typeface="Times New Roman" panose="02020603050405020304" pitchFamily="18" charset="0"/>
            </a:endParaRPr>
          </a:p>
          <a:p>
            <a:pPr marL="297180" indent="-288131">
              <a:spcBef>
                <a:spcPts val="225"/>
              </a:spcBef>
              <a:buFont typeface="Franklin Gothic Medium"/>
              <a:buChar char="–"/>
              <a:tabLst>
                <a:tab pos="297180" algn="l"/>
                <a:tab pos="297656" algn="l"/>
              </a:tabLst>
            </a:pPr>
            <a:r>
              <a:rPr sz="2000" i="1" spc="-49" dirty="0">
                <a:solidFill>
                  <a:srgbClr val="002060"/>
                </a:solidFill>
                <a:latin typeface="Times New Roman" panose="02020603050405020304" pitchFamily="18" charset="0"/>
                <a:cs typeface="Times New Roman" panose="02020603050405020304" pitchFamily="18" charset="0"/>
              </a:rPr>
              <a:t>Warm</a:t>
            </a:r>
            <a:r>
              <a:rPr sz="2000" i="1" spc="-38" dirty="0">
                <a:solidFill>
                  <a:srgbClr val="002060"/>
                </a:solidFill>
                <a:latin typeface="Times New Roman" panose="02020603050405020304" pitchFamily="18" charset="0"/>
                <a:cs typeface="Times New Roman" panose="02020603050405020304" pitchFamily="18" charset="0"/>
              </a:rPr>
              <a:t> </a:t>
            </a:r>
            <a:r>
              <a:rPr sz="2000" i="1" spc="-4" dirty="0">
                <a:solidFill>
                  <a:srgbClr val="002060"/>
                </a:solidFill>
                <a:latin typeface="Times New Roman" panose="02020603050405020304" pitchFamily="18" charset="0"/>
                <a:cs typeface="Times New Roman" panose="02020603050405020304" pitchFamily="18" charset="0"/>
              </a:rPr>
              <a:t>regards,</a:t>
            </a:r>
            <a:endParaRPr sz="2000" dirty="0">
              <a:solidFill>
                <a:srgbClr val="002060"/>
              </a:solidFill>
              <a:latin typeface="Times New Roman" panose="02020603050405020304" pitchFamily="18" charset="0"/>
              <a:cs typeface="Times New Roman" panose="02020603050405020304" pitchFamily="18" charset="0"/>
            </a:endParaRPr>
          </a:p>
          <a:p>
            <a:pPr marL="297180" indent="-288131">
              <a:spcBef>
                <a:spcPts val="240"/>
              </a:spcBef>
              <a:buFont typeface="Franklin Gothic Medium"/>
              <a:buChar char="–"/>
              <a:tabLst>
                <a:tab pos="297180" algn="l"/>
                <a:tab pos="297656" algn="l"/>
              </a:tabLst>
            </a:pPr>
            <a:r>
              <a:rPr sz="2000" i="1" spc="-4" dirty="0">
                <a:solidFill>
                  <a:srgbClr val="002060"/>
                </a:solidFill>
                <a:latin typeface="Times New Roman" panose="02020603050405020304" pitchFamily="18" charset="0"/>
                <a:cs typeface="Times New Roman" panose="02020603050405020304" pitchFamily="18" charset="0"/>
              </a:rPr>
              <a:t>Kind</a:t>
            </a:r>
            <a:r>
              <a:rPr sz="2000" i="1" spc="-30" dirty="0">
                <a:solidFill>
                  <a:srgbClr val="002060"/>
                </a:solidFill>
                <a:latin typeface="Times New Roman" panose="02020603050405020304" pitchFamily="18" charset="0"/>
                <a:cs typeface="Times New Roman" panose="02020603050405020304" pitchFamily="18" charset="0"/>
              </a:rPr>
              <a:t> </a:t>
            </a:r>
            <a:r>
              <a:rPr sz="2000" i="1" spc="-4" dirty="0">
                <a:solidFill>
                  <a:srgbClr val="002060"/>
                </a:solidFill>
                <a:latin typeface="Times New Roman" panose="02020603050405020304" pitchFamily="18" charset="0"/>
                <a:cs typeface="Times New Roman" panose="02020603050405020304" pitchFamily="18" charset="0"/>
              </a:rPr>
              <a:t>regards,</a:t>
            </a:r>
            <a:endParaRPr sz="2000" dirty="0">
              <a:solidFill>
                <a:srgbClr val="002060"/>
              </a:solidFill>
              <a:latin typeface="Times New Roman" panose="02020603050405020304" pitchFamily="18" charset="0"/>
              <a:cs typeface="Times New Roman" panose="02020603050405020304" pitchFamily="18" charset="0"/>
            </a:endParaRPr>
          </a:p>
          <a:p>
            <a:pPr marL="297180" indent="-288131">
              <a:spcBef>
                <a:spcPts val="244"/>
              </a:spcBef>
              <a:buFont typeface="Franklin Gothic Medium"/>
              <a:buChar char="–"/>
              <a:tabLst>
                <a:tab pos="297180" algn="l"/>
                <a:tab pos="297656" algn="l"/>
              </a:tabLst>
            </a:pPr>
            <a:r>
              <a:rPr sz="2000" i="1" spc="-8" dirty="0">
                <a:solidFill>
                  <a:srgbClr val="002060"/>
                </a:solidFill>
                <a:latin typeface="Times New Roman" panose="02020603050405020304" pitchFamily="18" charset="0"/>
                <a:cs typeface="Times New Roman" panose="02020603050405020304" pitchFamily="18" charset="0"/>
              </a:rPr>
              <a:t>Thank</a:t>
            </a:r>
            <a:r>
              <a:rPr sz="2000" i="1" spc="-11" dirty="0">
                <a:solidFill>
                  <a:srgbClr val="002060"/>
                </a:solidFill>
                <a:latin typeface="Times New Roman" panose="02020603050405020304" pitchFamily="18" charset="0"/>
                <a:cs typeface="Times New Roman" panose="02020603050405020304" pitchFamily="18" charset="0"/>
              </a:rPr>
              <a:t> </a:t>
            </a:r>
            <a:r>
              <a:rPr sz="2000" i="1" spc="-19" dirty="0">
                <a:solidFill>
                  <a:srgbClr val="002060"/>
                </a:solidFill>
                <a:latin typeface="Times New Roman" panose="02020603050405020304" pitchFamily="18" charset="0"/>
                <a:cs typeface="Times New Roman" panose="02020603050405020304" pitchFamily="18" charset="0"/>
              </a:rPr>
              <a:t>you</a:t>
            </a:r>
            <a:r>
              <a:rPr sz="2000" i="1" spc="-11" dirty="0">
                <a:solidFill>
                  <a:srgbClr val="002060"/>
                </a:solidFill>
                <a:latin typeface="Times New Roman" panose="02020603050405020304" pitchFamily="18" charset="0"/>
                <a:cs typeface="Times New Roman" panose="02020603050405020304" pitchFamily="18" charset="0"/>
              </a:rPr>
              <a:t> </a:t>
            </a:r>
            <a:r>
              <a:rPr sz="2000" i="1" spc="-23" dirty="0">
                <a:solidFill>
                  <a:srgbClr val="002060"/>
                </a:solidFill>
                <a:latin typeface="Times New Roman" panose="02020603050405020304" pitchFamily="18" charset="0"/>
                <a:cs typeface="Times New Roman" panose="02020603050405020304" pitchFamily="18" charset="0"/>
              </a:rPr>
              <a:t>for </a:t>
            </a:r>
            <a:r>
              <a:rPr sz="2000" i="1" spc="-19" dirty="0">
                <a:solidFill>
                  <a:srgbClr val="002060"/>
                </a:solidFill>
                <a:latin typeface="Times New Roman" panose="02020603050405020304" pitchFamily="18" charset="0"/>
                <a:cs typeface="Times New Roman" panose="02020603050405020304" pitchFamily="18" charset="0"/>
              </a:rPr>
              <a:t>your</a:t>
            </a:r>
            <a:r>
              <a:rPr lang="en-US" sz="2000" i="1" spc="-4" dirty="0">
                <a:solidFill>
                  <a:srgbClr val="002060"/>
                </a:solidFill>
                <a:latin typeface="Times New Roman" panose="02020603050405020304" pitchFamily="18" charset="0"/>
                <a:cs typeface="Times New Roman" panose="02020603050405020304" pitchFamily="18" charset="0"/>
              </a:rPr>
              <a:t> </a:t>
            </a:r>
            <a:r>
              <a:rPr sz="2000" i="1" spc="-4" dirty="0">
                <a:solidFill>
                  <a:srgbClr val="002060"/>
                </a:solidFill>
                <a:latin typeface="Times New Roman" panose="02020603050405020304" pitchFamily="18" charset="0"/>
                <a:cs typeface="Times New Roman" panose="02020603050405020304" pitchFamily="18" charset="0"/>
              </a:rPr>
              <a:t>consideration</a:t>
            </a:r>
            <a:r>
              <a:rPr sz="1500" i="1" spc="-4" dirty="0">
                <a:solidFill>
                  <a:srgbClr val="002060"/>
                </a:solidFill>
                <a:latin typeface="Franklin Gothic Medium"/>
                <a:cs typeface="Franklin Gothic Medium"/>
              </a:rPr>
              <a:t>,</a:t>
            </a:r>
            <a:endParaRPr sz="1500" dirty="0">
              <a:solidFill>
                <a:srgbClr val="002060"/>
              </a:solidFill>
              <a:latin typeface="Franklin Gothic Medium"/>
              <a:cs typeface="Franklin Gothic Medium"/>
            </a:endParaRPr>
          </a:p>
        </p:txBody>
      </p:sp>
      <p:sp>
        <p:nvSpPr>
          <p:cNvPr id="5" name="object 5"/>
          <p:cNvSpPr txBox="1"/>
          <p:nvPr/>
        </p:nvSpPr>
        <p:spPr>
          <a:xfrm rot="10800000" flipV="1">
            <a:off x="4800601" y="1463873"/>
            <a:ext cx="2204356" cy="348172"/>
          </a:xfrm>
          <a:prstGeom prst="rect">
            <a:avLst/>
          </a:prstGeom>
        </p:spPr>
        <p:txBody>
          <a:bodyPr vert="horz" wrap="square" lIns="0" tIns="9525" rIns="0" bIns="0" rtlCol="0">
            <a:spAutoFit/>
          </a:bodyPr>
          <a:lstStyle/>
          <a:p>
            <a:pPr marL="9525">
              <a:spcBef>
                <a:spcPts val="75"/>
              </a:spcBef>
              <a:tabLst>
                <a:tab pos="296704" algn="l"/>
                <a:tab pos="297180" algn="l"/>
              </a:tabLst>
            </a:pPr>
            <a:r>
              <a:rPr sz="2200" b="1" spc="-34" dirty="0">
                <a:solidFill>
                  <a:srgbClr val="002060"/>
                </a:solidFill>
                <a:latin typeface="Times New Roman" panose="02020603050405020304" pitchFamily="18" charset="0"/>
                <a:cs typeface="Times New Roman" panose="02020603050405020304" pitchFamily="18" charset="0"/>
              </a:rPr>
              <a:t>Polite</a:t>
            </a:r>
            <a:r>
              <a:rPr sz="2200" b="1" spc="-56" dirty="0">
                <a:solidFill>
                  <a:srgbClr val="002060"/>
                </a:solidFill>
                <a:latin typeface="Times New Roman" panose="02020603050405020304" pitchFamily="18" charset="0"/>
                <a:cs typeface="Times New Roman" panose="02020603050405020304" pitchFamily="18" charset="0"/>
              </a:rPr>
              <a:t> </a:t>
            </a:r>
            <a:r>
              <a:rPr sz="2200" b="1" spc="-4" dirty="0">
                <a:solidFill>
                  <a:srgbClr val="002060"/>
                </a:solidFill>
                <a:latin typeface="Times New Roman" panose="02020603050405020304" pitchFamily="18" charset="0"/>
                <a:cs typeface="Times New Roman" panose="02020603050405020304" pitchFamily="18" charset="0"/>
              </a:rPr>
              <a:t>ones</a:t>
            </a:r>
            <a:endParaRPr sz="2200" b="1" dirty="0">
              <a:solidFill>
                <a:srgbClr val="002060"/>
              </a:solidFill>
              <a:latin typeface="Times New Roman" panose="02020603050405020304" pitchFamily="18" charset="0"/>
              <a:cs typeface="Times New Roman" panose="02020603050405020304" pitchFamily="18" charset="0"/>
            </a:endParaRPr>
          </a:p>
        </p:txBody>
      </p:sp>
      <p:sp>
        <p:nvSpPr>
          <p:cNvPr id="6" name="object 6"/>
          <p:cNvSpPr txBox="1"/>
          <p:nvPr/>
        </p:nvSpPr>
        <p:spPr>
          <a:xfrm>
            <a:off x="5282565" y="1951672"/>
            <a:ext cx="3608342" cy="2523768"/>
          </a:xfrm>
          <a:prstGeom prst="rect">
            <a:avLst/>
          </a:prstGeom>
        </p:spPr>
        <p:txBody>
          <a:bodyPr vert="horz" wrap="square" lIns="0" tIns="60960" rIns="0" bIns="0" rtlCol="0">
            <a:spAutoFit/>
          </a:bodyPr>
          <a:lstStyle/>
          <a:p>
            <a:pPr marL="297180" indent="-287655">
              <a:spcBef>
                <a:spcPts val="480"/>
              </a:spcBef>
              <a:buFont typeface="Franklin Gothic Medium"/>
              <a:buChar char="–"/>
              <a:tabLst>
                <a:tab pos="296704" algn="l"/>
                <a:tab pos="297180" algn="l"/>
              </a:tabLst>
            </a:pPr>
            <a:r>
              <a:rPr sz="2000" i="1" spc="-15" dirty="0">
                <a:solidFill>
                  <a:srgbClr val="002060"/>
                </a:solidFill>
                <a:latin typeface="Times New Roman" panose="02020603050405020304" pitchFamily="18" charset="0"/>
                <a:cs typeface="Times New Roman" panose="02020603050405020304" pitchFamily="18" charset="0"/>
              </a:rPr>
              <a:t>Sincerely,</a:t>
            </a:r>
            <a:endParaRPr sz="2000" dirty="0">
              <a:solidFill>
                <a:srgbClr val="002060"/>
              </a:solidFill>
              <a:latin typeface="Times New Roman" panose="02020603050405020304" pitchFamily="18" charset="0"/>
              <a:cs typeface="Times New Roman" panose="02020603050405020304" pitchFamily="18" charset="0"/>
            </a:endParaRPr>
          </a:p>
          <a:p>
            <a:pPr marL="297180" indent="-287655">
              <a:spcBef>
                <a:spcPts val="405"/>
              </a:spcBef>
              <a:buFont typeface="Franklin Gothic Medium"/>
              <a:buChar char="–"/>
              <a:tabLst>
                <a:tab pos="296704" algn="l"/>
                <a:tab pos="297180" algn="l"/>
              </a:tabLst>
            </a:pPr>
            <a:r>
              <a:rPr sz="2000" i="1" spc="-15" dirty="0">
                <a:solidFill>
                  <a:srgbClr val="002060"/>
                </a:solidFill>
                <a:latin typeface="Times New Roman" panose="02020603050405020304" pitchFamily="18" charset="0"/>
                <a:cs typeface="Times New Roman" panose="02020603050405020304" pitchFamily="18" charset="0"/>
              </a:rPr>
              <a:t>Sincerely</a:t>
            </a:r>
            <a:r>
              <a:rPr sz="2000" i="1" spc="-11" dirty="0">
                <a:solidFill>
                  <a:srgbClr val="002060"/>
                </a:solidFill>
                <a:latin typeface="Times New Roman" panose="02020603050405020304" pitchFamily="18" charset="0"/>
                <a:cs typeface="Times New Roman" panose="02020603050405020304" pitchFamily="18" charset="0"/>
              </a:rPr>
              <a:t> </a:t>
            </a:r>
            <a:r>
              <a:rPr sz="2000" i="1" spc="-8" dirty="0">
                <a:solidFill>
                  <a:srgbClr val="002060"/>
                </a:solidFill>
                <a:latin typeface="Times New Roman" panose="02020603050405020304" pitchFamily="18" charset="0"/>
                <a:cs typeface="Times New Roman" panose="02020603050405020304" pitchFamily="18" charset="0"/>
              </a:rPr>
              <a:t>yours,</a:t>
            </a:r>
            <a:endParaRPr sz="2000" dirty="0">
              <a:solidFill>
                <a:srgbClr val="002060"/>
              </a:solidFill>
              <a:latin typeface="Times New Roman" panose="02020603050405020304" pitchFamily="18" charset="0"/>
              <a:cs typeface="Times New Roman" panose="02020603050405020304" pitchFamily="18" charset="0"/>
            </a:endParaRPr>
          </a:p>
          <a:p>
            <a:pPr marL="297180" indent="-287655">
              <a:spcBef>
                <a:spcPts val="420"/>
              </a:spcBef>
              <a:buFont typeface="Franklin Gothic Medium"/>
              <a:buChar char="–"/>
              <a:tabLst>
                <a:tab pos="296704" algn="l"/>
                <a:tab pos="297180" algn="l"/>
              </a:tabLst>
            </a:pPr>
            <a:r>
              <a:rPr sz="2000" i="1" spc="-19" dirty="0">
                <a:solidFill>
                  <a:srgbClr val="002060"/>
                </a:solidFill>
                <a:latin typeface="Times New Roman" panose="02020603050405020304" pitchFamily="18" charset="0"/>
                <a:cs typeface="Times New Roman" panose="02020603050405020304" pitchFamily="18" charset="0"/>
              </a:rPr>
              <a:t>Affectionately</a:t>
            </a:r>
            <a:r>
              <a:rPr sz="2000" i="1" spc="-45" dirty="0">
                <a:solidFill>
                  <a:srgbClr val="002060"/>
                </a:solidFill>
                <a:latin typeface="Times New Roman" panose="02020603050405020304" pitchFamily="18" charset="0"/>
                <a:cs typeface="Times New Roman" panose="02020603050405020304" pitchFamily="18" charset="0"/>
              </a:rPr>
              <a:t> </a:t>
            </a:r>
            <a:r>
              <a:rPr sz="2000" i="1" spc="-11" dirty="0">
                <a:solidFill>
                  <a:srgbClr val="002060"/>
                </a:solidFill>
                <a:latin typeface="Times New Roman" panose="02020603050405020304" pitchFamily="18" charset="0"/>
                <a:cs typeface="Times New Roman" panose="02020603050405020304" pitchFamily="18" charset="0"/>
              </a:rPr>
              <a:t>yours,</a:t>
            </a:r>
            <a:endParaRPr sz="2000" dirty="0">
              <a:solidFill>
                <a:srgbClr val="002060"/>
              </a:solidFill>
              <a:latin typeface="Times New Roman" panose="02020603050405020304" pitchFamily="18" charset="0"/>
              <a:cs typeface="Times New Roman" panose="02020603050405020304" pitchFamily="18" charset="0"/>
            </a:endParaRPr>
          </a:p>
          <a:p>
            <a:pPr marL="297180" indent="-287655">
              <a:spcBef>
                <a:spcPts val="420"/>
              </a:spcBef>
              <a:buFont typeface="Franklin Gothic Medium"/>
              <a:buChar char="–"/>
              <a:tabLst>
                <a:tab pos="296704" algn="l"/>
                <a:tab pos="297180" algn="l"/>
              </a:tabLst>
            </a:pPr>
            <a:r>
              <a:rPr sz="2000" i="1" spc="-19" dirty="0">
                <a:solidFill>
                  <a:srgbClr val="002060"/>
                </a:solidFill>
                <a:latin typeface="Times New Roman" panose="02020603050405020304" pitchFamily="18" charset="0"/>
                <a:cs typeface="Times New Roman" panose="02020603050405020304" pitchFamily="18" charset="0"/>
              </a:rPr>
              <a:t>Yours</a:t>
            </a:r>
            <a:r>
              <a:rPr sz="2000" i="1" spc="-11" dirty="0">
                <a:solidFill>
                  <a:srgbClr val="002060"/>
                </a:solidFill>
                <a:latin typeface="Times New Roman" panose="02020603050405020304" pitchFamily="18" charset="0"/>
                <a:cs typeface="Times New Roman" panose="02020603050405020304" pitchFamily="18" charset="0"/>
              </a:rPr>
              <a:t> </a:t>
            </a:r>
            <a:r>
              <a:rPr sz="2000" i="1" spc="-26" dirty="0">
                <a:solidFill>
                  <a:srgbClr val="002060"/>
                </a:solidFill>
                <a:latin typeface="Times New Roman" panose="02020603050405020304" pitchFamily="18" charset="0"/>
                <a:cs typeface="Times New Roman" panose="02020603050405020304" pitchFamily="18" charset="0"/>
              </a:rPr>
              <a:t>cordially,</a:t>
            </a:r>
            <a:endParaRPr sz="2000" dirty="0">
              <a:solidFill>
                <a:srgbClr val="002060"/>
              </a:solidFill>
              <a:latin typeface="Times New Roman" panose="02020603050405020304" pitchFamily="18" charset="0"/>
              <a:cs typeface="Times New Roman" panose="02020603050405020304" pitchFamily="18" charset="0"/>
            </a:endParaRPr>
          </a:p>
          <a:p>
            <a:pPr marL="297180" indent="-287655">
              <a:spcBef>
                <a:spcPts val="420"/>
              </a:spcBef>
              <a:buFont typeface="Franklin Gothic Medium"/>
              <a:buChar char="–"/>
              <a:tabLst>
                <a:tab pos="296704" algn="l"/>
                <a:tab pos="297180" algn="l"/>
              </a:tabLst>
            </a:pPr>
            <a:r>
              <a:rPr sz="2000" i="1" spc="-15" dirty="0">
                <a:solidFill>
                  <a:srgbClr val="002060"/>
                </a:solidFill>
                <a:latin typeface="Times New Roman" panose="02020603050405020304" pitchFamily="18" charset="0"/>
                <a:cs typeface="Times New Roman" panose="02020603050405020304" pitchFamily="18" charset="0"/>
              </a:rPr>
              <a:t>Respectfully</a:t>
            </a:r>
            <a:r>
              <a:rPr sz="2000" i="1" dirty="0">
                <a:solidFill>
                  <a:srgbClr val="002060"/>
                </a:solidFill>
                <a:latin typeface="Times New Roman" panose="02020603050405020304" pitchFamily="18" charset="0"/>
                <a:cs typeface="Times New Roman" panose="02020603050405020304" pitchFamily="18" charset="0"/>
              </a:rPr>
              <a:t> </a:t>
            </a:r>
            <a:r>
              <a:rPr sz="2000" i="1" spc="-11" dirty="0">
                <a:solidFill>
                  <a:srgbClr val="002060"/>
                </a:solidFill>
                <a:latin typeface="Times New Roman" panose="02020603050405020304" pitchFamily="18" charset="0"/>
                <a:cs typeface="Times New Roman" panose="02020603050405020304" pitchFamily="18" charset="0"/>
              </a:rPr>
              <a:t>yours,</a:t>
            </a:r>
            <a:endParaRPr sz="2000" dirty="0">
              <a:solidFill>
                <a:srgbClr val="002060"/>
              </a:solidFill>
              <a:latin typeface="Times New Roman" panose="02020603050405020304" pitchFamily="18" charset="0"/>
              <a:cs typeface="Times New Roman" panose="02020603050405020304" pitchFamily="18" charset="0"/>
            </a:endParaRPr>
          </a:p>
          <a:p>
            <a:pPr marL="297180" indent="-287655">
              <a:spcBef>
                <a:spcPts val="424"/>
              </a:spcBef>
              <a:buFont typeface="Franklin Gothic Medium"/>
              <a:buChar char="–"/>
              <a:tabLst>
                <a:tab pos="296704" algn="l"/>
                <a:tab pos="297180" algn="l"/>
              </a:tabLst>
            </a:pPr>
            <a:r>
              <a:rPr sz="2000" i="1" spc="-19" dirty="0">
                <a:solidFill>
                  <a:srgbClr val="002060"/>
                </a:solidFill>
                <a:latin typeface="Times New Roman" panose="02020603050405020304" pitchFamily="18" charset="0"/>
                <a:cs typeface="Times New Roman" panose="02020603050405020304" pitchFamily="18" charset="0"/>
              </a:rPr>
              <a:t>Yours</a:t>
            </a:r>
            <a:r>
              <a:rPr sz="2000" i="1" spc="-11" dirty="0">
                <a:solidFill>
                  <a:srgbClr val="002060"/>
                </a:solidFill>
                <a:latin typeface="Times New Roman" panose="02020603050405020304" pitchFamily="18" charset="0"/>
                <a:cs typeface="Times New Roman" panose="02020603050405020304" pitchFamily="18" charset="0"/>
              </a:rPr>
              <a:t> </a:t>
            </a:r>
            <a:r>
              <a:rPr sz="2000" i="1" spc="-23" dirty="0">
                <a:solidFill>
                  <a:srgbClr val="002060"/>
                </a:solidFill>
                <a:latin typeface="Times New Roman" panose="02020603050405020304" pitchFamily="18" charset="0"/>
                <a:cs typeface="Times New Roman" panose="02020603050405020304" pitchFamily="18" charset="0"/>
              </a:rPr>
              <a:t>faithfully,</a:t>
            </a:r>
            <a:endParaRPr sz="2000" dirty="0">
              <a:solidFill>
                <a:srgbClr val="002060"/>
              </a:solidFill>
              <a:latin typeface="Times New Roman" panose="02020603050405020304" pitchFamily="18" charset="0"/>
              <a:cs typeface="Times New Roman" panose="02020603050405020304" pitchFamily="18" charset="0"/>
            </a:endParaRPr>
          </a:p>
          <a:p>
            <a:pPr marL="297180" indent="-287655">
              <a:spcBef>
                <a:spcPts val="405"/>
              </a:spcBef>
              <a:buFont typeface="Franklin Gothic Medium"/>
              <a:buChar char="–"/>
              <a:tabLst>
                <a:tab pos="296704" algn="l"/>
                <a:tab pos="297180" algn="l"/>
              </a:tabLst>
            </a:pPr>
            <a:r>
              <a:rPr sz="2000" i="1" spc="-19" dirty="0">
                <a:solidFill>
                  <a:srgbClr val="002060"/>
                </a:solidFill>
                <a:latin typeface="Times New Roman" panose="02020603050405020304" pitchFamily="18" charset="0"/>
                <a:cs typeface="Times New Roman" panose="02020603050405020304" pitchFamily="18" charset="0"/>
              </a:rPr>
              <a:t>Yours</a:t>
            </a:r>
            <a:r>
              <a:rPr sz="2000" i="1" spc="-23" dirty="0">
                <a:solidFill>
                  <a:srgbClr val="002060"/>
                </a:solidFill>
                <a:latin typeface="Times New Roman" panose="02020603050405020304" pitchFamily="18" charset="0"/>
                <a:cs typeface="Times New Roman" panose="02020603050405020304" pitchFamily="18" charset="0"/>
              </a:rPr>
              <a:t> </a:t>
            </a:r>
            <a:r>
              <a:rPr sz="2000" i="1" spc="-26" dirty="0">
                <a:solidFill>
                  <a:srgbClr val="002060"/>
                </a:solidFill>
                <a:latin typeface="Times New Roman" panose="02020603050405020304" pitchFamily="18" charset="0"/>
                <a:cs typeface="Times New Roman" panose="02020603050405020304" pitchFamily="18" charset="0"/>
              </a:rPr>
              <a:t>truly,</a:t>
            </a:r>
            <a:endParaRPr sz="20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12322" y="215265"/>
            <a:ext cx="8303078" cy="47472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DEB2DB-7D5A-E7FC-14F9-0230F1F3E749}"/>
              </a:ext>
            </a:extLst>
          </p:cNvPr>
          <p:cNvSpPr>
            <a:spLocks noGrp="1"/>
          </p:cNvSpPr>
          <p:nvPr>
            <p:ph type="body" idx="1"/>
          </p:nvPr>
        </p:nvSpPr>
        <p:spPr>
          <a:xfrm>
            <a:off x="710294" y="318407"/>
            <a:ext cx="7837714" cy="4082143"/>
          </a:xfrm>
        </p:spPr>
        <p:txBody>
          <a:bodyPr/>
          <a:lstStyle/>
          <a:p>
            <a:pPr marL="139700" indent="0" algn="just">
              <a:buNone/>
            </a:pPr>
            <a:r>
              <a:rPr lang="en-US" sz="2200" b="1" u="sng" dirty="0">
                <a:latin typeface="Times New Roman" panose="02020603050405020304" pitchFamily="18" charset="0"/>
                <a:cs typeface="Times New Roman" panose="02020603050405020304" pitchFamily="18" charset="0"/>
              </a:rPr>
              <a:t>Exercise 1:  </a:t>
            </a:r>
            <a:r>
              <a:rPr lang="en-US" sz="2200" dirty="0">
                <a:latin typeface="Times New Roman" panose="02020603050405020304" pitchFamily="18" charset="0"/>
                <a:cs typeface="Times New Roman" panose="02020603050405020304" pitchFamily="18" charset="0"/>
              </a:rPr>
              <a:t>Rearrange the sentences to form a coherent thank-you letter. Write the correct order of the sentences.</a:t>
            </a:r>
          </a:p>
          <a:p>
            <a:pPr marL="139700" indent="0" algn="just">
              <a:buNone/>
            </a:pPr>
            <a:r>
              <a:rPr lang="en-US" sz="2200" dirty="0">
                <a:latin typeface="Times New Roman" panose="02020603050405020304" pitchFamily="18" charset="0"/>
                <a:cs typeface="Times New Roman" panose="02020603050405020304" pitchFamily="18" charset="0"/>
              </a:rPr>
              <a:t>a.  Once again, thank you for your support.</a:t>
            </a:r>
          </a:p>
          <a:p>
            <a:pPr marL="139700" indent="0" algn="just">
              <a:buNone/>
            </a:pPr>
            <a:r>
              <a:rPr lang="en-US" sz="2200" dirty="0">
                <a:latin typeface="Times New Roman" panose="02020603050405020304" pitchFamily="18" charset="0"/>
                <a:cs typeface="Times New Roman" panose="02020603050405020304" pitchFamily="18" charset="0"/>
              </a:rPr>
              <a:t>b. The contribution you made will make a significant impact on our cause.</a:t>
            </a:r>
          </a:p>
          <a:p>
            <a:pPr marL="139700" indent="0" algn="just">
              <a:buNone/>
            </a:pPr>
            <a:r>
              <a:rPr lang="en-US" sz="2200" dirty="0">
                <a:latin typeface="Times New Roman" panose="02020603050405020304" pitchFamily="18" charset="0"/>
                <a:cs typeface="Times New Roman" panose="02020603050405020304" pitchFamily="18" charset="0"/>
              </a:rPr>
              <a:t>c. Your support means the world to us.</a:t>
            </a:r>
          </a:p>
          <a:p>
            <a:pPr marL="139700" indent="0" algn="just">
              <a:buNone/>
            </a:pPr>
            <a:r>
              <a:rPr lang="en-US" sz="2200" dirty="0">
                <a:latin typeface="Times New Roman" panose="02020603050405020304" pitchFamily="18" charset="0"/>
                <a:cs typeface="Times New Roman" panose="02020603050405020304" pitchFamily="18" charset="0"/>
              </a:rPr>
              <a:t>d. Thank you so much for your generous donation.</a:t>
            </a:r>
          </a:p>
          <a:p>
            <a:pPr marL="139700" indent="0" algn="just">
              <a:buNone/>
            </a:pPr>
            <a:r>
              <a:rPr lang="en-US" sz="2200" dirty="0">
                <a:latin typeface="Times New Roman" panose="02020603050405020304" pitchFamily="18" charset="0"/>
                <a:cs typeface="Times New Roman" panose="02020603050405020304" pitchFamily="18" charset="0"/>
              </a:rPr>
              <a:t>e. We are incredibly grateful for your kindness.</a:t>
            </a:r>
          </a:p>
          <a:p>
            <a:pPr marL="139700" indent="0" algn="just">
              <a:buNone/>
            </a:pPr>
            <a:r>
              <a:rPr lang="en-US" sz="2200" dirty="0">
                <a:latin typeface="Times New Roman" panose="02020603050405020304" pitchFamily="18" charset="0"/>
                <a:cs typeface="Times New Roman" panose="02020603050405020304" pitchFamily="18" charset="0"/>
              </a:rPr>
              <a:t>f. I am writing to express my deepest gratitude.</a:t>
            </a:r>
          </a:p>
          <a:p>
            <a:pPr marL="139700" indent="0" algn="just">
              <a:buNone/>
            </a:pPr>
            <a:endParaRPr lang="en-V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0804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C186B7-DDAB-D423-B05B-9912FDF5C2C3}"/>
              </a:ext>
            </a:extLst>
          </p:cNvPr>
          <p:cNvSpPr>
            <a:spLocks noGrp="1"/>
          </p:cNvSpPr>
          <p:nvPr>
            <p:ph type="title"/>
          </p:nvPr>
        </p:nvSpPr>
        <p:spPr>
          <a:xfrm>
            <a:off x="719999" y="445025"/>
            <a:ext cx="7354479" cy="572700"/>
          </a:xfrm>
        </p:spPr>
        <p:txBody>
          <a:bodyPr/>
          <a:lstStyle/>
          <a:p>
            <a:pPr algn="ctr"/>
            <a:r>
              <a:rPr lang="en-VN" b="1" dirty="0">
                <a:latin typeface="Times New Roman" panose="02020603050405020304" pitchFamily="18" charset="0"/>
                <a:cs typeface="Times New Roman" panose="02020603050405020304" pitchFamily="18" charset="0"/>
              </a:rPr>
              <a:t>WHAT IS A FORMAL LETTER?</a:t>
            </a:r>
          </a:p>
        </p:txBody>
      </p:sp>
      <p:sp>
        <p:nvSpPr>
          <p:cNvPr id="6" name="Text Placeholder 5">
            <a:extLst>
              <a:ext uri="{FF2B5EF4-FFF2-40B4-BE49-F238E27FC236}">
                <a16:creationId xmlns:a16="http://schemas.microsoft.com/office/drawing/2014/main" id="{F6ED0031-A8F5-2C51-74FF-F299BC5BA982}"/>
              </a:ext>
            </a:extLst>
          </p:cNvPr>
          <p:cNvSpPr>
            <a:spLocks noGrp="1"/>
          </p:cNvSpPr>
          <p:nvPr>
            <p:ph type="body" idx="1"/>
          </p:nvPr>
        </p:nvSpPr>
        <p:spPr>
          <a:xfrm>
            <a:off x="367393" y="1215749"/>
            <a:ext cx="8433707" cy="3217457"/>
          </a:xfrm>
        </p:spPr>
        <p:txBody>
          <a:bodyPr/>
          <a:lstStyle/>
          <a:p>
            <a:pPr algn="just">
              <a:buFont typeface="Wingdings" pitchFamily="2" charset="2"/>
              <a:buChar char="v"/>
            </a:pPr>
            <a:r>
              <a:rPr lang="en-US" sz="2500" b="0" i="0" dirty="0">
                <a:solidFill>
                  <a:srgbClr val="002060"/>
                </a:solidFill>
                <a:effectLst/>
                <a:latin typeface="Times New Roman" panose="02020603050405020304" pitchFamily="18" charset="0"/>
                <a:cs typeface="Times New Roman" panose="02020603050405020304" pitchFamily="18" charset="0"/>
              </a:rPr>
              <a:t>A formal letter is a type of written communication that sticks to a set structure and tone. </a:t>
            </a:r>
          </a:p>
          <a:p>
            <a:pPr algn="just">
              <a:buFont typeface="Wingdings" pitchFamily="2" charset="2"/>
              <a:buChar char="v"/>
            </a:pPr>
            <a:r>
              <a:rPr lang="en-US" sz="2500" b="0" i="0" dirty="0">
                <a:solidFill>
                  <a:srgbClr val="002060"/>
                </a:solidFill>
                <a:effectLst/>
                <a:latin typeface="Times New Roman" panose="02020603050405020304" pitchFamily="18" charset="0"/>
                <a:cs typeface="Times New Roman" panose="02020603050405020304" pitchFamily="18" charset="0"/>
              </a:rPr>
              <a:t>It includes specific elements like the sender’s and recipient’s addresses, a formal </a:t>
            </a:r>
            <a:r>
              <a:rPr lang="en-US" sz="2500" dirty="0">
                <a:solidFill>
                  <a:srgbClr val="002060"/>
                </a:solidFill>
                <a:latin typeface="Times New Roman" panose="02020603050405020304" pitchFamily="18" charset="0"/>
                <a:cs typeface="Times New Roman" panose="02020603050405020304" pitchFamily="18" charset="0"/>
              </a:rPr>
              <a:t>greeting</a:t>
            </a:r>
            <a:r>
              <a:rPr lang="en-US" sz="2500" b="0" i="0" dirty="0">
                <a:solidFill>
                  <a:srgbClr val="002060"/>
                </a:solidFill>
                <a:effectLst/>
                <a:latin typeface="Times New Roman" panose="02020603050405020304" pitchFamily="18" charset="0"/>
                <a:cs typeface="Times New Roman" panose="02020603050405020304" pitchFamily="18" charset="0"/>
              </a:rPr>
              <a:t>, and a closing statement. </a:t>
            </a:r>
          </a:p>
          <a:p>
            <a:pPr algn="just">
              <a:buFont typeface="Wingdings" pitchFamily="2" charset="2"/>
              <a:buChar char="v"/>
            </a:pPr>
            <a:r>
              <a:rPr lang="en-US" sz="2500" b="0" i="0" dirty="0">
                <a:solidFill>
                  <a:srgbClr val="002060"/>
                </a:solidFill>
                <a:effectLst/>
                <a:latin typeface="Times New Roman" panose="02020603050405020304" pitchFamily="18" charset="0"/>
                <a:cs typeface="Times New Roman" panose="02020603050405020304" pitchFamily="18" charset="0"/>
              </a:rPr>
              <a:t>Formal letters are often used for </a:t>
            </a:r>
            <a:r>
              <a:rPr lang="en-US" sz="2500" b="0" i="0" u="none" strike="noStrike" dirty="0">
                <a:solidFill>
                  <a:srgbClr val="002060"/>
                </a:solidFill>
                <a:effectLst/>
                <a:latin typeface="Times New Roman" panose="02020603050405020304" pitchFamily="18" charset="0"/>
                <a:cs typeface="Times New Roman" panose="02020603050405020304" pitchFamily="18" charset="0"/>
              </a:rPr>
              <a:t>job applications, </a:t>
            </a:r>
            <a:r>
              <a:rPr lang="en-US" sz="2500" b="0" i="0" dirty="0">
                <a:solidFill>
                  <a:srgbClr val="002060"/>
                </a:solidFill>
                <a:effectLst/>
                <a:latin typeface="Times New Roman" panose="02020603050405020304" pitchFamily="18" charset="0"/>
                <a:cs typeface="Times New Roman" panose="02020603050405020304" pitchFamily="18" charset="0"/>
              </a:rPr>
              <a:t>official complaints, or business inquiries.</a:t>
            </a:r>
            <a:endParaRPr lang="en-VN" sz="25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897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DEB2DB-7D5A-E7FC-14F9-0230F1F3E749}"/>
              </a:ext>
            </a:extLst>
          </p:cNvPr>
          <p:cNvSpPr>
            <a:spLocks noGrp="1"/>
          </p:cNvSpPr>
          <p:nvPr>
            <p:ph type="body" idx="1"/>
          </p:nvPr>
        </p:nvSpPr>
        <p:spPr>
          <a:xfrm>
            <a:off x="620485" y="318407"/>
            <a:ext cx="8041821" cy="4563836"/>
          </a:xfrm>
        </p:spPr>
        <p:txBody>
          <a:bodyPr/>
          <a:lstStyle/>
          <a:p>
            <a:pPr marL="139700" indent="0" algn="just">
              <a:buNone/>
            </a:pPr>
            <a:r>
              <a:rPr lang="en-US" sz="2200" b="1" u="sng" dirty="0">
                <a:latin typeface="Times New Roman" panose="02020603050405020304" pitchFamily="18" charset="0"/>
                <a:cs typeface="Times New Roman" panose="02020603050405020304" pitchFamily="18" charset="0"/>
              </a:rPr>
              <a:t>Exercise 2: </a:t>
            </a:r>
            <a:r>
              <a:rPr lang="en-US" sz="2200" dirty="0">
                <a:latin typeface="Times New Roman" panose="02020603050405020304" pitchFamily="18" charset="0"/>
                <a:cs typeface="Times New Roman" panose="02020603050405020304" pitchFamily="18" charset="0"/>
              </a:rPr>
              <a:t>Rearrange the sentences to create a coherent apology letter. Write the correct order of the sentences.</a:t>
            </a:r>
          </a:p>
          <a:p>
            <a:pPr marL="139700" indent="0" algn="just">
              <a:buNone/>
            </a:pPr>
            <a:r>
              <a:rPr lang="en-US" sz="2200" dirty="0">
                <a:latin typeface="Times New Roman" panose="02020603050405020304" pitchFamily="18" charset="0"/>
                <a:cs typeface="Times New Roman" panose="02020603050405020304" pitchFamily="18" charset="0"/>
              </a:rPr>
              <a:t> a. I value our friendship and hope you can find it in your heart to forgive me.</a:t>
            </a:r>
          </a:p>
          <a:p>
            <a:pPr marL="139700" indent="0" algn="just">
              <a:buNone/>
            </a:pPr>
            <a:r>
              <a:rPr lang="en-US" sz="2200" dirty="0">
                <a:latin typeface="Times New Roman" panose="02020603050405020304" pitchFamily="18" charset="0"/>
                <a:cs typeface="Times New Roman" panose="02020603050405020304" pitchFamily="18" charset="0"/>
              </a:rPr>
              <a:t>b. Please accept my sincere apologies for any distress I may have caused.</a:t>
            </a:r>
          </a:p>
          <a:p>
            <a:pPr marL="139700" indent="0" algn="just">
              <a:buNone/>
            </a:pPr>
            <a:r>
              <a:rPr lang="en-US" sz="2200" dirty="0">
                <a:latin typeface="Times New Roman" panose="02020603050405020304" pitchFamily="18" charset="0"/>
                <a:cs typeface="Times New Roman" panose="02020603050405020304" pitchFamily="18" charset="0"/>
              </a:rPr>
              <a:t>c.  I am writing to apologize for my behavior at the party.</a:t>
            </a:r>
          </a:p>
          <a:p>
            <a:pPr marL="139700" indent="0" algn="just">
              <a:buNone/>
            </a:pPr>
            <a:r>
              <a:rPr lang="en-US" sz="2200" dirty="0">
                <a:latin typeface="Times New Roman" panose="02020603050405020304" pitchFamily="18" charset="0"/>
                <a:cs typeface="Times New Roman" panose="02020603050405020304" pitchFamily="18" charset="0"/>
              </a:rPr>
              <a:t>d. It was completely inappropriate, and I deeply regret my actions.</a:t>
            </a:r>
          </a:p>
          <a:p>
            <a:pPr marL="139700" indent="0" algn="just">
              <a:buNone/>
            </a:pPr>
            <a:r>
              <a:rPr lang="en-US" sz="2200" dirty="0">
                <a:latin typeface="Times New Roman" panose="02020603050405020304" pitchFamily="18" charset="0"/>
                <a:cs typeface="Times New Roman" panose="02020603050405020304" pitchFamily="18" charset="0"/>
              </a:rPr>
              <a:t>e. I assure you that it will not happen again.</a:t>
            </a:r>
          </a:p>
          <a:p>
            <a:pPr marL="139700" indent="0" algn="just">
              <a:buNone/>
            </a:pPr>
            <a:r>
              <a:rPr lang="en-US" sz="2200" dirty="0">
                <a:latin typeface="Times New Roman" panose="02020603050405020304" pitchFamily="18" charset="0"/>
                <a:cs typeface="Times New Roman" panose="02020603050405020304" pitchFamily="18" charset="0"/>
              </a:rPr>
              <a:t>f. I understand that I hurt your feelings and caused embarrassment.</a:t>
            </a:r>
          </a:p>
          <a:p>
            <a:pPr marL="139700" indent="0" algn="just">
              <a:buNone/>
            </a:pP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8576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7DEB2DB-7D5A-E7FC-14F9-0230F1F3E749}"/>
              </a:ext>
            </a:extLst>
          </p:cNvPr>
          <p:cNvSpPr>
            <a:spLocks noGrp="1"/>
          </p:cNvSpPr>
          <p:nvPr>
            <p:ph type="body" idx="1"/>
          </p:nvPr>
        </p:nvSpPr>
        <p:spPr>
          <a:xfrm>
            <a:off x="473529" y="318407"/>
            <a:ext cx="8384721" cy="4408714"/>
          </a:xfrm>
        </p:spPr>
        <p:txBody>
          <a:bodyPr/>
          <a:lstStyle/>
          <a:p>
            <a:pPr marL="139700" indent="0" algn="just">
              <a:buNone/>
            </a:pPr>
            <a:r>
              <a:rPr lang="en-US" sz="1900" b="1" u="sng" dirty="0">
                <a:latin typeface="Times New Roman" panose="02020603050405020304" pitchFamily="18" charset="0"/>
                <a:cs typeface="Times New Roman" panose="02020603050405020304" pitchFamily="18" charset="0"/>
              </a:rPr>
              <a:t>Exercise 3: </a:t>
            </a:r>
            <a:r>
              <a:rPr lang="en-US" sz="1900" dirty="0">
                <a:latin typeface="Times New Roman" panose="02020603050405020304" pitchFamily="18" charset="0"/>
                <a:cs typeface="Times New Roman" panose="02020603050405020304" pitchFamily="18" charset="0"/>
              </a:rPr>
              <a:t>Rearrange the sentences to form a coherent permission letter. Write the correct order of the sentences.</a:t>
            </a:r>
          </a:p>
          <a:p>
            <a:pPr marL="139700" indent="0" algn="just">
              <a:buNone/>
            </a:pPr>
            <a:r>
              <a:rPr lang="en-US" sz="1900" dirty="0">
                <a:latin typeface="Times New Roman" panose="02020603050405020304" pitchFamily="18" charset="0"/>
                <a:cs typeface="Times New Roman" panose="02020603050405020304" pitchFamily="18" charset="0"/>
              </a:rPr>
              <a:t>a. I am writing to request permission to use the school auditorium for our charity event. </a:t>
            </a:r>
          </a:p>
          <a:p>
            <a:pPr marL="139700" indent="0" algn="just">
              <a:buNone/>
            </a:pPr>
            <a:r>
              <a:rPr lang="en-US" sz="1900" dirty="0">
                <a:latin typeface="Times New Roman" panose="02020603050405020304" pitchFamily="18" charset="0"/>
                <a:cs typeface="Times New Roman" panose="02020603050405020304" pitchFamily="18" charset="0"/>
              </a:rPr>
              <a:t>b. We will be grateful for your support and the opportunity to host the event at our school.</a:t>
            </a:r>
          </a:p>
          <a:p>
            <a:pPr marL="139700" indent="0" algn="just">
              <a:buNone/>
            </a:pPr>
            <a:r>
              <a:rPr lang="en-US" sz="1900" dirty="0">
                <a:latin typeface="Times New Roman" panose="02020603050405020304" pitchFamily="18" charset="0"/>
                <a:cs typeface="Times New Roman" panose="02020603050405020304" pitchFamily="18" charset="0"/>
              </a:rPr>
              <a:t>c. We have a dedicated team of volunteers who will ensure that the event runs smoothly.</a:t>
            </a:r>
          </a:p>
          <a:p>
            <a:pPr marL="139700" indent="0" algn="just">
              <a:buNone/>
            </a:pPr>
            <a:r>
              <a:rPr lang="en-US" sz="1900" dirty="0">
                <a:latin typeface="Times New Roman" panose="02020603050405020304" pitchFamily="18" charset="0"/>
                <a:cs typeface="Times New Roman" panose="02020603050405020304" pitchFamily="18" charset="0"/>
              </a:rPr>
              <a:t>d. Please let us know at your earliest convenience if the auditorium is available on the specified date and time.</a:t>
            </a:r>
            <a:endParaRPr lang="en-VN" sz="1900" dirty="0">
              <a:latin typeface="Times New Roman" panose="02020603050405020304" pitchFamily="18" charset="0"/>
              <a:cs typeface="Times New Roman" panose="02020603050405020304" pitchFamily="18" charset="0"/>
            </a:endParaRPr>
          </a:p>
          <a:p>
            <a:pPr marL="139700" indent="0" algn="just">
              <a:buNone/>
            </a:pPr>
            <a:r>
              <a:rPr lang="en-US" sz="1900" dirty="0">
                <a:latin typeface="Times New Roman" panose="02020603050405020304" pitchFamily="18" charset="0"/>
                <a:cs typeface="Times New Roman" panose="02020603050405020304" pitchFamily="18" charset="0"/>
              </a:rPr>
              <a:t>e. The event is scheduled for Saturday, June 15th, from 2 PM to 6 PM.</a:t>
            </a:r>
          </a:p>
          <a:p>
            <a:pPr marL="139700" indent="0" algn="just">
              <a:buNone/>
            </a:pPr>
            <a:r>
              <a:rPr lang="en-US" sz="1900">
                <a:latin typeface="Times New Roman" panose="02020603050405020304" pitchFamily="18" charset="0"/>
                <a:cs typeface="Times New Roman" panose="02020603050405020304" pitchFamily="18" charset="0"/>
              </a:rPr>
              <a:t>f. The </a:t>
            </a:r>
            <a:r>
              <a:rPr lang="en-US" sz="1900" dirty="0">
                <a:latin typeface="Times New Roman" panose="02020603050405020304" pitchFamily="18" charset="0"/>
                <a:cs typeface="Times New Roman" panose="02020603050405020304" pitchFamily="18" charset="0"/>
              </a:rPr>
              <a:t>charity event aims to raise funds for underprivileged children in our community.</a:t>
            </a:r>
          </a:p>
        </p:txBody>
      </p:sp>
    </p:spTree>
    <p:extLst>
      <p:ext uri="{BB962C8B-B14F-4D97-AF65-F5344CB8AC3E}">
        <p14:creationId xmlns:p14="http://schemas.microsoft.com/office/powerpoint/2010/main" val="1287236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DC75C3-4C91-E471-D31E-37EFB7F07D03}"/>
              </a:ext>
            </a:extLst>
          </p:cNvPr>
          <p:cNvPicPr>
            <a:picLocks noChangeAspect="1"/>
          </p:cNvPicPr>
          <p:nvPr/>
        </p:nvPicPr>
        <p:blipFill>
          <a:blip r:embed="rId2"/>
          <a:stretch>
            <a:fillRect/>
          </a:stretch>
        </p:blipFill>
        <p:spPr>
          <a:xfrm>
            <a:off x="2049236" y="218969"/>
            <a:ext cx="4468461" cy="4565301"/>
          </a:xfrm>
          <a:prstGeom prst="rect">
            <a:avLst/>
          </a:prstGeom>
        </p:spPr>
      </p:pic>
    </p:spTree>
    <p:extLst>
      <p:ext uri="{BB962C8B-B14F-4D97-AF65-F5344CB8AC3E}">
        <p14:creationId xmlns:p14="http://schemas.microsoft.com/office/powerpoint/2010/main" val="425994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E33B60-177D-298F-5651-D26888C6FB33}"/>
              </a:ext>
            </a:extLst>
          </p:cNvPr>
          <p:cNvSpPr>
            <a:spLocks noGrp="1"/>
          </p:cNvSpPr>
          <p:nvPr>
            <p:ph type="title"/>
          </p:nvPr>
        </p:nvSpPr>
        <p:spPr>
          <a:xfrm>
            <a:off x="695506" y="198025"/>
            <a:ext cx="8037642" cy="572700"/>
          </a:xfrm>
        </p:spPr>
        <p:txBody>
          <a:bodyPr/>
          <a:lstStyle/>
          <a:p>
            <a:pPr algn="ctr"/>
            <a:r>
              <a:rPr lang="en-VN" sz="3200" b="1" dirty="0">
                <a:latin typeface="Times New Roman" panose="02020603050405020304" pitchFamily="18" charset="0"/>
                <a:cs typeface="Times New Roman" panose="02020603050405020304" pitchFamily="18" charset="0"/>
              </a:rPr>
              <a:t>HOW TO START A FORMAL LETTER</a:t>
            </a:r>
          </a:p>
        </p:txBody>
      </p:sp>
      <p:sp>
        <p:nvSpPr>
          <p:cNvPr id="6" name="Text Placeholder 5">
            <a:extLst>
              <a:ext uri="{FF2B5EF4-FFF2-40B4-BE49-F238E27FC236}">
                <a16:creationId xmlns:a16="http://schemas.microsoft.com/office/drawing/2014/main" id="{4445CBEE-272A-7580-BEEB-5DE63315360A}"/>
              </a:ext>
            </a:extLst>
          </p:cNvPr>
          <p:cNvSpPr>
            <a:spLocks noGrp="1"/>
          </p:cNvSpPr>
          <p:nvPr>
            <p:ph type="body" idx="1"/>
          </p:nvPr>
        </p:nvSpPr>
        <p:spPr>
          <a:xfrm>
            <a:off x="291151" y="770725"/>
            <a:ext cx="8561698" cy="3927750"/>
          </a:xfrm>
        </p:spPr>
        <p:txBody>
          <a:bodyPr/>
          <a:lstStyle/>
          <a:p>
            <a:pPr marL="139700" indent="0" algn="l" rtl="0" fontAlgn="base">
              <a:buNone/>
            </a:pPr>
            <a:r>
              <a:rPr lang="en-US" sz="2200" b="1" dirty="0">
                <a:solidFill>
                  <a:srgbClr val="002060"/>
                </a:solidFill>
                <a:latin typeface="Times New Roman" panose="02020603050405020304" pitchFamily="18" charset="0"/>
                <a:cs typeface="Times New Roman" panose="02020603050405020304" pitchFamily="18" charset="0"/>
              </a:rPr>
              <a:t>1. </a:t>
            </a:r>
            <a:r>
              <a:rPr lang="en-US" sz="2200" b="1" i="0" dirty="0">
                <a:solidFill>
                  <a:srgbClr val="002060"/>
                </a:solidFill>
                <a:effectLst/>
                <a:latin typeface="Times New Roman" panose="02020603050405020304" pitchFamily="18" charset="0"/>
                <a:cs typeface="Times New Roman" panose="02020603050405020304" pitchFamily="18" charset="0"/>
              </a:rPr>
              <a:t>Include your name and contact information </a:t>
            </a:r>
          </a:p>
          <a:p>
            <a:pPr algn="l" rtl="0" fontAlgn="base">
              <a:buFont typeface="Wingdings" pitchFamily="2" charset="2"/>
              <a:buChar char="v"/>
            </a:pPr>
            <a:r>
              <a:rPr lang="en-US" sz="2200" b="0" i="0" dirty="0">
                <a:solidFill>
                  <a:srgbClr val="002060"/>
                </a:solidFill>
                <a:effectLst/>
                <a:latin typeface="Times New Roman" panose="02020603050405020304" pitchFamily="18" charset="0"/>
                <a:cs typeface="Times New Roman" panose="02020603050405020304" pitchFamily="18" charset="0"/>
              </a:rPr>
              <a:t>The return address should be written in the top right-hand corner of a formal letter.  This will usually your address but could be any other address to which a reply should be sent. </a:t>
            </a:r>
          </a:p>
          <a:p>
            <a:pPr marL="139700" indent="0" algn="l" rtl="0" fontAlgn="base">
              <a:buNone/>
            </a:pPr>
            <a:r>
              <a:rPr lang="en-US" sz="2200" b="1" i="0" dirty="0">
                <a:solidFill>
                  <a:srgbClr val="002060"/>
                </a:solidFill>
                <a:effectLst/>
                <a:latin typeface="Times New Roman" panose="02020603050405020304" pitchFamily="18" charset="0"/>
                <a:cs typeface="Times New Roman" panose="02020603050405020304" pitchFamily="18" charset="0"/>
              </a:rPr>
              <a:t>2. Include the recipient's name and address </a:t>
            </a:r>
          </a:p>
          <a:p>
            <a:pPr algn="l" rtl="0" fontAlgn="base">
              <a:buFont typeface="Wingdings" pitchFamily="2" charset="2"/>
              <a:buChar char="v"/>
            </a:pPr>
            <a:r>
              <a:rPr lang="en-US" sz="2200" b="0" i="0" dirty="0">
                <a:solidFill>
                  <a:srgbClr val="002060"/>
                </a:solidFill>
                <a:effectLst/>
                <a:latin typeface="Times New Roman" panose="02020603050405020304" pitchFamily="18" charset="0"/>
                <a:cs typeface="Times New Roman" panose="02020603050405020304" pitchFamily="18" charset="0"/>
              </a:rPr>
              <a:t>Add the address of the person you are writing to. </a:t>
            </a:r>
          </a:p>
          <a:p>
            <a:pPr algn="l" rtl="0" fontAlgn="base">
              <a:buFont typeface="Wingdings" pitchFamily="2" charset="2"/>
              <a:buChar char="v"/>
            </a:pPr>
            <a:r>
              <a:rPr lang="en-US" sz="2200" b="0" i="0" dirty="0">
                <a:solidFill>
                  <a:srgbClr val="002060"/>
                </a:solidFill>
                <a:effectLst/>
                <a:latin typeface="Times New Roman" panose="02020603050405020304" pitchFamily="18" charset="0"/>
                <a:cs typeface="Times New Roman" panose="02020603050405020304" pitchFamily="18" charset="0"/>
              </a:rPr>
              <a:t>The recipient's address should be written on the left, often starting below your address. </a:t>
            </a:r>
            <a:endParaRPr lang="en-VN" dirty="0">
              <a:solidFill>
                <a:srgbClr val="002060"/>
              </a:solidFill>
            </a:endParaRPr>
          </a:p>
        </p:txBody>
      </p:sp>
    </p:spTree>
    <p:extLst>
      <p:ext uri="{BB962C8B-B14F-4D97-AF65-F5344CB8AC3E}">
        <p14:creationId xmlns:p14="http://schemas.microsoft.com/office/powerpoint/2010/main" val="309326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E33B60-177D-298F-5651-D26888C6FB33}"/>
              </a:ext>
            </a:extLst>
          </p:cNvPr>
          <p:cNvSpPr>
            <a:spLocks noGrp="1"/>
          </p:cNvSpPr>
          <p:nvPr>
            <p:ph type="title"/>
          </p:nvPr>
        </p:nvSpPr>
        <p:spPr>
          <a:xfrm>
            <a:off x="695506" y="198025"/>
            <a:ext cx="8037642" cy="572700"/>
          </a:xfrm>
        </p:spPr>
        <p:txBody>
          <a:bodyPr/>
          <a:lstStyle/>
          <a:p>
            <a:pPr algn="ctr"/>
            <a:r>
              <a:rPr lang="en-VN" sz="3200" b="1" dirty="0">
                <a:latin typeface="Times New Roman" panose="02020603050405020304" pitchFamily="18" charset="0"/>
                <a:cs typeface="Times New Roman" panose="02020603050405020304" pitchFamily="18" charset="0"/>
              </a:rPr>
              <a:t>HOW TO START A FORMAL LETTER</a:t>
            </a:r>
          </a:p>
        </p:txBody>
      </p:sp>
      <p:sp>
        <p:nvSpPr>
          <p:cNvPr id="6" name="Text Placeholder 5">
            <a:extLst>
              <a:ext uri="{FF2B5EF4-FFF2-40B4-BE49-F238E27FC236}">
                <a16:creationId xmlns:a16="http://schemas.microsoft.com/office/drawing/2014/main" id="{4445CBEE-272A-7580-BEEB-5DE63315360A}"/>
              </a:ext>
            </a:extLst>
          </p:cNvPr>
          <p:cNvSpPr>
            <a:spLocks noGrp="1"/>
          </p:cNvSpPr>
          <p:nvPr>
            <p:ph type="body" idx="1"/>
          </p:nvPr>
        </p:nvSpPr>
        <p:spPr>
          <a:xfrm>
            <a:off x="291151" y="770724"/>
            <a:ext cx="8561698" cy="4078861"/>
          </a:xfrm>
        </p:spPr>
        <p:txBody>
          <a:bodyPr/>
          <a:lstStyle/>
          <a:p>
            <a:pPr marL="139700" indent="0" algn="just">
              <a:buNone/>
            </a:pPr>
            <a:r>
              <a:rPr lang="en-US" sz="2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200" b="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Include the date</a:t>
            </a:r>
            <a:endParaRPr lang="en-VN" sz="22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buFont typeface="Wingdings" pitchFamily="2" charset="2"/>
              <a:buChar char="v"/>
            </a:pPr>
            <a:r>
              <a:rPr lang="en-US" sz="22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There is no strict rule about the placement of the date, but it can be placed on either the left or right side of the page after the recipient's address. Write the month as a word.</a:t>
            </a:r>
            <a:endParaRPr lang="en-VN" sz="2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marL="139700" indent="0" algn="just">
              <a:buNone/>
            </a:pPr>
            <a:r>
              <a:rPr lang="en-US" sz="2200" b="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 Use the right greeting or salutation</a:t>
            </a:r>
            <a:endParaRPr lang="en-VN" sz="22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r>
              <a:rPr lang="en-US" sz="22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If you know the name of the person, you're writing to then use 'Sir' or 'Madam' here, otherwise write their full name, including their title. Remember, try not to be too informal or casual.</a:t>
            </a:r>
          </a:p>
          <a:p>
            <a:pPr marL="139700" indent="0" algn="just">
              <a:buNone/>
            </a:pPr>
            <a:r>
              <a:rPr lang="en-US" sz="2200" dirty="0">
                <a:solidFill>
                  <a:srgbClr val="002060"/>
                </a:solidFill>
                <a:latin typeface="Times New Roman" panose="02020603050405020304" pitchFamily="18" charset="0"/>
                <a:ea typeface="Aptos" panose="020B0004020202020204" pitchFamily="34" charset="0"/>
                <a:cs typeface="Times New Roman" panose="02020603050405020304" pitchFamily="18" charset="0"/>
              </a:rPr>
              <a:t>E.g.: 	1. Dear Sir / Madam</a:t>
            </a:r>
          </a:p>
        </p:txBody>
      </p:sp>
    </p:spTree>
    <p:extLst>
      <p:ext uri="{BB962C8B-B14F-4D97-AF65-F5344CB8AC3E}">
        <p14:creationId xmlns:p14="http://schemas.microsoft.com/office/powerpoint/2010/main" val="1088507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7E7867-80C2-0DDE-804F-0EC8722BDD08}"/>
              </a:ext>
            </a:extLst>
          </p:cNvPr>
          <p:cNvSpPr>
            <a:spLocks noGrp="1"/>
          </p:cNvSpPr>
          <p:nvPr>
            <p:ph type="body" idx="1"/>
          </p:nvPr>
        </p:nvSpPr>
        <p:spPr>
          <a:xfrm>
            <a:off x="285750" y="293915"/>
            <a:ext cx="8458200" cy="4302578"/>
          </a:xfrm>
        </p:spPr>
        <p:txBody>
          <a:bodyPr/>
          <a:lstStyle/>
          <a:p>
            <a:pPr marL="139700" indent="0" algn="just">
              <a:buNone/>
            </a:pPr>
            <a:r>
              <a:rPr lang="en-US" sz="2200" b="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 Use the right greeting or salutation</a:t>
            </a:r>
            <a:endParaRPr lang="en-VN" sz="22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buFont typeface="Wingdings" pitchFamily="2" charset="2"/>
              <a:buChar char="v"/>
            </a:pPr>
            <a:r>
              <a:rPr lang="en-US" sz="2200" b="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If you know the name</a:t>
            </a:r>
            <a:r>
              <a:rPr lang="en-US" sz="22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use the </a:t>
            </a:r>
            <a:r>
              <a:rPr lang="en-US" sz="2200" u="sng"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title</a:t>
            </a:r>
            <a:r>
              <a:rPr lang="en-US" sz="22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(Mr., Mrs., Miss or Ms., Dr, etc.) and the </a:t>
            </a:r>
            <a:r>
              <a:rPr lang="en-US" sz="2200" u="sng"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family name</a:t>
            </a:r>
            <a:r>
              <a:rPr lang="en-US" sz="22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only. If you are writing to a woman and do not know if she uses </a:t>
            </a:r>
            <a:r>
              <a:rPr lang="en-US" sz="2200" b="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Mrs.</a:t>
            </a:r>
            <a:r>
              <a:rPr lang="en-US" sz="22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sz="2200" b="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Miss</a:t>
            </a:r>
            <a:r>
              <a:rPr lang="en-US" sz="22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you can use </a:t>
            </a:r>
            <a:r>
              <a:rPr lang="en-US" sz="2200" b="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Ms.</a:t>
            </a:r>
            <a:r>
              <a:rPr lang="en-US" sz="22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which is for both married and single women.</a:t>
            </a:r>
            <a:endParaRPr lang="en-VN" sz="2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marL="139700" indent="0">
              <a:buNone/>
            </a:pPr>
            <a:r>
              <a:rPr lang="en-US" sz="22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E.g.: 	1. Dear Mr. Jenkins,</a:t>
            </a:r>
            <a:br>
              <a:rPr lang="en-US" sz="22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 Dear Ms. Hammers,</a:t>
            </a:r>
            <a:br>
              <a:rPr lang="en-US" sz="22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3. Dear Mrs. Hutchins,</a:t>
            </a:r>
            <a:br>
              <a:rPr lang="en-US" sz="22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4. Dear Miss Davis,</a:t>
            </a:r>
            <a:br>
              <a:rPr lang="en-US" sz="22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5. Dear Dr Green,</a:t>
            </a:r>
            <a:endParaRPr lang="en-VN" sz="2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endParaRPr lang="en-VN" dirty="0"/>
          </a:p>
        </p:txBody>
      </p:sp>
    </p:spTree>
    <p:extLst>
      <p:ext uri="{BB962C8B-B14F-4D97-AF65-F5344CB8AC3E}">
        <p14:creationId xmlns:p14="http://schemas.microsoft.com/office/powerpoint/2010/main" val="1983322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E33B60-177D-298F-5651-D26888C6FB33}"/>
              </a:ext>
            </a:extLst>
          </p:cNvPr>
          <p:cNvSpPr>
            <a:spLocks noGrp="1"/>
          </p:cNvSpPr>
          <p:nvPr>
            <p:ph type="title"/>
          </p:nvPr>
        </p:nvSpPr>
        <p:spPr>
          <a:xfrm>
            <a:off x="695506" y="198025"/>
            <a:ext cx="8037642" cy="572700"/>
          </a:xfrm>
        </p:spPr>
        <p:txBody>
          <a:bodyPr/>
          <a:lstStyle/>
          <a:p>
            <a:pPr algn="ctr"/>
            <a:r>
              <a:rPr lang="en-VN" sz="3200" b="1" dirty="0">
                <a:latin typeface="Times New Roman" panose="02020603050405020304" pitchFamily="18" charset="0"/>
                <a:cs typeface="Times New Roman" panose="02020603050405020304" pitchFamily="18" charset="0"/>
              </a:rPr>
              <a:t>HOW TO START A FORMAL LETTER</a:t>
            </a:r>
          </a:p>
        </p:txBody>
      </p:sp>
      <p:sp>
        <p:nvSpPr>
          <p:cNvPr id="6" name="Text Placeholder 5">
            <a:extLst>
              <a:ext uri="{FF2B5EF4-FFF2-40B4-BE49-F238E27FC236}">
                <a16:creationId xmlns:a16="http://schemas.microsoft.com/office/drawing/2014/main" id="{4445CBEE-272A-7580-BEEB-5DE63315360A}"/>
              </a:ext>
            </a:extLst>
          </p:cNvPr>
          <p:cNvSpPr>
            <a:spLocks noGrp="1"/>
          </p:cNvSpPr>
          <p:nvPr>
            <p:ph type="body" idx="1"/>
          </p:nvPr>
        </p:nvSpPr>
        <p:spPr>
          <a:xfrm>
            <a:off x="291151" y="770724"/>
            <a:ext cx="8561698" cy="4078861"/>
          </a:xfrm>
        </p:spPr>
        <p:txBody>
          <a:bodyPr/>
          <a:lstStyle/>
          <a:p>
            <a:pPr marL="139700" indent="0" algn="just">
              <a:buNone/>
            </a:pPr>
            <a:r>
              <a:rPr lang="en-US" sz="2200" b="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 Create the body of your letter</a:t>
            </a:r>
            <a:endParaRPr lang="en-VN" sz="22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buFont typeface="Wingdings" pitchFamily="2" charset="2"/>
              <a:buChar char="v"/>
            </a:pPr>
            <a:r>
              <a:rPr lang="en-US" sz="22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body content should be clear, concise, and relevant to the purpose of the letter. It should not include any unnecessary information or informal language.</a:t>
            </a:r>
            <a:endParaRPr lang="en-VN" sz="2200" kern="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buFont typeface="Wingdings" pitchFamily="2" charset="2"/>
              <a:buChar char="v"/>
            </a:pPr>
            <a:r>
              <a:rPr lang="en-US" sz="22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Be direct and try to keep it as brief as possible, often between three or four paragraphs in total.</a:t>
            </a:r>
            <a:endParaRPr lang="en-VN" sz="22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6487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E33B60-177D-298F-5651-D26888C6FB33}"/>
              </a:ext>
            </a:extLst>
          </p:cNvPr>
          <p:cNvSpPr>
            <a:spLocks noGrp="1"/>
          </p:cNvSpPr>
          <p:nvPr>
            <p:ph type="title"/>
          </p:nvPr>
        </p:nvSpPr>
        <p:spPr>
          <a:xfrm>
            <a:off x="695506" y="198025"/>
            <a:ext cx="8037642" cy="572700"/>
          </a:xfrm>
        </p:spPr>
        <p:txBody>
          <a:bodyPr/>
          <a:lstStyle/>
          <a:p>
            <a:pPr algn="ctr"/>
            <a:r>
              <a:rPr lang="en-VN" sz="3200" b="1" dirty="0">
                <a:latin typeface="Times New Roman" panose="02020603050405020304" pitchFamily="18" charset="0"/>
                <a:cs typeface="Times New Roman" panose="02020603050405020304" pitchFamily="18" charset="0"/>
              </a:rPr>
              <a:t>HOW TO START A FORMAL LETTER</a:t>
            </a:r>
          </a:p>
        </p:txBody>
      </p:sp>
      <p:sp>
        <p:nvSpPr>
          <p:cNvPr id="6" name="Text Placeholder 5">
            <a:extLst>
              <a:ext uri="{FF2B5EF4-FFF2-40B4-BE49-F238E27FC236}">
                <a16:creationId xmlns:a16="http://schemas.microsoft.com/office/drawing/2014/main" id="{4445CBEE-272A-7580-BEEB-5DE63315360A}"/>
              </a:ext>
            </a:extLst>
          </p:cNvPr>
          <p:cNvSpPr>
            <a:spLocks noGrp="1"/>
          </p:cNvSpPr>
          <p:nvPr>
            <p:ph type="body" idx="1"/>
          </p:nvPr>
        </p:nvSpPr>
        <p:spPr>
          <a:xfrm>
            <a:off x="291151" y="770724"/>
            <a:ext cx="8561698" cy="4078861"/>
          </a:xfrm>
        </p:spPr>
        <p:txBody>
          <a:bodyPr/>
          <a:lstStyle/>
          <a:p>
            <a:pPr marL="139700" indent="0" algn="just">
              <a:buNone/>
            </a:pPr>
            <a:r>
              <a:rPr lang="en-US" sz="2200" b="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 Create the body of your letter</a:t>
            </a:r>
          </a:p>
          <a:p>
            <a:pPr algn="just"/>
            <a:r>
              <a:rPr lang="en-US" sz="20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first paragraph</a:t>
            </a:r>
            <a:r>
              <a:rPr lang="en-US" sz="2000"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should be kept short and is designed to introduce you and to state the purpose of the letter- to make an enquiry, complain, request something, etc.</a:t>
            </a:r>
            <a:endParaRPr lang="en-VN"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r>
              <a:rPr lang="en-US" sz="20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paragraph or paragraphs in the middle</a:t>
            </a:r>
            <a:r>
              <a:rPr lang="en-US" sz="2000"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should contain the relevant information behind the writing of the letter. Most letters in English are not very long, so keep the information to the essentials and concentrate on organizing it in a clear and logical manner rather than expanding too much.</a:t>
            </a:r>
            <a:endParaRPr lang="en-VN"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algn="just"/>
            <a:r>
              <a:rPr lang="en-US" sz="2000" b="1"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The last paragraph</a:t>
            </a:r>
            <a:r>
              <a:rPr lang="en-US" sz="2000" i="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should state what action you expect the recipient to take- to refund, send you information, etc.</a:t>
            </a:r>
            <a:endParaRPr lang="en-VN" sz="20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marL="139700" indent="0" algn="just">
              <a:buNone/>
            </a:pPr>
            <a:endParaRPr lang="en-VN" sz="22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04769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E33B60-177D-298F-5651-D26888C6FB33}"/>
              </a:ext>
            </a:extLst>
          </p:cNvPr>
          <p:cNvSpPr>
            <a:spLocks noGrp="1"/>
          </p:cNvSpPr>
          <p:nvPr>
            <p:ph type="title"/>
          </p:nvPr>
        </p:nvSpPr>
        <p:spPr>
          <a:xfrm>
            <a:off x="695506" y="198025"/>
            <a:ext cx="8037642" cy="572700"/>
          </a:xfrm>
        </p:spPr>
        <p:txBody>
          <a:bodyPr/>
          <a:lstStyle/>
          <a:p>
            <a:pPr algn="ctr"/>
            <a:r>
              <a:rPr lang="en-VN" sz="3200" b="1" dirty="0">
                <a:latin typeface="Times New Roman" panose="02020603050405020304" pitchFamily="18" charset="0"/>
                <a:cs typeface="Times New Roman" panose="02020603050405020304" pitchFamily="18" charset="0"/>
              </a:rPr>
              <a:t>HOW TO START A FORMAL LETTER</a:t>
            </a:r>
          </a:p>
        </p:txBody>
      </p:sp>
      <p:sp>
        <p:nvSpPr>
          <p:cNvPr id="6" name="Text Placeholder 5">
            <a:extLst>
              <a:ext uri="{FF2B5EF4-FFF2-40B4-BE49-F238E27FC236}">
                <a16:creationId xmlns:a16="http://schemas.microsoft.com/office/drawing/2014/main" id="{4445CBEE-272A-7580-BEEB-5DE63315360A}"/>
              </a:ext>
            </a:extLst>
          </p:cNvPr>
          <p:cNvSpPr>
            <a:spLocks noGrp="1"/>
          </p:cNvSpPr>
          <p:nvPr>
            <p:ph type="body" idx="1"/>
          </p:nvPr>
        </p:nvSpPr>
        <p:spPr>
          <a:xfrm>
            <a:off x="291151" y="770724"/>
            <a:ext cx="8561698" cy="4078861"/>
          </a:xfrm>
        </p:spPr>
        <p:txBody>
          <a:bodyPr/>
          <a:lstStyle/>
          <a:p>
            <a:pPr marL="139700" indent="0">
              <a:buNone/>
            </a:pPr>
            <a:r>
              <a:rPr lang="en-US" sz="18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6. </a:t>
            </a:r>
            <a:r>
              <a:rPr lang="en-US" sz="1800" b="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Close the letter with a formal sign-off</a:t>
            </a:r>
            <a:endParaRPr lang="en-VN" sz="18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a:buFont typeface="Wingdings" pitchFamily="2" charset="2"/>
              <a:buChar char="v"/>
            </a:pPr>
            <a:r>
              <a:rPr lang="en-US" sz="18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If you do not know the name of the person, end the letter using 'Yours faithfully’. </a:t>
            </a:r>
          </a:p>
          <a:p>
            <a:pPr>
              <a:buFont typeface="Wingdings" pitchFamily="2" charset="2"/>
              <a:buChar char="v"/>
            </a:pPr>
            <a:r>
              <a:rPr lang="en-US" sz="18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If you know the recipient's name, use 'Yours sincerely’.</a:t>
            </a:r>
            <a:endParaRPr lang="en-VN" sz="18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marL="139700" indent="0">
              <a:buNone/>
            </a:pPr>
            <a:r>
              <a:rPr lang="en-US" sz="1800" b="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 Add your signature</a:t>
            </a:r>
            <a:endParaRPr lang="en-VN" sz="18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a:buFont typeface="Wingdings" pitchFamily="2" charset="2"/>
              <a:buChar char="v"/>
            </a:pPr>
            <a:r>
              <a:rPr lang="en-US" sz="18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Sign your name, then print it underneath your signature using capital letters (or type it). If you think the person you are writing to might not know whether you are male of female, put your title in brackets after your name. Optionally, it can also be helpful to include your phone number and email address.</a:t>
            </a:r>
            <a:endParaRPr lang="en-VN" sz="1800" kern="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139700" indent="0">
              <a:buNone/>
            </a:pPr>
            <a:r>
              <a:rPr lang="en-US" sz="1800" b="1"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8. Proofread</a:t>
            </a:r>
            <a:endParaRPr lang="en-VN" sz="1800" b="1"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a:p>
            <a:pPr>
              <a:buFont typeface="Wingdings" pitchFamily="2" charset="2"/>
              <a:buChar char="v"/>
            </a:pPr>
            <a:r>
              <a:rPr lang="en-US" sz="18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Now that you've completed the first draft, read if over from start to finish and check for any errors in </a:t>
            </a:r>
            <a:r>
              <a:rPr lang="en-US" sz="18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grammar</a:t>
            </a:r>
            <a:r>
              <a:rPr lang="en-US" sz="18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and spelling. </a:t>
            </a:r>
          </a:p>
          <a:p>
            <a:pPr>
              <a:buFont typeface="Wingdings" pitchFamily="2" charset="2"/>
              <a:buChar char="v"/>
            </a:pPr>
            <a:r>
              <a:rPr lang="en-US" sz="1800" kern="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Make sure it reads well and that the recipient will understand what the letter is about.</a:t>
            </a:r>
            <a:endParaRPr lang="en-VN" sz="1800" kern="100" dirty="0">
              <a:solidFill>
                <a:srgbClr val="002060"/>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25059428"/>
      </p:ext>
    </p:extLst>
  </p:cSld>
  <p:clrMapOvr>
    <a:masterClrMapping/>
  </p:clrMapOvr>
</p:sld>
</file>

<file path=ppt/theme/theme1.xml><?xml version="1.0" encoding="utf-8"?>
<a:theme xmlns:a="http://schemas.openxmlformats.org/drawingml/2006/main" name="Fun Elementary Activities for April Fools' Day by Slidesgo">
  <a:themeElements>
    <a:clrScheme name="Simple Light">
      <a:dk1>
        <a:srgbClr val="261B76"/>
      </a:dk1>
      <a:lt1>
        <a:srgbClr val="FB4854"/>
      </a:lt1>
      <a:dk2>
        <a:srgbClr val="F8F6E7"/>
      </a:dk2>
      <a:lt2>
        <a:srgbClr val="FCBE20"/>
      </a:lt2>
      <a:accent1>
        <a:srgbClr val="15A987"/>
      </a:accent1>
      <a:accent2>
        <a:srgbClr val="03BDF9"/>
      </a:accent2>
      <a:accent3>
        <a:srgbClr val="FFFFFF"/>
      </a:accent3>
      <a:accent4>
        <a:srgbClr val="FFFFFF"/>
      </a:accent4>
      <a:accent5>
        <a:srgbClr val="FFFFFF"/>
      </a:accent5>
      <a:accent6>
        <a:srgbClr val="FFFFFF"/>
      </a:accent6>
      <a:hlink>
        <a:srgbClr val="261B7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ORMAL LETTER" id="{86E1ABF7-D57E-9347-BC3E-81B1CB6DF084}" vid="{BD8FA2F0-A682-204D-B788-E7E42F06B5E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Fun Elementary Activities for April Fools' Day by Slidesgo</Template>
  <TotalTime>4</TotalTime>
  <Words>1686</Words>
  <Application>Microsoft Macintosh PowerPoint</Application>
  <PresentationFormat>On-screen Show (16:9)</PresentationFormat>
  <Paragraphs>147</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Londrina Solid</vt:lpstr>
      <vt:lpstr>Wingdings</vt:lpstr>
      <vt:lpstr>Nunito Light</vt:lpstr>
      <vt:lpstr>Franklin Gothic Medium</vt:lpstr>
      <vt:lpstr>Arial</vt:lpstr>
      <vt:lpstr>Times New Roman</vt:lpstr>
      <vt:lpstr>Inter</vt:lpstr>
      <vt:lpstr>DM Sans</vt:lpstr>
      <vt:lpstr>Fun Elementary Activities for April Fools' Day by Slidesgo</vt:lpstr>
      <vt:lpstr>FORMAL LETTER</vt:lpstr>
      <vt:lpstr>WHAT IS A FORMAL LETTER?</vt:lpstr>
      <vt:lpstr>PowerPoint Presentation</vt:lpstr>
      <vt:lpstr>HOW TO START A FORMAL LETTER</vt:lpstr>
      <vt:lpstr>HOW TO START A FORMAL LETTER</vt:lpstr>
      <vt:lpstr>PowerPoint Presentation</vt:lpstr>
      <vt:lpstr>HOW TO START A FORMAL LETTER</vt:lpstr>
      <vt:lpstr>HOW TO START A FORMAL LETTER</vt:lpstr>
      <vt:lpstr>HOW TO START A FORMAL LETTER</vt:lpstr>
      <vt:lpstr>Keep in mind while writing formal letters</vt:lpstr>
      <vt:lpstr>Reason for writing</vt:lpstr>
      <vt:lpstr>Making a request / Asking information</vt:lpstr>
      <vt:lpstr>Offering help / Giving information</vt:lpstr>
      <vt:lpstr>Complaining about something</vt:lpstr>
      <vt:lpstr>Apologizing</vt:lpstr>
      <vt:lpstr>Use of powerful and polite words</vt:lpstr>
      <vt:lpstr>Ending the letter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LETTER</dc:title>
  <dc:creator>Hoai Phuong Nguyen Tran</dc:creator>
  <cp:lastModifiedBy>Hoai Phuong Nguyen Tran</cp:lastModifiedBy>
  <cp:revision>1</cp:revision>
  <dcterms:created xsi:type="dcterms:W3CDTF">2024-07-29T00:57:32Z</dcterms:created>
  <dcterms:modified xsi:type="dcterms:W3CDTF">2024-07-29T01:02:18Z</dcterms:modified>
</cp:coreProperties>
</file>