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/>
  <p:sldSz cy="5143500" cx="9144000"/>
  <p:notesSz cx="6858000" cy="9144000"/>
  <p:embeddedFontLst>
    <p:embeddedFont>
      <p:font typeface="Cookie"/>
      <p:regular r:id="rId5"/>
    </p:embeddedFont>
    <p:embeddedFont>
      <p:font typeface="Roboto"/>
      <p:regular r:id="rId6"/>
      <p:bold r:id="rId7"/>
      <p:italic r:id="rId8"/>
      <p:boldItalic r:id="rId9"/>
    </p:embeddedFont>
    <p:embeddedFont>
      <p:font typeface="Ranchers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g4SNuja9RA39AF3GoORjnDrK7l4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font" Target="fonts/Ranchers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oboto-boldItalic.fntdata"/><Relationship Id="rId5" Type="http://schemas.openxmlformats.org/officeDocument/2006/relationships/font" Target="fonts/Cookie-regular.fntdata"/><Relationship Id="rId6" Type="http://schemas.openxmlformats.org/officeDocument/2006/relationships/font" Target="fonts/Roboto-regular.fntdata"/><Relationship Id="rId7" Type="http://schemas.openxmlformats.org/officeDocument/2006/relationships/font" Target="fonts/Roboto-bold.fntdata"/><Relationship Id="rId8" Type="http://schemas.openxmlformats.org/officeDocument/2006/relationships/font" Target="fonts/Roboto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1"/>
        </a:solid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7"/>
          <p:cNvSpPr/>
          <p:nvPr/>
        </p:nvSpPr>
        <p:spPr>
          <a:xfrm>
            <a:off x="963150" y="2616374"/>
            <a:ext cx="7217685" cy="1984287"/>
          </a:xfrm>
          <a:custGeom>
            <a:rect b="b" l="l" r="r" t="t"/>
            <a:pathLst>
              <a:path extrusionOk="0" h="11526" w="53270">
                <a:moveTo>
                  <a:pt x="1" y="0"/>
                </a:moveTo>
                <a:lnTo>
                  <a:pt x="2145" y="5763"/>
                </a:lnTo>
                <a:lnTo>
                  <a:pt x="1" y="11525"/>
                </a:lnTo>
                <a:lnTo>
                  <a:pt x="53269" y="11525"/>
                </a:lnTo>
                <a:lnTo>
                  <a:pt x="51125" y="5763"/>
                </a:lnTo>
                <a:lnTo>
                  <a:pt x="5326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27"/>
          <p:cNvSpPr txBox="1"/>
          <p:nvPr>
            <p:ph type="ctrTitle"/>
          </p:nvPr>
        </p:nvSpPr>
        <p:spPr>
          <a:xfrm>
            <a:off x="1468375" y="2829625"/>
            <a:ext cx="6207000" cy="97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300"/>
              <a:buNone/>
              <a:defRPr sz="100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200"/>
              <a:buNone/>
              <a:defRPr sz="5200"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11" name="Google Shape;11;p27"/>
          <p:cNvSpPr txBox="1"/>
          <p:nvPr>
            <p:ph idx="1" type="subTitle"/>
          </p:nvPr>
        </p:nvSpPr>
        <p:spPr>
          <a:xfrm>
            <a:off x="2821975" y="3918708"/>
            <a:ext cx="3501900" cy="40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>
                <a:solidFill>
                  <a:srgbClr val="000000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1">
  <p:cSld name="CUSTOM_13">
    <p:bg>
      <p:bgPr>
        <a:solidFill>
          <a:schemeClr val="accent4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6"/>
          <p:cNvSpPr txBox="1"/>
          <p:nvPr>
            <p:ph type="title"/>
          </p:nvPr>
        </p:nvSpPr>
        <p:spPr>
          <a:xfrm>
            <a:off x="1278150" y="950100"/>
            <a:ext cx="6587700" cy="203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20000">
                <a:solidFill>
                  <a:schemeClr val="accent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20" name="Google Shape;120;p36"/>
          <p:cNvSpPr txBox="1"/>
          <p:nvPr>
            <p:ph idx="1" type="subTitle"/>
          </p:nvPr>
        </p:nvSpPr>
        <p:spPr>
          <a:xfrm>
            <a:off x="2500400" y="3139109"/>
            <a:ext cx="4143300" cy="6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lt2"/>
                </a:solidFill>
              </a:defRPr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grpSp>
        <p:nvGrpSpPr>
          <p:cNvPr id="121" name="Google Shape;121;p36"/>
          <p:cNvGrpSpPr/>
          <p:nvPr/>
        </p:nvGrpSpPr>
        <p:grpSpPr>
          <a:xfrm>
            <a:off x="353925" y="137975"/>
            <a:ext cx="8392667" cy="4821600"/>
            <a:chOff x="353925" y="137975"/>
            <a:chExt cx="8392667" cy="4821600"/>
          </a:xfrm>
        </p:grpSpPr>
        <p:sp>
          <p:nvSpPr>
            <p:cNvPr id="122" name="Google Shape;122;p36"/>
            <p:cNvSpPr/>
            <p:nvPr/>
          </p:nvSpPr>
          <p:spPr>
            <a:xfrm>
              <a:off x="920284" y="4385235"/>
              <a:ext cx="162067" cy="150128"/>
            </a:xfrm>
            <a:custGeom>
              <a:rect b="b" l="l" r="r" t="t"/>
              <a:pathLst>
                <a:path extrusionOk="0" h="2427" w="2620">
                  <a:moveTo>
                    <a:pt x="1312" y="1"/>
                  </a:moveTo>
                  <a:cubicBezTo>
                    <a:pt x="1277" y="1"/>
                    <a:pt x="1243" y="17"/>
                    <a:pt x="1230" y="51"/>
                  </a:cubicBezTo>
                  <a:lnTo>
                    <a:pt x="988" y="788"/>
                  </a:lnTo>
                  <a:cubicBezTo>
                    <a:pt x="975" y="828"/>
                    <a:pt x="935" y="855"/>
                    <a:pt x="895" y="855"/>
                  </a:cubicBezTo>
                  <a:lnTo>
                    <a:pt x="131" y="855"/>
                  </a:lnTo>
                  <a:cubicBezTo>
                    <a:pt x="126" y="854"/>
                    <a:pt x="121" y="854"/>
                    <a:pt x="117" y="854"/>
                  </a:cubicBezTo>
                  <a:cubicBezTo>
                    <a:pt x="33" y="854"/>
                    <a:pt x="1" y="965"/>
                    <a:pt x="77" y="1016"/>
                  </a:cubicBezTo>
                  <a:lnTo>
                    <a:pt x="694" y="1471"/>
                  </a:lnTo>
                  <a:cubicBezTo>
                    <a:pt x="734" y="1498"/>
                    <a:pt x="747" y="1538"/>
                    <a:pt x="734" y="1579"/>
                  </a:cubicBezTo>
                  <a:lnTo>
                    <a:pt x="493" y="2302"/>
                  </a:lnTo>
                  <a:cubicBezTo>
                    <a:pt x="472" y="2364"/>
                    <a:pt x="523" y="2427"/>
                    <a:pt x="585" y="2427"/>
                  </a:cubicBezTo>
                  <a:cubicBezTo>
                    <a:pt x="603" y="2427"/>
                    <a:pt x="622" y="2421"/>
                    <a:pt x="640" y="2409"/>
                  </a:cubicBezTo>
                  <a:lnTo>
                    <a:pt x="1256" y="1954"/>
                  </a:lnTo>
                  <a:cubicBezTo>
                    <a:pt x="1277" y="1940"/>
                    <a:pt x="1297" y="1934"/>
                    <a:pt x="1315" y="1934"/>
                  </a:cubicBezTo>
                  <a:cubicBezTo>
                    <a:pt x="1334" y="1934"/>
                    <a:pt x="1350" y="1940"/>
                    <a:pt x="1364" y="1954"/>
                  </a:cubicBezTo>
                  <a:lnTo>
                    <a:pt x="1994" y="2409"/>
                  </a:lnTo>
                  <a:cubicBezTo>
                    <a:pt x="2009" y="2421"/>
                    <a:pt x="2026" y="2427"/>
                    <a:pt x="2043" y="2427"/>
                  </a:cubicBezTo>
                  <a:cubicBezTo>
                    <a:pt x="2101" y="2427"/>
                    <a:pt x="2159" y="2364"/>
                    <a:pt x="2128" y="2302"/>
                  </a:cubicBezTo>
                  <a:lnTo>
                    <a:pt x="1900" y="1579"/>
                  </a:lnTo>
                  <a:cubicBezTo>
                    <a:pt x="1886" y="1538"/>
                    <a:pt x="1900" y="1485"/>
                    <a:pt x="1927" y="1471"/>
                  </a:cubicBezTo>
                  <a:lnTo>
                    <a:pt x="2556" y="1016"/>
                  </a:lnTo>
                  <a:cubicBezTo>
                    <a:pt x="2620" y="965"/>
                    <a:pt x="2587" y="854"/>
                    <a:pt x="2515" y="854"/>
                  </a:cubicBezTo>
                  <a:cubicBezTo>
                    <a:pt x="2511" y="854"/>
                    <a:pt x="2507" y="854"/>
                    <a:pt x="2503" y="855"/>
                  </a:cubicBezTo>
                  <a:lnTo>
                    <a:pt x="1725" y="855"/>
                  </a:lnTo>
                  <a:cubicBezTo>
                    <a:pt x="1685" y="855"/>
                    <a:pt x="1645" y="828"/>
                    <a:pt x="1645" y="788"/>
                  </a:cubicBezTo>
                  <a:lnTo>
                    <a:pt x="1404" y="51"/>
                  </a:lnTo>
                  <a:cubicBezTo>
                    <a:pt x="1384" y="17"/>
                    <a:pt x="1347" y="1"/>
                    <a:pt x="1312" y="1"/>
                  </a:cubicBezTo>
                  <a:close/>
                </a:path>
              </a:pathLst>
            </a:custGeom>
            <a:solidFill>
              <a:srgbClr val="E21F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36"/>
            <p:cNvSpPr/>
            <p:nvPr/>
          </p:nvSpPr>
          <p:spPr>
            <a:xfrm>
              <a:off x="1863863" y="4789209"/>
              <a:ext cx="162562" cy="150376"/>
            </a:xfrm>
            <a:custGeom>
              <a:rect b="b" l="l" r="r" t="t"/>
              <a:pathLst>
                <a:path extrusionOk="0" h="2431" w="2628">
                  <a:moveTo>
                    <a:pt x="1316" y="0"/>
                  </a:moveTo>
                  <a:cubicBezTo>
                    <a:pt x="1281" y="0"/>
                    <a:pt x="1247" y="20"/>
                    <a:pt x="1234" y="60"/>
                  </a:cubicBezTo>
                  <a:lnTo>
                    <a:pt x="992" y="797"/>
                  </a:lnTo>
                  <a:cubicBezTo>
                    <a:pt x="979" y="838"/>
                    <a:pt x="939" y="864"/>
                    <a:pt x="899" y="864"/>
                  </a:cubicBezTo>
                  <a:lnTo>
                    <a:pt x="135" y="864"/>
                  </a:lnTo>
                  <a:cubicBezTo>
                    <a:pt x="41" y="864"/>
                    <a:pt x="1" y="985"/>
                    <a:pt x="81" y="1025"/>
                  </a:cubicBezTo>
                  <a:lnTo>
                    <a:pt x="698" y="1481"/>
                  </a:lnTo>
                  <a:cubicBezTo>
                    <a:pt x="738" y="1494"/>
                    <a:pt x="751" y="1534"/>
                    <a:pt x="738" y="1575"/>
                  </a:cubicBezTo>
                  <a:lnTo>
                    <a:pt x="497" y="2312"/>
                  </a:lnTo>
                  <a:cubicBezTo>
                    <a:pt x="475" y="2376"/>
                    <a:pt x="530" y="2431"/>
                    <a:pt x="594" y="2431"/>
                  </a:cubicBezTo>
                  <a:cubicBezTo>
                    <a:pt x="610" y="2431"/>
                    <a:pt x="627" y="2427"/>
                    <a:pt x="644" y="2419"/>
                  </a:cubicBezTo>
                  <a:lnTo>
                    <a:pt x="1260" y="1963"/>
                  </a:lnTo>
                  <a:cubicBezTo>
                    <a:pt x="1281" y="1950"/>
                    <a:pt x="1301" y="1943"/>
                    <a:pt x="1319" y="1943"/>
                  </a:cubicBezTo>
                  <a:cubicBezTo>
                    <a:pt x="1338" y="1943"/>
                    <a:pt x="1354" y="1950"/>
                    <a:pt x="1368" y="1963"/>
                  </a:cubicBezTo>
                  <a:lnTo>
                    <a:pt x="1998" y="2419"/>
                  </a:lnTo>
                  <a:cubicBezTo>
                    <a:pt x="2011" y="2427"/>
                    <a:pt x="2026" y="2431"/>
                    <a:pt x="2041" y="2431"/>
                  </a:cubicBezTo>
                  <a:cubicBezTo>
                    <a:pt x="2098" y="2431"/>
                    <a:pt x="2153" y="2376"/>
                    <a:pt x="2132" y="2312"/>
                  </a:cubicBezTo>
                  <a:lnTo>
                    <a:pt x="1904" y="1575"/>
                  </a:lnTo>
                  <a:cubicBezTo>
                    <a:pt x="1890" y="1534"/>
                    <a:pt x="1904" y="1494"/>
                    <a:pt x="1931" y="1481"/>
                  </a:cubicBezTo>
                  <a:lnTo>
                    <a:pt x="2560" y="1025"/>
                  </a:lnTo>
                  <a:cubicBezTo>
                    <a:pt x="2627" y="972"/>
                    <a:pt x="2587" y="851"/>
                    <a:pt x="2507" y="851"/>
                  </a:cubicBezTo>
                  <a:lnTo>
                    <a:pt x="1730" y="851"/>
                  </a:lnTo>
                  <a:cubicBezTo>
                    <a:pt x="1689" y="851"/>
                    <a:pt x="1649" y="824"/>
                    <a:pt x="1636" y="797"/>
                  </a:cubicBezTo>
                  <a:lnTo>
                    <a:pt x="1408" y="60"/>
                  </a:lnTo>
                  <a:cubicBezTo>
                    <a:pt x="1388" y="20"/>
                    <a:pt x="1351" y="0"/>
                    <a:pt x="1316" y="0"/>
                  </a:cubicBezTo>
                  <a:close/>
                </a:path>
              </a:pathLst>
            </a:custGeom>
            <a:solidFill>
              <a:srgbClr val="F6E9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36"/>
            <p:cNvSpPr/>
            <p:nvPr/>
          </p:nvSpPr>
          <p:spPr>
            <a:xfrm>
              <a:off x="353925" y="4647569"/>
              <a:ext cx="218048" cy="202274"/>
            </a:xfrm>
            <a:custGeom>
              <a:rect b="b" l="l" r="r" t="t"/>
              <a:pathLst>
                <a:path extrusionOk="0" h="3270" w="3525">
                  <a:moveTo>
                    <a:pt x="1762" y="1"/>
                  </a:moveTo>
                  <a:cubicBezTo>
                    <a:pt x="1715" y="1"/>
                    <a:pt x="1668" y="24"/>
                    <a:pt x="1648" y="71"/>
                  </a:cubicBezTo>
                  <a:lnTo>
                    <a:pt x="1327" y="1063"/>
                  </a:lnTo>
                  <a:cubicBezTo>
                    <a:pt x="1313" y="1117"/>
                    <a:pt x="1260" y="1143"/>
                    <a:pt x="1206" y="1143"/>
                  </a:cubicBezTo>
                  <a:lnTo>
                    <a:pt x="174" y="1143"/>
                  </a:lnTo>
                  <a:cubicBezTo>
                    <a:pt x="54" y="1143"/>
                    <a:pt x="0" y="1304"/>
                    <a:pt x="94" y="1371"/>
                  </a:cubicBezTo>
                  <a:lnTo>
                    <a:pt x="938" y="1988"/>
                  </a:lnTo>
                  <a:cubicBezTo>
                    <a:pt x="978" y="2014"/>
                    <a:pt x="1005" y="2068"/>
                    <a:pt x="978" y="2122"/>
                  </a:cubicBezTo>
                  <a:lnTo>
                    <a:pt x="657" y="3100"/>
                  </a:lnTo>
                  <a:cubicBezTo>
                    <a:pt x="636" y="3193"/>
                    <a:pt x="703" y="3270"/>
                    <a:pt x="783" y="3270"/>
                  </a:cubicBezTo>
                  <a:cubicBezTo>
                    <a:pt x="808" y="3270"/>
                    <a:pt x="833" y="3263"/>
                    <a:pt x="858" y="3247"/>
                  </a:cubicBezTo>
                  <a:lnTo>
                    <a:pt x="1689" y="2631"/>
                  </a:lnTo>
                  <a:cubicBezTo>
                    <a:pt x="1709" y="2618"/>
                    <a:pt x="1735" y="2611"/>
                    <a:pt x="1762" y="2611"/>
                  </a:cubicBezTo>
                  <a:cubicBezTo>
                    <a:pt x="1789" y="2611"/>
                    <a:pt x="1816" y="2618"/>
                    <a:pt x="1836" y="2631"/>
                  </a:cubicBezTo>
                  <a:lnTo>
                    <a:pt x="2667" y="3247"/>
                  </a:lnTo>
                  <a:cubicBezTo>
                    <a:pt x="2691" y="3263"/>
                    <a:pt x="2717" y="3270"/>
                    <a:pt x="2741" y="3270"/>
                  </a:cubicBezTo>
                  <a:cubicBezTo>
                    <a:pt x="2822" y="3270"/>
                    <a:pt x="2888" y="3193"/>
                    <a:pt x="2868" y="3100"/>
                  </a:cubicBezTo>
                  <a:lnTo>
                    <a:pt x="2546" y="2122"/>
                  </a:lnTo>
                  <a:cubicBezTo>
                    <a:pt x="2519" y="2068"/>
                    <a:pt x="2546" y="2014"/>
                    <a:pt x="2586" y="1988"/>
                  </a:cubicBezTo>
                  <a:lnTo>
                    <a:pt x="3417" y="1371"/>
                  </a:lnTo>
                  <a:cubicBezTo>
                    <a:pt x="3524" y="1304"/>
                    <a:pt x="3471" y="1143"/>
                    <a:pt x="3350" y="1143"/>
                  </a:cubicBezTo>
                  <a:lnTo>
                    <a:pt x="2318" y="1143"/>
                  </a:lnTo>
                  <a:cubicBezTo>
                    <a:pt x="2265" y="1143"/>
                    <a:pt x="2211" y="1117"/>
                    <a:pt x="2198" y="1063"/>
                  </a:cubicBezTo>
                  <a:lnTo>
                    <a:pt x="1876" y="71"/>
                  </a:lnTo>
                  <a:cubicBezTo>
                    <a:pt x="1856" y="24"/>
                    <a:pt x="1809" y="1"/>
                    <a:pt x="17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36"/>
            <p:cNvSpPr/>
            <p:nvPr/>
          </p:nvSpPr>
          <p:spPr>
            <a:xfrm>
              <a:off x="1472609" y="4100554"/>
              <a:ext cx="113632" cy="114436"/>
            </a:xfrm>
            <a:custGeom>
              <a:rect b="b" l="l" r="r" t="t"/>
              <a:pathLst>
                <a:path extrusionOk="0" h="1850" w="1837">
                  <a:moveTo>
                    <a:pt x="925" y="1"/>
                  </a:moveTo>
                  <a:cubicBezTo>
                    <a:pt x="416" y="1"/>
                    <a:pt x="0" y="416"/>
                    <a:pt x="0" y="925"/>
                  </a:cubicBezTo>
                  <a:cubicBezTo>
                    <a:pt x="0" y="1435"/>
                    <a:pt x="416" y="1850"/>
                    <a:pt x="925" y="1850"/>
                  </a:cubicBezTo>
                  <a:cubicBezTo>
                    <a:pt x="1434" y="1850"/>
                    <a:pt x="1836" y="1435"/>
                    <a:pt x="1836" y="925"/>
                  </a:cubicBezTo>
                  <a:cubicBezTo>
                    <a:pt x="1836" y="416"/>
                    <a:pt x="1434" y="1"/>
                    <a:pt x="9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36"/>
            <p:cNvSpPr/>
            <p:nvPr/>
          </p:nvSpPr>
          <p:spPr>
            <a:xfrm>
              <a:off x="460009" y="4215006"/>
              <a:ext cx="84621" cy="73116"/>
            </a:xfrm>
            <a:custGeom>
              <a:rect b="b" l="l" r="r" t="t"/>
              <a:pathLst>
                <a:path extrusionOk="0" h="1182" w="1368">
                  <a:moveTo>
                    <a:pt x="592" y="1"/>
                  </a:moveTo>
                  <a:cubicBezTo>
                    <a:pt x="289" y="1"/>
                    <a:pt x="0" y="238"/>
                    <a:pt x="0" y="592"/>
                  </a:cubicBezTo>
                  <a:cubicBezTo>
                    <a:pt x="0" y="913"/>
                    <a:pt x="268" y="1181"/>
                    <a:pt x="590" y="1181"/>
                  </a:cubicBezTo>
                  <a:cubicBezTo>
                    <a:pt x="1113" y="1181"/>
                    <a:pt x="1367" y="551"/>
                    <a:pt x="1005" y="176"/>
                  </a:cubicBezTo>
                  <a:cubicBezTo>
                    <a:pt x="884" y="55"/>
                    <a:pt x="736" y="1"/>
                    <a:pt x="592" y="1"/>
                  </a:cubicBezTo>
                  <a:close/>
                </a:path>
              </a:pathLst>
            </a:custGeom>
            <a:solidFill>
              <a:srgbClr val="F6E9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36"/>
            <p:cNvSpPr/>
            <p:nvPr/>
          </p:nvSpPr>
          <p:spPr>
            <a:xfrm>
              <a:off x="1020368" y="4886459"/>
              <a:ext cx="84621" cy="73116"/>
            </a:xfrm>
            <a:custGeom>
              <a:rect b="b" l="l" r="r" t="t"/>
              <a:pathLst>
                <a:path extrusionOk="0" h="1182" w="1368">
                  <a:moveTo>
                    <a:pt x="587" y="1"/>
                  </a:moveTo>
                  <a:cubicBezTo>
                    <a:pt x="289" y="1"/>
                    <a:pt x="0" y="238"/>
                    <a:pt x="0" y="591"/>
                  </a:cubicBezTo>
                  <a:cubicBezTo>
                    <a:pt x="0" y="913"/>
                    <a:pt x="255" y="1181"/>
                    <a:pt x="577" y="1181"/>
                  </a:cubicBezTo>
                  <a:cubicBezTo>
                    <a:pt x="1099" y="1181"/>
                    <a:pt x="1367" y="551"/>
                    <a:pt x="992" y="176"/>
                  </a:cubicBezTo>
                  <a:cubicBezTo>
                    <a:pt x="875" y="55"/>
                    <a:pt x="730" y="1"/>
                    <a:pt x="587" y="1"/>
                  </a:cubicBezTo>
                  <a:close/>
                </a:path>
              </a:pathLst>
            </a:custGeom>
            <a:solidFill>
              <a:srgbClr val="F6E9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36"/>
            <p:cNvSpPr/>
            <p:nvPr/>
          </p:nvSpPr>
          <p:spPr>
            <a:xfrm>
              <a:off x="8261965" y="137975"/>
              <a:ext cx="161696" cy="150437"/>
            </a:xfrm>
            <a:custGeom>
              <a:rect b="b" l="l" r="r" t="t"/>
              <a:pathLst>
                <a:path extrusionOk="0" h="2432" w="2614">
                  <a:moveTo>
                    <a:pt x="1302" y="1"/>
                  </a:moveTo>
                  <a:cubicBezTo>
                    <a:pt x="1267" y="1"/>
                    <a:pt x="1233" y="21"/>
                    <a:pt x="1220" y="61"/>
                  </a:cubicBezTo>
                  <a:lnTo>
                    <a:pt x="979" y="798"/>
                  </a:lnTo>
                  <a:cubicBezTo>
                    <a:pt x="965" y="825"/>
                    <a:pt x="938" y="852"/>
                    <a:pt x="898" y="852"/>
                  </a:cubicBezTo>
                  <a:lnTo>
                    <a:pt x="121" y="852"/>
                  </a:lnTo>
                  <a:cubicBezTo>
                    <a:pt x="27" y="852"/>
                    <a:pt x="0" y="972"/>
                    <a:pt x="67" y="1026"/>
                  </a:cubicBezTo>
                  <a:lnTo>
                    <a:pt x="684" y="1481"/>
                  </a:lnTo>
                  <a:cubicBezTo>
                    <a:pt x="711" y="1495"/>
                    <a:pt x="724" y="1535"/>
                    <a:pt x="724" y="1575"/>
                  </a:cubicBezTo>
                  <a:lnTo>
                    <a:pt x="483" y="2312"/>
                  </a:lnTo>
                  <a:cubicBezTo>
                    <a:pt x="461" y="2376"/>
                    <a:pt x="516" y="2432"/>
                    <a:pt x="573" y="2432"/>
                  </a:cubicBezTo>
                  <a:cubicBezTo>
                    <a:pt x="588" y="2432"/>
                    <a:pt x="603" y="2428"/>
                    <a:pt x="617" y="2420"/>
                  </a:cubicBezTo>
                  <a:lnTo>
                    <a:pt x="1247" y="1964"/>
                  </a:lnTo>
                  <a:cubicBezTo>
                    <a:pt x="1260" y="1951"/>
                    <a:pt x="1277" y="1944"/>
                    <a:pt x="1295" y="1944"/>
                  </a:cubicBezTo>
                  <a:cubicBezTo>
                    <a:pt x="1314" y="1944"/>
                    <a:pt x="1334" y="1951"/>
                    <a:pt x="1354" y="1964"/>
                  </a:cubicBezTo>
                  <a:lnTo>
                    <a:pt x="1970" y="2420"/>
                  </a:lnTo>
                  <a:cubicBezTo>
                    <a:pt x="1987" y="2428"/>
                    <a:pt x="2004" y="2432"/>
                    <a:pt x="2020" y="2432"/>
                  </a:cubicBezTo>
                  <a:cubicBezTo>
                    <a:pt x="2084" y="2432"/>
                    <a:pt x="2139" y="2376"/>
                    <a:pt x="2118" y="2312"/>
                  </a:cubicBezTo>
                  <a:lnTo>
                    <a:pt x="1876" y="1575"/>
                  </a:lnTo>
                  <a:cubicBezTo>
                    <a:pt x="1863" y="1535"/>
                    <a:pt x="1876" y="1495"/>
                    <a:pt x="1917" y="1481"/>
                  </a:cubicBezTo>
                  <a:lnTo>
                    <a:pt x="2533" y="1026"/>
                  </a:lnTo>
                  <a:cubicBezTo>
                    <a:pt x="2613" y="972"/>
                    <a:pt x="2573" y="852"/>
                    <a:pt x="2479" y="852"/>
                  </a:cubicBezTo>
                  <a:lnTo>
                    <a:pt x="1716" y="852"/>
                  </a:lnTo>
                  <a:cubicBezTo>
                    <a:pt x="1675" y="852"/>
                    <a:pt x="1635" y="825"/>
                    <a:pt x="1622" y="798"/>
                  </a:cubicBezTo>
                  <a:lnTo>
                    <a:pt x="1394" y="61"/>
                  </a:lnTo>
                  <a:cubicBezTo>
                    <a:pt x="1374" y="21"/>
                    <a:pt x="1337" y="1"/>
                    <a:pt x="1302" y="1"/>
                  </a:cubicBezTo>
                  <a:close/>
                </a:path>
              </a:pathLst>
            </a:custGeom>
            <a:solidFill>
              <a:srgbClr val="F6E9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36"/>
            <p:cNvSpPr/>
            <p:nvPr/>
          </p:nvSpPr>
          <p:spPr>
            <a:xfrm>
              <a:off x="8584896" y="1040275"/>
              <a:ext cx="161696" cy="150747"/>
            </a:xfrm>
            <a:custGeom>
              <a:rect b="b" l="l" r="r" t="t"/>
              <a:pathLst>
                <a:path extrusionOk="0" h="2437" w="2614">
                  <a:moveTo>
                    <a:pt x="1307" y="1"/>
                  </a:moveTo>
                  <a:cubicBezTo>
                    <a:pt x="1270" y="1"/>
                    <a:pt x="1233" y="21"/>
                    <a:pt x="1220" y="61"/>
                  </a:cubicBezTo>
                  <a:lnTo>
                    <a:pt x="979" y="798"/>
                  </a:lnTo>
                  <a:cubicBezTo>
                    <a:pt x="965" y="825"/>
                    <a:pt x="939" y="851"/>
                    <a:pt x="898" y="851"/>
                  </a:cubicBezTo>
                  <a:lnTo>
                    <a:pt x="121" y="851"/>
                  </a:lnTo>
                  <a:cubicBezTo>
                    <a:pt x="41" y="851"/>
                    <a:pt x="1" y="972"/>
                    <a:pt x="68" y="1026"/>
                  </a:cubicBezTo>
                  <a:lnTo>
                    <a:pt x="697" y="1481"/>
                  </a:lnTo>
                  <a:cubicBezTo>
                    <a:pt x="724" y="1495"/>
                    <a:pt x="738" y="1548"/>
                    <a:pt x="724" y="1575"/>
                  </a:cubicBezTo>
                  <a:lnTo>
                    <a:pt x="496" y="2312"/>
                  </a:lnTo>
                  <a:cubicBezTo>
                    <a:pt x="465" y="2374"/>
                    <a:pt x="523" y="2437"/>
                    <a:pt x="581" y="2437"/>
                  </a:cubicBezTo>
                  <a:cubicBezTo>
                    <a:pt x="598" y="2437"/>
                    <a:pt x="615" y="2431"/>
                    <a:pt x="630" y="2419"/>
                  </a:cubicBezTo>
                  <a:lnTo>
                    <a:pt x="1260" y="1964"/>
                  </a:lnTo>
                  <a:cubicBezTo>
                    <a:pt x="1274" y="1950"/>
                    <a:pt x="1290" y="1944"/>
                    <a:pt x="1309" y="1944"/>
                  </a:cubicBezTo>
                  <a:cubicBezTo>
                    <a:pt x="1327" y="1944"/>
                    <a:pt x="1347" y="1950"/>
                    <a:pt x="1367" y="1964"/>
                  </a:cubicBezTo>
                  <a:lnTo>
                    <a:pt x="1984" y="2419"/>
                  </a:lnTo>
                  <a:cubicBezTo>
                    <a:pt x="1998" y="2428"/>
                    <a:pt x="2013" y="2431"/>
                    <a:pt x="2028" y="2431"/>
                  </a:cubicBezTo>
                  <a:cubicBezTo>
                    <a:pt x="2085" y="2431"/>
                    <a:pt x="2142" y="2376"/>
                    <a:pt x="2131" y="2312"/>
                  </a:cubicBezTo>
                  <a:lnTo>
                    <a:pt x="1890" y="1575"/>
                  </a:lnTo>
                  <a:cubicBezTo>
                    <a:pt x="1877" y="1548"/>
                    <a:pt x="1890" y="1495"/>
                    <a:pt x="1917" y="1481"/>
                  </a:cubicBezTo>
                  <a:lnTo>
                    <a:pt x="2547" y="1026"/>
                  </a:lnTo>
                  <a:cubicBezTo>
                    <a:pt x="2614" y="972"/>
                    <a:pt x="2587" y="851"/>
                    <a:pt x="2493" y="851"/>
                  </a:cubicBezTo>
                  <a:lnTo>
                    <a:pt x="1716" y="851"/>
                  </a:lnTo>
                  <a:cubicBezTo>
                    <a:pt x="1676" y="851"/>
                    <a:pt x="1649" y="825"/>
                    <a:pt x="1635" y="798"/>
                  </a:cubicBezTo>
                  <a:lnTo>
                    <a:pt x="1394" y="61"/>
                  </a:lnTo>
                  <a:cubicBezTo>
                    <a:pt x="1381" y="21"/>
                    <a:pt x="1344" y="1"/>
                    <a:pt x="1307" y="1"/>
                  </a:cubicBezTo>
                  <a:close/>
                </a:path>
              </a:pathLst>
            </a:custGeom>
            <a:solidFill>
              <a:srgbClr val="F6E9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36"/>
            <p:cNvSpPr/>
            <p:nvPr/>
          </p:nvSpPr>
          <p:spPr>
            <a:xfrm>
              <a:off x="7964372" y="533795"/>
              <a:ext cx="217244" cy="202521"/>
            </a:xfrm>
            <a:custGeom>
              <a:rect b="b" l="l" r="r" t="t"/>
              <a:pathLst>
                <a:path extrusionOk="0" h="3274" w="3512">
                  <a:moveTo>
                    <a:pt x="1749" y="1"/>
                  </a:moveTo>
                  <a:cubicBezTo>
                    <a:pt x="1702" y="1"/>
                    <a:pt x="1655" y="27"/>
                    <a:pt x="1635" y="81"/>
                  </a:cubicBezTo>
                  <a:lnTo>
                    <a:pt x="1314" y="1073"/>
                  </a:lnTo>
                  <a:cubicBezTo>
                    <a:pt x="1300" y="1113"/>
                    <a:pt x="1247" y="1153"/>
                    <a:pt x="1206" y="1153"/>
                  </a:cubicBezTo>
                  <a:lnTo>
                    <a:pt x="161" y="1153"/>
                  </a:lnTo>
                  <a:cubicBezTo>
                    <a:pt x="41" y="1153"/>
                    <a:pt x="0" y="1301"/>
                    <a:pt x="94" y="1368"/>
                  </a:cubicBezTo>
                  <a:lnTo>
                    <a:pt x="925" y="1984"/>
                  </a:lnTo>
                  <a:cubicBezTo>
                    <a:pt x="965" y="2011"/>
                    <a:pt x="992" y="2078"/>
                    <a:pt x="965" y="2118"/>
                  </a:cubicBezTo>
                  <a:lnTo>
                    <a:pt x="657" y="3110"/>
                  </a:lnTo>
                  <a:cubicBezTo>
                    <a:pt x="626" y="3192"/>
                    <a:pt x="690" y="3266"/>
                    <a:pt x="770" y="3266"/>
                  </a:cubicBezTo>
                  <a:cubicBezTo>
                    <a:pt x="794" y="3266"/>
                    <a:pt x="820" y="3259"/>
                    <a:pt x="845" y="3244"/>
                  </a:cubicBezTo>
                  <a:lnTo>
                    <a:pt x="1676" y="2641"/>
                  </a:lnTo>
                  <a:cubicBezTo>
                    <a:pt x="1696" y="2620"/>
                    <a:pt x="1722" y="2610"/>
                    <a:pt x="1749" y="2610"/>
                  </a:cubicBezTo>
                  <a:cubicBezTo>
                    <a:pt x="1776" y="2610"/>
                    <a:pt x="1803" y="2620"/>
                    <a:pt x="1823" y="2641"/>
                  </a:cubicBezTo>
                  <a:lnTo>
                    <a:pt x="2667" y="3244"/>
                  </a:lnTo>
                  <a:cubicBezTo>
                    <a:pt x="2692" y="3264"/>
                    <a:pt x="2719" y="3274"/>
                    <a:pt x="2745" y="3274"/>
                  </a:cubicBezTo>
                  <a:cubicBezTo>
                    <a:pt x="2819" y="3274"/>
                    <a:pt x="2885" y="3199"/>
                    <a:pt x="2855" y="3110"/>
                  </a:cubicBezTo>
                  <a:lnTo>
                    <a:pt x="2533" y="2118"/>
                  </a:lnTo>
                  <a:cubicBezTo>
                    <a:pt x="2506" y="2078"/>
                    <a:pt x="2533" y="2011"/>
                    <a:pt x="2573" y="1984"/>
                  </a:cubicBezTo>
                  <a:lnTo>
                    <a:pt x="3418" y="1368"/>
                  </a:lnTo>
                  <a:cubicBezTo>
                    <a:pt x="3511" y="1301"/>
                    <a:pt x="3458" y="1153"/>
                    <a:pt x="3337" y="1153"/>
                  </a:cubicBezTo>
                  <a:lnTo>
                    <a:pt x="2305" y="1153"/>
                  </a:lnTo>
                  <a:cubicBezTo>
                    <a:pt x="2252" y="1153"/>
                    <a:pt x="2198" y="1113"/>
                    <a:pt x="2185" y="1073"/>
                  </a:cubicBezTo>
                  <a:lnTo>
                    <a:pt x="1863" y="81"/>
                  </a:lnTo>
                  <a:cubicBezTo>
                    <a:pt x="1843" y="27"/>
                    <a:pt x="1796" y="1"/>
                    <a:pt x="17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36"/>
            <p:cNvSpPr/>
            <p:nvPr/>
          </p:nvSpPr>
          <p:spPr>
            <a:xfrm>
              <a:off x="7628676" y="213007"/>
              <a:ext cx="114436" cy="114436"/>
            </a:xfrm>
            <a:custGeom>
              <a:rect b="b" l="l" r="r" t="t"/>
              <a:pathLst>
                <a:path extrusionOk="0" h="1850" w="1850">
                  <a:moveTo>
                    <a:pt x="925" y="0"/>
                  </a:moveTo>
                  <a:cubicBezTo>
                    <a:pt x="416" y="0"/>
                    <a:pt x="0" y="416"/>
                    <a:pt x="0" y="925"/>
                  </a:cubicBezTo>
                  <a:cubicBezTo>
                    <a:pt x="0" y="1434"/>
                    <a:pt x="416" y="1850"/>
                    <a:pt x="925" y="1850"/>
                  </a:cubicBezTo>
                  <a:cubicBezTo>
                    <a:pt x="1434" y="1850"/>
                    <a:pt x="1849" y="1434"/>
                    <a:pt x="1849" y="925"/>
                  </a:cubicBezTo>
                  <a:cubicBezTo>
                    <a:pt x="1849" y="416"/>
                    <a:pt x="1434" y="0"/>
                    <a:pt x="925" y="0"/>
                  </a:cubicBezTo>
                  <a:close/>
                </a:path>
              </a:pathLst>
            </a:custGeom>
            <a:solidFill>
              <a:srgbClr val="E21F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36"/>
            <p:cNvSpPr/>
            <p:nvPr/>
          </p:nvSpPr>
          <p:spPr>
            <a:xfrm>
              <a:off x="8530546" y="343958"/>
              <a:ext cx="113632" cy="114498"/>
            </a:xfrm>
            <a:custGeom>
              <a:rect b="b" l="l" r="r" t="t"/>
              <a:pathLst>
                <a:path extrusionOk="0" h="1851" w="1837">
                  <a:moveTo>
                    <a:pt x="925" y="1"/>
                  </a:moveTo>
                  <a:cubicBezTo>
                    <a:pt x="416" y="1"/>
                    <a:pt x="0" y="416"/>
                    <a:pt x="0" y="925"/>
                  </a:cubicBezTo>
                  <a:cubicBezTo>
                    <a:pt x="0" y="1435"/>
                    <a:pt x="416" y="1850"/>
                    <a:pt x="925" y="1850"/>
                  </a:cubicBezTo>
                  <a:cubicBezTo>
                    <a:pt x="1434" y="1850"/>
                    <a:pt x="1836" y="1435"/>
                    <a:pt x="1836" y="925"/>
                  </a:cubicBezTo>
                  <a:cubicBezTo>
                    <a:pt x="1836" y="416"/>
                    <a:pt x="1434" y="1"/>
                    <a:pt x="9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36"/>
            <p:cNvSpPr/>
            <p:nvPr/>
          </p:nvSpPr>
          <p:spPr>
            <a:xfrm>
              <a:off x="8316404" y="1484396"/>
              <a:ext cx="84621" cy="72744"/>
            </a:xfrm>
            <a:custGeom>
              <a:rect b="b" l="l" r="r" t="t"/>
              <a:pathLst>
                <a:path extrusionOk="0" h="1176" w="1368">
                  <a:moveTo>
                    <a:pt x="588" y="1"/>
                  </a:moveTo>
                  <a:cubicBezTo>
                    <a:pt x="289" y="1"/>
                    <a:pt x="0" y="232"/>
                    <a:pt x="0" y="585"/>
                  </a:cubicBezTo>
                  <a:cubicBezTo>
                    <a:pt x="0" y="920"/>
                    <a:pt x="255" y="1175"/>
                    <a:pt x="577" y="1175"/>
                  </a:cubicBezTo>
                  <a:cubicBezTo>
                    <a:pt x="1099" y="1175"/>
                    <a:pt x="1367" y="545"/>
                    <a:pt x="992" y="170"/>
                  </a:cubicBezTo>
                  <a:cubicBezTo>
                    <a:pt x="875" y="53"/>
                    <a:pt x="730" y="1"/>
                    <a:pt x="588" y="1"/>
                  </a:cubicBezTo>
                  <a:close/>
                </a:path>
              </a:pathLst>
            </a:custGeom>
            <a:solidFill>
              <a:srgbClr val="E21F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36"/>
            <p:cNvSpPr/>
            <p:nvPr/>
          </p:nvSpPr>
          <p:spPr>
            <a:xfrm>
              <a:off x="1020383" y="3459312"/>
              <a:ext cx="162562" cy="150870"/>
            </a:xfrm>
            <a:custGeom>
              <a:rect b="b" l="l" r="r" t="t"/>
              <a:pathLst>
                <a:path extrusionOk="0" h="2439" w="2628">
                  <a:moveTo>
                    <a:pt x="1316" y="0"/>
                  </a:moveTo>
                  <a:cubicBezTo>
                    <a:pt x="1281" y="0"/>
                    <a:pt x="1247" y="20"/>
                    <a:pt x="1234" y="61"/>
                  </a:cubicBezTo>
                  <a:lnTo>
                    <a:pt x="993" y="798"/>
                  </a:lnTo>
                  <a:cubicBezTo>
                    <a:pt x="979" y="838"/>
                    <a:pt x="939" y="865"/>
                    <a:pt x="899" y="865"/>
                  </a:cubicBezTo>
                  <a:lnTo>
                    <a:pt x="135" y="865"/>
                  </a:lnTo>
                  <a:cubicBezTo>
                    <a:pt x="41" y="865"/>
                    <a:pt x="1" y="985"/>
                    <a:pt x="81" y="1025"/>
                  </a:cubicBezTo>
                  <a:lnTo>
                    <a:pt x="698" y="1481"/>
                  </a:lnTo>
                  <a:cubicBezTo>
                    <a:pt x="738" y="1508"/>
                    <a:pt x="751" y="1548"/>
                    <a:pt x="738" y="1588"/>
                  </a:cubicBezTo>
                  <a:lnTo>
                    <a:pt x="497" y="2325"/>
                  </a:lnTo>
                  <a:cubicBezTo>
                    <a:pt x="477" y="2386"/>
                    <a:pt x="524" y="2438"/>
                    <a:pt x="583" y="2438"/>
                  </a:cubicBezTo>
                  <a:cubicBezTo>
                    <a:pt x="603" y="2438"/>
                    <a:pt x="624" y="2433"/>
                    <a:pt x="644" y="2419"/>
                  </a:cubicBezTo>
                  <a:lnTo>
                    <a:pt x="1261" y="1964"/>
                  </a:lnTo>
                  <a:cubicBezTo>
                    <a:pt x="1281" y="1957"/>
                    <a:pt x="1301" y="1953"/>
                    <a:pt x="1319" y="1953"/>
                  </a:cubicBezTo>
                  <a:cubicBezTo>
                    <a:pt x="1338" y="1953"/>
                    <a:pt x="1354" y="1957"/>
                    <a:pt x="1368" y="1964"/>
                  </a:cubicBezTo>
                  <a:lnTo>
                    <a:pt x="1998" y="2419"/>
                  </a:lnTo>
                  <a:cubicBezTo>
                    <a:pt x="2014" y="2433"/>
                    <a:pt x="2033" y="2438"/>
                    <a:pt x="2051" y="2438"/>
                  </a:cubicBezTo>
                  <a:cubicBezTo>
                    <a:pt x="2104" y="2438"/>
                    <a:pt x="2152" y="2386"/>
                    <a:pt x="2132" y="2325"/>
                  </a:cubicBezTo>
                  <a:lnTo>
                    <a:pt x="1890" y="1588"/>
                  </a:lnTo>
                  <a:cubicBezTo>
                    <a:pt x="1890" y="1548"/>
                    <a:pt x="1904" y="1508"/>
                    <a:pt x="1931" y="1481"/>
                  </a:cubicBezTo>
                  <a:lnTo>
                    <a:pt x="2560" y="1025"/>
                  </a:lnTo>
                  <a:cubicBezTo>
                    <a:pt x="2627" y="972"/>
                    <a:pt x="2587" y="865"/>
                    <a:pt x="2493" y="865"/>
                  </a:cubicBezTo>
                  <a:lnTo>
                    <a:pt x="1730" y="865"/>
                  </a:lnTo>
                  <a:cubicBezTo>
                    <a:pt x="1689" y="865"/>
                    <a:pt x="1649" y="838"/>
                    <a:pt x="1636" y="798"/>
                  </a:cubicBezTo>
                  <a:lnTo>
                    <a:pt x="1408" y="61"/>
                  </a:lnTo>
                  <a:cubicBezTo>
                    <a:pt x="1388" y="20"/>
                    <a:pt x="1351" y="0"/>
                    <a:pt x="1316" y="0"/>
                  </a:cubicBezTo>
                  <a:close/>
                </a:path>
              </a:pathLst>
            </a:custGeom>
            <a:solidFill>
              <a:srgbClr val="F6E92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36"/>
            <p:cNvSpPr/>
            <p:nvPr/>
          </p:nvSpPr>
          <p:spPr>
            <a:xfrm>
              <a:off x="353937" y="3188062"/>
              <a:ext cx="114498" cy="113632"/>
            </a:xfrm>
            <a:custGeom>
              <a:rect b="b" l="l" r="r" t="t"/>
              <a:pathLst>
                <a:path extrusionOk="0" h="1837" w="1851">
                  <a:moveTo>
                    <a:pt x="925" y="0"/>
                  </a:moveTo>
                  <a:cubicBezTo>
                    <a:pt x="416" y="0"/>
                    <a:pt x="1" y="416"/>
                    <a:pt x="1" y="925"/>
                  </a:cubicBezTo>
                  <a:cubicBezTo>
                    <a:pt x="1" y="1434"/>
                    <a:pt x="416" y="1836"/>
                    <a:pt x="925" y="1836"/>
                  </a:cubicBezTo>
                  <a:cubicBezTo>
                    <a:pt x="1435" y="1836"/>
                    <a:pt x="1850" y="1434"/>
                    <a:pt x="1850" y="925"/>
                  </a:cubicBezTo>
                  <a:cubicBezTo>
                    <a:pt x="1850" y="416"/>
                    <a:pt x="1435" y="0"/>
                    <a:pt x="925" y="0"/>
                  </a:cubicBezTo>
                  <a:close/>
                </a:path>
              </a:pathLst>
            </a:custGeom>
            <a:solidFill>
              <a:srgbClr val="E21F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36"/>
            <p:cNvSpPr/>
            <p:nvPr/>
          </p:nvSpPr>
          <p:spPr>
            <a:xfrm>
              <a:off x="6861168" y="437751"/>
              <a:ext cx="218110" cy="201841"/>
            </a:xfrm>
            <a:custGeom>
              <a:rect b="b" l="l" r="r" t="t"/>
              <a:pathLst>
                <a:path extrusionOk="0" h="3263" w="3526">
                  <a:moveTo>
                    <a:pt x="1763" y="0"/>
                  </a:moveTo>
                  <a:cubicBezTo>
                    <a:pt x="1716" y="0"/>
                    <a:pt x="1669" y="23"/>
                    <a:pt x="1649" y="70"/>
                  </a:cubicBezTo>
                  <a:lnTo>
                    <a:pt x="1327" y="1062"/>
                  </a:lnTo>
                  <a:cubicBezTo>
                    <a:pt x="1314" y="1116"/>
                    <a:pt x="1274" y="1142"/>
                    <a:pt x="1220" y="1142"/>
                  </a:cubicBezTo>
                  <a:lnTo>
                    <a:pt x="175" y="1142"/>
                  </a:lnTo>
                  <a:cubicBezTo>
                    <a:pt x="54" y="1142"/>
                    <a:pt x="1" y="1303"/>
                    <a:pt x="108" y="1370"/>
                  </a:cubicBezTo>
                  <a:lnTo>
                    <a:pt x="939" y="1973"/>
                  </a:lnTo>
                  <a:cubicBezTo>
                    <a:pt x="992" y="2014"/>
                    <a:pt x="1006" y="2067"/>
                    <a:pt x="992" y="2121"/>
                  </a:cubicBezTo>
                  <a:lnTo>
                    <a:pt x="671" y="3099"/>
                  </a:lnTo>
                  <a:cubicBezTo>
                    <a:pt x="641" y="3188"/>
                    <a:pt x="707" y="3263"/>
                    <a:pt x="781" y="3263"/>
                  </a:cubicBezTo>
                  <a:cubicBezTo>
                    <a:pt x="807" y="3263"/>
                    <a:pt x="834" y="3254"/>
                    <a:pt x="858" y="3233"/>
                  </a:cubicBezTo>
                  <a:lnTo>
                    <a:pt x="1689" y="2630"/>
                  </a:lnTo>
                  <a:cubicBezTo>
                    <a:pt x="1716" y="2617"/>
                    <a:pt x="1743" y="2610"/>
                    <a:pt x="1768" y="2610"/>
                  </a:cubicBezTo>
                  <a:cubicBezTo>
                    <a:pt x="1793" y="2610"/>
                    <a:pt x="1816" y="2617"/>
                    <a:pt x="1837" y="2630"/>
                  </a:cubicBezTo>
                  <a:lnTo>
                    <a:pt x="2681" y="3233"/>
                  </a:lnTo>
                  <a:cubicBezTo>
                    <a:pt x="2705" y="3254"/>
                    <a:pt x="2732" y="3263"/>
                    <a:pt x="2758" y="3263"/>
                  </a:cubicBezTo>
                  <a:cubicBezTo>
                    <a:pt x="2832" y="3263"/>
                    <a:pt x="2898" y="3188"/>
                    <a:pt x="2868" y="3099"/>
                  </a:cubicBezTo>
                  <a:lnTo>
                    <a:pt x="2547" y="2121"/>
                  </a:lnTo>
                  <a:cubicBezTo>
                    <a:pt x="2533" y="2067"/>
                    <a:pt x="2547" y="2014"/>
                    <a:pt x="2587" y="1973"/>
                  </a:cubicBezTo>
                  <a:lnTo>
                    <a:pt x="3431" y="1370"/>
                  </a:lnTo>
                  <a:cubicBezTo>
                    <a:pt x="3525" y="1303"/>
                    <a:pt x="3471" y="1142"/>
                    <a:pt x="3351" y="1142"/>
                  </a:cubicBezTo>
                  <a:lnTo>
                    <a:pt x="2319" y="1142"/>
                  </a:lnTo>
                  <a:cubicBezTo>
                    <a:pt x="2265" y="1142"/>
                    <a:pt x="2212" y="1116"/>
                    <a:pt x="2198" y="1062"/>
                  </a:cubicBezTo>
                  <a:lnTo>
                    <a:pt x="1877" y="70"/>
                  </a:lnTo>
                  <a:cubicBezTo>
                    <a:pt x="1857" y="23"/>
                    <a:pt x="1810" y="0"/>
                    <a:pt x="17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36"/>
            <p:cNvSpPr/>
            <p:nvPr/>
          </p:nvSpPr>
          <p:spPr>
            <a:xfrm>
              <a:off x="8596857" y="2027571"/>
              <a:ext cx="113632" cy="113570"/>
            </a:xfrm>
            <a:custGeom>
              <a:rect b="b" l="l" r="r" t="t"/>
              <a:pathLst>
                <a:path extrusionOk="0" h="1836" w="1837">
                  <a:moveTo>
                    <a:pt x="912" y="0"/>
                  </a:moveTo>
                  <a:cubicBezTo>
                    <a:pt x="402" y="0"/>
                    <a:pt x="0" y="415"/>
                    <a:pt x="0" y="925"/>
                  </a:cubicBezTo>
                  <a:cubicBezTo>
                    <a:pt x="0" y="1434"/>
                    <a:pt x="402" y="1836"/>
                    <a:pt x="912" y="1836"/>
                  </a:cubicBezTo>
                  <a:cubicBezTo>
                    <a:pt x="1421" y="1836"/>
                    <a:pt x="1836" y="1434"/>
                    <a:pt x="1836" y="925"/>
                  </a:cubicBezTo>
                  <a:cubicBezTo>
                    <a:pt x="1836" y="415"/>
                    <a:pt x="1421" y="0"/>
                    <a:pt x="91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f section + Description 2">
  <p:cSld name="CUSTOM_15">
    <p:bg>
      <p:bgPr>
        <a:solidFill>
          <a:srgbClr val="FFFFFF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7"/>
          <p:cNvSpPr txBox="1"/>
          <p:nvPr>
            <p:ph type="title"/>
          </p:nvPr>
        </p:nvSpPr>
        <p:spPr>
          <a:xfrm>
            <a:off x="787200" y="734975"/>
            <a:ext cx="37848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140" name="Google Shape;140;p37"/>
          <p:cNvSpPr txBox="1"/>
          <p:nvPr>
            <p:ph idx="1" type="body"/>
          </p:nvPr>
        </p:nvSpPr>
        <p:spPr>
          <a:xfrm>
            <a:off x="787200" y="1427700"/>
            <a:ext cx="2964000" cy="24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  <a:defRPr sz="1600"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  <a:defRPr>
                <a:solidFill>
                  <a:srgbClr val="000000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■"/>
              <a:defRPr>
                <a:solidFill>
                  <a:srgbClr val="000000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  <a:defRPr>
                <a:solidFill>
                  <a:srgbClr val="000000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  <a:defRPr>
                <a:solidFill>
                  <a:srgbClr val="000000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■"/>
              <a:defRPr>
                <a:solidFill>
                  <a:srgbClr val="000000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  <a:defRPr>
                <a:solidFill>
                  <a:srgbClr val="000000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  <a:defRPr>
                <a:solidFill>
                  <a:srgbClr val="000000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Char char="■"/>
              <a:defRPr>
                <a:solidFill>
                  <a:srgbClr val="000000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CUSTOM_21">
    <p:bg>
      <p:bgPr>
        <a:solidFill>
          <a:schemeClr val="accent1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CUSTOM_22">
    <p:bg>
      <p:bgPr>
        <a:solidFill>
          <a:schemeClr val="accent3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2">
  <p:cSld name="CUSTOM_23">
    <p:bg>
      <p:bgPr>
        <a:solidFill>
          <a:schemeClr val="accent5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ly Title 2">
  <p:cSld name="CUSTOM_17_1">
    <p:bg>
      <p:bgPr>
        <a:solidFill>
          <a:srgbClr val="FFFFFF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8"/>
          <p:cNvSpPr/>
          <p:nvPr/>
        </p:nvSpPr>
        <p:spPr>
          <a:xfrm rot="-899965">
            <a:off x="346727" y="1292178"/>
            <a:ext cx="169530" cy="157727"/>
          </a:xfrm>
          <a:custGeom>
            <a:rect b="b" l="l" r="r" t="t"/>
            <a:pathLst>
              <a:path extrusionOk="0" h="2432" w="2614">
                <a:moveTo>
                  <a:pt x="1302" y="1"/>
                </a:moveTo>
                <a:cubicBezTo>
                  <a:pt x="1267" y="1"/>
                  <a:pt x="1233" y="21"/>
                  <a:pt x="1220" y="61"/>
                </a:cubicBezTo>
                <a:lnTo>
                  <a:pt x="979" y="798"/>
                </a:lnTo>
                <a:cubicBezTo>
                  <a:pt x="965" y="825"/>
                  <a:pt x="938" y="852"/>
                  <a:pt x="898" y="852"/>
                </a:cubicBezTo>
                <a:lnTo>
                  <a:pt x="121" y="852"/>
                </a:lnTo>
                <a:cubicBezTo>
                  <a:pt x="27" y="852"/>
                  <a:pt x="0" y="972"/>
                  <a:pt x="67" y="1026"/>
                </a:cubicBezTo>
                <a:lnTo>
                  <a:pt x="684" y="1481"/>
                </a:lnTo>
                <a:cubicBezTo>
                  <a:pt x="711" y="1495"/>
                  <a:pt x="724" y="1535"/>
                  <a:pt x="724" y="1575"/>
                </a:cubicBezTo>
                <a:lnTo>
                  <a:pt x="483" y="2312"/>
                </a:lnTo>
                <a:cubicBezTo>
                  <a:pt x="461" y="2376"/>
                  <a:pt x="516" y="2432"/>
                  <a:pt x="573" y="2432"/>
                </a:cubicBezTo>
                <a:cubicBezTo>
                  <a:pt x="588" y="2432"/>
                  <a:pt x="603" y="2428"/>
                  <a:pt x="617" y="2420"/>
                </a:cubicBezTo>
                <a:lnTo>
                  <a:pt x="1247" y="1964"/>
                </a:lnTo>
                <a:cubicBezTo>
                  <a:pt x="1260" y="1951"/>
                  <a:pt x="1277" y="1944"/>
                  <a:pt x="1295" y="1944"/>
                </a:cubicBezTo>
                <a:cubicBezTo>
                  <a:pt x="1314" y="1944"/>
                  <a:pt x="1334" y="1951"/>
                  <a:pt x="1354" y="1964"/>
                </a:cubicBezTo>
                <a:lnTo>
                  <a:pt x="1970" y="2420"/>
                </a:lnTo>
                <a:cubicBezTo>
                  <a:pt x="1987" y="2428"/>
                  <a:pt x="2004" y="2432"/>
                  <a:pt x="2020" y="2432"/>
                </a:cubicBezTo>
                <a:cubicBezTo>
                  <a:pt x="2084" y="2432"/>
                  <a:pt x="2139" y="2376"/>
                  <a:pt x="2118" y="2312"/>
                </a:cubicBezTo>
                <a:lnTo>
                  <a:pt x="1876" y="1575"/>
                </a:lnTo>
                <a:cubicBezTo>
                  <a:pt x="1863" y="1535"/>
                  <a:pt x="1876" y="1495"/>
                  <a:pt x="1917" y="1481"/>
                </a:cubicBezTo>
                <a:lnTo>
                  <a:pt x="2533" y="1026"/>
                </a:lnTo>
                <a:cubicBezTo>
                  <a:pt x="2613" y="972"/>
                  <a:pt x="2573" y="852"/>
                  <a:pt x="2479" y="852"/>
                </a:cubicBezTo>
                <a:lnTo>
                  <a:pt x="1716" y="852"/>
                </a:lnTo>
                <a:cubicBezTo>
                  <a:pt x="1675" y="852"/>
                  <a:pt x="1635" y="825"/>
                  <a:pt x="1622" y="798"/>
                </a:cubicBezTo>
                <a:lnTo>
                  <a:pt x="1394" y="61"/>
                </a:lnTo>
                <a:cubicBezTo>
                  <a:pt x="1374" y="21"/>
                  <a:pt x="1337" y="1"/>
                  <a:pt x="13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28"/>
          <p:cNvSpPr/>
          <p:nvPr/>
        </p:nvSpPr>
        <p:spPr>
          <a:xfrm rot="1799914">
            <a:off x="441519" y="691198"/>
            <a:ext cx="169525" cy="157722"/>
          </a:xfrm>
          <a:custGeom>
            <a:rect b="b" l="l" r="r" t="t"/>
            <a:pathLst>
              <a:path extrusionOk="0" h="2432" w="2614">
                <a:moveTo>
                  <a:pt x="1302" y="1"/>
                </a:moveTo>
                <a:cubicBezTo>
                  <a:pt x="1267" y="1"/>
                  <a:pt x="1233" y="21"/>
                  <a:pt x="1220" y="61"/>
                </a:cubicBezTo>
                <a:lnTo>
                  <a:pt x="979" y="798"/>
                </a:lnTo>
                <a:cubicBezTo>
                  <a:pt x="965" y="825"/>
                  <a:pt x="938" y="852"/>
                  <a:pt x="898" y="852"/>
                </a:cubicBezTo>
                <a:lnTo>
                  <a:pt x="121" y="852"/>
                </a:lnTo>
                <a:cubicBezTo>
                  <a:pt x="27" y="852"/>
                  <a:pt x="0" y="972"/>
                  <a:pt x="67" y="1026"/>
                </a:cubicBezTo>
                <a:lnTo>
                  <a:pt x="684" y="1481"/>
                </a:lnTo>
                <a:cubicBezTo>
                  <a:pt x="711" y="1495"/>
                  <a:pt x="724" y="1535"/>
                  <a:pt x="724" y="1575"/>
                </a:cubicBezTo>
                <a:lnTo>
                  <a:pt x="483" y="2312"/>
                </a:lnTo>
                <a:cubicBezTo>
                  <a:pt x="461" y="2376"/>
                  <a:pt x="516" y="2432"/>
                  <a:pt x="573" y="2432"/>
                </a:cubicBezTo>
                <a:cubicBezTo>
                  <a:pt x="588" y="2432"/>
                  <a:pt x="603" y="2428"/>
                  <a:pt x="617" y="2420"/>
                </a:cubicBezTo>
                <a:lnTo>
                  <a:pt x="1247" y="1964"/>
                </a:lnTo>
                <a:cubicBezTo>
                  <a:pt x="1260" y="1951"/>
                  <a:pt x="1277" y="1944"/>
                  <a:pt x="1295" y="1944"/>
                </a:cubicBezTo>
                <a:cubicBezTo>
                  <a:pt x="1314" y="1944"/>
                  <a:pt x="1334" y="1951"/>
                  <a:pt x="1354" y="1964"/>
                </a:cubicBezTo>
                <a:lnTo>
                  <a:pt x="1970" y="2420"/>
                </a:lnTo>
                <a:cubicBezTo>
                  <a:pt x="1987" y="2428"/>
                  <a:pt x="2004" y="2432"/>
                  <a:pt x="2020" y="2432"/>
                </a:cubicBezTo>
                <a:cubicBezTo>
                  <a:pt x="2084" y="2432"/>
                  <a:pt x="2139" y="2376"/>
                  <a:pt x="2118" y="2312"/>
                </a:cubicBezTo>
                <a:lnTo>
                  <a:pt x="1876" y="1575"/>
                </a:lnTo>
                <a:cubicBezTo>
                  <a:pt x="1863" y="1535"/>
                  <a:pt x="1876" y="1495"/>
                  <a:pt x="1917" y="1481"/>
                </a:cubicBezTo>
                <a:lnTo>
                  <a:pt x="2533" y="1026"/>
                </a:lnTo>
                <a:cubicBezTo>
                  <a:pt x="2613" y="972"/>
                  <a:pt x="2573" y="852"/>
                  <a:pt x="2479" y="852"/>
                </a:cubicBezTo>
                <a:lnTo>
                  <a:pt x="1716" y="852"/>
                </a:lnTo>
                <a:cubicBezTo>
                  <a:pt x="1675" y="852"/>
                  <a:pt x="1635" y="825"/>
                  <a:pt x="1622" y="798"/>
                </a:cubicBezTo>
                <a:lnTo>
                  <a:pt x="1394" y="61"/>
                </a:lnTo>
                <a:cubicBezTo>
                  <a:pt x="1374" y="21"/>
                  <a:pt x="1337" y="1"/>
                  <a:pt x="13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28"/>
          <p:cNvSpPr/>
          <p:nvPr/>
        </p:nvSpPr>
        <p:spPr>
          <a:xfrm>
            <a:off x="167643" y="300192"/>
            <a:ext cx="134700" cy="134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8"/>
          <p:cNvSpPr/>
          <p:nvPr/>
        </p:nvSpPr>
        <p:spPr>
          <a:xfrm>
            <a:off x="8777075" y="724901"/>
            <a:ext cx="90600" cy="903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28"/>
          <p:cNvSpPr/>
          <p:nvPr/>
        </p:nvSpPr>
        <p:spPr>
          <a:xfrm rot="1799914">
            <a:off x="8859719" y="165973"/>
            <a:ext cx="169525" cy="157722"/>
          </a:xfrm>
          <a:custGeom>
            <a:rect b="b" l="l" r="r" t="t"/>
            <a:pathLst>
              <a:path extrusionOk="0" h="2432" w="2614">
                <a:moveTo>
                  <a:pt x="1302" y="1"/>
                </a:moveTo>
                <a:cubicBezTo>
                  <a:pt x="1267" y="1"/>
                  <a:pt x="1233" y="21"/>
                  <a:pt x="1220" y="61"/>
                </a:cubicBezTo>
                <a:lnTo>
                  <a:pt x="979" y="798"/>
                </a:lnTo>
                <a:cubicBezTo>
                  <a:pt x="965" y="825"/>
                  <a:pt x="938" y="852"/>
                  <a:pt x="898" y="852"/>
                </a:cubicBezTo>
                <a:lnTo>
                  <a:pt x="121" y="852"/>
                </a:lnTo>
                <a:cubicBezTo>
                  <a:pt x="27" y="852"/>
                  <a:pt x="0" y="972"/>
                  <a:pt x="67" y="1026"/>
                </a:cubicBezTo>
                <a:lnTo>
                  <a:pt x="684" y="1481"/>
                </a:lnTo>
                <a:cubicBezTo>
                  <a:pt x="711" y="1495"/>
                  <a:pt x="724" y="1535"/>
                  <a:pt x="724" y="1575"/>
                </a:cubicBezTo>
                <a:lnTo>
                  <a:pt x="483" y="2312"/>
                </a:lnTo>
                <a:cubicBezTo>
                  <a:pt x="461" y="2376"/>
                  <a:pt x="516" y="2432"/>
                  <a:pt x="573" y="2432"/>
                </a:cubicBezTo>
                <a:cubicBezTo>
                  <a:pt x="588" y="2432"/>
                  <a:pt x="603" y="2428"/>
                  <a:pt x="617" y="2420"/>
                </a:cubicBezTo>
                <a:lnTo>
                  <a:pt x="1247" y="1964"/>
                </a:lnTo>
                <a:cubicBezTo>
                  <a:pt x="1260" y="1951"/>
                  <a:pt x="1277" y="1944"/>
                  <a:pt x="1295" y="1944"/>
                </a:cubicBezTo>
                <a:cubicBezTo>
                  <a:pt x="1314" y="1944"/>
                  <a:pt x="1334" y="1951"/>
                  <a:pt x="1354" y="1964"/>
                </a:cubicBezTo>
                <a:lnTo>
                  <a:pt x="1970" y="2420"/>
                </a:lnTo>
                <a:cubicBezTo>
                  <a:pt x="1987" y="2428"/>
                  <a:pt x="2004" y="2432"/>
                  <a:pt x="2020" y="2432"/>
                </a:cubicBezTo>
                <a:cubicBezTo>
                  <a:pt x="2084" y="2432"/>
                  <a:pt x="2139" y="2376"/>
                  <a:pt x="2118" y="2312"/>
                </a:cubicBezTo>
                <a:lnTo>
                  <a:pt x="1876" y="1575"/>
                </a:lnTo>
                <a:cubicBezTo>
                  <a:pt x="1863" y="1535"/>
                  <a:pt x="1876" y="1495"/>
                  <a:pt x="1917" y="1481"/>
                </a:cubicBezTo>
                <a:lnTo>
                  <a:pt x="2533" y="1026"/>
                </a:lnTo>
                <a:cubicBezTo>
                  <a:pt x="2613" y="972"/>
                  <a:pt x="2573" y="852"/>
                  <a:pt x="2479" y="852"/>
                </a:cubicBezTo>
                <a:lnTo>
                  <a:pt x="1716" y="852"/>
                </a:lnTo>
                <a:cubicBezTo>
                  <a:pt x="1675" y="852"/>
                  <a:pt x="1635" y="825"/>
                  <a:pt x="1622" y="798"/>
                </a:cubicBezTo>
                <a:lnTo>
                  <a:pt x="1394" y="61"/>
                </a:lnTo>
                <a:cubicBezTo>
                  <a:pt x="1374" y="21"/>
                  <a:pt x="1337" y="1"/>
                  <a:pt x="13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8"/>
          <p:cNvSpPr/>
          <p:nvPr/>
        </p:nvSpPr>
        <p:spPr>
          <a:xfrm>
            <a:off x="8480093" y="399242"/>
            <a:ext cx="134700" cy="134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28"/>
          <p:cNvSpPr/>
          <p:nvPr/>
        </p:nvSpPr>
        <p:spPr>
          <a:xfrm>
            <a:off x="189700" y="868526"/>
            <a:ext cx="90600" cy="903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8"/>
          <p:cNvSpPr/>
          <p:nvPr/>
        </p:nvSpPr>
        <p:spPr>
          <a:xfrm rot="-899965">
            <a:off x="8497615" y="887766"/>
            <a:ext cx="169530" cy="157727"/>
          </a:xfrm>
          <a:custGeom>
            <a:rect b="b" l="l" r="r" t="t"/>
            <a:pathLst>
              <a:path extrusionOk="0" h="2432" w="2614">
                <a:moveTo>
                  <a:pt x="1302" y="1"/>
                </a:moveTo>
                <a:cubicBezTo>
                  <a:pt x="1267" y="1"/>
                  <a:pt x="1233" y="21"/>
                  <a:pt x="1220" y="61"/>
                </a:cubicBezTo>
                <a:lnTo>
                  <a:pt x="979" y="798"/>
                </a:lnTo>
                <a:cubicBezTo>
                  <a:pt x="965" y="825"/>
                  <a:pt x="938" y="852"/>
                  <a:pt x="898" y="852"/>
                </a:cubicBezTo>
                <a:lnTo>
                  <a:pt x="121" y="852"/>
                </a:lnTo>
                <a:cubicBezTo>
                  <a:pt x="27" y="852"/>
                  <a:pt x="0" y="972"/>
                  <a:pt x="67" y="1026"/>
                </a:cubicBezTo>
                <a:lnTo>
                  <a:pt x="684" y="1481"/>
                </a:lnTo>
                <a:cubicBezTo>
                  <a:pt x="711" y="1495"/>
                  <a:pt x="724" y="1535"/>
                  <a:pt x="724" y="1575"/>
                </a:cubicBezTo>
                <a:lnTo>
                  <a:pt x="483" y="2312"/>
                </a:lnTo>
                <a:cubicBezTo>
                  <a:pt x="461" y="2376"/>
                  <a:pt x="516" y="2432"/>
                  <a:pt x="573" y="2432"/>
                </a:cubicBezTo>
                <a:cubicBezTo>
                  <a:pt x="588" y="2432"/>
                  <a:pt x="603" y="2428"/>
                  <a:pt x="617" y="2420"/>
                </a:cubicBezTo>
                <a:lnTo>
                  <a:pt x="1247" y="1964"/>
                </a:lnTo>
                <a:cubicBezTo>
                  <a:pt x="1260" y="1951"/>
                  <a:pt x="1277" y="1944"/>
                  <a:pt x="1295" y="1944"/>
                </a:cubicBezTo>
                <a:cubicBezTo>
                  <a:pt x="1314" y="1944"/>
                  <a:pt x="1334" y="1951"/>
                  <a:pt x="1354" y="1964"/>
                </a:cubicBezTo>
                <a:lnTo>
                  <a:pt x="1970" y="2420"/>
                </a:lnTo>
                <a:cubicBezTo>
                  <a:pt x="1987" y="2428"/>
                  <a:pt x="2004" y="2432"/>
                  <a:pt x="2020" y="2432"/>
                </a:cubicBezTo>
                <a:cubicBezTo>
                  <a:pt x="2084" y="2432"/>
                  <a:pt x="2139" y="2376"/>
                  <a:pt x="2118" y="2312"/>
                </a:cubicBezTo>
                <a:lnTo>
                  <a:pt x="1876" y="1575"/>
                </a:lnTo>
                <a:cubicBezTo>
                  <a:pt x="1863" y="1535"/>
                  <a:pt x="1876" y="1495"/>
                  <a:pt x="1917" y="1481"/>
                </a:cubicBezTo>
                <a:lnTo>
                  <a:pt x="2533" y="1026"/>
                </a:lnTo>
                <a:cubicBezTo>
                  <a:pt x="2613" y="972"/>
                  <a:pt x="2573" y="852"/>
                  <a:pt x="2479" y="852"/>
                </a:cubicBezTo>
                <a:lnTo>
                  <a:pt x="1716" y="852"/>
                </a:lnTo>
                <a:cubicBezTo>
                  <a:pt x="1675" y="852"/>
                  <a:pt x="1635" y="825"/>
                  <a:pt x="1622" y="798"/>
                </a:cubicBezTo>
                <a:lnTo>
                  <a:pt x="1394" y="61"/>
                </a:lnTo>
                <a:cubicBezTo>
                  <a:pt x="1374" y="21"/>
                  <a:pt x="1337" y="1"/>
                  <a:pt x="13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28"/>
          <p:cNvSpPr/>
          <p:nvPr/>
        </p:nvSpPr>
        <p:spPr>
          <a:xfrm>
            <a:off x="8831650" y="1378851"/>
            <a:ext cx="90600" cy="903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28"/>
          <p:cNvSpPr/>
          <p:nvPr/>
        </p:nvSpPr>
        <p:spPr>
          <a:xfrm>
            <a:off x="576525" y="175901"/>
            <a:ext cx="90600" cy="903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28"/>
          <p:cNvSpPr txBox="1"/>
          <p:nvPr>
            <p:ph type="title"/>
          </p:nvPr>
        </p:nvSpPr>
        <p:spPr>
          <a:xfrm>
            <a:off x="711825" y="716829"/>
            <a:ext cx="7717500" cy="23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4" name="Google Shape;24;p28"/>
          <p:cNvSpPr/>
          <p:nvPr/>
        </p:nvSpPr>
        <p:spPr>
          <a:xfrm rot="1799914">
            <a:off x="8670069" y="1863448"/>
            <a:ext cx="169525" cy="157722"/>
          </a:xfrm>
          <a:custGeom>
            <a:rect b="b" l="l" r="r" t="t"/>
            <a:pathLst>
              <a:path extrusionOk="0" h="2432" w="2614">
                <a:moveTo>
                  <a:pt x="1302" y="1"/>
                </a:moveTo>
                <a:cubicBezTo>
                  <a:pt x="1267" y="1"/>
                  <a:pt x="1233" y="21"/>
                  <a:pt x="1220" y="61"/>
                </a:cubicBezTo>
                <a:lnTo>
                  <a:pt x="979" y="798"/>
                </a:lnTo>
                <a:cubicBezTo>
                  <a:pt x="965" y="825"/>
                  <a:pt x="938" y="852"/>
                  <a:pt x="898" y="852"/>
                </a:cubicBezTo>
                <a:lnTo>
                  <a:pt x="121" y="852"/>
                </a:lnTo>
                <a:cubicBezTo>
                  <a:pt x="27" y="852"/>
                  <a:pt x="0" y="972"/>
                  <a:pt x="67" y="1026"/>
                </a:cubicBezTo>
                <a:lnTo>
                  <a:pt x="684" y="1481"/>
                </a:lnTo>
                <a:cubicBezTo>
                  <a:pt x="711" y="1495"/>
                  <a:pt x="724" y="1535"/>
                  <a:pt x="724" y="1575"/>
                </a:cubicBezTo>
                <a:lnTo>
                  <a:pt x="483" y="2312"/>
                </a:lnTo>
                <a:cubicBezTo>
                  <a:pt x="461" y="2376"/>
                  <a:pt x="516" y="2432"/>
                  <a:pt x="573" y="2432"/>
                </a:cubicBezTo>
                <a:cubicBezTo>
                  <a:pt x="588" y="2432"/>
                  <a:pt x="603" y="2428"/>
                  <a:pt x="617" y="2420"/>
                </a:cubicBezTo>
                <a:lnTo>
                  <a:pt x="1247" y="1964"/>
                </a:lnTo>
                <a:cubicBezTo>
                  <a:pt x="1260" y="1951"/>
                  <a:pt x="1277" y="1944"/>
                  <a:pt x="1295" y="1944"/>
                </a:cubicBezTo>
                <a:cubicBezTo>
                  <a:pt x="1314" y="1944"/>
                  <a:pt x="1334" y="1951"/>
                  <a:pt x="1354" y="1964"/>
                </a:cubicBezTo>
                <a:lnTo>
                  <a:pt x="1970" y="2420"/>
                </a:lnTo>
                <a:cubicBezTo>
                  <a:pt x="1987" y="2428"/>
                  <a:pt x="2004" y="2432"/>
                  <a:pt x="2020" y="2432"/>
                </a:cubicBezTo>
                <a:cubicBezTo>
                  <a:pt x="2084" y="2432"/>
                  <a:pt x="2139" y="2376"/>
                  <a:pt x="2118" y="2312"/>
                </a:cubicBezTo>
                <a:lnTo>
                  <a:pt x="1876" y="1575"/>
                </a:lnTo>
                <a:cubicBezTo>
                  <a:pt x="1863" y="1535"/>
                  <a:pt x="1876" y="1495"/>
                  <a:pt x="1917" y="1481"/>
                </a:cubicBezTo>
                <a:lnTo>
                  <a:pt x="2533" y="1026"/>
                </a:lnTo>
                <a:cubicBezTo>
                  <a:pt x="2613" y="972"/>
                  <a:pt x="2573" y="852"/>
                  <a:pt x="2479" y="852"/>
                </a:cubicBezTo>
                <a:lnTo>
                  <a:pt x="1716" y="852"/>
                </a:lnTo>
                <a:cubicBezTo>
                  <a:pt x="1675" y="852"/>
                  <a:pt x="1635" y="825"/>
                  <a:pt x="1622" y="798"/>
                </a:cubicBezTo>
                <a:lnTo>
                  <a:pt x="1394" y="61"/>
                </a:lnTo>
                <a:cubicBezTo>
                  <a:pt x="1374" y="21"/>
                  <a:pt x="1337" y="1"/>
                  <a:pt x="13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28"/>
          <p:cNvSpPr/>
          <p:nvPr/>
        </p:nvSpPr>
        <p:spPr>
          <a:xfrm>
            <a:off x="8905038" y="2340175"/>
            <a:ext cx="78900" cy="7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28"/>
          <p:cNvSpPr/>
          <p:nvPr/>
        </p:nvSpPr>
        <p:spPr>
          <a:xfrm rot="-900001">
            <a:off x="8569239" y="2636873"/>
            <a:ext cx="128342" cy="119406"/>
          </a:xfrm>
          <a:custGeom>
            <a:rect b="b" l="l" r="r" t="t"/>
            <a:pathLst>
              <a:path extrusionOk="0" h="2432" w="2614">
                <a:moveTo>
                  <a:pt x="1302" y="1"/>
                </a:moveTo>
                <a:cubicBezTo>
                  <a:pt x="1267" y="1"/>
                  <a:pt x="1233" y="21"/>
                  <a:pt x="1220" y="61"/>
                </a:cubicBezTo>
                <a:lnTo>
                  <a:pt x="979" y="798"/>
                </a:lnTo>
                <a:cubicBezTo>
                  <a:pt x="965" y="825"/>
                  <a:pt x="938" y="852"/>
                  <a:pt x="898" y="852"/>
                </a:cubicBezTo>
                <a:lnTo>
                  <a:pt x="121" y="852"/>
                </a:lnTo>
                <a:cubicBezTo>
                  <a:pt x="27" y="852"/>
                  <a:pt x="0" y="972"/>
                  <a:pt x="67" y="1026"/>
                </a:cubicBezTo>
                <a:lnTo>
                  <a:pt x="684" y="1481"/>
                </a:lnTo>
                <a:cubicBezTo>
                  <a:pt x="711" y="1495"/>
                  <a:pt x="724" y="1535"/>
                  <a:pt x="724" y="1575"/>
                </a:cubicBezTo>
                <a:lnTo>
                  <a:pt x="483" y="2312"/>
                </a:lnTo>
                <a:cubicBezTo>
                  <a:pt x="461" y="2376"/>
                  <a:pt x="516" y="2432"/>
                  <a:pt x="573" y="2432"/>
                </a:cubicBezTo>
                <a:cubicBezTo>
                  <a:pt x="588" y="2432"/>
                  <a:pt x="603" y="2428"/>
                  <a:pt x="617" y="2420"/>
                </a:cubicBezTo>
                <a:lnTo>
                  <a:pt x="1247" y="1964"/>
                </a:lnTo>
                <a:cubicBezTo>
                  <a:pt x="1260" y="1951"/>
                  <a:pt x="1277" y="1944"/>
                  <a:pt x="1295" y="1944"/>
                </a:cubicBezTo>
                <a:cubicBezTo>
                  <a:pt x="1314" y="1944"/>
                  <a:pt x="1334" y="1951"/>
                  <a:pt x="1354" y="1964"/>
                </a:cubicBezTo>
                <a:lnTo>
                  <a:pt x="1970" y="2420"/>
                </a:lnTo>
                <a:cubicBezTo>
                  <a:pt x="1987" y="2428"/>
                  <a:pt x="2004" y="2432"/>
                  <a:pt x="2020" y="2432"/>
                </a:cubicBezTo>
                <a:cubicBezTo>
                  <a:pt x="2084" y="2432"/>
                  <a:pt x="2139" y="2376"/>
                  <a:pt x="2118" y="2312"/>
                </a:cubicBezTo>
                <a:lnTo>
                  <a:pt x="1876" y="1575"/>
                </a:lnTo>
                <a:cubicBezTo>
                  <a:pt x="1863" y="1535"/>
                  <a:pt x="1876" y="1495"/>
                  <a:pt x="1917" y="1481"/>
                </a:cubicBezTo>
                <a:lnTo>
                  <a:pt x="2533" y="1026"/>
                </a:lnTo>
                <a:cubicBezTo>
                  <a:pt x="2613" y="972"/>
                  <a:pt x="2573" y="852"/>
                  <a:pt x="2479" y="852"/>
                </a:cubicBezTo>
                <a:lnTo>
                  <a:pt x="1716" y="852"/>
                </a:lnTo>
                <a:cubicBezTo>
                  <a:pt x="1675" y="852"/>
                  <a:pt x="1635" y="825"/>
                  <a:pt x="1622" y="798"/>
                </a:cubicBezTo>
                <a:lnTo>
                  <a:pt x="1394" y="61"/>
                </a:lnTo>
                <a:cubicBezTo>
                  <a:pt x="1374" y="21"/>
                  <a:pt x="1337" y="1"/>
                  <a:pt x="13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28"/>
          <p:cNvSpPr/>
          <p:nvPr/>
        </p:nvSpPr>
        <p:spPr>
          <a:xfrm>
            <a:off x="8877131" y="3205217"/>
            <a:ext cx="134700" cy="134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28"/>
          <p:cNvSpPr/>
          <p:nvPr/>
        </p:nvSpPr>
        <p:spPr>
          <a:xfrm>
            <a:off x="8684663" y="3481100"/>
            <a:ext cx="78900" cy="7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28"/>
          <p:cNvSpPr/>
          <p:nvPr/>
        </p:nvSpPr>
        <p:spPr>
          <a:xfrm rot="1799914">
            <a:off x="8792182" y="3876348"/>
            <a:ext cx="169525" cy="157722"/>
          </a:xfrm>
          <a:custGeom>
            <a:rect b="b" l="l" r="r" t="t"/>
            <a:pathLst>
              <a:path extrusionOk="0" h="2432" w="2614">
                <a:moveTo>
                  <a:pt x="1302" y="1"/>
                </a:moveTo>
                <a:cubicBezTo>
                  <a:pt x="1267" y="1"/>
                  <a:pt x="1233" y="21"/>
                  <a:pt x="1220" y="61"/>
                </a:cubicBezTo>
                <a:lnTo>
                  <a:pt x="979" y="798"/>
                </a:lnTo>
                <a:cubicBezTo>
                  <a:pt x="965" y="825"/>
                  <a:pt x="938" y="852"/>
                  <a:pt x="898" y="852"/>
                </a:cubicBezTo>
                <a:lnTo>
                  <a:pt x="121" y="852"/>
                </a:lnTo>
                <a:cubicBezTo>
                  <a:pt x="27" y="852"/>
                  <a:pt x="0" y="972"/>
                  <a:pt x="67" y="1026"/>
                </a:cubicBezTo>
                <a:lnTo>
                  <a:pt x="684" y="1481"/>
                </a:lnTo>
                <a:cubicBezTo>
                  <a:pt x="711" y="1495"/>
                  <a:pt x="724" y="1535"/>
                  <a:pt x="724" y="1575"/>
                </a:cubicBezTo>
                <a:lnTo>
                  <a:pt x="483" y="2312"/>
                </a:lnTo>
                <a:cubicBezTo>
                  <a:pt x="461" y="2376"/>
                  <a:pt x="516" y="2432"/>
                  <a:pt x="573" y="2432"/>
                </a:cubicBezTo>
                <a:cubicBezTo>
                  <a:pt x="588" y="2432"/>
                  <a:pt x="603" y="2428"/>
                  <a:pt x="617" y="2420"/>
                </a:cubicBezTo>
                <a:lnTo>
                  <a:pt x="1247" y="1964"/>
                </a:lnTo>
                <a:cubicBezTo>
                  <a:pt x="1260" y="1951"/>
                  <a:pt x="1277" y="1944"/>
                  <a:pt x="1295" y="1944"/>
                </a:cubicBezTo>
                <a:cubicBezTo>
                  <a:pt x="1314" y="1944"/>
                  <a:pt x="1334" y="1951"/>
                  <a:pt x="1354" y="1964"/>
                </a:cubicBezTo>
                <a:lnTo>
                  <a:pt x="1970" y="2420"/>
                </a:lnTo>
                <a:cubicBezTo>
                  <a:pt x="1987" y="2428"/>
                  <a:pt x="2004" y="2432"/>
                  <a:pt x="2020" y="2432"/>
                </a:cubicBezTo>
                <a:cubicBezTo>
                  <a:pt x="2084" y="2432"/>
                  <a:pt x="2139" y="2376"/>
                  <a:pt x="2118" y="2312"/>
                </a:cubicBezTo>
                <a:lnTo>
                  <a:pt x="1876" y="1575"/>
                </a:lnTo>
                <a:cubicBezTo>
                  <a:pt x="1863" y="1535"/>
                  <a:pt x="1876" y="1495"/>
                  <a:pt x="1917" y="1481"/>
                </a:cubicBezTo>
                <a:lnTo>
                  <a:pt x="2533" y="1026"/>
                </a:lnTo>
                <a:cubicBezTo>
                  <a:pt x="2613" y="972"/>
                  <a:pt x="2573" y="852"/>
                  <a:pt x="2479" y="852"/>
                </a:cubicBezTo>
                <a:lnTo>
                  <a:pt x="1716" y="852"/>
                </a:lnTo>
                <a:cubicBezTo>
                  <a:pt x="1675" y="852"/>
                  <a:pt x="1635" y="825"/>
                  <a:pt x="1622" y="798"/>
                </a:cubicBezTo>
                <a:lnTo>
                  <a:pt x="1394" y="61"/>
                </a:lnTo>
                <a:cubicBezTo>
                  <a:pt x="1374" y="21"/>
                  <a:pt x="1337" y="1"/>
                  <a:pt x="13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28"/>
          <p:cNvSpPr/>
          <p:nvPr/>
        </p:nvSpPr>
        <p:spPr>
          <a:xfrm>
            <a:off x="8628868" y="4385992"/>
            <a:ext cx="134700" cy="134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28"/>
          <p:cNvSpPr/>
          <p:nvPr/>
        </p:nvSpPr>
        <p:spPr>
          <a:xfrm>
            <a:off x="8905038" y="4793750"/>
            <a:ext cx="78900" cy="7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28"/>
          <p:cNvSpPr/>
          <p:nvPr/>
        </p:nvSpPr>
        <p:spPr>
          <a:xfrm>
            <a:off x="201000" y="1706200"/>
            <a:ext cx="68100" cy="67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28"/>
          <p:cNvSpPr/>
          <p:nvPr/>
        </p:nvSpPr>
        <p:spPr>
          <a:xfrm rot="-899959">
            <a:off x="356916" y="2012428"/>
            <a:ext cx="268185" cy="249518"/>
          </a:xfrm>
          <a:custGeom>
            <a:rect b="b" l="l" r="r" t="t"/>
            <a:pathLst>
              <a:path extrusionOk="0" h="2432" w="2614">
                <a:moveTo>
                  <a:pt x="1302" y="1"/>
                </a:moveTo>
                <a:cubicBezTo>
                  <a:pt x="1267" y="1"/>
                  <a:pt x="1233" y="21"/>
                  <a:pt x="1220" y="61"/>
                </a:cubicBezTo>
                <a:lnTo>
                  <a:pt x="979" y="798"/>
                </a:lnTo>
                <a:cubicBezTo>
                  <a:pt x="965" y="825"/>
                  <a:pt x="938" y="852"/>
                  <a:pt x="898" y="852"/>
                </a:cubicBezTo>
                <a:lnTo>
                  <a:pt x="121" y="852"/>
                </a:lnTo>
                <a:cubicBezTo>
                  <a:pt x="27" y="852"/>
                  <a:pt x="0" y="972"/>
                  <a:pt x="67" y="1026"/>
                </a:cubicBezTo>
                <a:lnTo>
                  <a:pt x="684" y="1481"/>
                </a:lnTo>
                <a:cubicBezTo>
                  <a:pt x="711" y="1495"/>
                  <a:pt x="724" y="1535"/>
                  <a:pt x="724" y="1575"/>
                </a:cubicBezTo>
                <a:lnTo>
                  <a:pt x="483" y="2312"/>
                </a:lnTo>
                <a:cubicBezTo>
                  <a:pt x="461" y="2376"/>
                  <a:pt x="516" y="2432"/>
                  <a:pt x="573" y="2432"/>
                </a:cubicBezTo>
                <a:cubicBezTo>
                  <a:pt x="588" y="2432"/>
                  <a:pt x="603" y="2428"/>
                  <a:pt x="617" y="2420"/>
                </a:cubicBezTo>
                <a:lnTo>
                  <a:pt x="1247" y="1964"/>
                </a:lnTo>
                <a:cubicBezTo>
                  <a:pt x="1260" y="1951"/>
                  <a:pt x="1277" y="1944"/>
                  <a:pt x="1295" y="1944"/>
                </a:cubicBezTo>
                <a:cubicBezTo>
                  <a:pt x="1314" y="1944"/>
                  <a:pt x="1334" y="1951"/>
                  <a:pt x="1354" y="1964"/>
                </a:cubicBezTo>
                <a:lnTo>
                  <a:pt x="1970" y="2420"/>
                </a:lnTo>
                <a:cubicBezTo>
                  <a:pt x="1987" y="2428"/>
                  <a:pt x="2004" y="2432"/>
                  <a:pt x="2020" y="2432"/>
                </a:cubicBezTo>
                <a:cubicBezTo>
                  <a:pt x="2084" y="2432"/>
                  <a:pt x="2139" y="2376"/>
                  <a:pt x="2118" y="2312"/>
                </a:cubicBezTo>
                <a:lnTo>
                  <a:pt x="1876" y="1575"/>
                </a:lnTo>
                <a:cubicBezTo>
                  <a:pt x="1863" y="1535"/>
                  <a:pt x="1876" y="1495"/>
                  <a:pt x="1917" y="1481"/>
                </a:cubicBezTo>
                <a:lnTo>
                  <a:pt x="2533" y="1026"/>
                </a:lnTo>
                <a:cubicBezTo>
                  <a:pt x="2613" y="972"/>
                  <a:pt x="2573" y="852"/>
                  <a:pt x="2479" y="852"/>
                </a:cubicBezTo>
                <a:lnTo>
                  <a:pt x="1716" y="852"/>
                </a:lnTo>
                <a:cubicBezTo>
                  <a:pt x="1675" y="852"/>
                  <a:pt x="1635" y="825"/>
                  <a:pt x="1622" y="798"/>
                </a:cubicBezTo>
                <a:lnTo>
                  <a:pt x="1394" y="61"/>
                </a:lnTo>
                <a:cubicBezTo>
                  <a:pt x="1374" y="21"/>
                  <a:pt x="1337" y="1"/>
                  <a:pt x="13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28"/>
          <p:cNvSpPr/>
          <p:nvPr/>
        </p:nvSpPr>
        <p:spPr>
          <a:xfrm>
            <a:off x="232568" y="2487892"/>
            <a:ext cx="134700" cy="134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28"/>
          <p:cNvSpPr/>
          <p:nvPr/>
        </p:nvSpPr>
        <p:spPr>
          <a:xfrm>
            <a:off x="458931" y="2984142"/>
            <a:ext cx="134700" cy="134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28"/>
          <p:cNvSpPr/>
          <p:nvPr/>
        </p:nvSpPr>
        <p:spPr>
          <a:xfrm>
            <a:off x="189750" y="3118551"/>
            <a:ext cx="90600" cy="903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8"/>
          <p:cNvSpPr/>
          <p:nvPr/>
        </p:nvSpPr>
        <p:spPr>
          <a:xfrm rot="1799914">
            <a:off x="378919" y="3469348"/>
            <a:ext cx="169525" cy="157722"/>
          </a:xfrm>
          <a:custGeom>
            <a:rect b="b" l="l" r="r" t="t"/>
            <a:pathLst>
              <a:path extrusionOk="0" h="2432" w="2614">
                <a:moveTo>
                  <a:pt x="1302" y="1"/>
                </a:moveTo>
                <a:cubicBezTo>
                  <a:pt x="1267" y="1"/>
                  <a:pt x="1233" y="21"/>
                  <a:pt x="1220" y="61"/>
                </a:cubicBezTo>
                <a:lnTo>
                  <a:pt x="979" y="798"/>
                </a:lnTo>
                <a:cubicBezTo>
                  <a:pt x="965" y="825"/>
                  <a:pt x="938" y="852"/>
                  <a:pt x="898" y="852"/>
                </a:cubicBezTo>
                <a:lnTo>
                  <a:pt x="121" y="852"/>
                </a:lnTo>
                <a:cubicBezTo>
                  <a:pt x="27" y="852"/>
                  <a:pt x="0" y="972"/>
                  <a:pt x="67" y="1026"/>
                </a:cubicBezTo>
                <a:lnTo>
                  <a:pt x="684" y="1481"/>
                </a:lnTo>
                <a:cubicBezTo>
                  <a:pt x="711" y="1495"/>
                  <a:pt x="724" y="1535"/>
                  <a:pt x="724" y="1575"/>
                </a:cubicBezTo>
                <a:lnTo>
                  <a:pt x="483" y="2312"/>
                </a:lnTo>
                <a:cubicBezTo>
                  <a:pt x="461" y="2376"/>
                  <a:pt x="516" y="2432"/>
                  <a:pt x="573" y="2432"/>
                </a:cubicBezTo>
                <a:cubicBezTo>
                  <a:pt x="588" y="2432"/>
                  <a:pt x="603" y="2428"/>
                  <a:pt x="617" y="2420"/>
                </a:cubicBezTo>
                <a:lnTo>
                  <a:pt x="1247" y="1964"/>
                </a:lnTo>
                <a:cubicBezTo>
                  <a:pt x="1260" y="1951"/>
                  <a:pt x="1277" y="1944"/>
                  <a:pt x="1295" y="1944"/>
                </a:cubicBezTo>
                <a:cubicBezTo>
                  <a:pt x="1314" y="1944"/>
                  <a:pt x="1334" y="1951"/>
                  <a:pt x="1354" y="1964"/>
                </a:cubicBezTo>
                <a:lnTo>
                  <a:pt x="1970" y="2420"/>
                </a:lnTo>
                <a:cubicBezTo>
                  <a:pt x="1987" y="2428"/>
                  <a:pt x="2004" y="2432"/>
                  <a:pt x="2020" y="2432"/>
                </a:cubicBezTo>
                <a:cubicBezTo>
                  <a:pt x="2084" y="2432"/>
                  <a:pt x="2139" y="2376"/>
                  <a:pt x="2118" y="2312"/>
                </a:cubicBezTo>
                <a:lnTo>
                  <a:pt x="1876" y="1575"/>
                </a:lnTo>
                <a:cubicBezTo>
                  <a:pt x="1863" y="1535"/>
                  <a:pt x="1876" y="1495"/>
                  <a:pt x="1917" y="1481"/>
                </a:cubicBezTo>
                <a:lnTo>
                  <a:pt x="2533" y="1026"/>
                </a:lnTo>
                <a:cubicBezTo>
                  <a:pt x="2613" y="972"/>
                  <a:pt x="2573" y="852"/>
                  <a:pt x="2479" y="852"/>
                </a:cubicBezTo>
                <a:lnTo>
                  <a:pt x="1716" y="852"/>
                </a:lnTo>
                <a:cubicBezTo>
                  <a:pt x="1675" y="852"/>
                  <a:pt x="1635" y="825"/>
                  <a:pt x="1622" y="798"/>
                </a:cubicBezTo>
                <a:lnTo>
                  <a:pt x="1394" y="61"/>
                </a:lnTo>
                <a:cubicBezTo>
                  <a:pt x="1374" y="21"/>
                  <a:pt x="1337" y="1"/>
                  <a:pt x="13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28"/>
          <p:cNvSpPr/>
          <p:nvPr/>
        </p:nvSpPr>
        <p:spPr>
          <a:xfrm>
            <a:off x="480988" y="4311701"/>
            <a:ext cx="90600" cy="903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28"/>
          <p:cNvSpPr/>
          <p:nvPr/>
        </p:nvSpPr>
        <p:spPr>
          <a:xfrm rot="-899965">
            <a:off x="185177" y="3863778"/>
            <a:ext cx="169530" cy="157727"/>
          </a:xfrm>
          <a:custGeom>
            <a:rect b="b" l="l" r="r" t="t"/>
            <a:pathLst>
              <a:path extrusionOk="0" h="2432" w="2614">
                <a:moveTo>
                  <a:pt x="1302" y="1"/>
                </a:moveTo>
                <a:cubicBezTo>
                  <a:pt x="1267" y="1"/>
                  <a:pt x="1233" y="21"/>
                  <a:pt x="1220" y="61"/>
                </a:cubicBezTo>
                <a:lnTo>
                  <a:pt x="979" y="798"/>
                </a:lnTo>
                <a:cubicBezTo>
                  <a:pt x="965" y="825"/>
                  <a:pt x="938" y="852"/>
                  <a:pt x="898" y="852"/>
                </a:cubicBezTo>
                <a:lnTo>
                  <a:pt x="121" y="852"/>
                </a:lnTo>
                <a:cubicBezTo>
                  <a:pt x="27" y="852"/>
                  <a:pt x="0" y="972"/>
                  <a:pt x="67" y="1026"/>
                </a:cubicBezTo>
                <a:lnTo>
                  <a:pt x="684" y="1481"/>
                </a:lnTo>
                <a:cubicBezTo>
                  <a:pt x="711" y="1495"/>
                  <a:pt x="724" y="1535"/>
                  <a:pt x="724" y="1575"/>
                </a:cubicBezTo>
                <a:lnTo>
                  <a:pt x="483" y="2312"/>
                </a:lnTo>
                <a:cubicBezTo>
                  <a:pt x="461" y="2376"/>
                  <a:pt x="516" y="2432"/>
                  <a:pt x="573" y="2432"/>
                </a:cubicBezTo>
                <a:cubicBezTo>
                  <a:pt x="588" y="2432"/>
                  <a:pt x="603" y="2428"/>
                  <a:pt x="617" y="2420"/>
                </a:cubicBezTo>
                <a:lnTo>
                  <a:pt x="1247" y="1964"/>
                </a:lnTo>
                <a:cubicBezTo>
                  <a:pt x="1260" y="1951"/>
                  <a:pt x="1277" y="1944"/>
                  <a:pt x="1295" y="1944"/>
                </a:cubicBezTo>
                <a:cubicBezTo>
                  <a:pt x="1314" y="1944"/>
                  <a:pt x="1334" y="1951"/>
                  <a:pt x="1354" y="1964"/>
                </a:cubicBezTo>
                <a:lnTo>
                  <a:pt x="1970" y="2420"/>
                </a:lnTo>
                <a:cubicBezTo>
                  <a:pt x="1987" y="2428"/>
                  <a:pt x="2004" y="2432"/>
                  <a:pt x="2020" y="2432"/>
                </a:cubicBezTo>
                <a:cubicBezTo>
                  <a:pt x="2084" y="2432"/>
                  <a:pt x="2139" y="2376"/>
                  <a:pt x="2118" y="2312"/>
                </a:cubicBezTo>
                <a:lnTo>
                  <a:pt x="1876" y="1575"/>
                </a:lnTo>
                <a:cubicBezTo>
                  <a:pt x="1863" y="1535"/>
                  <a:pt x="1876" y="1495"/>
                  <a:pt x="1917" y="1481"/>
                </a:cubicBezTo>
                <a:lnTo>
                  <a:pt x="2533" y="1026"/>
                </a:lnTo>
                <a:cubicBezTo>
                  <a:pt x="2613" y="972"/>
                  <a:pt x="2573" y="852"/>
                  <a:pt x="2479" y="852"/>
                </a:cubicBezTo>
                <a:lnTo>
                  <a:pt x="1716" y="852"/>
                </a:lnTo>
                <a:cubicBezTo>
                  <a:pt x="1675" y="852"/>
                  <a:pt x="1635" y="825"/>
                  <a:pt x="1622" y="798"/>
                </a:cubicBezTo>
                <a:lnTo>
                  <a:pt x="1394" y="61"/>
                </a:lnTo>
                <a:cubicBezTo>
                  <a:pt x="1374" y="21"/>
                  <a:pt x="1337" y="1"/>
                  <a:pt x="13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28"/>
          <p:cNvSpPr/>
          <p:nvPr/>
        </p:nvSpPr>
        <p:spPr>
          <a:xfrm>
            <a:off x="329188" y="4543600"/>
            <a:ext cx="68100" cy="67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28"/>
          <p:cNvSpPr/>
          <p:nvPr/>
        </p:nvSpPr>
        <p:spPr>
          <a:xfrm>
            <a:off x="145643" y="4872342"/>
            <a:ext cx="134700" cy="134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our Columns">
  <p:cSld name="CUSTOM_2">
    <p:bg>
      <p:bgPr>
        <a:solidFill>
          <a:srgbClr val="FFFFFF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9"/>
          <p:cNvSpPr txBox="1"/>
          <p:nvPr>
            <p:ph type="title"/>
          </p:nvPr>
        </p:nvSpPr>
        <p:spPr>
          <a:xfrm>
            <a:off x="1233850" y="2014575"/>
            <a:ext cx="2074800" cy="55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3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44" name="Google Shape;44;p29"/>
          <p:cNvSpPr txBox="1"/>
          <p:nvPr>
            <p:ph idx="1" type="subTitle"/>
          </p:nvPr>
        </p:nvSpPr>
        <p:spPr>
          <a:xfrm>
            <a:off x="1322650" y="2506352"/>
            <a:ext cx="1986000" cy="5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9"/>
          <p:cNvSpPr txBox="1"/>
          <p:nvPr>
            <p:ph idx="2" type="title"/>
          </p:nvPr>
        </p:nvSpPr>
        <p:spPr>
          <a:xfrm>
            <a:off x="1233850" y="3378651"/>
            <a:ext cx="2074800" cy="55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3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46" name="Google Shape;46;p29"/>
          <p:cNvSpPr txBox="1"/>
          <p:nvPr>
            <p:ph idx="3" type="subTitle"/>
          </p:nvPr>
        </p:nvSpPr>
        <p:spPr>
          <a:xfrm>
            <a:off x="1322650" y="3865448"/>
            <a:ext cx="1986000" cy="5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9"/>
          <p:cNvSpPr txBox="1"/>
          <p:nvPr>
            <p:ph idx="4" type="title"/>
          </p:nvPr>
        </p:nvSpPr>
        <p:spPr>
          <a:xfrm>
            <a:off x="5835425" y="2014550"/>
            <a:ext cx="2074800" cy="55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3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48" name="Google Shape;48;p29"/>
          <p:cNvSpPr txBox="1"/>
          <p:nvPr>
            <p:ph idx="5" type="subTitle"/>
          </p:nvPr>
        </p:nvSpPr>
        <p:spPr>
          <a:xfrm>
            <a:off x="5835425" y="2506352"/>
            <a:ext cx="1986000" cy="5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9"/>
          <p:cNvSpPr txBox="1"/>
          <p:nvPr>
            <p:ph idx="6" type="title"/>
          </p:nvPr>
        </p:nvSpPr>
        <p:spPr>
          <a:xfrm>
            <a:off x="5835425" y="3378649"/>
            <a:ext cx="2074800" cy="55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3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"/>
              <a:buNone/>
              <a:defRPr sz="2500"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50" name="Google Shape;50;p29"/>
          <p:cNvSpPr txBox="1"/>
          <p:nvPr>
            <p:ph idx="7" type="subTitle"/>
          </p:nvPr>
        </p:nvSpPr>
        <p:spPr>
          <a:xfrm>
            <a:off x="5835425" y="3865449"/>
            <a:ext cx="1986000" cy="5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9"/>
          <p:cNvSpPr txBox="1"/>
          <p:nvPr>
            <p:ph idx="8" type="title"/>
          </p:nvPr>
        </p:nvSpPr>
        <p:spPr>
          <a:xfrm>
            <a:off x="713250" y="719024"/>
            <a:ext cx="7717500" cy="23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grpSp>
        <p:nvGrpSpPr>
          <p:cNvPr id="52" name="Google Shape;52;p29"/>
          <p:cNvGrpSpPr/>
          <p:nvPr/>
        </p:nvGrpSpPr>
        <p:grpSpPr>
          <a:xfrm>
            <a:off x="304142" y="169667"/>
            <a:ext cx="8577225" cy="1729243"/>
            <a:chOff x="304142" y="169667"/>
            <a:chExt cx="8577225" cy="1729243"/>
          </a:xfrm>
        </p:grpSpPr>
        <p:sp>
          <p:nvSpPr>
            <p:cNvPr id="53" name="Google Shape;53;p29"/>
            <p:cNvSpPr/>
            <p:nvPr/>
          </p:nvSpPr>
          <p:spPr>
            <a:xfrm rot="-899965">
              <a:off x="8471227" y="1217191"/>
              <a:ext cx="169530" cy="157727"/>
            </a:xfrm>
            <a:custGeom>
              <a:rect b="b" l="l" r="r" t="t"/>
              <a:pathLst>
                <a:path extrusionOk="0" h="2432" w="2614">
                  <a:moveTo>
                    <a:pt x="1302" y="1"/>
                  </a:moveTo>
                  <a:cubicBezTo>
                    <a:pt x="1267" y="1"/>
                    <a:pt x="1233" y="21"/>
                    <a:pt x="1220" y="61"/>
                  </a:cubicBezTo>
                  <a:lnTo>
                    <a:pt x="979" y="798"/>
                  </a:lnTo>
                  <a:cubicBezTo>
                    <a:pt x="965" y="825"/>
                    <a:pt x="938" y="852"/>
                    <a:pt x="898" y="852"/>
                  </a:cubicBezTo>
                  <a:lnTo>
                    <a:pt x="121" y="852"/>
                  </a:lnTo>
                  <a:cubicBezTo>
                    <a:pt x="27" y="852"/>
                    <a:pt x="0" y="972"/>
                    <a:pt x="67" y="1026"/>
                  </a:cubicBezTo>
                  <a:lnTo>
                    <a:pt x="684" y="1481"/>
                  </a:lnTo>
                  <a:cubicBezTo>
                    <a:pt x="711" y="1495"/>
                    <a:pt x="724" y="1535"/>
                    <a:pt x="724" y="1575"/>
                  </a:cubicBezTo>
                  <a:lnTo>
                    <a:pt x="483" y="2312"/>
                  </a:lnTo>
                  <a:cubicBezTo>
                    <a:pt x="461" y="2376"/>
                    <a:pt x="516" y="2432"/>
                    <a:pt x="573" y="2432"/>
                  </a:cubicBezTo>
                  <a:cubicBezTo>
                    <a:pt x="588" y="2432"/>
                    <a:pt x="603" y="2428"/>
                    <a:pt x="617" y="2420"/>
                  </a:cubicBezTo>
                  <a:lnTo>
                    <a:pt x="1247" y="1964"/>
                  </a:lnTo>
                  <a:cubicBezTo>
                    <a:pt x="1260" y="1951"/>
                    <a:pt x="1277" y="1944"/>
                    <a:pt x="1295" y="1944"/>
                  </a:cubicBezTo>
                  <a:cubicBezTo>
                    <a:pt x="1314" y="1944"/>
                    <a:pt x="1334" y="1951"/>
                    <a:pt x="1354" y="1964"/>
                  </a:cubicBezTo>
                  <a:lnTo>
                    <a:pt x="1970" y="2420"/>
                  </a:lnTo>
                  <a:cubicBezTo>
                    <a:pt x="1987" y="2428"/>
                    <a:pt x="2004" y="2432"/>
                    <a:pt x="2020" y="2432"/>
                  </a:cubicBezTo>
                  <a:cubicBezTo>
                    <a:pt x="2084" y="2432"/>
                    <a:pt x="2139" y="2376"/>
                    <a:pt x="2118" y="2312"/>
                  </a:cubicBezTo>
                  <a:lnTo>
                    <a:pt x="1876" y="1575"/>
                  </a:lnTo>
                  <a:cubicBezTo>
                    <a:pt x="1863" y="1535"/>
                    <a:pt x="1876" y="1495"/>
                    <a:pt x="1917" y="1481"/>
                  </a:cubicBezTo>
                  <a:lnTo>
                    <a:pt x="2533" y="1026"/>
                  </a:lnTo>
                  <a:cubicBezTo>
                    <a:pt x="2613" y="972"/>
                    <a:pt x="2573" y="852"/>
                    <a:pt x="2479" y="852"/>
                  </a:cubicBezTo>
                  <a:lnTo>
                    <a:pt x="1716" y="852"/>
                  </a:lnTo>
                  <a:cubicBezTo>
                    <a:pt x="1675" y="852"/>
                    <a:pt x="1635" y="825"/>
                    <a:pt x="1622" y="798"/>
                  </a:cubicBezTo>
                  <a:lnTo>
                    <a:pt x="1394" y="61"/>
                  </a:lnTo>
                  <a:cubicBezTo>
                    <a:pt x="1374" y="21"/>
                    <a:pt x="1337" y="1"/>
                    <a:pt x="13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29"/>
            <p:cNvSpPr/>
            <p:nvPr/>
          </p:nvSpPr>
          <p:spPr>
            <a:xfrm rot="1799914">
              <a:off x="8207519" y="387598"/>
              <a:ext cx="169525" cy="157722"/>
            </a:xfrm>
            <a:custGeom>
              <a:rect b="b" l="l" r="r" t="t"/>
              <a:pathLst>
                <a:path extrusionOk="0" h="2432" w="2614">
                  <a:moveTo>
                    <a:pt x="1302" y="1"/>
                  </a:moveTo>
                  <a:cubicBezTo>
                    <a:pt x="1267" y="1"/>
                    <a:pt x="1233" y="21"/>
                    <a:pt x="1220" y="61"/>
                  </a:cubicBezTo>
                  <a:lnTo>
                    <a:pt x="979" y="798"/>
                  </a:lnTo>
                  <a:cubicBezTo>
                    <a:pt x="965" y="825"/>
                    <a:pt x="938" y="852"/>
                    <a:pt x="898" y="852"/>
                  </a:cubicBezTo>
                  <a:lnTo>
                    <a:pt x="121" y="852"/>
                  </a:lnTo>
                  <a:cubicBezTo>
                    <a:pt x="27" y="852"/>
                    <a:pt x="0" y="972"/>
                    <a:pt x="67" y="1026"/>
                  </a:cubicBezTo>
                  <a:lnTo>
                    <a:pt x="684" y="1481"/>
                  </a:lnTo>
                  <a:cubicBezTo>
                    <a:pt x="711" y="1495"/>
                    <a:pt x="724" y="1535"/>
                    <a:pt x="724" y="1575"/>
                  </a:cubicBezTo>
                  <a:lnTo>
                    <a:pt x="483" y="2312"/>
                  </a:lnTo>
                  <a:cubicBezTo>
                    <a:pt x="461" y="2376"/>
                    <a:pt x="516" y="2432"/>
                    <a:pt x="573" y="2432"/>
                  </a:cubicBezTo>
                  <a:cubicBezTo>
                    <a:pt x="588" y="2432"/>
                    <a:pt x="603" y="2428"/>
                    <a:pt x="617" y="2420"/>
                  </a:cubicBezTo>
                  <a:lnTo>
                    <a:pt x="1247" y="1964"/>
                  </a:lnTo>
                  <a:cubicBezTo>
                    <a:pt x="1260" y="1951"/>
                    <a:pt x="1277" y="1944"/>
                    <a:pt x="1295" y="1944"/>
                  </a:cubicBezTo>
                  <a:cubicBezTo>
                    <a:pt x="1314" y="1944"/>
                    <a:pt x="1334" y="1951"/>
                    <a:pt x="1354" y="1964"/>
                  </a:cubicBezTo>
                  <a:lnTo>
                    <a:pt x="1970" y="2420"/>
                  </a:lnTo>
                  <a:cubicBezTo>
                    <a:pt x="1987" y="2428"/>
                    <a:pt x="2004" y="2432"/>
                    <a:pt x="2020" y="2432"/>
                  </a:cubicBezTo>
                  <a:cubicBezTo>
                    <a:pt x="2084" y="2432"/>
                    <a:pt x="2139" y="2376"/>
                    <a:pt x="2118" y="2312"/>
                  </a:cubicBezTo>
                  <a:lnTo>
                    <a:pt x="1876" y="1575"/>
                  </a:lnTo>
                  <a:cubicBezTo>
                    <a:pt x="1863" y="1535"/>
                    <a:pt x="1876" y="1495"/>
                    <a:pt x="1917" y="1481"/>
                  </a:cubicBezTo>
                  <a:lnTo>
                    <a:pt x="2533" y="1026"/>
                  </a:lnTo>
                  <a:cubicBezTo>
                    <a:pt x="2613" y="972"/>
                    <a:pt x="2573" y="852"/>
                    <a:pt x="2479" y="852"/>
                  </a:cubicBezTo>
                  <a:lnTo>
                    <a:pt x="1716" y="852"/>
                  </a:lnTo>
                  <a:cubicBezTo>
                    <a:pt x="1675" y="852"/>
                    <a:pt x="1635" y="825"/>
                    <a:pt x="1622" y="798"/>
                  </a:cubicBezTo>
                  <a:lnTo>
                    <a:pt x="1394" y="61"/>
                  </a:lnTo>
                  <a:cubicBezTo>
                    <a:pt x="1374" y="21"/>
                    <a:pt x="1337" y="1"/>
                    <a:pt x="130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29"/>
            <p:cNvSpPr/>
            <p:nvPr/>
          </p:nvSpPr>
          <p:spPr>
            <a:xfrm>
              <a:off x="8520993" y="712467"/>
              <a:ext cx="134700" cy="1344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29"/>
            <p:cNvSpPr/>
            <p:nvPr/>
          </p:nvSpPr>
          <p:spPr>
            <a:xfrm rot="-899965">
              <a:off x="1280602" y="231141"/>
              <a:ext cx="169530" cy="157727"/>
            </a:xfrm>
            <a:custGeom>
              <a:rect b="b" l="l" r="r" t="t"/>
              <a:pathLst>
                <a:path extrusionOk="0" h="2432" w="2614">
                  <a:moveTo>
                    <a:pt x="1302" y="1"/>
                  </a:moveTo>
                  <a:cubicBezTo>
                    <a:pt x="1267" y="1"/>
                    <a:pt x="1233" y="21"/>
                    <a:pt x="1220" y="61"/>
                  </a:cubicBezTo>
                  <a:lnTo>
                    <a:pt x="979" y="798"/>
                  </a:lnTo>
                  <a:cubicBezTo>
                    <a:pt x="965" y="825"/>
                    <a:pt x="938" y="852"/>
                    <a:pt x="898" y="852"/>
                  </a:cubicBezTo>
                  <a:lnTo>
                    <a:pt x="121" y="852"/>
                  </a:lnTo>
                  <a:cubicBezTo>
                    <a:pt x="27" y="852"/>
                    <a:pt x="0" y="972"/>
                    <a:pt x="67" y="1026"/>
                  </a:cubicBezTo>
                  <a:lnTo>
                    <a:pt x="684" y="1481"/>
                  </a:lnTo>
                  <a:cubicBezTo>
                    <a:pt x="711" y="1495"/>
                    <a:pt x="724" y="1535"/>
                    <a:pt x="724" y="1575"/>
                  </a:cubicBezTo>
                  <a:lnTo>
                    <a:pt x="483" y="2312"/>
                  </a:lnTo>
                  <a:cubicBezTo>
                    <a:pt x="461" y="2376"/>
                    <a:pt x="516" y="2432"/>
                    <a:pt x="573" y="2432"/>
                  </a:cubicBezTo>
                  <a:cubicBezTo>
                    <a:pt x="588" y="2432"/>
                    <a:pt x="603" y="2428"/>
                    <a:pt x="617" y="2420"/>
                  </a:cubicBezTo>
                  <a:lnTo>
                    <a:pt x="1247" y="1964"/>
                  </a:lnTo>
                  <a:cubicBezTo>
                    <a:pt x="1260" y="1951"/>
                    <a:pt x="1277" y="1944"/>
                    <a:pt x="1295" y="1944"/>
                  </a:cubicBezTo>
                  <a:cubicBezTo>
                    <a:pt x="1314" y="1944"/>
                    <a:pt x="1334" y="1951"/>
                    <a:pt x="1354" y="1964"/>
                  </a:cubicBezTo>
                  <a:lnTo>
                    <a:pt x="1970" y="2420"/>
                  </a:lnTo>
                  <a:cubicBezTo>
                    <a:pt x="1987" y="2428"/>
                    <a:pt x="2004" y="2432"/>
                    <a:pt x="2020" y="2432"/>
                  </a:cubicBezTo>
                  <a:cubicBezTo>
                    <a:pt x="2084" y="2432"/>
                    <a:pt x="2139" y="2376"/>
                    <a:pt x="2118" y="2312"/>
                  </a:cubicBezTo>
                  <a:lnTo>
                    <a:pt x="1876" y="1575"/>
                  </a:lnTo>
                  <a:cubicBezTo>
                    <a:pt x="1863" y="1535"/>
                    <a:pt x="1876" y="1495"/>
                    <a:pt x="1917" y="1481"/>
                  </a:cubicBezTo>
                  <a:lnTo>
                    <a:pt x="2533" y="1026"/>
                  </a:lnTo>
                  <a:cubicBezTo>
                    <a:pt x="2613" y="972"/>
                    <a:pt x="2573" y="852"/>
                    <a:pt x="2479" y="852"/>
                  </a:cubicBezTo>
                  <a:lnTo>
                    <a:pt x="1716" y="852"/>
                  </a:lnTo>
                  <a:cubicBezTo>
                    <a:pt x="1675" y="852"/>
                    <a:pt x="1635" y="825"/>
                    <a:pt x="1622" y="798"/>
                  </a:cubicBezTo>
                  <a:lnTo>
                    <a:pt x="1394" y="61"/>
                  </a:lnTo>
                  <a:cubicBezTo>
                    <a:pt x="1374" y="21"/>
                    <a:pt x="1337" y="1"/>
                    <a:pt x="13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29"/>
            <p:cNvSpPr/>
            <p:nvPr/>
          </p:nvSpPr>
          <p:spPr>
            <a:xfrm rot="1799914">
              <a:off x="778919" y="887773"/>
              <a:ext cx="169525" cy="157722"/>
            </a:xfrm>
            <a:custGeom>
              <a:rect b="b" l="l" r="r" t="t"/>
              <a:pathLst>
                <a:path extrusionOk="0" h="2432" w="2614">
                  <a:moveTo>
                    <a:pt x="1302" y="1"/>
                  </a:moveTo>
                  <a:cubicBezTo>
                    <a:pt x="1267" y="1"/>
                    <a:pt x="1233" y="21"/>
                    <a:pt x="1220" y="61"/>
                  </a:cubicBezTo>
                  <a:lnTo>
                    <a:pt x="979" y="798"/>
                  </a:lnTo>
                  <a:cubicBezTo>
                    <a:pt x="965" y="825"/>
                    <a:pt x="938" y="852"/>
                    <a:pt x="898" y="852"/>
                  </a:cubicBezTo>
                  <a:lnTo>
                    <a:pt x="121" y="852"/>
                  </a:lnTo>
                  <a:cubicBezTo>
                    <a:pt x="27" y="852"/>
                    <a:pt x="0" y="972"/>
                    <a:pt x="67" y="1026"/>
                  </a:cubicBezTo>
                  <a:lnTo>
                    <a:pt x="684" y="1481"/>
                  </a:lnTo>
                  <a:cubicBezTo>
                    <a:pt x="711" y="1495"/>
                    <a:pt x="724" y="1535"/>
                    <a:pt x="724" y="1575"/>
                  </a:cubicBezTo>
                  <a:lnTo>
                    <a:pt x="483" y="2312"/>
                  </a:lnTo>
                  <a:cubicBezTo>
                    <a:pt x="461" y="2376"/>
                    <a:pt x="516" y="2432"/>
                    <a:pt x="573" y="2432"/>
                  </a:cubicBezTo>
                  <a:cubicBezTo>
                    <a:pt x="588" y="2432"/>
                    <a:pt x="603" y="2428"/>
                    <a:pt x="617" y="2420"/>
                  </a:cubicBezTo>
                  <a:lnTo>
                    <a:pt x="1247" y="1964"/>
                  </a:lnTo>
                  <a:cubicBezTo>
                    <a:pt x="1260" y="1951"/>
                    <a:pt x="1277" y="1944"/>
                    <a:pt x="1295" y="1944"/>
                  </a:cubicBezTo>
                  <a:cubicBezTo>
                    <a:pt x="1314" y="1944"/>
                    <a:pt x="1334" y="1951"/>
                    <a:pt x="1354" y="1964"/>
                  </a:cubicBezTo>
                  <a:lnTo>
                    <a:pt x="1970" y="2420"/>
                  </a:lnTo>
                  <a:cubicBezTo>
                    <a:pt x="1987" y="2428"/>
                    <a:pt x="2004" y="2432"/>
                    <a:pt x="2020" y="2432"/>
                  </a:cubicBezTo>
                  <a:cubicBezTo>
                    <a:pt x="2084" y="2432"/>
                    <a:pt x="2139" y="2376"/>
                    <a:pt x="2118" y="2312"/>
                  </a:cubicBezTo>
                  <a:lnTo>
                    <a:pt x="1876" y="1575"/>
                  </a:lnTo>
                  <a:cubicBezTo>
                    <a:pt x="1863" y="1535"/>
                    <a:pt x="1876" y="1495"/>
                    <a:pt x="1917" y="1481"/>
                  </a:cubicBezTo>
                  <a:lnTo>
                    <a:pt x="2533" y="1026"/>
                  </a:lnTo>
                  <a:cubicBezTo>
                    <a:pt x="2613" y="972"/>
                    <a:pt x="2573" y="852"/>
                    <a:pt x="2479" y="852"/>
                  </a:cubicBezTo>
                  <a:lnTo>
                    <a:pt x="1716" y="852"/>
                  </a:lnTo>
                  <a:cubicBezTo>
                    <a:pt x="1675" y="852"/>
                    <a:pt x="1635" y="825"/>
                    <a:pt x="1622" y="798"/>
                  </a:cubicBezTo>
                  <a:lnTo>
                    <a:pt x="1394" y="61"/>
                  </a:lnTo>
                  <a:cubicBezTo>
                    <a:pt x="1374" y="21"/>
                    <a:pt x="1337" y="1"/>
                    <a:pt x="13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29"/>
            <p:cNvSpPr/>
            <p:nvPr/>
          </p:nvSpPr>
          <p:spPr>
            <a:xfrm>
              <a:off x="816381" y="482705"/>
              <a:ext cx="134700" cy="1344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29"/>
            <p:cNvSpPr/>
            <p:nvPr/>
          </p:nvSpPr>
          <p:spPr>
            <a:xfrm rot="1799914">
              <a:off x="8683769" y="1709373"/>
              <a:ext cx="169525" cy="157722"/>
            </a:xfrm>
            <a:custGeom>
              <a:rect b="b" l="l" r="r" t="t"/>
              <a:pathLst>
                <a:path extrusionOk="0" h="2432" w="2614">
                  <a:moveTo>
                    <a:pt x="1302" y="1"/>
                  </a:moveTo>
                  <a:cubicBezTo>
                    <a:pt x="1267" y="1"/>
                    <a:pt x="1233" y="21"/>
                    <a:pt x="1220" y="61"/>
                  </a:cubicBezTo>
                  <a:lnTo>
                    <a:pt x="979" y="798"/>
                  </a:lnTo>
                  <a:cubicBezTo>
                    <a:pt x="965" y="825"/>
                    <a:pt x="938" y="852"/>
                    <a:pt x="898" y="852"/>
                  </a:cubicBezTo>
                  <a:lnTo>
                    <a:pt x="121" y="852"/>
                  </a:lnTo>
                  <a:cubicBezTo>
                    <a:pt x="27" y="852"/>
                    <a:pt x="0" y="972"/>
                    <a:pt x="67" y="1026"/>
                  </a:cubicBezTo>
                  <a:lnTo>
                    <a:pt x="684" y="1481"/>
                  </a:lnTo>
                  <a:cubicBezTo>
                    <a:pt x="711" y="1495"/>
                    <a:pt x="724" y="1535"/>
                    <a:pt x="724" y="1575"/>
                  </a:cubicBezTo>
                  <a:lnTo>
                    <a:pt x="483" y="2312"/>
                  </a:lnTo>
                  <a:cubicBezTo>
                    <a:pt x="461" y="2376"/>
                    <a:pt x="516" y="2432"/>
                    <a:pt x="573" y="2432"/>
                  </a:cubicBezTo>
                  <a:cubicBezTo>
                    <a:pt x="588" y="2432"/>
                    <a:pt x="603" y="2428"/>
                    <a:pt x="617" y="2420"/>
                  </a:cubicBezTo>
                  <a:lnTo>
                    <a:pt x="1247" y="1964"/>
                  </a:lnTo>
                  <a:cubicBezTo>
                    <a:pt x="1260" y="1951"/>
                    <a:pt x="1277" y="1944"/>
                    <a:pt x="1295" y="1944"/>
                  </a:cubicBezTo>
                  <a:cubicBezTo>
                    <a:pt x="1314" y="1944"/>
                    <a:pt x="1334" y="1951"/>
                    <a:pt x="1354" y="1964"/>
                  </a:cubicBezTo>
                  <a:lnTo>
                    <a:pt x="1970" y="2420"/>
                  </a:lnTo>
                  <a:cubicBezTo>
                    <a:pt x="1987" y="2428"/>
                    <a:pt x="2004" y="2432"/>
                    <a:pt x="2020" y="2432"/>
                  </a:cubicBezTo>
                  <a:cubicBezTo>
                    <a:pt x="2084" y="2432"/>
                    <a:pt x="2139" y="2376"/>
                    <a:pt x="2118" y="2312"/>
                  </a:cubicBezTo>
                  <a:lnTo>
                    <a:pt x="1876" y="1575"/>
                  </a:lnTo>
                  <a:cubicBezTo>
                    <a:pt x="1863" y="1535"/>
                    <a:pt x="1876" y="1495"/>
                    <a:pt x="1917" y="1481"/>
                  </a:cubicBezTo>
                  <a:lnTo>
                    <a:pt x="2533" y="1026"/>
                  </a:lnTo>
                  <a:cubicBezTo>
                    <a:pt x="2613" y="972"/>
                    <a:pt x="2573" y="852"/>
                    <a:pt x="2479" y="852"/>
                  </a:cubicBezTo>
                  <a:lnTo>
                    <a:pt x="1716" y="852"/>
                  </a:lnTo>
                  <a:cubicBezTo>
                    <a:pt x="1675" y="852"/>
                    <a:pt x="1635" y="825"/>
                    <a:pt x="1622" y="798"/>
                  </a:cubicBezTo>
                  <a:lnTo>
                    <a:pt x="1394" y="61"/>
                  </a:lnTo>
                  <a:cubicBezTo>
                    <a:pt x="1374" y="21"/>
                    <a:pt x="1337" y="1"/>
                    <a:pt x="130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29"/>
            <p:cNvSpPr/>
            <p:nvPr/>
          </p:nvSpPr>
          <p:spPr>
            <a:xfrm rot="-899965">
              <a:off x="321665" y="1578566"/>
              <a:ext cx="169530" cy="157727"/>
            </a:xfrm>
            <a:custGeom>
              <a:rect b="b" l="l" r="r" t="t"/>
              <a:pathLst>
                <a:path extrusionOk="0" h="2432" w="2614">
                  <a:moveTo>
                    <a:pt x="1302" y="1"/>
                  </a:moveTo>
                  <a:cubicBezTo>
                    <a:pt x="1267" y="1"/>
                    <a:pt x="1233" y="21"/>
                    <a:pt x="1220" y="61"/>
                  </a:cubicBezTo>
                  <a:lnTo>
                    <a:pt x="979" y="798"/>
                  </a:lnTo>
                  <a:cubicBezTo>
                    <a:pt x="965" y="825"/>
                    <a:pt x="938" y="852"/>
                    <a:pt x="898" y="852"/>
                  </a:cubicBezTo>
                  <a:lnTo>
                    <a:pt x="121" y="852"/>
                  </a:lnTo>
                  <a:cubicBezTo>
                    <a:pt x="27" y="852"/>
                    <a:pt x="0" y="972"/>
                    <a:pt x="67" y="1026"/>
                  </a:cubicBezTo>
                  <a:lnTo>
                    <a:pt x="684" y="1481"/>
                  </a:lnTo>
                  <a:cubicBezTo>
                    <a:pt x="711" y="1495"/>
                    <a:pt x="724" y="1535"/>
                    <a:pt x="724" y="1575"/>
                  </a:cubicBezTo>
                  <a:lnTo>
                    <a:pt x="483" y="2312"/>
                  </a:lnTo>
                  <a:cubicBezTo>
                    <a:pt x="461" y="2376"/>
                    <a:pt x="516" y="2432"/>
                    <a:pt x="573" y="2432"/>
                  </a:cubicBezTo>
                  <a:cubicBezTo>
                    <a:pt x="588" y="2432"/>
                    <a:pt x="603" y="2428"/>
                    <a:pt x="617" y="2420"/>
                  </a:cubicBezTo>
                  <a:lnTo>
                    <a:pt x="1247" y="1964"/>
                  </a:lnTo>
                  <a:cubicBezTo>
                    <a:pt x="1260" y="1951"/>
                    <a:pt x="1277" y="1944"/>
                    <a:pt x="1295" y="1944"/>
                  </a:cubicBezTo>
                  <a:cubicBezTo>
                    <a:pt x="1314" y="1944"/>
                    <a:pt x="1334" y="1951"/>
                    <a:pt x="1354" y="1964"/>
                  </a:cubicBezTo>
                  <a:lnTo>
                    <a:pt x="1970" y="2420"/>
                  </a:lnTo>
                  <a:cubicBezTo>
                    <a:pt x="1987" y="2428"/>
                    <a:pt x="2004" y="2432"/>
                    <a:pt x="2020" y="2432"/>
                  </a:cubicBezTo>
                  <a:cubicBezTo>
                    <a:pt x="2084" y="2432"/>
                    <a:pt x="2139" y="2376"/>
                    <a:pt x="2118" y="2312"/>
                  </a:cubicBezTo>
                  <a:lnTo>
                    <a:pt x="1876" y="1575"/>
                  </a:lnTo>
                  <a:cubicBezTo>
                    <a:pt x="1863" y="1535"/>
                    <a:pt x="1876" y="1495"/>
                    <a:pt x="1917" y="1481"/>
                  </a:cubicBezTo>
                  <a:lnTo>
                    <a:pt x="2533" y="1026"/>
                  </a:lnTo>
                  <a:cubicBezTo>
                    <a:pt x="2613" y="972"/>
                    <a:pt x="2573" y="852"/>
                    <a:pt x="2479" y="852"/>
                  </a:cubicBezTo>
                  <a:lnTo>
                    <a:pt x="1716" y="852"/>
                  </a:lnTo>
                  <a:cubicBezTo>
                    <a:pt x="1675" y="852"/>
                    <a:pt x="1635" y="825"/>
                    <a:pt x="1622" y="798"/>
                  </a:cubicBezTo>
                  <a:lnTo>
                    <a:pt x="1394" y="61"/>
                  </a:lnTo>
                  <a:cubicBezTo>
                    <a:pt x="1374" y="21"/>
                    <a:pt x="1337" y="1"/>
                    <a:pt x="13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29"/>
            <p:cNvSpPr/>
            <p:nvPr/>
          </p:nvSpPr>
          <p:spPr>
            <a:xfrm>
              <a:off x="479753" y="1291978"/>
              <a:ext cx="64200" cy="64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29"/>
            <p:cNvSpPr/>
            <p:nvPr/>
          </p:nvSpPr>
          <p:spPr>
            <a:xfrm>
              <a:off x="8115253" y="846878"/>
              <a:ext cx="64200" cy="64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29"/>
            <p:cNvSpPr/>
            <p:nvPr/>
          </p:nvSpPr>
          <p:spPr>
            <a:xfrm>
              <a:off x="8794378" y="277903"/>
              <a:ext cx="64200" cy="64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29"/>
            <p:cNvSpPr/>
            <p:nvPr/>
          </p:nvSpPr>
          <p:spPr>
            <a:xfrm>
              <a:off x="7686731" y="169667"/>
              <a:ext cx="134700" cy="1344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29"/>
            <p:cNvSpPr/>
            <p:nvPr/>
          </p:nvSpPr>
          <p:spPr>
            <a:xfrm>
              <a:off x="374328" y="204778"/>
              <a:ext cx="64200" cy="64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29"/>
            <p:cNvSpPr/>
            <p:nvPr/>
          </p:nvSpPr>
          <p:spPr>
            <a:xfrm>
              <a:off x="409256" y="660567"/>
              <a:ext cx="134700" cy="134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noFill/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0"/>
          <p:cNvSpPr txBox="1"/>
          <p:nvPr>
            <p:ph type="title"/>
          </p:nvPr>
        </p:nvSpPr>
        <p:spPr>
          <a:xfrm>
            <a:off x="711675" y="716831"/>
            <a:ext cx="7717500" cy="23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69" name="Google Shape;69;p30"/>
          <p:cNvSpPr/>
          <p:nvPr/>
        </p:nvSpPr>
        <p:spPr>
          <a:xfrm>
            <a:off x="8292246" y="333876"/>
            <a:ext cx="161448" cy="151489"/>
          </a:xfrm>
          <a:custGeom>
            <a:rect b="b" l="l" r="r" t="t"/>
            <a:pathLst>
              <a:path extrusionOk="0" h="2449" w="2610">
                <a:moveTo>
                  <a:pt x="1303" y="1"/>
                </a:moveTo>
                <a:cubicBezTo>
                  <a:pt x="1266" y="1"/>
                  <a:pt x="1229" y="24"/>
                  <a:pt x="1216" y="71"/>
                </a:cubicBezTo>
                <a:lnTo>
                  <a:pt x="988" y="808"/>
                </a:lnTo>
                <a:cubicBezTo>
                  <a:pt x="974" y="848"/>
                  <a:pt x="934" y="875"/>
                  <a:pt x="894" y="875"/>
                </a:cubicBezTo>
                <a:lnTo>
                  <a:pt x="130" y="875"/>
                </a:lnTo>
                <a:cubicBezTo>
                  <a:pt x="125" y="875"/>
                  <a:pt x="121" y="874"/>
                  <a:pt x="116" y="874"/>
                </a:cubicBezTo>
                <a:cubicBezTo>
                  <a:pt x="33" y="874"/>
                  <a:pt x="0" y="985"/>
                  <a:pt x="77" y="1036"/>
                </a:cubicBezTo>
                <a:lnTo>
                  <a:pt x="693" y="1492"/>
                </a:lnTo>
                <a:cubicBezTo>
                  <a:pt x="733" y="1519"/>
                  <a:pt x="747" y="1559"/>
                  <a:pt x="733" y="1599"/>
                </a:cubicBezTo>
                <a:lnTo>
                  <a:pt x="492" y="2323"/>
                </a:lnTo>
                <a:cubicBezTo>
                  <a:pt x="472" y="2393"/>
                  <a:pt x="520" y="2449"/>
                  <a:pt x="580" y="2449"/>
                </a:cubicBezTo>
                <a:cubicBezTo>
                  <a:pt x="599" y="2449"/>
                  <a:pt x="620" y="2443"/>
                  <a:pt x="639" y="2430"/>
                </a:cubicBezTo>
                <a:lnTo>
                  <a:pt x="1256" y="1974"/>
                </a:lnTo>
                <a:cubicBezTo>
                  <a:pt x="1269" y="1961"/>
                  <a:pt x="1286" y="1954"/>
                  <a:pt x="1304" y="1954"/>
                </a:cubicBezTo>
                <a:cubicBezTo>
                  <a:pt x="1323" y="1954"/>
                  <a:pt x="1343" y="1961"/>
                  <a:pt x="1363" y="1974"/>
                </a:cubicBezTo>
                <a:lnTo>
                  <a:pt x="1980" y="2416"/>
                </a:lnTo>
                <a:cubicBezTo>
                  <a:pt x="1996" y="2430"/>
                  <a:pt x="2016" y="2436"/>
                  <a:pt x="2035" y="2436"/>
                </a:cubicBezTo>
                <a:cubicBezTo>
                  <a:pt x="2092" y="2436"/>
                  <a:pt x="2147" y="2383"/>
                  <a:pt x="2127" y="2323"/>
                </a:cubicBezTo>
                <a:lnTo>
                  <a:pt x="1886" y="1586"/>
                </a:lnTo>
                <a:cubicBezTo>
                  <a:pt x="1872" y="1545"/>
                  <a:pt x="1886" y="1505"/>
                  <a:pt x="1913" y="1492"/>
                </a:cubicBezTo>
                <a:lnTo>
                  <a:pt x="2542" y="1036"/>
                </a:lnTo>
                <a:cubicBezTo>
                  <a:pt x="2609" y="982"/>
                  <a:pt x="2583" y="862"/>
                  <a:pt x="2489" y="862"/>
                </a:cubicBezTo>
                <a:lnTo>
                  <a:pt x="1712" y="862"/>
                </a:lnTo>
                <a:cubicBezTo>
                  <a:pt x="1671" y="862"/>
                  <a:pt x="1644" y="835"/>
                  <a:pt x="1631" y="808"/>
                </a:cubicBezTo>
                <a:lnTo>
                  <a:pt x="1390" y="71"/>
                </a:lnTo>
                <a:cubicBezTo>
                  <a:pt x="1376" y="24"/>
                  <a:pt x="1340" y="1"/>
                  <a:pt x="130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30"/>
          <p:cNvSpPr/>
          <p:nvPr/>
        </p:nvSpPr>
        <p:spPr>
          <a:xfrm>
            <a:off x="8453703" y="639456"/>
            <a:ext cx="114436" cy="113632"/>
          </a:xfrm>
          <a:custGeom>
            <a:rect b="b" l="l" r="r" t="t"/>
            <a:pathLst>
              <a:path extrusionOk="0" h="1837" w="1850">
                <a:moveTo>
                  <a:pt x="925" y="1"/>
                </a:moveTo>
                <a:cubicBezTo>
                  <a:pt x="416" y="1"/>
                  <a:pt x="0" y="416"/>
                  <a:pt x="0" y="925"/>
                </a:cubicBezTo>
                <a:cubicBezTo>
                  <a:pt x="0" y="1421"/>
                  <a:pt x="416" y="1836"/>
                  <a:pt x="925" y="1836"/>
                </a:cubicBezTo>
                <a:cubicBezTo>
                  <a:pt x="1434" y="1836"/>
                  <a:pt x="1850" y="1421"/>
                  <a:pt x="1850" y="925"/>
                </a:cubicBezTo>
                <a:cubicBezTo>
                  <a:pt x="1850" y="416"/>
                  <a:pt x="1434" y="1"/>
                  <a:pt x="92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30"/>
          <p:cNvSpPr/>
          <p:nvPr/>
        </p:nvSpPr>
        <p:spPr>
          <a:xfrm>
            <a:off x="743278" y="352806"/>
            <a:ext cx="114436" cy="113632"/>
          </a:xfrm>
          <a:custGeom>
            <a:rect b="b" l="l" r="r" t="t"/>
            <a:pathLst>
              <a:path extrusionOk="0" h="1837" w="1850">
                <a:moveTo>
                  <a:pt x="925" y="1"/>
                </a:moveTo>
                <a:cubicBezTo>
                  <a:pt x="416" y="1"/>
                  <a:pt x="0" y="416"/>
                  <a:pt x="0" y="925"/>
                </a:cubicBezTo>
                <a:cubicBezTo>
                  <a:pt x="0" y="1421"/>
                  <a:pt x="416" y="1836"/>
                  <a:pt x="925" y="1836"/>
                </a:cubicBezTo>
                <a:cubicBezTo>
                  <a:pt x="1434" y="1836"/>
                  <a:pt x="1850" y="1421"/>
                  <a:pt x="1850" y="925"/>
                </a:cubicBezTo>
                <a:cubicBezTo>
                  <a:pt x="1850" y="416"/>
                  <a:pt x="1434" y="1"/>
                  <a:pt x="92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30"/>
          <p:cNvSpPr/>
          <p:nvPr/>
        </p:nvSpPr>
        <p:spPr>
          <a:xfrm>
            <a:off x="968396" y="542201"/>
            <a:ext cx="161448" cy="151489"/>
          </a:xfrm>
          <a:custGeom>
            <a:rect b="b" l="l" r="r" t="t"/>
            <a:pathLst>
              <a:path extrusionOk="0" h="2449" w="2610">
                <a:moveTo>
                  <a:pt x="1303" y="1"/>
                </a:moveTo>
                <a:cubicBezTo>
                  <a:pt x="1266" y="1"/>
                  <a:pt x="1229" y="24"/>
                  <a:pt x="1216" y="71"/>
                </a:cubicBezTo>
                <a:lnTo>
                  <a:pt x="988" y="808"/>
                </a:lnTo>
                <a:cubicBezTo>
                  <a:pt x="974" y="848"/>
                  <a:pt x="934" y="875"/>
                  <a:pt x="894" y="875"/>
                </a:cubicBezTo>
                <a:lnTo>
                  <a:pt x="130" y="875"/>
                </a:lnTo>
                <a:cubicBezTo>
                  <a:pt x="125" y="875"/>
                  <a:pt x="121" y="874"/>
                  <a:pt x="116" y="874"/>
                </a:cubicBezTo>
                <a:cubicBezTo>
                  <a:pt x="33" y="874"/>
                  <a:pt x="0" y="985"/>
                  <a:pt x="77" y="1036"/>
                </a:cubicBezTo>
                <a:lnTo>
                  <a:pt x="693" y="1492"/>
                </a:lnTo>
                <a:cubicBezTo>
                  <a:pt x="733" y="1519"/>
                  <a:pt x="747" y="1559"/>
                  <a:pt x="733" y="1599"/>
                </a:cubicBezTo>
                <a:lnTo>
                  <a:pt x="492" y="2323"/>
                </a:lnTo>
                <a:cubicBezTo>
                  <a:pt x="472" y="2393"/>
                  <a:pt x="520" y="2449"/>
                  <a:pt x="580" y="2449"/>
                </a:cubicBezTo>
                <a:cubicBezTo>
                  <a:pt x="599" y="2449"/>
                  <a:pt x="620" y="2443"/>
                  <a:pt x="639" y="2430"/>
                </a:cubicBezTo>
                <a:lnTo>
                  <a:pt x="1256" y="1974"/>
                </a:lnTo>
                <a:cubicBezTo>
                  <a:pt x="1269" y="1961"/>
                  <a:pt x="1286" y="1954"/>
                  <a:pt x="1304" y="1954"/>
                </a:cubicBezTo>
                <a:cubicBezTo>
                  <a:pt x="1323" y="1954"/>
                  <a:pt x="1343" y="1961"/>
                  <a:pt x="1363" y="1974"/>
                </a:cubicBezTo>
                <a:lnTo>
                  <a:pt x="1980" y="2416"/>
                </a:lnTo>
                <a:cubicBezTo>
                  <a:pt x="1996" y="2430"/>
                  <a:pt x="2016" y="2436"/>
                  <a:pt x="2035" y="2436"/>
                </a:cubicBezTo>
                <a:cubicBezTo>
                  <a:pt x="2092" y="2436"/>
                  <a:pt x="2147" y="2383"/>
                  <a:pt x="2127" y="2323"/>
                </a:cubicBezTo>
                <a:lnTo>
                  <a:pt x="1886" y="1586"/>
                </a:lnTo>
                <a:cubicBezTo>
                  <a:pt x="1872" y="1545"/>
                  <a:pt x="1886" y="1505"/>
                  <a:pt x="1913" y="1492"/>
                </a:cubicBezTo>
                <a:lnTo>
                  <a:pt x="2542" y="1036"/>
                </a:lnTo>
                <a:cubicBezTo>
                  <a:pt x="2609" y="982"/>
                  <a:pt x="2583" y="862"/>
                  <a:pt x="2489" y="862"/>
                </a:cubicBezTo>
                <a:lnTo>
                  <a:pt x="1712" y="862"/>
                </a:lnTo>
                <a:cubicBezTo>
                  <a:pt x="1671" y="862"/>
                  <a:pt x="1644" y="835"/>
                  <a:pt x="1631" y="808"/>
                </a:cubicBezTo>
                <a:lnTo>
                  <a:pt x="1390" y="71"/>
                </a:lnTo>
                <a:cubicBezTo>
                  <a:pt x="1376" y="24"/>
                  <a:pt x="1340" y="1"/>
                  <a:pt x="13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30"/>
          <p:cNvSpPr/>
          <p:nvPr/>
        </p:nvSpPr>
        <p:spPr>
          <a:xfrm>
            <a:off x="548279" y="720551"/>
            <a:ext cx="70901" cy="70449"/>
          </a:xfrm>
          <a:custGeom>
            <a:rect b="b" l="l" r="r" t="t"/>
            <a:pathLst>
              <a:path extrusionOk="0" h="1837" w="1850">
                <a:moveTo>
                  <a:pt x="925" y="1"/>
                </a:moveTo>
                <a:cubicBezTo>
                  <a:pt x="416" y="1"/>
                  <a:pt x="0" y="416"/>
                  <a:pt x="0" y="925"/>
                </a:cubicBezTo>
                <a:cubicBezTo>
                  <a:pt x="0" y="1421"/>
                  <a:pt x="416" y="1836"/>
                  <a:pt x="925" y="1836"/>
                </a:cubicBezTo>
                <a:cubicBezTo>
                  <a:pt x="1434" y="1836"/>
                  <a:pt x="1850" y="1421"/>
                  <a:pt x="1850" y="925"/>
                </a:cubicBezTo>
                <a:cubicBezTo>
                  <a:pt x="1850" y="416"/>
                  <a:pt x="1434" y="1"/>
                  <a:pt x="92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30"/>
          <p:cNvSpPr/>
          <p:nvPr/>
        </p:nvSpPr>
        <p:spPr>
          <a:xfrm>
            <a:off x="8780654" y="333876"/>
            <a:ext cx="70901" cy="70449"/>
          </a:xfrm>
          <a:custGeom>
            <a:rect b="b" l="l" r="r" t="t"/>
            <a:pathLst>
              <a:path extrusionOk="0" h="1837" w="1850">
                <a:moveTo>
                  <a:pt x="925" y="1"/>
                </a:moveTo>
                <a:cubicBezTo>
                  <a:pt x="416" y="1"/>
                  <a:pt x="0" y="416"/>
                  <a:pt x="0" y="925"/>
                </a:cubicBezTo>
                <a:cubicBezTo>
                  <a:pt x="0" y="1421"/>
                  <a:pt x="416" y="1836"/>
                  <a:pt x="925" y="1836"/>
                </a:cubicBezTo>
                <a:cubicBezTo>
                  <a:pt x="1434" y="1836"/>
                  <a:pt x="1850" y="1421"/>
                  <a:pt x="1850" y="925"/>
                </a:cubicBezTo>
                <a:cubicBezTo>
                  <a:pt x="1850" y="416"/>
                  <a:pt x="1434" y="1"/>
                  <a:pt x="92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lumns 1">
  <p:cSld name="CUSTOM_7">
    <p:bg>
      <p:bgPr>
        <a:solidFill>
          <a:schemeClr val="accent3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1"/>
          <p:cNvSpPr txBox="1"/>
          <p:nvPr>
            <p:ph idx="1" type="subTitle"/>
          </p:nvPr>
        </p:nvSpPr>
        <p:spPr>
          <a:xfrm>
            <a:off x="1305900" y="3138300"/>
            <a:ext cx="2832900" cy="1314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1"/>
          <p:cNvSpPr txBox="1"/>
          <p:nvPr>
            <p:ph idx="2" type="subTitle"/>
          </p:nvPr>
        </p:nvSpPr>
        <p:spPr>
          <a:xfrm>
            <a:off x="5005200" y="3138300"/>
            <a:ext cx="2832900" cy="1314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373F6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1"/>
          <p:cNvSpPr txBox="1"/>
          <p:nvPr>
            <p:ph type="title"/>
          </p:nvPr>
        </p:nvSpPr>
        <p:spPr>
          <a:xfrm>
            <a:off x="774000" y="716829"/>
            <a:ext cx="7717500" cy="23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ly Title 1">
  <p:cSld name="CUSTOM_17">
    <p:bg>
      <p:bgPr>
        <a:solidFill>
          <a:srgbClr val="FFFFFF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2"/>
          <p:cNvSpPr/>
          <p:nvPr/>
        </p:nvSpPr>
        <p:spPr>
          <a:xfrm rot="-899965">
            <a:off x="346727" y="1292178"/>
            <a:ext cx="169530" cy="157727"/>
          </a:xfrm>
          <a:custGeom>
            <a:rect b="b" l="l" r="r" t="t"/>
            <a:pathLst>
              <a:path extrusionOk="0" h="2432" w="2614">
                <a:moveTo>
                  <a:pt x="1302" y="1"/>
                </a:moveTo>
                <a:cubicBezTo>
                  <a:pt x="1267" y="1"/>
                  <a:pt x="1233" y="21"/>
                  <a:pt x="1220" y="61"/>
                </a:cubicBezTo>
                <a:lnTo>
                  <a:pt x="979" y="798"/>
                </a:lnTo>
                <a:cubicBezTo>
                  <a:pt x="965" y="825"/>
                  <a:pt x="938" y="852"/>
                  <a:pt x="898" y="852"/>
                </a:cubicBezTo>
                <a:lnTo>
                  <a:pt x="121" y="852"/>
                </a:lnTo>
                <a:cubicBezTo>
                  <a:pt x="27" y="852"/>
                  <a:pt x="0" y="972"/>
                  <a:pt x="67" y="1026"/>
                </a:cubicBezTo>
                <a:lnTo>
                  <a:pt x="684" y="1481"/>
                </a:lnTo>
                <a:cubicBezTo>
                  <a:pt x="711" y="1495"/>
                  <a:pt x="724" y="1535"/>
                  <a:pt x="724" y="1575"/>
                </a:cubicBezTo>
                <a:lnTo>
                  <a:pt x="483" y="2312"/>
                </a:lnTo>
                <a:cubicBezTo>
                  <a:pt x="461" y="2376"/>
                  <a:pt x="516" y="2432"/>
                  <a:pt x="573" y="2432"/>
                </a:cubicBezTo>
                <a:cubicBezTo>
                  <a:pt x="588" y="2432"/>
                  <a:pt x="603" y="2428"/>
                  <a:pt x="617" y="2420"/>
                </a:cubicBezTo>
                <a:lnTo>
                  <a:pt x="1247" y="1964"/>
                </a:lnTo>
                <a:cubicBezTo>
                  <a:pt x="1260" y="1951"/>
                  <a:pt x="1277" y="1944"/>
                  <a:pt x="1295" y="1944"/>
                </a:cubicBezTo>
                <a:cubicBezTo>
                  <a:pt x="1314" y="1944"/>
                  <a:pt x="1334" y="1951"/>
                  <a:pt x="1354" y="1964"/>
                </a:cubicBezTo>
                <a:lnTo>
                  <a:pt x="1970" y="2420"/>
                </a:lnTo>
                <a:cubicBezTo>
                  <a:pt x="1987" y="2428"/>
                  <a:pt x="2004" y="2432"/>
                  <a:pt x="2020" y="2432"/>
                </a:cubicBezTo>
                <a:cubicBezTo>
                  <a:pt x="2084" y="2432"/>
                  <a:pt x="2139" y="2376"/>
                  <a:pt x="2118" y="2312"/>
                </a:cubicBezTo>
                <a:lnTo>
                  <a:pt x="1876" y="1575"/>
                </a:lnTo>
                <a:cubicBezTo>
                  <a:pt x="1863" y="1535"/>
                  <a:pt x="1876" y="1495"/>
                  <a:pt x="1917" y="1481"/>
                </a:cubicBezTo>
                <a:lnTo>
                  <a:pt x="2533" y="1026"/>
                </a:lnTo>
                <a:cubicBezTo>
                  <a:pt x="2613" y="972"/>
                  <a:pt x="2573" y="852"/>
                  <a:pt x="2479" y="852"/>
                </a:cubicBezTo>
                <a:lnTo>
                  <a:pt x="1716" y="852"/>
                </a:lnTo>
                <a:cubicBezTo>
                  <a:pt x="1675" y="852"/>
                  <a:pt x="1635" y="825"/>
                  <a:pt x="1622" y="798"/>
                </a:cubicBezTo>
                <a:lnTo>
                  <a:pt x="1394" y="61"/>
                </a:lnTo>
                <a:cubicBezTo>
                  <a:pt x="1374" y="21"/>
                  <a:pt x="1337" y="1"/>
                  <a:pt x="13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32"/>
          <p:cNvSpPr/>
          <p:nvPr/>
        </p:nvSpPr>
        <p:spPr>
          <a:xfrm rot="1799914">
            <a:off x="441519" y="691198"/>
            <a:ext cx="169525" cy="157722"/>
          </a:xfrm>
          <a:custGeom>
            <a:rect b="b" l="l" r="r" t="t"/>
            <a:pathLst>
              <a:path extrusionOk="0" h="2432" w="2614">
                <a:moveTo>
                  <a:pt x="1302" y="1"/>
                </a:moveTo>
                <a:cubicBezTo>
                  <a:pt x="1267" y="1"/>
                  <a:pt x="1233" y="21"/>
                  <a:pt x="1220" y="61"/>
                </a:cubicBezTo>
                <a:lnTo>
                  <a:pt x="979" y="798"/>
                </a:lnTo>
                <a:cubicBezTo>
                  <a:pt x="965" y="825"/>
                  <a:pt x="938" y="852"/>
                  <a:pt x="898" y="852"/>
                </a:cubicBezTo>
                <a:lnTo>
                  <a:pt x="121" y="852"/>
                </a:lnTo>
                <a:cubicBezTo>
                  <a:pt x="27" y="852"/>
                  <a:pt x="0" y="972"/>
                  <a:pt x="67" y="1026"/>
                </a:cubicBezTo>
                <a:lnTo>
                  <a:pt x="684" y="1481"/>
                </a:lnTo>
                <a:cubicBezTo>
                  <a:pt x="711" y="1495"/>
                  <a:pt x="724" y="1535"/>
                  <a:pt x="724" y="1575"/>
                </a:cubicBezTo>
                <a:lnTo>
                  <a:pt x="483" y="2312"/>
                </a:lnTo>
                <a:cubicBezTo>
                  <a:pt x="461" y="2376"/>
                  <a:pt x="516" y="2432"/>
                  <a:pt x="573" y="2432"/>
                </a:cubicBezTo>
                <a:cubicBezTo>
                  <a:pt x="588" y="2432"/>
                  <a:pt x="603" y="2428"/>
                  <a:pt x="617" y="2420"/>
                </a:cubicBezTo>
                <a:lnTo>
                  <a:pt x="1247" y="1964"/>
                </a:lnTo>
                <a:cubicBezTo>
                  <a:pt x="1260" y="1951"/>
                  <a:pt x="1277" y="1944"/>
                  <a:pt x="1295" y="1944"/>
                </a:cubicBezTo>
                <a:cubicBezTo>
                  <a:pt x="1314" y="1944"/>
                  <a:pt x="1334" y="1951"/>
                  <a:pt x="1354" y="1964"/>
                </a:cubicBezTo>
                <a:lnTo>
                  <a:pt x="1970" y="2420"/>
                </a:lnTo>
                <a:cubicBezTo>
                  <a:pt x="1987" y="2428"/>
                  <a:pt x="2004" y="2432"/>
                  <a:pt x="2020" y="2432"/>
                </a:cubicBezTo>
                <a:cubicBezTo>
                  <a:pt x="2084" y="2432"/>
                  <a:pt x="2139" y="2376"/>
                  <a:pt x="2118" y="2312"/>
                </a:cubicBezTo>
                <a:lnTo>
                  <a:pt x="1876" y="1575"/>
                </a:lnTo>
                <a:cubicBezTo>
                  <a:pt x="1863" y="1535"/>
                  <a:pt x="1876" y="1495"/>
                  <a:pt x="1917" y="1481"/>
                </a:cubicBezTo>
                <a:lnTo>
                  <a:pt x="2533" y="1026"/>
                </a:lnTo>
                <a:cubicBezTo>
                  <a:pt x="2613" y="972"/>
                  <a:pt x="2573" y="852"/>
                  <a:pt x="2479" y="852"/>
                </a:cubicBezTo>
                <a:lnTo>
                  <a:pt x="1716" y="852"/>
                </a:lnTo>
                <a:cubicBezTo>
                  <a:pt x="1675" y="852"/>
                  <a:pt x="1635" y="825"/>
                  <a:pt x="1622" y="798"/>
                </a:cubicBezTo>
                <a:lnTo>
                  <a:pt x="1394" y="61"/>
                </a:lnTo>
                <a:cubicBezTo>
                  <a:pt x="1374" y="21"/>
                  <a:pt x="1337" y="1"/>
                  <a:pt x="13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32"/>
          <p:cNvSpPr/>
          <p:nvPr/>
        </p:nvSpPr>
        <p:spPr>
          <a:xfrm>
            <a:off x="167643" y="300192"/>
            <a:ext cx="134700" cy="134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32"/>
          <p:cNvSpPr/>
          <p:nvPr/>
        </p:nvSpPr>
        <p:spPr>
          <a:xfrm>
            <a:off x="8777075" y="724901"/>
            <a:ext cx="90600" cy="903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32"/>
          <p:cNvSpPr/>
          <p:nvPr/>
        </p:nvSpPr>
        <p:spPr>
          <a:xfrm rot="1799914">
            <a:off x="8859719" y="165973"/>
            <a:ext cx="169525" cy="157722"/>
          </a:xfrm>
          <a:custGeom>
            <a:rect b="b" l="l" r="r" t="t"/>
            <a:pathLst>
              <a:path extrusionOk="0" h="2432" w="2614">
                <a:moveTo>
                  <a:pt x="1302" y="1"/>
                </a:moveTo>
                <a:cubicBezTo>
                  <a:pt x="1267" y="1"/>
                  <a:pt x="1233" y="21"/>
                  <a:pt x="1220" y="61"/>
                </a:cubicBezTo>
                <a:lnTo>
                  <a:pt x="979" y="798"/>
                </a:lnTo>
                <a:cubicBezTo>
                  <a:pt x="965" y="825"/>
                  <a:pt x="938" y="852"/>
                  <a:pt x="898" y="852"/>
                </a:cubicBezTo>
                <a:lnTo>
                  <a:pt x="121" y="852"/>
                </a:lnTo>
                <a:cubicBezTo>
                  <a:pt x="27" y="852"/>
                  <a:pt x="0" y="972"/>
                  <a:pt x="67" y="1026"/>
                </a:cubicBezTo>
                <a:lnTo>
                  <a:pt x="684" y="1481"/>
                </a:lnTo>
                <a:cubicBezTo>
                  <a:pt x="711" y="1495"/>
                  <a:pt x="724" y="1535"/>
                  <a:pt x="724" y="1575"/>
                </a:cubicBezTo>
                <a:lnTo>
                  <a:pt x="483" y="2312"/>
                </a:lnTo>
                <a:cubicBezTo>
                  <a:pt x="461" y="2376"/>
                  <a:pt x="516" y="2432"/>
                  <a:pt x="573" y="2432"/>
                </a:cubicBezTo>
                <a:cubicBezTo>
                  <a:pt x="588" y="2432"/>
                  <a:pt x="603" y="2428"/>
                  <a:pt x="617" y="2420"/>
                </a:cubicBezTo>
                <a:lnTo>
                  <a:pt x="1247" y="1964"/>
                </a:lnTo>
                <a:cubicBezTo>
                  <a:pt x="1260" y="1951"/>
                  <a:pt x="1277" y="1944"/>
                  <a:pt x="1295" y="1944"/>
                </a:cubicBezTo>
                <a:cubicBezTo>
                  <a:pt x="1314" y="1944"/>
                  <a:pt x="1334" y="1951"/>
                  <a:pt x="1354" y="1964"/>
                </a:cubicBezTo>
                <a:lnTo>
                  <a:pt x="1970" y="2420"/>
                </a:lnTo>
                <a:cubicBezTo>
                  <a:pt x="1987" y="2428"/>
                  <a:pt x="2004" y="2432"/>
                  <a:pt x="2020" y="2432"/>
                </a:cubicBezTo>
                <a:cubicBezTo>
                  <a:pt x="2084" y="2432"/>
                  <a:pt x="2139" y="2376"/>
                  <a:pt x="2118" y="2312"/>
                </a:cubicBezTo>
                <a:lnTo>
                  <a:pt x="1876" y="1575"/>
                </a:lnTo>
                <a:cubicBezTo>
                  <a:pt x="1863" y="1535"/>
                  <a:pt x="1876" y="1495"/>
                  <a:pt x="1917" y="1481"/>
                </a:cubicBezTo>
                <a:lnTo>
                  <a:pt x="2533" y="1026"/>
                </a:lnTo>
                <a:cubicBezTo>
                  <a:pt x="2613" y="972"/>
                  <a:pt x="2573" y="852"/>
                  <a:pt x="2479" y="852"/>
                </a:cubicBezTo>
                <a:lnTo>
                  <a:pt x="1716" y="852"/>
                </a:lnTo>
                <a:cubicBezTo>
                  <a:pt x="1675" y="852"/>
                  <a:pt x="1635" y="825"/>
                  <a:pt x="1622" y="798"/>
                </a:cubicBezTo>
                <a:lnTo>
                  <a:pt x="1394" y="61"/>
                </a:lnTo>
                <a:cubicBezTo>
                  <a:pt x="1374" y="21"/>
                  <a:pt x="1337" y="1"/>
                  <a:pt x="13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32"/>
          <p:cNvSpPr/>
          <p:nvPr/>
        </p:nvSpPr>
        <p:spPr>
          <a:xfrm>
            <a:off x="8421568" y="399242"/>
            <a:ext cx="134700" cy="134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32"/>
          <p:cNvSpPr/>
          <p:nvPr/>
        </p:nvSpPr>
        <p:spPr>
          <a:xfrm>
            <a:off x="189700" y="868526"/>
            <a:ext cx="90600" cy="903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32"/>
          <p:cNvSpPr/>
          <p:nvPr/>
        </p:nvSpPr>
        <p:spPr>
          <a:xfrm rot="-899965">
            <a:off x="8497615" y="887766"/>
            <a:ext cx="169530" cy="157727"/>
          </a:xfrm>
          <a:custGeom>
            <a:rect b="b" l="l" r="r" t="t"/>
            <a:pathLst>
              <a:path extrusionOk="0" h="2432" w="2614">
                <a:moveTo>
                  <a:pt x="1302" y="1"/>
                </a:moveTo>
                <a:cubicBezTo>
                  <a:pt x="1267" y="1"/>
                  <a:pt x="1233" y="21"/>
                  <a:pt x="1220" y="61"/>
                </a:cubicBezTo>
                <a:lnTo>
                  <a:pt x="979" y="798"/>
                </a:lnTo>
                <a:cubicBezTo>
                  <a:pt x="965" y="825"/>
                  <a:pt x="938" y="852"/>
                  <a:pt x="898" y="852"/>
                </a:cubicBezTo>
                <a:lnTo>
                  <a:pt x="121" y="852"/>
                </a:lnTo>
                <a:cubicBezTo>
                  <a:pt x="27" y="852"/>
                  <a:pt x="0" y="972"/>
                  <a:pt x="67" y="1026"/>
                </a:cubicBezTo>
                <a:lnTo>
                  <a:pt x="684" y="1481"/>
                </a:lnTo>
                <a:cubicBezTo>
                  <a:pt x="711" y="1495"/>
                  <a:pt x="724" y="1535"/>
                  <a:pt x="724" y="1575"/>
                </a:cubicBezTo>
                <a:lnTo>
                  <a:pt x="483" y="2312"/>
                </a:lnTo>
                <a:cubicBezTo>
                  <a:pt x="461" y="2376"/>
                  <a:pt x="516" y="2432"/>
                  <a:pt x="573" y="2432"/>
                </a:cubicBezTo>
                <a:cubicBezTo>
                  <a:pt x="588" y="2432"/>
                  <a:pt x="603" y="2428"/>
                  <a:pt x="617" y="2420"/>
                </a:cubicBezTo>
                <a:lnTo>
                  <a:pt x="1247" y="1964"/>
                </a:lnTo>
                <a:cubicBezTo>
                  <a:pt x="1260" y="1951"/>
                  <a:pt x="1277" y="1944"/>
                  <a:pt x="1295" y="1944"/>
                </a:cubicBezTo>
                <a:cubicBezTo>
                  <a:pt x="1314" y="1944"/>
                  <a:pt x="1334" y="1951"/>
                  <a:pt x="1354" y="1964"/>
                </a:cubicBezTo>
                <a:lnTo>
                  <a:pt x="1970" y="2420"/>
                </a:lnTo>
                <a:cubicBezTo>
                  <a:pt x="1987" y="2428"/>
                  <a:pt x="2004" y="2432"/>
                  <a:pt x="2020" y="2432"/>
                </a:cubicBezTo>
                <a:cubicBezTo>
                  <a:pt x="2084" y="2432"/>
                  <a:pt x="2139" y="2376"/>
                  <a:pt x="2118" y="2312"/>
                </a:cubicBezTo>
                <a:lnTo>
                  <a:pt x="1876" y="1575"/>
                </a:lnTo>
                <a:cubicBezTo>
                  <a:pt x="1863" y="1535"/>
                  <a:pt x="1876" y="1495"/>
                  <a:pt x="1917" y="1481"/>
                </a:cubicBezTo>
                <a:lnTo>
                  <a:pt x="2533" y="1026"/>
                </a:lnTo>
                <a:cubicBezTo>
                  <a:pt x="2613" y="972"/>
                  <a:pt x="2573" y="852"/>
                  <a:pt x="2479" y="852"/>
                </a:cubicBezTo>
                <a:lnTo>
                  <a:pt x="1716" y="852"/>
                </a:lnTo>
                <a:cubicBezTo>
                  <a:pt x="1675" y="852"/>
                  <a:pt x="1635" y="825"/>
                  <a:pt x="1622" y="798"/>
                </a:cubicBezTo>
                <a:lnTo>
                  <a:pt x="1394" y="61"/>
                </a:lnTo>
                <a:cubicBezTo>
                  <a:pt x="1374" y="21"/>
                  <a:pt x="1337" y="1"/>
                  <a:pt x="13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32"/>
          <p:cNvSpPr/>
          <p:nvPr/>
        </p:nvSpPr>
        <p:spPr>
          <a:xfrm>
            <a:off x="8831650" y="1378851"/>
            <a:ext cx="90600" cy="903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32"/>
          <p:cNvSpPr/>
          <p:nvPr/>
        </p:nvSpPr>
        <p:spPr>
          <a:xfrm>
            <a:off x="599700" y="134151"/>
            <a:ext cx="90600" cy="903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32"/>
          <p:cNvSpPr txBox="1"/>
          <p:nvPr>
            <p:ph type="title"/>
          </p:nvPr>
        </p:nvSpPr>
        <p:spPr>
          <a:xfrm>
            <a:off x="713369" y="716832"/>
            <a:ext cx="7717500" cy="23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1">
  <p:cSld name="CUSTOM_18">
    <p:bg>
      <p:bgPr>
        <a:solidFill>
          <a:schemeClr val="accent5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3"/>
          <p:cNvSpPr/>
          <p:nvPr/>
        </p:nvSpPr>
        <p:spPr>
          <a:xfrm>
            <a:off x="686925" y="2090024"/>
            <a:ext cx="3275972" cy="966484"/>
          </a:xfrm>
          <a:custGeom>
            <a:rect b="b" l="l" r="r" t="t"/>
            <a:pathLst>
              <a:path extrusionOk="0" h="11526" w="53270">
                <a:moveTo>
                  <a:pt x="1" y="0"/>
                </a:moveTo>
                <a:lnTo>
                  <a:pt x="2145" y="5763"/>
                </a:lnTo>
                <a:lnTo>
                  <a:pt x="1" y="11525"/>
                </a:lnTo>
                <a:lnTo>
                  <a:pt x="53269" y="11525"/>
                </a:lnTo>
                <a:lnTo>
                  <a:pt x="51125" y="5763"/>
                </a:lnTo>
                <a:lnTo>
                  <a:pt x="5326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33"/>
          <p:cNvSpPr txBox="1"/>
          <p:nvPr>
            <p:ph type="title"/>
          </p:nvPr>
        </p:nvSpPr>
        <p:spPr>
          <a:xfrm>
            <a:off x="693675" y="3196295"/>
            <a:ext cx="3195000" cy="66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5800"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4200">
                <a:solidFill>
                  <a:srgbClr val="000000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4200">
                <a:solidFill>
                  <a:srgbClr val="000000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4200">
                <a:solidFill>
                  <a:srgbClr val="000000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4200">
                <a:solidFill>
                  <a:srgbClr val="000000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4200">
                <a:solidFill>
                  <a:srgbClr val="000000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4200">
                <a:solidFill>
                  <a:srgbClr val="000000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4200">
                <a:solidFill>
                  <a:srgbClr val="000000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4200"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94" name="Google Shape;94;p33"/>
          <p:cNvSpPr txBox="1"/>
          <p:nvPr>
            <p:ph idx="1" type="subTitle"/>
          </p:nvPr>
        </p:nvSpPr>
        <p:spPr>
          <a:xfrm>
            <a:off x="1189486" y="3982328"/>
            <a:ext cx="22035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14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95" name="Google Shape;95;p33"/>
          <p:cNvSpPr txBox="1"/>
          <p:nvPr>
            <p:ph idx="2" type="title"/>
          </p:nvPr>
        </p:nvSpPr>
        <p:spPr>
          <a:xfrm>
            <a:off x="1451500" y="1845961"/>
            <a:ext cx="1603500" cy="123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None/>
              <a:defRPr sz="90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96" name="Google Shape;96;p33"/>
          <p:cNvSpPr/>
          <p:nvPr/>
        </p:nvSpPr>
        <p:spPr>
          <a:xfrm>
            <a:off x="4581100" y="50"/>
            <a:ext cx="4563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33"/>
          <p:cNvSpPr/>
          <p:nvPr/>
        </p:nvSpPr>
        <p:spPr>
          <a:xfrm>
            <a:off x="204151" y="497293"/>
            <a:ext cx="218048" cy="202398"/>
          </a:xfrm>
          <a:custGeom>
            <a:rect b="b" l="l" r="r" t="t"/>
            <a:pathLst>
              <a:path extrusionOk="0" h="3272" w="3525">
                <a:moveTo>
                  <a:pt x="1756" y="0"/>
                </a:moveTo>
                <a:cubicBezTo>
                  <a:pt x="1705" y="0"/>
                  <a:pt x="1655" y="27"/>
                  <a:pt x="1635" y="80"/>
                </a:cubicBezTo>
                <a:lnTo>
                  <a:pt x="1313" y="1059"/>
                </a:lnTo>
                <a:cubicBezTo>
                  <a:pt x="1300" y="1112"/>
                  <a:pt x="1260" y="1153"/>
                  <a:pt x="1206" y="1153"/>
                </a:cubicBezTo>
                <a:lnTo>
                  <a:pt x="174" y="1153"/>
                </a:lnTo>
                <a:cubicBezTo>
                  <a:pt x="54" y="1153"/>
                  <a:pt x="0" y="1300"/>
                  <a:pt x="94" y="1367"/>
                </a:cubicBezTo>
                <a:lnTo>
                  <a:pt x="938" y="1983"/>
                </a:lnTo>
                <a:cubicBezTo>
                  <a:pt x="978" y="2010"/>
                  <a:pt x="992" y="2064"/>
                  <a:pt x="978" y="2117"/>
                </a:cubicBezTo>
                <a:lnTo>
                  <a:pt x="657" y="3109"/>
                </a:lnTo>
                <a:cubicBezTo>
                  <a:pt x="626" y="3190"/>
                  <a:pt x="695" y="3271"/>
                  <a:pt x="772" y="3271"/>
                </a:cubicBezTo>
                <a:cubicBezTo>
                  <a:pt x="796" y="3271"/>
                  <a:pt x="821" y="3263"/>
                  <a:pt x="844" y="3243"/>
                </a:cubicBezTo>
                <a:lnTo>
                  <a:pt x="1689" y="2640"/>
                </a:lnTo>
                <a:cubicBezTo>
                  <a:pt x="1709" y="2620"/>
                  <a:pt x="1732" y="2610"/>
                  <a:pt x="1757" y="2610"/>
                </a:cubicBezTo>
                <a:cubicBezTo>
                  <a:pt x="1782" y="2610"/>
                  <a:pt x="1809" y="2620"/>
                  <a:pt x="1836" y="2640"/>
                </a:cubicBezTo>
                <a:lnTo>
                  <a:pt x="2667" y="3243"/>
                </a:lnTo>
                <a:cubicBezTo>
                  <a:pt x="2690" y="3263"/>
                  <a:pt x="2715" y="3271"/>
                  <a:pt x="2740" y="3271"/>
                </a:cubicBezTo>
                <a:cubicBezTo>
                  <a:pt x="2816" y="3271"/>
                  <a:pt x="2885" y="3190"/>
                  <a:pt x="2854" y="3109"/>
                </a:cubicBezTo>
                <a:lnTo>
                  <a:pt x="2533" y="2117"/>
                </a:lnTo>
                <a:cubicBezTo>
                  <a:pt x="2519" y="2064"/>
                  <a:pt x="2533" y="2010"/>
                  <a:pt x="2586" y="1983"/>
                </a:cubicBezTo>
                <a:lnTo>
                  <a:pt x="3417" y="1367"/>
                </a:lnTo>
                <a:cubicBezTo>
                  <a:pt x="3524" y="1300"/>
                  <a:pt x="3471" y="1153"/>
                  <a:pt x="3350" y="1153"/>
                </a:cubicBezTo>
                <a:lnTo>
                  <a:pt x="2305" y="1153"/>
                </a:lnTo>
                <a:cubicBezTo>
                  <a:pt x="2251" y="1153"/>
                  <a:pt x="2211" y="1112"/>
                  <a:pt x="2198" y="1059"/>
                </a:cubicBezTo>
                <a:lnTo>
                  <a:pt x="1876" y="80"/>
                </a:lnTo>
                <a:cubicBezTo>
                  <a:pt x="1856" y="27"/>
                  <a:pt x="1806" y="0"/>
                  <a:pt x="1756" y="0"/>
                </a:cubicBezTo>
                <a:close/>
              </a:path>
            </a:pathLst>
          </a:custGeom>
          <a:solidFill>
            <a:srgbClr val="1FAAE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33"/>
          <p:cNvSpPr/>
          <p:nvPr/>
        </p:nvSpPr>
        <p:spPr>
          <a:xfrm>
            <a:off x="645127" y="592676"/>
            <a:ext cx="162500" cy="150747"/>
          </a:xfrm>
          <a:custGeom>
            <a:rect b="b" l="l" r="r" t="t"/>
            <a:pathLst>
              <a:path extrusionOk="0" h="2437" w="2627">
                <a:moveTo>
                  <a:pt x="1303" y="1"/>
                </a:moveTo>
                <a:cubicBezTo>
                  <a:pt x="1267" y="1"/>
                  <a:pt x="1233" y="21"/>
                  <a:pt x="1220" y="66"/>
                </a:cubicBezTo>
                <a:lnTo>
                  <a:pt x="979" y="803"/>
                </a:lnTo>
                <a:cubicBezTo>
                  <a:pt x="965" y="830"/>
                  <a:pt x="938" y="857"/>
                  <a:pt x="898" y="857"/>
                </a:cubicBezTo>
                <a:lnTo>
                  <a:pt x="121" y="857"/>
                </a:lnTo>
                <a:cubicBezTo>
                  <a:pt x="41" y="857"/>
                  <a:pt x="0" y="977"/>
                  <a:pt x="67" y="1031"/>
                </a:cubicBezTo>
                <a:lnTo>
                  <a:pt x="697" y="1487"/>
                </a:lnTo>
                <a:cubicBezTo>
                  <a:pt x="724" y="1500"/>
                  <a:pt x="737" y="1540"/>
                  <a:pt x="724" y="1581"/>
                </a:cubicBezTo>
                <a:lnTo>
                  <a:pt x="496" y="2318"/>
                </a:lnTo>
                <a:cubicBezTo>
                  <a:pt x="464" y="2381"/>
                  <a:pt x="525" y="2437"/>
                  <a:pt x="585" y="2437"/>
                </a:cubicBezTo>
                <a:cubicBezTo>
                  <a:pt x="601" y="2437"/>
                  <a:pt x="616" y="2433"/>
                  <a:pt x="630" y="2425"/>
                </a:cubicBezTo>
                <a:lnTo>
                  <a:pt x="1260" y="1969"/>
                </a:lnTo>
                <a:cubicBezTo>
                  <a:pt x="1273" y="1956"/>
                  <a:pt x="1290" y="1949"/>
                  <a:pt x="1309" y="1949"/>
                </a:cubicBezTo>
                <a:cubicBezTo>
                  <a:pt x="1327" y="1949"/>
                  <a:pt x="1347" y="1956"/>
                  <a:pt x="1367" y="1969"/>
                </a:cubicBezTo>
                <a:lnTo>
                  <a:pt x="1984" y="2425"/>
                </a:lnTo>
                <a:cubicBezTo>
                  <a:pt x="1997" y="2433"/>
                  <a:pt x="2013" y="2437"/>
                  <a:pt x="2029" y="2437"/>
                </a:cubicBezTo>
                <a:cubicBezTo>
                  <a:pt x="2089" y="2437"/>
                  <a:pt x="2152" y="2381"/>
                  <a:pt x="2131" y="2318"/>
                </a:cubicBezTo>
                <a:lnTo>
                  <a:pt x="1890" y="1581"/>
                </a:lnTo>
                <a:cubicBezTo>
                  <a:pt x="1876" y="1540"/>
                  <a:pt x="1890" y="1500"/>
                  <a:pt x="1917" y="1473"/>
                </a:cubicBezTo>
                <a:lnTo>
                  <a:pt x="2546" y="1044"/>
                </a:lnTo>
                <a:cubicBezTo>
                  <a:pt x="2627" y="991"/>
                  <a:pt x="2587" y="870"/>
                  <a:pt x="2493" y="870"/>
                </a:cubicBezTo>
                <a:lnTo>
                  <a:pt x="1716" y="870"/>
                </a:lnTo>
                <a:cubicBezTo>
                  <a:pt x="1675" y="870"/>
                  <a:pt x="1649" y="843"/>
                  <a:pt x="1635" y="803"/>
                </a:cubicBezTo>
                <a:lnTo>
                  <a:pt x="1394" y="66"/>
                </a:lnTo>
                <a:cubicBezTo>
                  <a:pt x="1380" y="24"/>
                  <a:pt x="1341" y="1"/>
                  <a:pt x="130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33"/>
          <p:cNvSpPr/>
          <p:nvPr/>
        </p:nvSpPr>
        <p:spPr>
          <a:xfrm>
            <a:off x="2477321" y="420776"/>
            <a:ext cx="161448" cy="151489"/>
          </a:xfrm>
          <a:custGeom>
            <a:rect b="b" l="l" r="r" t="t"/>
            <a:pathLst>
              <a:path extrusionOk="0" h="2449" w="2610">
                <a:moveTo>
                  <a:pt x="1303" y="1"/>
                </a:moveTo>
                <a:cubicBezTo>
                  <a:pt x="1266" y="1"/>
                  <a:pt x="1229" y="24"/>
                  <a:pt x="1216" y="71"/>
                </a:cubicBezTo>
                <a:lnTo>
                  <a:pt x="988" y="808"/>
                </a:lnTo>
                <a:cubicBezTo>
                  <a:pt x="974" y="848"/>
                  <a:pt x="934" y="875"/>
                  <a:pt x="894" y="875"/>
                </a:cubicBezTo>
                <a:lnTo>
                  <a:pt x="130" y="875"/>
                </a:lnTo>
                <a:cubicBezTo>
                  <a:pt x="125" y="875"/>
                  <a:pt x="121" y="874"/>
                  <a:pt x="116" y="874"/>
                </a:cubicBezTo>
                <a:cubicBezTo>
                  <a:pt x="33" y="874"/>
                  <a:pt x="0" y="985"/>
                  <a:pt x="77" y="1036"/>
                </a:cubicBezTo>
                <a:lnTo>
                  <a:pt x="693" y="1492"/>
                </a:lnTo>
                <a:cubicBezTo>
                  <a:pt x="733" y="1519"/>
                  <a:pt x="747" y="1559"/>
                  <a:pt x="733" y="1599"/>
                </a:cubicBezTo>
                <a:lnTo>
                  <a:pt x="492" y="2323"/>
                </a:lnTo>
                <a:cubicBezTo>
                  <a:pt x="472" y="2393"/>
                  <a:pt x="520" y="2449"/>
                  <a:pt x="580" y="2449"/>
                </a:cubicBezTo>
                <a:cubicBezTo>
                  <a:pt x="599" y="2449"/>
                  <a:pt x="620" y="2443"/>
                  <a:pt x="639" y="2430"/>
                </a:cubicBezTo>
                <a:lnTo>
                  <a:pt x="1256" y="1974"/>
                </a:lnTo>
                <a:cubicBezTo>
                  <a:pt x="1269" y="1961"/>
                  <a:pt x="1286" y="1954"/>
                  <a:pt x="1304" y="1954"/>
                </a:cubicBezTo>
                <a:cubicBezTo>
                  <a:pt x="1323" y="1954"/>
                  <a:pt x="1343" y="1961"/>
                  <a:pt x="1363" y="1974"/>
                </a:cubicBezTo>
                <a:lnTo>
                  <a:pt x="1980" y="2416"/>
                </a:lnTo>
                <a:cubicBezTo>
                  <a:pt x="1996" y="2430"/>
                  <a:pt x="2016" y="2436"/>
                  <a:pt x="2035" y="2436"/>
                </a:cubicBezTo>
                <a:cubicBezTo>
                  <a:pt x="2092" y="2436"/>
                  <a:pt x="2147" y="2383"/>
                  <a:pt x="2127" y="2323"/>
                </a:cubicBezTo>
                <a:lnTo>
                  <a:pt x="1886" y="1586"/>
                </a:lnTo>
                <a:cubicBezTo>
                  <a:pt x="1872" y="1545"/>
                  <a:pt x="1886" y="1505"/>
                  <a:pt x="1913" y="1492"/>
                </a:cubicBezTo>
                <a:lnTo>
                  <a:pt x="2542" y="1036"/>
                </a:lnTo>
                <a:cubicBezTo>
                  <a:pt x="2609" y="982"/>
                  <a:pt x="2583" y="862"/>
                  <a:pt x="2489" y="862"/>
                </a:cubicBezTo>
                <a:lnTo>
                  <a:pt x="1712" y="862"/>
                </a:lnTo>
                <a:cubicBezTo>
                  <a:pt x="1671" y="862"/>
                  <a:pt x="1644" y="835"/>
                  <a:pt x="1631" y="808"/>
                </a:cubicBezTo>
                <a:lnTo>
                  <a:pt x="1390" y="71"/>
                </a:lnTo>
                <a:cubicBezTo>
                  <a:pt x="1376" y="24"/>
                  <a:pt x="1340" y="1"/>
                  <a:pt x="1303" y="1"/>
                </a:cubicBezTo>
                <a:close/>
              </a:path>
            </a:pathLst>
          </a:custGeom>
          <a:solidFill>
            <a:srgbClr val="1FAAE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33"/>
          <p:cNvSpPr/>
          <p:nvPr/>
        </p:nvSpPr>
        <p:spPr>
          <a:xfrm>
            <a:off x="1818328" y="679956"/>
            <a:ext cx="114436" cy="113632"/>
          </a:xfrm>
          <a:custGeom>
            <a:rect b="b" l="l" r="r" t="t"/>
            <a:pathLst>
              <a:path extrusionOk="0" h="1837" w="1850">
                <a:moveTo>
                  <a:pt x="925" y="1"/>
                </a:moveTo>
                <a:cubicBezTo>
                  <a:pt x="416" y="1"/>
                  <a:pt x="0" y="416"/>
                  <a:pt x="0" y="925"/>
                </a:cubicBezTo>
                <a:cubicBezTo>
                  <a:pt x="0" y="1421"/>
                  <a:pt x="416" y="1836"/>
                  <a:pt x="925" y="1836"/>
                </a:cubicBezTo>
                <a:cubicBezTo>
                  <a:pt x="1434" y="1836"/>
                  <a:pt x="1850" y="1421"/>
                  <a:pt x="1850" y="925"/>
                </a:cubicBezTo>
                <a:cubicBezTo>
                  <a:pt x="1850" y="416"/>
                  <a:pt x="1434" y="1"/>
                  <a:pt x="925" y="1"/>
                </a:cubicBezTo>
                <a:close/>
              </a:path>
            </a:pathLst>
          </a:custGeom>
          <a:solidFill>
            <a:srgbClr val="1FAAE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33"/>
          <p:cNvSpPr/>
          <p:nvPr/>
        </p:nvSpPr>
        <p:spPr>
          <a:xfrm>
            <a:off x="1538708" y="309867"/>
            <a:ext cx="84621" cy="73054"/>
          </a:xfrm>
          <a:custGeom>
            <a:rect b="b" l="l" r="r" t="t"/>
            <a:pathLst>
              <a:path extrusionOk="0" h="1181" w="1368">
                <a:moveTo>
                  <a:pt x="588" y="0"/>
                </a:moveTo>
                <a:cubicBezTo>
                  <a:pt x="289" y="0"/>
                  <a:pt x="0" y="237"/>
                  <a:pt x="0" y="591"/>
                </a:cubicBezTo>
                <a:cubicBezTo>
                  <a:pt x="0" y="913"/>
                  <a:pt x="255" y="1181"/>
                  <a:pt x="590" y="1181"/>
                </a:cubicBezTo>
                <a:cubicBezTo>
                  <a:pt x="1099" y="1181"/>
                  <a:pt x="1367" y="551"/>
                  <a:pt x="992" y="176"/>
                </a:cubicBezTo>
                <a:cubicBezTo>
                  <a:pt x="875" y="54"/>
                  <a:pt x="730" y="0"/>
                  <a:pt x="588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33"/>
          <p:cNvSpPr/>
          <p:nvPr/>
        </p:nvSpPr>
        <p:spPr>
          <a:xfrm>
            <a:off x="1334724" y="904505"/>
            <a:ext cx="84621" cy="72744"/>
          </a:xfrm>
          <a:custGeom>
            <a:rect b="b" l="l" r="r" t="t"/>
            <a:pathLst>
              <a:path extrusionOk="0" h="1176" w="1368">
                <a:moveTo>
                  <a:pt x="592" y="1"/>
                </a:moveTo>
                <a:cubicBezTo>
                  <a:pt x="289" y="1"/>
                  <a:pt x="0" y="232"/>
                  <a:pt x="0" y="585"/>
                </a:cubicBezTo>
                <a:cubicBezTo>
                  <a:pt x="0" y="907"/>
                  <a:pt x="268" y="1175"/>
                  <a:pt x="590" y="1175"/>
                </a:cubicBezTo>
                <a:cubicBezTo>
                  <a:pt x="1112" y="1175"/>
                  <a:pt x="1367" y="545"/>
                  <a:pt x="1005" y="170"/>
                </a:cubicBezTo>
                <a:cubicBezTo>
                  <a:pt x="884" y="53"/>
                  <a:pt x="736" y="1"/>
                  <a:pt x="592" y="1"/>
                </a:cubicBezTo>
                <a:close/>
              </a:path>
            </a:pathLst>
          </a:custGeom>
          <a:solidFill>
            <a:srgbClr val="E21F8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33"/>
          <p:cNvSpPr/>
          <p:nvPr/>
        </p:nvSpPr>
        <p:spPr>
          <a:xfrm>
            <a:off x="3772320" y="520423"/>
            <a:ext cx="84621" cy="72250"/>
          </a:xfrm>
          <a:custGeom>
            <a:rect b="b" l="l" r="r" t="t"/>
            <a:pathLst>
              <a:path extrusionOk="0" h="1168" w="1368">
                <a:moveTo>
                  <a:pt x="588" y="1"/>
                </a:moveTo>
                <a:cubicBezTo>
                  <a:pt x="289" y="1"/>
                  <a:pt x="1" y="238"/>
                  <a:pt x="1" y="592"/>
                </a:cubicBezTo>
                <a:cubicBezTo>
                  <a:pt x="1" y="913"/>
                  <a:pt x="255" y="1168"/>
                  <a:pt x="577" y="1168"/>
                </a:cubicBezTo>
                <a:cubicBezTo>
                  <a:pt x="1099" y="1168"/>
                  <a:pt x="1367" y="538"/>
                  <a:pt x="992" y="176"/>
                </a:cubicBezTo>
                <a:cubicBezTo>
                  <a:pt x="875" y="55"/>
                  <a:pt x="730" y="1"/>
                  <a:pt x="58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33"/>
          <p:cNvSpPr/>
          <p:nvPr/>
        </p:nvSpPr>
        <p:spPr>
          <a:xfrm>
            <a:off x="899602" y="346875"/>
            <a:ext cx="161696" cy="150437"/>
          </a:xfrm>
          <a:custGeom>
            <a:rect b="b" l="l" r="r" t="t"/>
            <a:pathLst>
              <a:path extrusionOk="0" h="2432" w="2614">
                <a:moveTo>
                  <a:pt x="1302" y="1"/>
                </a:moveTo>
                <a:cubicBezTo>
                  <a:pt x="1267" y="1"/>
                  <a:pt x="1233" y="21"/>
                  <a:pt x="1220" y="61"/>
                </a:cubicBezTo>
                <a:lnTo>
                  <a:pt x="979" y="798"/>
                </a:lnTo>
                <a:cubicBezTo>
                  <a:pt x="965" y="825"/>
                  <a:pt x="938" y="852"/>
                  <a:pt x="898" y="852"/>
                </a:cubicBezTo>
                <a:lnTo>
                  <a:pt x="121" y="852"/>
                </a:lnTo>
                <a:cubicBezTo>
                  <a:pt x="27" y="852"/>
                  <a:pt x="0" y="972"/>
                  <a:pt x="67" y="1026"/>
                </a:cubicBezTo>
                <a:lnTo>
                  <a:pt x="684" y="1481"/>
                </a:lnTo>
                <a:cubicBezTo>
                  <a:pt x="711" y="1495"/>
                  <a:pt x="724" y="1535"/>
                  <a:pt x="724" y="1575"/>
                </a:cubicBezTo>
                <a:lnTo>
                  <a:pt x="483" y="2312"/>
                </a:lnTo>
                <a:cubicBezTo>
                  <a:pt x="461" y="2376"/>
                  <a:pt x="516" y="2432"/>
                  <a:pt x="573" y="2432"/>
                </a:cubicBezTo>
                <a:cubicBezTo>
                  <a:pt x="588" y="2432"/>
                  <a:pt x="603" y="2428"/>
                  <a:pt x="617" y="2420"/>
                </a:cubicBezTo>
                <a:lnTo>
                  <a:pt x="1247" y="1964"/>
                </a:lnTo>
                <a:cubicBezTo>
                  <a:pt x="1260" y="1951"/>
                  <a:pt x="1277" y="1944"/>
                  <a:pt x="1295" y="1944"/>
                </a:cubicBezTo>
                <a:cubicBezTo>
                  <a:pt x="1314" y="1944"/>
                  <a:pt x="1334" y="1951"/>
                  <a:pt x="1354" y="1964"/>
                </a:cubicBezTo>
                <a:lnTo>
                  <a:pt x="1970" y="2420"/>
                </a:lnTo>
                <a:cubicBezTo>
                  <a:pt x="1987" y="2428"/>
                  <a:pt x="2004" y="2432"/>
                  <a:pt x="2020" y="2432"/>
                </a:cubicBezTo>
                <a:cubicBezTo>
                  <a:pt x="2084" y="2432"/>
                  <a:pt x="2139" y="2376"/>
                  <a:pt x="2118" y="2312"/>
                </a:cubicBezTo>
                <a:lnTo>
                  <a:pt x="1876" y="1575"/>
                </a:lnTo>
                <a:cubicBezTo>
                  <a:pt x="1863" y="1535"/>
                  <a:pt x="1876" y="1495"/>
                  <a:pt x="1917" y="1481"/>
                </a:cubicBezTo>
                <a:lnTo>
                  <a:pt x="2533" y="1026"/>
                </a:lnTo>
                <a:cubicBezTo>
                  <a:pt x="2613" y="972"/>
                  <a:pt x="2573" y="852"/>
                  <a:pt x="2479" y="852"/>
                </a:cubicBezTo>
                <a:lnTo>
                  <a:pt x="1716" y="852"/>
                </a:lnTo>
                <a:cubicBezTo>
                  <a:pt x="1675" y="852"/>
                  <a:pt x="1635" y="825"/>
                  <a:pt x="1622" y="798"/>
                </a:cubicBezTo>
                <a:lnTo>
                  <a:pt x="1394" y="61"/>
                </a:lnTo>
                <a:cubicBezTo>
                  <a:pt x="1374" y="21"/>
                  <a:pt x="1337" y="1"/>
                  <a:pt x="13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33"/>
          <p:cNvSpPr/>
          <p:nvPr/>
        </p:nvSpPr>
        <p:spPr>
          <a:xfrm>
            <a:off x="1875891" y="185978"/>
            <a:ext cx="162562" cy="150437"/>
          </a:xfrm>
          <a:custGeom>
            <a:rect b="b" l="l" r="r" t="t"/>
            <a:pathLst>
              <a:path extrusionOk="0" h="2432" w="2628">
                <a:moveTo>
                  <a:pt x="1321" y="1"/>
                </a:moveTo>
                <a:cubicBezTo>
                  <a:pt x="1284" y="1"/>
                  <a:pt x="1247" y="21"/>
                  <a:pt x="1234" y="61"/>
                </a:cubicBezTo>
                <a:lnTo>
                  <a:pt x="993" y="798"/>
                </a:lnTo>
                <a:cubicBezTo>
                  <a:pt x="979" y="825"/>
                  <a:pt x="939" y="852"/>
                  <a:pt x="899" y="852"/>
                </a:cubicBezTo>
                <a:lnTo>
                  <a:pt x="135" y="852"/>
                </a:lnTo>
                <a:cubicBezTo>
                  <a:pt x="41" y="852"/>
                  <a:pt x="1" y="972"/>
                  <a:pt x="81" y="1026"/>
                </a:cubicBezTo>
                <a:lnTo>
                  <a:pt x="698" y="1481"/>
                </a:lnTo>
                <a:cubicBezTo>
                  <a:pt x="738" y="1495"/>
                  <a:pt x="751" y="1535"/>
                  <a:pt x="738" y="1575"/>
                </a:cubicBezTo>
                <a:lnTo>
                  <a:pt x="497" y="2312"/>
                </a:lnTo>
                <a:cubicBezTo>
                  <a:pt x="476" y="2376"/>
                  <a:pt x="530" y="2431"/>
                  <a:pt x="594" y="2431"/>
                </a:cubicBezTo>
                <a:cubicBezTo>
                  <a:pt x="611" y="2431"/>
                  <a:pt x="628" y="2428"/>
                  <a:pt x="644" y="2419"/>
                </a:cubicBezTo>
                <a:lnTo>
                  <a:pt x="1261" y="1964"/>
                </a:lnTo>
                <a:cubicBezTo>
                  <a:pt x="1281" y="1950"/>
                  <a:pt x="1301" y="1944"/>
                  <a:pt x="1319" y="1944"/>
                </a:cubicBezTo>
                <a:cubicBezTo>
                  <a:pt x="1338" y="1944"/>
                  <a:pt x="1354" y="1950"/>
                  <a:pt x="1368" y="1964"/>
                </a:cubicBezTo>
                <a:lnTo>
                  <a:pt x="1998" y="2419"/>
                </a:lnTo>
                <a:cubicBezTo>
                  <a:pt x="2012" y="2428"/>
                  <a:pt x="2026" y="2431"/>
                  <a:pt x="2041" y="2431"/>
                </a:cubicBezTo>
                <a:cubicBezTo>
                  <a:pt x="2098" y="2431"/>
                  <a:pt x="2153" y="2376"/>
                  <a:pt x="2132" y="2312"/>
                </a:cubicBezTo>
                <a:lnTo>
                  <a:pt x="1904" y="1575"/>
                </a:lnTo>
                <a:cubicBezTo>
                  <a:pt x="1890" y="1535"/>
                  <a:pt x="1904" y="1495"/>
                  <a:pt x="1931" y="1481"/>
                </a:cubicBezTo>
                <a:lnTo>
                  <a:pt x="2561" y="1026"/>
                </a:lnTo>
                <a:cubicBezTo>
                  <a:pt x="2628" y="972"/>
                  <a:pt x="2587" y="852"/>
                  <a:pt x="2507" y="852"/>
                </a:cubicBezTo>
                <a:lnTo>
                  <a:pt x="1730" y="852"/>
                </a:lnTo>
                <a:cubicBezTo>
                  <a:pt x="1689" y="852"/>
                  <a:pt x="1649" y="825"/>
                  <a:pt x="1649" y="798"/>
                </a:cubicBezTo>
                <a:lnTo>
                  <a:pt x="1408" y="61"/>
                </a:lnTo>
                <a:cubicBezTo>
                  <a:pt x="1395" y="21"/>
                  <a:pt x="1358" y="1"/>
                  <a:pt x="1321" y="1"/>
                </a:cubicBezTo>
                <a:close/>
              </a:path>
            </a:pathLst>
          </a:custGeom>
          <a:solidFill>
            <a:srgbClr val="E21F8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33"/>
          <p:cNvSpPr/>
          <p:nvPr/>
        </p:nvSpPr>
        <p:spPr>
          <a:xfrm>
            <a:off x="2919993" y="743426"/>
            <a:ext cx="218110" cy="201841"/>
          </a:xfrm>
          <a:custGeom>
            <a:rect b="b" l="l" r="r" t="t"/>
            <a:pathLst>
              <a:path extrusionOk="0" h="3263" w="3526">
                <a:moveTo>
                  <a:pt x="1763" y="0"/>
                </a:moveTo>
                <a:cubicBezTo>
                  <a:pt x="1716" y="0"/>
                  <a:pt x="1669" y="23"/>
                  <a:pt x="1649" y="70"/>
                </a:cubicBezTo>
                <a:lnTo>
                  <a:pt x="1327" y="1062"/>
                </a:lnTo>
                <a:cubicBezTo>
                  <a:pt x="1314" y="1116"/>
                  <a:pt x="1274" y="1142"/>
                  <a:pt x="1220" y="1142"/>
                </a:cubicBezTo>
                <a:lnTo>
                  <a:pt x="175" y="1142"/>
                </a:lnTo>
                <a:cubicBezTo>
                  <a:pt x="54" y="1142"/>
                  <a:pt x="1" y="1303"/>
                  <a:pt x="108" y="1370"/>
                </a:cubicBezTo>
                <a:lnTo>
                  <a:pt x="939" y="1973"/>
                </a:lnTo>
                <a:cubicBezTo>
                  <a:pt x="992" y="2014"/>
                  <a:pt x="1006" y="2067"/>
                  <a:pt x="992" y="2121"/>
                </a:cubicBezTo>
                <a:lnTo>
                  <a:pt x="671" y="3099"/>
                </a:lnTo>
                <a:cubicBezTo>
                  <a:pt x="641" y="3188"/>
                  <a:pt x="707" y="3263"/>
                  <a:pt x="781" y="3263"/>
                </a:cubicBezTo>
                <a:cubicBezTo>
                  <a:pt x="807" y="3263"/>
                  <a:pt x="834" y="3254"/>
                  <a:pt x="858" y="3233"/>
                </a:cubicBezTo>
                <a:lnTo>
                  <a:pt x="1689" y="2630"/>
                </a:lnTo>
                <a:cubicBezTo>
                  <a:pt x="1716" y="2617"/>
                  <a:pt x="1743" y="2610"/>
                  <a:pt x="1768" y="2610"/>
                </a:cubicBezTo>
                <a:cubicBezTo>
                  <a:pt x="1793" y="2610"/>
                  <a:pt x="1816" y="2617"/>
                  <a:pt x="1837" y="2630"/>
                </a:cubicBezTo>
                <a:lnTo>
                  <a:pt x="2681" y="3233"/>
                </a:lnTo>
                <a:cubicBezTo>
                  <a:pt x="2705" y="3254"/>
                  <a:pt x="2732" y="3263"/>
                  <a:pt x="2758" y="3263"/>
                </a:cubicBezTo>
                <a:cubicBezTo>
                  <a:pt x="2832" y="3263"/>
                  <a:pt x="2898" y="3188"/>
                  <a:pt x="2868" y="3099"/>
                </a:cubicBezTo>
                <a:lnTo>
                  <a:pt x="2547" y="2121"/>
                </a:lnTo>
                <a:cubicBezTo>
                  <a:pt x="2533" y="2067"/>
                  <a:pt x="2547" y="2014"/>
                  <a:pt x="2587" y="1973"/>
                </a:cubicBezTo>
                <a:lnTo>
                  <a:pt x="3431" y="1370"/>
                </a:lnTo>
                <a:cubicBezTo>
                  <a:pt x="3525" y="1303"/>
                  <a:pt x="3471" y="1142"/>
                  <a:pt x="3351" y="1142"/>
                </a:cubicBezTo>
                <a:lnTo>
                  <a:pt x="2319" y="1142"/>
                </a:lnTo>
                <a:cubicBezTo>
                  <a:pt x="2265" y="1142"/>
                  <a:pt x="2212" y="1116"/>
                  <a:pt x="2198" y="1062"/>
                </a:cubicBezTo>
                <a:lnTo>
                  <a:pt x="1877" y="70"/>
                </a:lnTo>
                <a:cubicBezTo>
                  <a:pt x="1857" y="23"/>
                  <a:pt x="1810" y="0"/>
                  <a:pt x="176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33"/>
          <p:cNvSpPr/>
          <p:nvPr/>
        </p:nvSpPr>
        <p:spPr>
          <a:xfrm>
            <a:off x="3772322" y="873370"/>
            <a:ext cx="217244" cy="202521"/>
          </a:xfrm>
          <a:custGeom>
            <a:rect b="b" l="l" r="r" t="t"/>
            <a:pathLst>
              <a:path extrusionOk="0" h="3274" w="3512">
                <a:moveTo>
                  <a:pt x="1749" y="1"/>
                </a:moveTo>
                <a:cubicBezTo>
                  <a:pt x="1702" y="1"/>
                  <a:pt x="1655" y="27"/>
                  <a:pt x="1635" y="81"/>
                </a:cubicBezTo>
                <a:lnTo>
                  <a:pt x="1314" y="1073"/>
                </a:lnTo>
                <a:cubicBezTo>
                  <a:pt x="1300" y="1113"/>
                  <a:pt x="1247" y="1153"/>
                  <a:pt x="1206" y="1153"/>
                </a:cubicBezTo>
                <a:lnTo>
                  <a:pt x="161" y="1153"/>
                </a:lnTo>
                <a:cubicBezTo>
                  <a:pt x="41" y="1153"/>
                  <a:pt x="0" y="1301"/>
                  <a:pt x="94" y="1368"/>
                </a:cubicBezTo>
                <a:lnTo>
                  <a:pt x="925" y="1984"/>
                </a:lnTo>
                <a:cubicBezTo>
                  <a:pt x="965" y="2011"/>
                  <a:pt x="992" y="2078"/>
                  <a:pt x="965" y="2118"/>
                </a:cubicBezTo>
                <a:lnTo>
                  <a:pt x="657" y="3110"/>
                </a:lnTo>
                <a:cubicBezTo>
                  <a:pt x="626" y="3192"/>
                  <a:pt x="690" y="3266"/>
                  <a:pt x="770" y="3266"/>
                </a:cubicBezTo>
                <a:cubicBezTo>
                  <a:pt x="794" y="3266"/>
                  <a:pt x="820" y="3259"/>
                  <a:pt x="845" y="3244"/>
                </a:cubicBezTo>
                <a:lnTo>
                  <a:pt x="1676" y="2641"/>
                </a:lnTo>
                <a:cubicBezTo>
                  <a:pt x="1696" y="2620"/>
                  <a:pt x="1722" y="2610"/>
                  <a:pt x="1749" y="2610"/>
                </a:cubicBezTo>
                <a:cubicBezTo>
                  <a:pt x="1776" y="2610"/>
                  <a:pt x="1803" y="2620"/>
                  <a:pt x="1823" y="2641"/>
                </a:cubicBezTo>
                <a:lnTo>
                  <a:pt x="2667" y="3244"/>
                </a:lnTo>
                <a:cubicBezTo>
                  <a:pt x="2692" y="3264"/>
                  <a:pt x="2719" y="3274"/>
                  <a:pt x="2745" y="3274"/>
                </a:cubicBezTo>
                <a:cubicBezTo>
                  <a:pt x="2819" y="3274"/>
                  <a:pt x="2885" y="3199"/>
                  <a:pt x="2855" y="3110"/>
                </a:cubicBezTo>
                <a:lnTo>
                  <a:pt x="2533" y="2118"/>
                </a:lnTo>
                <a:cubicBezTo>
                  <a:pt x="2506" y="2078"/>
                  <a:pt x="2533" y="2011"/>
                  <a:pt x="2573" y="1984"/>
                </a:cubicBezTo>
                <a:lnTo>
                  <a:pt x="3418" y="1368"/>
                </a:lnTo>
                <a:cubicBezTo>
                  <a:pt x="3511" y="1301"/>
                  <a:pt x="3458" y="1153"/>
                  <a:pt x="3337" y="1153"/>
                </a:cubicBezTo>
                <a:lnTo>
                  <a:pt x="2305" y="1153"/>
                </a:lnTo>
                <a:cubicBezTo>
                  <a:pt x="2252" y="1153"/>
                  <a:pt x="2198" y="1113"/>
                  <a:pt x="2185" y="1073"/>
                </a:cubicBezTo>
                <a:lnTo>
                  <a:pt x="1863" y="81"/>
                </a:lnTo>
                <a:cubicBezTo>
                  <a:pt x="1843" y="27"/>
                  <a:pt x="1796" y="1"/>
                  <a:pt x="1749" y="1"/>
                </a:cubicBezTo>
                <a:close/>
              </a:path>
            </a:pathLst>
          </a:custGeom>
          <a:solidFill>
            <a:srgbClr val="1FAAE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33"/>
          <p:cNvSpPr/>
          <p:nvPr/>
        </p:nvSpPr>
        <p:spPr>
          <a:xfrm>
            <a:off x="3430701" y="268107"/>
            <a:ext cx="114436" cy="114436"/>
          </a:xfrm>
          <a:custGeom>
            <a:rect b="b" l="l" r="r" t="t"/>
            <a:pathLst>
              <a:path extrusionOk="0" h="1850" w="1850">
                <a:moveTo>
                  <a:pt x="925" y="0"/>
                </a:moveTo>
                <a:cubicBezTo>
                  <a:pt x="416" y="0"/>
                  <a:pt x="0" y="416"/>
                  <a:pt x="0" y="925"/>
                </a:cubicBezTo>
                <a:cubicBezTo>
                  <a:pt x="0" y="1434"/>
                  <a:pt x="416" y="1850"/>
                  <a:pt x="925" y="1850"/>
                </a:cubicBezTo>
                <a:cubicBezTo>
                  <a:pt x="1434" y="1850"/>
                  <a:pt x="1849" y="1434"/>
                  <a:pt x="1849" y="925"/>
                </a:cubicBezTo>
                <a:cubicBezTo>
                  <a:pt x="1849" y="416"/>
                  <a:pt x="1434" y="0"/>
                  <a:pt x="925" y="0"/>
                </a:cubicBezTo>
                <a:close/>
              </a:path>
            </a:pathLst>
          </a:custGeom>
          <a:solidFill>
            <a:srgbClr val="E21F8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33"/>
          <p:cNvSpPr/>
          <p:nvPr/>
        </p:nvSpPr>
        <p:spPr>
          <a:xfrm>
            <a:off x="4206046" y="628933"/>
            <a:ext cx="113632" cy="114498"/>
          </a:xfrm>
          <a:custGeom>
            <a:rect b="b" l="l" r="r" t="t"/>
            <a:pathLst>
              <a:path extrusionOk="0" h="1851" w="1837">
                <a:moveTo>
                  <a:pt x="925" y="1"/>
                </a:moveTo>
                <a:cubicBezTo>
                  <a:pt x="416" y="1"/>
                  <a:pt x="0" y="416"/>
                  <a:pt x="0" y="925"/>
                </a:cubicBezTo>
                <a:cubicBezTo>
                  <a:pt x="0" y="1435"/>
                  <a:pt x="416" y="1850"/>
                  <a:pt x="925" y="1850"/>
                </a:cubicBezTo>
                <a:cubicBezTo>
                  <a:pt x="1434" y="1850"/>
                  <a:pt x="1836" y="1435"/>
                  <a:pt x="1836" y="925"/>
                </a:cubicBezTo>
                <a:cubicBezTo>
                  <a:pt x="1836" y="416"/>
                  <a:pt x="1434" y="1"/>
                  <a:pt x="925" y="1"/>
                </a:cubicBezTo>
                <a:close/>
              </a:path>
            </a:pathLst>
          </a:custGeom>
          <a:solidFill>
            <a:srgbClr val="1FAAE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33"/>
          <p:cNvSpPr/>
          <p:nvPr/>
        </p:nvSpPr>
        <p:spPr>
          <a:xfrm>
            <a:off x="2304177" y="904317"/>
            <a:ext cx="84621" cy="73116"/>
          </a:xfrm>
          <a:custGeom>
            <a:rect b="b" l="l" r="r" t="t"/>
            <a:pathLst>
              <a:path extrusionOk="0" h="1182" w="1368">
                <a:moveTo>
                  <a:pt x="591" y="1"/>
                </a:moveTo>
                <a:cubicBezTo>
                  <a:pt x="289" y="1"/>
                  <a:pt x="0" y="238"/>
                  <a:pt x="0" y="591"/>
                </a:cubicBezTo>
                <a:cubicBezTo>
                  <a:pt x="0" y="913"/>
                  <a:pt x="268" y="1181"/>
                  <a:pt x="590" y="1181"/>
                </a:cubicBezTo>
                <a:cubicBezTo>
                  <a:pt x="1112" y="1181"/>
                  <a:pt x="1367" y="538"/>
                  <a:pt x="1005" y="176"/>
                </a:cubicBezTo>
                <a:cubicBezTo>
                  <a:pt x="884" y="55"/>
                  <a:pt x="736" y="1"/>
                  <a:pt x="59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of Text 2">
  <p:cSld name="CUSTOM_11_1">
    <p:bg>
      <p:bgPr>
        <a:solidFill>
          <a:srgbClr val="FFFFFF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4"/>
          <p:cNvSpPr/>
          <p:nvPr/>
        </p:nvSpPr>
        <p:spPr>
          <a:xfrm>
            <a:off x="4572000" y="-25"/>
            <a:ext cx="38817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34"/>
          <p:cNvSpPr txBox="1"/>
          <p:nvPr>
            <p:ph type="title"/>
          </p:nvPr>
        </p:nvSpPr>
        <p:spPr>
          <a:xfrm>
            <a:off x="4998475" y="1835935"/>
            <a:ext cx="3029700" cy="789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14" name="Google Shape;114;p34"/>
          <p:cNvSpPr txBox="1"/>
          <p:nvPr>
            <p:ph idx="1" type="body"/>
          </p:nvPr>
        </p:nvSpPr>
        <p:spPr>
          <a:xfrm>
            <a:off x="4998475" y="2486750"/>
            <a:ext cx="3029700" cy="8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>
                <a:solidFill>
                  <a:schemeClr val="dk1"/>
                </a:solidFill>
              </a:defRPr>
            </a:lvl1pPr>
            <a:lvl2pPr indent="-3048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15" name="Google Shape;115;p34"/>
          <p:cNvSpPr/>
          <p:nvPr/>
        </p:nvSpPr>
        <p:spPr>
          <a:xfrm>
            <a:off x="7098525" y="3639530"/>
            <a:ext cx="2179409" cy="813678"/>
          </a:xfrm>
          <a:custGeom>
            <a:rect b="b" l="l" r="r" t="t"/>
            <a:pathLst>
              <a:path extrusionOk="0" h="11526" w="53270">
                <a:moveTo>
                  <a:pt x="1" y="0"/>
                </a:moveTo>
                <a:lnTo>
                  <a:pt x="2145" y="5763"/>
                </a:lnTo>
                <a:lnTo>
                  <a:pt x="1" y="11525"/>
                </a:lnTo>
                <a:lnTo>
                  <a:pt x="53269" y="11525"/>
                </a:lnTo>
                <a:lnTo>
                  <a:pt x="51125" y="5763"/>
                </a:lnTo>
                <a:lnTo>
                  <a:pt x="5326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noFill/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5"/>
          <p:cNvSpPr/>
          <p:nvPr/>
        </p:nvSpPr>
        <p:spPr>
          <a:xfrm>
            <a:off x="-16800" y="-12000"/>
            <a:ext cx="9144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6"/>
          <p:cNvSpPr txBox="1"/>
          <p:nvPr>
            <p:ph type="title"/>
          </p:nvPr>
        </p:nvSpPr>
        <p:spPr>
          <a:xfrm>
            <a:off x="787200" y="541025"/>
            <a:ext cx="7596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ookie"/>
              <a:buNone/>
              <a:defRPr b="0" i="0" sz="6000" u="none" cap="none" strike="noStrike">
                <a:solidFill>
                  <a:schemeClr val="accent1"/>
                </a:solidFill>
                <a:latin typeface="Cookie"/>
                <a:ea typeface="Cookie"/>
                <a:cs typeface="Cookie"/>
                <a:sym typeface="Cooki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b="0" i="0" sz="4000" u="none" cap="none" strike="noStrike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b="0" i="0" sz="4000" u="none" cap="none" strike="noStrike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b="0" i="0" sz="4000" u="none" cap="none" strike="noStrike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b="0" i="0" sz="4000" u="none" cap="none" strike="noStrike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b="0" i="0" sz="4000" u="none" cap="none" strike="noStrike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b="0" i="0" sz="4000" u="none" cap="none" strike="noStrike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b="0" i="0" sz="4000" u="none" cap="none" strike="noStrike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b="0" i="0" sz="4000" u="none" cap="none" strike="noStrike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9pPr>
          </a:lstStyle>
          <a:p/>
        </p:txBody>
      </p:sp>
      <p:sp>
        <p:nvSpPr>
          <p:cNvPr id="7" name="Google Shape;7;p26"/>
          <p:cNvSpPr txBox="1"/>
          <p:nvPr>
            <p:ph idx="1" type="body"/>
          </p:nvPr>
        </p:nvSpPr>
        <p:spPr>
          <a:xfrm>
            <a:off x="727200" y="1152475"/>
            <a:ext cx="768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2880">
          <p15:clr>
            <a:srgbClr val="EA4335"/>
          </p15:clr>
        </p15:guide>
        <p15:guide id="2">
          <p15:clr>
            <a:srgbClr val="EA4335"/>
          </p15:clr>
        </p15:guide>
        <p15:guide id="3" pos="5760">
          <p15:clr>
            <a:srgbClr val="EA4335"/>
          </p15:clr>
        </p15:guide>
        <p15:guide id="4" pos="449">
          <p15:clr>
            <a:srgbClr val="EA4335"/>
          </p15:clr>
        </p15:guide>
        <p15:guide id="5" pos="5311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orient="horz" pos="343">
          <p15:clr>
            <a:srgbClr val="EA4335"/>
          </p15:clr>
        </p15:guide>
        <p15:guide id="8" orient="horz">
          <p15:clr>
            <a:srgbClr val="EA4335"/>
          </p15:clr>
        </p15:guide>
        <p15:guide id="9" orient="horz" pos="2897">
          <p15:clr>
            <a:srgbClr val="EA4335"/>
          </p15:clr>
        </p15:guide>
        <p15:guide id="10" orient="horz" pos="3237">
          <p15:clr>
            <a:srgbClr val="EA4335"/>
          </p15:clr>
        </p15:guide>
      </p15:sldGuideLst>
    </p:ext>
  </p:extLst>
</p:sldMaster>
</file>

<file path=ppt/theme/theme1.xml><?xml version="1.0" encoding="utf-8"?>
<a:theme xmlns:a="http://schemas.openxmlformats.org/drawingml/2006/main" xmlns:r="http://schemas.openxmlformats.org/officeDocument/2006/relationships" name="Friendship Day by Slidesgo">
  <a:themeElements>
    <a:clrScheme name="Simple Light">
      <a:dk1>
        <a:srgbClr val="2D358B"/>
      </a:dk1>
      <a:lt1>
        <a:srgbClr val="FFFFFF"/>
      </a:lt1>
      <a:dk2>
        <a:srgbClr val="2D358B"/>
      </a:dk2>
      <a:lt2>
        <a:srgbClr val="FFFFFF"/>
      </a:lt2>
      <a:accent1>
        <a:srgbClr val="E21F86"/>
      </a:accent1>
      <a:accent2>
        <a:srgbClr val="E21F86"/>
      </a:accent2>
      <a:accent3>
        <a:srgbClr val="1FAAE2"/>
      </a:accent3>
      <a:accent4>
        <a:srgbClr val="1FAAE2"/>
      </a:accent4>
      <a:accent5>
        <a:srgbClr val="F6E920"/>
      </a:accent5>
      <a:accent6>
        <a:srgbClr val="F6E920"/>
      </a:accent6>
      <a:hlink>
        <a:srgbClr val="2D358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