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nva Sans Bold" panose="020B0803030501040103" pitchFamily="34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 autoAdjust="0"/>
    <p:restoredTop sz="94606" autoAdjust="0"/>
  </p:normalViewPr>
  <p:slideViewPr>
    <p:cSldViewPr>
      <p:cViewPr varScale="1">
        <p:scale>
          <a:sx n="60" d="100"/>
          <a:sy n="60" d="100"/>
        </p:scale>
        <p:origin x="200" y="6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microsoft.com/office/2007/relationships/media" Target="../media/media9.mp4"/><Relationship Id="rId7" Type="http://schemas.openxmlformats.org/officeDocument/2006/relationships/image" Target="../media/image15.jpe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9.mp4"/><Relationship Id="rId9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2652" y="2525140"/>
            <a:ext cx="7074572" cy="42801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76478" y="826428"/>
            <a:ext cx="11987524" cy="72575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8844" y="-136519"/>
            <a:ext cx="17170313" cy="1039528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486334" y="3964009"/>
            <a:ext cx="5627208" cy="92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FF1616"/>
                </a:solidFill>
                <a:latin typeface="Canva Sans Bold"/>
              </a:rPr>
              <a:t>  most control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78864" y="1638045"/>
            <a:ext cx="5627208" cy="92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3989E"/>
                </a:solidFill>
                <a:latin typeface="Canva Sans Bold"/>
              </a:rPr>
              <a:t>  some control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72730" y="7988685"/>
            <a:ext cx="5627208" cy="92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FF914D"/>
                </a:solidFill>
                <a:latin typeface="Canva Sans Bold"/>
              </a:rPr>
              <a:t>  no control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743281" y="542392"/>
            <a:ext cx="14801439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97771" y="9033290"/>
            <a:ext cx="16492458" cy="241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4"/>
              </a:lnSpc>
            </a:pPr>
            <a:r>
              <a:rPr lang="en-US" sz="5481" spc="-82" dirty="0">
                <a:solidFill>
                  <a:srgbClr val="010101"/>
                </a:solidFill>
                <a:latin typeface="Canva Sans Bold"/>
              </a:rPr>
              <a:t>fear of death (Thanatophobia)</a:t>
            </a:r>
          </a:p>
          <a:p>
            <a:pPr algn="ctr">
              <a:lnSpc>
                <a:spcPts val="12017"/>
              </a:lnSpc>
            </a:pPr>
            <a:r>
              <a:rPr lang="en-US" sz="8583" dirty="0">
                <a:solidFill>
                  <a:srgbClr val="010101"/>
                </a:solidFill>
                <a:latin typeface="Canva Sans 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410439"/>
            <a:ext cx="9573318" cy="914251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305664"/>
            <a:ext cx="5905899" cy="277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19"/>
              </a:lnSpc>
            </a:pPr>
            <a:r>
              <a:rPr lang="en-US" sz="5299">
                <a:solidFill>
                  <a:srgbClr val="FF914D"/>
                </a:solidFill>
                <a:latin typeface="Canva Sans Bold"/>
              </a:rPr>
              <a:t>Causes</a:t>
            </a:r>
          </a:p>
          <a:p>
            <a:pPr algn="just">
              <a:lnSpc>
                <a:spcPts val="7419"/>
              </a:lnSpc>
            </a:pPr>
            <a:r>
              <a:rPr lang="en-US" sz="5299">
                <a:solidFill>
                  <a:srgbClr val="FF914D"/>
                </a:solidFill>
                <a:latin typeface="Canva Sans Bold"/>
              </a:rPr>
              <a:t>Symtoms:</a:t>
            </a:r>
          </a:p>
          <a:p>
            <a:pPr algn="just">
              <a:lnSpc>
                <a:spcPts val="7419"/>
              </a:lnSpc>
            </a:pPr>
            <a:r>
              <a:rPr lang="en-US" sz="5299">
                <a:solidFill>
                  <a:srgbClr val="FF914D"/>
                </a:solidFill>
                <a:latin typeface="Canva Sans Bold"/>
              </a:rPr>
              <a:t>Treatments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682766" y="57785"/>
            <a:ext cx="9148006" cy="1837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 spc="-79">
                <a:solidFill>
                  <a:srgbClr val="4D576E"/>
                </a:solidFill>
                <a:latin typeface="Canva Sans Bold"/>
              </a:rPr>
              <a:t>G1 fear of public speaking </a:t>
            </a:r>
          </a:p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4D576E"/>
                </a:solidFill>
                <a:latin typeface="Canva Sans Bold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934599" y="1185783"/>
            <a:ext cx="7987367" cy="1890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400" spc="-81" dirty="0">
                <a:solidFill>
                  <a:srgbClr val="4D576E"/>
                </a:solidFill>
                <a:latin typeface="Canva Sans Bold"/>
              </a:rPr>
              <a:t>G2 fear of heights </a:t>
            </a:r>
          </a:p>
          <a:p>
            <a:pPr algn="ctr">
              <a:lnSpc>
                <a:spcPts val="7700"/>
              </a:lnSpc>
            </a:pPr>
            <a:r>
              <a:rPr lang="en-US" sz="5500" dirty="0">
                <a:solidFill>
                  <a:srgbClr val="4D576E"/>
                </a:solidFill>
                <a:latin typeface="Canva Sans Bold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14600" y="2223641"/>
            <a:ext cx="16492458" cy="1837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 spc="-79" dirty="0">
                <a:solidFill>
                  <a:srgbClr val="4D576E"/>
                </a:solidFill>
                <a:latin typeface="Canva Sans Bold"/>
              </a:rPr>
              <a:t>G3 fear of snakes </a:t>
            </a:r>
          </a:p>
          <a:p>
            <a:pPr algn="ctr">
              <a:lnSpc>
                <a:spcPts val="7419"/>
              </a:lnSpc>
            </a:pPr>
            <a:r>
              <a:rPr lang="en-US" sz="5299" dirty="0">
                <a:solidFill>
                  <a:srgbClr val="4D576E"/>
                </a:solidFill>
                <a:latin typeface="Canva Sans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228285" y="3306445"/>
            <a:ext cx="16492458" cy="1837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 spc="-79" dirty="0">
                <a:solidFill>
                  <a:srgbClr val="4D576E"/>
                </a:solidFill>
                <a:latin typeface="Canva Sans Bold"/>
              </a:rPr>
              <a:t>G4 fear of closed/confined/small spaces </a:t>
            </a:r>
          </a:p>
          <a:p>
            <a:pPr algn="ctr">
              <a:lnSpc>
                <a:spcPts val="7419"/>
              </a:lnSpc>
            </a:pPr>
            <a:r>
              <a:rPr lang="en-US" sz="5299" dirty="0">
                <a:solidFill>
                  <a:srgbClr val="4D576E"/>
                </a:solidFill>
                <a:latin typeface="Canva Sans Bold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06340" y="4455248"/>
            <a:ext cx="16492458" cy="1837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 spc="-79" dirty="0">
                <a:solidFill>
                  <a:srgbClr val="4D576E"/>
                </a:solidFill>
                <a:latin typeface="Canva Sans Bold"/>
              </a:rPr>
              <a:t>G5 fear of the dark </a:t>
            </a:r>
          </a:p>
          <a:p>
            <a:pPr algn="ctr">
              <a:lnSpc>
                <a:spcPts val="7419"/>
              </a:lnSpc>
            </a:pPr>
            <a:r>
              <a:rPr lang="en-US" sz="5299" dirty="0">
                <a:solidFill>
                  <a:srgbClr val="4D576E"/>
                </a:solidFill>
                <a:latin typeface="Canva Sans Bold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71838" y="5881291"/>
            <a:ext cx="10918616" cy="1837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 spc="-79" dirty="0">
                <a:solidFill>
                  <a:srgbClr val="4D576E"/>
                </a:solidFill>
                <a:latin typeface="Canva Sans Bold"/>
              </a:rPr>
              <a:t>G6 fear of getting a disease </a:t>
            </a:r>
          </a:p>
          <a:p>
            <a:pPr algn="ctr">
              <a:lnSpc>
                <a:spcPts val="7419"/>
              </a:lnSpc>
            </a:pPr>
            <a:r>
              <a:rPr lang="en-US" sz="5299" dirty="0">
                <a:solidFill>
                  <a:srgbClr val="4D576E"/>
                </a:solidFill>
                <a:latin typeface="Canva Sans Bold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12777" y="7264162"/>
            <a:ext cx="9534508" cy="1837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 spc="-79" dirty="0">
                <a:solidFill>
                  <a:srgbClr val="4D576E"/>
                </a:solidFill>
                <a:latin typeface="Canva Sans Bold"/>
              </a:rPr>
              <a:t>G7 fear of violent weather </a:t>
            </a:r>
          </a:p>
          <a:p>
            <a:pPr algn="ctr">
              <a:lnSpc>
                <a:spcPts val="7419"/>
              </a:lnSpc>
            </a:pPr>
            <a:r>
              <a:rPr lang="en-US" sz="5299" dirty="0">
                <a:solidFill>
                  <a:srgbClr val="4D576E"/>
                </a:solidFill>
                <a:latin typeface="Canva Sans Bold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10602" y="8491247"/>
            <a:ext cx="7079585" cy="1837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 spc="-79" dirty="0">
                <a:solidFill>
                  <a:srgbClr val="4D576E"/>
                </a:solidFill>
                <a:latin typeface="Canva Sans Bold"/>
              </a:rPr>
              <a:t>G8 fear of death </a:t>
            </a:r>
          </a:p>
          <a:p>
            <a:pPr algn="ctr">
              <a:lnSpc>
                <a:spcPts val="7419"/>
              </a:lnSpc>
            </a:pPr>
            <a:r>
              <a:rPr lang="en-US" sz="5299" dirty="0">
                <a:solidFill>
                  <a:srgbClr val="4D576E"/>
                </a:solidFill>
                <a:latin typeface="Canva Sans Bold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68" r="9468"/>
          <a:stretch>
            <a:fillRect/>
          </a:stretch>
        </p:blipFill>
        <p:spPr>
          <a:xfrm>
            <a:off x="762000" y="896366"/>
            <a:ext cx="16230600" cy="8494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445553" y="3077251"/>
            <a:ext cx="4813747" cy="4776813"/>
          </a:xfrm>
          <a:prstGeom prst="rect">
            <a:avLst/>
          </a:prstGeom>
        </p:spPr>
      </p:pic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t="6852" b="6852"/>
          <a:stretch>
            <a:fillRect/>
          </a:stretch>
        </p:blipFill>
        <p:spPr>
          <a:xfrm>
            <a:off x="2125232" y="1678036"/>
            <a:ext cx="8133460" cy="37876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580642" y="7265416"/>
            <a:ext cx="3357316" cy="3021584"/>
          </a:xfrm>
          <a:prstGeom prst="rect">
            <a:avLst/>
          </a:prstGeom>
        </p:spPr>
      </p:pic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t="223" r="2685" b="223"/>
          <a:stretch>
            <a:fillRect/>
          </a:stretch>
        </p:blipFill>
        <p:spPr>
          <a:xfrm>
            <a:off x="2125232" y="6176672"/>
            <a:ext cx="8133460" cy="411032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125232" y="-81762"/>
            <a:ext cx="14037535" cy="277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 spc="-79" dirty="0">
                <a:solidFill>
                  <a:srgbClr val="4D576E"/>
                </a:solidFill>
                <a:latin typeface="Canva Sans Bold"/>
              </a:rPr>
              <a:t>How Bad Is Your Fear Of Public Speaking?</a:t>
            </a:r>
          </a:p>
          <a:p>
            <a:pPr algn="ctr">
              <a:lnSpc>
                <a:spcPts val="7419"/>
              </a:lnSpc>
            </a:pPr>
            <a:endParaRPr lang="en-US" sz="5299" spc="-79" dirty="0">
              <a:solidFill>
                <a:srgbClr val="4D576E"/>
              </a:solidFill>
              <a:latin typeface="Canva Sans Bold"/>
            </a:endParaRPr>
          </a:p>
          <a:p>
            <a:pPr algn="ctr">
              <a:lnSpc>
                <a:spcPts val="7419"/>
              </a:lnSpc>
            </a:pPr>
            <a:r>
              <a:rPr lang="en-US" sz="5299" dirty="0">
                <a:solidFill>
                  <a:srgbClr val="4D576E"/>
                </a:solidFill>
                <a:latin typeface="Canva Sans 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>
                <p:cTn id="3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779080" y="1664642"/>
            <a:ext cx="12280939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00782" y="198455"/>
            <a:ext cx="14037535" cy="2334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spc="-100" dirty="0">
                <a:solidFill>
                  <a:srgbClr val="4D576E"/>
                </a:solidFill>
                <a:latin typeface="Canva Sans Bold"/>
              </a:rPr>
              <a:t>Watch a video</a:t>
            </a:r>
          </a:p>
          <a:p>
            <a:pPr algn="ctr">
              <a:lnSpc>
                <a:spcPts val="9379"/>
              </a:lnSpc>
            </a:pPr>
            <a:r>
              <a:rPr lang="en-US" sz="6699" dirty="0">
                <a:solidFill>
                  <a:srgbClr val="4D576E"/>
                </a:solidFill>
                <a:latin typeface="Canva Sans 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755967" y="5143500"/>
            <a:ext cx="1783982" cy="475728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923925"/>
            <a:ext cx="16230600" cy="1837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 spc="-79" dirty="0">
                <a:solidFill>
                  <a:srgbClr val="4D576E"/>
                </a:solidFill>
                <a:latin typeface="Canva Sans Bold"/>
              </a:rPr>
              <a:t>Can people overcome the fear of public speaking? </a:t>
            </a:r>
          </a:p>
          <a:p>
            <a:pPr algn="ctr">
              <a:lnSpc>
                <a:spcPts val="7419"/>
              </a:lnSpc>
            </a:pPr>
            <a:r>
              <a:rPr lang="en-US" sz="5299" dirty="0">
                <a:solidFill>
                  <a:srgbClr val="4D576E"/>
                </a:solidFill>
                <a:latin typeface="Canva Sans 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42449" y="1291001"/>
            <a:ext cx="13782765" cy="686632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57963" y="1872762"/>
            <a:ext cx="5390388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92101" y="29474"/>
            <a:ext cx="15762499" cy="2913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6600" dirty="0">
                <a:solidFill>
                  <a:srgbClr val="FF914D"/>
                </a:solidFill>
                <a:latin typeface="Canva Sans Bold"/>
              </a:rPr>
              <a:t>Humankind’s 8 most common fears</a:t>
            </a:r>
          </a:p>
          <a:p>
            <a:pPr algn="ctr">
              <a:lnSpc>
                <a:spcPts val="12599"/>
              </a:lnSpc>
            </a:pPr>
            <a:endParaRPr lang="en-US" sz="8000" dirty="0">
              <a:solidFill>
                <a:srgbClr val="FF914D"/>
              </a:solidFill>
              <a:latin typeface="Canva Sans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68" r="9468"/>
          <a:stretch>
            <a:fillRect/>
          </a:stretch>
        </p:blipFill>
        <p:spPr>
          <a:xfrm>
            <a:off x="1028700" y="273682"/>
            <a:ext cx="16230600" cy="849426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54347" y="8993077"/>
            <a:ext cx="16779306" cy="2475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7"/>
              </a:lnSpc>
            </a:pPr>
            <a:r>
              <a:rPr lang="en-US" sz="5577" spc="-83" dirty="0">
                <a:solidFill>
                  <a:srgbClr val="2D3240"/>
                </a:solidFill>
                <a:latin typeface="Canva Sans Bold"/>
              </a:rPr>
              <a:t>fear of public speaking (</a:t>
            </a:r>
            <a:r>
              <a:rPr lang="en-US" sz="5577" spc="-83" dirty="0" err="1">
                <a:solidFill>
                  <a:srgbClr val="2D3240"/>
                </a:solidFill>
                <a:latin typeface="Canva Sans Bold"/>
              </a:rPr>
              <a:t>Glossophobia</a:t>
            </a:r>
            <a:r>
              <a:rPr lang="en-US" sz="5577" spc="-83" dirty="0">
                <a:solidFill>
                  <a:srgbClr val="2D3240"/>
                </a:solidFill>
                <a:latin typeface="Canva Sans Bold"/>
              </a:rPr>
              <a:t>)</a:t>
            </a:r>
          </a:p>
          <a:p>
            <a:pPr algn="ctr">
              <a:lnSpc>
                <a:spcPts val="12226"/>
              </a:lnSpc>
            </a:pPr>
            <a:r>
              <a:rPr lang="en-US" sz="8732" dirty="0">
                <a:solidFill>
                  <a:srgbClr val="FF914D"/>
                </a:solidFill>
                <a:latin typeface="Canva Sans Bold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697871" y="0"/>
            <a:ext cx="14630400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6842" y="9012789"/>
            <a:ext cx="16492458" cy="241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4"/>
              </a:lnSpc>
            </a:pPr>
            <a:r>
              <a:rPr lang="en-US" sz="5481" spc="-82" dirty="0">
                <a:solidFill>
                  <a:srgbClr val="FFBD59"/>
                </a:solidFill>
                <a:latin typeface="Canva Sans Bold"/>
              </a:rPr>
              <a:t>fear of heights (Acrophobia)</a:t>
            </a:r>
          </a:p>
          <a:p>
            <a:pPr algn="ctr">
              <a:lnSpc>
                <a:spcPts val="12017"/>
              </a:lnSpc>
            </a:pPr>
            <a:r>
              <a:rPr lang="en-US" sz="8583" dirty="0">
                <a:solidFill>
                  <a:srgbClr val="FFBD59"/>
                </a:solidFill>
                <a:latin typeface="Canva Sans Bold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3937" b="13937"/>
          <a:stretch>
            <a:fillRect/>
          </a:stretch>
        </p:blipFill>
        <p:spPr>
          <a:xfrm>
            <a:off x="2878250" y="766842"/>
            <a:ext cx="10735958" cy="774329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9033290"/>
            <a:ext cx="16492458" cy="241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4"/>
              </a:lnSpc>
            </a:pPr>
            <a:r>
              <a:rPr lang="en-US" sz="5481" spc="-82" dirty="0">
                <a:solidFill>
                  <a:srgbClr val="545454"/>
                </a:solidFill>
                <a:latin typeface="Canva Sans Bold"/>
              </a:rPr>
              <a:t>fear of snakes (Ophidiophobia)</a:t>
            </a:r>
          </a:p>
          <a:p>
            <a:pPr algn="ctr">
              <a:lnSpc>
                <a:spcPts val="12017"/>
              </a:lnSpc>
            </a:pPr>
            <a:r>
              <a:rPr lang="en-US" sz="8583" dirty="0">
                <a:solidFill>
                  <a:srgbClr val="545454"/>
                </a:solidFill>
                <a:latin typeface="Canva Sans Bold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050" r="3756" b="12411"/>
          <a:stretch>
            <a:fillRect/>
          </a:stretch>
        </p:blipFill>
        <p:spPr>
          <a:xfrm>
            <a:off x="3794483" y="0"/>
            <a:ext cx="9794782" cy="910803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6842" y="9163050"/>
            <a:ext cx="16492458" cy="241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4"/>
              </a:lnSpc>
            </a:pPr>
            <a:r>
              <a:rPr lang="en-US" sz="5481" spc="-82" dirty="0">
                <a:solidFill>
                  <a:srgbClr val="004AAD"/>
                </a:solidFill>
                <a:latin typeface="Canva Sans Bold"/>
              </a:rPr>
              <a:t>fear of closed/confined/small spaces </a:t>
            </a:r>
          </a:p>
          <a:p>
            <a:pPr algn="ctr">
              <a:lnSpc>
                <a:spcPts val="12017"/>
              </a:lnSpc>
            </a:pPr>
            <a:r>
              <a:rPr lang="en-US" sz="8583" dirty="0">
                <a:solidFill>
                  <a:srgbClr val="004AAD"/>
                </a:solidFill>
                <a:latin typeface="Canva Sans Bold"/>
              </a:rPr>
              <a:t>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4401567" y="0"/>
            <a:ext cx="8758438" cy="910803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6842" y="9163050"/>
            <a:ext cx="16492458" cy="241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4"/>
              </a:lnSpc>
            </a:pPr>
            <a:r>
              <a:rPr lang="en-US" sz="5481" spc="-82" dirty="0">
                <a:solidFill>
                  <a:srgbClr val="010101"/>
                </a:solidFill>
                <a:latin typeface="Canva Sans Bold"/>
              </a:rPr>
              <a:t>fear of the dark (Lygophobia/Nyctophobia)</a:t>
            </a:r>
          </a:p>
          <a:p>
            <a:pPr algn="ctr">
              <a:lnSpc>
                <a:spcPts val="12017"/>
              </a:lnSpc>
            </a:pPr>
            <a:r>
              <a:rPr lang="en-US" sz="8583" dirty="0">
                <a:solidFill>
                  <a:srgbClr val="010101"/>
                </a:solidFill>
                <a:latin typeface="Canva Sans Bold"/>
              </a:rPr>
              <a:t> 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4514850" y="0"/>
            <a:ext cx="9258300" cy="92583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9163050"/>
            <a:ext cx="16492458" cy="241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4"/>
              </a:lnSpc>
            </a:pPr>
            <a:r>
              <a:rPr lang="en-US" sz="5481" spc="-82" dirty="0">
                <a:solidFill>
                  <a:srgbClr val="FFBD59"/>
                </a:solidFill>
                <a:latin typeface="Canva Sans Bold"/>
              </a:rPr>
              <a:t>fear of getting a disease (Nosophobia)</a:t>
            </a:r>
          </a:p>
          <a:p>
            <a:pPr algn="ctr">
              <a:lnSpc>
                <a:spcPts val="12017"/>
              </a:lnSpc>
            </a:pPr>
            <a:r>
              <a:rPr lang="en-US" sz="8583" dirty="0">
                <a:solidFill>
                  <a:srgbClr val="FFBD59"/>
                </a:solidFill>
                <a:latin typeface="Canva Sans Bold"/>
              </a:rPr>
              <a:t>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697871" y="317942"/>
            <a:ext cx="14630400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6842" y="9012789"/>
            <a:ext cx="16492458" cy="241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4"/>
              </a:lnSpc>
            </a:pPr>
            <a:r>
              <a:rPr lang="en-US" sz="5481" spc="-82" dirty="0">
                <a:solidFill>
                  <a:srgbClr val="000000"/>
                </a:solidFill>
                <a:latin typeface="Canva Sans Bold"/>
              </a:rPr>
              <a:t>fear of violent weather (Astraphobia)</a:t>
            </a:r>
          </a:p>
          <a:p>
            <a:pPr algn="ctr">
              <a:lnSpc>
                <a:spcPts val="12017"/>
              </a:lnSpc>
            </a:pPr>
            <a:r>
              <a:rPr lang="en-US" sz="8583" dirty="0">
                <a:solidFill>
                  <a:srgbClr val="000000"/>
                </a:solidFill>
                <a:latin typeface="Canva Sans Bold"/>
              </a:rPr>
              <a:t>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157</Words>
  <Application>Microsoft Macintosh PowerPoint</Application>
  <PresentationFormat>Custom</PresentationFormat>
  <Paragraphs>46</Paragraphs>
  <Slides>16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Calibri</vt:lpstr>
      <vt:lpstr>Canva Sans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most control</dc:title>
  <cp:lastModifiedBy>tuoanhnguyen196@gmail.com</cp:lastModifiedBy>
  <cp:revision>2</cp:revision>
  <dcterms:created xsi:type="dcterms:W3CDTF">2006-08-16T00:00:00Z</dcterms:created>
  <dcterms:modified xsi:type="dcterms:W3CDTF">2022-10-12T10:15:47Z</dcterms:modified>
  <dc:identifier>DAFOybHhwng</dc:identifier>
</cp:coreProperties>
</file>