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3"/>
  </p:notesMasterIdLst>
  <p:sldIdLst>
    <p:sldId id="256" r:id="rId2"/>
    <p:sldId id="312" r:id="rId3"/>
    <p:sldId id="261" r:id="rId4"/>
    <p:sldId id="260" r:id="rId5"/>
    <p:sldId id="313" r:id="rId6"/>
    <p:sldId id="314" r:id="rId7"/>
    <p:sldId id="315" r:id="rId8"/>
    <p:sldId id="316" r:id="rId9"/>
    <p:sldId id="317" r:id="rId10"/>
    <p:sldId id="318" r:id="rId11"/>
    <p:sldId id="289" r:id="rId12"/>
  </p:sldIdLst>
  <p:sldSz cx="9144000" cy="5143500" type="screen16x9"/>
  <p:notesSz cx="6858000" cy="9144000"/>
  <p:embeddedFontLst>
    <p:embeddedFont>
      <p:font typeface="Montserrat" pitchFamily="2" charset="77"/>
      <p:regular r:id="rId14"/>
      <p:bold r:id="rId15"/>
      <p:italic r:id="rId16"/>
      <p:boldItalic r:id="rId17"/>
    </p:embeddedFont>
    <p:embeddedFont>
      <p:font typeface="Nunito Sans" pitchFamily="2" charset="77"/>
      <p:regular r:id="rId18"/>
      <p:bold r:id="rId19"/>
      <p:italic r:id="rId20"/>
      <p:boldItalic r:id="rId21"/>
    </p:embeddedFont>
    <p:embeddedFont>
      <p:font typeface="Source Serif Pro SemiBold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4FDEF4-5AEF-4458-8B3B-835C23E1E4E6}">
  <a:tblStyle styleId="{1C4FDEF4-5AEF-4458-8B3B-835C23E1E4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4"/>
    <p:restoredTop sz="94563"/>
  </p:normalViewPr>
  <p:slideViewPr>
    <p:cSldViewPr snapToGrid="0" snapToObjects="1">
      <p:cViewPr varScale="1">
        <p:scale>
          <a:sx n="76" d="100"/>
          <a:sy n="76" d="100"/>
        </p:scale>
        <p:origin x="20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6b4aa29e3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6b4aa29e3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68f16b2ee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368f16b2ee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13d0ba4bd7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13d0ba4bd74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0300" y="171750"/>
            <a:ext cx="8723400" cy="4800000"/>
          </a:xfrm>
          <a:prstGeom prst="roundRect">
            <a:avLst>
              <a:gd name="adj" fmla="val 7768"/>
            </a:avLst>
          </a:prstGeom>
          <a:gradFill>
            <a:gsLst>
              <a:gs pos="0">
                <a:schemeClr val="lt1"/>
              </a:gs>
              <a:gs pos="100000">
                <a:srgbClr val="F5F8FF"/>
              </a:gs>
            </a:gsLst>
            <a:lin ang="8100019" scaled="0"/>
          </a:gradFill>
          <a:ln>
            <a:noFill/>
          </a:ln>
          <a:effectLst>
            <a:outerShdw blurRad="100013" dist="95250" dir="504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628500" y="1087100"/>
            <a:ext cx="7887000" cy="3011100"/>
          </a:xfrm>
          <a:prstGeom prst="roundRect">
            <a:avLst>
              <a:gd name="adj" fmla="val 7768"/>
            </a:avLst>
          </a:prstGeom>
          <a:gradFill>
            <a:gsLst>
              <a:gs pos="0">
                <a:srgbClr val="F5F8FF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  <a:effectLst>
            <a:outerShdw blurRad="100013" dist="95250" dir="1206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184450" y="1817157"/>
            <a:ext cx="6774900" cy="19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152500" y="3885450"/>
            <a:ext cx="4839000" cy="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10300" y="171750"/>
            <a:ext cx="8723400" cy="4800000"/>
          </a:xfrm>
          <a:prstGeom prst="roundRect">
            <a:avLst>
              <a:gd name="adj" fmla="val 7768"/>
            </a:avLst>
          </a:prstGeom>
          <a:gradFill>
            <a:gsLst>
              <a:gs pos="0">
                <a:schemeClr val="lt1"/>
              </a:gs>
              <a:gs pos="100000">
                <a:srgbClr val="F5F8FF"/>
              </a:gs>
            </a:gsLst>
            <a:lin ang="8100019" scaled="0"/>
          </a:gradFill>
          <a:ln>
            <a:noFill/>
          </a:ln>
          <a:effectLst>
            <a:outerShdw blurRad="100013" dist="95250" dir="504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rot="10800000" flipH="1">
            <a:off x="628500" y="635265"/>
            <a:ext cx="7887000" cy="3568200"/>
          </a:xfrm>
          <a:prstGeom prst="roundRect">
            <a:avLst>
              <a:gd name="adj" fmla="val 7768"/>
            </a:avLst>
          </a:prstGeom>
          <a:gradFill>
            <a:gsLst>
              <a:gs pos="0">
                <a:srgbClr val="F5F8FF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  <a:effectLst>
            <a:outerShdw blurRad="100013" dist="95250" dir="1206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014650" y="2755725"/>
            <a:ext cx="5114700" cy="5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991651" y="1519500"/>
            <a:ext cx="11607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Source Serif Pro SemiBold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Source Serif Pro SemiBold"/>
              <a:buNone/>
              <a:defRPr sz="6000">
                <a:latin typeface="Source Serif Pro SemiBold"/>
                <a:ea typeface="Source Serif Pro SemiBold"/>
                <a:cs typeface="Source Serif Pro SemiBold"/>
                <a:sym typeface="Source Serif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Source Serif Pro SemiBold"/>
              <a:buNone/>
              <a:defRPr sz="6000">
                <a:latin typeface="Source Serif Pro SemiBold"/>
                <a:ea typeface="Source Serif Pro SemiBold"/>
                <a:cs typeface="Source Serif Pro SemiBold"/>
                <a:sym typeface="Source Serif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Source Serif Pro SemiBold"/>
              <a:buNone/>
              <a:defRPr sz="6000">
                <a:latin typeface="Source Serif Pro SemiBold"/>
                <a:ea typeface="Source Serif Pro SemiBold"/>
                <a:cs typeface="Source Serif Pro SemiBold"/>
                <a:sym typeface="Source Serif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Source Serif Pro SemiBold"/>
              <a:buNone/>
              <a:defRPr sz="6000">
                <a:latin typeface="Source Serif Pro SemiBold"/>
                <a:ea typeface="Source Serif Pro SemiBold"/>
                <a:cs typeface="Source Serif Pro SemiBold"/>
                <a:sym typeface="Source Serif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Source Serif Pro SemiBold"/>
              <a:buNone/>
              <a:defRPr sz="6000">
                <a:latin typeface="Source Serif Pro SemiBold"/>
                <a:ea typeface="Source Serif Pro SemiBold"/>
                <a:cs typeface="Source Serif Pro SemiBold"/>
                <a:sym typeface="Source Serif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Source Serif Pro SemiBold"/>
              <a:buNone/>
              <a:defRPr sz="6000">
                <a:latin typeface="Source Serif Pro SemiBold"/>
                <a:ea typeface="Source Serif Pro SemiBold"/>
                <a:cs typeface="Source Serif Pro SemiBold"/>
                <a:sym typeface="Source Serif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Source Serif Pro SemiBold"/>
              <a:buNone/>
              <a:defRPr sz="6000">
                <a:latin typeface="Source Serif Pro SemiBold"/>
                <a:ea typeface="Source Serif Pro SemiBold"/>
                <a:cs typeface="Source Serif Pro SemiBold"/>
                <a:sym typeface="Source Serif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Source Serif Pro SemiBold"/>
              <a:buNone/>
              <a:defRPr sz="6000">
                <a:latin typeface="Source Serif Pro SemiBold"/>
                <a:ea typeface="Source Serif Pro SemiBold"/>
                <a:cs typeface="Source Serif Pro SemiBold"/>
                <a:sym typeface="Source Serif Pro SemiBold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014650" y="3468601"/>
            <a:ext cx="5114700" cy="3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/>
          <p:nvPr/>
        </p:nvSpPr>
        <p:spPr>
          <a:xfrm>
            <a:off x="210300" y="171750"/>
            <a:ext cx="8723400" cy="4800000"/>
          </a:xfrm>
          <a:prstGeom prst="roundRect">
            <a:avLst>
              <a:gd name="adj" fmla="val 7768"/>
            </a:avLst>
          </a:prstGeom>
          <a:gradFill>
            <a:gsLst>
              <a:gs pos="0">
                <a:schemeClr val="lt1"/>
              </a:gs>
              <a:gs pos="100000">
                <a:srgbClr val="F5F8FF"/>
              </a:gs>
            </a:gsLst>
            <a:lin ang="8100019" scaled="0"/>
          </a:gradFill>
          <a:ln>
            <a:noFill/>
          </a:ln>
          <a:effectLst>
            <a:outerShdw blurRad="100013" dist="95250" dir="504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1"/>
          </p:nvPr>
        </p:nvSpPr>
        <p:spPr>
          <a:xfrm>
            <a:off x="720000" y="2424300"/>
            <a:ext cx="3852000" cy="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720000" y="1775400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210300" y="171750"/>
            <a:ext cx="8723400" cy="4800000"/>
          </a:xfrm>
          <a:prstGeom prst="roundRect">
            <a:avLst>
              <a:gd name="adj" fmla="val 7768"/>
            </a:avLst>
          </a:prstGeom>
          <a:gradFill>
            <a:gsLst>
              <a:gs pos="0">
                <a:schemeClr val="lt1"/>
              </a:gs>
              <a:gs pos="100000">
                <a:srgbClr val="F5F8FF"/>
              </a:gs>
            </a:gsLst>
            <a:lin ang="8100019" scaled="0"/>
          </a:gradFill>
          <a:ln>
            <a:noFill/>
          </a:ln>
          <a:effectLst>
            <a:outerShdw blurRad="100013" dist="95250" dir="504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202888" y="2519013"/>
            <a:ext cx="4738200" cy="11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2202888" y="1620731"/>
            <a:ext cx="4738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/>
          <p:nvPr/>
        </p:nvSpPr>
        <p:spPr>
          <a:xfrm>
            <a:off x="210300" y="171750"/>
            <a:ext cx="8723400" cy="4800000"/>
          </a:xfrm>
          <a:prstGeom prst="roundRect">
            <a:avLst>
              <a:gd name="adj" fmla="val 7768"/>
            </a:avLst>
          </a:prstGeom>
          <a:gradFill>
            <a:gsLst>
              <a:gs pos="0">
                <a:schemeClr val="lt1"/>
              </a:gs>
              <a:gs pos="100000">
                <a:srgbClr val="F5F8FF"/>
              </a:gs>
            </a:gsLst>
            <a:lin ang="8100019" scaled="0"/>
          </a:gradFill>
          <a:ln>
            <a:noFill/>
          </a:ln>
          <a:effectLst>
            <a:outerShdw blurRad="100013" dist="95250" dir="504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/>
          <p:nvPr/>
        </p:nvSpPr>
        <p:spPr>
          <a:xfrm>
            <a:off x="210300" y="171750"/>
            <a:ext cx="8723400" cy="4800000"/>
          </a:xfrm>
          <a:prstGeom prst="roundRect">
            <a:avLst>
              <a:gd name="adj" fmla="val 7768"/>
            </a:avLst>
          </a:prstGeom>
          <a:gradFill>
            <a:gsLst>
              <a:gs pos="0">
                <a:schemeClr val="lt1"/>
              </a:gs>
              <a:gs pos="100000">
                <a:srgbClr val="F5F8FF"/>
              </a:gs>
            </a:gsLst>
            <a:lin ang="8100019" scaled="0"/>
          </a:gradFill>
          <a:ln>
            <a:noFill/>
          </a:ln>
          <a:effectLst>
            <a:outerShdw blurRad="100013" dist="95250" dir="504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2"/>
          <p:cNvSpPr/>
          <p:nvPr/>
        </p:nvSpPr>
        <p:spPr>
          <a:xfrm rot="10800000" flipH="1">
            <a:off x="628500" y="478125"/>
            <a:ext cx="7887000" cy="4073100"/>
          </a:xfrm>
          <a:prstGeom prst="roundRect">
            <a:avLst>
              <a:gd name="adj" fmla="val 7768"/>
            </a:avLst>
          </a:prstGeom>
          <a:gradFill>
            <a:gsLst>
              <a:gs pos="0">
                <a:srgbClr val="F5F8FF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  <a:effectLst>
            <a:outerShdw blurRad="100013" dist="95250" dir="12060000" algn="bl" rotWithShape="0">
              <a:schemeClr val="dk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  <a:defRPr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6" r:id="rId4"/>
    <p:sldLayoutId id="2147483667" r:id="rId5"/>
    <p:sldLayoutId id="2147483677" r:id="rId6"/>
    <p:sldLayoutId id="214748367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tif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/>
          <p:nvPr/>
        </p:nvSpPr>
        <p:spPr>
          <a:xfrm>
            <a:off x="1877100" y="3875080"/>
            <a:ext cx="5727300" cy="428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lt1"/>
              </a:gs>
              <a:gs pos="100000">
                <a:srgbClr val="F5F8FF"/>
              </a:gs>
            </a:gsLst>
            <a:lin ang="16200038" scaled="0"/>
          </a:gradFill>
          <a:ln>
            <a:noFill/>
          </a:ln>
          <a:effectLst>
            <a:outerShdw blurRad="142875" dist="47625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36"/>
          <p:cNvSpPr txBox="1">
            <a:spLocks noGrp="1"/>
          </p:cNvSpPr>
          <p:nvPr>
            <p:ph type="ctrTitle"/>
          </p:nvPr>
        </p:nvSpPr>
        <p:spPr>
          <a:xfrm>
            <a:off x="1492278" y="1719273"/>
            <a:ext cx="6774900" cy="8524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A test of endurance</a:t>
            </a:r>
            <a:endParaRPr b="0" dirty="0"/>
          </a:p>
        </p:txBody>
      </p:sp>
      <p:sp>
        <p:nvSpPr>
          <p:cNvPr id="198" name="Google Shape;198;p36"/>
          <p:cNvSpPr/>
          <p:nvPr/>
        </p:nvSpPr>
        <p:spPr>
          <a:xfrm>
            <a:off x="6991500" y="3963575"/>
            <a:ext cx="275400" cy="272450"/>
          </a:xfrm>
          <a:custGeom>
            <a:avLst/>
            <a:gdLst/>
            <a:ahLst/>
            <a:cxnLst/>
            <a:rect l="l" t="t" r="r" b="b"/>
            <a:pathLst>
              <a:path w="3174" h="3140" extrusionOk="0">
                <a:moveTo>
                  <a:pt x="1279" y="674"/>
                </a:moveTo>
                <a:cubicBezTo>
                  <a:pt x="1439" y="674"/>
                  <a:pt x="1598" y="720"/>
                  <a:pt x="1713" y="834"/>
                </a:cubicBezTo>
                <a:cubicBezTo>
                  <a:pt x="1827" y="971"/>
                  <a:pt x="1895" y="1108"/>
                  <a:pt x="1895" y="1268"/>
                </a:cubicBezTo>
                <a:cubicBezTo>
                  <a:pt x="1895" y="1450"/>
                  <a:pt x="1827" y="1587"/>
                  <a:pt x="1713" y="1701"/>
                </a:cubicBezTo>
                <a:cubicBezTo>
                  <a:pt x="1598" y="1827"/>
                  <a:pt x="1444" y="1889"/>
                  <a:pt x="1287" y="1889"/>
                </a:cubicBezTo>
                <a:cubicBezTo>
                  <a:pt x="1130" y="1889"/>
                  <a:pt x="971" y="1827"/>
                  <a:pt x="845" y="1701"/>
                </a:cubicBezTo>
                <a:cubicBezTo>
                  <a:pt x="731" y="1587"/>
                  <a:pt x="663" y="1450"/>
                  <a:pt x="663" y="1268"/>
                </a:cubicBezTo>
                <a:cubicBezTo>
                  <a:pt x="663" y="1108"/>
                  <a:pt x="731" y="971"/>
                  <a:pt x="845" y="834"/>
                </a:cubicBezTo>
                <a:cubicBezTo>
                  <a:pt x="982" y="720"/>
                  <a:pt x="1119" y="674"/>
                  <a:pt x="1279" y="674"/>
                </a:cubicBezTo>
                <a:close/>
                <a:moveTo>
                  <a:pt x="1290" y="1"/>
                </a:moveTo>
                <a:cubicBezTo>
                  <a:pt x="965" y="1"/>
                  <a:pt x="640" y="126"/>
                  <a:pt x="389" y="377"/>
                </a:cubicBezTo>
                <a:cubicBezTo>
                  <a:pt x="138" y="606"/>
                  <a:pt x="1" y="925"/>
                  <a:pt x="1" y="1268"/>
                </a:cubicBezTo>
                <a:cubicBezTo>
                  <a:pt x="1" y="1610"/>
                  <a:pt x="138" y="1929"/>
                  <a:pt x="389" y="2181"/>
                </a:cubicBezTo>
                <a:cubicBezTo>
                  <a:pt x="640" y="2432"/>
                  <a:pt x="959" y="2546"/>
                  <a:pt x="1279" y="2546"/>
                </a:cubicBezTo>
                <a:cubicBezTo>
                  <a:pt x="1507" y="2546"/>
                  <a:pt x="1713" y="2500"/>
                  <a:pt x="1918" y="2386"/>
                </a:cubicBezTo>
                <a:lnTo>
                  <a:pt x="2580" y="3025"/>
                </a:lnTo>
                <a:cubicBezTo>
                  <a:pt x="2626" y="3094"/>
                  <a:pt x="2717" y="3139"/>
                  <a:pt x="2808" y="3139"/>
                </a:cubicBezTo>
                <a:cubicBezTo>
                  <a:pt x="2899" y="3139"/>
                  <a:pt x="2968" y="3094"/>
                  <a:pt x="3036" y="3025"/>
                </a:cubicBezTo>
                <a:cubicBezTo>
                  <a:pt x="3173" y="2911"/>
                  <a:pt x="3173" y="2683"/>
                  <a:pt x="3036" y="2569"/>
                </a:cubicBezTo>
                <a:lnTo>
                  <a:pt x="2397" y="1907"/>
                </a:lnTo>
                <a:cubicBezTo>
                  <a:pt x="2489" y="1724"/>
                  <a:pt x="2557" y="1496"/>
                  <a:pt x="2557" y="1268"/>
                </a:cubicBezTo>
                <a:cubicBezTo>
                  <a:pt x="2557" y="925"/>
                  <a:pt x="2420" y="606"/>
                  <a:pt x="2192" y="377"/>
                </a:cubicBezTo>
                <a:cubicBezTo>
                  <a:pt x="1941" y="126"/>
                  <a:pt x="1616" y="1"/>
                  <a:pt x="12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6"/>
          <p:cNvSpPr/>
          <p:nvPr/>
        </p:nvSpPr>
        <p:spPr>
          <a:xfrm flipH="1">
            <a:off x="7207350" y="3885450"/>
            <a:ext cx="228300" cy="428700"/>
          </a:xfrm>
          <a:prstGeom prst="moon">
            <a:avLst>
              <a:gd name="adj" fmla="val 17510"/>
            </a:avLst>
          </a:prstGeom>
          <a:gradFill>
            <a:gsLst>
              <a:gs pos="0">
                <a:schemeClr val="lt1"/>
              </a:gs>
              <a:gs pos="100000">
                <a:srgbClr val="F5F8FF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chemeClr val="dk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849" y="447850"/>
            <a:ext cx="1554725" cy="1334250"/>
          </a:xfrm>
          <a:prstGeom prst="rect">
            <a:avLst/>
          </a:prstGeom>
          <a:noFill/>
          <a:ln>
            <a:noFill/>
          </a:ln>
          <a:effectLst>
            <a:outerShdw blurRad="100013" dist="66675" dir="5040000" algn="bl" rotWithShape="0">
              <a:schemeClr val="dk1">
                <a:alpha val="31000"/>
              </a:schemeClr>
            </a:outerShdw>
          </a:effectLst>
        </p:spPr>
      </p:pic>
      <p:sp>
        <p:nvSpPr>
          <p:cNvPr id="201" name="Google Shape;201;p36"/>
          <p:cNvSpPr txBox="1">
            <a:spLocks noGrp="1"/>
          </p:cNvSpPr>
          <p:nvPr>
            <p:ph type="ctrTitle"/>
          </p:nvPr>
        </p:nvSpPr>
        <p:spPr>
          <a:xfrm>
            <a:off x="3821628" y="557804"/>
            <a:ext cx="1058100" cy="9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/>
              <a:t>?!</a:t>
            </a:r>
            <a:endParaRPr sz="5300" b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E5D84-4476-2645-975A-7E5CFB149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VN" sz="1800" dirty="0"/>
              <a:t>UNIT 1</a:t>
            </a:r>
          </a:p>
        </p:txBody>
      </p:sp>
      <p:pic>
        <p:nvPicPr>
          <p:cNvPr id="7170" name="Picture 2" descr="348,507 Endurance Stock Photos, Pictures &amp; Royalty-Free Images - iStock">
            <a:extLst>
              <a:ext uri="{FF2B5EF4-FFF2-40B4-BE49-F238E27FC236}">
                <a16:creationId xmlns:a16="http://schemas.microsoft.com/office/drawing/2014/main" id="{2AE18A47-E08B-7B4C-B2BA-3B671660F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9823" flipV="1">
            <a:off x="3337106" y="332989"/>
            <a:ext cx="2027145" cy="1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7CA3FEC9-BA68-6B45-A825-9FF0BC475E14}"/>
              </a:ext>
            </a:extLst>
          </p:cNvPr>
          <p:cNvSpPr txBox="1">
            <a:spLocks/>
          </p:cNvSpPr>
          <p:nvPr/>
        </p:nvSpPr>
        <p:spPr>
          <a:xfrm>
            <a:off x="2368350" y="2794715"/>
            <a:ext cx="48390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VN" sz="1800" dirty="0"/>
              <a:t>Which kinds of sports entail endurance?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/>
      <p:bldP spid="196" grpId="1"/>
      <p:bldP spid="3" grpId="0" build="p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FBD36-A2BD-1C44-9A65-17495FC81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E482D9-B0FC-B54D-839C-3CA67157E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4" y="1114086"/>
            <a:ext cx="3689350" cy="1671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0398E-7DB1-8542-AB20-49D78B695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62868"/>
            <a:ext cx="4188279" cy="157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195C8-38C4-1647-B55A-88620EC16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234" y="796413"/>
            <a:ext cx="4188279" cy="4332940"/>
          </a:xfrm>
          <a:prstGeom prst="rect">
            <a:avLst/>
          </a:prstGeom>
        </p:spPr>
      </p:pic>
      <p:pic>
        <p:nvPicPr>
          <p:cNvPr id="7" name="NS_LS3_Class_CD1_tr009" descr="NS_LS3_Class_CD1_tr009">
            <a:hlinkClick r:id="" action="ppaction://media"/>
            <a:extLst>
              <a:ext uri="{FF2B5EF4-FFF2-40B4-BE49-F238E27FC236}">
                <a16:creationId xmlns:a16="http://schemas.microsoft.com/office/drawing/2014/main" id="{EC164FA7-CD33-2640-9ED5-F300B4082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87" y="4434473"/>
            <a:ext cx="812800" cy="8128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CA1557C-8A03-714E-A903-5B34790002F5}"/>
              </a:ext>
            </a:extLst>
          </p:cNvPr>
          <p:cNvSpPr/>
          <p:nvPr/>
        </p:nvSpPr>
        <p:spPr>
          <a:xfrm>
            <a:off x="325664" y="2067123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3D9929-E64D-574C-A944-8808F9545187}"/>
              </a:ext>
            </a:extLst>
          </p:cNvPr>
          <p:cNvSpPr/>
          <p:nvPr/>
        </p:nvSpPr>
        <p:spPr>
          <a:xfrm>
            <a:off x="278313" y="3989930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30248D-2F59-FA40-8259-A5D290770344}"/>
              </a:ext>
            </a:extLst>
          </p:cNvPr>
          <p:cNvSpPr/>
          <p:nvPr/>
        </p:nvSpPr>
        <p:spPr>
          <a:xfrm>
            <a:off x="5164547" y="1828449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4711A7-EB7F-9346-BA32-4D43201F96B0}"/>
              </a:ext>
            </a:extLst>
          </p:cNvPr>
          <p:cNvSpPr/>
          <p:nvPr/>
        </p:nvSpPr>
        <p:spPr>
          <a:xfrm>
            <a:off x="5164547" y="3322146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DBB416-C06F-A84C-B923-CA85BCBADB7F}"/>
              </a:ext>
            </a:extLst>
          </p:cNvPr>
          <p:cNvSpPr/>
          <p:nvPr/>
        </p:nvSpPr>
        <p:spPr>
          <a:xfrm>
            <a:off x="5164547" y="4118559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6097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1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6" name="Google Shape;167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001" y="1958334"/>
            <a:ext cx="3896602" cy="886925"/>
          </a:xfrm>
          <a:prstGeom prst="rect">
            <a:avLst/>
          </a:prstGeom>
          <a:noFill/>
          <a:ln>
            <a:noFill/>
          </a:ln>
          <a:effectLst>
            <a:outerShdw blurRad="57150" dist="28575" dir="5400000" algn="bl" rotWithShape="0">
              <a:schemeClr val="dk1">
                <a:alpha val="26000"/>
              </a:schemeClr>
            </a:outerShdw>
          </a:effectLst>
        </p:spPr>
      </p:pic>
      <p:sp>
        <p:nvSpPr>
          <p:cNvPr id="1690" name="Google Shape;1690;p69"/>
          <p:cNvSpPr txBox="1">
            <a:spLocks noGrp="1"/>
          </p:cNvSpPr>
          <p:nvPr>
            <p:ph type="title"/>
          </p:nvPr>
        </p:nvSpPr>
        <p:spPr>
          <a:xfrm>
            <a:off x="3953527" y="2115446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grpSp>
        <p:nvGrpSpPr>
          <p:cNvPr id="1700" name="Google Shape;1700;p69"/>
          <p:cNvGrpSpPr/>
          <p:nvPr/>
        </p:nvGrpSpPr>
        <p:grpSpPr>
          <a:xfrm>
            <a:off x="8629865" y="1318691"/>
            <a:ext cx="110796" cy="2506130"/>
            <a:chOff x="8629865" y="1318691"/>
            <a:chExt cx="110796" cy="2506130"/>
          </a:xfrm>
        </p:grpSpPr>
        <p:sp>
          <p:nvSpPr>
            <p:cNvPr id="1701" name="Google Shape;1701;p69"/>
            <p:cNvSpPr/>
            <p:nvPr/>
          </p:nvSpPr>
          <p:spPr>
            <a:xfrm rot="-5400000">
              <a:off x="7432198" y="2516358"/>
              <a:ext cx="2506130" cy="110796"/>
            </a:xfrm>
            <a:custGeom>
              <a:avLst/>
              <a:gdLst/>
              <a:ahLst/>
              <a:cxnLst/>
              <a:rect l="l" t="t" r="r" b="b"/>
              <a:pathLst>
                <a:path w="50509" h="2233" extrusionOk="0">
                  <a:moveTo>
                    <a:pt x="1117" y="0"/>
                  </a:moveTo>
                  <a:cubicBezTo>
                    <a:pt x="514" y="0"/>
                    <a:pt x="1" y="491"/>
                    <a:pt x="1" y="1116"/>
                  </a:cubicBezTo>
                  <a:cubicBezTo>
                    <a:pt x="1" y="1741"/>
                    <a:pt x="514" y="2232"/>
                    <a:pt x="1117" y="2232"/>
                  </a:cubicBezTo>
                  <a:lnTo>
                    <a:pt x="49393" y="2232"/>
                  </a:lnTo>
                  <a:cubicBezTo>
                    <a:pt x="49995" y="2232"/>
                    <a:pt x="50509" y="1741"/>
                    <a:pt x="50509" y="1116"/>
                  </a:cubicBezTo>
                  <a:cubicBezTo>
                    <a:pt x="50509" y="491"/>
                    <a:pt x="49995" y="0"/>
                    <a:pt x="49393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  <a:effectLst>
              <a:outerShdw blurRad="42863" dist="28575" dir="36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9"/>
            <p:cNvSpPr/>
            <p:nvPr/>
          </p:nvSpPr>
          <p:spPr>
            <a:xfrm>
              <a:off x="8640075" y="1331075"/>
              <a:ext cx="92100" cy="2493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dk1"/>
                </a:gs>
                <a:gs pos="100000">
                  <a:srgbClr val="67679E">
                    <a:alpha val="57647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3" name="Google Shape;1703;p69"/>
          <p:cNvGrpSpPr/>
          <p:nvPr/>
        </p:nvGrpSpPr>
        <p:grpSpPr>
          <a:xfrm>
            <a:off x="720000" y="4414081"/>
            <a:ext cx="7704000" cy="435002"/>
            <a:chOff x="720000" y="4414081"/>
            <a:chExt cx="7704000" cy="435002"/>
          </a:xfrm>
        </p:grpSpPr>
        <p:grpSp>
          <p:nvGrpSpPr>
            <p:cNvPr id="1704" name="Google Shape;1704;p69"/>
            <p:cNvGrpSpPr/>
            <p:nvPr/>
          </p:nvGrpSpPr>
          <p:grpSpPr>
            <a:xfrm>
              <a:off x="720000" y="4414081"/>
              <a:ext cx="7704000" cy="435002"/>
              <a:chOff x="720000" y="4417400"/>
              <a:chExt cx="7704000" cy="428700"/>
            </a:xfrm>
          </p:grpSpPr>
          <p:sp>
            <p:nvSpPr>
              <p:cNvPr id="1705" name="Google Shape;1705;p69"/>
              <p:cNvSpPr/>
              <p:nvPr/>
            </p:nvSpPr>
            <p:spPr>
              <a:xfrm flipH="1">
                <a:off x="8195700" y="4417400"/>
                <a:ext cx="228300" cy="428700"/>
              </a:xfrm>
              <a:prstGeom prst="moon">
                <a:avLst>
                  <a:gd name="adj" fmla="val 17510"/>
                </a:avLst>
              </a:pr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5400012" scaled="0"/>
              </a:gradFill>
              <a:ln>
                <a:noFill/>
              </a:ln>
              <a:effectLst>
                <a:outerShdw blurRad="114300" algn="bl" rotWithShape="0">
                  <a:schemeClr val="dk1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69"/>
              <p:cNvSpPr/>
              <p:nvPr/>
            </p:nvSpPr>
            <p:spPr>
              <a:xfrm>
                <a:off x="720000" y="4417400"/>
                <a:ext cx="7704000" cy="4287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5400700" scaled="0"/>
              </a:gradFill>
              <a:ln>
                <a:noFill/>
              </a:ln>
              <a:effectLst>
                <a:outerShdw blurRad="142875" dist="47625" dir="4080000" algn="bl" rotWithShape="0">
                  <a:schemeClr val="dk1">
                    <a:alpha val="2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7" name="Google Shape;1707;p69">
              <a:hlinkClick r:id="rId4" action="ppaction://hlinksldjump"/>
            </p:cNvPr>
            <p:cNvSpPr/>
            <p:nvPr/>
          </p:nvSpPr>
          <p:spPr>
            <a:xfrm>
              <a:off x="4422634" y="4471485"/>
              <a:ext cx="298736" cy="298736"/>
            </a:xfrm>
            <a:custGeom>
              <a:avLst/>
              <a:gdLst/>
              <a:ahLst/>
              <a:cxnLst/>
              <a:rect l="l" t="t" r="r" b="b"/>
              <a:pathLst>
                <a:path w="15825" h="15825" extrusionOk="0">
                  <a:moveTo>
                    <a:pt x="7923" y="1"/>
                  </a:moveTo>
                  <a:cubicBezTo>
                    <a:pt x="3549" y="1"/>
                    <a:pt x="0" y="3527"/>
                    <a:pt x="0" y="7902"/>
                  </a:cubicBezTo>
                  <a:cubicBezTo>
                    <a:pt x="0" y="12276"/>
                    <a:pt x="3549" y="15825"/>
                    <a:pt x="7923" y="15825"/>
                  </a:cubicBezTo>
                  <a:cubicBezTo>
                    <a:pt x="12276" y="15825"/>
                    <a:pt x="15824" y="12276"/>
                    <a:pt x="15824" y="7902"/>
                  </a:cubicBezTo>
                  <a:cubicBezTo>
                    <a:pt x="15824" y="3527"/>
                    <a:pt x="12276" y="1"/>
                    <a:pt x="7923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5F8FF"/>
                </a:gs>
              </a:gsLst>
              <a:lin ang="8099331" scaled="0"/>
            </a:gradFill>
            <a:ln>
              <a:noFill/>
            </a:ln>
            <a:effectLst>
              <a:outerShdw blurRad="85725" dist="19050" dir="1380000" algn="bl" rotWithShape="0">
                <a:schemeClr val="dk1">
                  <a:alpha val="3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9">
              <a:hlinkClick r:id="rId4" action="ppaction://hlinksldjump"/>
            </p:cNvPr>
            <p:cNvSpPr/>
            <p:nvPr/>
          </p:nvSpPr>
          <p:spPr>
            <a:xfrm>
              <a:off x="4515735" y="4569550"/>
              <a:ext cx="112510" cy="102505"/>
            </a:xfrm>
            <a:custGeom>
              <a:avLst/>
              <a:gdLst/>
              <a:ahLst/>
              <a:cxnLst/>
              <a:rect l="l" t="t" r="r" b="b"/>
              <a:pathLst>
                <a:path w="5960" h="5430" extrusionOk="0">
                  <a:moveTo>
                    <a:pt x="2991" y="430"/>
                  </a:moveTo>
                  <a:lnTo>
                    <a:pt x="5335" y="2796"/>
                  </a:lnTo>
                  <a:lnTo>
                    <a:pt x="4933" y="2796"/>
                  </a:lnTo>
                  <a:cubicBezTo>
                    <a:pt x="4844" y="2796"/>
                    <a:pt x="4755" y="2863"/>
                    <a:pt x="4755" y="2974"/>
                  </a:cubicBezTo>
                  <a:lnTo>
                    <a:pt x="4755" y="5072"/>
                  </a:lnTo>
                  <a:lnTo>
                    <a:pt x="1206" y="5072"/>
                  </a:lnTo>
                  <a:lnTo>
                    <a:pt x="1206" y="2974"/>
                  </a:lnTo>
                  <a:cubicBezTo>
                    <a:pt x="1206" y="2863"/>
                    <a:pt x="1117" y="2796"/>
                    <a:pt x="1027" y="2796"/>
                  </a:cubicBezTo>
                  <a:lnTo>
                    <a:pt x="626" y="2796"/>
                  </a:lnTo>
                  <a:lnTo>
                    <a:pt x="2991" y="430"/>
                  </a:lnTo>
                  <a:close/>
                  <a:moveTo>
                    <a:pt x="2980" y="0"/>
                  </a:moveTo>
                  <a:cubicBezTo>
                    <a:pt x="2936" y="0"/>
                    <a:pt x="2891" y="17"/>
                    <a:pt x="2858" y="51"/>
                  </a:cubicBezTo>
                  <a:lnTo>
                    <a:pt x="68" y="2841"/>
                  </a:lnTo>
                  <a:cubicBezTo>
                    <a:pt x="23" y="2885"/>
                    <a:pt x="1" y="2974"/>
                    <a:pt x="23" y="3041"/>
                  </a:cubicBezTo>
                  <a:cubicBezTo>
                    <a:pt x="45" y="3108"/>
                    <a:pt x="112" y="3153"/>
                    <a:pt x="202" y="3153"/>
                  </a:cubicBezTo>
                  <a:lnTo>
                    <a:pt x="849" y="3153"/>
                  </a:lnTo>
                  <a:lnTo>
                    <a:pt x="849" y="5251"/>
                  </a:lnTo>
                  <a:cubicBezTo>
                    <a:pt x="849" y="5340"/>
                    <a:pt x="916" y="5430"/>
                    <a:pt x="1027" y="5430"/>
                  </a:cubicBezTo>
                  <a:lnTo>
                    <a:pt x="4933" y="5430"/>
                  </a:lnTo>
                  <a:cubicBezTo>
                    <a:pt x="5045" y="5430"/>
                    <a:pt x="5112" y="5340"/>
                    <a:pt x="5112" y="5251"/>
                  </a:cubicBezTo>
                  <a:lnTo>
                    <a:pt x="5112" y="3153"/>
                  </a:lnTo>
                  <a:lnTo>
                    <a:pt x="5781" y="3153"/>
                  </a:lnTo>
                  <a:cubicBezTo>
                    <a:pt x="5848" y="3153"/>
                    <a:pt x="5915" y="3108"/>
                    <a:pt x="5938" y="3041"/>
                  </a:cubicBezTo>
                  <a:cubicBezTo>
                    <a:pt x="5960" y="2974"/>
                    <a:pt x="5960" y="2885"/>
                    <a:pt x="5893" y="2841"/>
                  </a:cubicBezTo>
                  <a:lnTo>
                    <a:pt x="3103" y="51"/>
                  </a:lnTo>
                  <a:cubicBezTo>
                    <a:pt x="3070" y="17"/>
                    <a:pt x="3025" y="0"/>
                    <a:pt x="29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9" name="Google Shape;1709;p69"/>
            <p:cNvGrpSpPr/>
            <p:nvPr/>
          </p:nvGrpSpPr>
          <p:grpSpPr>
            <a:xfrm>
              <a:off x="837777" y="4471485"/>
              <a:ext cx="298736" cy="298736"/>
              <a:chOff x="837777" y="4471485"/>
              <a:chExt cx="298736" cy="298736"/>
            </a:xfrm>
          </p:grpSpPr>
          <p:sp>
            <p:nvSpPr>
              <p:cNvPr id="1710" name="Google Shape;1710;p69">
                <a:hlinkClick r:id="" action="ppaction://hlinkshowjump?jump=previousslide"/>
              </p:cNvPr>
              <p:cNvSpPr/>
              <p:nvPr/>
            </p:nvSpPr>
            <p:spPr>
              <a:xfrm flipH="1">
                <a:off x="837777" y="4471485"/>
                <a:ext cx="298736" cy="298736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5825" extrusionOk="0">
                    <a:moveTo>
                      <a:pt x="7923" y="1"/>
                    </a:moveTo>
                    <a:cubicBezTo>
                      <a:pt x="3549" y="1"/>
                      <a:pt x="0" y="3527"/>
                      <a:pt x="0" y="7902"/>
                    </a:cubicBezTo>
                    <a:cubicBezTo>
                      <a:pt x="0" y="12276"/>
                      <a:pt x="3549" y="15825"/>
                      <a:pt x="7923" y="15825"/>
                    </a:cubicBezTo>
                    <a:cubicBezTo>
                      <a:pt x="12276" y="15825"/>
                      <a:pt x="15824" y="12276"/>
                      <a:pt x="15824" y="7902"/>
                    </a:cubicBezTo>
                    <a:cubicBezTo>
                      <a:pt x="15824" y="3527"/>
                      <a:pt x="12276" y="1"/>
                      <a:pt x="79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8099331" scaled="0"/>
              </a:gradFill>
              <a:ln>
                <a:noFill/>
              </a:ln>
              <a:effectLst>
                <a:outerShdw blurRad="85725" dist="19050" dir="1380000" algn="bl" rotWithShape="0">
                  <a:schemeClr val="dk1">
                    <a:alpha val="47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69">
                <a:hlinkClick r:id="" action="ppaction://hlinkshowjump?jump=previousslide"/>
              </p:cNvPr>
              <p:cNvSpPr/>
              <p:nvPr/>
            </p:nvSpPr>
            <p:spPr>
              <a:xfrm>
                <a:off x="885139" y="4523966"/>
                <a:ext cx="183000" cy="191100"/>
              </a:xfrm>
              <a:prstGeom prst="leftArrow">
                <a:avLst>
                  <a:gd name="adj1" fmla="val 34336"/>
                  <a:gd name="adj2" fmla="val 50000"/>
                </a:avLst>
              </a:prstGeom>
              <a:gradFill>
                <a:gsLst>
                  <a:gs pos="0">
                    <a:srgbClr val="67679E">
                      <a:alpha val="21568"/>
                    </a:srgbClr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  <a:effectLst>
                <a:outerShdw blurRad="71438" dist="28575" dir="1800000" algn="bl" rotWithShape="0">
                  <a:schemeClr val="dk1">
                    <a:alpha val="5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2" name="Google Shape;1712;p69"/>
            <p:cNvGrpSpPr/>
            <p:nvPr/>
          </p:nvGrpSpPr>
          <p:grpSpPr>
            <a:xfrm>
              <a:off x="8007487" y="4471485"/>
              <a:ext cx="298736" cy="298736"/>
              <a:chOff x="8007487" y="4471485"/>
              <a:chExt cx="298736" cy="298736"/>
            </a:xfrm>
          </p:grpSpPr>
          <p:sp>
            <p:nvSpPr>
              <p:cNvPr id="1713" name="Google Shape;1713;p69">
                <a:hlinkClick r:id="" action="ppaction://hlinkshowjump?jump=nextslide"/>
              </p:cNvPr>
              <p:cNvSpPr/>
              <p:nvPr/>
            </p:nvSpPr>
            <p:spPr>
              <a:xfrm>
                <a:off x="8007487" y="4471485"/>
                <a:ext cx="298736" cy="298736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5825" extrusionOk="0">
                    <a:moveTo>
                      <a:pt x="7923" y="1"/>
                    </a:moveTo>
                    <a:cubicBezTo>
                      <a:pt x="3549" y="1"/>
                      <a:pt x="0" y="3527"/>
                      <a:pt x="0" y="7902"/>
                    </a:cubicBezTo>
                    <a:cubicBezTo>
                      <a:pt x="0" y="12276"/>
                      <a:pt x="3549" y="15825"/>
                      <a:pt x="7923" y="15825"/>
                    </a:cubicBezTo>
                    <a:cubicBezTo>
                      <a:pt x="12276" y="15825"/>
                      <a:pt x="15824" y="12276"/>
                      <a:pt x="15824" y="7902"/>
                    </a:cubicBezTo>
                    <a:cubicBezTo>
                      <a:pt x="15824" y="3527"/>
                      <a:pt x="12276" y="1"/>
                      <a:pt x="79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8099331" scaled="0"/>
              </a:gradFill>
              <a:ln>
                <a:noFill/>
              </a:ln>
              <a:effectLst>
                <a:outerShdw blurRad="85725" dist="19050" dir="1380000" algn="bl" rotWithShape="0">
                  <a:schemeClr val="dk1">
                    <a:alpha val="4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69">
                <a:hlinkClick r:id="" action="ppaction://hlinkshowjump?jump=nextslide"/>
              </p:cNvPr>
              <p:cNvSpPr/>
              <p:nvPr/>
            </p:nvSpPr>
            <p:spPr>
              <a:xfrm flipH="1">
                <a:off x="8075861" y="4523966"/>
                <a:ext cx="183000" cy="191100"/>
              </a:xfrm>
              <a:prstGeom prst="leftArrow">
                <a:avLst>
                  <a:gd name="adj1" fmla="val 34336"/>
                  <a:gd name="adj2" fmla="val 50000"/>
                </a:avLst>
              </a:prstGeom>
              <a:gradFill>
                <a:gsLst>
                  <a:gs pos="0">
                    <a:srgbClr val="67679E">
                      <a:alpha val="21568"/>
                    </a:srgbClr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  <a:effectLst>
                <a:outerShdw blurRad="71438" dist="28575" dir="1800000" algn="bl" rotWithShape="0">
                  <a:schemeClr val="dk1">
                    <a:alpha val="5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F98707-35AC-B047-AF27-EBB1E213B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57" y="0"/>
            <a:ext cx="7139485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892ED-C052-B14A-A2C9-4D8034348412}"/>
              </a:ext>
            </a:extLst>
          </p:cNvPr>
          <p:cNvSpPr txBox="1"/>
          <p:nvPr/>
        </p:nvSpPr>
        <p:spPr>
          <a:xfrm>
            <a:off x="1136468" y="901338"/>
            <a:ext cx="224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66D00-118C-844A-94C3-ECED48B873A5}"/>
              </a:ext>
            </a:extLst>
          </p:cNvPr>
          <p:cNvSpPr txBox="1"/>
          <p:nvPr/>
        </p:nvSpPr>
        <p:spPr>
          <a:xfrm>
            <a:off x="1136468" y="1328058"/>
            <a:ext cx="224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72BC5-7A4F-B840-9502-84D13F4AE369}"/>
              </a:ext>
            </a:extLst>
          </p:cNvPr>
          <p:cNvSpPr txBox="1"/>
          <p:nvPr/>
        </p:nvSpPr>
        <p:spPr>
          <a:xfrm>
            <a:off x="1176497" y="172841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76454-D3BD-3C4E-8ED4-D51AB464A84C}"/>
              </a:ext>
            </a:extLst>
          </p:cNvPr>
          <p:cNvSpPr txBox="1"/>
          <p:nvPr/>
        </p:nvSpPr>
        <p:spPr>
          <a:xfrm>
            <a:off x="1185205" y="212877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D21CEA-0126-E448-AC4F-5B67CDEA189E}"/>
              </a:ext>
            </a:extLst>
          </p:cNvPr>
          <p:cNvSpPr txBox="1"/>
          <p:nvPr/>
        </p:nvSpPr>
        <p:spPr>
          <a:xfrm>
            <a:off x="1176497" y="254419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870D8-29A4-E14C-8A69-68F976187C34}"/>
              </a:ext>
            </a:extLst>
          </p:cNvPr>
          <p:cNvSpPr txBox="1"/>
          <p:nvPr/>
        </p:nvSpPr>
        <p:spPr>
          <a:xfrm>
            <a:off x="1176497" y="292078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F0BE6E-6695-B640-A02B-8E5D85D0DD2E}"/>
              </a:ext>
            </a:extLst>
          </p:cNvPr>
          <p:cNvSpPr txBox="1"/>
          <p:nvPr/>
        </p:nvSpPr>
        <p:spPr>
          <a:xfrm>
            <a:off x="1176497" y="330588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B6B656-D8A5-B646-97F7-DD01E04DB2F6}"/>
              </a:ext>
            </a:extLst>
          </p:cNvPr>
          <p:cNvSpPr txBox="1"/>
          <p:nvPr/>
        </p:nvSpPr>
        <p:spPr>
          <a:xfrm>
            <a:off x="1176497" y="3766057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943D58-58C7-4643-9707-319D7A2686A9}"/>
              </a:ext>
            </a:extLst>
          </p:cNvPr>
          <p:cNvSpPr txBox="1"/>
          <p:nvPr/>
        </p:nvSpPr>
        <p:spPr>
          <a:xfrm>
            <a:off x="1176497" y="41086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h</a:t>
            </a:r>
          </a:p>
        </p:txBody>
      </p:sp>
      <p:pic>
        <p:nvPicPr>
          <p:cNvPr id="1026" name="Picture 2" descr="Liberty English Academy - Vocabulary: Sports Vocabulary 🎾🥎⚽️😀 | Facebook">
            <a:extLst>
              <a:ext uri="{FF2B5EF4-FFF2-40B4-BE49-F238E27FC236}">
                <a16:creationId xmlns:a16="http://schemas.microsoft.com/office/drawing/2014/main" id="{CBC32151-2A56-2645-826E-E3ABAA724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93" y="416057"/>
            <a:ext cx="5236596" cy="29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5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203" y="581971"/>
            <a:ext cx="7793224" cy="886925"/>
          </a:xfrm>
          <a:prstGeom prst="rect">
            <a:avLst/>
          </a:prstGeom>
          <a:noFill/>
          <a:ln>
            <a:noFill/>
          </a:ln>
          <a:effectLst>
            <a:outerShdw blurRad="57150" dist="28575" dir="5400000" algn="bl" rotWithShape="0">
              <a:schemeClr val="dk1">
                <a:alpha val="26000"/>
              </a:schemeClr>
            </a:outerShdw>
          </a:effectLst>
        </p:spPr>
      </p:pic>
      <p:sp>
        <p:nvSpPr>
          <p:cNvPr id="342" name="Google Shape;342;p41"/>
          <p:cNvSpPr txBox="1">
            <a:spLocks noGrp="1"/>
          </p:cNvSpPr>
          <p:nvPr>
            <p:ph type="title"/>
          </p:nvPr>
        </p:nvSpPr>
        <p:spPr>
          <a:xfrm>
            <a:off x="2618119" y="709414"/>
            <a:ext cx="4738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Before you listen</a:t>
            </a:r>
            <a:endParaRPr dirty="0"/>
          </a:p>
        </p:txBody>
      </p:sp>
      <p:sp>
        <p:nvSpPr>
          <p:cNvPr id="343" name="Google Shape;343;p41"/>
          <p:cNvSpPr txBox="1">
            <a:spLocks noGrp="1"/>
          </p:cNvSpPr>
          <p:nvPr>
            <p:ph type="subTitle" idx="1"/>
          </p:nvPr>
        </p:nvSpPr>
        <p:spPr>
          <a:xfrm>
            <a:off x="446859" y="1537025"/>
            <a:ext cx="8056787" cy="4350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this podcast, Jay </a:t>
            </a:r>
            <a:r>
              <a:rPr lang="en" dirty="0" err="1"/>
              <a:t>Batchen</a:t>
            </a:r>
            <a:r>
              <a:rPr lang="en" dirty="0"/>
              <a:t> talks about his experience as an ultramarathon runner.</a:t>
            </a:r>
            <a:endParaRPr dirty="0"/>
          </a:p>
        </p:txBody>
      </p:sp>
      <p:pic>
        <p:nvPicPr>
          <p:cNvPr id="344" name="Google Shape;34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714" y="47807"/>
            <a:ext cx="1554725" cy="1334250"/>
          </a:xfrm>
          <a:prstGeom prst="rect">
            <a:avLst/>
          </a:prstGeom>
          <a:noFill/>
          <a:ln>
            <a:noFill/>
          </a:ln>
          <a:effectLst>
            <a:outerShdw blurRad="100013" dist="66675" dir="5040000" algn="bl" rotWithShape="0">
              <a:schemeClr val="dk1">
                <a:alpha val="31000"/>
              </a:schemeClr>
            </a:outerShdw>
          </a:effectLst>
        </p:spPr>
      </p:pic>
      <p:sp>
        <p:nvSpPr>
          <p:cNvPr id="345" name="Google Shape;345;p41"/>
          <p:cNvSpPr txBox="1">
            <a:spLocks noGrp="1"/>
          </p:cNvSpPr>
          <p:nvPr>
            <p:ph type="ctrTitle" idx="4294967295"/>
          </p:nvPr>
        </p:nvSpPr>
        <p:spPr>
          <a:xfrm>
            <a:off x="1211026" y="131071"/>
            <a:ext cx="1058100" cy="9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dirty="0"/>
              <a:t>?!</a:t>
            </a:r>
            <a:endParaRPr sz="5300" b="0" dirty="0"/>
          </a:p>
        </p:txBody>
      </p:sp>
      <p:grpSp>
        <p:nvGrpSpPr>
          <p:cNvPr id="346" name="Google Shape;346;p41"/>
          <p:cNvGrpSpPr/>
          <p:nvPr/>
        </p:nvGrpSpPr>
        <p:grpSpPr>
          <a:xfrm>
            <a:off x="8629865" y="1318691"/>
            <a:ext cx="110796" cy="2506130"/>
            <a:chOff x="8629865" y="1318691"/>
            <a:chExt cx="110796" cy="2506130"/>
          </a:xfrm>
        </p:grpSpPr>
        <p:sp>
          <p:nvSpPr>
            <p:cNvPr id="347" name="Google Shape;347;p41"/>
            <p:cNvSpPr/>
            <p:nvPr/>
          </p:nvSpPr>
          <p:spPr>
            <a:xfrm rot="-5400000">
              <a:off x="7432198" y="2516358"/>
              <a:ext cx="2506130" cy="110796"/>
            </a:xfrm>
            <a:custGeom>
              <a:avLst/>
              <a:gdLst/>
              <a:ahLst/>
              <a:cxnLst/>
              <a:rect l="l" t="t" r="r" b="b"/>
              <a:pathLst>
                <a:path w="50509" h="2233" extrusionOk="0">
                  <a:moveTo>
                    <a:pt x="1117" y="0"/>
                  </a:moveTo>
                  <a:cubicBezTo>
                    <a:pt x="514" y="0"/>
                    <a:pt x="1" y="491"/>
                    <a:pt x="1" y="1116"/>
                  </a:cubicBezTo>
                  <a:cubicBezTo>
                    <a:pt x="1" y="1741"/>
                    <a:pt x="514" y="2232"/>
                    <a:pt x="1117" y="2232"/>
                  </a:cubicBezTo>
                  <a:lnTo>
                    <a:pt x="49393" y="2232"/>
                  </a:lnTo>
                  <a:cubicBezTo>
                    <a:pt x="49995" y="2232"/>
                    <a:pt x="50509" y="1741"/>
                    <a:pt x="50509" y="1116"/>
                  </a:cubicBezTo>
                  <a:cubicBezTo>
                    <a:pt x="50509" y="491"/>
                    <a:pt x="49995" y="0"/>
                    <a:pt x="49393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  <a:effectLst>
              <a:outerShdw blurRad="42863" dist="28575" dir="36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8640075" y="1331075"/>
              <a:ext cx="92100" cy="4119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dk1"/>
                </a:gs>
                <a:gs pos="100000">
                  <a:srgbClr val="67679E">
                    <a:alpha val="57647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41"/>
          <p:cNvGrpSpPr/>
          <p:nvPr/>
        </p:nvGrpSpPr>
        <p:grpSpPr>
          <a:xfrm>
            <a:off x="720000" y="4414081"/>
            <a:ext cx="7704000" cy="435002"/>
            <a:chOff x="720000" y="4414081"/>
            <a:chExt cx="7704000" cy="435002"/>
          </a:xfrm>
        </p:grpSpPr>
        <p:grpSp>
          <p:nvGrpSpPr>
            <p:cNvPr id="350" name="Google Shape;350;p41"/>
            <p:cNvGrpSpPr/>
            <p:nvPr/>
          </p:nvGrpSpPr>
          <p:grpSpPr>
            <a:xfrm>
              <a:off x="720000" y="4414081"/>
              <a:ext cx="7704000" cy="435002"/>
              <a:chOff x="720000" y="4417400"/>
              <a:chExt cx="7704000" cy="428700"/>
            </a:xfrm>
          </p:grpSpPr>
          <p:sp>
            <p:nvSpPr>
              <p:cNvPr id="351" name="Google Shape;351;p41"/>
              <p:cNvSpPr/>
              <p:nvPr/>
            </p:nvSpPr>
            <p:spPr>
              <a:xfrm flipH="1">
                <a:off x="8195700" y="4417400"/>
                <a:ext cx="228300" cy="428700"/>
              </a:xfrm>
              <a:prstGeom prst="moon">
                <a:avLst>
                  <a:gd name="adj" fmla="val 17510"/>
                </a:avLst>
              </a:pr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5400012" scaled="0"/>
              </a:gradFill>
              <a:ln>
                <a:noFill/>
              </a:ln>
              <a:effectLst>
                <a:outerShdw blurRad="114300" algn="bl" rotWithShape="0">
                  <a:schemeClr val="dk1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41"/>
              <p:cNvSpPr/>
              <p:nvPr/>
            </p:nvSpPr>
            <p:spPr>
              <a:xfrm>
                <a:off x="720000" y="4417400"/>
                <a:ext cx="7704000" cy="4287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5400700" scaled="0"/>
              </a:gradFill>
              <a:ln>
                <a:noFill/>
              </a:ln>
              <a:effectLst>
                <a:outerShdw blurRad="142875" dist="47625" dir="4080000" algn="bl" rotWithShape="0">
                  <a:schemeClr val="dk1">
                    <a:alpha val="2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3" name="Google Shape;353;p41">
              <a:hlinkClick r:id="rId5" action="ppaction://hlinksldjump"/>
            </p:cNvPr>
            <p:cNvSpPr/>
            <p:nvPr/>
          </p:nvSpPr>
          <p:spPr>
            <a:xfrm>
              <a:off x="4422634" y="4471485"/>
              <a:ext cx="298736" cy="298736"/>
            </a:xfrm>
            <a:custGeom>
              <a:avLst/>
              <a:gdLst/>
              <a:ahLst/>
              <a:cxnLst/>
              <a:rect l="l" t="t" r="r" b="b"/>
              <a:pathLst>
                <a:path w="15825" h="15825" extrusionOk="0">
                  <a:moveTo>
                    <a:pt x="7923" y="1"/>
                  </a:moveTo>
                  <a:cubicBezTo>
                    <a:pt x="3549" y="1"/>
                    <a:pt x="0" y="3527"/>
                    <a:pt x="0" y="7902"/>
                  </a:cubicBezTo>
                  <a:cubicBezTo>
                    <a:pt x="0" y="12276"/>
                    <a:pt x="3549" y="15825"/>
                    <a:pt x="7923" y="15825"/>
                  </a:cubicBezTo>
                  <a:cubicBezTo>
                    <a:pt x="12276" y="15825"/>
                    <a:pt x="15824" y="12276"/>
                    <a:pt x="15824" y="7902"/>
                  </a:cubicBezTo>
                  <a:cubicBezTo>
                    <a:pt x="15824" y="3527"/>
                    <a:pt x="12276" y="1"/>
                    <a:pt x="7923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5F8FF"/>
                </a:gs>
              </a:gsLst>
              <a:lin ang="8099331" scaled="0"/>
            </a:gradFill>
            <a:ln>
              <a:noFill/>
            </a:ln>
            <a:effectLst>
              <a:outerShdw blurRad="85725" dist="19050" dir="1380000" algn="bl" rotWithShape="0">
                <a:schemeClr val="dk1">
                  <a:alpha val="3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1">
              <a:hlinkClick r:id="rId5" action="ppaction://hlinksldjump"/>
            </p:cNvPr>
            <p:cNvSpPr/>
            <p:nvPr/>
          </p:nvSpPr>
          <p:spPr>
            <a:xfrm>
              <a:off x="4515735" y="4569550"/>
              <a:ext cx="112510" cy="102505"/>
            </a:xfrm>
            <a:custGeom>
              <a:avLst/>
              <a:gdLst/>
              <a:ahLst/>
              <a:cxnLst/>
              <a:rect l="l" t="t" r="r" b="b"/>
              <a:pathLst>
                <a:path w="5960" h="5430" extrusionOk="0">
                  <a:moveTo>
                    <a:pt x="2991" y="430"/>
                  </a:moveTo>
                  <a:lnTo>
                    <a:pt x="5335" y="2796"/>
                  </a:lnTo>
                  <a:lnTo>
                    <a:pt x="4933" y="2796"/>
                  </a:lnTo>
                  <a:cubicBezTo>
                    <a:pt x="4844" y="2796"/>
                    <a:pt x="4755" y="2863"/>
                    <a:pt x="4755" y="2974"/>
                  </a:cubicBezTo>
                  <a:lnTo>
                    <a:pt x="4755" y="5072"/>
                  </a:lnTo>
                  <a:lnTo>
                    <a:pt x="1206" y="5072"/>
                  </a:lnTo>
                  <a:lnTo>
                    <a:pt x="1206" y="2974"/>
                  </a:lnTo>
                  <a:cubicBezTo>
                    <a:pt x="1206" y="2863"/>
                    <a:pt x="1117" y="2796"/>
                    <a:pt x="1027" y="2796"/>
                  </a:cubicBezTo>
                  <a:lnTo>
                    <a:pt x="626" y="2796"/>
                  </a:lnTo>
                  <a:lnTo>
                    <a:pt x="2991" y="430"/>
                  </a:lnTo>
                  <a:close/>
                  <a:moveTo>
                    <a:pt x="2980" y="0"/>
                  </a:moveTo>
                  <a:cubicBezTo>
                    <a:pt x="2936" y="0"/>
                    <a:pt x="2891" y="17"/>
                    <a:pt x="2858" y="51"/>
                  </a:cubicBezTo>
                  <a:lnTo>
                    <a:pt x="68" y="2841"/>
                  </a:lnTo>
                  <a:cubicBezTo>
                    <a:pt x="23" y="2885"/>
                    <a:pt x="1" y="2974"/>
                    <a:pt x="23" y="3041"/>
                  </a:cubicBezTo>
                  <a:cubicBezTo>
                    <a:pt x="45" y="3108"/>
                    <a:pt x="112" y="3153"/>
                    <a:pt x="202" y="3153"/>
                  </a:cubicBezTo>
                  <a:lnTo>
                    <a:pt x="849" y="3153"/>
                  </a:lnTo>
                  <a:lnTo>
                    <a:pt x="849" y="5251"/>
                  </a:lnTo>
                  <a:cubicBezTo>
                    <a:pt x="849" y="5340"/>
                    <a:pt x="916" y="5430"/>
                    <a:pt x="1027" y="5430"/>
                  </a:cubicBezTo>
                  <a:lnTo>
                    <a:pt x="4933" y="5430"/>
                  </a:lnTo>
                  <a:cubicBezTo>
                    <a:pt x="5045" y="5430"/>
                    <a:pt x="5112" y="5340"/>
                    <a:pt x="5112" y="5251"/>
                  </a:cubicBezTo>
                  <a:lnTo>
                    <a:pt x="5112" y="3153"/>
                  </a:lnTo>
                  <a:lnTo>
                    <a:pt x="5781" y="3153"/>
                  </a:lnTo>
                  <a:cubicBezTo>
                    <a:pt x="5848" y="3153"/>
                    <a:pt x="5915" y="3108"/>
                    <a:pt x="5938" y="3041"/>
                  </a:cubicBezTo>
                  <a:cubicBezTo>
                    <a:pt x="5960" y="2974"/>
                    <a:pt x="5960" y="2885"/>
                    <a:pt x="5893" y="2841"/>
                  </a:cubicBezTo>
                  <a:lnTo>
                    <a:pt x="3103" y="51"/>
                  </a:lnTo>
                  <a:cubicBezTo>
                    <a:pt x="3070" y="17"/>
                    <a:pt x="3025" y="0"/>
                    <a:pt x="29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5" name="Google Shape;355;p41"/>
            <p:cNvGrpSpPr/>
            <p:nvPr/>
          </p:nvGrpSpPr>
          <p:grpSpPr>
            <a:xfrm>
              <a:off x="837777" y="4471485"/>
              <a:ext cx="298736" cy="298736"/>
              <a:chOff x="837777" y="4471485"/>
              <a:chExt cx="298736" cy="298736"/>
            </a:xfrm>
          </p:grpSpPr>
          <p:sp>
            <p:nvSpPr>
              <p:cNvPr id="356" name="Google Shape;356;p41">
                <a:hlinkClick r:id="" action="ppaction://hlinkshowjump?jump=previousslide"/>
              </p:cNvPr>
              <p:cNvSpPr/>
              <p:nvPr/>
            </p:nvSpPr>
            <p:spPr>
              <a:xfrm flipH="1">
                <a:off x="837777" y="4471485"/>
                <a:ext cx="298736" cy="298736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5825" extrusionOk="0">
                    <a:moveTo>
                      <a:pt x="7923" y="1"/>
                    </a:moveTo>
                    <a:cubicBezTo>
                      <a:pt x="3549" y="1"/>
                      <a:pt x="0" y="3527"/>
                      <a:pt x="0" y="7902"/>
                    </a:cubicBezTo>
                    <a:cubicBezTo>
                      <a:pt x="0" y="12276"/>
                      <a:pt x="3549" y="15825"/>
                      <a:pt x="7923" y="15825"/>
                    </a:cubicBezTo>
                    <a:cubicBezTo>
                      <a:pt x="12276" y="15825"/>
                      <a:pt x="15824" y="12276"/>
                      <a:pt x="15824" y="7902"/>
                    </a:cubicBezTo>
                    <a:cubicBezTo>
                      <a:pt x="15824" y="3527"/>
                      <a:pt x="12276" y="1"/>
                      <a:pt x="79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8099331" scaled="0"/>
              </a:gradFill>
              <a:ln>
                <a:noFill/>
              </a:ln>
              <a:effectLst>
                <a:outerShdw blurRad="85725" dist="19050" dir="1380000" algn="bl" rotWithShape="0">
                  <a:schemeClr val="dk1">
                    <a:alpha val="47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41">
                <a:hlinkClick r:id="" action="ppaction://hlinkshowjump?jump=previousslide"/>
              </p:cNvPr>
              <p:cNvSpPr/>
              <p:nvPr/>
            </p:nvSpPr>
            <p:spPr>
              <a:xfrm>
                <a:off x="885139" y="4523966"/>
                <a:ext cx="183000" cy="191100"/>
              </a:xfrm>
              <a:prstGeom prst="leftArrow">
                <a:avLst>
                  <a:gd name="adj1" fmla="val 34336"/>
                  <a:gd name="adj2" fmla="val 50000"/>
                </a:avLst>
              </a:prstGeom>
              <a:gradFill>
                <a:gsLst>
                  <a:gs pos="0">
                    <a:srgbClr val="67679E">
                      <a:alpha val="21568"/>
                    </a:srgbClr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  <a:effectLst>
                <a:outerShdw blurRad="71438" dist="28575" dir="1800000" algn="bl" rotWithShape="0">
                  <a:schemeClr val="dk1">
                    <a:alpha val="5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" name="Google Shape;358;p41"/>
            <p:cNvGrpSpPr/>
            <p:nvPr/>
          </p:nvGrpSpPr>
          <p:grpSpPr>
            <a:xfrm>
              <a:off x="8007487" y="4471485"/>
              <a:ext cx="298736" cy="298736"/>
              <a:chOff x="8007487" y="4471485"/>
              <a:chExt cx="298736" cy="298736"/>
            </a:xfrm>
          </p:grpSpPr>
          <p:sp>
            <p:nvSpPr>
              <p:cNvPr id="359" name="Google Shape;359;p41">
                <a:hlinkClick r:id="" action="ppaction://hlinkshowjump?jump=nextslide"/>
              </p:cNvPr>
              <p:cNvSpPr/>
              <p:nvPr/>
            </p:nvSpPr>
            <p:spPr>
              <a:xfrm>
                <a:off x="8007487" y="4471485"/>
                <a:ext cx="298736" cy="298736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5825" extrusionOk="0">
                    <a:moveTo>
                      <a:pt x="7923" y="1"/>
                    </a:moveTo>
                    <a:cubicBezTo>
                      <a:pt x="3549" y="1"/>
                      <a:pt x="0" y="3527"/>
                      <a:pt x="0" y="7902"/>
                    </a:cubicBezTo>
                    <a:cubicBezTo>
                      <a:pt x="0" y="12276"/>
                      <a:pt x="3549" y="15825"/>
                      <a:pt x="7923" y="15825"/>
                    </a:cubicBezTo>
                    <a:cubicBezTo>
                      <a:pt x="12276" y="15825"/>
                      <a:pt x="15824" y="12276"/>
                      <a:pt x="15824" y="7902"/>
                    </a:cubicBezTo>
                    <a:cubicBezTo>
                      <a:pt x="15824" y="3527"/>
                      <a:pt x="12276" y="1"/>
                      <a:pt x="79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8099331" scaled="0"/>
              </a:gradFill>
              <a:ln>
                <a:noFill/>
              </a:ln>
              <a:effectLst>
                <a:outerShdw blurRad="85725" dist="19050" dir="1380000" algn="bl" rotWithShape="0">
                  <a:schemeClr val="dk1">
                    <a:alpha val="4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41">
                <a:hlinkClick r:id="" action="ppaction://hlinkshowjump?jump=nextslide"/>
              </p:cNvPr>
              <p:cNvSpPr/>
              <p:nvPr/>
            </p:nvSpPr>
            <p:spPr>
              <a:xfrm flipH="1">
                <a:off x="8075861" y="4523966"/>
                <a:ext cx="183000" cy="191100"/>
              </a:xfrm>
              <a:prstGeom prst="leftArrow">
                <a:avLst>
                  <a:gd name="adj1" fmla="val 34336"/>
                  <a:gd name="adj2" fmla="val 50000"/>
                </a:avLst>
              </a:prstGeom>
              <a:gradFill>
                <a:gsLst>
                  <a:gs pos="0">
                    <a:srgbClr val="67679E">
                      <a:alpha val="21568"/>
                    </a:srgbClr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  <a:effectLst>
                <a:outerShdw blurRad="71438" dist="28575" dir="1800000" algn="bl" rotWithShape="0">
                  <a:schemeClr val="dk1">
                    <a:alpha val="5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 descr="What is a Mind Map? - Answered - Twinkl Teaching Wiki">
            <a:extLst>
              <a:ext uri="{FF2B5EF4-FFF2-40B4-BE49-F238E27FC236}">
                <a16:creationId xmlns:a16="http://schemas.microsoft.com/office/drawing/2014/main" id="{F41ED364-45BA-374C-8F58-414C45B0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8" y="1980611"/>
            <a:ext cx="4744337" cy="31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343;p41">
            <a:extLst>
              <a:ext uri="{FF2B5EF4-FFF2-40B4-BE49-F238E27FC236}">
                <a16:creationId xmlns:a16="http://schemas.microsoft.com/office/drawing/2014/main" id="{BCF6EAE2-8B8F-1B45-A438-230958E5F544}"/>
              </a:ext>
            </a:extLst>
          </p:cNvPr>
          <p:cNvSpPr txBox="1">
            <a:spLocks/>
          </p:cNvSpPr>
          <p:nvPr/>
        </p:nvSpPr>
        <p:spPr>
          <a:xfrm>
            <a:off x="3957202" y="3389818"/>
            <a:ext cx="1229596" cy="43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5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/>
            <a:r>
              <a:rPr lang="en-US" dirty="0"/>
              <a:t>Jay’s motives for running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EA7653-E578-2C4A-A2D4-08C948A8A1D5}"/>
              </a:ext>
            </a:extLst>
          </p:cNvPr>
          <p:cNvSpPr txBox="1"/>
          <p:nvPr/>
        </p:nvSpPr>
        <p:spPr>
          <a:xfrm>
            <a:off x="4280884" y="243846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fame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175A20-9F52-994D-91D4-90FF225EB7E0}"/>
              </a:ext>
            </a:extLst>
          </p:cNvPr>
          <p:cNvSpPr txBox="1"/>
          <p:nvPr/>
        </p:nvSpPr>
        <p:spPr>
          <a:xfrm>
            <a:off x="5182057" y="2646669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money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40"/>
          <p:cNvGrpSpPr/>
          <p:nvPr/>
        </p:nvGrpSpPr>
        <p:grpSpPr>
          <a:xfrm>
            <a:off x="3890803" y="1135948"/>
            <a:ext cx="1369186" cy="1398014"/>
            <a:chOff x="3850103" y="1375690"/>
            <a:chExt cx="1443680" cy="1474076"/>
          </a:xfrm>
        </p:grpSpPr>
        <p:grpSp>
          <p:nvGrpSpPr>
            <p:cNvPr id="311" name="Google Shape;311;p40"/>
            <p:cNvGrpSpPr/>
            <p:nvPr/>
          </p:nvGrpSpPr>
          <p:grpSpPr>
            <a:xfrm>
              <a:off x="3850103" y="1375690"/>
              <a:ext cx="1443680" cy="1474076"/>
              <a:chOff x="859589" y="1631654"/>
              <a:chExt cx="1137024" cy="1094828"/>
            </a:xfrm>
          </p:grpSpPr>
          <p:sp>
            <p:nvSpPr>
              <p:cNvPr id="312" name="Google Shape;312;p40"/>
              <p:cNvSpPr/>
              <p:nvPr/>
            </p:nvSpPr>
            <p:spPr>
              <a:xfrm>
                <a:off x="859613" y="1657582"/>
                <a:ext cx="1137000" cy="10689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5F8FF"/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  <a:effectLst>
                <a:outerShdw blurRad="71438" dist="38100" dir="13560000" algn="bl" rotWithShape="0">
                  <a:srgbClr val="C4BBF5">
                    <a:alpha val="5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40"/>
              <p:cNvSpPr/>
              <p:nvPr/>
            </p:nvSpPr>
            <p:spPr>
              <a:xfrm>
                <a:off x="859589" y="1631654"/>
                <a:ext cx="1137000" cy="10947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5F8FF"/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  <a:effectLst>
                <a:outerShdw blurRad="71438" dist="66675" dir="3960000" algn="bl" rotWithShape="0">
                  <a:srgbClr val="3E3E7A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" name="Google Shape;314;p40"/>
            <p:cNvGrpSpPr/>
            <p:nvPr/>
          </p:nvGrpSpPr>
          <p:grpSpPr>
            <a:xfrm>
              <a:off x="3996040" y="1524638"/>
              <a:ext cx="1151919" cy="1176173"/>
              <a:chOff x="859589" y="1631654"/>
              <a:chExt cx="1137024" cy="1094828"/>
            </a:xfrm>
          </p:grpSpPr>
          <p:sp>
            <p:nvSpPr>
              <p:cNvPr id="315" name="Google Shape;315;p40"/>
              <p:cNvSpPr/>
              <p:nvPr/>
            </p:nvSpPr>
            <p:spPr>
              <a:xfrm>
                <a:off x="859613" y="1657582"/>
                <a:ext cx="1137000" cy="10689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5F8FF"/>
                  </a:gs>
                  <a:gs pos="100000">
                    <a:schemeClr val="lt1"/>
                  </a:gs>
                </a:gsLst>
                <a:lin ang="5400012" scaled="0"/>
              </a:gradFill>
              <a:ln>
                <a:noFill/>
              </a:ln>
              <a:effectLst>
                <a:outerShdw blurRad="71438" dist="38100" dir="13560000" algn="bl" rotWithShape="0">
                  <a:srgbClr val="C4BBF5">
                    <a:alpha val="5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40"/>
              <p:cNvSpPr/>
              <p:nvPr/>
            </p:nvSpPr>
            <p:spPr>
              <a:xfrm>
                <a:off x="859589" y="1631654"/>
                <a:ext cx="1137000" cy="10947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5400012" scaled="0"/>
              </a:gradFill>
              <a:ln>
                <a:noFill/>
              </a:ln>
              <a:effectLst>
                <a:outerShdw blurRad="71438" dist="66675" dir="3960000" algn="bl" rotWithShape="0">
                  <a:srgbClr val="3E3E7A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7" name="Google Shape;317;p40"/>
          <p:cNvSpPr/>
          <p:nvPr/>
        </p:nvSpPr>
        <p:spPr>
          <a:xfrm>
            <a:off x="1708350" y="3436200"/>
            <a:ext cx="5727300" cy="428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lt1"/>
              </a:gs>
              <a:gs pos="100000">
                <a:srgbClr val="F5F8FF"/>
              </a:gs>
            </a:gsLst>
            <a:lin ang="16200038" scaled="0"/>
          </a:gradFill>
          <a:ln>
            <a:noFill/>
          </a:ln>
          <a:effectLst>
            <a:outerShdw blurRad="142875" dist="47625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0"/>
          <p:cNvSpPr/>
          <p:nvPr/>
        </p:nvSpPr>
        <p:spPr>
          <a:xfrm flipH="1">
            <a:off x="7207350" y="3436200"/>
            <a:ext cx="228300" cy="428700"/>
          </a:xfrm>
          <a:prstGeom prst="moon">
            <a:avLst>
              <a:gd name="adj" fmla="val 17510"/>
            </a:avLst>
          </a:prstGeom>
          <a:gradFill>
            <a:gsLst>
              <a:gs pos="0">
                <a:schemeClr val="lt1"/>
              </a:gs>
              <a:gs pos="100000">
                <a:srgbClr val="F5F8FF"/>
              </a:gs>
            </a:gsLst>
            <a:lin ang="5400012" scaled="0"/>
          </a:gradFill>
          <a:ln>
            <a:noFill/>
          </a:ln>
          <a:effectLst>
            <a:outerShdw blurRad="114300" algn="bl" rotWithShape="0">
              <a:schemeClr val="dk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0"/>
          <p:cNvSpPr txBox="1">
            <a:spLocks noGrp="1"/>
          </p:cNvSpPr>
          <p:nvPr>
            <p:ph type="title"/>
          </p:nvPr>
        </p:nvSpPr>
        <p:spPr>
          <a:xfrm>
            <a:off x="2014650" y="2755725"/>
            <a:ext cx="5114700" cy="5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VN" dirty="0"/>
              <a:t>While listening</a:t>
            </a:r>
            <a:br>
              <a:rPr lang="en-VN" dirty="0"/>
            </a:br>
            <a:endParaRPr dirty="0"/>
          </a:p>
        </p:txBody>
      </p:sp>
      <p:sp>
        <p:nvSpPr>
          <p:cNvPr id="321" name="Google Shape;321;p40"/>
          <p:cNvSpPr txBox="1">
            <a:spLocks noGrp="1"/>
          </p:cNvSpPr>
          <p:nvPr>
            <p:ph type="subTitle" idx="1"/>
          </p:nvPr>
        </p:nvSpPr>
        <p:spPr>
          <a:xfrm>
            <a:off x="2014650" y="3468601"/>
            <a:ext cx="5114700" cy="3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VN" sz="3200" dirty="0"/>
              <a:t>Main idea</a:t>
            </a:r>
            <a:endParaRPr sz="3200" dirty="0"/>
          </a:p>
        </p:txBody>
      </p:sp>
      <p:grpSp>
        <p:nvGrpSpPr>
          <p:cNvPr id="322" name="Google Shape;322;p40"/>
          <p:cNvGrpSpPr/>
          <p:nvPr/>
        </p:nvGrpSpPr>
        <p:grpSpPr>
          <a:xfrm>
            <a:off x="8629865" y="1318691"/>
            <a:ext cx="110796" cy="2506130"/>
            <a:chOff x="8629865" y="1318691"/>
            <a:chExt cx="110796" cy="2506130"/>
          </a:xfrm>
        </p:grpSpPr>
        <p:sp>
          <p:nvSpPr>
            <p:cNvPr id="323" name="Google Shape;323;p40"/>
            <p:cNvSpPr/>
            <p:nvPr/>
          </p:nvSpPr>
          <p:spPr>
            <a:xfrm rot="-5400000">
              <a:off x="7432198" y="2516358"/>
              <a:ext cx="2506130" cy="110796"/>
            </a:xfrm>
            <a:custGeom>
              <a:avLst/>
              <a:gdLst/>
              <a:ahLst/>
              <a:cxnLst/>
              <a:rect l="l" t="t" r="r" b="b"/>
              <a:pathLst>
                <a:path w="50509" h="2233" extrusionOk="0">
                  <a:moveTo>
                    <a:pt x="1117" y="0"/>
                  </a:moveTo>
                  <a:cubicBezTo>
                    <a:pt x="514" y="0"/>
                    <a:pt x="1" y="491"/>
                    <a:pt x="1" y="1116"/>
                  </a:cubicBezTo>
                  <a:cubicBezTo>
                    <a:pt x="1" y="1741"/>
                    <a:pt x="514" y="2232"/>
                    <a:pt x="1117" y="2232"/>
                  </a:cubicBezTo>
                  <a:lnTo>
                    <a:pt x="49393" y="2232"/>
                  </a:lnTo>
                  <a:cubicBezTo>
                    <a:pt x="49995" y="2232"/>
                    <a:pt x="50509" y="1741"/>
                    <a:pt x="50509" y="1116"/>
                  </a:cubicBezTo>
                  <a:cubicBezTo>
                    <a:pt x="50509" y="491"/>
                    <a:pt x="49995" y="0"/>
                    <a:pt x="49393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  <a:effectLst>
              <a:outerShdw blurRad="42863" dist="28575" dir="36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8640075" y="1331075"/>
              <a:ext cx="92100" cy="334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dk1"/>
                </a:gs>
                <a:gs pos="100000">
                  <a:srgbClr val="67679E">
                    <a:alpha val="57647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40"/>
          <p:cNvGrpSpPr/>
          <p:nvPr/>
        </p:nvGrpSpPr>
        <p:grpSpPr>
          <a:xfrm>
            <a:off x="720000" y="4414081"/>
            <a:ext cx="7704000" cy="435002"/>
            <a:chOff x="720000" y="4414081"/>
            <a:chExt cx="7704000" cy="435002"/>
          </a:xfrm>
        </p:grpSpPr>
        <p:grpSp>
          <p:nvGrpSpPr>
            <p:cNvPr id="326" name="Google Shape;326;p40"/>
            <p:cNvGrpSpPr/>
            <p:nvPr/>
          </p:nvGrpSpPr>
          <p:grpSpPr>
            <a:xfrm>
              <a:off x="720000" y="4414081"/>
              <a:ext cx="7704000" cy="435002"/>
              <a:chOff x="720000" y="4417400"/>
              <a:chExt cx="7704000" cy="428700"/>
            </a:xfrm>
          </p:grpSpPr>
          <p:sp>
            <p:nvSpPr>
              <p:cNvPr id="327" name="Google Shape;327;p40"/>
              <p:cNvSpPr/>
              <p:nvPr/>
            </p:nvSpPr>
            <p:spPr>
              <a:xfrm flipH="1">
                <a:off x="8195700" y="4417400"/>
                <a:ext cx="228300" cy="428700"/>
              </a:xfrm>
              <a:prstGeom prst="moon">
                <a:avLst>
                  <a:gd name="adj" fmla="val 17510"/>
                </a:avLst>
              </a:pr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5400012" scaled="0"/>
              </a:gradFill>
              <a:ln>
                <a:noFill/>
              </a:ln>
              <a:effectLst>
                <a:outerShdw blurRad="114300" algn="bl" rotWithShape="0">
                  <a:schemeClr val="dk1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40"/>
              <p:cNvSpPr/>
              <p:nvPr/>
            </p:nvSpPr>
            <p:spPr>
              <a:xfrm>
                <a:off x="720000" y="4417400"/>
                <a:ext cx="7704000" cy="4287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5400700" scaled="0"/>
              </a:gradFill>
              <a:ln>
                <a:noFill/>
              </a:ln>
              <a:effectLst>
                <a:outerShdw blurRad="142875" dist="47625" dir="4080000" algn="bl" rotWithShape="0">
                  <a:schemeClr val="dk1">
                    <a:alpha val="2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" name="Google Shape;329;p40">
              <a:hlinkClick r:id="rId3" action="ppaction://hlinksldjump"/>
            </p:cNvPr>
            <p:cNvSpPr/>
            <p:nvPr/>
          </p:nvSpPr>
          <p:spPr>
            <a:xfrm>
              <a:off x="4422634" y="4471485"/>
              <a:ext cx="298736" cy="298736"/>
            </a:xfrm>
            <a:custGeom>
              <a:avLst/>
              <a:gdLst/>
              <a:ahLst/>
              <a:cxnLst/>
              <a:rect l="l" t="t" r="r" b="b"/>
              <a:pathLst>
                <a:path w="15825" h="15825" extrusionOk="0">
                  <a:moveTo>
                    <a:pt x="7923" y="1"/>
                  </a:moveTo>
                  <a:cubicBezTo>
                    <a:pt x="3549" y="1"/>
                    <a:pt x="0" y="3527"/>
                    <a:pt x="0" y="7902"/>
                  </a:cubicBezTo>
                  <a:cubicBezTo>
                    <a:pt x="0" y="12276"/>
                    <a:pt x="3549" y="15825"/>
                    <a:pt x="7923" y="15825"/>
                  </a:cubicBezTo>
                  <a:cubicBezTo>
                    <a:pt x="12276" y="15825"/>
                    <a:pt x="15824" y="12276"/>
                    <a:pt x="15824" y="7902"/>
                  </a:cubicBezTo>
                  <a:cubicBezTo>
                    <a:pt x="15824" y="3527"/>
                    <a:pt x="12276" y="1"/>
                    <a:pt x="7923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5F8FF"/>
                </a:gs>
              </a:gsLst>
              <a:lin ang="8099331" scaled="0"/>
            </a:gradFill>
            <a:ln>
              <a:noFill/>
            </a:ln>
            <a:effectLst>
              <a:outerShdw blurRad="85725" dist="19050" dir="1380000" algn="bl" rotWithShape="0">
                <a:schemeClr val="dk1">
                  <a:alpha val="3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>
              <a:hlinkClick r:id="rId3" action="ppaction://hlinksldjump"/>
            </p:cNvPr>
            <p:cNvSpPr/>
            <p:nvPr/>
          </p:nvSpPr>
          <p:spPr>
            <a:xfrm>
              <a:off x="4515735" y="4569550"/>
              <a:ext cx="112510" cy="102505"/>
            </a:xfrm>
            <a:custGeom>
              <a:avLst/>
              <a:gdLst/>
              <a:ahLst/>
              <a:cxnLst/>
              <a:rect l="l" t="t" r="r" b="b"/>
              <a:pathLst>
                <a:path w="5960" h="5430" extrusionOk="0">
                  <a:moveTo>
                    <a:pt x="2991" y="430"/>
                  </a:moveTo>
                  <a:lnTo>
                    <a:pt x="5335" y="2796"/>
                  </a:lnTo>
                  <a:lnTo>
                    <a:pt x="4933" y="2796"/>
                  </a:lnTo>
                  <a:cubicBezTo>
                    <a:pt x="4844" y="2796"/>
                    <a:pt x="4755" y="2863"/>
                    <a:pt x="4755" y="2974"/>
                  </a:cubicBezTo>
                  <a:lnTo>
                    <a:pt x="4755" y="5072"/>
                  </a:lnTo>
                  <a:lnTo>
                    <a:pt x="1206" y="5072"/>
                  </a:lnTo>
                  <a:lnTo>
                    <a:pt x="1206" y="2974"/>
                  </a:lnTo>
                  <a:cubicBezTo>
                    <a:pt x="1206" y="2863"/>
                    <a:pt x="1117" y="2796"/>
                    <a:pt x="1027" y="2796"/>
                  </a:cubicBezTo>
                  <a:lnTo>
                    <a:pt x="626" y="2796"/>
                  </a:lnTo>
                  <a:lnTo>
                    <a:pt x="2991" y="430"/>
                  </a:lnTo>
                  <a:close/>
                  <a:moveTo>
                    <a:pt x="2980" y="0"/>
                  </a:moveTo>
                  <a:cubicBezTo>
                    <a:pt x="2936" y="0"/>
                    <a:pt x="2891" y="17"/>
                    <a:pt x="2858" y="51"/>
                  </a:cubicBezTo>
                  <a:lnTo>
                    <a:pt x="68" y="2841"/>
                  </a:lnTo>
                  <a:cubicBezTo>
                    <a:pt x="23" y="2885"/>
                    <a:pt x="1" y="2974"/>
                    <a:pt x="23" y="3041"/>
                  </a:cubicBezTo>
                  <a:cubicBezTo>
                    <a:pt x="45" y="3108"/>
                    <a:pt x="112" y="3153"/>
                    <a:pt x="202" y="3153"/>
                  </a:cubicBezTo>
                  <a:lnTo>
                    <a:pt x="849" y="3153"/>
                  </a:lnTo>
                  <a:lnTo>
                    <a:pt x="849" y="5251"/>
                  </a:lnTo>
                  <a:cubicBezTo>
                    <a:pt x="849" y="5340"/>
                    <a:pt x="916" y="5430"/>
                    <a:pt x="1027" y="5430"/>
                  </a:cubicBezTo>
                  <a:lnTo>
                    <a:pt x="4933" y="5430"/>
                  </a:lnTo>
                  <a:cubicBezTo>
                    <a:pt x="5045" y="5430"/>
                    <a:pt x="5112" y="5340"/>
                    <a:pt x="5112" y="5251"/>
                  </a:cubicBezTo>
                  <a:lnTo>
                    <a:pt x="5112" y="3153"/>
                  </a:lnTo>
                  <a:lnTo>
                    <a:pt x="5781" y="3153"/>
                  </a:lnTo>
                  <a:cubicBezTo>
                    <a:pt x="5848" y="3153"/>
                    <a:pt x="5915" y="3108"/>
                    <a:pt x="5938" y="3041"/>
                  </a:cubicBezTo>
                  <a:cubicBezTo>
                    <a:pt x="5960" y="2974"/>
                    <a:pt x="5960" y="2885"/>
                    <a:pt x="5893" y="2841"/>
                  </a:cubicBezTo>
                  <a:lnTo>
                    <a:pt x="3103" y="51"/>
                  </a:lnTo>
                  <a:cubicBezTo>
                    <a:pt x="3070" y="17"/>
                    <a:pt x="3025" y="0"/>
                    <a:pt x="29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1" name="Google Shape;331;p40"/>
            <p:cNvGrpSpPr/>
            <p:nvPr/>
          </p:nvGrpSpPr>
          <p:grpSpPr>
            <a:xfrm>
              <a:off x="837777" y="4471485"/>
              <a:ext cx="298736" cy="298736"/>
              <a:chOff x="837777" y="4471485"/>
              <a:chExt cx="298736" cy="298736"/>
            </a:xfrm>
          </p:grpSpPr>
          <p:sp>
            <p:nvSpPr>
              <p:cNvPr id="332" name="Google Shape;332;p40">
                <a:hlinkClick r:id="" action="ppaction://hlinkshowjump?jump=previousslide"/>
              </p:cNvPr>
              <p:cNvSpPr/>
              <p:nvPr/>
            </p:nvSpPr>
            <p:spPr>
              <a:xfrm flipH="1">
                <a:off x="837777" y="4471485"/>
                <a:ext cx="298736" cy="298736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5825" extrusionOk="0">
                    <a:moveTo>
                      <a:pt x="7923" y="1"/>
                    </a:moveTo>
                    <a:cubicBezTo>
                      <a:pt x="3549" y="1"/>
                      <a:pt x="0" y="3527"/>
                      <a:pt x="0" y="7902"/>
                    </a:cubicBezTo>
                    <a:cubicBezTo>
                      <a:pt x="0" y="12276"/>
                      <a:pt x="3549" y="15825"/>
                      <a:pt x="7923" y="15825"/>
                    </a:cubicBezTo>
                    <a:cubicBezTo>
                      <a:pt x="12276" y="15825"/>
                      <a:pt x="15824" y="12276"/>
                      <a:pt x="15824" y="7902"/>
                    </a:cubicBezTo>
                    <a:cubicBezTo>
                      <a:pt x="15824" y="3527"/>
                      <a:pt x="12276" y="1"/>
                      <a:pt x="79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8099331" scaled="0"/>
              </a:gradFill>
              <a:ln>
                <a:noFill/>
              </a:ln>
              <a:effectLst>
                <a:outerShdw blurRad="85725" dist="19050" dir="1380000" algn="bl" rotWithShape="0">
                  <a:schemeClr val="dk1">
                    <a:alpha val="47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40">
                <a:hlinkClick r:id="" action="ppaction://hlinkshowjump?jump=previousslide"/>
              </p:cNvPr>
              <p:cNvSpPr/>
              <p:nvPr/>
            </p:nvSpPr>
            <p:spPr>
              <a:xfrm>
                <a:off x="885139" y="4523966"/>
                <a:ext cx="183000" cy="191100"/>
              </a:xfrm>
              <a:prstGeom prst="leftArrow">
                <a:avLst>
                  <a:gd name="adj1" fmla="val 34336"/>
                  <a:gd name="adj2" fmla="val 50000"/>
                </a:avLst>
              </a:prstGeom>
              <a:gradFill>
                <a:gsLst>
                  <a:gs pos="0">
                    <a:srgbClr val="67679E">
                      <a:alpha val="21568"/>
                    </a:srgbClr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  <a:effectLst>
                <a:outerShdw blurRad="71438" dist="28575" dir="1800000" algn="bl" rotWithShape="0">
                  <a:schemeClr val="dk1">
                    <a:alpha val="5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" name="Google Shape;334;p40"/>
            <p:cNvGrpSpPr/>
            <p:nvPr/>
          </p:nvGrpSpPr>
          <p:grpSpPr>
            <a:xfrm>
              <a:off x="8007487" y="4471485"/>
              <a:ext cx="298736" cy="298736"/>
              <a:chOff x="8007487" y="4471485"/>
              <a:chExt cx="298736" cy="298736"/>
            </a:xfrm>
          </p:grpSpPr>
          <p:sp>
            <p:nvSpPr>
              <p:cNvPr id="335" name="Google Shape;335;p40">
                <a:hlinkClick r:id="" action="ppaction://hlinkshowjump?jump=nextslide"/>
              </p:cNvPr>
              <p:cNvSpPr/>
              <p:nvPr/>
            </p:nvSpPr>
            <p:spPr>
              <a:xfrm>
                <a:off x="8007487" y="4471485"/>
                <a:ext cx="298736" cy="298736"/>
              </a:xfrm>
              <a:custGeom>
                <a:avLst/>
                <a:gdLst/>
                <a:ahLst/>
                <a:cxnLst/>
                <a:rect l="l" t="t" r="r" b="b"/>
                <a:pathLst>
                  <a:path w="15825" h="15825" extrusionOk="0">
                    <a:moveTo>
                      <a:pt x="7923" y="1"/>
                    </a:moveTo>
                    <a:cubicBezTo>
                      <a:pt x="3549" y="1"/>
                      <a:pt x="0" y="3527"/>
                      <a:pt x="0" y="7902"/>
                    </a:cubicBezTo>
                    <a:cubicBezTo>
                      <a:pt x="0" y="12276"/>
                      <a:pt x="3549" y="15825"/>
                      <a:pt x="7923" y="15825"/>
                    </a:cubicBezTo>
                    <a:cubicBezTo>
                      <a:pt x="12276" y="15825"/>
                      <a:pt x="15824" y="12276"/>
                      <a:pt x="15824" y="7902"/>
                    </a:cubicBezTo>
                    <a:cubicBezTo>
                      <a:pt x="15824" y="3527"/>
                      <a:pt x="12276" y="1"/>
                      <a:pt x="79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F5F8FF"/>
                  </a:gs>
                </a:gsLst>
                <a:lin ang="8099331" scaled="0"/>
              </a:gradFill>
              <a:ln>
                <a:noFill/>
              </a:ln>
              <a:effectLst>
                <a:outerShdw blurRad="85725" dist="19050" dir="1380000" algn="bl" rotWithShape="0">
                  <a:schemeClr val="dk1">
                    <a:alpha val="4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40">
                <a:hlinkClick r:id="" action="ppaction://hlinkshowjump?jump=nextslide"/>
              </p:cNvPr>
              <p:cNvSpPr/>
              <p:nvPr/>
            </p:nvSpPr>
            <p:spPr>
              <a:xfrm flipH="1">
                <a:off x="8075861" y="4523966"/>
                <a:ext cx="183000" cy="191100"/>
              </a:xfrm>
              <a:prstGeom prst="leftArrow">
                <a:avLst>
                  <a:gd name="adj1" fmla="val 34336"/>
                  <a:gd name="adj2" fmla="val 50000"/>
                </a:avLst>
              </a:prstGeom>
              <a:gradFill>
                <a:gsLst>
                  <a:gs pos="0">
                    <a:srgbClr val="67679E">
                      <a:alpha val="21568"/>
                    </a:srgbClr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  <a:effectLst>
                <a:outerShdw blurRad="71438" dist="28575" dir="1800000" algn="bl" rotWithShape="0">
                  <a:schemeClr val="dk1">
                    <a:alpha val="5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A37297-C7DE-B941-A53F-079282767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NS_LS3_Class_CD1_tr004" descr="NS_LS3_Class_CD1_tr004">
            <a:hlinkClick r:id="" action="ppaction://media"/>
            <a:extLst>
              <a:ext uri="{FF2B5EF4-FFF2-40B4-BE49-F238E27FC236}">
                <a16:creationId xmlns:a16="http://schemas.microsoft.com/office/drawing/2014/main" id="{37461283-8B99-0D4C-8A77-9F96102B0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0360" y="3673203"/>
            <a:ext cx="527639" cy="527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67A3D4-CD80-1045-B6B2-33CF6E0CB63B}"/>
              </a:ext>
            </a:extLst>
          </p:cNvPr>
          <p:cNvSpPr txBox="1"/>
          <p:nvPr/>
        </p:nvSpPr>
        <p:spPr>
          <a:xfrm>
            <a:off x="1472369" y="2050869"/>
            <a:ext cx="865882" cy="31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  <a:latin typeface=""/>
              </a:rPr>
              <a:t>filmed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58BAE-4DB2-154B-9840-7AE3364D1D41}"/>
              </a:ext>
            </a:extLst>
          </p:cNvPr>
          <p:cNvSpPr txBox="1"/>
          <p:nvPr/>
        </p:nvSpPr>
        <p:spPr>
          <a:xfrm>
            <a:off x="2904930" y="2571750"/>
            <a:ext cx="865882" cy="31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  <a:latin typeface=""/>
              </a:rPr>
              <a:t>met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423F5-B678-C04B-AD39-9C7289E7BC33}"/>
              </a:ext>
            </a:extLst>
          </p:cNvPr>
          <p:cNvSpPr txBox="1"/>
          <p:nvPr/>
        </p:nvSpPr>
        <p:spPr>
          <a:xfrm>
            <a:off x="2957181" y="3013166"/>
            <a:ext cx="865882" cy="31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  <a:latin typeface=""/>
              </a:rPr>
              <a:t>six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B6FC1-02A8-B04D-BB24-147ED4F36EF9}"/>
              </a:ext>
            </a:extLst>
          </p:cNvPr>
          <p:cNvSpPr txBox="1"/>
          <p:nvPr/>
        </p:nvSpPr>
        <p:spPr>
          <a:xfrm>
            <a:off x="1979332" y="3445345"/>
            <a:ext cx="2592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  <a:latin typeface=""/>
              </a:rPr>
              <a:t>food and extra clothing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B0A4F-EE72-E846-8342-C4C83CD2665A}"/>
              </a:ext>
            </a:extLst>
          </p:cNvPr>
          <p:cNvSpPr txBox="1"/>
          <p:nvPr/>
        </p:nvSpPr>
        <p:spPr>
          <a:xfrm>
            <a:off x="1703146" y="3888966"/>
            <a:ext cx="865882" cy="31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  <a:latin typeface=""/>
              </a:rPr>
              <a:t>in tents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37EFBF-5379-4E4E-8F59-7527FE59F85B}"/>
              </a:ext>
            </a:extLst>
          </p:cNvPr>
          <p:cNvSpPr txBox="1"/>
          <p:nvPr/>
        </p:nvSpPr>
        <p:spPr>
          <a:xfrm>
            <a:off x="2595152" y="4342759"/>
            <a:ext cx="2185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  <a:latin typeface=""/>
              </a:rPr>
              <a:t>life/special/great</a:t>
            </a:r>
          </a:p>
        </p:txBody>
      </p:sp>
    </p:spTree>
    <p:extLst>
      <p:ext uri="{BB962C8B-B14F-4D97-AF65-F5344CB8AC3E}">
        <p14:creationId xmlns:p14="http://schemas.microsoft.com/office/powerpoint/2010/main" val="6088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53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5D81C-BD39-8A46-9D97-E955D3EA0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56754"/>
            <a:ext cx="5225143" cy="3409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D17C69-CB32-D947-965A-E945286DD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0" y="418011"/>
            <a:ext cx="4937760" cy="4725489"/>
          </a:xfrm>
          <a:prstGeom prst="rect">
            <a:avLst/>
          </a:prstGeom>
        </p:spPr>
      </p:pic>
      <p:pic>
        <p:nvPicPr>
          <p:cNvPr id="6" name="NS_LS3_Class_CD1_tr004" descr="NS_LS3_Class_CD1_tr004">
            <a:hlinkClick r:id="" action="ppaction://media"/>
            <a:extLst>
              <a:ext uri="{FF2B5EF4-FFF2-40B4-BE49-F238E27FC236}">
                <a16:creationId xmlns:a16="http://schemas.microsoft.com/office/drawing/2014/main" id="{0D0D1906-B823-7C44-B46B-02418DC3F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566" y="3827190"/>
            <a:ext cx="527639" cy="52763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A7699A-1D41-A54B-8F58-3704A7643794}"/>
              </a:ext>
            </a:extLst>
          </p:cNvPr>
          <p:cNvSpPr/>
          <p:nvPr/>
        </p:nvSpPr>
        <p:spPr>
          <a:xfrm>
            <a:off x="252162" y="1175656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74" name="Picture 2" descr="Lịch phát sóng Discovery Channel |">
            <a:extLst>
              <a:ext uri="{FF2B5EF4-FFF2-40B4-BE49-F238E27FC236}">
                <a16:creationId xmlns:a16="http://schemas.microsoft.com/office/drawing/2014/main" id="{C9506A7D-6612-D14B-A9F8-A0E1CE415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74" y="560159"/>
            <a:ext cx="1644456" cy="12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C623784-83D2-6740-82E4-B3399D0B2F7D}"/>
              </a:ext>
            </a:extLst>
          </p:cNvPr>
          <p:cNvSpPr/>
          <p:nvPr/>
        </p:nvSpPr>
        <p:spPr>
          <a:xfrm>
            <a:off x="252162" y="3200284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F22A7F-9722-9A43-8E8D-24F2C472C4BC}"/>
              </a:ext>
            </a:extLst>
          </p:cNvPr>
          <p:cNvSpPr/>
          <p:nvPr/>
        </p:nvSpPr>
        <p:spPr>
          <a:xfrm>
            <a:off x="4271554" y="862146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9959C2-CC38-F24C-A6D4-98463360DBE0}"/>
              </a:ext>
            </a:extLst>
          </p:cNvPr>
          <p:cNvSpPr/>
          <p:nvPr/>
        </p:nvSpPr>
        <p:spPr>
          <a:xfrm>
            <a:off x="4297679" y="2873711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580F19-565A-124A-900B-9CFCD1678634}"/>
              </a:ext>
            </a:extLst>
          </p:cNvPr>
          <p:cNvSpPr/>
          <p:nvPr/>
        </p:nvSpPr>
        <p:spPr>
          <a:xfrm>
            <a:off x="4310741" y="4447901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2848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53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B7E9FB-FC08-2F4E-9184-8B8C70D5A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14"/>
            <a:ext cx="4713409" cy="5016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98BDC-EA62-A84F-A3A0-E10F8FF30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591" y="874395"/>
            <a:ext cx="4713409" cy="3267348"/>
          </a:xfrm>
          <a:prstGeom prst="rect">
            <a:avLst/>
          </a:prstGeom>
        </p:spPr>
      </p:pic>
      <p:pic>
        <p:nvPicPr>
          <p:cNvPr id="4" name="NS_LS3_Class_CD1_tr004" descr="NS_LS3_Class_CD1_tr004">
            <a:hlinkClick r:id="" action="ppaction://media"/>
            <a:extLst>
              <a:ext uri="{FF2B5EF4-FFF2-40B4-BE49-F238E27FC236}">
                <a16:creationId xmlns:a16="http://schemas.microsoft.com/office/drawing/2014/main" id="{780E3B70-1335-644B-8ED9-11C1F83D6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3409" y="0"/>
            <a:ext cx="527639" cy="52763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64A7910-1F5B-934E-B441-ED71B1FE21B5}"/>
              </a:ext>
            </a:extLst>
          </p:cNvPr>
          <p:cNvSpPr/>
          <p:nvPr/>
        </p:nvSpPr>
        <p:spPr>
          <a:xfrm>
            <a:off x="382791" y="1201782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D0D5C1-E9AD-5B4A-AF03-B322ECD9F892}"/>
              </a:ext>
            </a:extLst>
          </p:cNvPr>
          <p:cNvSpPr/>
          <p:nvPr/>
        </p:nvSpPr>
        <p:spPr>
          <a:xfrm>
            <a:off x="382791" y="2508069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1DD74-BAEE-4E45-B73A-F0D648D4DCD4}"/>
              </a:ext>
            </a:extLst>
          </p:cNvPr>
          <p:cNvSpPr/>
          <p:nvPr/>
        </p:nvSpPr>
        <p:spPr>
          <a:xfrm>
            <a:off x="382791" y="4141743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3993FE-AD05-484F-A407-3B4A607E373B}"/>
              </a:ext>
            </a:extLst>
          </p:cNvPr>
          <p:cNvSpPr/>
          <p:nvPr/>
        </p:nvSpPr>
        <p:spPr>
          <a:xfrm>
            <a:off x="4752596" y="1396909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D7B0C0-AAE6-A948-85AA-FA3B77831D75}"/>
              </a:ext>
            </a:extLst>
          </p:cNvPr>
          <p:cNvSpPr/>
          <p:nvPr/>
        </p:nvSpPr>
        <p:spPr>
          <a:xfrm>
            <a:off x="4765659" y="3433083"/>
            <a:ext cx="300446" cy="313509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150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3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D3FC9-DC8B-5A4A-AFAB-C8C95B6EB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999"/>
            <a:ext cx="9144000" cy="9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10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A3F774-58B9-DF4D-A20E-A54E5E89B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4" y="0"/>
            <a:ext cx="3924300" cy="482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E1B551-9C6F-054F-8718-6693D5B9E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07" y="787178"/>
            <a:ext cx="8923293" cy="4034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650F51-D34D-AF49-B467-4A2F9AC8ED13}"/>
              </a:ext>
            </a:extLst>
          </p:cNvPr>
          <p:cNvSpPr txBox="1"/>
          <p:nvPr/>
        </p:nvSpPr>
        <p:spPr>
          <a:xfrm>
            <a:off x="535577" y="163285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1C6BC5-32C8-344E-8FA1-EE5FD7974795}"/>
              </a:ext>
            </a:extLst>
          </p:cNvPr>
          <p:cNvSpPr txBox="1"/>
          <p:nvPr/>
        </p:nvSpPr>
        <p:spPr>
          <a:xfrm>
            <a:off x="535577" y="226397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5B8C9-AEE6-AE4E-87B0-6E8871A35C85}"/>
              </a:ext>
            </a:extLst>
          </p:cNvPr>
          <p:cNvSpPr txBox="1"/>
          <p:nvPr/>
        </p:nvSpPr>
        <p:spPr>
          <a:xfrm>
            <a:off x="535577" y="285303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1E3E1-CB70-6E4F-A257-7F835125FCAD}"/>
              </a:ext>
            </a:extLst>
          </p:cNvPr>
          <p:cNvSpPr txBox="1"/>
          <p:nvPr/>
        </p:nvSpPr>
        <p:spPr>
          <a:xfrm>
            <a:off x="535577" y="344043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2D850-A12B-C249-A1B5-8922384E15D2}"/>
              </a:ext>
            </a:extLst>
          </p:cNvPr>
          <p:cNvSpPr txBox="1"/>
          <p:nvPr/>
        </p:nvSpPr>
        <p:spPr>
          <a:xfrm>
            <a:off x="544285" y="404854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highlight>
                  <a:srgbClr val="FFFF00"/>
                </a:highligh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7857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Ask a Stupid Question Day Writing Prompts for High School by Slidesgo">
  <a:themeElements>
    <a:clrScheme name="Simple Light">
      <a:dk1>
        <a:srgbClr val="67679E"/>
      </a:dk1>
      <a:lt1>
        <a:srgbClr val="D9E4FB"/>
      </a:lt1>
      <a:dk2>
        <a:srgbClr val="E4ECFE"/>
      </a:dk2>
      <a:lt2>
        <a:srgbClr val="BF79F4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7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74</Words>
  <Application>Microsoft Macintosh PowerPoint</Application>
  <PresentationFormat>On-screen Show (16:9)</PresentationFormat>
  <Paragraphs>33</Paragraphs>
  <Slides>11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Nunito Sans</vt:lpstr>
      <vt:lpstr>Montserrat</vt:lpstr>
      <vt:lpstr>Source Serif Pro SemiBold</vt:lpstr>
      <vt:lpstr>Arial</vt:lpstr>
      <vt:lpstr>Ask a Stupid Question Day Writing Prompts for High School by Slidesgo</vt:lpstr>
      <vt:lpstr>A test of endurance</vt:lpstr>
      <vt:lpstr>PowerPoint Presentation</vt:lpstr>
      <vt:lpstr>Before you listen</vt:lpstr>
      <vt:lpstr>While listening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 a Stupid Question Day Writing Prompts for High School</dc:title>
  <cp:lastModifiedBy>tuoanhnguyen196@gmail.com</cp:lastModifiedBy>
  <cp:revision>4</cp:revision>
  <dcterms:modified xsi:type="dcterms:W3CDTF">2022-08-29T23:07:52Z</dcterms:modified>
</cp:coreProperties>
</file>