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2" r:id="rId6"/>
    <p:sldId id="267" r:id="rId7"/>
    <p:sldId id="263" r:id="rId8"/>
    <p:sldId id="264" r:id="rId9"/>
    <p:sldId id="268" r:id="rId10"/>
    <p:sldId id="259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7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1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6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9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1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4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8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4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36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0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5D66B-B294-4F53-B884-E7BC2F26A36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D3C00-9665-4A76-9759-85953D55F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8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5383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Section 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3840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Ambiguous structures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1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488"/>
            <a:ext cx="10515600" cy="98715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10515600" cy="52932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old car enthusiast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boring subjects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saw the performers with the binoculars.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decided on the train.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4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488"/>
            <a:ext cx="10515600" cy="98715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4"/>
            <a:ext cx="10515600" cy="52932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stamp collector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American car importer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interesting places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watched the dog with one eye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40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Structurally ambiguous noun phrase.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606681"/>
            <a:ext cx="11513713" cy="4845633"/>
          </a:xfrm>
        </p:spPr>
        <p:txBody>
          <a:bodyPr>
            <a:no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noun phrase is considered as STRUCTURALLY AMBIGUOUS when its structure permits more than one interpretation.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514350" indent="-514350"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Japanese print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collectors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1a.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Japanese collectors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prints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1b.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collectors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Japanese prints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More exciting ideas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2a.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exciting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2b.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are more exciting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5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682579" y="1427405"/>
            <a:ext cx="5267459" cy="476518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71492" y="4116949"/>
            <a:ext cx="1691426" cy="596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collectors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74678" y="3213274"/>
            <a:ext cx="1667813" cy="596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collectors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79142" y="758712"/>
            <a:ext cx="45865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1a. some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Japanese collectors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prints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71024" y="800567"/>
            <a:ext cx="48745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1b. some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collectors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Japanese prints </a:t>
            </a:r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671256" y="1427403"/>
            <a:ext cx="5074275" cy="501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99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603418" y="1385622"/>
            <a:ext cx="4159877" cy="462351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550773" y="1707593"/>
            <a:ext cx="3782633" cy="462351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84855" y="677077"/>
            <a:ext cx="4404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ideas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exciting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7122019" y="677077"/>
            <a:ext cx="43272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2b.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more exciting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31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5"/>
            <a:ext cx="10515600" cy="1000036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Structurally ambiguous verb phrase.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310465"/>
            <a:ext cx="11513713" cy="4845633"/>
          </a:xfrm>
        </p:spPr>
        <p:txBody>
          <a:bodyPr>
            <a:noAutofit/>
          </a:bodyPr>
          <a:lstStyle/>
          <a:p>
            <a:pPr marL="0" lvl="0" indent="0" fontAlgn="base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[He]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watched the hunters with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binoculars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verb phrase is structurally ambiguous because: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1a. He watched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hunters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binoculars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SVOA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1b.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watched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hunters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binoculars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SVO    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2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46974" y="1390917"/>
            <a:ext cx="4919729" cy="46621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654085" y="478545"/>
            <a:ext cx="49369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1b.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watched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hunters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binoculars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SVO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746974" y="478544"/>
            <a:ext cx="49197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1a. He watched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hunters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binoculars.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SVOA</a:t>
            </a: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915954" y="1186431"/>
            <a:ext cx="4675031" cy="52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6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5"/>
            <a:ext cx="10515600" cy="1000036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Structurally ambiguous verb phrase.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207433"/>
            <a:ext cx="11513713" cy="4845633"/>
          </a:xfrm>
        </p:spPr>
        <p:txBody>
          <a:bodyPr>
            <a:noAutofit/>
          </a:bodyPr>
          <a:lstStyle/>
          <a:p>
            <a:pPr marL="0" lvl="0" indent="0" fontAlgn="base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[They]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moving sidewalks.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verb phrase is structurally ambiguous because: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2a. They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moving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sidewalks.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SVO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2b. They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moving sidewalks. </a:t>
            </a:r>
          </a:p>
          <a:p>
            <a:pPr marL="0" lvl="0" indent="0" fontAlgn="base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SVC</a:t>
            </a:r>
          </a:p>
          <a:p>
            <a:pPr marL="0" lvl="0" indent="0" fontAlgn="base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2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5"/>
            <a:ext cx="10515600" cy="1000036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Structurally ambiguous verb phrase.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207433"/>
            <a:ext cx="11513713" cy="4845633"/>
          </a:xfrm>
        </p:spPr>
        <p:txBody>
          <a:bodyPr>
            <a:noAutofit/>
          </a:bodyPr>
          <a:lstStyle/>
          <a:p>
            <a:pPr marL="0" lvl="0" indent="0" fontAlgn="base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[The witch]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turned on the stove.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verb phrase is structurally ambiguous because: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3a. The witch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stove.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SVO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3b.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witch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SVA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3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74288" y="815421"/>
            <a:ext cx="45076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3b.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witch 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stove.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SVA</a:t>
            </a:r>
          </a:p>
        </p:txBody>
      </p:sp>
      <p:sp>
        <p:nvSpPr>
          <p:cNvPr id="5" name="Rectangle 4"/>
          <p:cNvSpPr/>
          <p:nvPr/>
        </p:nvSpPr>
        <p:spPr>
          <a:xfrm>
            <a:off x="888642" y="876976"/>
            <a:ext cx="4318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3a. The witch  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stove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SVO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888643" y="1646418"/>
            <a:ext cx="4318714" cy="4149076"/>
          </a:xfrm>
          <a:prstGeom prst="rect">
            <a:avLst/>
          </a:prstGeom>
        </p:spPr>
      </p:pic>
      <p:sp>
        <p:nvSpPr>
          <p:cNvPr id="7" name="AutoShape 2" descr="data:image/png;base64,iVBORw0KGgoAAAANSUhEUgAAAQ4AAAE3CAYAAABbxK/AAAAgAElEQVR4Xu2df2xW1f3HP9Dyo4giok50Y8jMYBujEWoklv4h6qq4RNIurYuFkfAHts2KqGSJDhjKTExRRhcQElmUOiNkxJn9UObEbO0MRqirYxtmUyuTwdSNgcD4VfrN5/g9j6en5z7PPfe5P869z/skRpR7zvmc9+fc13N+3fMZNjAwMEBIUAAKQAELBYYBHBZq4VEoAAWEAgAHOgIUgALWCgAc1pIhAxSAAgAH+gAUgALWCgAc1pIhAxSAAgAH+gAUgALWCgAc1pIhAxSAAgAH+gAUgALWCgAc1pIhAxSAAgAH+gAUgALWCgAc1pIhAxSAAgAH+gAUgALWCgAc1pIhAxSAAgAH+gAUgALWCgAc1pIhAxSAAgCHQ33gf//7Hy1btow2b96cs6qyspK2bdtGU6dOdchSmFLqCgAcjvSAf//733TXXXdRdXU1rVixImfVH/7wB5ozZw51d3eLv0OCAi4oAHC44AUiYkA8/PDD9NOf/pQmTJgwyCr+/wcPHqR169ZRRUWFIxbDjFJWAOBwxPsMjM7OTiM4HDERZkCBnAIAhyOd4e2336bGxkbq7e3FtMQRn8AMbwUADod6hwoPadaSJUswRXHIRzDlUwUADkd7Ak9dmpqactY988wzYvEUCQq4oADA4YIX8tggt2j7+vqw/uG4r0rJPIAjBd7mHZfW1lac50iBr0rFRIDDAU/LUcVVV1016AyHNC3fVq0D5sOEElQA4HDE6fKgl76WIaFSU1ODNQ5HfAUzsDjqVB+Qp0d37tyZswtHzp1yEYz5fwUw4kBXgAJQwFoBgMNaMmSAAlAA4EAfgAJQwFoBgMNaMmSAAlAA4HC0D7z88st0yy23OGodzCp1BQAOR3rA+PHj6ejRozQwMJCzqKqqiq677rrcP9OnT3fEWphR6goAHAn0gMmTJ9OBAwcGQUKaMWzYMBo9ejT94he/EHdvvPHGG+KfPXv20KFDhwaBhMEyadKkBFqAKktdAYAj4h7AI4a9e/d6QqK8vJyWLl1K7e3tBS35+OOPcxCRQOH86qiE/zxu3LiCZeEBKFCMAgBHMeppefnrVb4f9Pz580ZQlJWV0U033UTqAa9iq3/33XcHjUoYKFdffXUOJnK6wyMZJCgQlgIAR0AlN27cKC4WPnv2rOdoYtq0afSXv/wlYA3Bs7355ptiaiNHJX/+859JXy/B5cfB9UVOHDn31Qc++eQT4g/Qjh8/7gmJyy67jP71r3/5Ki/uh06ePDlkVMILsXKKI6EyceLEuE1DfSlVACMOg+M+97nP0UcffeQJibFjx4rLgy+88MKUup3EQqs6KuHRCa+N6COTMWPGpLaNMDw6BUoeHF/96ldp//79npAYMWKEuLqvpaUlOi84UjJfXaju4vCfv/a1r4mRiQTKtdde64i1MCNJBUoKHLW1tfTKK69Qf3//EM158XD48OHU0NBAzz77bJI+caZuPlOij0ree++9IaOSKVOmOGMzDIlHgcyCY/ny5bR+/Xo6d+6c52hi1qxZ4hcWyb8CvDYiRyXyfAkvEOvrJZdeeqn/QvFk6hTIBDh+97vf0W233UanTp3yhAQflOJ7O5HCV4APs+kjE15oVddL+M8jR44Mv3KUmIgCmQCHekaB/8yLfEeOHElEUFT6qQL79u0bNDK5/fbb6Qc/+AHkyYgCmQDHq6++SjfeeGNGXJLNZpw5cwYjjgy5NhPgyJA/0BQokAoFAI5UuAlGQgG3FAA43PIHrIECqVAA4EiFm2AkFHBLAYDDLX/AGiiQCgWcBoeM3l5fX2+McPbwww+Lb0b4SDhfesP/vXLlSqPwCNocfn/0CiKl1iR9yAfy+CxHY2Mj9fb2DjGGT/VyoO0JEyaEbyhKDF2BVICDO1p3dzdVV1cPEsAEDhUk8mG18yLie3h9yE9AbPbRjh07xD0lnBgcGzZsMPqSQQR4hOefKEtKDThMv0h+wcECcofs6urKjU6iFLWUymZdm5qajGCXkekY+CtWrCAJcBM45LP8nP4DUUp6pqWtqQAHf5nKF+fwcFcdMdiCo7OzE79oIfdMHQ5q8XIqI0eLfsCxYMECxMgN2UdRFJcKcPAvFH9nwvdy8pBX3l5lAw792SjELNUyWVvTNEPXPB848v1dqerqcrtTAw6+ho9HG3xDuLoYqi+OmtY4/Cziuewk120zvfRyJKKOILzg4GetxHUNSs2+1ICD5706AGx2VUyLq6Xm7KjaK198Ll9Cndc+9BGiBIdpV2XJkiVYf4rKQRGUmypwcPvVVfrt27cP2Y41jTgi0A1Fagow1FtbW8VUkq8w4Iuc+Z5WXuyUCdOR7HSb1IFDXYxjN/iZqmTHXe62RJ2ayPMa+u4JwOGu/2wtSx04uIFyysJ/Voe4WAC1dX+4z8st75kzZ1JPT8+QqQfAEa7eSZaWSnDIKQufEgU4kuw+g+tW1zBMJ3UBDnd8VawlqQWH7ISzZ8/23GUpVhzkt1fAa2uWSwI47PV0NYfT4HBVNNgFBUpdAYCj1HsA2g8FAigAcAQQDVmgQKkrAHCUeg9A+6FAAAUyAY5vfetb9LOf/SxA85EFCkCBIAqkGhzz58+nF154Iddu/paFtwGR3FOAw1dwGAukbCiQSnBs3bqVFi1alIvaNmrUKDp9+rTwCAdk4qPoPApBckcB9gvHokXKhgKpAwcHhpYd8JJLLiE+6izTlVdeSYcOHcoB5Pz589nwUgZaAXBkwIlKE1IDDhUYPMLgOLFeaezYsXTixAkAxKG+CnA45IwQTHEeHCowysrKRPR5v4mDHHMkdTmFwQjEr3LhPwdwhK9pkiU6Cw4VGNzpinnpGTgyf7FlJemsNNcNcKTZe0Ntdw4cYQJDb65aNv+5v78/W950uDUAh8POCWCaM+AoLy/PvchRjwpUgIwYMYI4kjpStAoAHNHqG3fpiYNj9OjRg7ZSi5mS2IqnAuSCCy6g48eP2xaB530qAHD4FColjyUGDo7Y9Z///MeJhUsVIBMnTqR//vOfKXFfeswEONLjKz+Wxg6OL3/5y/S3v/0tB4ynnnqKFi5c6MfWSJ/hI+sNDQ25MyKVlZX0xz/+MdI6S6lwgCNb3o4dHNyBON1xxx3085//3Dk1OSoZX4HHCScdw3MPjpyHp6ULJcUOjscee4zuu+8+F9qe14ZNmzbR3Xff7bydMBAKJKFA7OBIopGoEwpAgXAVADjC1ROlQYGSUADgKAk3o5FQIFwFAI5w9URpUKAkFAA4SsLNaCQUCFeBUMDBsTQ4OJKeamtrxdYmH/ayTZyPI9NzsOkoU75I9jKYsoyByjZ1dnYGblOU7XCh7HxaSvtkbJXm5mZ6/vnnSY1m70IbYIM/BUIDhynYsyliuR+z4gzcIzs7H/jigMlTp07NmQhw+PHWZ89Ivfr6+jzhKoOGb968mVatWgVw2EnszNORgoNbGSSeaxLgYFvVcJL83zo4GDLcnqCjKGe8HqEhrA0fouvu7h4yWlQDht9///0ion1NTQ3xXbFI6VIgcnCYICA70M6dO4Va6gurBpTmv3vooYdoxYoVkanK9bW2tlJLS4uwQ+3wOji4LVu2bKHVq1dTRUVFZDaluWAVDrrfpG+lxgzhuXPnRj4dTbOertoeOThkR5JzWVPH0uONxj3iYHDwNIUvOebOLUcUOjhcdaJrdnnFjw0y+nStbbDnUwUiB4d8+eSQ1LTAqMMlKXCwII2NjVRfXy9GOQBHsNck3ygTi6HBNHUtV6zgqKurE/NauUuhisG/Rpz4hU0KHLwwqs7RZ86c6Wmva450yR4JXLZp3bp1YloXdKHcpXbBls8UiBwc6mhCgoNX1E1JrmckCQ51Z+DJJ5+kNWvWGEGHTpRfAbl2xFPASZMmAcAZ6zCRg4Mh0NbWRh0dHb47UJLgYP/K+nnBtKenB+AI0OnVH4yqqioxBdywYQMWQgNo6WKWyMGhL4iZFsj0dZCkwcGOklMW/nPUOzsudowwbGINu7q6iKd8DGA5bQmjbJSRrAKRgsM0rzXtqugLpi6AQ8KMp1UAR7BOKv3Y29srYvrivEYwHV3MFRo4bI6c6+c4TEfT5TF2/VBW2CKqc3H11CjXI88dABzBVffamg1eInK6oEAo4HChIbABCkCB+BQAOOLTGjVBgcwoAHBkxpVoCBSITwGAIz6tURMUyIwCAEdmXOl2Q77//e+Lw3RI2VAgdnCkJTBPWux0uRuuX7+e7r33XpJhPUeNGkXXXXcdrV27lq6//nqXTYdtBRQAODwEAjiCvTs6LLgUDrHJI47XXntN/HPy5EkaOXIkzZgxQ9xvcuuttwarDLkSUwDgADiK7nxesPjRj35E3/3ud4eUf/ToUXHz16uvvioCfZeXl9NXvvIVeuCBB+jOO+8s2h4UEL0CAAfAEaiX2cIiXyXf/va36cUXXyQGSllZGX3pS18SH8Uhkl4g18SSCeAAOHx3NP5QkV9ouWYhpyFeIwvfBSsPLl68mF544QXi08U8xeEvaxkg3/ve94IUhzwRKQBwABx5u1YcsPAyYOnSpeJmtg8//FA8cuWVV9KiRYuwOxMRDGyKBTgAjiEKeMGCv27lKxKSSLy4+vTTTxPfps/p8ssvF5/q85QJKX4FAA6AQyjw4x//mO65554h05AkYeH1Ojz66KPEXy2///77wl6O23PHHXeIi6SR4lEA4ChhcKQJFl6vw6ZNm8Q9H++88w719/fTuHHjxPbuc889F88bVKK1ABwlBg4vWDz++OPEawppTgyLRx55hP7617/SuXPnaOzYsXTjjTeK6HsMFKTwFAA4SgAcWYaF16vw0ksviYuv33rrLTpz5gyNGTOGbrjhBuIRCm/3IhWnAMBRAuDgU7CceHszCyML2y7/+uuvE0eOe+ONN+iKK64gDlGJVJwCsYOjOHORO4gCfM6CFz6RSKyFYMRRfE8AOIrXECVAgZJTAOAoOZejwVCgeAUAjuI1RAlQoOQUADhKzuVoMBQoXgGAo3gNUQIUKDkFIgOHjIRmG5OETwHOmzeP9BgnUXpGjRfLdvMRZjXli70SpV02ZcsYMPkCH8kASc3NzfT888+LOzGyEiRJDaBl0q27uzsXflINFKU/a4rxY+OHUnk2EnBIJ3JU+h07dogvHP2AIKkXtFDUtqTssumEheDHZfFtW+wP/s5j1apVmQQH9zk++KWDf86cOSThkS9SIAJI+et1kYBDvmgcZJgd4feXLakXVP+1Un+dWMak7PLnws+ekqM83X5+Qg29yYeh+F6NmpqazI04TOCQ0OR/M1TygUPqxM9VV1fbuqBkno8EHGpgab6Ylj+FVgMOyxeVgxFv3LiROLYoh5DkaY1MccYalfZcdNFFdOzYMWGCam9awGGKyyv1lFMZCRX20dy5czPzcqijXH3EIcEh++GBAwfEJ/n8w6bDQWro98euZEihNTR0cOjCm1466eTdu3cPmsYk9YKqna6hoUF0quXLl+d+jZOyK0in9BpqqzCvqKgIUrTTefKBQ/+7fCOOOAOeOy1oAeNCB4f+kpl+Bb2cnNQLqtsj1wLk2kxSdgXpWKaOXwq/ovnAoU/hvODgZ50oiE+ymCdUcHg5jx3HnzbLHQv5nD7HTuoF1e2WL9rkyZPFlKWnp4daW1t9L/Im2VFkW9TpFuve3t6eCvuDapdvV6WysnJQ2/PtqixZsmTQNDWoPVnPFyo48jmEhZTza9fBIRdEeSWe11oYIGkBh76Yy5f98kKo16JhVjp4oTUOtZ2YjhTv9VDBoY8spHm6U9MADrmgxqMgPvfA25d+t5WLd0txJahTk6qqKs+FwOJqcSs3wBGvP0IDRyHHqcNl+Svo6lRFukC+gDt37iR9uBuvm+xrY727urqId654qqXuEtmX5n6OQv0PI45wfRgaOPTtPt1MOTzk3Yq6ujrjOQJX1jhU22W70gYOddoY59Z2uN3Tf2kAh3+twngyNHAUOnGnLtrxvZAc7k8fcRQ6wRlGg01l+NnK07eOo7IlzHIL+STMupIuC+CI1wOhgSNes1EbFIACSSoAcCSpPuqGAilVAOBIqeNgNhRIUgGAI0n1UTcUSKkCAEdKHQezoUCSCgAcSaofU90cV2VgYCCm2tyuZvz48XTkyBG3jUyBdQBHCpxUrIkAx2cKQotie9On+QGOcHR0uhS8LABH2B0U4AhbUQfLAzgAjrC7JcARtqIOlgdwABxhd0uAI2xFHSwP4AA4wu6WAEfYijpYHsABcITdLQODI9+NS6qRfHkPJ/7gyhSzJOwG2ZZnutWa7eTLe/zccp2GW7EBDoDD9r0o9HxgcOgF57vXkj9NdxUcejtsb4cCOAp1Mbf+HhANxx8Ah6YjwBFOx3K1FIAjHM/ECg6+gm/+/Pk5y/XAQeqNW/xQkItjTdcX5rss+dZbbxVhEGQsDr5nVCY1fCWPmDj2i0zSdmkzt+2JJ54gvi2Mk23oy3DcaS4FLwumKmH3r9jAwS+kCgL9khlTGIUgF9HwiKGtrY06OjpE2ElTDBd1ejFt2rQcOHhNQx9xmG4NV5+R+Q8fPpy7k7TQbWhhO7FQeQDHZwrhyHmh3uLv72MDh35LuP6CmkYKQeKB6HkkSFgOHjEwHNQ1F/7/csRhAocOIj9rOza3UflzE56CAm4pEBs49MVRFRx8oa7XFf6cj5MprJ+XlGoehsSuXbtyj3I56t/ri5t+gKbWa1ocBTjc6uSwJnwFnAIHR1E3Jdv1AnVEwbFpOUYqJw4K9cMf/pAefPBBEQibRxh+wMG3hXvdEg5whN8pUaL7CjgFjrCCBsnpxaOPPkrPPvssLV68WHiC1z5aWlpEoGu5BuIHHGoUOq+pihrdHCMO9zs+LCxOASfAwb/8pqDIXoGbCjVZ5uPo85xWr15NJ0+eFGsZF198sfhHjiAKgaNQyAaMOAp5A3+fRQWcAYdpV8UrMpwfR8hAw6YtVTXOSCFwmHZV1AVYdTtXnjTFiMOPh/BMmhVwBhwson6Oo7a2NvAxddOWqCn4smnEIM9s6NvH6jkOCR+XRhx+o60H2eZOWycv9EmEfg6H17x4RIrkT4HQwOGvOjwVtQISmF7R2+SuUX19vdVOVdR2h11+vlGf+qMiz+EAHHYeADjs9HL+aTkC4o/0TDtBplGX840KYGCh6aLckr///vuN4UgDVFlSWQCODLrbCw6m9ZoMNl80yQ84Dh48KOC6du1asWXv52vorOpl2y6Aw1axFDyvBvhW5+22H/CloKmeJvqJBxzW9n+adQpqO8ARVDnH85m2t4vZpXK8uUPMywcOueOmf2SZtjYmaS/AkaT6Edat7yqZtrsjrD7xovPtqlRWVuY+SEzc0JQaAHCk1HGFzNZ/cQsdZCtUXtr+vtAaR9ra45q9AIdrHgnRHnVqwsfs5WJgRUVFiLW4WRTAEa1fAI5o9U20dP2SIfV7mkQNi6FygCNakQGOaPVNvHR5CraYU7iJNyKAAQBHANEssgAcFmKl8VGvrdk0tsXGZoDDRi37ZwEOe82QAwqUvAIAR8l3AQgABewVADjsNUMOKFDyCgAcJd8FIAAUsFcA4LDXDDlSrMC8efPo17/+dYpb4IbpAIcbfoAVEStw2WWX0ccffyxqGT58OH3jG9+gF198MeJas1s8wJFd36JlRFReXk79/f1CCw5MxVc9/v73v6cTJ06I/8dfyH7wwQfQylIBgMNSMDzuvgLf/OY36Ve/+lXO0BEjRtCZM2eGGH7NNdfQu+++SwMDAzRq1Chas2YN8cU+SIUVADgKa4QnUqIA32r/ySef5Ky9+uqrBRgKpaamJnruuefEyIRHJbNnz6bXXnutULaS/nuAo6Tdn/7G87rF5ZdfLkYNcjry1FNP0cKFC60bt2fPHrr55pvp6NGjIu+ll15K77//Po0ZM8a6rKxnADiy7uGMtm/WrFnU09OTa93o0aPFdYFhpRkzZtC+ffsEkEaOHCkCefE1g0ifKgBwoCekSgG+EuDUqVM5mznu8N69eyNrA8c03rBhA509e1ZMY6ZPn05vvfVWZPWlpWCAwzFP8UdpfM6AO6yrKe5LgbZu3UqLFi0aNB358MMPxVQirsSRAL/4xS/mtnTHjRtHv/3tb6mqqiouE5yqB+BwyB1p+aIzLnBMmTKF3nvvvZyHLrzwQjp27FjiHrvhhhto9+7dAmRlZWV05513EsexKaUEcDjkbYDjU2fwmgJPDWS6/fbb6Ze//KVDnvrUlPb2dhHU6vTp02Iaw6D7+9//7pydURgEcEShaoAyvcJfvvTSS9TV1TUouJL+i89XBPb29opf482bNxPHy+U4IXyJT3NzM82fPz9nkX6zt16vGvZSZpIXH/N/80W/vFDIVxFu27aNpk6dGqC1Q7Pcc8891NHRkZuO8C/5uXPnQik7jkI+//nPi6sZOV1wwQW0ZcsWamxsjKPqROoAOBKR3VypacTBUPADDj6LoIZ9lC+7Hv+W/z+XOWHChFysXg5ExL+cnPS4svpt6fJiIH42THDwLzYnXrf46KOPHPKKnSm33XYb/eY3vxGjpjB3eeysiP5pgCN6jX3XUAw4Ojs7BwXoNq1D6AGZTHFW5AiEY6nW1dWJRVo9cFEUYSSXLl1K69ev962V6w/ygTJe+8hqAjgc8mwx4DCNSnj0IEcX3EwVHLyNaYKCHHXwv3lKwpHg9EuO41ocdcg1MEVTAOBwqEskAQ5eEzElXidpaGgQ83Q+x6DGVWUAtbW1iTWJsNY4HHIDTPGhAMDhQ6S4HkkCHPnip8ppC0YccfWA9NQDcDjkKy9w6OsX+hqD1wJqvqkKjyBM8WWlDTU1NbGucTjkBpjiQwGAw4dIcT1iAoefXY2g4DDFk9UXTP3UH5c+qMcdBQAOd3whLJEvqhoYWUZX57/nwEo8deA1CLnGEBQcXJ7X+RHerpUpinMcapm6C0xnSVxxk1xgrq+vz21hq7bpozgZEMtkv7p97kr7/NoBcPhVCs+FqoDXzowcdXFl/DWqa3FuJTj4wJ1+mI5tNoHDFLM37YGyAI5QXwcU5leBfFu6Lu/aqOAwhdX0Cw7WyTRS9Ktf0s8BHEl7oETrLwQO0zawC1JJcMhj98uXLxdnXWSyBYe+8O1CG/3YAHD4UQnPhK5APnC4fMBMPUTX19cnPnRTj97bgMO0qxW60BEVCHBEJCyKza+AFxzkYu3kyZOdXuPgQ3HTpk0Tow3VVr/gkIvDaV0gBTjwhieiQL5dFd4xkh/dJWJcnkr17310ANjsqpgWV11rr5c9AEdaPJUxO12ejuSTWgeH3EnZsWOHmLJs375dfF4vd4TSPB3JpwPAkbEXMi3NyRI41IN0rD/AkZZeCDtTp0CWwMHiq1Mv/Q4U0zmO1DlMMxgjjrR7MKX2Zw0ccsqycuVKAjhS2ilhtvsKZBEccv2DI8FhjcP9PggLoQAUiFkBTFViFhzVQYEsKABwZMGLaAMUiFkBgCNmwVEdFMiCAgBHFryINjinwKZNm+juu+92zq6wDAI4wlIS5UABInr88cfpvvvuE1pwUKmnn3560NezWREJ4MiKJ9GORBXYs2cPXX/99XT+/HlhB9/gxlHtOb7siBEjxJ/5o7isJIAjK55EOxJTgEcWEhg33XSTiGIv08KFC0WEPQbIqFGj6NSpU4nZGWbFAEeYaqKsklKARxIyvu306dPpT3/6k2f7b7nllhxQOLbs8ePHU60VwJFq98H4JBTgkcOZM2dE1Rxs+h//+IdvMziC3ptvvimev/jii+nIkSO+87r0IMDhkjdgi9MKjB07lk6cOCFsvOSSS8QN8UHTNddcQ++8847IfsUVV9ChQ4eCFpVIPoAjEdlRaZoUYEjIkUHY04yJEyfS4cOHhRxTpkzJwcR1fQAO1z0E+xJT4Atf+AJ98MEHov6RI0fS6dOnI7Nl/Pjx9N///leUf+2111JPT09kdYVRMMARhoooI1MKfP3rX6d9+/aJNpWXl9PZs2dja586Hbr55pvp5Zdfjq1um4oADhu18GymFeAX9ZVXXhFtHD58OPX39yfW3tGjR4sRzrBhw6ipqYm2bt2amC2migEOp9yRbWMKhZvkOzr4js7m5maaP39+ToyoL/VdvHgx/eQnP8kB4/XXX6eqqqrEnbF//36aMWOGGPEwQB588EGhjwsJ4HDBCyVggynmKr8EDAuOaMaxauX1e/oNWuozUUjFLyWnxx57jO69994oqiiqTNbnO9/5jihDnhspqsAQMgMcIYiIIgorYLrtW45AFixYIL7nMN0KZrpVvHBtdk/s2rWL5s6da5cpgaf37t1Ls2bNSqDmoVUCHE64IdtGyEDSV1111ZB4KSpQeCeB/1uOQFiVOMCRbfWjaR3AEY2uKFVRQIKjpqZmyJeiAEc6uwrAkU6/pcrqQiMObgxHbpOLoxhxuO9egMN9H2XCQr9rHJiqpMPdAEc6/JR6K/3uqgAc6XA1wJEOP2XCSv0ch7rtyg0Mc6rCAOLgSHqqra0dtPhqIyxPoTgyfXV1tU0262fzRbLXp31sU2dnZ+A2WRv3/xkAjqDKIZ/TCngFe+YXrb29XQSInjp1qu82xLm7I8HBt4jpdgIcvl2GB6GAvQL5osQHiSCfBDi41fqoTAeHaZRmr5Z9Dow47DVDjhQokA8OJgjkm0apAaW56Q899NCQ8yhhSiIPwrW0tAhwqEfudXBwW7Zs2UKrV6+mioqKMM3IWxbAEZvUqChOBfKBQz+xKv+b1y54W5iTfhw+7hFHa2urmKZs37590LH8fFvbceoLcMSpNuqKTYF84NAPpJkWGHW4JAUOFqyxsZHq6+sF1ACO2LoQKipFBfyCo66ujpYtW0Zex+FZO35hkwIHL+Ay2PjTep6y8J2lXvbG6WeMOOJUG3XFpoDfqYoEx+bNm422yfWMJMEhRxl9fX305JNP0po1a4ygi01cIgI44lQbdVV4wsgAAAbbSURBVMWmQKHF0ba2Nuro6KBJkyb5+gVPEhwsmqyfF0z5Y0DTCCk2cQGOOKVGXXEqYLMda3pWXwdJGhysnZyy8J+j3tkp5CuMOAophL9PpQI2B8BMuyr6gqkL4JAw42kVwJHKbgmjXVfA9sh5oWsNub2yTP1QVthamC40knXIMyUAR9iqozwoAAUiVwBTlcglRgVQIHsKABzZ8ylaBAUiVwDgiFxiVAAFsqcAwJE9n6JFUCByBQCOyCVGBa4rwHFVBgYGXDeTysrKEo0upwoEcDjfXWBg1AqkBRwu2QlwRN0rUb7zCrj0QuYTyyU7AQ7nuzUMjFoBl15IgCNqb6N8KBCSAgCHvZAYcdhrhhwZUwDgsHcowGGvGXJkTAGAw96hAIe9ZsiRMQUADnuHAhz2miFHxhQAOOwdCnDYa4YcGVMA4LB3KMBhrxlyZEwBgMPeoQCHvWbIkTEF0gIOHDnPWMdDc6BAqSmAEUepeRzthQIhKABwhCAiioACpaYAwFFqHkd7oUAICgAcIYiIIqBAqSkAcJSax9FeKBCCAgBHCCKiiHQoICOh2cYkWbduHc2bN484AHRcSY0Xy3ZPmDBhUNX5Yq/EYSPAEYfKqCNxBeSLyDFXd+zYQdu2bfMFgqRe0EJR25KySzoS4Ei8S8OAOBSQL9qGDRtERLYFCxbQXXfdVbDqpF5QFRxsZHd3N1VXV+fsTcougKNgl8EDWVJAjSW7du1aOnjwIPEUpKKiQjRTvqgzZ86kjRs3Um9vL61cuVLEaJXpmWee8QWbMHST9lx00UV07NgxUaRqL8ARhsooAwrkUUDGhZWjDNNLJ1/U3bt3D5rGJPWCqlOrhoYGamxspOXLl+fAlZRdGHHgVSsZBfSXzBSdXn1RV6xYkfiUQLeHR0zq2gzAUTLdFw1NQgEvIPBORWdnJ8kdC/lcTU3NoOlIUi+obreE3eTJk8WUpaenh1pbW30v8oatPRZHw1YU5TmlwNtvvy2G+bxmYUpy0dF1cLDtDLE5c+YQr7UwQAAOp7oajMmSAvrIQrZN/0VPAzjYdp6yMECam5tp1apVGHFkqbOiLW4o4DVNkdYxVNrb28XLN2nSJFq2bBm5OlWRNsspy86dO6myshLgcKOrwYosKSCH9voZCNlGOY3h3Yq6urpUgEOdsgAcWeqtaIszCshhvenINhspRyT850ceeYQeeOCBISOOQic4o2psvtGS19ZxVLaYysXiaJxqoy4okBEFAI6MOBLNgAJxKgBwxKk26oICGVEA4MiII9EMKBCnAgBHnGqjLiiQEQUAjow4Es2AAnEqAHDEqTbqggIZUQDgyIgj0QwoEKcCAEecaqMuKJARBQCOjDgSzYACcSoAcMSpNuqCAhlRAODIiCPRDCgQpwIAR5xqo67YFeAP3PjSG74hXH6SzlcDqjeGx26UoULVThfsKWQDwFFIIfx9ahWQn81zSASXwaHbmQbBAY40eAk2BlIA4Agkm69MAIcvmfBQ2hSQl/hIuzk+SktLi7iImK/de+KJJ4hv0eJkCgnJd3lwXBVOYVyYo5bHZcoYLSY75S3reh79flSOSqfeyG66/jDsdkg9AY60vRGw17cCXiOOw4cP567cM90Spl8AVOgmsUIGqcGgOACUbpf+36a4sboNprtUuZy2tjbq6OgQ4S3DbofaToCjkNfx96lVwAscavhH/aYtr/UG/eX3K0qhe0+5HL1Or5AMqg0HDhwQt7fL9Rsuh2HS1dUlwieY/p6fCdoOvb0Ah98egOdSp4CfNQ79xfa6FZ1fZn7pvK4hzCcO52lqaqLa2lpjft3OfDbIkAjycmU5XdGj1UXRDow4UvcKwOAgCgQFB7/kpuT14vuxTV/LWLJkSS4WrAkccuQgY9tyHfpIRIXD/v37B8VZkbAKux1Y4/DjbTyTagWCgkON8BaFABIiclHWZsShjnrUfLt27RoUSNtrxBFWezBVCUtJlOOcAkHA4bW+oK4fqKOAoI3Otx7hZ42DbVBvae/r6yN17SbqdgAcQT2PfM4rEAQccgGRXzy5nlHMAS3T4qi+HhFkV0WKL6ckpi1jfVelmHZgcdT57g4Dw1RAnmPgNQU+87B48WLxb3nk3GvXw+sMRRDb1NgsMr9+dkS1k3dFeETh5wyGhMHs2bNzayaqjWG2A4ujQbyPPFAACuQUwFQFnQEKQAFrBQAOa8mQAQpAAYADfQAKQAFrBQAOa8mQAQpAAYADfQAKQAFrBQAOa8mQAQpAAYADfQAKQAFrBQAOa8mQAQpAAYADfQAKQAFrBQAOa8mQAQpAAYADfQAKQAFrBQAOa8mQAQpAAYADfQAKQAFrBf4PTcETPOcmF9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774287" y="1646417"/>
            <a:ext cx="4855335" cy="479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7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315</Words>
  <Application>Microsoft Office PowerPoint</Application>
  <PresentationFormat>Custom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Section 4</vt:lpstr>
      <vt:lpstr>Structurally ambiguous noun phrase.</vt:lpstr>
      <vt:lpstr>PowerPoint Presentation</vt:lpstr>
      <vt:lpstr>PowerPoint Presentation</vt:lpstr>
      <vt:lpstr>Structurally ambiguous verb phrase.</vt:lpstr>
      <vt:lpstr>PowerPoint Presentation</vt:lpstr>
      <vt:lpstr>Structurally ambiguous verb phrase.</vt:lpstr>
      <vt:lpstr>Structurally ambiguous verb phrase.</vt:lpstr>
      <vt:lpstr>PowerPoint Presentation</vt:lpstr>
      <vt:lpstr>Exercise </vt:lpstr>
      <vt:lpstr>Homework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</dc:title>
  <dc:creator>Niem Le</dc:creator>
  <cp:lastModifiedBy>Sony</cp:lastModifiedBy>
  <cp:revision>22</cp:revision>
  <dcterms:created xsi:type="dcterms:W3CDTF">2020-05-18T18:13:01Z</dcterms:created>
  <dcterms:modified xsi:type="dcterms:W3CDTF">2021-06-05T08:59:33Z</dcterms:modified>
</cp:coreProperties>
</file>