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9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2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3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6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5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5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2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1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68ED-AB54-4F2F-8B64-2FF467D9268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AFDC-653A-48FB-896F-17C42D52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1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3797"/>
            <a:ext cx="9144000" cy="2106166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3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meaning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4" y="365127"/>
            <a:ext cx="9594761" cy="75533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Paraphrase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Definition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1262130"/>
            <a:ext cx="10728677" cy="495347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Paraphrase is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a word and a combination of other words with the same meaning.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asked what a sentence means, people usually provide another sentence that has virtually the same meaning, a paraphrase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sentence which expresses the same proposition as another sentence is a paraphrase of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 are paraphrases if they have the same meaning (except possibly for minor differences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emphases).</a:t>
            </a:r>
          </a:p>
        </p:txBody>
      </p:sp>
    </p:spTree>
    <p:extLst>
      <p:ext uri="{BB962C8B-B14F-4D97-AF65-F5344CB8AC3E}">
        <p14:creationId xmlns:p14="http://schemas.microsoft.com/office/powerpoint/2010/main" val="166920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4" y="365127"/>
            <a:ext cx="9594761" cy="75533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ways to paraphrase a sentence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1262130"/>
            <a:ext cx="10728677" cy="495347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Change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words: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using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>
              <a:spcAft>
                <a:spcPts val="600"/>
              </a:spcAft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DRINK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⇔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felines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CONSUME 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liquid fat of milk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relational antonyms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(also called converses):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LENT that book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Jim.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⇔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BORROWED that book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6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4" y="365127"/>
            <a:ext cx="9594761" cy="75533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ways to paraphrase a sentence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1262130"/>
            <a:ext cx="10728677" cy="495347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Change the structure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DRINK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⇔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DRUNK by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lvl="0" indent="0" fontAlgn="base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Change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individual words and sentence structure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DRINK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⇔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liquid fat of milk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DRUNK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felines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5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4" y="365127"/>
            <a:ext cx="9594761" cy="75533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3.4. Entailment – Definition  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1262130"/>
            <a:ext cx="10728677" cy="495347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Entailment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relationship that applies between two sentences, where the truth of one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truth of the other because of the meanings of the words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entailment is something that logically follows from what is asserted in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utterance.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Entailments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inferences that can be drawn solely from our knowledge about the semantic relationships in a language.  This knowledge allows us to communicate much more than we actually ‘say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173781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4" y="365127"/>
            <a:ext cx="9594761" cy="75533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3.4. Entailment –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1262130"/>
            <a:ext cx="10728677" cy="495347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Entailment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applies cumulatively. Thus if X entails Y and Y entails Z, then X entails 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boys ran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street entails Y, 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kids ran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street.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Y, 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kids ran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street entails Z, 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kids went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street. Therefore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X, 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boys ran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street entails Z, 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kids went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street.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4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4" y="365127"/>
            <a:ext cx="9594761" cy="75533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3.4. Entailment –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1262130"/>
            <a:ext cx="10728677" cy="495347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Hyponymy involves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entailment.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tulip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entails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scarlet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entails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between tulip and flower and between scarlet and red brings out the HIERARCHICAL CLASSIFICATION involve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hyponymy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7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4" y="365127"/>
            <a:ext cx="9594761" cy="75533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entailment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8941" y="1313646"/>
            <a:ext cx="11706896" cy="5409126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One-way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entailment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entailments of this first type come about because of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hyponymic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relations between words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Alfred saw a bear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entails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Alfred saw an animal. 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Alfred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saw an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entail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Alfred saw a bear.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Two-way entailment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entailments between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pair of sentences are mutual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truth of either sentence guarantees the truth of the other.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borrowed a car from Sue 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entails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 a car to Paul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chased the burglar 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entails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burglar was chased by the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police.</a:t>
            </a: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5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91"/>
            <a:ext cx="10515600" cy="7553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Proposition, utterance and sentence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1" y="850004"/>
            <a:ext cx="11732652" cy="59114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that part of the meaning of the utterance of a declarative sentence which describes some state of affairs.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Ex1. The following pair of sentences expresses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proposition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1(a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Harry took out the garbage.   	 	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1(b) Harry took the garbage out.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3(a) John gave Mary a book.  	 	 	 	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3(b) Mary was given a book by John.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Ex2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following pair of sentences expresses different propositions: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2(a) Jane loves Tony.  	 	 	 	 	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2(b) Tony loves Jane.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George danced with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Anna.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 	 	 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4(b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George didn’t dance with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7" y="120428"/>
            <a:ext cx="11243257" cy="7553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a proposition and a sentence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1" y="953036"/>
            <a:ext cx="11732652" cy="580837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unlike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cannot be said to belong to any particular language.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different languages can correspond to the same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the two sentences are perfect translations of each other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cold.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French: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J’ai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froid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kalt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Vietnamese: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perfect translations of each other, be said to correspond to the same proposition.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2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62"/>
            <a:ext cx="10515600" cy="633640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Sound/phone       table  /’</a:t>
            </a:r>
            <a:r>
              <a:rPr lang="en-US" dirty="0" err="1" smtClean="0">
                <a:solidFill>
                  <a:srgbClr val="FF0000"/>
                </a:solidFill>
              </a:rPr>
              <a:t>tei</a:t>
            </a:r>
            <a:r>
              <a:rPr lang="en-US" dirty="0" err="1" smtClean="0"/>
              <a:t>bl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Letters (spelling)   a b </a:t>
            </a:r>
            <a:r>
              <a:rPr lang="en-US" dirty="0" smtClean="0">
                <a:solidFill>
                  <a:srgbClr val="FF0000"/>
                </a:solidFill>
              </a:rPr>
              <a:t>c k</a:t>
            </a:r>
            <a:r>
              <a:rPr lang="en-US" dirty="0" smtClean="0"/>
              <a:t> h t    </a:t>
            </a:r>
          </a:p>
          <a:p>
            <a:pPr marL="0" indent="0">
              <a:buNone/>
            </a:pPr>
            <a:r>
              <a:rPr lang="en-US" dirty="0" smtClean="0"/>
              <a:t>Sound (pronunciation) /a b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h /t/  </a:t>
            </a:r>
            <a:r>
              <a:rPr lang="en-US" strike="sngStrike" dirty="0" smtClean="0"/>
              <a:t>/c/</a:t>
            </a:r>
          </a:p>
          <a:p>
            <a:r>
              <a:rPr lang="en-US" dirty="0" smtClean="0"/>
              <a:t>Phoneme </a:t>
            </a:r>
            <a:r>
              <a:rPr lang="en-US" dirty="0"/>
              <a:t>tea /</a:t>
            </a:r>
            <a:r>
              <a:rPr lang="en-US" dirty="0" err="1"/>
              <a:t>ti</a:t>
            </a:r>
            <a:r>
              <a:rPr lang="en-US" dirty="0"/>
              <a:t>:/ see /</a:t>
            </a:r>
            <a:r>
              <a:rPr lang="en-US" dirty="0" err="1"/>
              <a:t>si</a:t>
            </a:r>
            <a:r>
              <a:rPr lang="en-US" dirty="0" smtClean="0"/>
              <a:t>:/</a:t>
            </a:r>
          </a:p>
          <a:p>
            <a:pPr marL="0" indent="0">
              <a:buNone/>
            </a:pPr>
            <a:r>
              <a:rPr lang="en-US" dirty="0" smtClean="0"/>
              <a:t>/i:/ </a:t>
            </a:r>
            <a:r>
              <a:rPr lang="en-US" dirty="0" smtClean="0">
                <a:solidFill>
                  <a:srgbClr val="FF0000"/>
                </a:solidFill>
              </a:rPr>
              <a:t>long, close, front, spread, tense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/t/ alveolar, plosive, voiceless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Syllable </a:t>
            </a:r>
          </a:p>
          <a:p>
            <a:r>
              <a:rPr lang="en-US" dirty="0" smtClean="0"/>
              <a:t>Morpheme: </a:t>
            </a:r>
            <a:r>
              <a:rPr lang="en-US" dirty="0" smtClean="0">
                <a:solidFill>
                  <a:srgbClr val="FF0000"/>
                </a:solidFill>
              </a:rPr>
              <a:t>teach</a:t>
            </a:r>
            <a:r>
              <a:rPr lang="en-US" dirty="0" smtClean="0"/>
              <a:t>er</a:t>
            </a:r>
          </a:p>
          <a:p>
            <a:r>
              <a:rPr lang="en-US" dirty="0" smtClean="0"/>
              <a:t>Word</a:t>
            </a:r>
          </a:p>
          <a:p>
            <a:r>
              <a:rPr lang="en-US" dirty="0" smtClean="0"/>
              <a:t>Phrase</a:t>
            </a:r>
          </a:p>
          <a:p>
            <a:r>
              <a:rPr lang="en-US" dirty="0" smtClean="0"/>
              <a:t>Sentence – Utterance </a:t>
            </a:r>
          </a:p>
          <a:p>
            <a:r>
              <a:rPr lang="en-US" dirty="0" smtClean="0"/>
              <a:t>Paragraph </a:t>
            </a:r>
          </a:p>
          <a:p>
            <a:r>
              <a:rPr lang="en-US" dirty="0" smtClean="0"/>
              <a:t>Text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7" y="120428"/>
            <a:ext cx="11243257" cy="7553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a sentence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an utterance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1184857"/>
            <a:ext cx="11732652" cy="54735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neither a physical event nor a physical object. It is conceived abstractly,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string of words put together by the grammatical rules of a language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sentence can be thought of as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IDEAL string of words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behind various realizations in utterances and inscriptions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UTTERANCE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USE by a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speaker, on a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occasion, for a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purpose, of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piece of language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sequence of sentences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phrase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even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word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73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4" y="287853"/>
            <a:ext cx="11243257" cy="7553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an utterance and a sentence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391" t="37631" r="24298" b="30855"/>
          <a:stretch/>
        </p:blipFill>
        <p:spPr>
          <a:xfrm>
            <a:off x="296360" y="1094704"/>
            <a:ext cx="11706026" cy="361896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6360" y="4765181"/>
            <a:ext cx="11565082" cy="158410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sentence is an abstract theoretical entity defined within a theory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utterance is the issuance of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7" y="120428"/>
            <a:ext cx="11243257" cy="75533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a proposition, a sentence and an utterance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4146998"/>
            <a:ext cx="10728677" cy="2068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interesting to note that the same proposition can be expressed by different sentences and that the same sentence can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different utterances on particular occasions. 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391" t="39921" r="24000" b="32614"/>
          <a:stretch/>
        </p:blipFill>
        <p:spPr>
          <a:xfrm>
            <a:off x="625123" y="1043188"/>
            <a:ext cx="10831709" cy="290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9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33" y="210580"/>
            <a:ext cx="11243257" cy="755336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Sentence types (classified according to truth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value)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7833" y="965916"/>
            <a:ext cx="11351942" cy="589208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sentence is one that is 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necessarily 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 result of the senses of the words in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elephants are animals.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Sam’s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wife is married. </a:t>
            </a:r>
            <a:endParaRPr lang="en-US" sz="3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CONTRADICTION/contradictory sentence,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sentence that is 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necessarily FALSE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 result</a:t>
            </a:r>
            <a:r>
              <a:rPr lang="en-US" sz="3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senses of the words in it. Thus a contradiction is in a way the opposite of an analytic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sentence.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is a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vegetable.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Sam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older than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himself.</a:t>
            </a:r>
            <a:endParaRPr lang="en-US" sz="3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32" y="365127"/>
            <a:ext cx="11243257" cy="755336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Sentence types (classified according to truth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value)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5123" y="1262130"/>
            <a:ext cx="10728677" cy="495347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SYNTHETIC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sentence is one which is NOT analytic, but may be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true or false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way the world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from Ireland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nothing in the senses of John, Ireland or from which makes the sentence necessarily true or false.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Sam’s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wife is German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nothing in the senses of Sam’s, wife or German which makes the sentence necessarily true or false.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1067</Words>
  <Application>Microsoft Office PowerPoint</Application>
  <PresentationFormat>Custom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Section 3  Sentence meaning </vt:lpstr>
      <vt:lpstr>3.1. Proposition, utterance and sentence </vt:lpstr>
      <vt:lpstr>Distinction between a proposition and a sentence </vt:lpstr>
      <vt:lpstr>PowerPoint Presentation</vt:lpstr>
      <vt:lpstr>Distinction between a sentence &amp; an utterance</vt:lpstr>
      <vt:lpstr>Distinction between an utterance and a sentence </vt:lpstr>
      <vt:lpstr>Distinction between a proposition, a sentence and an utterance  </vt:lpstr>
      <vt:lpstr>3.2 Sentence types (classified according to truth value)</vt:lpstr>
      <vt:lpstr>3.2 Sentence types (classified according to truth value)</vt:lpstr>
      <vt:lpstr>3.3. Paraphrase - Definition</vt:lpstr>
      <vt:lpstr>Possible ways to paraphrase a sentence</vt:lpstr>
      <vt:lpstr>Possible ways to paraphrase a sentence</vt:lpstr>
      <vt:lpstr>3.4. Entailment – Definition  </vt:lpstr>
      <vt:lpstr>3.4. Entailment – Characteristics   </vt:lpstr>
      <vt:lpstr>3.4. Entailment – Characteristics   </vt:lpstr>
      <vt:lpstr>Types of entailment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  Sentence meaning</dc:title>
  <dc:creator>Niem Le</dc:creator>
  <cp:lastModifiedBy>Sony</cp:lastModifiedBy>
  <cp:revision>29</cp:revision>
  <dcterms:created xsi:type="dcterms:W3CDTF">2018-11-08T13:51:13Z</dcterms:created>
  <dcterms:modified xsi:type="dcterms:W3CDTF">2021-10-01T15:44:23Z</dcterms:modified>
</cp:coreProperties>
</file>