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9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3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6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3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4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0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1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29755-CB19-4A0A-A316-6938A043FC15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A772-CFC9-4687-A9AD-628CF02B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073" y="1369677"/>
            <a:ext cx="10515600" cy="312504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Section 2: Word meaning or lexical </a:t>
            </a:r>
            <a:r>
              <a:rPr lang="en-US" sz="6000" b="1" dirty="0" smtClean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meaning</a:t>
            </a:r>
            <a:endParaRPr lang="en-US" sz="6000" b="1" dirty="0">
              <a:solidFill>
                <a:srgbClr val="FF0000"/>
              </a:solidFill>
              <a:latin typeface=".VnArabia" panose="020B72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Semantic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429555"/>
            <a:ext cx="11539470" cy="47474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features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semantic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or semantic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are “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smallest units of meaning in a word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meaning of a word by its semantic features.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father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[+human], [+male], [+mature], [+parental] and [+paternal].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[+animate], [+bird], [+fowl], [+fully grown] and [+female].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43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Semantic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540912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 redundancy rule: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father is [+human], it is therefore [−inhuman];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father is [+male], it is therefore [−female];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Different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may share the same semantic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feature:</a:t>
            </a: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engineer, teacher, physicist, chemist, tailor, hairdresser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all share the same semantic feature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[+professional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father, son, daughter, brother, sister, grandparent, aunt, uncle,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are all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[+kinship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2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Semantic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35761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semantic feature can occur in words of different parts of speech.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[+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female]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part of the meaning of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breast-feed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[+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educational]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semantic feature found in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school, teacher, textbook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teach, educate, instruct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Semantic features 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20306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 properties of words determine what other words they can be combined with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Fromkin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Rodman,1993: 148-149) </a:t>
            </a: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*My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brother is an only child. </a:t>
            </a: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*The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bachelor is pregnant.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*Colorless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ideas sleep furiously.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above sentences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grammatically correct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syntactically perfect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semantically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anomalous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fontAlgn="base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62" y="184821"/>
            <a:ext cx="10941676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Referent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4"/>
            <a:ext cx="10515600" cy="58598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object or an entity in the real world or in the world of your imagination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 your school, your classmates, your teacher,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idealistic working conditions you have ever dreamed of, etc.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linguistic expression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that word or expression and </a:t>
            </a:r>
            <a:r>
              <a:rPr lang="en-US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(book), </a:t>
            </a:r>
            <a:r>
              <a:rPr lang="en-US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action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(read), </a:t>
            </a:r>
            <a:r>
              <a:rPr lang="en-US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(graduate from university), </a:t>
            </a:r>
            <a:r>
              <a:rPr lang="en-US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quality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(sincerity), etc.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refers to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2"/>
          <a:srcRect l="17975" t="58566" r="25631" b="30593"/>
          <a:stretch/>
        </p:blipFill>
        <p:spPr bwMode="auto">
          <a:xfrm>
            <a:off x="1815922" y="5256503"/>
            <a:ext cx="8087931" cy="12492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Káº¿t quáº£ hÃ¬nh áº£nh cho house clipar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464" y="4018209"/>
            <a:ext cx="1128167" cy="1171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58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62" y="300731"/>
            <a:ext cx="10941676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3"/>
            <a:ext cx="10515600" cy="468790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linguistic expression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</a:t>
            </a:r>
            <a:r>
              <a:rPr lang="en-US" sz="32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internal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that word or expression and others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vocabulary of a language.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Ex1.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the sense relationship of the former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one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gives a lesson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latter is the one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the lesson given by the former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dog is chasing a cat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some sense.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However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dog is human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no sense.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5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7699"/>
            <a:ext cx="11887200" cy="819731"/>
          </a:xfrm>
        </p:spPr>
        <p:txBody>
          <a:bodyPr>
            <a:noAutofit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dentify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main features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402" t="17210" r="29049" b="11488"/>
          <a:stretch/>
        </p:blipFill>
        <p:spPr>
          <a:xfrm>
            <a:off x="1854557" y="1030309"/>
            <a:ext cx="7830356" cy="566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4" y="120426"/>
            <a:ext cx="1139780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reference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reference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45990"/>
            <a:ext cx="11809927" cy="522526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linguistic expression refers to different referents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prime minister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in Britain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1944 is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Churchill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1982 is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Thatcher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linguistic expression refers to one and the same referent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reference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sun, the moon, Halley’s comet, the People’s Republic of China, Angola, the United Nations, FIFA, UNESCO, etc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or more linguistic expressions share the same referent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they have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co-reference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star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evening star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refer to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planet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called Venus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4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641</Words>
  <Application>Microsoft Office PowerPoint</Application>
  <PresentationFormat>Custom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Section 2: Word meaning or lexical meaning</vt:lpstr>
      <vt:lpstr>2.1. Semantic features </vt:lpstr>
      <vt:lpstr>2.1. Semantic features - Characteristics </vt:lpstr>
      <vt:lpstr>2.1. Semantic features - Characteristics </vt:lpstr>
      <vt:lpstr>2.1. Semantic features - Characteristics </vt:lpstr>
      <vt:lpstr>2.2. Referent, reference and sense</vt:lpstr>
      <vt:lpstr>2.2. Referent, reference and sense</vt:lpstr>
      <vt:lpstr>Identify referent, reference and sense via their main features.  </vt:lpstr>
      <vt:lpstr>Distinction between variable reference, constant reference and co-reference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Niem Le</dc:creator>
  <cp:lastModifiedBy>Sony</cp:lastModifiedBy>
  <cp:revision>7</cp:revision>
  <dcterms:created xsi:type="dcterms:W3CDTF">2020-08-10T02:03:42Z</dcterms:created>
  <dcterms:modified xsi:type="dcterms:W3CDTF">2021-08-18T13:12:33Z</dcterms:modified>
</cp:coreProperties>
</file>