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72" r:id="rId13"/>
    <p:sldId id="273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4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1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0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7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1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8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2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83956-569D-4D76-AA62-20B68B43DDB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AA8BB-97EC-4703-9E9B-38A16C5CF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3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721" y="1568048"/>
            <a:ext cx="9910482" cy="282364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5000" dirty="0">
                <a:latin typeface=".VnBlack" panose="020B7200000000000000" pitchFamily="34" charset="0"/>
              </a:rPr>
              <a:t>Unit 3</a:t>
            </a:r>
            <a:endParaRPr lang="en-US" sz="5000" dirty="0" smtClean="0">
              <a:latin typeface=".VnBlack" panose="020B7200000000000000" pitchFamily="34" charset="0"/>
            </a:endParaRPr>
          </a:p>
          <a:p>
            <a:pPr marL="0" indent="0" algn="ctr">
              <a:buNone/>
            </a:pPr>
            <a:r>
              <a:rPr lang="en-US" sz="5000" dirty="0" smtClean="0">
                <a:solidFill>
                  <a:srgbClr val="FF0000"/>
                </a:solidFill>
                <a:latin typeface=".VnBlack" panose="020B7200000000000000" pitchFamily="34" charset="0"/>
              </a:rPr>
              <a:t>IMMEDIATE CONSTITUENTS  </a:t>
            </a:r>
            <a:r>
              <a:rPr lang="en-US" sz="4000" dirty="0" smtClean="0">
                <a:latin typeface=".VnBlack" panose="020B7200000000000000" pitchFamily="34" charset="0"/>
              </a:rPr>
              <a:t>IN MORPHOLOGY</a:t>
            </a:r>
            <a:endParaRPr lang="en-US" sz="4000" dirty="0"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8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5" y="283336"/>
            <a:ext cx="12101848" cy="11204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IC cuts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each of the following words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layers of structure &amp; tree diagram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all the possible morphemes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each of the following words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1" y="1867436"/>
            <a:ext cx="8860665" cy="4056846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unacceptable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reformers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disagreed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actors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disinvestment </a:t>
            </a:r>
          </a:p>
          <a:p>
            <a:pPr marL="0" indent="0">
              <a:spcAft>
                <a:spcPts val="600"/>
              </a:spcAft>
              <a:buNone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218941"/>
            <a:ext cx="11629622" cy="721217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exercise 1</a:t>
            </a:r>
            <a:r>
              <a:rPr lang="en-US" sz="2600" dirty="0" smtClean="0"/>
              <a:t>. </a:t>
            </a:r>
            <a:r>
              <a:rPr lang="vi-VN" sz="2600" dirty="0" smtClean="0"/>
              <a:t>Give </a:t>
            </a:r>
            <a:r>
              <a:rPr lang="vi-VN" sz="2600" dirty="0"/>
              <a:t>the IC cuts of each of the following words</a:t>
            </a:r>
            <a:r>
              <a:rPr lang="en-US" sz="2600" dirty="0"/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(layers of structure &amp; tree diagram)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Identify all the possible morphemes in each </a:t>
            </a:r>
            <a:r>
              <a:rPr lang="vi-VN" sz="2600" dirty="0"/>
              <a:t>of the following words 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434" y="1107582"/>
            <a:ext cx="8860665" cy="5750418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manliness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orkers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nlarged (v)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inflectional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arelessness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efriended (v)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symbolizing (v)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personalities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eautifies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218941"/>
            <a:ext cx="11629622" cy="721217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exercise 2</a:t>
            </a:r>
            <a:r>
              <a:rPr lang="en-US" sz="2600" dirty="0" smtClean="0"/>
              <a:t>. </a:t>
            </a:r>
            <a:r>
              <a:rPr lang="vi-VN" sz="2600" dirty="0" smtClean="0"/>
              <a:t>Give </a:t>
            </a:r>
            <a:r>
              <a:rPr lang="vi-VN" sz="2600" dirty="0"/>
              <a:t>the IC cuts of each of the following words</a:t>
            </a:r>
            <a:r>
              <a:rPr lang="en-US" sz="2600" dirty="0"/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(layers of structure &amp; tree diagram)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Identify all the possible morphemes in each </a:t>
            </a:r>
            <a:r>
              <a:rPr lang="vi-VN" sz="2600" dirty="0"/>
              <a:t>of the following words 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434" y="1107582"/>
            <a:ext cx="8860665" cy="5750418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ducational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nhealthy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noisier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reviewed (v)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versleeping (v)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483326"/>
            <a:ext cx="11629622" cy="161979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 TEST 1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IC cuts of each of the following words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(layers of structure &amp; tree diagram)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Identify all the possible morphemes in each of the following words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296299"/>
            <a:ext cx="8043225" cy="3425229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ducational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nhealthy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noisier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reviewed (v)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versleeping (v)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684" y="1807559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 test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7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08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IC cuts of each of the following words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(layers of structure &amp; tree diagram)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Identify all the possible morphemes in each of the following words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3964" y="2121838"/>
            <a:ext cx="3617890" cy="430471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code 1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shippers 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dangerously 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isobey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32938" y="2121837"/>
            <a:ext cx="3386070" cy="4188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code 2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painting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shortened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carelessly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378002"/>
            <a:ext cx="10515600" cy="81973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21" y="1262126"/>
            <a:ext cx="10739907" cy="5434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‘IMMEDIATE CONSTITUENTS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(IC) are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of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two meaningful parts forming a larger linguistic unit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gentlemanly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gentleman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gentle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90161" y="2884865"/>
            <a:ext cx="0" cy="4893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04550" y="3361383"/>
            <a:ext cx="27689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09243" y="3913029"/>
            <a:ext cx="27689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435668" y="4494724"/>
            <a:ext cx="190607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489588" y="4018205"/>
            <a:ext cx="0" cy="4893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67719" y="3374262"/>
            <a:ext cx="0" cy="4893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Content Placeholder 3"/>
          <p:cNvPicPr>
            <a:picLocks noChangeAspect="1"/>
          </p:cNvPicPr>
          <p:nvPr/>
        </p:nvPicPr>
        <p:blipFill rotWithShape="1">
          <a:blip r:embed="rId2"/>
          <a:srcRect l="48429" t="20572" r="16134" b="57787"/>
          <a:stretch/>
        </p:blipFill>
        <p:spPr>
          <a:xfrm>
            <a:off x="940155" y="4497214"/>
            <a:ext cx="5640949" cy="193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65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18" t="28191" r="6978" b="58505"/>
          <a:stretch/>
        </p:blipFill>
        <p:spPr>
          <a:xfrm>
            <a:off x="154545" y="1687134"/>
            <a:ext cx="11835685" cy="148106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14588" y="571187"/>
            <a:ext cx="10515600" cy="819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recommendations on IC division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/>
          <a:srcRect l="1418" t="40974" r="6978" b="49019"/>
          <a:stretch/>
        </p:blipFill>
        <p:spPr>
          <a:xfrm>
            <a:off x="154545" y="3464419"/>
            <a:ext cx="11835685" cy="111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34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50" t="50334" r="7668" b="32804"/>
          <a:stretch/>
        </p:blipFill>
        <p:spPr>
          <a:xfrm>
            <a:off x="206064" y="1622737"/>
            <a:ext cx="11835684" cy="1661376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89716" y="609824"/>
            <a:ext cx="10515600" cy="81973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recommendations on IC division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50" t="67588" r="55034" b="12543"/>
          <a:stretch/>
        </p:blipFill>
        <p:spPr>
          <a:xfrm>
            <a:off x="115912" y="3721994"/>
            <a:ext cx="5563671" cy="1957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0608" t="67588" r="7668" b="12543"/>
          <a:stretch/>
        </p:blipFill>
        <p:spPr>
          <a:xfrm>
            <a:off x="6426558" y="3721994"/>
            <a:ext cx="5525038" cy="195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9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944" y="1416676"/>
            <a:ext cx="10709856" cy="4760287"/>
          </a:xfrm>
        </p:spPr>
        <p:txBody>
          <a:bodyPr/>
          <a:lstStyle/>
          <a:p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>
              <a:spcBef>
                <a:spcPts val="0"/>
              </a:spcBef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restrain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starchy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39571" y="2909074"/>
          <a:ext cx="8128000" cy="269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Wrong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17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33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 rotWithShape="1">
          <a:blip r:embed="rId2"/>
          <a:srcRect l="40000" t="52619" r="42639" b="38735"/>
          <a:stretch/>
        </p:blipFill>
        <p:spPr bwMode="auto">
          <a:xfrm>
            <a:off x="2087786" y="3541691"/>
            <a:ext cx="2394062" cy="8072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2"/>
          <a:srcRect l="40000" t="72382" r="42639" b="19219"/>
          <a:stretch/>
        </p:blipFill>
        <p:spPr bwMode="auto">
          <a:xfrm>
            <a:off x="2133596" y="4580723"/>
            <a:ext cx="2348252" cy="8799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3"/>
          <a:srcRect l="45416" t="41255" r="38056" b="52569"/>
          <a:stretch/>
        </p:blipFill>
        <p:spPr bwMode="auto">
          <a:xfrm>
            <a:off x="6470006" y="4623245"/>
            <a:ext cx="2261870" cy="7472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3"/>
          <a:srcRect l="16528" t="41255" r="63889" b="52569"/>
          <a:stretch/>
        </p:blipFill>
        <p:spPr bwMode="auto">
          <a:xfrm>
            <a:off x="6113230" y="3606086"/>
            <a:ext cx="2618646" cy="7428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/>
          <a:srcRect l="5825" t="39032" r="10302" b="53310"/>
          <a:stretch/>
        </p:blipFill>
        <p:spPr bwMode="auto">
          <a:xfrm>
            <a:off x="643944" y="1320533"/>
            <a:ext cx="10805374" cy="8044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90883"/>
            <a:ext cx="10515600" cy="81973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recommendations on IC division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32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DIAGRAM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5" y="1416676"/>
            <a:ext cx="10934163" cy="4760287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word, we show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formation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reverse. 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divide the word into two parts.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this way cutting every parts into two more until we can reduce the word to its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 constituents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is to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morphemes of which the word is composed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which cannot be divided any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7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927" y="688852"/>
            <a:ext cx="10515600" cy="81973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LAYERS of STRUCTURE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429" t="20572" r="16134" b="57787"/>
          <a:stretch/>
        </p:blipFill>
        <p:spPr>
          <a:xfrm>
            <a:off x="2502793" y="1688010"/>
            <a:ext cx="6601714" cy="22666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2428" y="4134119"/>
            <a:ext cx="11204620" cy="1752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40030"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two IC’s of the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layer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construction are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gentlemanly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27305"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two IC’s of the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layer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construction are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gentleman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27305"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two IC’s of the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layer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construction are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gentle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690" y="429519"/>
            <a:ext cx="10515600" cy="81973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 DIAGRAM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02" t="20031" r="59328" b="23702"/>
          <a:stretch/>
        </p:blipFill>
        <p:spPr>
          <a:xfrm>
            <a:off x="3145786" y="1403799"/>
            <a:ext cx="5997409" cy="500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7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2" y="283336"/>
            <a:ext cx="12101848" cy="11204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IC cuts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each of the following words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layers of structure &amp; tree diagram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all the possible morphemes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each of the following words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1" y="1867436"/>
            <a:ext cx="8860665" cy="4056846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unhappier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ruthfully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ncompletely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odernizing (v)</a:t>
            </a:r>
          </a:p>
          <a:p>
            <a:pPr marL="0" indent="0">
              <a:spcAft>
                <a:spcPts val="600"/>
              </a:spcAft>
              <a:buNone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4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404</Words>
  <Application>Microsoft Office PowerPoint</Application>
  <PresentationFormat>Custom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Definition </vt:lpstr>
      <vt:lpstr>PowerPoint Presentation</vt:lpstr>
      <vt:lpstr>Some recommendations on IC division </vt:lpstr>
      <vt:lpstr>Some recommendations on IC division </vt:lpstr>
      <vt:lpstr>DIAGRAM </vt:lpstr>
      <vt:lpstr>LAYERS of STRUCTURE</vt:lpstr>
      <vt:lpstr>TREE DIAGRAM </vt:lpstr>
      <vt:lpstr>Exercise 1. Give the IC cuts of each of the following words (layers of structure &amp; tree diagram). Identify all the possible morphemes in each of the following words </vt:lpstr>
      <vt:lpstr>Exercise 2. Give the IC cuts of each of the following words (layers of structure &amp; tree diagram). Identify all the possible morphemes in each of the following words </vt:lpstr>
      <vt:lpstr>More exercise 1. Give the IC cuts of each of the following words (layers of structure &amp; tree diagram). Identify all the possible morphemes in each of the following words </vt:lpstr>
      <vt:lpstr>More exercise 2. Give the IC cuts of each of the following words (layers of structure &amp; tree diagram). Identify all the possible morphemes in each of the following words </vt:lpstr>
      <vt:lpstr>MINI TEST 1 Give the IC cuts of each of the following words (layers of structure &amp; tree diagram). Identify all the possible morphemes in each of the following words </vt:lpstr>
      <vt:lpstr>Mini test </vt:lpstr>
      <vt:lpstr>Give the IC cuts of each of the following words (layers of structure &amp; tree diagram). Identify all the possible morphemes in each of the following words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Sony</cp:lastModifiedBy>
  <cp:revision>25</cp:revision>
  <dcterms:created xsi:type="dcterms:W3CDTF">2018-11-07T12:12:52Z</dcterms:created>
  <dcterms:modified xsi:type="dcterms:W3CDTF">2021-07-23T13:07:13Z</dcterms:modified>
</cp:coreProperties>
</file>