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Lst>
  <p:notesMasterIdLst>
    <p:notesMasterId r:id="rId48"/>
  </p:notesMasterIdLst>
  <p:sldIdLst>
    <p:sldId id="256" r:id="rId3"/>
    <p:sldId id="259" r:id="rId4"/>
    <p:sldId id="303" r:id="rId5"/>
    <p:sldId id="304" r:id="rId6"/>
    <p:sldId id="305" r:id="rId7"/>
    <p:sldId id="309" r:id="rId8"/>
    <p:sldId id="311" r:id="rId9"/>
    <p:sldId id="312" r:id="rId10"/>
    <p:sldId id="314" r:id="rId11"/>
    <p:sldId id="332" r:id="rId12"/>
    <p:sldId id="333" r:id="rId13"/>
    <p:sldId id="306" r:id="rId14"/>
    <p:sldId id="329" r:id="rId15"/>
    <p:sldId id="330" r:id="rId16"/>
    <p:sldId id="308" r:id="rId17"/>
    <p:sldId id="320" r:id="rId18"/>
    <p:sldId id="319" r:id="rId19"/>
    <p:sldId id="325" r:id="rId20"/>
    <p:sldId id="321" r:id="rId21"/>
    <p:sldId id="322" r:id="rId22"/>
    <p:sldId id="327" r:id="rId23"/>
    <p:sldId id="335" r:id="rId24"/>
    <p:sldId id="334"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Lst>
  <p:sldSz cx="9144000" cy="5143500" type="screen16x9"/>
  <p:notesSz cx="6858000" cy="9144000"/>
  <p:embeddedFontLst>
    <p:embeddedFont>
      <p:font typeface="Amatic SC" pitchFamily="2" charset="-79"/>
      <p:regular r:id="rId49"/>
      <p:bold r:id="rId50"/>
    </p:embeddedFont>
    <p:embeddedFont>
      <p:font typeface="Baguet Script" pitchFamily="2" charset="77"/>
      <p:regular r:id="rId51"/>
    </p:embeddedFont>
    <p:embeddedFont>
      <p:font typeface="Belleza" pitchFamily="2" charset="77"/>
      <p:regular r:id="rId52"/>
    </p:embeddedFont>
    <p:embeddedFont>
      <p:font typeface="Calibri" panose="020F0502020204030204" pitchFamily="34" charset="0"/>
      <p:regular r:id="rId53"/>
      <p:bold r:id="rId54"/>
      <p:italic r:id="rId55"/>
      <p:boldItalic r:id="rId56"/>
    </p:embeddedFont>
    <p:embeddedFont>
      <p:font typeface="Cormorant" pitchFamily="2" charset="77"/>
      <p:regular r:id="rId57"/>
      <p:bold r:id="rId58"/>
      <p:italic r:id="rId59"/>
      <p:boldItalic r:id="rId60"/>
    </p:embeddedFont>
    <p:embeddedFont>
      <p:font typeface="Proxima Nova" panose="02000506030000020004" pitchFamily="2" charset="0"/>
      <p:regular r:id="rId61"/>
      <p:bold r:id="rId62"/>
      <p:italic r:id="rId63"/>
      <p:boldItalic r:id="rId64"/>
    </p:embeddedFont>
    <p:embeddedFont>
      <p:font typeface="Proxima Nova Semibold" panose="02000506030000020004" pitchFamily="2" charset="0"/>
      <p:regular r:id="rId65"/>
      <p:bold r:id="rId66"/>
      <p:italic r:id="rId67"/>
      <p:boldItalic r:id="rId68"/>
    </p:embeddedFont>
    <p:embeddedFont>
      <p:font typeface="Raleway" pitchFamily="2" charset="77"/>
      <p:regular r:id="rId69"/>
      <p:bold r:id="rId70"/>
      <p:italic r:id="rId71"/>
      <p:boldItalic r:id="rId72"/>
    </p:embeddedFont>
    <p:embeddedFont>
      <p:font typeface="Roboto Medium" panose="020F0502020204030204" pitchFamily="34" charset="0"/>
      <p:regular r:id="rId73"/>
      <p:bold r:id="rId74"/>
      <p:italic r:id="rId75"/>
      <p:boldItalic r:id="rId76"/>
    </p:embeddedFont>
    <p:embeddedFont>
      <p:font typeface="Wingdings 2" pitchFamily="2" charset="2"/>
      <p:regular r:id="rId7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6728C5F-2EE4-4A24-BA2E-372CF6CE7E78}">
  <a:tblStyle styleId="{76728C5F-2EE4-4A24-BA2E-372CF6CE7E7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142A18A3-EFFB-424E-A408-679F8B5C414A}"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321"/>
    <p:restoredTop sz="94696"/>
  </p:normalViewPr>
  <p:slideViewPr>
    <p:cSldViewPr snapToGrid="0">
      <p:cViewPr varScale="1">
        <p:scale>
          <a:sx n="140" d="100"/>
          <a:sy n="140" d="100"/>
        </p:scale>
        <p:origin x="912" y="30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5.fntdata"/><Relationship Id="rId68" Type="http://schemas.openxmlformats.org/officeDocument/2006/relationships/font" Target="fonts/font20.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5.fntdata"/><Relationship Id="rId58" Type="http://schemas.openxmlformats.org/officeDocument/2006/relationships/font" Target="fonts/font10.fntdata"/><Relationship Id="rId74" Type="http://schemas.openxmlformats.org/officeDocument/2006/relationships/font" Target="fonts/font26.fntdata"/><Relationship Id="rId79"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13.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56" Type="http://schemas.openxmlformats.org/officeDocument/2006/relationships/font" Target="fonts/font8.fntdata"/><Relationship Id="rId64" Type="http://schemas.openxmlformats.org/officeDocument/2006/relationships/font" Target="fonts/font16.fntdata"/><Relationship Id="rId69" Type="http://schemas.openxmlformats.org/officeDocument/2006/relationships/font" Target="fonts/font21.fntdata"/><Relationship Id="rId77" Type="http://schemas.openxmlformats.org/officeDocument/2006/relationships/font" Target="fonts/font29.fntdata"/><Relationship Id="rId8" Type="http://schemas.openxmlformats.org/officeDocument/2006/relationships/slide" Target="slides/slide6.xml"/><Relationship Id="rId51" Type="http://schemas.openxmlformats.org/officeDocument/2006/relationships/font" Target="fonts/font3.fntdata"/><Relationship Id="rId72" Type="http://schemas.openxmlformats.org/officeDocument/2006/relationships/font" Target="fonts/font24.fntdata"/><Relationship Id="rId80"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1.fntdata"/><Relationship Id="rId67" Type="http://schemas.openxmlformats.org/officeDocument/2006/relationships/font" Target="fonts/font1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6.fntdata"/><Relationship Id="rId62" Type="http://schemas.openxmlformats.org/officeDocument/2006/relationships/font" Target="fonts/font14.fntdata"/><Relationship Id="rId70" Type="http://schemas.openxmlformats.org/officeDocument/2006/relationships/font" Target="fonts/font22.fntdata"/><Relationship Id="rId75" Type="http://schemas.openxmlformats.org/officeDocument/2006/relationships/font" Target="fonts/font27.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fntdata"/><Relationship Id="rId57" Type="http://schemas.openxmlformats.org/officeDocument/2006/relationships/font" Target="fonts/font9.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4.fntdata"/><Relationship Id="rId60" Type="http://schemas.openxmlformats.org/officeDocument/2006/relationships/font" Target="fonts/font12.fntdata"/><Relationship Id="rId65" Type="http://schemas.openxmlformats.org/officeDocument/2006/relationships/font" Target="fonts/font17.fntdata"/><Relationship Id="rId73" Type="http://schemas.openxmlformats.org/officeDocument/2006/relationships/font" Target="fonts/font25.fntdata"/><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2.fntdata"/><Relationship Id="rId55" Type="http://schemas.openxmlformats.org/officeDocument/2006/relationships/font" Target="fonts/font7.fntdata"/><Relationship Id="rId76" Type="http://schemas.openxmlformats.org/officeDocument/2006/relationships/font" Target="fonts/font28.fntdata"/><Relationship Id="rId7" Type="http://schemas.openxmlformats.org/officeDocument/2006/relationships/slide" Target="slides/slide5.xml"/><Relationship Id="rId71" Type="http://schemas.openxmlformats.org/officeDocument/2006/relationships/font" Target="fonts/font23.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8.fntdata"/></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D70EA64-E8B5-C141-BA5B-DBC395CAE1B0}" type="doc">
      <dgm:prSet loTypeId="urn:microsoft.com/office/officeart/2005/8/layout/hierarchy2" loCatId="" qsTypeId="urn:microsoft.com/office/officeart/2005/8/quickstyle/simple1" qsCatId="simple" csTypeId="urn:microsoft.com/office/officeart/2005/8/colors/accent1_2" csCatId="accent1" phldr="1"/>
      <dgm:spPr/>
      <dgm:t>
        <a:bodyPr/>
        <a:lstStyle/>
        <a:p>
          <a:endParaRPr lang="en-US"/>
        </a:p>
      </dgm:t>
    </dgm:pt>
    <dgm:pt modelId="{9B51F4B8-BAA4-0C49-B5AD-CDDBE6F6A63B}">
      <dgm:prSet phldrT="[Text]" custT="1"/>
      <dgm:spPr/>
      <dgm:t>
        <a:bodyPr/>
        <a:lstStyle/>
        <a:p>
          <a:r>
            <a:rPr lang="en-US" sz="1800" b="1" dirty="0"/>
            <a:t>Phrase Reading</a:t>
          </a:r>
        </a:p>
      </dgm:t>
    </dgm:pt>
    <dgm:pt modelId="{60A73EFC-CCE7-1541-B720-74A501C1ECBB}" type="parTrans" cxnId="{C901D7FC-2613-824C-82A0-1A35E2101BD9}">
      <dgm:prSet/>
      <dgm:spPr/>
      <dgm:t>
        <a:bodyPr/>
        <a:lstStyle/>
        <a:p>
          <a:endParaRPr lang="en-US"/>
        </a:p>
      </dgm:t>
    </dgm:pt>
    <dgm:pt modelId="{A725E16C-D8EF-CB4E-B4E3-3FECE01B38A7}" type="sibTrans" cxnId="{C901D7FC-2613-824C-82A0-1A35E2101BD9}">
      <dgm:prSet/>
      <dgm:spPr/>
      <dgm:t>
        <a:bodyPr/>
        <a:lstStyle/>
        <a:p>
          <a:endParaRPr lang="en-US"/>
        </a:p>
      </dgm:t>
    </dgm:pt>
    <dgm:pt modelId="{B41AA6C7-11D6-744C-A489-AEF4ED87DDBF}">
      <dgm:prSet phldrT="[Text]" custT="1"/>
      <dgm:spPr/>
      <dgm:t>
        <a:bodyPr/>
        <a:lstStyle/>
        <a:p>
          <a:r>
            <a:rPr lang="en-US" sz="1600" b="1" dirty="0"/>
            <a:t>Reading Speed (Fluency)</a:t>
          </a:r>
        </a:p>
      </dgm:t>
    </dgm:pt>
    <dgm:pt modelId="{3FD77C24-B8CA-CA4E-9567-9C7C7A289A13}" type="parTrans" cxnId="{0FE5CABF-6122-BA40-A10B-4FDF62B6E1E1}">
      <dgm:prSet/>
      <dgm:spPr/>
      <dgm:t>
        <a:bodyPr/>
        <a:lstStyle/>
        <a:p>
          <a:endParaRPr lang="en-US"/>
        </a:p>
      </dgm:t>
    </dgm:pt>
    <dgm:pt modelId="{BAF38732-AB05-1742-BB57-4C4CEBCD66BA}" type="sibTrans" cxnId="{0FE5CABF-6122-BA40-A10B-4FDF62B6E1E1}">
      <dgm:prSet/>
      <dgm:spPr/>
      <dgm:t>
        <a:bodyPr/>
        <a:lstStyle/>
        <a:p>
          <a:endParaRPr lang="en-US"/>
        </a:p>
      </dgm:t>
    </dgm:pt>
    <dgm:pt modelId="{094D4A2D-65A6-F142-AA50-DFAECA67D016}">
      <dgm:prSet phldrT="[Text]" custT="1"/>
      <dgm:spPr/>
      <dgm:t>
        <a:bodyPr/>
        <a:lstStyle/>
        <a:p>
          <a:r>
            <a:rPr lang="en-US" sz="1600" b="0" i="0" dirty="0">
              <a:solidFill>
                <a:schemeClr val="accent4">
                  <a:lumMod val="75000"/>
                </a:schemeClr>
              </a:solidFill>
            </a:rPr>
            <a:t>When you group words together, your brain uses the </a:t>
          </a:r>
          <a:r>
            <a:rPr lang="en-US" sz="1600" b="1" i="0" dirty="0">
              <a:solidFill>
                <a:schemeClr val="accent4">
                  <a:lumMod val="75000"/>
                </a:schemeClr>
              </a:solidFill>
            </a:rPr>
            <a:t>‘chunks’</a:t>
          </a:r>
          <a:r>
            <a:rPr lang="en-US" sz="1600" b="0" i="0" dirty="0">
              <a:solidFill>
                <a:schemeClr val="accent4">
                  <a:lumMod val="75000"/>
                </a:schemeClr>
              </a:solidFill>
            </a:rPr>
            <a:t> of words to </a:t>
          </a:r>
          <a:r>
            <a:rPr lang="en-US" sz="1600" b="1" i="0" dirty="0">
              <a:solidFill>
                <a:schemeClr val="accent4">
                  <a:lumMod val="75000"/>
                </a:schemeClr>
              </a:solidFill>
            </a:rPr>
            <a:t>form meaning quickly</a:t>
          </a:r>
          <a:r>
            <a:rPr lang="en-US" sz="1600" b="0" i="0" dirty="0">
              <a:solidFill>
                <a:schemeClr val="accent4">
                  <a:lumMod val="75000"/>
                </a:schemeClr>
              </a:solidFill>
            </a:rPr>
            <a:t>. Your eyes </a:t>
          </a:r>
          <a:r>
            <a:rPr lang="en-US" sz="1600" b="1" i="0" dirty="0">
              <a:solidFill>
                <a:schemeClr val="accent4">
                  <a:lumMod val="75000"/>
                </a:schemeClr>
              </a:solidFill>
            </a:rPr>
            <a:t>make little jumps</a:t>
          </a:r>
          <a:r>
            <a:rPr lang="en-US" sz="1600" b="0" i="0" dirty="0">
              <a:solidFill>
                <a:schemeClr val="accent4">
                  <a:lumMod val="75000"/>
                </a:schemeClr>
              </a:solidFill>
            </a:rPr>
            <a:t> from phrase to phrase. After each little jump, your eyes will </a:t>
          </a:r>
          <a:r>
            <a:rPr lang="en-US" sz="1600" b="1" i="0" dirty="0">
              <a:solidFill>
                <a:schemeClr val="accent4">
                  <a:lumMod val="75000"/>
                </a:schemeClr>
              </a:solidFill>
            </a:rPr>
            <a:t>fixate on important words</a:t>
          </a:r>
          <a:r>
            <a:rPr lang="en-US" sz="1600" b="0" i="0" dirty="0">
              <a:solidFill>
                <a:schemeClr val="accent4">
                  <a:lumMod val="75000"/>
                </a:schemeClr>
              </a:solidFill>
            </a:rPr>
            <a:t> and the </a:t>
          </a:r>
          <a:r>
            <a:rPr lang="en-US" sz="1600" b="1" i="0" dirty="0">
              <a:solidFill>
                <a:schemeClr val="accent4">
                  <a:lumMod val="75000"/>
                </a:schemeClr>
              </a:solidFill>
            </a:rPr>
            <a:t>small words become automatic.</a:t>
          </a:r>
          <a:endParaRPr lang="en-US" sz="1600" b="1" dirty="0">
            <a:solidFill>
              <a:schemeClr val="accent4">
                <a:lumMod val="75000"/>
              </a:schemeClr>
            </a:solidFill>
          </a:endParaRPr>
        </a:p>
      </dgm:t>
    </dgm:pt>
    <dgm:pt modelId="{266A922F-71D2-A14F-AC33-3135687CAAD8}" type="parTrans" cxnId="{2D10CBAD-BAF8-9E44-80FD-7892A07E2E4B}">
      <dgm:prSet/>
      <dgm:spPr/>
      <dgm:t>
        <a:bodyPr/>
        <a:lstStyle/>
        <a:p>
          <a:endParaRPr lang="en-US"/>
        </a:p>
      </dgm:t>
    </dgm:pt>
    <dgm:pt modelId="{AAB83EFB-904D-844A-ADE4-2071C6D48E4B}" type="sibTrans" cxnId="{2D10CBAD-BAF8-9E44-80FD-7892A07E2E4B}">
      <dgm:prSet/>
      <dgm:spPr/>
      <dgm:t>
        <a:bodyPr/>
        <a:lstStyle/>
        <a:p>
          <a:endParaRPr lang="en-US"/>
        </a:p>
      </dgm:t>
    </dgm:pt>
    <dgm:pt modelId="{774B644C-F438-CC47-BC5A-831A75EC87F7}">
      <dgm:prSet phldrT="[Text]" custT="1"/>
      <dgm:spPr/>
      <dgm:t>
        <a:bodyPr/>
        <a:lstStyle/>
        <a:p>
          <a:r>
            <a:rPr lang="en-US" sz="1600" b="0" i="0" dirty="0">
              <a:solidFill>
                <a:schemeClr val="accent4">
                  <a:lumMod val="75000"/>
                </a:schemeClr>
              </a:solidFill>
            </a:rPr>
            <a:t>Your brain’s job is to search for and create ‘</a:t>
          </a:r>
          <a:r>
            <a:rPr lang="en-US" sz="1600" b="1" i="0" dirty="0">
              <a:solidFill>
                <a:schemeClr val="accent4">
                  <a:lumMod val="75000"/>
                </a:schemeClr>
              </a:solidFill>
            </a:rPr>
            <a:t>meaning</a:t>
          </a:r>
          <a:r>
            <a:rPr lang="en-US" sz="1600" b="0" i="0" dirty="0">
              <a:solidFill>
                <a:schemeClr val="accent4">
                  <a:lumMod val="75000"/>
                </a:schemeClr>
              </a:solidFill>
            </a:rPr>
            <a:t>’ as you read the phrases. By reading in phrases ( chunks), your brain </a:t>
          </a:r>
          <a:r>
            <a:rPr lang="en-US" sz="1600" b="1" i="0" dirty="0">
              <a:solidFill>
                <a:schemeClr val="accent4">
                  <a:lumMod val="75000"/>
                </a:schemeClr>
              </a:solidFill>
            </a:rPr>
            <a:t>grasps meaning quickly</a:t>
          </a:r>
          <a:r>
            <a:rPr lang="en-US" sz="1600" b="0" i="0" dirty="0">
              <a:solidFill>
                <a:schemeClr val="accent4">
                  <a:lumMod val="75000"/>
                </a:schemeClr>
              </a:solidFill>
            </a:rPr>
            <a:t> and you can </a:t>
          </a:r>
          <a:r>
            <a:rPr lang="en-US" sz="1600" b="1" i="0" dirty="0">
              <a:solidFill>
                <a:schemeClr val="accent4">
                  <a:lumMod val="75000"/>
                </a:schemeClr>
              </a:solidFill>
            </a:rPr>
            <a:t>move right along.</a:t>
          </a:r>
          <a:endParaRPr lang="en-US" sz="1600" b="1" dirty="0">
            <a:solidFill>
              <a:schemeClr val="accent4">
                <a:lumMod val="75000"/>
              </a:schemeClr>
            </a:solidFill>
          </a:endParaRPr>
        </a:p>
      </dgm:t>
    </dgm:pt>
    <dgm:pt modelId="{2F055755-3CCB-744A-98B8-6DC43AB95618}" type="parTrans" cxnId="{F21FEDAB-F082-1D46-80D0-A47991BBC0E6}">
      <dgm:prSet/>
      <dgm:spPr/>
      <dgm:t>
        <a:bodyPr/>
        <a:lstStyle/>
        <a:p>
          <a:endParaRPr lang="en-US"/>
        </a:p>
      </dgm:t>
    </dgm:pt>
    <dgm:pt modelId="{895B6CD3-AF26-B948-9655-828B869A9193}" type="sibTrans" cxnId="{F21FEDAB-F082-1D46-80D0-A47991BBC0E6}">
      <dgm:prSet/>
      <dgm:spPr/>
      <dgm:t>
        <a:bodyPr/>
        <a:lstStyle/>
        <a:p>
          <a:endParaRPr lang="en-US"/>
        </a:p>
      </dgm:t>
    </dgm:pt>
    <dgm:pt modelId="{420531C9-7280-A14E-AEF1-DA55396EF2B5}">
      <dgm:prSet phldrT="[Text]" custT="1"/>
      <dgm:spPr/>
      <dgm:t>
        <a:bodyPr/>
        <a:lstStyle/>
        <a:p>
          <a:r>
            <a:rPr lang="en-US" sz="1600" b="1" dirty="0"/>
            <a:t>Reading Comprehension</a:t>
          </a:r>
        </a:p>
      </dgm:t>
    </dgm:pt>
    <dgm:pt modelId="{55F175FF-390E-A14A-A0EF-340F18CBE033}" type="sibTrans" cxnId="{2EE8C1D0-A077-EA49-8D38-AE0904ED57D1}">
      <dgm:prSet/>
      <dgm:spPr/>
      <dgm:t>
        <a:bodyPr/>
        <a:lstStyle/>
        <a:p>
          <a:endParaRPr lang="en-US"/>
        </a:p>
      </dgm:t>
    </dgm:pt>
    <dgm:pt modelId="{0F6A6564-8656-A549-B812-A59EC9F96359}" type="parTrans" cxnId="{2EE8C1D0-A077-EA49-8D38-AE0904ED57D1}">
      <dgm:prSet/>
      <dgm:spPr/>
      <dgm:t>
        <a:bodyPr/>
        <a:lstStyle/>
        <a:p>
          <a:endParaRPr lang="en-US"/>
        </a:p>
      </dgm:t>
    </dgm:pt>
    <dgm:pt modelId="{F44979BB-16E5-964B-9879-A90D24F1BE11}" type="pres">
      <dgm:prSet presAssocID="{FD70EA64-E8B5-C141-BA5B-DBC395CAE1B0}" presName="diagram" presStyleCnt="0">
        <dgm:presLayoutVars>
          <dgm:chPref val="1"/>
          <dgm:dir/>
          <dgm:animOne val="branch"/>
          <dgm:animLvl val="lvl"/>
          <dgm:resizeHandles val="exact"/>
        </dgm:presLayoutVars>
      </dgm:prSet>
      <dgm:spPr/>
    </dgm:pt>
    <dgm:pt modelId="{0FEC56D6-59CE-D84B-B6D1-1A9CEBA8496E}" type="pres">
      <dgm:prSet presAssocID="{9B51F4B8-BAA4-0C49-B5AD-CDDBE6F6A63B}" presName="root1" presStyleCnt="0"/>
      <dgm:spPr/>
    </dgm:pt>
    <dgm:pt modelId="{81EDAB5F-EC36-C04C-A496-05535841C999}" type="pres">
      <dgm:prSet presAssocID="{9B51F4B8-BAA4-0C49-B5AD-CDDBE6F6A63B}" presName="LevelOneTextNode" presStyleLbl="node0" presStyleIdx="0" presStyleCnt="1">
        <dgm:presLayoutVars>
          <dgm:chPref val="3"/>
        </dgm:presLayoutVars>
      </dgm:prSet>
      <dgm:spPr/>
    </dgm:pt>
    <dgm:pt modelId="{590A006A-95A2-E245-96A7-D7BFC3882C3E}" type="pres">
      <dgm:prSet presAssocID="{9B51F4B8-BAA4-0C49-B5AD-CDDBE6F6A63B}" presName="level2hierChild" presStyleCnt="0"/>
      <dgm:spPr/>
    </dgm:pt>
    <dgm:pt modelId="{91B0D2FC-5176-1C46-AD43-E84892055464}" type="pres">
      <dgm:prSet presAssocID="{3FD77C24-B8CA-CA4E-9567-9C7C7A289A13}" presName="conn2-1" presStyleLbl="parChTrans1D2" presStyleIdx="0" presStyleCnt="2"/>
      <dgm:spPr/>
    </dgm:pt>
    <dgm:pt modelId="{3B76D8DD-BD0B-E040-8D8C-DA8FBB04E779}" type="pres">
      <dgm:prSet presAssocID="{3FD77C24-B8CA-CA4E-9567-9C7C7A289A13}" presName="connTx" presStyleLbl="parChTrans1D2" presStyleIdx="0" presStyleCnt="2"/>
      <dgm:spPr/>
    </dgm:pt>
    <dgm:pt modelId="{29329583-E6CF-144C-A2AB-BF33371100EC}" type="pres">
      <dgm:prSet presAssocID="{B41AA6C7-11D6-744C-A489-AEF4ED87DDBF}" presName="root2" presStyleCnt="0"/>
      <dgm:spPr/>
    </dgm:pt>
    <dgm:pt modelId="{0F0D5802-03E0-224C-9C66-6B6A78FE1331}" type="pres">
      <dgm:prSet presAssocID="{B41AA6C7-11D6-744C-A489-AEF4ED87DDBF}" presName="LevelTwoTextNode" presStyleLbl="node2" presStyleIdx="0" presStyleCnt="2">
        <dgm:presLayoutVars>
          <dgm:chPref val="3"/>
        </dgm:presLayoutVars>
      </dgm:prSet>
      <dgm:spPr/>
    </dgm:pt>
    <dgm:pt modelId="{67297689-20EE-0E44-BC13-FE0774B519F0}" type="pres">
      <dgm:prSet presAssocID="{B41AA6C7-11D6-744C-A489-AEF4ED87DDBF}" presName="level3hierChild" presStyleCnt="0"/>
      <dgm:spPr/>
    </dgm:pt>
    <dgm:pt modelId="{99287E7A-84FF-C146-94BC-2BD3C88A880A}" type="pres">
      <dgm:prSet presAssocID="{266A922F-71D2-A14F-AC33-3135687CAAD8}" presName="conn2-1" presStyleLbl="parChTrans1D3" presStyleIdx="0" presStyleCnt="2"/>
      <dgm:spPr/>
    </dgm:pt>
    <dgm:pt modelId="{457321EB-D401-F04B-A520-080AD54267E4}" type="pres">
      <dgm:prSet presAssocID="{266A922F-71D2-A14F-AC33-3135687CAAD8}" presName="connTx" presStyleLbl="parChTrans1D3" presStyleIdx="0" presStyleCnt="2"/>
      <dgm:spPr/>
    </dgm:pt>
    <dgm:pt modelId="{95FC2EF1-D759-FA47-A16C-FA9D3EA91EC6}" type="pres">
      <dgm:prSet presAssocID="{094D4A2D-65A6-F142-AA50-DFAECA67D016}" presName="root2" presStyleCnt="0"/>
      <dgm:spPr/>
    </dgm:pt>
    <dgm:pt modelId="{E3662112-0599-6042-9329-04604431BFA1}" type="pres">
      <dgm:prSet presAssocID="{094D4A2D-65A6-F142-AA50-DFAECA67D016}" presName="LevelTwoTextNode" presStyleLbl="node3" presStyleIdx="0" presStyleCnt="2" custScaleX="256450" custScaleY="202619">
        <dgm:presLayoutVars>
          <dgm:chPref val="3"/>
        </dgm:presLayoutVars>
      </dgm:prSet>
      <dgm:spPr/>
    </dgm:pt>
    <dgm:pt modelId="{28091AC8-6340-DF48-9AE8-F39B3E2FA69A}" type="pres">
      <dgm:prSet presAssocID="{094D4A2D-65A6-F142-AA50-DFAECA67D016}" presName="level3hierChild" presStyleCnt="0"/>
      <dgm:spPr/>
    </dgm:pt>
    <dgm:pt modelId="{825C7758-A318-4846-8696-AA6846DCCF09}" type="pres">
      <dgm:prSet presAssocID="{0F6A6564-8656-A549-B812-A59EC9F96359}" presName="conn2-1" presStyleLbl="parChTrans1D2" presStyleIdx="1" presStyleCnt="2"/>
      <dgm:spPr/>
    </dgm:pt>
    <dgm:pt modelId="{FBFFC317-AF25-9042-834C-30B5FD4B8CC0}" type="pres">
      <dgm:prSet presAssocID="{0F6A6564-8656-A549-B812-A59EC9F96359}" presName="connTx" presStyleLbl="parChTrans1D2" presStyleIdx="1" presStyleCnt="2"/>
      <dgm:spPr/>
    </dgm:pt>
    <dgm:pt modelId="{29ABB354-BF89-3E49-895A-18601C0CF265}" type="pres">
      <dgm:prSet presAssocID="{420531C9-7280-A14E-AEF1-DA55396EF2B5}" presName="root2" presStyleCnt="0"/>
      <dgm:spPr/>
    </dgm:pt>
    <dgm:pt modelId="{3B607D86-F894-EE44-B401-22E358D3ED84}" type="pres">
      <dgm:prSet presAssocID="{420531C9-7280-A14E-AEF1-DA55396EF2B5}" presName="LevelTwoTextNode" presStyleLbl="node2" presStyleIdx="1" presStyleCnt="2">
        <dgm:presLayoutVars>
          <dgm:chPref val="3"/>
        </dgm:presLayoutVars>
      </dgm:prSet>
      <dgm:spPr/>
    </dgm:pt>
    <dgm:pt modelId="{7261AAAE-20B9-B946-9343-ECBE2D1C7425}" type="pres">
      <dgm:prSet presAssocID="{420531C9-7280-A14E-AEF1-DA55396EF2B5}" presName="level3hierChild" presStyleCnt="0"/>
      <dgm:spPr/>
    </dgm:pt>
    <dgm:pt modelId="{A2DBEF6E-73E5-9942-B10B-ABA9260E0546}" type="pres">
      <dgm:prSet presAssocID="{2F055755-3CCB-744A-98B8-6DC43AB95618}" presName="conn2-1" presStyleLbl="parChTrans1D3" presStyleIdx="1" presStyleCnt="2"/>
      <dgm:spPr/>
    </dgm:pt>
    <dgm:pt modelId="{FC12B360-1AFF-814B-9714-3C121E0081B4}" type="pres">
      <dgm:prSet presAssocID="{2F055755-3CCB-744A-98B8-6DC43AB95618}" presName="connTx" presStyleLbl="parChTrans1D3" presStyleIdx="1" presStyleCnt="2"/>
      <dgm:spPr/>
    </dgm:pt>
    <dgm:pt modelId="{DFB909D9-23B0-3C4D-8411-A7AE06C71E79}" type="pres">
      <dgm:prSet presAssocID="{774B644C-F438-CC47-BC5A-831A75EC87F7}" presName="root2" presStyleCnt="0"/>
      <dgm:spPr/>
    </dgm:pt>
    <dgm:pt modelId="{22B17301-0D51-6F46-8B39-05F2A6CD883E}" type="pres">
      <dgm:prSet presAssocID="{774B644C-F438-CC47-BC5A-831A75EC87F7}" presName="LevelTwoTextNode" presStyleLbl="node3" presStyleIdx="1" presStyleCnt="2" custScaleX="255867" custScaleY="175604">
        <dgm:presLayoutVars>
          <dgm:chPref val="3"/>
        </dgm:presLayoutVars>
      </dgm:prSet>
      <dgm:spPr/>
    </dgm:pt>
    <dgm:pt modelId="{FF3D9EBB-B061-7A4B-A993-EFA20D84C8E4}" type="pres">
      <dgm:prSet presAssocID="{774B644C-F438-CC47-BC5A-831A75EC87F7}" presName="level3hierChild" presStyleCnt="0"/>
      <dgm:spPr/>
    </dgm:pt>
  </dgm:ptLst>
  <dgm:cxnLst>
    <dgm:cxn modelId="{9F10900B-A7E6-714E-80AF-50C60CEC1EA4}" type="presOf" srcId="{420531C9-7280-A14E-AEF1-DA55396EF2B5}" destId="{3B607D86-F894-EE44-B401-22E358D3ED84}" srcOrd="0" destOrd="0" presId="urn:microsoft.com/office/officeart/2005/8/layout/hierarchy2"/>
    <dgm:cxn modelId="{C8DEC50B-D1A5-A24F-AB7E-22F1B8F3544A}" type="presOf" srcId="{3FD77C24-B8CA-CA4E-9567-9C7C7A289A13}" destId="{3B76D8DD-BD0B-E040-8D8C-DA8FBB04E779}" srcOrd="1" destOrd="0" presId="urn:microsoft.com/office/officeart/2005/8/layout/hierarchy2"/>
    <dgm:cxn modelId="{B4F5180D-2103-3941-916C-03B089B42A75}" type="presOf" srcId="{2F055755-3CCB-744A-98B8-6DC43AB95618}" destId="{A2DBEF6E-73E5-9942-B10B-ABA9260E0546}" srcOrd="0" destOrd="0" presId="urn:microsoft.com/office/officeart/2005/8/layout/hierarchy2"/>
    <dgm:cxn modelId="{EFDA5813-42EA-134E-BA02-321112B10725}" type="presOf" srcId="{774B644C-F438-CC47-BC5A-831A75EC87F7}" destId="{22B17301-0D51-6F46-8B39-05F2A6CD883E}" srcOrd="0" destOrd="0" presId="urn:microsoft.com/office/officeart/2005/8/layout/hierarchy2"/>
    <dgm:cxn modelId="{9F21D313-5DBB-E842-9E6A-A706AF5E1C7D}" type="presOf" srcId="{B41AA6C7-11D6-744C-A489-AEF4ED87DDBF}" destId="{0F0D5802-03E0-224C-9C66-6B6A78FE1331}" srcOrd="0" destOrd="0" presId="urn:microsoft.com/office/officeart/2005/8/layout/hierarchy2"/>
    <dgm:cxn modelId="{1F91D818-BB46-2A4F-AFBD-0F3FFB0402D9}" type="presOf" srcId="{2F055755-3CCB-744A-98B8-6DC43AB95618}" destId="{FC12B360-1AFF-814B-9714-3C121E0081B4}" srcOrd="1" destOrd="0" presId="urn:microsoft.com/office/officeart/2005/8/layout/hierarchy2"/>
    <dgm:cxn modelId="{3A3EBF78-B0C1-7B4C-8EE0-9C993396DAB6}" type="presOf" srcId="{094D4A2D-65A6-F142-AA50-DFAECA67D016}" destId="{E3662112-0599-6042-9329-04604431BFA1}" srcOrd="0" destOrd="0" presId="urn:microsoft.com/office/officeart/2005/8/layout/hierarchy2"/>
    <dgm:cxn modelId="{DDE08C84-498D-DF4D-9D25-B03DC5F1C391}" type="presOf" srcId="{266A922F-71D2-A14F-AC33-3135687CAAD8}" destId="{457321EB-D401-F04B-A520-080AD54267E4}" srcOrd="1" destOrd="0" presId="urn:microsoft.com/office/officeart/2005/8/layout/hierarchy2"/>
    <dgm:cxn modelId="{76716D86-0B86-F84E-886A-46A47F15E4F4}" type="presOf" srcId="{9B51F4B8-BAA4-0C49-B5AD-CDDBE6F6A63B}" destId="{81EDAB5F-EC36-C04C-A496-05535841C999}" srcOrd="0" destOrd="0" presId="urn:microsoft.com/office/officeart/2005/8/layout/hierarchy2"/>
    <dgm:cxn modelId="{D0470BA8-105E-524C-9B9C-66F2F49F98D7}" type="presOf" srcId="{0F6A6564-8656-A549-B812-A59EC9F96359}" destId="{825C7758-A318-4846-8696-AA6846DCCF09}" srcOrd="0" destOrd="0" presId="urn:microsoft.com/office/officeart/2005/8/layout/hierarchy2"/>
    <dgm:cxn modelId="{C807BCA8-A1B9-0746-B86D-9F086D8EBF88}" type="presOf" srcId="{266A922F-71D2-A14F-AC33-3135687CAAD8}" destId="{99287E7A-84FF-C146-94BC-2BD3C88A880A}" srcOrd="0" destOrd="0" presId="urn:microsoft.com/office/officeart/2005/8/layout/hierarchy2"/>
    <dgm:cxn modelId="{F21FEDAB-F082-1D46-80D0-A47991BBC0E6}" srcId="{420531C9-7280-A14E-AEF1-DA55396EF2B5}" destId="{774B644C-F438-CC47-BC5A-831A75EC87F7}" srcOrd="0" destOrd="0" parTransId="{2F055755-3CCB-744A-98B8-6DC43AB95618}" sibTransId="{895B6CD3-AF26-B948-9655-828B869A9193}"/>
    <dgm:cxn modelId="{2D10CBAD-BAF8-9E44-80FD-7892A07E2E4B}" srcId="{B41AA6C7-11D6-744C-A489-AEF4ED87DDBF}" destId="{094D4A2D-65A6-F142-AA50-DFAECA67D016}" srcOrd="0" destOrd="0" parTransId="{266A922F-71D2-A14F-AC33-3135687CAAD8}" sibTransId="{AAB83EFB-904D-844A-ADE4-2071C6D48E4B}"/>
    <dgm:cxn modelId="{DD16B6BB-79FF-7747-8B1E-691FAADFEE57}" type="presOf" srcId="{3FD77C24-B8CA-CA4E-9567-9C7C7A289A13}" destId="{91B0D2FC-5176-1C46-AD43-E84892055464}" srcOrd="0" destOrd="0" presId="urn:microsoft.com/office/officeart/2005/8/layout/hierarchy2"/>
    <dgm:cxn modelId="{0FE5CABF-6122-BA40-A10B-4FDF62B6E1E1}" srcId="{9B51F4B8-BAA4-0C49-B5AD-CDDBE6F6A63B}" destId="{B41AA6C7-11D6-744C-A489-AEF4ED87DDBF}" srcOrd="0" destOrd="0" parTransId="{3FD77C24-B8CA-CA4E-9567-9C7C7A289A13}" sibTransId="{BAF38732-AB05-1742-BB57-4C4CEBCD66BA}"/>
    <dgm:cxn modelId="{2EE8C1D0-A077-EA49-8D38-AE0904ED57D1}" srcId="{9B51F4B8-BAA4-0C49-B5AD-CDDBE6F6A63B}" destId="{420531C9-7280-A14E-AEF1-DA55396EF2B5}" srcOrd="1" destOrd="0" parTransId="{0F6A6564-8656-A549-B812-A59EC9F96359}" sibTransId="{55F175FF-390E-A14A-A0EF-340F18CBE033}"/>
    <dgm:cxn modelId="{77ADE5E2-CE66-6344-A7F1-F296A547DCE3}" type="presOf" srcId="{0F6A6564-8656-A549-B812-A59EC9F96359}" destId="{FBFFC317-AF25-9042-834C-30B5FD4B8CC0}" srcOrd="1" destOrd="0" presId="urn:microsoft.com/office/officeart/2005/8/layout/hierarchy2"/>
    <dgm:cxn modelId="{5E7B07F5-0622-F448-93C3-EED08DFA2351}" type="presOf" srcId="{FD70EA64-E8B5-C141-BA5B-DBC395CAE1B0}" destId="{F44979BB-16E5-964B-9879-A90D24F1BE11}" srcOrd="0" destOrd="0" presId="urn:microsoft.com/office/officeart/2005/8/layout/hierarchy2"/>
    <dgm:cxn modelId="{C901D7FC-2613-824C-82A0-1A35E2101BD9}" srcId="{FD70EA64-E8B5-C141-BA5B-DBC395CAE1B0}" destId="{9B51F4B8-BAA4-0C49-B5AD-CDDBE6F6A63B}" srcOrd="0" destOrd="0" parTransId="{60A73EFC-CCE7-1541-B720-74A501C1ECBB}" sibTransId="{A725E16C-D8EF-CB4E-B4E3-3FECE01B38A7}"/>
    <dgm:cxn modelId="{F80E173D-0B4A-C641-AD19-30FEEFB9BE23}" type="presParOf" srcId="{F44979BB-16E5-964B-9879-A90D24F1BE11}" destId="{0FEC56D6-59CE-D84B-B6D1-1A9CEBA8496E}" srcOrd="0" destOrd="0" presId="urn:microsoft.com/office/officeart/2005/8/layout/hierarchy2"/>
    <dgm:cxn modelId="{5FD3D050-BDBE-694C-8B9E-86F0FB9A0CC7}" type="presParOf" srcId="{0FEC56D6-59CE-D84B-B6D1-1A9CEBA8496E}" destId="{81EDAB5F-EC36-C04C-A496-05535841C999}" srcOrd="0" destOrd="0" presId="urn:microsoft.com/office/officeart/2005/8/layout/hierarchy2"/>
    <dgm:cxn modelId="{7441039C-669D-B746-B571-CE8C0E0D3D7C}" type="presParOf" srcId="{0FEC56D6-59CE-D84B-B6D1-1A9CEBA8496E}" destId="{590A006A-95A2-E245-96A7-D7BFC3882C3E}" srcOrd="1" destOrd="0" presId="urn:microsoft.com/office/officeart/2005/8/layout/hierarchy2"/>
    <dgm:cxn modelId="{68D33990-BD22-B845-AE9C-5C4A7C01E01A}" type="presParOf" srcId="{590A006A-95A2-E245-96A7-D7BFC3882C3E}" destId="{91B0D2FC-5176-1C46-AD43-E84892055464}" srcOrd="0" destOrd="0" presId="urn:microsoft.com/office/officeart/2005/8/layout/hierarchy2"/>
    <dgm:cxn modelId="{48C7DB71-3444-694E-AEE5-15B1A874318B}" type="presParOf" srcId="{91B0D2FC-5176-1C46-AD43-E84892055464}" destId="{3B76D8DD-BD0B-E040-8D8C-DA8FBB04E779}" srcOrd="0" destOrd="0" presId="urn:microsoft.com/office/officeart/2005/8/layout/hierarchy2"/>
    <dgm:cxn modelId="{FB1960DA-0AE8-1641-808F-39E6C13DDEFC}" type="presParOf" srcId="{590A006A-95A2-E245-96A7-D7BFC3882C3E}" destId="{29329583-E6CF-144C-A2AB-BF33371100EC}" srcOrd="1" destOrd="0" presId="urn:microsoft.com/office/officeart/2005/8/layout/hierarchy2"/>
    <dgm:cxn modelId="{1310ED6C-DBB0-664F-929A-CF7D384E8652}" type="presParOf" srcId="{29329583-E6CF-144C-A2AB-BF33371100EC}" destId="{0F0D5802-03E0-224C-9C66-6B6A78FE1331}" srcOrd="0" destOrd="0" presId="urn:microsoft.com/office/officeart/2005/8/layout/hierarchy2"/>
    <dgm:cxn modelId="{24807BA4-AB68-3747-AE91-BDF795F1C899}" type="presParOf" srcId="{29329583-E6CF-144C-A2AB-BF33371100EC}" destId="{67297689-20EE-0E44-BC13-FE0774B519F0}" srcOrd="1" destOrd="0" presId="urn:microsoft.com/office/officeart/2005/8/layout/hierarchy2"/>
    <dgm:cxn modelId="{07D1F91C-0291-E94E-92AA-3BE6D75B85F5}" type="presParOf" srcId="{67297689-20EE-0E44-BC13-FE0774B519F0}" destId="{99287E7A-84FF-C146-94BC-2BD3C88A880A}" srcOrd="0" destOrd="0" presId="urn:microsoft.com/office/officeart/2005/8/layout/hierarchy2"/>
    <dgm:cxn modelId="{611B17FE-8422-494A-BE6E-7454B0CC243D}" type="presParOf" srcId="{99287E7A-84FF-C146-94BC-2BD3C88A880A}" destId="{457321EB-D401-F04B-A520-080AD54267E4}" srcOrd="0" destOrd="0" presId="urn:microsoft.com/office/officeart/2005/8/layout/hierarchy2"/>
    <dgm:cxn modelId="{B0567D6F-1C37-2448-BAE2-20BFFCF9E4A2}" type="presParOf" srcId="{67297689-20EE-0E44-BC13-FE0774B519F0}" destId="{95FC2EF1-D759-FA47-A16C-FA9D3EA91EC6}" srcOrd="1" destOrd="0" presId="urn:microsoft.com/office/officeart/2005/8/layout/hierarchy2"/>
    <dgm:cxn modelId="{858E0BE7-DAE7-094C-A17F-125BAD6AF49C}" type="presParOf" srcId="{95FC2EF1-D759-FA47-A16C-FA9D3EA91EC6}" destId="{E3662112-0599-6042-9329-04604431BFA1}" srcOrd="0" destOrd="0" presId="urn:microsoft.com/office/officeart/2005/8/layout/hierarchy2"/>
    <dgm:cxn modelId="{4A13296E-EEB9-0E47-8710-A93DC0825F28}" type="presParOf" srcId="{95FC2EF1-D759-FA47-A16C-FA9D3EA91EC6}" destId="{28091AC8-6340-DF48-9AE8-F39B3E2FA69A}" srcOrd="1" destOrd="0" presId="urn:microsoft.com/office/officeart/2005/8/layout/hierarchy2"/>
    <dgm:cxn modelId="{1A7FE059-903B-8A4C-8BAC-84427CAEA4B8}" type="presParOf" srcId="{590A006A-95A2-E245-96A7-D7BFC3882C3E}" destId="{825C7758-A318-4846-8696-AA6846DCCF09}" srcOrd="2" destOrd="0" presId="urn:microsoft.com/office/officeart/2005/8/layout/hierarchy2"/>
    <dgm:cxn modelId="{88931FD9-A2BA-A842-B862-CAF885A89211}" type="presParOf" srcId="{825C7758-A318-4846-8696-AA6846DCCF09}" destId="{FBFFC317-AF25-9042-834C-30B5FD4B8CC0}" srcOrd="0" destOrd="0" presId="urn:microsoft.com/office/officeart/2005/8/layout/hierarchy2"/>
    <dgm:cxn modelId="{00A28475-8A86-D543-8EBD-BB1FFA2BA820}" type="presParOf" srcId="{590A006A-95A2-E245-96A7-D7BFC3882C3E}" destId="{29ABB354-BF89-3E49-895A-18601C0CF265}" srcOrd="3" destOrd="0" presId="urn:microsoft.com/office/officeart/2005/8/layout/hierarchy2"/>
    <dgm:cxn modelId="{4E7A0FBC-010B-9448-A4BD-D81E275163B6}" type="presParOf" srcId="{29ABB354-BF89-3E49-895A-18601C0CF265}" destId="{3B607D86-F894-EE44-B401-22E358D3ED84}" srcOrd="0" destOrd="0" presId="urn:microsoft.com/office/officeart/2005/8/layout/hierarchy2"/>
    <dgm:cxn modelId="{CD5648EE-EE9E-3947-910C-5953C0C97ECF}" type="presParOf" srcId="{29ABB354-BF89-3E49-895A-18601C0CF265}" destId="{7261AAAE-20B9-B946-9343-ECBE2D1C7425}" srcOrd="1" destOrd="0" presId="urn:microsoft.com/office/officeart/2005/8/layout/hierarchy2"/>
    <dgm:cxn modelId="{B7E328F0-E0BF-EC48-82D6-4D247FA3A9D9}" type="presParOf" srcId="{7261AAAE-20B9-B946-9343-ECBE2D1C7425}" destId="{A2DBEF6E-73E5-9942-B10B-ABA9260E0546}" srcOrd="0" destOrd="0" presId="urn:microsoft.com/office/officeart/2005/8/layout/hierarchy2"/>
    <dgm:cxn modelId="{8B43EC45-CFDA-4440-9F0D-FC44D363C242}" type="presParOf" srcId="{A2DBEF6E-73E5-9942-B10B-ABA9260E0546}" destId="{FC12B360-1AFF-814B-9714-3C121E0081B4}" srcOrd="0" destOrd="0" presId="urn:microsoft.com/office/officeart/2005/8/layout/hierarchy2"/>
    <dgm:cxn modelId="{3B30AA4F-33B3-FF41-B8D4-5C7F739F08A9}" type="presParOf" srcId="{7261AAAE-20B9-B946-9343-ECBE2D1C7425}" destId="{DFB909D9-23B0-3C4D-8411-A7AE06C71E79}" srcOrd="1" destOrd="0" presId="urn:microsoft.com/office/officeart/2005/8/layout/hierarchy2"/>
    <dgm:cxn modelId="{8BEE2E52-EFC8-1745-AC76-710C1AAD80C5}" type="presParOf" srcId="{DFB909D9-23B0-3C4D-8411-A7AE06C71E79}" destId="{22B17301-0D51-6F46-8B39-05F2A6CD883E}" srcOrd="0" destOrd="0" presId="urn:microsoft.com/office/officeart/2005/8/layout/hierarchy2"/>
    <dgm:cxn modelId="{762742BA-1763-B74D-B761-D3B2A3C54BD9}" type="presParOf" srcId="{DFB909D9-23B0-3C4D-8411-A7AE06C71E79}" destId="{FF3D9EBB-B061-7A4B-A993-EFA20D84C8E4}"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EDAB5F-EC36-C04C-A496-05535841C999}">
      <dsp:nvSpPr>
        <dsp:cNvPr id="0" name=""/>
        <dsp:cNvSpPr/>
      </dsp:nvSpPr>
      <dsp:spPr>
        <a:xfrm>
          <a:off x="6383" y="2235991"/>
          <a:ext cx="1702159" cy="85107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sz="1800" b="1" kern="1200" dirty="0"/>
            <a:t>Phrase Reading</a:t>
          </a:r>
        </a:p>
      </dsp:txBody>
      <dsp:txXfrm>
        <a:off x="31310" y="2260918"/>
        <a:ext cx="1652305" cy="801225"/>
      </dsp:txXfrm>
    </dsp:sp>
    <dsp:sp modelId="{91B0D2FC-5176-1C46-AD43-E84892055464}">
      <dsp:nvSpPr>
        <dsp:cNvPr id="0" name=""/>
        <dsp:cNvSpPr/>
      </dsp:nvSpPr>
      <dsp:spPr>
        <a:xfrm rot="18485542">
          <a:off x="1497159" y="2212536"/>
          <a:ext cx="1103629" cy="29414"/>
        </a:xfrm>
        <a:custGeom>
          <a:avLst/>
          <a:gdLst/>
          <a:ahLst/>
          <a:cxnLst/>
          <a:rect l="0" t="0" r="0" b="0"/>
          <a:pathLst>
            <a:path>
              <a:moveTo>
                <a:pt x="0" y="14707"/>
              </a:moveTo>
              <a:lnTo>
                <a:pt x="1103629" y="1470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021383" y="2199653"/>
        <a:ext cx="55181" cy="55181"/>
      </dsp:txXfrm>
    </dsp:sp>
    <dsp:sp modelId="{0F0D5802-03E0-224C-9C66-6B6A78FE1331}">
      <dsp:nvSpPr>
        <dsp:cNvPr id="0" name=""/>
        <dsp:cNvSpPr/>
      </dsp:nvSpPr>
      <dsp:spPr>
        <a:xfrm>
          <a:off x="2389406" y="1367416"/>
          <a:ext cx="1702159" cy="85107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US" sz="1600" b="1" kern="1200" dirty="0"/>
            <a:t>Reading Speed (Fluency)</a:t>
          </a:r>
        </a:p>
      </dsp:txBody>
      <dsp:txXfrm>
        <a:off x="2414333" y="1392343"/>
        <a:ext cx="1652305" cy="801225"/>
      </dsp:txXfrm>
    </dsp:sp>
    <dsp:sp modelId="{99287E7A-84FF-C146-94BC-2BD3C88A880A}">
      <dsp:nvSpPr>
        <dsp:cNvPr id="0" name=""/>
        <dsp:cNvSpPr/>
      </dsp:nvSpPr>
      <dsp:spPr>
        <a:xfrm>
          <a:off x="4091565" y="1778248"/>
          <a:ext cx="680863" cy="29414"/>
        </a:xfrm>
        <a:custGeom>
          <a:avLst/>
          <a:gdLst/>
          <a:ahLst/>
          <a:cxnLst/>
          <a:rect l="0" t="0" r="0" b="0"/>
          <a:pathLst>
            <a:path>
              <a:moveTo>
                <a:pt x="0" y="14707"/>
              </a:moveTo>
              <a:lnTo>
                <a:pt x="680863" y="1470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4414975" y="1775934"/>
        <a:ext cx="34043" cy="34043"/>
      </dsp:txXfrm>
    </dsp:sp>
    <dsp:sp modelId="{E3662112-0599-6042-9329-04604431BFA1}">
      <dsp:nvSpPr>
        <dsp:cNvPr id="0" name=""/>
        <dsp:cNvSpPr/>
      </dsp:nvSpPr>
      <dsp:spPr>
        <a:xfrm>
          <a:off x="4772429" y="930731"/>
          <a:ext cx="4365187" cy="172444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US" sz="1600" b="0" i="0" kern="1200" dirty="0">
              <a:solidFill>
                <a:schemeClr val="accent4">
                  <a:lumMod val="75000"/>
                </a:schemeClr>
              </a:solidFill>
            </a:rPr>
            <a:t>When you group words together, your brain uses the </a:t>
          </a:r>
          <a:r>
            <a:rPr lang="en-US" sz="1600" b="1" i="0" kern="1200" dirty="0">
              <a:solidFill>
                <a:schemeClr val="accent4">
                  <a:lumMod val="75000"/>
                </a:schemeClr>
              </a:solidFill>
            </a:rPr>
            <a:t>‘chunks’</a:t>
          </a:r>
          <a:r>
            <a:rPr lang="en-US" sz="1600" b="0" i="0" kern="1200" dirty="0">
              <a:solidFill>
                <a:schemeClr val="accent4">
                  <a:lumMod val="75000"/>
                </a:schemeClr>
              </a:solidFill>
            </a:rPr>
            <a:t> of words to </a:t>
          </a:r>
          <a:r>
            <a:rPr lang="en-US" sz="1600" b="1" i="0" kern="1200" dirty="0">
              <a:solidFill>
                <a:schemeClr val="accent4">
                  <a:lumMod val="75000"/>
                </a:schemeClr>
              </a:solidFill>
            </a:rPr>
            <a:t>form meaning quickly</a:t>
          </a:r>
          <a:r>
            <a:rPr lang="en-US" sz="1600" b="0" i="0" kern="1200" dirty="0">
              <a:solidFill>
                <a:schemeClr val="accent4">
                  <a:lumMod val="75000"/>
                </a:schemeClr>
              </a:solidFill>
            </a:rPr>
            <a:t>. Your eyes </a:t>
          </a:r>
          <a:r>
            <a:rPr lang="en-US" sz="1600" b="1" i="0" kern="1200" dirty="0">
              <a:solidFill>
                <a:schemeClr val="accent4">
                  <a:lumMod val="75000"/>
                </a:schemeClr>
              </a:solidFill>
            </a:rPr>
            <a:t>make little jumps</a:t>
          </a:r>
          <a:r>
            <a:rPr lang="en-US" sz="1600" b="0" i="0" kern="1200" dirty="0">
              <a:solidFill>
                <a:schemeClr val="accent4">
                  <a:lumMod val="75000"/>
                </a:schemeClr>
              </a:solidFill>
            </a:rPr>
            <a:t> from phrase to phrase. After each little jump, your eyes will </a:t>
          </a:r>
          <a:r>
            <a:rPr lang="en-US" sz="1600" b="1" i="0" kern="1200" dirty="0">
              <a:solidFill>
                <a:schemeClr val="accent4">
                  <a:lumMod val="75000"/>
                </a:schemeClr>
              </a:solidFill>
            </a:rPr>
            <a:t>fixate on important words</a:t>
          </a:r>
          <a:r>
            <a:rPr lang="en-US" sz="1600" b="0" i="0" kern="1200" dirty="0">
              <a:solidFill>
                <a:schemeClr val="accent4">
                  <a:lumMod val="75000"/>
                </a:schemeClr>
              </a:solidFill>
            </a:rPr>
            <a:t> and the </a:t>
          </a:r>
          <a:r>
            <a:rPr lang="en-US" sz="1600" b="1" i="0" kern="1200" dirty="0">
              <a:solidFill>
                <a:schemeClr val="accent4">
                  <a:lumMod val="75000"/>
                </a:schemeClr>
              </a:solidFill>
            </a:rPr>
            <a:t>small words become automatic.</a:t>
          </a:r>
          <a:endParaRPr lang="en-US" sz="1600" b="1" kern="1200" dirty="0">
            <a:solidFill>
              <a:schemeClr val="accent4">
                <a:lumMod val="75000"/>
              </a:schemeClr>
            </a:solidFill>
          </a:endParaRPr>
        </a:p>
      </dsp:txBody>
      <dsp:txXfrm>
        <a:off x="4822936" y="981238"/>
        <a:ext cx="4264173" cy="1623434"/>
      </dsp:txXfrm>
    </dsp:sp>
    <dsp:sp modelId="{825C7758-A318-4846-8696-AA6846DCCF09}">
      <dsp:nvSpPr>
        <dsp:cNvPr id="0" name=""/>
        <dsp:cNvSpPr/>
      </dsp:nvSpPr>
      <dsp:spPr>
        <a:xfrm rot="3114458">
          <a:off x="1497159" y="3081112"/>
          <a:ext cx="1103629" cy="29414"/>
        </a:xfrm>
        <a:custGeom>
          <a:avLst/>
          <a:gdLst/>
          <a:ahLst/>
          <a:cxnLst/>
          <a:rect l="0" t="0" r="0" b="0"/>
          <a:pathLst>
            <a:path>
              <a:moveTo>
                <a:pt x="0" y="14707"/>
              </a:moveTo>
              <a:lnTo>
                <a:pt x="1103629" y="1470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021383" y="3068228"/>
        <a:ext cx="55181" cy="55181"/>
      </dsp:txXfrm>
    </dsp:sp>
    <dsp:sp modelId="{3B607D86-F894-EE44-B401-22E358D3ED84}">
      <dsp:nvSpPr>
        <dsp:cNvPr id="0" name=""/>
        <dsp:cNvSpPr/>
      </dsp:nvSpPr>
      <dsp:spPr>
        <a:xfrm>
          <a:off x="2389406" y="3104567"/>
          <a:ext cx="1702159" cy="85107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US" sz="1600" b="1" kern="1200" dirty="0"/>
            <a:t>Reading Comprehension</a:t>
          </a:r>
        </a:p>
      </dsp:txBody>
      <dsp:txXfrm>
        <a:off x="2414333" y="3129494"/>
        <a:ext cx="1652305" cy="801225"/>
      </dsp:txXfrm>
    </dsp:sp>
    <dsp:sp modelId="{A2DBEF6E-73E5-9942-B10B-ABA9260E0546}">
      <dsp:nvSpPr>
        <dsp:cNvPr id="0" name=""/>
        <dsp:cNvSpPr/>
      </dsp:nvSpPr>
      <dsp:spPr>
        <a:xfrm>
          <a:off x="4091565" y="3515400"/>
          <a:ext cx="680863" cy="29414"/>
        </a:xfrm>
        <a:custGeom>
          <a:avLst/>
          <a:gdLst/>
          <a:ahLst/>
          <a:cxnLst/>
          <a:rect l="0" t="0" r="0" b="0"/>
          <a:pathLst>
            <a:path>
              <a:moveTo>
                <a:pt x="0" y="14707"/>
              </a:moveTo>
              <a:lnTo>
                <a:pt x="680863" y="1470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4414975" y="3513085"/>
        <a:ext cx="34043" cy="34043"/>
      </dsp:txXfrm>
    </dsp:sp>
    <dsp:sp modelId="{22B17301-0D51-6F46-8B39-05F2A6CD883E}">
      <dsp:nvSpPr>
        <dsp:cNvPr id="0" name=""/>
        <dsp:cNvSpPr/>
      </dsp:nvSpPr>
      <dsp:spPr>
        <a:xfrm>
          <a:off x="4772429" y="2782842"/>
          <a:ext cx="4355263" cy="149452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US" sz="1600" b="0" i="0" kern="1200" dirty="0">
              <a:solidFill>
                <a:schemeClr val="accent4">
                  <a:lumMod val="75000"/>
                </a:schemeClr>
              </a:solidFill>
            </a:rPr>
            <a:t>Your brain’s job is to search for and create ‘</a:t>
          </a:r>
          <a:r>
            <a:rPr lang="en-US" sz="1600" b="1" i="0" kern="1200" dirty="0">
              <a:solidFill>
                <a:schemeClr val="accent4">
                  <a:lumMod val="75000"/>
                </a:schemeClr>
              </a:solidFill>
            </a:rPr>
            <a:t>meaning</a:t>
          </a:r>
          <a:r>
            <a:rPr lang="en-US" sz="1600" b="0" i="0" kern="1200" dirty="0">
              <a:solidFill>
                <a:schemeClr val="accent4">
                  <a:lumMod val="75000"/>
                </a:schemeClr>
              </a:solidFill>
            </a:rPr>
            <a:t>’ as you read the phrases. By reading in phrases ( chunks), your brain </a:t>
          </a:r>
          <a:r>
            <a:rPr lang="en-US" sz="1600" b="1" i="0" kern="1200" dirty="0">
              <a:solidFill>
                <a:schemeClr val="accent4">
                  <a:lumMod val="75000"/>
                </a:schemeClr>
              </a:solidFill>
            </a:rPr>
            <a:t>grasps meaning quickly</a:t>
          </a:r>
          <a:r>
            <a:rPr lang="en-US" sz="1600" b="0" i="0" kern="1200" dirty="0">
              <a:solidFill>
                <a:schemeClr val="accent4">
                  <a:lumMod val="75000"/>
                </a:schemeClr>
              </a:solidFill>
            </a:rPr>
            <a:t> and you can </a:t>
          </a:r>
          <a:r>
            <a:rPr lang="en-US" sz="1600" b="1" i="0" kern="1200" dirty="0">
              <a:solidFill>
                <a:schemeClr val="accent4">
                  <a:lumMod val="75000"/>
                </a:schemeClr>
              </a:solidFill>
            </a:rPr>
            <a:t>move right along.</a:t>
          </a:r>
          <a:endParaRPr lang="en-US" sz="1600" b="1" kern="1200" dirty="0">
            <a:solidFill>
              <a:schemeClr val="accent4">
                <a:lumMod val="75000"/>
              </a:schemeClr>
            </a:solidFill>
          </a:endParaRPr>
        </a:p>
      </dsp:txBody>
      <dsp:txXfrm>
        <a:off x="4816202" y="2826615"/>
        <a:ext cx="4267717" cy="1406983"/>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
        <p:cNvGrpSpPr/>
        <p:nvPr/>
      </p:nvGrpSpPr>
      <p:grpSpPr>
        <a:xfrm>
          <a:off x="0" y="0"/>
          <a:ext cx="0" cy="0"/>
          <a:chOff x="0" y="0"/>
          <a:chExt cx="0" cy="0"/>
        </a:xfrm>
      </p:grpSpPr>
      <p:sp>
        <p:nvSpPr>
          <p:cNvPr id="1424" name="Google Shape;142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5" name="Google Shape;142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50"/>
        <p:cNvGrpSpPr/>
        <p:nvPr/>
      </p:nvGrpSpPr>
      <p:grpSpPr>
        <a:xfrm>
          <a:off x="0" y="0"/>
          <a:ext cx="0" cy="0"/>
          <a:chOff x="0" y="0"/>
          <a:chExt cx="0" cy="0"/>
        </a:xfrm>
      </p:grpSpPr>
      <p:sp>
        <p:nvSpPr>
          <p:cNvPr id="5651" name="Google Shape;5651;g1ddfc3f4dc4_1_101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2" name="Google Shape;5652;g1ddfc3f4dc4_1_10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74"/>
        <p:cNvGrpSpPr/>
        <p:nvPr/>
      </p:nvGrpSpPr>
      <p:grpSpPr>
        <a:xfrm>
          <a:off x="0" y="0"/>
          <a:ext cx="0" cy="0"/>
          <a:chOff x="0" y="0"/>
          <a:chExt cx="0" cy="0"/>
        </a:xfrm>
      </p:grpSpPr>
      <p:sp>
        <p:nvSpPr>
          <p:cNvPr id="5675" name="Google Shape;5675;g1ddfc3f4dc4_1_101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76" name="Google Shape;5676;g1ddfc3f4dc4_1_10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0"/>
        <p:cNvGrpSpPr/>
        <p:nvPr/>
      </p:nvGrpSpPr>
      <p:grpSpPr>
        <a:xfrm>
          <a:off x="0" y="0"/>
          <a:ext cx="0" cy="0"/>
          <a:chOff x="0" y="0"/>
          <a:chExt cx="0" cy="0"/>
        </a:xfrm>
      </p:grpSpPr>
      <p:sp>
        <p:nvSpPr>
          <p:cNvPr id="5691" name="Google Shape;5691;g1ddfc3f4dc4_1_101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2" name="Google Shape;5692;g1ddfc3f4dc4_1_101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9"/>
        <p:cNvGrpSpPr/>
        <p:nvPr/>
      </p:nvGrpSpPr>
      <p:grpSpPr>
        <a:xfrm>
          <a:off x="0" y="0"/>
          <a:ext cx="0" cy="0"/>
          <a:chOff x="0" y="0"/>
          <a:chExt cx="0" cy="0"/>
        </a:xfrm>
      </p:grpSpPr>
      <p:sp>
        <p:nvSpPr>
          <p:cNvPr id="6030" name="Google Shape;6030;g1ddfc3f4dc4_1_105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1" name="Google Shape;6031;g1ddfc3f4dc4_1_10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0"/>
        <p:cNvGrpSpPr/>
        <p:nvPr/>
      </p:nvGrpSpPr>
      <p:grpSpPr>
        <a:xfrm>
          <a:off x="0" y="0"/>
          <a:ext cx="0" cy="0"/>
          <a:chOff x="0" y="0"/>
          <a:chExt cx="0" cy="0"/>
        </a:xfrm>
      </p:grpSpPr>
      <p:sp>
        <p:nvSpPr>
          <p:cNvPr id="8231" name="Google Shape;8231;g1ddfc3f4dc4_1_127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2" name="Google Shape;8232;g1ddfc3f4dc4_1_127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49"/>
        <p:cNvGrpSpPr/>
        <p:nvPr/>
      </p:nvGrpSpPr>
      <p:grpSpPr>
        <a:xfrm>
          <a:off x="0" y="0"/>
          <a:ext cx="0" cy="0"/>
          <a:chOff x="0" y="0"/>
          <a:chExt cx="0" cy="0"/>
        </a:xfrm>
      </p:grpSpPr>
      <p:sp>
        <p:nvSpPr>
          <p:cNvPr id="8650" name="Google Shape;8650;g1ddfc3f4dc4_1_131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51" name="Google Shape;8651;g1ddfc3f4dc4_1_13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9"/>
        <p:cNvGrpSpPr/>
        <p:nvPr/>
      </p:nvGrpSpPr>
      <p:grpSpPr>
        <a:xfrm>
          <a:off x="0" y="0"/>
          <a:ext cx="0" cy="0"/>
          <a:chOff x="0" y="0"/>
          <a:chExt cx="0" cy="0"/>
        </a:xfrm>
      </p:grpSpPr>
      <p:sp>
        <p:nvSpPr>
          <p:cNvPr id="8820" name="Google Shape;8820;g1ddfc3f4dc4_1_132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21" name="Google Shape;8821;g1ddfc3f4dc4_1_132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4"/>
        <p:cNvGrpSpPr/>
        <p:nvPr/>
      </p:nvGrpSpPr>
      <p:grpSpPr>
        <a:xfrm>
          <a:off x="0" y="0"/>
          <a:ext cx="0" cy="0"/>
          <a:chOff x="0" y="0"/>
          <a:chExt cx="0" cy="0"/>
        </a:xfrm>
      </p:grpSpPr>
      <p:sp>
        <p:nvSpPr>
          <p:cNvPr id="9225" name="Google Shape;9225;g1ddfc3f4dc4_1_137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6" name="Google Shape;9226;g1ddfc3f4dc4_1_13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04"/>
        <p:cNvGrpSpPr/>
        <p:nvPr/>
      </p:nvGrpSpPr>
      <p:grpSpPr>
        <a:xfrm>
          <a:off x="0" y="0"/>
          <a:ext cx="0" cy="0"/>
          <a:chOff x="0" y="0"/>
          <a:chExt cx="0" cy="0"/>
        </a:xfrm>
      </p:grpSpPr>
      <p:sp>
        <p:nvSpPr>
          <p:cNvPr id="9605" name="Google Shape;9605;g1ddfc3f4dc4_1_140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06" name="Google Shape;9606;g1ddfc3f4dc4_1_140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0"/>
        <p:cNvGrpSpPr/>
        <p:nvPr/>
      </p:nvGrpSpPr>
      <p:grpSpPr>
        <a:xfrm>
          <a:off x="0" y="0"/>
          <a:ext cx="0" cy="0"/>
          <a:chOff x="0" y="0"/>
          <a:chExt cx="0" cy="0"/>
        </a:xfrm>
      </p:grpSpPr>
      <p:sp>
        <p:nvSpPr>
          <p:cNvPr id="10031" name="Google Shape;10031;g1ddfc3f4dc4_1_145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2" name="Google Shape;10032;g1ddfc3f4dc4_1_14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8"/>
        <p:cNvGrpSpPr/>
        <p:nvPr/>
      </p:nvGrpSpPr>
      <p:grpSpPr>
        <a:xfrm>
          <a:off x="0" y="0"/>
          <a:ext cx="0" cy="0"/>
          <a:chOff x="0" y="0"/>
          <a:chExt cx="0" cy="0"/>
        </a:xfrm>
      </p:grpSpPr>
      <p:sp>
        <p:nvSpPr>
          <p:cNvPr id="1559" name="Google Shape;1559;g1dde9c335a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0" name="Google Shape;1560;g1dde9c335a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91"/>
        <p:cNvGrpSpPr/>
        <p:nvPr/>
      </p:nvGrpSpPr>
      <p:grpSpPr>
        <a:xfrm>
          <a:off x="0" y="0"/>
          <a:ext cx="0" cy="0"/>
          <a:chOff x="0" y="0"/>
          <a:chExt cx="0" cy="0"/>
        </a:xfrm>
      </p:grpSpPr>
      <p:sp>
        <p:nvSpPr>
          <p:cNvPr id="10392" name="Google Shape;10392;g1ddfc3f4dc4_1_148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93" name="Google Shape;10393;g1ddfc3f4dc4_1_148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1"/>
        <p:cNvGrpSpPr/>
        <p:nvPr/>
      </p:nvGrpSpPr>
      <p:grpSpPr>
        <a:xfrm>
          <a:off x="0" y="0"/>
          <a:ext cx="0" cy="0"/>
          <a:chOff x="0" y="0"/>
          <a:chExt cx="0" cy="0"/>
        </a:xfrm>
      </p:grpSpPr>
      <p:sp>
        <p:nvSpPr>
          <p:cNvPr id="10902" name="Google Shape;10902;g1ddfc3f4dc4_1_153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3" name="Google Shape;10903;g1ddfc3f4dc4_1_15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1"/>
        <p:cNvGrpSpPr/>
        <p:nvPr/>
      </p:nvGrpSpPr>
      <p:grpSpPr>
        <a:xfrm>
          <a:off x="0" y="0"/>
          <a:ext cx="0" cy="0"/>
          <a:chOff x="0" y="0"/>
          <a:chExt cx="0" cy="0"/>
        </a:xfrm>
      </p:grpSpPr>
      <p:sp>
        <p:nvSpPr>
          <p:cNvPr id="11522" name="Google Shape;11522;g1ddfc3f4dc4_1_159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23" name="Google Shape;11523;g1ddfc3f4dc4_1_159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15"/>
        <p:cNvGrpSpPr/>
        <p:nvPr/>
      </p:nvGrpSpPr>
      <p:grpSpPr>
        <a:xfrm>
          <a:off x="0" y="0"/>
          <a:ext cx="0" cy="0"/>
          <a:chOff x="0" y="0"/>
          <a:chExt cx="0" cy="0"/>
        </a:xfrm>
      </p:grpSpPr>
      <p:sp>
        <p:nvSpPr>
          <p:cNvPr id="12116" name="Google Shape;12116;g1ddfc3f4dc4_1_165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17" name="Google Shape;12117;g1ddfc3f4dc4_1_16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6"/>
        <p:cNvGrpSpPr/>
        <p:nvPr/>
      </p:nvGrpSpPr>
      <p:grpSpPr>
        <a:xfrm>
          <a:off x="0" y="0"/>
          <a:ext cx="0" cy="0"/>
          <a:chOff x="0" y="0"/>
          <a:chExt cx="0" cy="0"/>
        </a:xfrm>
      </p:grpSpPr>
      <p:sp>
        <p:nvSpPr>
          <p:cNvPr id="12437" name="Google Shape;12437;g1ddfc3f4dc4_1_169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8" name="Google Shape;12438;g1ddfc3f4dc4_1_16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44"/>
        <p:cNvGrpSpPr/>
        <p:nvPr/>
      </p:nvGrpSpPr>
      <p:grpSpPr>
        <a:xfrm>
          <a:off x="0" y="0"/>
          <a:ext cx="0" cy="0"/>
          <a:chOff x="0" y="0"/>
          <a:chExt cx="0" cy="0"/>
        </a:xfrm>
      </p:grpSpPr>
      <p:sp>
        <p:nvSpPr>
          <p:cNvPr id="12745" name="Google Shape;12745;g1ddfc3f4dc4_1_188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46" name="Google Shape;12746;g1ddfc3f4dc4_1_188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fontAlgn="auto">
              <a:spcAft>
                <a:spcPts val="0"/>
              </a:spcAft>
              <a:buFont typeface="Wingdings 2"/>
              <a:buNone/>
              <a:defRPr/>
            </a:pPr>
            <a:r>
              <a:rPr lang="en-NZ" dirty="0"/>
              <a:t>Scanning is a fast reading technique. It's a way of reading to look for specific information in a text.</a:t>
            </a:r>
          </a:p>
          <a:p>
            <a:pPr marL="0" indent="0" fontAlgn="auto">
              <a:spcAft>
                <a:spcPts val="0"/>
              </a:spcAft>
              <a:buFont typeface="Wingdings 2"/>
              <a:buNone/>
              <a:defRPr/>
            </a:pPr>
            <a:endParaRPr lang="en-NZ" sz="100" dirty="0"/>
          </a:p>
          <a:p>
            <a:pPr marL="0" indent="0" fontAlgn="auto">
              <a:spcAft>
                <a:spcPts val="0"/>
              </a:spcAft>
              <a:buFont typeface="Wingdings 2"/>
              <a:buNone/>
              <a:defRPr/>
            </a:pPr>
            <a:r>
              <a:rPr lang="en-NZ" dirty="0"/>
              <a:t>Scanning can be used to read through the ads in a newspaper, or for browsing TV schedules, timetables, lists, catalogues or web pages for information. For these tasks you don't need to read or understand every word. </a:t>
            </a:r>
          </a:p>
          <a:p>
            <a:pPr marL="0" indent="0" fontAlgn="auto">
              <a:spcAft>
                <a:spcPts val="0"/>
              </a:spcAft>
              <a:buFont typeface="Wingdings 2"/>
              <a:buNone/>
              <a:defRPr/>
            </a:pPr>
            <a:endParaRPr lang="en-NZ" sz="100" dirty="0"/>
          </a:p>
          <a:p>
            <a:pPr marL="0" indent="0" fontAlgn="auto">
              <a:spcAft>
                <a:spcPts val="0"/>
              </a:spcAft>
              <a:buFont typeface="Wingdings 2"/>
              <a:buNone/>
              <a:defRPr/>
            </a:pPr>
            <a:r>
              <a:rPr lang="en-NZ" dirty="0"/>
              <a:t>Scanning is also useful when studying or looking to find specific information from a book or article quickly as there is not always time to read every word.</a:t>
            </a:r>
          </a:p>
        </p:txBody>
      </p:sp>
    </p:spTree>
    <p:extLst>
      <p:ext uri="{BB962C8B-B14F-4D97-AF65-F5344CB8AC3E}">
        <p14:creationId xmlns:p14="http://schemas.microsoft.com/office/powerpoint/2010/main" val="5960747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4"/>
        <p:cNvGrpSpPr/>
        <p:nvPr/>
      </p:nvGrpSpPr>
      <p:grpSpPr>
        <a:xfrm>
          <a:off x="0" y="0"/>
          <a:ext cx="0" cy="0"/>
          <a:chOff x="0" y="0"/>
          <a:chExt cx="0" cy="0"/>
        </a:xfrm>
      </p:grpSpPr>
      <p:sp>
        <p:nvSpPr>
          <p:cNvPr id="5135" name="Google Shape;5135;g1ddfc3f4dc4_1_8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6" name="Google Shape;5136;g1ddfc3f4dc4_1_8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0"/>
        <p:cNvGrpSpPr/>
        <p:nvPr/>
      </p:nvGrpSpPr>
      <p:grpSpPr>
        <a:xfrm>
          <a:off x="0" y="0"/>
          <a:ext cx="0" cy="0"/>
          <a:chOff x="0" y="0"/>
          <a:chExt cx="0" cy="0"/>
        </a:xfrm>
      </p:grpSpPr>
      <p:sp>
        <p:nvSpPr>
          <p:cNvPr id="5611" name="Google Shape;5611;g1de0391e5a4_1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2" name="Google Shape;5612;g1de0391e5a4_1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6"/>
        <p:cNvGrpSpPr/>
        <p:nvPr/>
      </p:nvGrpSpPr>
      <p:grpSpPr>
        <a:xfrm>
          <a:off x="0" y="0"/>
          <a:ext cx="0" cy="0"/>
          <a:chOff x="0" y="0"/>
          <a:chExt cx="0" cy="0"/>
        </a:xfrm>
      </p:grpSpPr>
      <p:sp>
        <p:nvSpPr>
          <p:cNvPr id="5627" name="Google Shape;5627;g1ddfc3f4dc4_1_188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8" name="Google Shape;5628;g1ddfc3f4dc4_1_188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2"/>
        <p:cNvGrpSpPr/>
        <p:nvPr/>
      </p:nvGrpSpPr>
      <p:grpSpPr>
        <a:xfrm>
          <a:off x="0" y="0"/>
          <a:ext cx="0" cy="0"/>
          <a:chOff x="0" y="0"/>
          <a:chExt cx="0" cy="0"/>
        </a:xfrm>
      </p:grpSpPr>
      <p:sp>
        <p:nvSpPr>
          <p:cNvPr id="5633" name="Google Shape;5633;g1de0391e5a4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4" name="Google Shape;5634;g1de0391e5a4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8"/>
        <p:cNvGrpSpPr/>
        <p:nvPr/>
      </p:nvGrpSpPr>
      <p:grpSpPr>
        <a:xfrm>
          <a:off x="0" y="0"/>
          <a:ext cx="0" cy="0"/>
          <a:chOff x="0" y="0"/>
          <a:chExt cx="0" cy="0"/>
        </a:xfrm>
      </p:grpSpPr>
      <p:sp>
        <p:nvSpPr>
          <p:cNvPr id="5639" name="Google Shape;5639;g1ddfc3f4dc4_1_101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0" name="Google Shape;5640;g1ddfc3f4dc4_1_10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4"/>
        <p:cNvGrpSpPr/>
        <p:nvPr/>
      </p:nvGrpSpPr>
      <p:grpSpPr>
        <a:xfrm>
          <a:off x="0" y="0"/>
          <a:ext cx="0" cy="0"/>
          <a:chOff x="0" y="0"/>
          <a:chExt cx="0" cy="0"/>
        </a:xfrm>
      </p:grpSpPr>
      <p:sp>
        <p:nvSpPr>
          <p:cNvPr id="5645" name="Google Shape;5645;g1ddfc3f4dc4_1_101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6" name="Google Shape;5646;g1ddfc3f4dc4_1_10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3.png"/><Relationship Id="rId7"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0.png"/><Relationship Id="rId11" Type="http://schemas.openxmlformats.org/officeDocument/2006/relationships/image" Target="../media/image43.png"/><Relationship Id="rId5" Type="http://schemas.openxmlformats.org/officeDocument/2006/relationships/image" Target="../media/image32.png"/><Relationship Id="rId10" Type="http://schemas.openxmlformats.org/officeDocument/2006/relationships/image" Target="../media/image42.png"/><Relationship Id="rId4" Type="http://schemas.openxmlformats.org/officeDocument/2006/relationships/image" Target="../media/image10.png"/><Relationship Id="rId9" Type="http://schemas.openxmlformats.org/officeDocument/2006/relationships/image" Target="../media/image41.png"/></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33.png"/><Relationship Id="rId7" Type="http://schemas.openxmlformats.org/officeDocument/2006/relationships/image" Target="../media/image21.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5.png"/><Relationship Id="rId5" Type="http://schemas.openxmlformats.org/officeDocument/2006/relationships/image" Target="../media/image8.png"/><Relationship Id="rId10" Type="http://schemas.openxmlformats.org/officeDocument/2006/relationships/image" Target="../media/image46.png"/><Relationship Id="rId4" Type="http://schemas.openxmlformats.org/officeDocument/2006/relationships/image" Target="../media/image44.png"/><Relationship Id="rId9" Type="http://schemas.openxmlformats.org/officeDocument/2006/relationships/image" Target="../media/image17.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10" Type="http://schemas.openxmlformats.org/officeDocument/2006/relationships/image" Target="../media/image18.png"/><Relationship Id="rId4" Type="http://schemas.openxmlformats.org/officeDocument/2006/relationships/image" Target="../media/image13.png"/><Relationship Id="rId9" Type="http://schemas.openxmlformats.org/officeDocument/2006/relationships/image" Target="../media/image8.png"/></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10" Type="http://schemas.openxmlformats.org/officeDocument/2006/relationships/image" Target="../media/image18.png"/><Relationship Id="rId4" Type="http://schemas.openxmlformats.org/officeDocument/2006/relationships/image" Target="../media/image13.png"/><Relationship Id="rId9" Type="http://schemas.openxmlformats.org/officeDocument/2006/relationships/image" Target="../media/image8.png"/></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2.png"/><Relationship Id="rId5" Type="http://schemas.openxmlformats.org/officeDocument/2006/relationships/image" Target="../media/image21.png"/><Relationship Id="rId10" Type="http://schemas.openxmlformats.org/officeDocument/2006/relationships/image" Target="../media/image25.png"/><Relationship Id="rId4" Type="http://schemas.openxmlformats.org/officeDocument/2006/relationships/image" Target="../media/image20.png"/><Relationship Id="rId9" Type="http://schemas.openxmlformats.org/officeDocument/2006/relationships/image" Target="../media/image13.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6.png"/><Relationship Id="rId7" Type="http://schemas.openxmlformats.org/officeDocument/2006/relationships/image" Target="../media/image29.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8.pn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2.png"/><Relationship Id="rId9" Type="http://schemas.openxmlformats.org/officeDocument/2006/relationships/image" Target="../media/image31.png"/></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3.png"/><Relationship Id="rId7"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11" Type="http://schemas.openxmlformats.org/officeDocument/2006/relationships/image" Target="../media/image22.png"/><Relationship Id="rId5" Type="http://schemas.openxmlformats.org/officeDocument/2006/relationships/image" Target="../media/image11.png"/><Relationship Id="rId10" Type="http://schemas.openxmlformats.org/officeDocument/2006/relationships/image" Target="../media/image30.png"/><Relationship Id="rId4" Type="http://schemas.openxmlformats.org/officeDocument/2006/relationships/image" Target="../media/image10.png"/><Relationship Id="rId9" Type="http://schemas.openxmlformats.org/officeDocument/2006/relationships/image" Target="../media/image34.png"/></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6.png"/><Relationship Id="rId7" Type="http://schemas.openxmlformats.org/officeDocument/2006/relationships/image" Target="../media/image29.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8.pn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2.png"/><Relationship Id="rId9" Type="http://schemas.openxmlformats.org/officeDocument/2006/relationships/image" Target="../media/image31.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36.png"/><Relationship Id="rId13" Type="http://schemas.openxmlformats.org/officeDocument/2006/relationships/image" Target="../media/image39.png"/><Relationship Id="rId3" Type="http://schemas.openxmlformats.org/officeDocument/2006/relationships/hyperlink" Target="https://bit.ly/3A1uf1Q" TargetMode="External"/><Relationship Id="rId7" Type="http://schemas.openxmlformats.org/officeDocument/2006/relationships/image" Target="../media/image35.png"/><Relationship Id="rId12" Type="http://schemas.openxmlformats.org/officeDocument/2006/relationships/image" Target="../media/image38.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11" Type="http://schemas.openxmlformats.org/officeDocument/2006/relationships/image" Target="../media/image24.png"/><Relationship Id="rId5" Type="http://schemas.openxmlformats.org/officeDocument/2006/relationships/hyperlink" Target="http://bit.ly/2TtBDfr" TargetMode="External"/><Relationship Id="rId10" Type="http://schemas.openxmlformats.org/officeDocument/2006/relationships/image" Target="../media/image37.png"/><Relationship Id="rId4" Type="http://schemas.openxmlformats.org/officeDocument/2006/relationships/hyperlink" Target="http://bit.ly/2TyoMsr" TargetMode="External"/><Relationship Id="rId9" Type="http://schemas.openxmlformats.org/officeDocument/2006/relationships/image" Target="../media/image6.png"/><Relationship Id="rId14" Type="http://schemas.openxmlformats.org/officeDocument/2006/relationships/image" Target="../media/image18.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40000"/>
          </a:blip>
          <a:srcRect t="15569"/>
          <a:stretch/>
        </p:blipFill>
        <p:spPr>
          <a:xfrm>
            <a:off x="-2" y="0"/>
            <a:ext cx="9143999" cy="5143501"/>
          </a:xfrm>
          <a:prstGeom prst="rect">
            <a:avLst/>
          </a:prstGeom>
          <a:noFill/>
          <a:ln>
            <a:noFill/>
          </a:ln>
        </p:spPr>
      </p:pic>
      <p:sp>
        <p:nvSpPr>
          <p:cNvPr id="10" name="Google Shape;10;p2"/>
          <p:cNvSpPr txBox="1">
            <a:spLocks noGrp="1"/>
          </p:cNvSpPr>
          <p:nvPr>
            <p:ph type="ctrTitle"/>
          </p:nvPr>
        </p:nvSpPr>
        <p:spPr>
          <a:xfrm>
            <a:off x="784375" y="1347023"/>
            <a:ext cx="7575300" cy="1836300"/>
          </a:xfrm>
          <a:prstGeom prst="rect">
            <a:avLst/>
          </a:prstGeom>
        </p:spPr>
        <p:txBody>
          <a:bodyPr spcFirstLastPara="1" wrap="square" lIns="91425" tIns="91425" rIns="79225" bIns="91425" anchor="b" anchorCtr="0">
            <a:noAutofit/>
          </a:bodyPr>
          <a:lstStyle>
            <a:lvl1pPr lvl="0" algn="ctr">
              <a:lnSpc>
                <a:spcPct val="90000"/>
              </a:lnSpc>
              <a:spcBef>
                <a:spcPts val="0"/>
              </a:spcBef>
              <a:spcAft>
                <a:spcPts val="0"/>
              </a:spcAft>
              <a:buSzPts val="5200"/>
              <a:buNone/>
              <a:defRPr sz="6000">
                <a:latin typeface="Cormorant"/>
                <a:ea typeface="Cormorant"/>
                <a:cs typeface="Cormorant"/>
                <a:sym typeface="Cormorant"/>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784300" y="3386963"/>
            <a:ext cx="7575300" cy="409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00">
                <a:latin typeface="Belleza"/>
                <a:ea typeface="Belleza"/>
                <a:cs typeface="Belleza"/>
                <a:sym typeface="Belleza"/>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2" name="Google Shape;12;p2"/>
          <p:cNvGrpSpPr/>
          <p:nvPr/>
        </p:nvGrpSpPr>
        <p:grpSpPr>
          <a:xfrm>
            <a:off x="137191" y="170314"/>
            <a:ext cx="814491" cy="803875"/>
            <a:chOff x="1612366" y="453389"/>
            <a:chExt cx="814491" cy="803875"/>
          </a:xfrm>
        </p:grpSpPr>
        <p:sp>
          <p:nvSpPr>
            <p:cNvPr id="13" name="Google Shape;13;p2"/>
            <p:cNvSpPr/>
            <p:nvPr/>
          </p:nvSpPr>
          <p:spPr>
            <a:xfrm>
              <a:off x="1612366" y="453389"/>
              <a:ext cx="605417" cy="602384"/>
            </a:xfrm>
            <a:custGeom>
              <a:avLst/>
              <a:gdLst/>
              <a:ahLst/>
              <a:cxnLst/>
              <a:rect l="l" t="t" r="r" b="b"/>
              <a:pathLst>
                <a:path w="27544" h="27406" extrusionOk="0">
                  <a:moveTo>
                    <a:pt x="22109" y="1"/>
                  </a:moveTo>
                  <a:cubicBezTo>
                    <a:pt x="21945" y="1"/>
                    <a:pt x="21780" y="9"/>
                    <a:pt x="21616" y="26"/>
                  </a:cubicBezTo>
                  <a:cubicBezTo>
                    <a:pt x="19877" y="203"/>
                    <a:pt x="18315" y="1091"/>
                    <a:pt x="17108" y="2617"/>
                  </a:cubicBezTo>
                  <a:cubicBezTo>
                    <a:pt x="16611" y="3220"/>
                    <a:pt x="16221" y="3930"/>
                    <a:pt x="15866" y="4675"/>
                  </a:cubicBezTo>
                  <a:cubicBezTo>
                    <a:pt x="15743" y="3443"/>
                    <a:pt x="14469" y="2745"/>
                    <a:pt x="13416" y="2745"/>
                  </a:cubicBezTo>
                  <a:cubicBezTo>
                    <a:pt x="13256" y="2745"/>
                    <a:pt x="13101" y="2761"/>
                    <a:pt x="12956" y="2794"/>
                  </a:cubicBezTo>
                  <a:cubicBezTo>
                    <a:pt x="15156" y="5030"/>
                    <a:pt x="13878" y="9396"/>
                    <a:pt x="16150" y="14436"/>
                  </a:cubicBezTo>
                  <a:cubicBezTo>
                    <a:pt x="16576" y="15607"/>
                    <a:pt x="17073" y="16636"/>
                    <a:pt x="17570" y="17488"/>
                  </a:cubicBezTo>
                  <a:cubicBezTo>
                    <a:pt x="16718" y="16991"/>
                    <a:pt x="15724" y="16494"/>
                    <a:pt x="14517" y="16069"/>
                  </a:cubicBezTo>
                  <a:cubicBezTo>
                    <a:pt x="9513" y="13762"/>
                    <a:pt x="5112" y="15039"/>
                    <a:pt x="2876" y="12874"/>
                  </a:cubicBezTo>
                  <a:lnTo>
                    <a:pt x="2876" y="12874"/>
                  </a:lnTo>
                  <a:cubicBezTo>
                    <a:pt x="2663" y="13939"/>
                    <a:pt x="3337" y="15643"/>
                    <a:pt x="4792" y="15785"/>
                  </a:cubicBezTo>
                  <a:cubicBezTo>
                    <a:pt x="4047" y="16104"/>
                    <a:pt x="3337" y="16494"/>
                    <a:pt x="2698" y="16991"/>
                  </a:cubicBezTo>
                  <a:cubicBezTo>
                    <a:pt x="1207" y="18198"/>
                    <a:pt x="320" y="19760"/>
                    <a:pt x="143" y="21499"/>
                  </a:cubicBezTo>
                  <a:cubicBezTo>
                    <a:pt x="1" y="22919"/>
                    <a:pt x="427" y="24303"/>
                    <a:pt x="1385" y="25403"/>
                  </a:cubicBezTo>
                  <a:cubicBezTo>
                    <a:pt x="2450" y="26610"/>
                    <a:pt x="3940" y="27320"/>
                    <a:pt x="5538" y="27391"/>
                  </a:cubicBezTo>
                  <a:cubicBezTo>
                    <a:pt x="5631" y="27401"/>
                    <a:pt x="5728" y="27406"/>
                    <a:pt x="5826" y="27406"/>
                  </a:cubicBezTo>
                  <a:cubicBezTo>
                    <a:pt x="6062" y="27406"/>
                    <a:pt x="6306" y="27380"/>
                    <a:pt x="6531" y="27355"/>
                  </a:cubicBezTo>
                  <a:cubicBezTo>
                    <a:pt x="8590" y="26965"/>
                    <a:pt x="10187" y="25226"/>
                    <a:pt x="10294" y="23025"/>
                  </a:cubicBezTo>
                  <a:cubicBezTo>
                    <a:pt x="10294" y="22777"/>
                    <a:pt x="10294" y="22493"/>
                    <a:pt x="10223" y="22209"/>
                  </a:cubicBezTo>
                  <a:cubicBezTo>
                    <a:pt x="9927" y="20467"/>
                    <a:pt x="8900" y="18877"/>
                    <a:pt x="6833" y="18877"/>
                  </a:cubicBezTo>
                  <a:cubicBezTo>
                    <a:pt x="6668" y="18877"/>
                    <a:pt x="6497" y="18887"/>
                    <a:pt x="6318" y="18908"/>
                  </a:cubicBezTo>
                  <a:cubicBezTo>
                    <a:pt x="3905" y="19156"/>
                    <a:pt x="2805" y="21357"/>
                    <a:pt x="3905" y="23025"/>
                  </a:cubicBezTo>
                  <a:cubicBezTo>
                    <a:pt x="4295" y="22315"/>
                    <a:pt x="4366" y="21251"/>
                    <a:pt x="4508" y="21002"/>
                  </a:cubicBezTo>
                  <a:cubicBezTo>
                    <a:pt x="4667" y="21385"/>
                    <a:pt x="4790" y="21533"/>
                    <a:pt x="4907" y="21533"/>
                  </a:cubicBezTo>
                  <a:cubicBezTo>
                    <a:pt x="5297" y="21533"/>
                    <a:pt x="5629" y="19886"/>
                    <a:pt x="7078" y="19886"/>
                  </a:cubicBezTo>
                  <a:cubicBezTo>
                    <a:pt x="7323" y="19886"/>
                    <a:pt x="7600" y="19933"/>
                    <a:pt x="7916" y="20044"/>
                  </a:cubicBezTo>
                  <a:cubicBezTo>
                    <a:pt x="8271" y="20221"/>
                    <a:pt x="8590" y="20470"/>
                    <a:pt x="8874" y="20754"/>
                  </a:cubicBezTo>
                  <a:cubicBezTo>
                    <a:pt x="9442" y="21393"/>
                    <a:pt x="9726" y="22173"/>
                    <a:pt x="9690" y="23025"/>
                  </a:cubicBezTo>
                  <a:cubicBezTo>
                    <a:pt x="9621" y="25127"/>
                    <a:pt x="7846" y="26828"/>
                    <a:pt x="5729" y="26828"/>
                  </a:cubicBezTo>
                  <a:cubicBezTo>
                    <a:pt x="5666" y="26828"/>
                    <a:pt x="5602" y="26826"/>
                    <a:pt x="5538" y="26823"/>
                  </a:cubicBezTo>
                  <a:cubicBezTo>
                    <a:pt x="4118" y="26752"/>
                    <a:pt x="2769" y="26078"/>
                    <a:pt x="1846" y="25013"/>
                  </a:cubicBezTo>
                  <a:cubicBezTo>
                    <a:pt x="995" y="24019"/>
                    <a:pt x="604" y="22812"/>
                    <a:pt x="746" y="21570"/>
                  </a:cubicBezTo>
                  <a:cubicBezTo>
                    <a:pt x="888" y="19973"/>
                    <a:pt x="1704" y="18553"/>
                    <a:pt x="3089" y="17453"/>
                  </a:cubicBezTo>
                  <a:cubicBezTo>
                    <a:pt x="4666" y="16209"/>
                    <a:pt x="6787" y="15510"/>
                    <a:pt x="8965" y="15510"/>
                  </a:cubicBezTo>
                  <a:cubicBezTo>
                    <a:pt x="9336" y="15510"/>
                    <a:pt x="9709" y="15530"/>
                    <a:pt x="10081" y="15572"/>
                  </a:cubicBezTo>
                  <a:cubicBezTo>
                    <a:pt x="10152" y="15607"/>
                    <a:pt x="10258" y="15607"/>
                    <a:pt x="10365" y="15643"/>
                  </a:cubicBezTo>
                  <a:cubicBezTo>
                    <a:pt x="8590" y="15998"/>
                    <a:pt x="8306" y="18589"/>
                    <a:pt x="10578" y="19476"/>
                  </a:cubicBezTo>
                  <a:cubicBezTo>
                    <a:pt x="10279" y="18978"/>
                    <a:pt x="9576" y="16025"/>
                    <a:pt x="12074" y="16025"/>
                  </a:cubicBezTo>
                  <a:cubicBezTo>
                    <a:pt x="12246" y="16025"/>
                    <a:pt x="12433" y="16039"/>
                    <a:pt x="12636" y="16069"/>
                  </a:cubicBezTo>
                  <a:cubicBezTo>
                    <a:pt x="15050" y="16743"/>
                    <a:pt x="17002" y="17772"/>
                    <a:pt x="18315" y="18660"/>
                  </a:cubicBezTo>
                  <a:cubicBezTo>
                    <a:pt x="18315" y="18660"/>
                    <a:pt x="18351" y="18695"/>
                    <a:pt x="18351" y="18695"/>
                  </a:cubicBezTo>
                  <a:cubicBezTo>
                    <a:pt x="17410" y="18151"/>
                    <a:pt x="16546" y="17928"/>
                    <a:pt x="15677" y="17928"/>
                  </a:cubicBezTo>
                  <a:cubicBezTo>
                    <a:pt x="14677" y="17928"/>
                    <a:pt x="13669" y="18223"/>
                    <a:pt x="12530" y="18660"/>
                  </a:cubicBezTo>
                  <a:cubicBezTo>
                    <a:pt x="12956" y="19038"/>
                    <a:pt x="13431" y="19143"/>
                    <a:pt x="13827" y="19143"/>
                  </a:cubicBezTo>
                  <a:cubicBezTo>
                    <a:pt x="14322" y="19143"/>
                    <a:pt x="14695" y="18979"/>
                    <a:pt x="14695" y="18979"/>
                  </a:cubicBezTo>
                  <a:lnTo>
                    <a:pt x="14695" y="18979"/>
                  </a:lnTo>
                  <a:cubicBezTo>
                    <a:pt x="14418" y="19494"/>
                    <a:pt x="14595" y="19644"/>
                    <a:pt x="15034" y="19644"/>
                  </a:cubicBezTo>
                  <a:cubicBezTo>
                    <a:pt x="15651" y="19644"/>
                    <a:pt x="16787" y="19346"/>
                    <a:pt x="17905" y="19346"/>
                  </a:cubicBezTo>
                  <a:cubicBezTo>
                    <a:pt x="18237" y="19346"/>
                    <a:pt x="18568" y="19372"/>
                    <a:pt x="18883" y="19440"/>
                  </a:cubicBezTo>
                  <a:lnTo>
                    <a:pt x="20338" y="20257"/>
                  </a:lnTo>
                  <a:lnTo>
                    <a:pt x="19522" y="18766"/>
                  </a:lnTo>
                  <a:cubicBezTo>
                    <a:pt x="19145" y="16883"/>
                    <a:pt x="20239" y="14446"/>
                    <a:pt x="19492" y="14446"/>
                  </a:cubicBezTo>
                  <a:cubicBezTo>
                    <a:pt x="19394" y="14446"/>
                    <a:pt x="19264" y="14487"/>
                    <a:pt x="19096" y="14578"/>
                  </a:cubicBezTo>
                  <a:cubicBezTo>
                    <a:pt x="19096" y="14578"/>
                    <a:pt x="19628" y="13371"/>
                    <a:pt x="18776" y="12413"/>
                  </a:cubicBezTo>
                  <a:lnTo>
                    <a:pt x="18776" y="12413"/>
                  </a:lnTo>
                  <a:cubicBezTo>
                    <a:pt x="17960" y="14578"/>
                    <a:pt x="17641" y="16211"/>
                    <a:pt x="18812" y="18234"/>
                  </a:cubicBezTo>
                  <a:cubicBezTo>
                    <a:pt x="18776" y="18234"/>
                    <a:pt x="18776" y="18234"/>
                    <a:pt x="18741" y="18198"/>
                  </a:cubicBezTo>
                  <a:cubicBezTo>
                    <a:pt x="17889" y="16885"/>
                    <a:pt x="16824" y="14933"/>
                    <a:pt x="16185" y="12519"/>
                  </a:cubicBezTo>
                  <a:cubicBezTo>
                    <a:pt x="15906" y="10605"/>
                    <a:pt x="17021" y="10137"/>
                    <a:pt x="18062" y="10137"/>
                  </a:cubicBezTo>
                  <a:cubicBezTo>
                    <a:pt x="18738" y="10137"/>
                    <a:pt x="19383" y="10335"/>
                    <a:pt x="19593" y="10461"/>
                  </a:cubicBezTo>
                  <a:cubicBezTo>
                    <a:pt x="19153" y="9335"/>
                    <a:pt x="18295" y="8837"/>
                    <a:pt x="17493" y="8837"/>
                  </a:cubicBezTo>
                  <a:cubicBezTo>
                    <a:pt x="16678" y="8837"/>
                    <a:pt x="15921" y="9353"/>
                    <a:pt x="15724" y="10248"/>
                  </a:cubicBezTo>
                  <a:cubicBezTo>
                    <a:pt x="15724" y="10141"/>
                    <a:pt x="15724" y="10070"/>
                    <a:pt x="15689" y="9964"/>
                  </a:cubicBezTo>
                  <a:cubicBezTo>
                    <a:pt x="15405" y="7444"/>
                    <a:pt x="16114" y="4817"/>
                    <a:pt x="17570" y="2972"/>
                  </a:cubicBezTo>
                  <a:cubicBezTo>
                    <a:pt x="18670" y="1587"/>
                    <a:pt x="20090" y="771"/>
                    <a:pt x="21687" y="629"/>
                  </a:cubicBezTo>
                  <a:cubicBezTo>
                    <a:pt x="21854" y="610"/>
                    <a:pt x="22020" y="601"/>
                    <a:pt x="22186" y="601"/>
                  </a:cubicBezTo>
                  <a:cubicBezTo>
                    <a:pt x="23250" y="601"/>
                    <a:pt x="24270" y="992"/>
                    <a:pt x="25130" y="1729"/>
                  </a:cubicBezTo>
                  <a:cubicBezTo>
                    <a:pt x="26194" y="2652"/>
                    <a:pt x="26869" y="4001"/>
                    <a:pt x="26904" y="5421"/>
                  </a:cubicBezTo>
                  <a:cubicBezTo>
                    <a:pt x="27011" y="7621"/>
                    <a:pt x="25307" y="9502"/>
                    <a:pt x="23107" y="9573"/>
                  </a:cubicBezTo>
                  <a:cubicBezTo>
                    <a:pt x="23061" y="9575"/>
                    <a:pt x="23016" y="9576"/>
                    <a:pt x="22970" y="9576"/>
                  </a:cubicBezTo>
                  <a:cubicBezTo>
                    <a:pt x="22200" y="9576"/>
                    <a:pt x="21440" y="9293"/>
                    <a:pt x="20870" y="8757"/>
                  </a:cubicBezTo>
                  <a:cubicBezTo>
                    <a:pt x="20551" y="8509"/>
                    <a:pt x="20338" y="8154"/>
                    <a:pt x="20161" y="7799"/>
                  </a:cubicBezTo>
                  <a:cubicBezTo>
                    <a:pt x="19202" y="5101"/>
                    <a:pt x="22965" y="5208"/>
                    <a:pt x="21119" y="4391"/>
                  </a:cubicBezTo>
                  <a:cubicBezTo>
                    <a:pt x="21367" y="4249"/>
                    <a:pt x="22432" y="4214"/>
                    <a:pt x="23142" y="3788"/>
                  </a:cubicBezTo>
                  <a:cubicBezTo>
                    <a:pt x="22702" y="3497"/>
                    <a:pt x="22224" y="3360"/>
                    <a:pt x="21755" y="3360"/>
                  </a:cubicBezTo>
                  <a:cubicBezTo>
                    <a:pt x="20448" y="3360"/>
                    <a:pt x="19208" y="4425"/>
                    <a:pt x="19025" y="6202"/>
                  </a:cubicBezTo>
                  <a:cubicBezTo>
                    <a:pt x="18741" y="8615"/>
                    <a:pt x="20445" y="9786"/>
                    <a:pt x="22326" y="10141"/>
                  </a:cubicBezTo>
                  <a:cubicBezTo>
                    <a:pt x="22526" y="10166"/>
                    <a:pt x="22710" y="10191"/>
                    <a:pt x="22900" y="10191"/>
                  </a:cubicBezTo>
                  <a:cubicBezTo>
                    <a:pt x="22979" y="10191"/>
                    <a:pt x="23059" y="10187"/>
                    <a:pt x="23142" y="10177"/>
                  </a:cubicBezTo>
                  <a:cubicBezTo>
                    <a:pt x="25343" y="10070"/>
                    <a:pt x="27082" y="8473"/>
                    <a:pt x="27472" y="6415"/>
                  </a:cubicBezTo>
                  <a:cubicBezTo>
                    <a:pt x="27508" y="6095"/>
                    <a:pt x="27543" y="5740"/>
                    <a:pt x="27508" y="5421"/>
                  </a:cubicBezTo>
                  <a:cubicBezTo>
                    <a:pt x="27437" y="3824"/>
                    <a:pt x="26691" y="2333"/>
                    <a:pt x="25520" y="1304"/>
                  </a:cubicBezTo>
                  <a:cubicBezTo>
                    <a:pt x="24519" y="459"/>
                    <a:pt x="23326" y="1"/>
                    <a:pt x="22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203716" y="457851"/>
              <a:ext cx="223141" cy="207535"/>
            </a:xfrm>
            <a:custGeom>
              <a:avLst/>
              <a:gdLst/>
              <a:ahLst/>
              <a:cxnLst/>
              <a:rect l="l" t="t" r="r" b="b"/>
              <a:pathLst>
                <a:path w="10152" h="9442" extrusionOk="0">
                  <a:moveTo>
                    <a:pt x="5750" y="2662"/>
                  </a:moveTo>
                  <a:lnTo>
                    <a:pt x="5750" y="2698"/>
                  </a:lnTo>
                  <a:cubicBezTo>
                    <a:pt x="5750" y="2694"/>
                    <a:pt x="5750" y="2691"/>
                    <a:pt x="5750" y="2688"/>
                  </a:cubicBezTo>
                  <a:lnTo>
                    <a:pt x="5750" y="2688"/>
                  </a:lnTo>
                  <a:cubicBezTo>
                    <a:pt x="5750" y="2679"/>
                    <a:pt x="5750" y="2671"/>
                    <a:pt x="5750" y="2662"/>
                  </a:cubicBezTo>
                  <a:close/>
                  <a:moveTo>
                    <a:pt x="0" y="0"/>
                  </a:moveTo>
                  <a:lnTo>
                    <a:pt x="0" y="0"/>
                  </a:lnTo>
                  <a:cubicBezTo>
                    <a:pt x="1988" y="781"/>
                    <a:pt x="3195" y="3017"/>
                    <a:pt x="3727" y="5040"/>
                  </a:cubicBezTo>
                  <a:cubicBezTo>
                    <a:pt x="3940" y="5892"/>
                    <a:pt x="3621" y="6460"/>
                    <a:pt x="3230" y="7205"/>
                  </a:cubicBezTo>
                  <a:cubicBezTo>
                    <a:pt x="2804" y="8022"/>
                    <a:pt x="3301" y="8554"/>
                    <a:pt x="3479" y="9441"/>
                  </a:cubicBezTo>
                  <a:cubicBezTo>
                    <a:pt x="3514" y="9370"/>
                    <a:pt x="3585" y="9264"/>
                    <a:pt x="3621" y="9157"/>
                  </a:cubicBezTo>
                  <a:cubicBezTo>
                    <a:pt x="4366" y="7773"/>
                    <a:pt x="4472" y="6176"/>
                    <a:pt x="4117" y="4721"/>
                  </a:cubicBezTo>
                  <a:lnTo>
                    <a:pt x="4117" y="4721"/>
                  </a:lnTo>
                  <a:cubicBezTo>
                    <a:pt x="4874" y="5478"/>
                    <a:pt x="5881" y="6004"/>
                    <a:pt x="6939" y="6004"/>
                  </a:cubicBezTo>
                  <a:cubicBezTo>
                    <a:pt x="7320" y="6004"/>
                    <a:pt x="7707" y="5936"/>
                    <a:pt x="8093" y="5786"/>
                  </a:cubicBezTo>
                  <a:cubicBezTo>
                    <a:pt x="9477" y="5289"/>
                    <a:pt x="10151" y="3585"/>
                    <a:pt x="9548" y="2272"/>
                  </a:cubicBezTo>
                  <a:cubicBezTo>
                    <a:pt x="9216" y="1410"/>
                    <a:pt x="8375" y="974"/>
                    <a:pt x="7568" y="974"/>
                  </a:cubicBezTo>
                  <a:cubicBezTo>
                    <a:pt x="6648" y="974"/>
                    <a:pt x="5774" y="1540"/>
                    <a:pt x="5750" y="2688"/>
                  </a:cubicBezTo>
                  <a:lnTo>
                    <a:pt x="5750" y="2688"/>
                  </a:lnTo>
                  <a:cubicBezTo>
                    <a:pt x="5755" y="3032"/>
                    <a:pt x="5862" y="3343"/>
                    <a:pt x="6070" y="3585"/>
                  </a:cubicBezTo>
                  <a:cubicBezTo>
                    <a:pt x="5857" y="2769"/>
                    <a:pt x="6708" y="2023"/>
                    <a:pt x="7241" y="1952"/>
                  </a:cubicBezTo>
                  <a:lnTo>
                    <a:pt x="7241" y="1952"/>
                  </a:lnTo>
                  <a:cubicBezTo>
                    <a:pt x="6992" y="3124"/>
                    <a:pt x="8909" y="2378"/>
                    <a:pt x="9264" y="3372"/>
                  </a:cubicBezTo>
                  <a:cubicBezTo>
                    <a:pt x="9234" y="4558"/>
                    <a:pt x="8140" y="5471"/>
                    <a:pt x="6912" y="5471"/>
                  </a:cubicBezTo>
                  <a:cubicBezTo>
                    <a:pt x="6669" y="5471"/>
                    <a:pt x="6422" y="5436"/>
                    <a:pt x="6176" y="5360"/>
                  </a:cubicBezTo>
                  <a:cubicBezTo>
                    <a:pt x="5040" y="5040"/>
                    <a:pt x="3940" y="3869"/>
                    <a:pt x="3337" y="2804"/>
                  </a:cubicBezTo>
                  <a:cubicBezTo>
                    <a:pt x="2556" y="1526"/>
                    <a:pt x="1420" y="4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670108" y="508559"/>
              <a:ext cx="117044" cy="117813"/>
            </a:xfrm>
            <a:custGeom>
              <a:avLst/>
              <a:gdLst/>
              <a:ahLst/>
              <a:cxnLst/>
              <a:rect l="l" t="t" r="r" b="b"/>
              <a:pathLst>
                <a:path w="5325" h="5360" extrusionOk="0">
                  <a:moveTo>
                    <a:pt x="3798" y="0"/>
                  </a:moveTo>
                  <a:cubicBezTo>
                    <a:pt x="2911" y="320"/>
                    <a:pt x="2520" y="746"/>
                    <a:pt x="2449" y="1349"/>
                  </a:cubicBezTo>
                  <a:cubicBezTo>
                    <a:pt x="1952" y="639"/>
                    <a:pt x="497" y="497"/>
                    <a:pt x="497" y="497"/>
                  </a:cubicBezTo>
                  <a:lnTo>
                    <a:pt x="497" y="497"/>
                  </a:lnTo>
                  <a:cubicBezTo>
                    <a:pt x="497" y="497"/>
                    <a:pt x="639" y="1952"/>
                    <a:pt x="1349" y="2449"/>
                  </a:cubicBezTo>
                  <a:cubicBezTo>
                    <a:pt x="710" y="2520"/>
                    <a:pt x="320" y="2911"/>
                    <a:pt x="0" y="3798"/>
                  </a:cubicBezTo>
                  <a:cubicBezTo>
                    <a:pt x="295" y="3693"/>
                    <a:pt x="613" y="3648"/>
                    <a:pt x="941" y="3648"/>
                  </a:cubicBezTo>
                  <a:cubicBezTo>
                    <a:pt x="2780" y="3648"/>
                    <a:pt x="4943" y="5065"/>
                    <a:pt x="5279" y="5293"/>
                  </a:cubicBezTo>
                  <a:lnTo>
                    <a:pt x="5279" y="5293"/>
                  </a:lnTo>
                  <a:cubicBezTo>
                    <a:pt x="4964" y="4820"/>
                    <a:pt x="3115" y="1919"/>
                    <a:pt x="3798" y="0"/>
                  </a:cubicBezTo>
                  <a:close/>
                  <a:moveTo>
                    <a:pt x="5279" y="5293"/>
                  </a:moveTo>
                  <a:cubicBezTo>
                    <a:pt x="5308" y="5337"/>
                    <a:pt x="5324" y="5360"/>
                    <a:pt x="5324" y="5360"/>
                  </a:cubicBezTo>
                  <a:lnTo>
                    <a:pt x="5324" y="5324"/>
                  </a:lnTo>
                  <a:cubicBezTo>
                    <a:pt x="5324" y="5324"/>
                    <a:pt x="5309" y="5313"/>
                    <a:pt x="5279" y="5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791020" y="629471"/>
              <a:ext cx="58533" cy="58533"/>
            </a:xfrm>
            <a:custGeom>
              <a:avLst/>
              <a:gdLst/>
              <a:ahLst/>
              <a:cxnLst/>
              <a:rect l="l" t="t" r="r" b="b"/>
              <a:pathLst>
                <a:path w="2663" h="2663" extrusionOk="0">
                  <a:moveTo>
                    <a:pt x="1" y="1"/>
                  </a:moveTo>
                  <a:lnTo>
                    <a:pt x="1" y="1"/>
                  </a:lnTo>
                  <a:cubicBezTo>
                    <a:pt x="497" y="746"/>
                    <a:pt x="710" y="1598"/>
                    <a:pt x="462" y="2166"/>
                  </a:cubicBezTo>
                  <a:cubicBezTo>
                    <a:pt x="629" y="2107"/>
                    <a:pt x="812" y="2078"/>
                    <a:pt x="1005" y="2078"/>
                  </a:cubicBezTo>
                  <a:cubicBezTo>
                    <a:pt x="1514" y="2078"/>
                    <a:pt x="2097" y="2277"/>
                    <a:pt x="2663" y="2663"/>
                  </a:cubicBezTo>
                  <a:cubicBezTo>
                    <a:pt x="2130" y="1917"/>
                    <a:pt x="1953" y="1065"/>
                    <a:pt x="2166" y="498"/>
                  </a:cubicBezTo>
                  <a:lnTo>
                    <a:pt x="2166" y="498"/>
                  </a:lnTo>
                  <a:cubicBezTo>
                    <a:pt x="1999" y="556"/>
                    <a:pt x="1816" y="585"/>
                    <a:pt x="1623" y="585"/>
                  </a:cubicBezTo>
                  <a:cubicBezTo>
                    <a:pt x="1117" y="585"/>
                    <a:pt x="540" y="38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821440" y="549904"/>
              <a:ext cx="123286" cy="221580"/>
            </a:xfrm>
            <a:custGeom>
              <a:avLst/>
              <a:gdLst/>
              <a:ahLst/>
              <a:cxnLst/>
              <a:rect l="l" t="t" r="r" b="b"/>
              <a:pathLst>
                <a:path w="5609" h="10081" extrusionOk="0">
                  <a:moveTo>
                    <a:pt x="3053" y="0"/>
                  </a:moveTo>
                  <a:lnTo>
                    <a:pt x="3053" y="0"/>
                  </a:lnTo>
                  <a:cubicBezTo>
                    <a:pt x="1" y="4402"/>
                    <a:pt x="3763" y="8448"/>
                    <a:pt x="5609" y="10080"/>
                  </a:cubicBezTo>
                  <a:cubicBezTo>
                    <a:pt x="2951" y="6517"/>
                    <a:pt x="4738" y="2518"/>
                    <a:pt x="3976" y="2518"/>
                  </a:cubicBezTo>
                  <a:cubicBezTo>
                    <a:pt x="3842" y="2518"/>
                    <a:pt x="3630" y="2641"/>
                    <a:pt x="3302" y="2911"/>
                  </a:cubicBezTo>
                  <a:cubicBezTo>
                    <a:pt x="3941" y="2165"/>
                    <a:pt x="3834" y="746"/>
                    <a:pt x="3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803504" y="468775"/>
              <a:ext cx="89964" cy="138100"/>
            </a:xfrm>
            <a:custGeom>
              <a:avLst/>
              <a:gdLst/>
              <a:ahLst/>
              <a:cxnLst/>
              <a:rect l="l" t="t" r="r" b="b"/>
              <a:pathLst>
                <a:path w="4093" h="6283" extrusionOk="0">
                  <a:moveTo>
                    <a:pt x="3372" y="0"/>
                  </a:moveTo>
                  <a:lnTo>
                    <a:pt x="3372" y="0"/>
                  </a:lnTo>
                  <a:cubicBezTo>
                    <a:pt x="0" y="1029"/>
                    <a:pt x="284" y="4685"/>
                    <a:pt x="568" y="6282"/>
                  </a:cubicBezTo>
                  <a:cubicBezTo>
                    <a:pt x="673" y="2852"/>
                    <a:pt x="4092" y="1597"/>
                    <a:pt x="2382" y="1597"/>
                  </a:cubicBezTo>
                  <a:cubicBezTo>
                    <a:pt x="2358" y="1597"/>
                    <a:pt x="2333" y="1597"/>
                    <a:pt x="2307" y="1597"/>
                  </a:cubicBezTo>
                  <a:cubicBezTo>
                    <a:pt x="2946" y="1491"/>
                    <a:pt x="3479" y="675"/>
                    <a:pt x="3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629533" y="651583"/>
              <a:ext cx="138892" cy="64819"/>
            </a:xfrm>
            <a:custGeom>
              <a:avLst/>
              <a:gdLst/>
              <a:ahLst/>
              <a:cxnLst/>
              <a:rect l="l" t="t" r="r" b="b"/>
              <a:pathLst>
                <a:path w="6319" h="2949" extrusionOk="0">
                  <a:moveTo>
                    <a:pt x="4554" y="1"/>
                  </a:moveTo>
                  <a:cubicBezTo>
                    <a:pt x="2844" y="1"/>
                    <a:pt x="761" y="526"/>
                    <a:pt x="1" y="2934"/>
                  </a:cubicBezTo>
                  <a:cubicBezTo>
                    <a:pt x="65" y="2944"/>
                    <a:pt x="131" y="2949"/>
                    <a:pt x="197" y="2949"/>
                  </a:cubicBezTo>
                  <a:cubicBezTo>
                    <a:pt x="848" y="2949"/>
                    <a:pt x="1504" y="2486"/>
                    <a:pt x="1633" y="1905"/>
                  </a:cubicBezTo>
                  <a:lnTo>
                    <a:pt x="1633" y="1905"/>
                  </a:lnTo>
                  <a:cubicBezTo>
                    <a:pt x="1626" y="2298"/>
                    <a:pt x="1674" y="2454"/>
                    <a:pt x="1787" y="2454"/>
                  </a:cubicBezTo>
                  <a:cubicBezTo>
                    <a:pt x="2215" y="2454"/>
                    <a:pt x="3567" y="222"/>
                    <a:pt x="6318" y="166"/>
                  </a:cubicBezTo>
                  <a:cubicBezTo>
                    <a:pt x="5862" y="85"/>
                    <a:pt x="5238" y="1"/>
                    <a:pt x="4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618608" y="1042168"/>
              <a:ext cx="208326" cy="215096"/>
            </a:xfrm>
            <a:custGeom>
              <a:avLst/>
              <a:gdLst/>
              <a:ahLst/>
              <a:cxnLst/>
              <a:rect l="l" t="t" r="r" b="b"/>
              <a:pathLst>
                <a:path w="9478" h="9786" extrusionOk="0">
                  <a:moveTo>
                    <a:pt x="1" y="0"/>
                  </a:moveTo>
                  <a:lnTo>
                    <a:pt x="1" y="0"/>
                  </a:lnTo>
                  <a:cubicBezTo>
                    <a:pt x="533" y="1420"/>
                    <a:pt x="1562" y="2591"/>
                    <a:pt x="2840" y="3337"/>
                  </a:cubicBezTo>
                  <a:lnTo>
                    <a:pt x="2805" y="3337"/>
                  </a:lnTo>
                  <a:cubicBezTo>
                    <a:pt x="3869" y="3940"/>
                    <a:pt x="5076" y="5040"/>
                    <a:pt x="5360" y="6212"/>
                  </a:cubicBezTo>
                  <a:cubicBezTo>
                    <a:pt x="5857" y="7667"/>
                    <a:pt x="4828" y="9264"/>
                    <a:pt x="3372" y="9300"/>
                  </a:cubicBezTo>
                  <a:cubicBezTo>
                    <a:pt x="2480" y="8936"/>
                    <a:pt x="3065" y="7248"/>
                    <a:pt x="2174" y="7248"/>
                  </a:cubicBezTo>
                  <a:cubicBezTo>
                    <a:pt x="2109" y="7248"/>
                    <a:pt x="2035" y="7257"/>
                    <a:pt x="1953" y="7276"/>
                  </a:cubicBezTo>
                  <a:cubicBezTo>
                    <a:pt x="2015" y="6807"/>
                    <a:pt x="2629" y="6062"/>
                    <a:pt x="3333" y="6062"/>
                  </a:cubicBezTo>
                  <a:cubicBezTo>
                    <a:pt x="3428" y="6062"/>
                    <a:pt x="3524" y="6076"/>
                    <a:pt x="3621" y="6105"/>
                  </a:cubicBezTo>
                  <a:cubicBezTo>
                    <a:pt x="3372" y="5892"/>
                    <a:pt x="3053" y="5750"/>
                    <a:pt x="2698" y="5750"/>
                  </a:cubicBezTo>
                  <a:cubicBezTo>
                    <a:pt x="569" y="5821"/>
                    <a:pt x="462" y="8838"/>
                    <a:pt x="2272" y="9548"/>
                  </a:cubicBezTo>
                  <a:cubicBezTo>
                    <a:pt x="2605" y="9710"/>
                    <a:pt x="2966" y="9785"/>
                    <a:pt x="3327" y="9785"/>
                  </a:cubicBezTo>
                  <a:cubicBezTo>
                    <a:pt x="4388" y="9785"/>
                    <a:pt x="5451" y="9135"/>
                    <a:pt x="5821" y="8128"/>
                  </a:cubicBezTo>
                  <a:cubicBezTo>
                    <a:pt x="6354" y="6673"/>
                    <a:pt x="5751" y="5182"/>
                    <a:pt x="4721" y="4118"/>
                  </a:cubicBezTo>
                  <a:lnTo>
                    <a:pt x="4721" y="4118"/>
                  </a:lnTo>
                  <a:cubicBezTo>
                    <a:pt x="5261" y="4259"/>
                    <a:pt x="5815" y="4331"/>
                    <a:pt x="6368" y="4331"/>
                  </a:cubicBezTo>
                  <a:cubicBezTo>
                    <a:pt x="7341" y="4331"/>
                    <a:pt x="8311" y="4109"/>
                    <a:pt x="9193" y="3656"/>
                  </a:cubicBezTo>
                  <a:cubicBezTo>
                    <a:pt x="9300" y="3585"/>
                    <a:pt x="9406" y="3550"/>
                    <a:pt x="9477" y="3479"/>
                  </a:cubicBezTo>
                  <a:cubicBezTo>
                    <a:pt x="8855" y="3354"/>
                    <a:pt x="8408" y="3090"/>
                    <a:pt x="7914" y="3090"/>
                  </a:cubicBezTo>
                  <a:cubicBezTo>
                    <a:pt x="7704" y="3090"/>
                    <a:pt x="7485" y="3138"/>
                    <a:pt x="7241" y="3266"/>
                  </a:cubicBezTo>
                  <a:cubicBezTo>
                    <a:pt x="6624" y="3575"/>
                    <a:pt x="6162" y="3817"/>
                    <a:pt x="5574" y="3817"/>
                  </a:cubicBezTo>
                  <a:cubicBezTo>
                    <a:pt x="5418" y="3817"/>
                    <a:pt x="5254" y="3800"/>
                    <a:pt x="5076" y="3763"/>
                  </a:cubicBezTo>
                  <a:cubicBezTo>
                    <a:pt x="3053" y="3230"/>
                    <a:pt x="817" y="20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711452" y="701763"/>
              <a:ext cx="220789" cy="81414"/>
            </a:xfrm>
            <a:custGeom>
              <a:avLst/>
              <a:gdLst/>
              <a:ahLst/>
              <a:cxnLst/>
              <a:rect l="l" t="t" r="r" b="b"/>
              <a:pathLst>
                <a:path w="10045" h="3704" extrusionOk="0">
                  <a:moveTo>
                    <a:pt x="3443" y="0"/>
                  </a:moveTo>
                  <a:cubicBezTo>
                    <a:pt x="2349" y="0"/>
                    <a:pt x="1187" y="325"/>
                    <a:pt x="0" y="1148"/>
                  </a:cubicBezTo>
                  <a:cubicBezTo>
                    <a:pt x="428" y="1597"/>
                    <a:pt x="1079" y="1835"/>
                    <a:pt x="1697" y="1835"/>
                  </a:cubicBezTo>
                  <a:cubicBezTo>
                    <a:pt x="2154" y="1835"/>
                    <a:pt x="2594" y="1704"/>
                    <a:pt x="2911" y="1432"/>
                  </a:cubicBezTo>
                  <a:lnTo>
                    <a:pt x="2911" y="1432"/>
                  </a:lnTo>
                  <a:cubicBezTo>
                    <a:pt x="2320" y="2139"/>
                    <a:pt x="2429" y="2297"/>
                    <a:pt x="2989" y="2297"/>
                  </a:cubicBezTo>
                  <a:cubicBezTo>
                    <a:pt x="3444" y="2297"/>
                    <a:pt x="4195" y="2193"/>
                    <a:pt x="5111" y="2193"/>
                  </a:cubicBezTo>
                  <a:cubicBezTo>
                    <a:pt x="6526" y="2193"/>
                    <a:pt x="8333" y="2441"/>
                    <a:pt x="10045" y="3704"/>
                  </a:cubicBezTo>
                  <a:cubicBezTo>
                    <a:pt x="8878" y="2382"/>
                    <a:pt x="6406" y="0"/>
                    <a:pt x="3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22;p2"/>
          <p:cNvGrpSpPr/>
          <p:nvPr/>
        </p:nvGrpSpPr>
        <p:grpSpPr>
          <a:xfrm>
            <a:off x="8139629" y="142464"/>
            <a:ext cx="815260" cy="803875"/>
            <a:chOff x="5328129" y="453389"/>
            <a:chExt cx="815260" cy="803875"/>
          </a:xfrm>
        </p:grpSpPr>
        <p:sp>
          <p:nvSpPr>
            <p:cNvPr id="23" name="Google Shape;23;p2"/>
            <p:cNvSpPr/>
            <p:nvPr/>
          </p:nvSpPr>
          <p:spPr>
            <a:xfrm>
              <a:off x="5537994" y="453389"/>
              <a:ext cx="605395" cy="602384"/>
            </a:xfrm>
            <a:custGeom>
              <a:avLst/>
              <a:gdLst/>
              <a:ahLst/>
              <a:cxnLst/>
              <a:rect l="l" t="t" r="r" b="b"/>
              <a:pathLst>
                <a:path w="27543" h="27406" extrusionOk="0">
                  <a:moveTo>
                    <a:pt x="5423" y="1"/>
                  </a:moveTo>
                  <a:cubicBezTo>
                    <a:pt x="4183" y="1"/>
                    <a:pt x="2993" y="459"/>
                    <a:pt x="2024" y="1304"/>
                  </a:cubicBezTo>
                  <a:cubicBezTo>
                    <a:pt x="817" y="2333"/>
                    <a:pt x="107" y="3824"/>
                    <a:pt x="36" y="5421"/>
                  </a:cubicBezTo>
                  <a:lnTo>
                    <a:pt x="1" y="5421"/>
                  </a:lnTo>
                  <a:cubicBezTo>
                    <a:pt x="1" y="5740"/>
                    <a:pt x="1" y="6095"/>
                    <a:pt x="72" y="6415"/>
                  </a:cubicBezTo>
                  <a:cubicBezTo>
                    <a:pt x="426" y="8473"/>
                    <a:pt x="2201" y="10070"/>
                    <a:pt x="4366" y="10177"/>
                  </a:cubicBezTo>
                  <a:cubicBezTo>
                    <a:pt x="4449" y="10187"/>
                    <a:pt x="4532" y="10191"/>
                    <a:pt x="4615" y="10191"/>
                  </a:cubicBezTo>
                  <a:cubicBezTo>
                    <a:pt x="4813" y="10191"/>
                    <a:pt x="5007" y="10166"/>
                    <a:pt x="5182" y="10141"/>
                  </a:cubicBezTo>
                  <a:cubicBezTo>
                    <a:pt x="7099" y="9786"/>
                    <a:pt x="8767" y="8615"/>
                    <a:pt x="8519" y="6202"/>
                  </a:cubicBezTo>
                  <a:cubicBezTo>
                    <a:pt x="8310" y="4425"/>
                    <a:pt x="7082" y="3360"/>
                    <a:pt x="5769" y="3360"/>
                  </a:cubicBezTo>
                  <a:cubicBezTo>
                    <a:pt x="5298" y="3360"/>
                    <a:pt x="4816" y="3497"/>
                    <a:pt x="4366" y="3788"/>
                  </a:cubicBezTo>
                  <a:cubicBezTo>
                    <a:pt x="5111" y="4214"/>
                    <a:pt x="6176" y="4249"/>
                    <a:pt x="6425" y="4391"/>
                  </a:cubicBezTo>
                  <a:cubicBezTo>
                    <a:pt x="4544" y="5208"/>
                    <a:pt x="8306" y="5101"/>
                    <a:pt x="7348" y="7799"/>
                  </a:cubicBezTo>
                  <a:cubicBezTo>
                    <a:pt x="7206" y="8154"/>
                    <a:pt x="6957" y="8509"/>
                    <a:pt x="6638" y="8757"/>
                  </a:cubicBezTo>
                  <a:cubicBezTo>
                    <a:pt x="6068" y="9293"/>
                    <a:pt x="5308" y="9576"/>
                    <a:pt x="4538" y="9576"/>
                  </a:cubicBezTo>
                  <a:cubicBezTo>
                    <a:pt x="4493" y="9576"/>
                    <a:pt x="4447" y="9575"/>
                    <a:pt x="4402" y="9573"/>
                  </a:cubicBezTo>
                  <a:cubicBezTo>
                    <a:pt x="2201" y="9502"/>
                    <a:pt x="497" y="7621"/>
                    <a:pt x="604" y="5421"/>
                  </a:cubicBezTo>
                  <a:cubicBezTo>
                    <a:pt x="675" y="4001"/>
                    <a:pt x="1314" y="2652"/>
                    <a:pt x="2379" y="1729"/>
                  </a:cubicBezTo>
                  <a:cubicBezTo>
                    <a:pt x="3239" y="992"/>
                    <a:pt x="4285" y="601"/>
                    <a:pt x="5356" y="601"/>
                  </a:cubicBezTo>
                  <a:cubicBezTo>
                    <a:pt x="5523" y="601"/>
                    <a:pt x="5690" y="610"/>
                    <a:pt x="5857" y="629"/>
                  </a:cubicBezTo>
                  <a:cubicBezTo>
                    <a:pt x="7419" y="771"/>
                    <a:pt x="8838" y="1587"/>
                    <a:pt x="9939" y="2972"/>
                  </a:cubicBezTo>
                  <a:cubicBezTo>
                    <a:pt x="11429" y="4817"/>
                    <a:pt x="12139" y="7444"/>
                    <a:pt x="11820" y="9964"/>
                  </a:cubicBezTo>
                  <a:cubicBezTo>
                    <a:pt x="11820" y="10070"/>
                    <a:pt x="11784" y="10141"/>
                    <a:pt x="11784" y="10248"/>
                  </a:cubicBezTo>
                  <a:cubicBezTo>
                    <a:pt x="11587" y="9353"/>
                    <a:pt x="10830" y="8837"/>
                    <a:pt x="10019" y="8837"/>
                  </a:cubicBezTo>
                  <a:cubicBezTo>
                    <a:pt x="9222" y="8837"/>
                    <a:pt x="8373" y="9335"/>
                    <a:pt x="7951" y="10461"/>
                  </a:cubicBezTo>
                  <a:cubicBezTo>
                    <a:pt x="8161" y="10335"/>
                    <a:pt x="8805" y="10137"/>
                    <a:pt x="9480" y="10137"/>
                  </a:cubicBezTo>
                  <a:cubicBezTo>
                    <a:pt x="10517" y="10137"/>
                    <a:pt x="11624" y="10605"/>
                    <a:pt x="11323" y="12519"/>
                  </a:cubicBezTo>
                  <a:cubicBezTo>
                    <a:pt x="10684" y="14933"/>
                    <a:pt x="9655" y="16885"/>
                    <a:pt x="8767" y="18198"/>
                  </a:cubicBezTo>
                  <a:cubicBezTo>
                    <a:pt x="8732" y="18234"/>
                    <a:pt x="8732" y="18234"/>
                    <a:pt x="8732" y="18234"/>
                  </a:cubicBezTo>
                  <a:cubicBezTo>
                    <a:pt x="9903" y="16211"/>
                    <a:pt x="9548" y="14578"/>
                    <a:pt x="8767" y="12413"/>
                  </a:cubicBezTo>
                  <a:lnTo>
                    <a:pt x="8767" y="12413"/>
                  </a:lnTo>
                  <a:cubicBezTo>
                    <a:pt x="7915" y="13371"/>
                    <a:pt x="8412" y="14578"/>
                    <a:pt x="8412" y="14578"/>
                  </a:cubicBezTo>
                  <a:cubicBezTo>
                    <a:pt x="8244" y="14487"/>
                    <a:pt x="8114" y="14446"/>
                    <a:pt x="8016" y="14446"/>
                  </a:cubicBezTo>
                  <a:cubicBezTo>
                    <a:pt x="7269" y="14446"/>
                    <a:pt x="8363" y="16883"/>
                    <a:pt x="7986" y="18766"/>
                  </a:cubicBezTo>
                  <a:lnTo>
                    <a:pt x="7170" y="20257"/>
                  </a:lnTo>
                  <a:lnTo>
                    <a:pt x="8661" y="19440"/>
                  </a:lnTo>
                  <a:cubicBezTo>
                    <a:pt x="8976" y="19372"/>
                    <a:pt x="9306" y="19346"/>
                    <a:pt x="9636" y="19346"/>
                  </a:cubicBezTo>
                  <a:cubicBezTo>
                    <a:pt x="10751" y="19346"/>
                    <a:pt x="11878" y="19644"/>
                    <a:pt x="12494" y="19644"/>
                  </a:cubicBezTo>
                  <a:cubicBezTo>
                    <a:pt x="12932" y="19644"/>
                    <a:pt x="13113" y="19494"/>
                    <a:pt x="12849" y="18979"/>
                  </a:cubicBezTo>
                  <a:lnTo>
                    <a:pt x="12849" y="18979"/>
                  </a:lnTo>
                  <a:cubicBezTo>
                    <a:pt x="12849" y="18979"/>
                    <a:pt x="13221" y="19143"/>
                    <a:pt x="13711" y="19143"/>
                  </a:cubicBezTo>
                  <a:cubicBezTo>
                    <a:pt x="14102" y="19143"/>
                    <a:pt x="14568" y="19038"/>
                    <a:pt x="14978" y="18660"/>
                  </a:cubicBezTo>
                  <a:cubicBezTo>
                    <a:pt x="13839" y="18223"/>
                    <a:pt x="12842" y="17928"/>
                    <a:pt x="11845" y="17928"/>
                  </a:cubicBezTo>
                  <a:cubicBezTo>
                    <a:pt x="10989" y="17928"/>
                    <a:pt x="10133" y="18146"/>
                    <a:pt x="9189" y="18678"/>
                  </a:cubicBezTo>
                  <a:lnTo>
                    <a:pt x="9189" y="18678"/>
                  </a:lnTo>
                  <a:cubicBezTo>
                    <a:pt x="9193" y="18669"/>
                    <a:pt x="9193" y="18660"/>
                    <a:pt x="9193" y="18660"/>
                  </a:cubicBezTo>
                  <a:cubicBezTo>
                    <a:pt x="10542" y="17772"/>
                    <a:pt x="12458" y="16743"/>
                    <a:pt x="14907" y="16069"/>
                  </a:cubicBezTo>
                  <a:cubicBezTo>
                    <a:pt x="15108" y="16039"/>
                    <a:pt x="15293" y="16025"/>
                    <a:pt x="15463" y="16025"/>
                  </a:cubicBezTo>
                  <a:cubicBezTo>
                    <a:pt x="17932" y="16025"/>
                    <a:pt x="17229" y="18978"/>
                    <a:pt x="16931" y="19476"/>
                  </a:cubicBezTo>
                  <a:cubicBezTo>
                    <a:pt x="19202" y="18589"/>
                    <a:pt x="18918" y="15998"/>
                    <a:pt x="17179" y="15643"/>
                  </a:cubicBezTo>
                  <a:cubicBezTo>
                    <a:pt x="17250" y="15607"/>
                    <a:pt x="17356" y="15607"/>
                    <a:pt x="17463" y="15572"/>
                  </a:cubicBezTo>
                  <a:cubicBezTo>
                    <a:pt x="17830" y="15530"/>
                    <a:pt x="18199" y="15510"/>
                    <a:pt x="18567" y="15510"/>
                  </a:cubicBezTo>
                  <a:cubicBezTo>
                    <a:pt x="20730" y="15510"/>
                    <a:pt x="22873" y="16209"/>
                    <a:pt x="24420" y="17453"/>
                  </a:cubicBezTo>
                  <a:cubicBezTo>
                    <a:pt x="25804" y="18553"/>
                    <a:pt x="26620" y="19973"/>
                    <a:pt x="26798" y="21570"/>
                  </a:cubicBezTo>
                  <a:cubicBezTo>
                    <a:pt x="26940" y="22812"/>
                    <a:pt x="26514" y="24019"/>
                    <a:pt x="25662" y="25013"/>
                  </a:cubicBezTo>
                  <a:cubicBezTo>
                    <a:pt x="24739" y="26078"/>
                    <a:pt x="23390" y="26752"/>
                    <a:pt x="21971" y="26823"/>
                  </a:cubicBezTo>
                  <a:cubicBezTo>
                    <a:pt x="21906" y="26826"/>
                    <a:pt x="21842" y="26828"/>
                    <a:pt x="21779" y="26828"/>
                  </a:cubicBezTo>
                  <a:cubicBezTo>
                    <a:pt x="19664" y="26828"/>
                    <a:pt x="17921" y="25127"/>
                    <a:pt x="17818" y="23025"/>
                  </a:cubicBezTo>
                  <a:cubicBezTo>
                    <a:pt x="17782" y="22173"/>
                    <a:pt x="18066" y="21393"/>
                    <a:pt x="18634" y="20754"/>
                  </a:cubicBezTo>
                  <a:cubicBezTo>
                    <a:pt x="18918" y="20470"/>
                    <a:pt x="19238" y="20221"/>
                    <a:pt x="19628" y="20044"/>
                  </a:cubicBezTo>
                  <a:cubicBezTo>
                    <a:pt x="19939" y="19933"/>
                    <a:pt x="20213" y="19886"/>
                    <a:pt x="20455" y="19886"/>
                  </a:cubicBezTo>
                  <a:cubicBezTo>
                    <a:pt x="21885" y="19886"/>
                    <a:pt x="22212" y="21533"/>
                    <a:pt x="22602" y="21533"/>
                  </a:cubicBezTo>
                  <a:cubicBezTo>
                    <a:pt x="22718" y="21533"/>
                    <a:pt x="22841" y="21385"/>
                    <a:pt x="23000" y="21002"/>
                  </a:cubicBezTo>
                  <a:cubicBezTo>
                    <a:pt x="23142" y="21251"/>
                    <a:pt x="23213" y="22315"/>
                    <a:pt x="23603" y="23025"/>
                  </a:cubicBezTo>
                  <a:cubicBezTo>
                    <a:pt x="24704" y="21357"/>
                    <a:pt x="23603" y="19156"/>
                    <a:pt x="21190" y="18908"/>
                  </a:cubicBezTo>
                  <a:cubicBezTo>
                    <a:pt x="21014" y="18887"/>
                    <a:pt x="20845" y="18877"/>
                    <a:pt x="20681" y="18877"/>
                  </a:cubicBezTo>
                  <a:cubicBezTo>
                    <a:pt x="18638" y="18877"/>
                    <a:pt x="17581" y="20467"/>
                    <a:pt x="17286" y="22209"/>
                  </a:cubicBezTo>
                  <a:cubicBezTo>
                    <a:pt x="17215" y="22493"/>
                    <a:pt x="17215" y="22777"/>
                    <a:pt x="17215" y="23025"/>
                  </a:cubicBezTo>
                  <a:cubicBezTo>
                    <a:pt x="17321" y="25226"/>
                    <a:pt x="18954" y="26965"/>
                    <a:pt x="21012" y="27355"/>
                  </a:cubicBezTo>
                  <a:cubicBezTo>
                    <a:pt x="21238" y="27380"/>
                    <a:pt x="21464" y="27406"/>
                    <a:pt x="21702" y="27406"/>
                  </a:cubicBezTo>
                  <a:cubicBezTo>
                    <a:pt x="21801" y="27406"/>
                    <a:pt x="21902" y="27401"/>
                    <a:pt x="22006" y="27391"/>
                  </a:cubicBezTo>
                  <a:cubicBezTo>
                    <a:pt x="23568" y="27320"/>
                    <a:pt x="25094" y="26610"/>
                    <a:pt x="26123" y="25403"/>
                  </a:cubicBezTo>
                  <a:cubicBezTo>
                    <a:pt x="27082" y="24303"/>
                    <a:pt x="27543" y="22919"/>
                    <a:pt x="27365" y="21499"/>
                  </a:cubicBezTo>
                  <a:cubicBezTo>
                    <a:pt x="27188" y="19760"/>
                    <a:pt x="26301" y="18198"/>
                    <a:pt x="24810" y="16991"/>
                  </a:cubicBezTo>
                  <a:cubicBezTo>
                    <a:pt x="24171" y="16494"/>
                    <a:pt x="23497" y="16104"/>
                    <a:pt x="22751" y="15785"/>
                  </a:cubicBezTo>
                  <a:cubicBezTo>
                    <a:pt x="24171" y="15643"/>
                    <a:pt x="24881" y="13939"/>
                    <a:pt x="24633" y="12874"/>
                  </a:cubicBezTo>
                  <a:lnTo>
                    <a:pt x="24633" y="12874"/>
                  </a:lnTo>
                  <a:cubicBezTo>
                    <a:pt x="22396" y="15039"/>
                    <a:pt x="17995" y="13762"/>
                    <a:pt x="12991" y="16069"/>
                  </a:cubicBezTo>
                  <a:cubicBezTo>
                    <a:pt x="11820" y="16494"/>
                    <a:pt x="10790" y="16991"/>
                    <a:pt x="9939" y="17488"/>
                  </a:cubicBezTo>
                  <a:cubicBezTo>
                    <a:pt x="10435" y="16636"/>
                    <a:pt x="10932" y="15607"/>
                    <a:pt x="11358" y="14436"/>
                  </a:cubicBezTo>
                  <a:cubicBezTo>
                    <a:pt x="13630" y="9396"/>
                    <a:pt x="12352" y="5030"/>
                    <a:pt x="14553" y="2794"/>
                  </a:cubicBezTo>
                  <a:cubicBezTo>
                    <a:pt x="14407" y="2761"/>
                    <a:pt x="14252" y="2745"/>
                    <a:pt x="14092" y="2745"/>
                  </a:cubicBezTo>
                  <a:cubicBezTo>
                    <a:pt x="13039" y="2745"/>
                    <a:pt x="11765" y="3443"/>
                    <a:pt x="11642" y="4675"/>
                  </a:cubicBezTo>
                  <a:cubicBezTo>
                    <a:pt x="11323" y="3930"/>
                    <a:pt x="10932" y="3220"/>
                    <a:pt x="10435" y="2617"/>
                  </a:cubicBezTo>
                  <a:cubicBezTo>
                    <a:pt x="9229" y="1091"/>
                    <a:pt x="7667" y="203"/>
                    <a:pt x="5928" y="26"/>
                  </a:cubicBezTo>
                  <a:cubicBezTo>
                    <a:pt x="5759" y="9"/>
                    <a:pt x="5591" y="1"/>
                    <a:pt x="5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5328129" y="457851"/>
              <a:ext cx="223141" cy="207535"/>
            </a:xfrm>
            <a:custGeom>
              <a:avLst/>
              <a:gdLst/>
              <a:ahLst/>
              <a:cxnLst/>
              <a:rect l="l" t="t" r="r" b="b"/>
              <a:pathLst>
                <a:path w="10152" h="9442" extrusionOk="0">
                  <a:moveTo>
                    <a:pt x="4438" y="2662"/>
                  </a:moveTo>
                  <a:cubicBezTo>
                    <a:pt x="4438" y="2671"/>
                    <a:pt x="4437" y="2680"/>
                    <a:pt x="4437" y="2690"/>
                  </a:cubicBezTo>
                  <a:lnTo>
                    <a:pt x="4437" y="2690"/>
                  </a:lnTo>
                  <a:cubicBezTo>
                    <a:pt x="4437" y="2692"/>
                    <a:pt x="4437" y="2695"/>
                    <a:pt x="4438" y="2698"/>
                  </a:cubicBezTo>
                  <a:lnTo>
                    <a:pt x="4438" y="2662"/>
                  </a:lnTo>
                  <a:close/>
                  <a:moveTo>
                    <a:pt x="10152" y="0"/>
                  </a:moveTo>
                  <a:lnTo>
                    <a:pt x="10152" y="0"/>
                  </a:lnTo>
                  <a:cubicBezTo>
                    <a:pt x="8732" y="497"/>
                    <a:pt x="7596" y="1526"/>
                    <a:pt x="6851" y="2804"/>
                  </a:cubicBezTo>
                  <a:cubicBezTo>
                    <a:pt x="6248" y="3869"/>
                    <a:pt x="5147" y="5040"/>
                    <a:pt x="3976" y="5360"/>
                  </a:cubicBezTo>
                  <a:cubicBezTo>
                    <a:pt x="3731" y="5436"/>
                    <a:pt x="3483" y="5471"/>
                    <a:pt x="3241" y="5471"/>
                  </a:cubicBezTo>
                  <a:cubicBezTo>
                    <a:pt x="2012" y="5471"/>
                    <a:pt x="918" y="4558"/>
                    <a:pt x="888" y="3372"/>
                  </a:cubicBezTo>
                  <a:cubicBezTo>
                    <a:pt x="1279" y="2378"/>
                    <a:pt x="3160" y="3124"/>
                    <a:pt x="2911" y="1952"/>
                  </a:cubicBezTo>
                  <a:lnTo>
                    <a:pt x="2911" y="1952"/>
                  </a:lnTo>
                  <a:cubicBezTo>
                    <a:pt x="3444" y="2023"/>
                    <a:pt x="4331" y="2769"/>
                    <a:pt x="4083" y="3585"/>
                  </a:cubicBezTo>
                  <a:cubicBezTo>
                    <a:pt x="4290" y="3343"/>
                    <a:pt x="4430" y="3034"/>
                    <a:pt x="4437" y="2690"/>
                  </a:cubicBezTo>
                  <a:lnTo>
                    <a:pt x="4437" y="2690"/>
                  </a:lnTo>
                  <a:cubicBezTo>
                    <a:pt x="4396" y="1541"/>
                    <a:pt x="3522" y="974"/>
                    <a:pt x="2608" y="974"/>
                  </a:cubicBezTo>
                  <a:cubicBezTo>
                    <a:pt x="1805" y="974"/>
                    <a:pt x="971" y="1410"/>
                    <a:pt x="640" y="2272"/>
                  </a:cubicBezTo>
                  <a:cubicBezTo>
                    <a:pt x="1" y="3585"/>
                    <a:pt x="711" y="5289"/>
                    <a:pt x="2060" y="5786"/>
                  </a:cubicBezTo>
                  <a:cubicBezTo>
                    <a:pt x="2445" y="5936"/>
                    <a:pt x="2832" y="6004"/>
                    <a:pt x="3214" y="6004"/>
                  </a:cubicBezTo>
                  <a:cubicBezTo>
                    <a:pt x="4274" y="6004"/>
                    <a:pt x="5287" y="5478"/>
                    <a:pt x="6070" y="4721"/>
                  </a:cubicBezTo>
                  <a:lnTo>
                    <a:pt x="6070" y="4721"/>
                  </a:lnTo>
                  <a:cubicBezTo>
                    <a:pt x="5680" y="6176"/>
                    <a:pt x="5786" y="7773"/>
                    <a:pt x="6532" y="9157"/>
                  </a:cubicBezTo>
                  <a:cubicBezTo>
                    <a:pt x="6567" y="9264"/>
                    <a:pt x="6638" y="9370"/>
                    <a:pt x="6674" y="9441"/>
                  </a:cubicBezTo>
                  <a:cubicBezTo>
                    <a:pt x="6887" y="8554"/>
                    <a:pt x="7348" y="8022"/>
                    <a:pt x="6922" y="7205"/>
                  </a:cubicBezTo>
                  <a:cubicBezTo>
                    <a:pt x="6532" y="6460"/>
                    <a:pt x="6248" y="5892"/>
                    <a:pt x="6425" y="5040"/>
                  </a:cubicBezTo>
                  <a:cubicBezTo>
                    <a:pt x="6958" y="3017"/>
                    <a:pt x="8164" y="781"/>
                    <a:pt x="10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967857" y="508559"/>
              <a:ext cx="117022" cy="117813"/>
            </a:xfrm>
            <a:custGeom>
              <a:avLst/>
              <a:gdLst/>
              <a:ahLst/>
              <a:cxnLst/>
              <a:rect l="l" t="t" r="r" b="b"/>
              <a:pathLst>
                <a:path w="5324" h="5360" extrusionOk="0">
                  <a:moveTo>
                    <a:pt x="1562" y="0"/>
                  </a:moveTo>
                  <a:lnTo>
                    <a:pt x="1562" y="0"/>
                  </a:lnTo>
                  <a:cubicBezTo>
                    <a:pt x="2212" y="1920"/>
                    <a:pt x="359" y="4823"/>
                    <a:pt x="45" y="5294"/>
                  </a:cubicBezTo>
                  <a:lnTo>
                    <a:pt x="45" y="5294"/>
                  </a:lnTo>
                  <a:cubicBezTo>
                    <a:pt x="381" y="5068"/>
                    <a:pt x="2568" y="3648"/>
                    <a:pt x="4394" y="3648"/>
                  </a:cubicBezTo>
                  <a:cubicBezTo>
                    <a:pt x="4720" y="3648"/>
                    <a:pt x="5034" y="3693"/>
                    <a:pt x="5324" y="3798"/>
                  </a:cubicBezTo>
                  <a:cubicBezTo>
                    <a:pt x="5005" y="2911"/>
                    <a:pt x="4614" y="2520"/>
                    <a:pt x="3975" y="2449"/>
                  </a:cubicBezTo>
                  <a:cubicBezTo>
                    <a:pt x="4685" y="1952"/>
                    <a:pt x="4863" y="497"/>
                    <a:pt x="4863" y="497"/>
                  </a:cubicBezTo>
                  <a:lnTo>
                    <a:pt x="4863" y="497"/>
                  </a:lnTo>
                  <a:cubicBezTo>
                    <a:pt x="4862" y="497"/>
                    <a:pt x="3407" y="639"/>
                    <a:pt x="2910" y="1349"/>
                  </a:cubicBezTo>
                  <a:cubicBezTo>
                    <a:pt x="2804" y="746"/>
                    <a:pt x="2449" y="320"/>
                    <a:pt x="1562" y="0"/>
                  </a:cubicBezTo>
                  <a:close/>
                  <a:moveTo>
                    <a:pt x="45" y="5294"/>
                  </a:moveTo>
                  <a:cubicBezTo>
                    <a:pt x="15" y="5314"/>
                    <a:pt x="0" y="5324"/>
                    <a:pt x="0" y="5324"/>
                  </a:cubicBezTo>
                  <a:lnTo>
                    <a:pt x="0" y="5360"/>
                  </a:lnTo>
                  <a:cubicBezTo>
                    <a:pt x="0" y="5360"/>
                    <a:pt x="16" y="5337"/>
                    <a:pt x="45" y="52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906225" y="629471"/>
              <a:ext cx="58533" cy="58533"/>
            </a:xfrm>
            <a:custGeom>
              <a:avLst/>
              <a:gdLst/>
              <a:ahLst/>
              <a:cxnLst/>
              <a:rect l="l" t="t" r="r" b="b"/>
              <a:pathLst>
                <a:path w="2663" h="2663" extrusionOk="0">
                  <a:moveTo>
                    <a:pt x="2662" y="1"/>
                  </a:moveTo>
                  <a:lnTo>
                    <a:pt x="2662" y="1"/>
                  </a:lnTo>
                  <a:cubicBezTo>
                    <a:pt x="2097" y="386"/>
                    <a:pt x="1513" y="585"/>
                    <a:pt x="1005" y="585"/>
                  </a:cubicBezTo>
                  <a:cubicBezTo>
                    <a:pt x="811" y="585"/>
                    <a:pt x="628" y="556"/>
                    <a:pt x="462" y="498"/>
                  </a:cubicBezTo>
                  <a:lnTo>
                    <a:pt x="462" y="498"/>
                  </a:lnTo>
                  <a:cubicBezTo>
                    <a:pt x="710" y="1065"/>
                    <a:pt x="497" y="1917"/>
                    <a:pt x="0" y="2663"/>
                  </a:cubicBezTo>
                  <a:cubicBezTo>
                    <a:pt x="540" y="2277"/>
                    <a:pt x="1116" y="2078"/>
                    <a:pt x="1622" y="2078"/>
                  </a:cubicBezTo>
                  <a:cubicBezTo>
                    <a:pt x="1816" y="2078"/>
                    <a:pt x="1999" y="2107"/>
                    <a:pt x="2165" y="2166"/>
                  </a:cubicBezTo>
                  <a:cubicBezTo>
                    <a:pt x="1952" y="1598"/>
                    <a:pt x="2130" y="746"/>
                    <a:pt x="2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811030" y="549904"/>
              <a:ext cx="123286" cy="221580"/>
            </a:xfrm>
            <a:custGeom>
              <a:avLst/>
              <a:gdLst/>
              <a:ahLst/>
              <a:cxnLst/>
              <a:rect l="l" t="t" r="r" b="b"/>
              <a:pathLst>
                <a:path w="5609" h="10081" extrusionOk="0">
                  <a:moveTo>
                    <a:pt x="2556" y="0"/>
                  </a:moveTo>
                  <a:lnTo>
                    <a:pt x="2556" y="0"/>
                  </a:lnTo>
                  <a:cubicBezTo>
                    <a:pt x="1776" y="746"/>
                    <a:pt x="1634" y="2165"/>
                    <a:pt x="2273" y="2911"/>
                  </a:cubicBezTo>
                  <a:cubicBezTo>
                    <a:pt x="1944" y="2641"/>
                    <a:pt x="1732" y="2518"/>
                    <a:pt x="1598" y="2518"/>
                  </a:cubicBezTo>
                  <a:cubicBezTo>
                    <a:pt x="837" y="2518"/>
                    <a:pt x="2628" y="6517"/>
                    <a:pt x="1" y="10080"/>
                  </a:cubicBezTo>
                  <a:cubicBezTo>
                    <a:pt x="1811" y="8448"/>
                    <a:pt x="5609" y="4402"/>
                    <a:pt x="25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861540" y="468775"/>
              <a:ext cx="90733" cy="138100"/>
            </a:xfrm>
            <a:custGeom>
              <a:avLst/>
              <a:gdLst/>
              <a:ahLst/>
              <a:cxnLst/>
              <a:rect l="l" t="t" r="r" b="b"/>
              <a:pathLst>
                <a:path w="4128" h="6283" extrusionOk="0">
                  <a:moveTo>
                    <a:pt x="755" y="0"/>
                  </a:moveTo>
                  <a:lnTo>
                    <a:pt x="755" y="0"/>
                  </a:lnTo>
                  <a:cubicBezTo>
                    <a:pt x="649" y="675"/>
                    <a:pt x="1146" y="1491"/>
                    <a:pt x="1785" y="1597"/>
                  </a:cubicBezTo>
                  <a:cubicBezTo>
                    <a:pt x="1759" y="1597"/>
                    <a:pt x="1734" y="1597"/>
                    <a:pt x="1710" y="1597"/>
                  </a:cubicBezTo>
                  <a:cubicBezTo>
                    <a:pt x="0" y="1597"/>
                    <a:pt x="3419" y="2852"/>
                    <a:pt x="3524" y="6282"/>
                  </a:cubicBezTo>
                  <a:cubicBezTo>
                    <a:pt x="3808" y="4685"/>
                    <a:pt x="4127" y="1029"/>
                    <a:pt x="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987353" y="651583"/>
              <a:ext cx="138100" cy="64819"/>
            </a:xfrm>
            <a:custGeom>
              <a:avLst/>
              <a:gdLst/>
              <a:ahLst/>
              <a:cxnLst/>
              <a:rect l="l" t="t" r="r" b="b"/>
              <a:pathLst>
                <a:path w="6283" h="2949" extrusionOk="0">
                  <a:moveTo>
                    <a:pt x="1764" y="1"/>
                  </a:moveTo>
                  <a:cubicBezTo>
                    <a:pt x="1081" y="1"/>
                    <a:pt x="457" y="85"/>
                    <a:pt x="0" y="166"/>
                  </a:cubicBezTo>
                  <a:cubicBezTo>
                    <a:pt x="2723" y="222"/>
                    <a:pt x="4092" y="2454"/>
                    <a:pt x="4510" y="2454"/>
                  </a:cubicBezTo>
                  <a:cubicBezTo>
                    <a:pt x="4621" y="2454"/>
                    <a:pt x="4665" y="2298"/>
                    <a:pt x="4650" y="1905"/>
                  </a:cubicBezTo>
                  <a:lnTo>
                    <a:pt x="4650" y="1905"/>
                  </a:lnTo>
                  <a:cubicBezTo>
                    <a:pt x="4779" y="2486"/>
                    <a:pt x="5435" y="2949"/>
                    <a:pt x="6087" y="2949"/>
                  </a:cubicBezTo>
                  <a:cubicBezTo>
                    <a:pt x="6152" y="2949"/>
                    <a:pt x="6218" y="2944"/>
                    <a:pt x="6283" y="2934"/>
                  </a:cubicBezTo>
                  <a:cubicBezTo>
                    <a:pt x="5547" y="526"/>
                    <a:pt x="3472" y="1"/>
                    <a:pt x="17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928843" y="1042168"/>
              <a:ext cx="207535" cy="215096"/>
            </a:xfrm>
            <a:custGeom>
              <a:avLst/>
              <a:gdLst/>
              <a:ahLst/>
              <a:cxnLst/>
              <a:rect l="l" t="t" r="r" b="b"/>
              <a:pathLst>
                <a:path w="9442" h="9786" extrusionOk="0">
                  <a:moveTo>
                    <a:pt x="9441" y="0"/>
                  </a:moveTo>
                  <a:lnTo>
                    <a:pt x="9441" y="0"/>
                  </a:lnTo>
                  <a:cubicBezTo>
                    <a:pt x="8625" y="2024"/>
                    <a:pt x="6425" y="3230"/>
                    <a:pt x="4402" y="3763"/>
                  </a:cubicBezTo>
                  <a:cubicBezTo>
                    <a:pt x="4223" y="3800"/>
                    <a:pt x="4058" y="3817"/>
                    <a:pt x="3900" y="3817"/>
                  </a:cubicBezTo>
                  <a:cubicBezTo>
                    <a:pt x="3304" y="3817"/>
                    <a:pt x="2826" y="3575"/>
                    <a:pt x="2236" y="3266"/>
                  </a:cubicBezTo>
                  <a:cubicBezTo>
                    <a:pt x="1992" y="3138"/>
                    <a:pt x="1774" y="3090"/>
                    <a:pt x="1563" y="3090"/>
                  </a:cubicBezTo>
                  <a:cubicBezTo>
                    <a:pt x="1070" y="3090"/>
                    <a:pt x="622" y="3354"/>
                    <a:pt x="0" y="3479"/>
                  </a:cubicBezTo>
                  <a:cubicBezTo>
                    <a:pt x="71" y="3550"/>
                    <a:pt x="178" y="3585"/>
                    <a:pt x="284" y="3656"/>
                  </a:cubicBezTo>
                  <a:cubicBezTo>
                    <a:pt x="1167" y="4109"/>
                    <a:pt x="2136" y="4331"/>
                    <a:pt x="3100" y="4331"/>
                  </a:cubicBezTo>
                  <a:cubicBezTo>
                    <a:pt x="3648" y="4331"/>
                    <a:pt x="4194" y="4259"/>
                    <a:pt x="4721" y="4118"/>
                  </a:cubicBezTo>
                  <a:lnTo>
                    <a:pt x="4721" y="4118"/>
                  </a:lnTo>
                  <a:cubicBezTo>
                    <a:pt x="3692" y="5182"/>
                    <a:pt x="3088" y="6673"/>
                    <a:pt x="3656" y="8128"/>
                  </a:cubicBezTo>
                  <a:cubicBezTo>
                    <a:pt x="4027" y="9135"/>
                    <a:pt x="5070" y="9785"/>
                    <a:pt x="6121" y="9785"/>
                  </a:cubicBezTo>
                  <a:cubicBezTo>
                    <a:pt x="6478" y="9785"/>
                    <a:pt x="6837" y="9710"/>
                    <a:pt x="7170" y="9548"/>
                  </a:cubicBezTo>
                  <a:cubicBezTo>
                    <a:pt x="9016" y="8838"/>
                    <a:pt x="8909" y="5821"/>
                    <a:pt x="6744" y="5750"/>
                  </a:cubicBezTo>
                  <a:cubicBezTo>
                    <a:pt x="6425" y="5750"/>
                    <a:pt x="6105" y="5892"/>
                    <a:pt x="5857" y="6105"/>
                  </a:cubicBezTo>
                  <a:cubicBezTo>
                    <a:pt x="5954" y="6076"/>
                    <a:pt x="6049" y="6062"/>
                    <a:pt x="6143" y="6062"/>
                  </a:cubicBezTo>
                  <a:cubicBezTo>
                    <a:pt x="6840" y="6062"/>
                    <a:pt x="7427" y="6807"/>
                    <a:pt x="7489" y="7276"/>
                  </a:cubicBezTo>
                  <a:cubicBezTo>
                    <a:pt x="7407" y="7257"/>
                    <a:pt x="7333" y="7248"/>
                    <a:pt x="7268" y="7248"/>
                  </a:cubicBezTo>
                  <a:cubicBezTo>
                    <a:pt x="6381" y="7248"/>
                    <a:pt x="6995" y="8936"/>
                    <a:pt x="6070" y="9300"/>
                  </a:cubicBezTo>
                  <a:cubicBezTo>
                    <a:pt x="4650" y="9264"/>
                    <a:pt x="3585" y="7667"/>
                    <a:pt x="4082" y="6212"/>
                  </a:cubicBezTo>
                  <a:cubicBezTo>
                    <a:pt x="4402" y="5040"/>
                    <a:pt x="5573" y="3940"/>
                    <a:pt x="6638" y="3337"/>
                  </a:cubicBezTo>
                  <a:cubicBezTo>
                    <a:pt x="7915" y="2591"/>
                    <a:pt x="8945" y="1420"/>
                    <a:pt x="9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5822745" y="701763"/>
              <a:ext cx="221580" cy="81414"/>
            </a:xfrm>
            <a:custGeom>
              <a:avLst/>
              <a:gdLst/>
              <a:ahLst/>
              <a:cxnLst/>
              <a:rect l="l" t="t" r="r" b="b"/>
              <a:pathLst>
                <a:path w="10081" h="3704" extrusionOk="0">
                  <a:moveTo>
                    <a:pt x="6637" y="0"/>
                  </a:moveTo>
                  <a:cubicBezTo>
                    <a:pt x="3672" y="0"/>
                    <a:pt x="1193" y="2382"/>
                    <a:pt x="0" y="3704"/>
                  </a:cubicBezTo>
                  <a:cubicBezTo>
                    <a:pt x="1712" y="2441"/>
                    <a:pt x="3525" y="2193"/>
                    <a:pt x="4947" y="2193"/>
                  </a:cubicBezTo>
                  <a:cubicBezTo>
                    <a:pt x="5867" y="2193"/>
                    <a:pt x="6624" y="2297"/>
                    <a:pt x="7082" y="2297"/>
                  </a:cubicBezTo>
                  <a:cubicBezTo>
                    <a:pt x="7648" y="2297"/>
                    <a:pt x="7761" y="2139"/>
                    <a:pt x="7170" y="1432"/>
                  </a:cubicBezTo>
                  <a:lnTo>
                    <a:pt x="7170" y="1432"/>
                  </a:lnTo>
                  <a:cubicBezTo>
                    <a:pt x="7487" y="1704"/>
                    <a:pt x="7926" y="1835"/>
                    <a:pt x="8384" y="1835"/>
                  </a:cubicBezTo>
                  <a:cubicBezTo>
                    <a:pt x="9001" y="1835"/>
                    <a:pt x="9652" y="1597"/>
                    <a:pt x="10080" y="1148"/>
                  </a:cubicBezTo>
                  <a:cubicBezTo>
                    <a:pt x="8893" y="325"/>
                    <a:pt x="7732" y="0"/>
                    <a:pt x="6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 name="Google Shape;32;p2"/>
          <p:cNvGrpSpPr/>
          <p:nvPr/>
        </p:nvGrpSpPr>
        <p:grpSpPr>
          <a:xfrm>
            <a:off x="3168533" y="4542237"/>
            <a:ext cx="2806934" cy="329238"/>
            <a:chOff x="2474422" y="4672912"/>
            <a:chExt cx="2806934" cy="329238"/>
          </a:xfrm>
        </p:grpSpPr>
        <p:sp>
          <p:nvSpPr>
            <p:cNvPr id="33" name="Google Shape;33;p2"/>
            <p:cNvSpPr/>
            <p:nvPr/>
          </p:nvSpPr>
          <p:spPr>
            <a:xfrm>
              <a:off x="3737459" y="4724389"/>
              <a:ext cx="131858" cy="164630"/>
            </a:xfrm>
            <a:custGeom>
              <a:avLst/>
              <a:gdLst/>
              <a:ahLst/>
              <a:cxnLst/>
              <a:rect l="l" t="t" r="r" b="b"/>
              <a:pathLst>
                <a:path w="5999" h="7490" extrusionOk="0">
                  <a:moveTo>
                    <a:pt x="1100" y="1"/>
                  </a:moveTo>
                  <a:lnTo>
                    <a:pt x="1100" y="1"/>
                  </a:lnTo>
                  <a:cubicBezTo>
                    <a:pt x="0" y="1527"/>
                    <a:pt x="1065" y="2414"/>
                    <a:pt x="2307" y="3302"/>
                  </a:cubicBezTo>
                  <a:cubicBezTo>
                    <a:pt x="4721" y="5005"/>
                    <a:pt x="5998" y="7490"/>
                    <a:pt x="5998" y="7490"/>
                  </a:cubicBezTo>
                  <a:cubicBezTo>
                    <a:pt x="5714" y="3479"/>
                    <a:pt x="4437" y="675"/>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713610" y="4882184"/>
              <a:ext cx="136979" cy="59896"/>
            </a:xfrm>
            <a:custGeom>
              <a:avLst/>
              <a:gdLst/>
              <a:ahLst/>
              <a:cxnLst/>
              <a:rect l="l" t="t" r="r" b="b"/>
              <a:pathLst>
                <a:path w="6232" h="2725" extrusionOk="0">
                  <a:moveTo>
                    <a:pt x="2595" y="1"/>
                  </a:moveTo>
                  <a:cubicBezTo>
                    <a:pt x="553" y="1"/>
                    <a:pt x="0" y="2467"/>
                    <a:pt x="648" y="2467"/>
                  </a:cubicBezTo>
                  <a:cubicBezTo>
                    <a:pt x="720" y="2467"/>
                    <a:pt x="807" y="2437"/>
                    <a:pt x="908" y="2369"/>
                  </a:cubicBezTo>
                  <a:cubicBezTo>
                    <a:pt x="1639" y="1906"/>
                    <a:pt x="2395" y="1741"/>
                    <a:pt x="3099" y="1741"/>
                  </a:cubicBezTo>
                  <a:cubicBezTo>
                    <a:pt x="4819" y="1741"/>
                    <a:pt x="6232" y="2724"/>
                    <a:pt x="6232" y="2724"/>
                  </a:cubicBezTo>
                  <a:cubicBezTo>
                    <a:pt x="5664" y="1695"/>
                    <a:pt x="4492" y="204"/>
                    <a:pt x="2966" y="27"/>
                  </a:cubicBezTo>
                  <a:cubicBezTo>
                    <a:pt x="2837" y="9"/>
                    <a:pt x="2713" y="1"/>
                    <a:pt x="2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823268" y="4672912"/>
              <a:ext cx="109241" cy="120934"/>
            </a:xfrm>
            <a:custGeom>
              <a:avLst/>
              <a:gdLst/>
              <a:ahLst/>
              <a:cxnLst/>
              <a:rect l="l" t="t" r="r" b="b"/>
              <a:pathLst>
                <a:path w="4970" h="5502" extrusionOk="0">
                  <a:moveTo>
                    <a:pt x="2485" y="0"/>
                  </a:moveTo>
                  <a:cubicBezTo>
                    <a:pt x="2236" y="107"/>
                    <a:pt x="1668" y="1456"/>
                    <a:pt x="1775" y="1846"/>
                  </a:cubicBezTo>
                  <a:cubicBezTo>
                    <a:pt x="1661" y="1684"/>
                    <a:pt x="1407" y="1618"/>
                    <a:pt x="1107" y="1618"/>
                  </a:cubicBezTo>
                  <a:cubicBezTo>
                    <a:pt x="750" y="1618"/>
                    <a:pt x="328" y="1711"/>
                    <a:pt x="0" y="1846"/>
                  </a:cubicBezTo>
                  <a:cubicBezTo>
                    <a:pt x="0" y="1846"/>
                    <a:pt x="1456" y="3053"/>
                    <a:pt x="2023" y="5502"/>
                  </a:cubicBezTo>
                  <a:cubicBezTo>
                    <a:pt x="2023" y="5502"/>
                    <a:pt x="1988" y="4259"/>
                    <a:pt x="1775" y="3408"/>
                  </a:cubicBezTo>
                  <a:cubicBezTo>
                    <a:pt x="1674" y="2921"/>
                    <a:pt x="1804" y="2654"/>
                    <a:pt x="2001" y="2654"/>
                  </a:cubicBezTo>
                  <a:cubicBezTo>
                    <a:pt x="2148" y="2654"/>
                    <a:pt x="2333" y="2804"/>
                    <a:pt x="2485" y="3124"/>
                  </a:cubicBezTo>
                  <a:cubicBezTo>
                    <a:pt x="2622" y="2804"/>
                    <a:pt x="2804" y="2654"/>
                    <a:pt x="2951" y="2654"/>
                  </a:cubicBezTo>
                  <a:cubicBezTo>
                    <a:pt x="3148" y="2654"/>
                    <a:pt x="3281" y="2921"/>
                    <a:pt x="3159" y="3408"/>
                  </a:cubicBezTo>
                  <a:cubicBezTo>
                    <a:pt x="2982" y="4259"/>
                    <a:pt x="2946" y="5502"/>
                    <a:pt x="2946" y="5502"/>
                  </a:cubicBezTo>
                  <a:cubicBezTo>
                    <a:pt x="3514" y="3053"/>
                    <a:pt x="4969" y="1846"/>
                    <a:pt x="4969" y="1846"/>
                  </a:cubicBezTo>
                  <a:cubicBezTo>
                    <a:pt x="4622" y="1711"/>
                    <a:pt x="4202" y="1618"/>
                    <a:pt x="3851" y="1618"/>
                  </a:cubicBezTo>
                  <a:cubicBezTo>
                    <a:pt x="3555" y="1618"/>
                    <a:pt x="3308" y="1684"/>
                    <a:pt x="3195" y="1846"/>
                  </a:cubicBezTo>
                  <a:cubicBezTo>
                    <a:pt x="3301" y="1456"/>
                    <a:pt x="2698" y="107"/>
                    <a:pt x="2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885670" y="4724389"/>
              <a:ext cx="132649" cy="164630"/>
            </a:xfrm>
            <a:custGeom>
              <a:avLst/>
              <a:gdLst/>
              <a:ahLst/>
              <a:cxnLst/>
              <a:rect l="l" t="t" r="r" b="b"/>
              <a:pathLst>
                <a:path w="6035" h="7490" extrusionOk="0">
                  <a:moveTo>
                    <a:pt x="4899" y="1"/>
                  </a:moveTo>
                  <a:lnTo>
                    <a:pt x="4899" y="1"/>
                  </a:lnTo>
                  <a:cubicBezTo>
                    <a:pt x="1562" y="675"/>
                    <a:pt x="285" y="3515"/>
                    <a:pt x="1" y="7490"/>
                  </a:cubicBezTo>
                  <a:cubicBezTo>
                    <a:pt x="1" y="7490"/>
                    <a:pt x="1314" y="5005"/>
                    <a:pt x="3728" y="3302"/>
                  </a:cubicBezTo>
                  <a:cubicBezTo>
                    <a:pt x="4934" y="2414"/>
                    <a:pt x="6035" y="1527"/>
                    <a:pt x="48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904397" y="4882184"/>
              <a:ext cx="137089" cy="59896"/>
            </a:xfrm>
            <a:custGeom>
              <a:avLst/>
              <a:gdLst/>
              <a:ahLst/>
              <a:cxnLst/>
              <a:rect l="l" t="t" r="r" b="b"/>
              <a:pathLst>
                <a:path w="6237" h="2725" extrusionOk="0">
                  <a:moveTo>
                    <a:pt x="3671" y="1"/>
                  </a:moveTo>
                  <a:cubicBezTo>
                    <a:pt x="3553" y="1"/>
                    <a:pt x="3430" y="9"/>
                    <a:pt x="3301" y="27"/>
                  </a:cubicBezTo>
                  <a:cubicBezTo>
                    <a:pt x="1775" y="204"/>
                    <a:pt x="568" y="1695"/>
                    <a:pt x="1" y="2724"/>
                  </a:cubicBezTo>
                  <a:cubicBezTo>
                    <a:pt x="1" y="2724"/>
                    <a:pt x="1431" y="1741"/>
                    <a:pt x="3149" y="1741"/>
                  </a:cubicBezTo>
                  <a:cubicBezTo>
                    <a:pt x="3852" y="1741"/>
                    <a:pt x="4603" y="1906"/>
                    <a:pt x="5325" y="2369"/>
                  </a:cubicBezTo>
                  <a:cubicBezTo>
                    <a:pt x="5422" y="2431"/>
                    <a:pt x="5506" y="2459"/>
                    <a:pt x="5576" y="2459"/>
                  </a:cubicBezTo>
                  <a:cubicBezTo>
                    <a:pt x="6236" y="2459"/>
                    <a:pt x="5691"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534627" y="4749358"/>
              <a:ext cx="685754" cy="229383"/>
            </a:xfrm>
            <a:custGeom>
              <a:avLst/>
              <a:gdLst/>
              <a:ahLst/>
              <a:cxnLst/>
              <a:rect l="l" t="t" r="r" b="b"/>
              <a:pathLst>
                <a:path w="31199" h="10436" extrusionOk="0">
                  <a:moveTo>
                    <a:pt x="3372" y="1"/>
                  </a:moveTo>
                  <a:cubicBezTo>
                    <a:pt x="2591" y="533"/>
                    <a:pt x="2591" y="1988"/>
                    <a:pt x="3798" y="2237"/>
                  </a:cubicBezTo>
                  <a:cubicBezTo>
                    <a:pt x="1455" y="2982"/>
                    <a:pt x="0" y="4934"/>
                    <a:pt x="213" y="7099"/>
                  </a:cubicBezTo>
                  <a:cubicBezTo>
                    <a:pt x="319" y="8093"/>
                    <a:pt x="816" y="8980"/>
                    <a:pt x="1562" y="9619"/>
                  </a:cubicBezTo>
                  <a:cubicBezTo>
                    <a:pt x="2236" y="10152"/>
                    <a:pt x="3052" y="10436"/>
                    <a:pt x="3904" y="10436"/>
                  </a:cubicBezTo>
                  <a:lnTo>
                    <a:pt x="4295" y="10436"/>
                  </a:lnTo>
                  <a:cubicBezTo>
                    <a:pt x="5856" y="10294"/>
                    <a:pt x="6992" y="8980"/>
                    <a:pt x="7028" y="7454"/>
                  </a:cubicBezTo>
                  <a:lnTo>
                    <a:pt x="7028" y="7383"/>
                  </a:lnTo>
                  <a:cubicBezTo>
                    <a:pt x="7028" y="7312"/>
                    <a:pt x="7028" y="7277"/>
                    <a:pt x="6992" y="7206"/>
                  </a:cubicBezTo>
                  <a:lnTo>
                    <a:pt x="6992" y="7135"/>
                  </a:lnTo>
                  <a:cubicBezTo>
                    <a:pt x="6992" y="7099"/>
                    <a:pt x="6992" y="7064"/>
                    <a:pt x="6992" y="7064"/>
                  </a:cubicBezTo>
                  <a:cubicBezTo>
                    <a:pt x="6992" y="6993"/>
                    <a:pt x="6992" y="6957"/>
                    <a:pt x="6992" y="6922"/>
                  </a:cubicBezTo>
                  <a:cubicBezTo>
                    <a:pt x="6992" y="6886"/>
                    <a:pt x="6992" y="6886"/>
                    <a:pt x="6957" y="6886"/>
                  </a:cubicBezTo>
                  <a:cubicBezTo>
                    <a:pt x="6779" y="5821"/>
                    <a:pt x="6105" y="4544"/>
                    <a:pt x="4579" y="4437"/>
                  </a:cubicBezTo>
                  <a:cubicBezTo>
                    <a:pt x="4524" y="4434"/>
                    <a:pt x="4470" y="4432"/>
                    <a:pt x="4416" y="4432"/>
                  </a:cubicBezTo>
                  <a:cubicBezTo>
                    <a:pt x="2226" y="4432"/>
                    <a:pt x="1339" y="7219"/>
                    <a:pt x="3869" y="7774"/>
                  </a:cubicBezTo>
                  <a:cubicBezTo>
                    <a:pt x="2986" y="7231"/>
                    <a:pt x="3402" y="5455"/>
                    <a:pt x="4681" y="5455"/>
                  </a:cubicBezTo>
                  <a:cubicBezTo>
                    <a:pt x="4739" y="5455"/>
                    <a:pt x="4800" y="5459"/>
                    <a:pt x="4863" y="5467"/>
                  </a:cubicBezTo>
                  <a:cubicBezTo>
                    <a:pt x="4933" y="5467"/>
                    <a:pt x="5040" y="5467"/>
                    <a:pt x="5111" y="5502"/>
                  </a:cubicBezTo>
                  <a:cubicBezTo>
                    <a:pt x="5856" y="5715"/>
                    <a:pt x="6424" y="6389"/>
                    <a:pt x="6495" y="7170"/>
                  </a:cubicBezTo>
                  <a:cubicBezTo>
                    <a:pt x="6637" y="8554"/>
                    <a:pt x="5608" y="9797"/>
                    <a:pt x="4224" y="9903"/>
                  </a:cubicBezTo>
                  <a:cubicBezTo>
                    <a:pt x="4100" y="9919"/>
                    <a:pt x="3976" y="9927"/>
                    <a:pt x="3852" y="9927"/>
                  </a:cubicBezTo>
                  <a:cubicBezTo>
                    <a:pt x="3155" y="9927"/>
                    <a:pt x="2459" y="9675"/>
                    <a:pt x="1917" y="9193"/>
                  </a:cubicBezTo>
                  <a:cubicBezTo>
                    <a:pt x="1242" y="8661"/>
                    <a:pt x="816" y="7880"/>
                    <a:pt x="745" y="7064"/>
                  </a:cubicBezTo>
                  <a:cubicBezTo>
                    <a:pt x="497" y="4615"/>
                    <a:pt x="2414" y="3089"/>
                    <a:pt x="4437" y="2592"/>
                  </a:cubicBezTo>
                  <a:cubicBezTo>
                    <a:pt x="4868" y="2489"/>
                    <a:pt x="5407" y="2410"/>
                    <a:pt x="6032" y="2410"/>
                  </a:cubicBezTo>
                  <a:cubicBezTo>
                    <a:pt x="6487" y="2410"/>
                    <a:pt x="6987" y="2452"/>
                    <a:pt x="7524" y="2556"/>
                  </a:cubicBezTo>
                  <a:cubicBezTo>
                    <a:pt x="6176" y="2840"/>
                    <a:pt x="5785" y="5218"/>
                    <a:pt x="8234" y="5573"/>
                  </a:cubicBezTo>
                  <a:cubicBezTo>
                    <a:pt x="7312" y="5254"/>
                    <a:pt x="7666" y="3053"/>
                    <a:pt x="8873" y="2911"/>
                  </a:cubicBezTo>
                  <a:cubicBezTo>
                    <a:pt x="10754" y="3550"/>
                    <a:pt x="12990" y="4970"/>
                    <a:pt x="15368" y="7809"/>
                  </a:cubicBezTo>
                  <a:lnTo>
                    <a:pt x="15013" y="8270"/>
                  </a:lnTo>
                  <a:lnTo>
                    <a:pt x="15617" y="9051"/>
                  </a:lnTo>
                  <a:lnTo>
                    <a:pt x="16185" y="8270"/>
                  </a:lnTo>
                  <a:lnTo>
                    <a:pt x="15830" y="7809"/>
                  </a:lnTo>
                  <a:cubicBezTo>
                    <a:pt x="18208" y="4934"/>
                    <a:pt x="20444" y="3550"/>
                    <a:pt x="22360" y="2911"/>
                  </a:cubicBezTo>
                  <a:cubicBezTo>
                    <a:pt x="23532" y="3053"/>
                    <a:pt x="23922" y="5254"/>
                    <a:pt x="22964" y="5573"/>
                  </a:cubicBezTo>
                  <a:cubicBezTo>
                    <a:pt x="25413" y="5218"/>
                    <a:pt x="25022" y="2840"/>
                    <a:pt x="23709" y="2556"/>
                  </a:cubicBezTo>
                  <a:cubicBezTo>
                    <a:pt x="24216" y="2457"/>
                    <a:pt x="24685" y="2420"/>
                    <a:pt x="25113" y="2420"/>
                  </a:cubicBezTo>
                  <a:cubicBezTo>
                    <a:pt x="25765" y="2420"/>
                    <a:pt x="26326" y="2506"/>
                    <a:pt x="26797" y="2592"/>
                  </a:cubicBezTo>
                  <a:cubicBezTo>
                    <a:pt x="28785" y="3089"/>
                    <a:pt x="30701" y="4615"/>
                    <a:pt x="30453" y="7064"/>
                  </a:cubicBezTo>
                  <a:cubicBezTo>
                    <a:pt x="30382" y="7880"/>
                    <a:pt x="29956" y="8661"/>
                    <a:pt x="29317" y="9193"/>
                  </a:cubicBezTo>
                  <a:cubicBezTo>
                    <a:pt x="28745" y="9675"/>
                    <a:pt x="28070" y="9927"/>
                    <a:pt x="27358" y="9927"/>
                  </a:cubicBezTo>
                  <a:cubicBezTo>
                    <a:pt x="27231" y="9927"/>
                    <a:pt x="27103" y="9919"/>
                    <a:pt x="26975" y="9903"/>
                  </a:cubicBezTo>
                  <a:cubicBezTo>
                    <a:pt x="25590" y="9797"/>
                    <a:pt x="24597" y="8554"/>
                    <a:pt x="24738" y="7170"/>
                  </a:cubicBezTo>
                  <a:cubicBezTo>
                    <a:pt x="24809" y="6389"/>
                    <a:pt x="25342" y="5750"/>
                    <a:pt x="26087" y="5502"/>
                  </a:cubicBezTo>
                  <a:cubicBezTo>
                    <a:pt x="26158" y="5467"/>
                    <a:pt x="26265" y="5467"/>
                    <a:pt x="26371" y="5467"/>
                  </a:cubicBezTo>
                  <a:cubicBezTo>
                    <a:pt x="26432" y="5459"/>
                    <a:pt x="26491" y="5455"/>
                    <a:pt x="26549" y="5455"/>
                  </a:cubicBezTo>
                  <a:cubicBezTo>
                    <a:pt x="27799" y="5455"/>
                    <a:pt x="28246" y="7231"/>
                    <a:pt x="27329" y="7774"/>
                  </a:cubicBezTo>
                  <a:cubicBezTo>
                    <a:pt x="29894" y="7219"/>
                    <a:pt x="28973" y="4432"/>
                    <a:pt x="26815" y="4432"/>
                  </a:cubicBezTo>
                  <a:cubicBezTo>
                    <a:pt x="26762" y="4432"/>
                    <a:pt x="26709" y="4434"/>
                    <a:pt x="26655" y="4437"/>
                  </a:cubicBezTo>
                  <a:cubicBezTo>
                    <a:pt x="25093" y="4544"/>
                    <a:pt x="24419" y="5821"/>
                    <a:pt x="24242" y="6886"/>
                  </a:cubicBezTo>
                  <a:cubicBezTo>
                    <a:pt x="24242" y="6886"/>
                    <a:pt x="24242" y="6886"/>
                    <a:pt x="24242" y="6922"/>
                  </a:cubicBezTo>
                  <a:cubicBezTo>
                    <a:pt x="24242" y="6957"/>
                    <a:pt x="24206" y="6993"/>
                    <a:pt x="24206" y="7064"/>
                  </a:cubicBezTo>
                  <a:cubicBezTo>
                    <a:pt x="24206" y="7064"/>
                    <a:pt x="24206" y="7099"/>
                    <a:pt x="24206" y="7135"/>
                  </a:cubicBezTo>
                  <a:lnTo>
                    <a:pt x="24206" y="7206"/>
                  </a:lnTo>
                  <a:cubicBezTo>
                    <a:pt x="24206" y="7277"/>
                    <a:pt x="24206" y="7312"/>
                    <a:pt x="24206" y="7383"/>
                  </a:cubicBezTo>
                  <a:lnTo>
                    <a:pt x="24206" y="7454"/>
                  </a:lnTo>
                  <a:cubicBezTo>
                    <a:pt x="24206" y="8980"/>
                    <a:pt x="25377" y="10294"/>
                    <a:pt x="26939" y="10436"/>
                  </a:cubicBezTo>
                  <a:lnTo>
                    <a:pt x="27294" y="10436"/>
                  </a:lnTo>
                  <a:cubicBezTo>
                    <a:pt x="28146" y="10436"/>
                    <a:pt x="28962" y="10152"/>
                    <a:pt x="29636" y="9619"/>
                  </a:cubicBezTo>
                  <a:cubicBezTo>
                    <a:pt x="30417" y="8980"/>
                    <a:pt x="30879" y="8093"/>
                    <a:pt x="30985" y="7099"/>
                  </a:cubicBezTo>
                  <a:cubicBezTo>
                    <a:pt x="31198" y="4934"/>
                    <a:pt x="29743" y="2982"/>
                    <a:pt x="27400" y="2237"/>
                  </a:cubicBezTo>
                  <a:cubicBezTo>
                    <a:pt x="28607" y="1988"/>
                    <a:pt x="28607" y="533"/>
                    <a:pt x="27826" y="1"/>
                  </a:cubicBezTo>
                  <a:lnTo>
                    <a:pt x="27826" y="1"/>
                  </a:lnTo>
                  <a:cubicBezTo>
                    <a:pt x="28039" y="1207"/>
                    <a:pt x="23177" y="1527"/>
                    <a:pt x="20586" y="3159"/>
                  </a:cubicBezTo>
                  <a:cubicBezTo>
                    <a:pt x="18882" y="4011"/>
                    <a:pt x="17108" y="5360"/>
                    <a:pt x="15617" y="7490"/>
                  </a:cubicBezTo>
                  <a:cubicBezTo>
                    <a:pt x="14091" y="5360"/>
                    <a:pt x="12316" y="4011"/>
                    <a:pt x="10612" y="3159"/>
                  </a:cubicBezTo>
                  <a:cubicBezTo>
                    <a:pt x="8021" y="1527"/>
                    <a:pt x="3159" y="1207"/>
                    <a:pt x="3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474422" y="4875743"/>
              <a:ext cx="991562" cy="126407"/>
            </a:xfrm>
            <a:custGeom>
              <a:avLst/>
              <a:gdLst/>
              <a:ahLst/>
              <a:cxnLst/>
              <a:rect l="l" t="t" r="r" b="b"/>
              <a:pathLst>
                <a:path w="45112" h="5751" extrusionOk="0">
                  <a:moveTo>
                    <a:pt x="42982" y="0"/>
                  </a:moveTo>
                  <a:cubicBezTo>
                    <a:pt x="42272" y="1491"/>
                    <a:pt x="40036" y="2308"/>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9"/>
                    <a:pt x="35103" y="3763"/>
                    <a:pt x="35742" y="3763"/>
                  </a:cubicBezTo>
                  <a:cubicBezTo>
                    <a:pt x="36380" y="3763"/>
                    <a:pt x="36913" y="3479"/>
                    <a:pt x="37055" y="3088"/>
                  </a:cubicBezTo>
                  <a:lnTo>
                    <a:pt x="38758" y="3088"/>
                  </a:lnTo>
                  <a:cubicBezTo>
                    <a:pt x="40036" y="3443"/>
                    <a:pt x="42272" y="4260"/>
                    <a:pt x="42982" y="5750"/>
                  </a:cubicBezTo>
                  <a:cubicBezTo>
                    <a:pt x="43408" y="4828"/>
                    <a:pt x="43408" y="4260"/>
                    <a:pt x="42982" y="3692"/>
                  </a:cubicBezTo>
                  <a:lnTo>
                    <a:pt x="42982" y="3692"/>
                  </a:lnTo>
                  <a:cubicBezTo>
                    <a:pt x="43058" y="3706"/>
                    <a:pt x="43135" y="3713"/>
                    <a:pt x="43214" y="3713"/>
                  </a:cubicBezTo>
                  <a:cubicBezTo>
                    <a:pt x="44095" y="3713"/>
                    <a:pt x="45112" y="2875"/>
                    <a:pt x="45112" y="2875"/>
                  </a:cubicBezTo>
                  <a:cubicBezTo>
                    <a:pt x="45112" y="2875"/>
                    <a:pt x="44066" y="2045"/>
                    <a:pt x="43177" y="2045"/>
                  </a:cubicBezTo>
                  <a:cubicBezTo>
                    <a:pt x="43111" y="2045"/>
                    <a:pt x="43046" y="2049"/>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289003" y="4875743"/>
              <a:ext cx="992353" cy="126407"/>
            </a:xfrm>
            <a:custGeom>
              <a:avLst/>
              <a:gdLst/>
              <a:ahLst/>
              <a:cxnLst/>
              <a:rect l="l" t="t" r="r" b="b"/>
              <a:pathLst>
                <a:path w="45148" h="5751" extrusionOk="0">
                  <a:moveTo>
                    <a:pt x="2130" y="0"/>
                  </a:moveTo>
                  <a:cubicBezTo>
                    <a:pt x="1704" y="923"/>
                    <a:pt x="1740" y="1491"/>
                    <a:pt x="2130" y="2059"/>
                  </a:cubicBezTo>
                  <a:cubicBezTo>
                    <a:pt x="2069" y="2049"/>
                    <a:pt x="2006" y="2045"/>
                    <a:pt x="1942" y="2045"/>
                  </a:cubicBezTo>
                  <a:cubicBezTo>
                    <a:pt x="1077" y="2045"/>
                    <a:pt x="1" y="2875"/>
                    <a:pt x="1" y="2875"/>
                  </a:cubicBezTo>
                  <a:cubicBezTo>
                    <a:pt x="1" y="2875"/>
                    <a:pt x="1047" y="3713"/>
                    <a:pt x="1906" y="3713"/>
                  </a:cubicBezTo>
                  <a:cubicBezTo>
                    <a:pt x="1982" y="3713"/>
                    <a:pt x="2057" y="3706"/>
                    <a:pt x="2130" y="3692"/>
                  </a:cubicBezTo>
                  <a:lnTo>
                    <a:pt x="2130" y="3692"/>
                  </a:lnTo>
                  <a:cubicBezTo>
                    <a:pt x="1740" y="4260"/>
                    <a:pt x="1704" y="4828"/>
                    <a:pt x="2130" y="5750"/>
                  </a:cubicBezTo>
                  <a:cubicBezTo>
                    <a:pt x="2840" y="4260"/>
                    <a:pt x="5076" y="3443"/>
                    <a:pt x="6389" y="3088"/>
                  </a:cubicBezTo>
                  <a:lnTo>
                    <a:pt x="8057" y="3088"/>
                  </a:lnTo>
                  <a:cubicBezTo>
                    <a:pt x="8199" y="3479"/>
                    <a:pt x="8732" y="3763"/>
                    <a:pt x="9371" y="3763"/>
                  </a:cubicBezTo>
                  <a:cubicBezTo>
                    <a:pt x="10010" y="3763"/>
                    <a:pt x="10542" y="3479"/>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8"/>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41;p2"/>
          <p:cNvGrpSpPr/>
          <p:nvPr/>
        </p:nvGrpSpPr>
        <p:grpSpPr>
          <a:xfrm>
            <a:off x="3168533" y="272027"/>
            <a:ext cx="2806934" cy="329216"/>
            <a:chOff x="2474422" y="430552"/>
            <a:chExt cx="2806934" cy="329216"/>
          </a:xfrm>
        </p:grpSpPr>
        <p:sp>
          <p:nvSpPr>
            <p:cNvPr id="42" name="Google Shape;42;p2"/>
            <p:cNvSpPr/>
            <p:nvPr/>
          </p:nvSpPr>
          <p:spPr>
            <a:xfrm>
              <a:off x="3737459" y="543661"/>
              <a:ext cx="131858" cy="164630"/>
            </a:xfrm>
            <a:custGeom>
              <a:avLst/>
              <a:gdLst/>
              <a:ahLst/>
              <a:cxnLst/>
              <a:rect l="l" t="t" r="r" b="b"/>
              <a:pathLst>
                <a:path w="5999" h="7490" extrusionOk="0">
                  <a:moveTo>
                    <a:pt x="5998" y="0"/>
                  </a:moveTo>
                  <a:lnTo>
                    <a:pt x="5998" y="0"/>
                  </a:lnTo>
                  <a:cubicBezTo>
                    <a:pt x="5998" y="1"/>
                    <a:pt x="4721" y="2485"/>
                    <a:pt x="2307" y="4189"/>
                  </a:cubicBezTo>
                  <a:cubicBezTo>
                    <a:pt x="1065" y="5076"/>
                    <a:pt x="0" y="5963"/>
                    <a:pt x="1100" y="7489"/>
                  </a:cubicBezTo>
                  <a:cubicBezTo>
                    <a:pt x="4437" y="6815"/>
                    <a:pt x="5714" y="4011"/>
                    <a:pt x="5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713434" y="490602"/>
              <a:ext cx="137155" cy="60577"/>
            </a:xfrm>
            <a:custGeom>
              <a:avLst/>
              <a:gdLst/>
              <a:ahLst/>
              <a:cxnLst/>
              <a:rect l="l" t="t" r="r" b="b"/>
              <a:pathLst>
                <a:path w="6240" h="2756" extrusionOk="0">
                  <a:moveTo>
                    <a:pt x="6240" y="1"/>
                  </a:moveTo>
                  <a:cubicBezTo>
                    <a:pt x="6239" y="1"/>
                    <a:pt x="4827" y="984"/>
                    <a:pt x="3107" y="984"/>
                  </a:cubicBezTo>
                  <a:cubicBezTo>
                    <a:pt x="2403" y="984"/>
                    <a:pt x="1647" y="820"/>
                    <a:pt x="916" y="356"/>
                  </a:cubicBezTo>
                  <a:cubicBezTo>
                    <a:pt x="818" y="294"/>
                    <a:pt x="735" y="266"/>
                    <a:pt x="664" y="266"/>
                  </a:cubicBezTo>
                  <a:cubicBezTo>
                    <a:pt x="0" y="266"/>
                    <a:pt x="558" y="2755"/>
                    <a:pt x="2634" y="2755"/>
                  </a:cubicBezTo>
                  <a:cubicBezTo>
                    <a:pt x="2743" y="2755"/>
                    <a:pt x="2857" y="2748"/>
                    <a:pt x="2974" y="2734"/>
                  </a:cubicBezTo>
                  <a:cubicBezTo>
                    <a:pt x="4500" y="2521"/>
                    <a:pt x="5672" y="1066"/>
                    <a:pt x="6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823268" y="638835"/>
              <a:ext cx="109241" cy="120934"/>
            </a:xfrm>
            <a:custGeom>
              <a:avLst/>
              <a:gdLst/>
              <a:ahLst/>
              <a:cxnLst/>
              <a:rect l="l" t="t" r="r" b="b"/>
              <a:pathLst>
                <a:path w="4970" h="5502" extrusionOk="0">
                  <a:moveTo>
                    <a:pt x="2023" y="1"/>
                  </a:moveTo>
                  <a:cubicBezTo>
                    <a:pt x="1456" y="2450"/>
                    <a:pt x="0" y="3656"/>
                    <a:pt x="0" y="3656"/>
                  </a:cubicBezTo>
                  <a:cubicBezTo>
                    <a:pt x="328" y="3791"/>
                    <a:pt x="750" y="3884"/>
                    <a:pt x="1107" y="3884"/>
                  </a:cubicBezTo>
                  <a:cubicBezTo>
                    <a:pt x="1407" y="3884"/>
                    <a:pt x="1661" y="3819"/>
                    <a:pt x="1775" y="3656"/>
                  </a:cubicBezTo>
                  <a:lnTo>
                    <a:pt x="1775" y="3656"/>
                  </a:lnTo>
                  <a:cubicBezTo>
                    <a:pt x="1668" y="4047"/>
                    <a:pt x="2236" y="5431"/>
                    <a:pt x="2485" y="5502"/>
                  </a:cubicBezTo>
                  <a:cubicBezTo>
                    <a:pt x="2698" y="5396"/>
                    <a:pt x="3301" y="4047"/>
                    <a:pt x="3195" y="3656"/>
                  </a:cubicBezTo>
                  <a:lnTo>
                    <a:pt x="3195" y="3656"/>
                  </a:lnTo>
                  <a:cubicBezTo>
                    <a:pt x="3308" y="3819"/>
                    <a:pt x="3555" y="3884"/>
                    <a:pt x="3851" y="3884"/>
                  </a:cubicBezTo>
                  <a:cubicBezTo>
                    <a:pt x="4202" y="3884"/>
                    <a:pt x="4622" y="3791"/>
                    <a:pt x="4969" y="3656"/>
                  </a:cubicBezTo>
                  <a:cubicBezTo>
                    <a:pt x="4969" y="3656"/>
                    <a:pt x="3514" y="2450"/>
                    <a:pt x="2946" y="1"/>
                  </a:cubicBezTo>
                  <a:lnTo>
                    <a:pt x="2946" y="1"/>
                  </a:lnTo>
                  <a:cubicBezTo>
                    <a:pt x="2946" y="1"/>
                    <a:pt x="2982" y="1243"/>
                    <a:pt x="3159" y="2095"/>
                  </a:cubicBezTo>
                  <a:cubicBezTo>
                    <a:pt x="3281" y="2581"/>
                    <a:pt x="3148" y="2848"/>
                    <a:pt x="2951" y="2848"/>
                  </a:cubicBezTo>
                  <a:cubicBezTo>
                    <a:pt x="2804" y="2848"/>
                    <a:pt x="2622" y="2698"/>
                    <a:pt x="2485" y="2379"/>
                  </a:cubicBezTo>
                  <a:cubicBezTo>
                    <a:pt x="2333" y="2698"/>
                    <a:pt x="2148" y="2848"/>
                    <a:pt x="2001" y="2848"/>
                  </a:cubicBezTo>
                  <a:cubicBezTo>
                    <a:pt x="1804" y="2848"/>
                    <a:pt x="1674" y="2581"/>
                    <a:pt x="1775" y="2095"/>
                  </a:cubicBezTo>
                  <a:cubicBezTo>
                    <a:pt x="1988" y="1243"/>
                    <a:pt x="2023" y="1"/>
                    <a:pt x="2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885670" y="543661"/>
              <a:ext cx="132649" cy="164630"/>
            </a:xfrm>
            <a:custGeom>
              <a:avLst/>
              <a:gdLst/>
              <a:ahLst/>
              <a:cxnLst/>
              <a:rect l="l" t="t" r="r" b="b"/>
              <a:pathLst>
                <a:path w="6035" h="7490" extrusionOk="0">
                  <a:moveTo>
                    <a:pt x="1" y="0"/>
                  </a:moveTo>
                  <a:lnTo>
                    <a:pt x="1" y="0"/>
                  </a:lnTo>
                  <a:cubicBezTo>
                    <a:pt x="285" y="4011"/>
                    <a:pt x="1562" y="6815"/>
                    <a:pt x="4899" y="7489"/>
                  </a:cubicBezTo>
                  <a:cubicBezTo>
                    <a:pt x="6035" y="5963"/>
                    <a:pt x="4934" y="5076"/>
                    <a:pt x="3728" y="4189"/>
                  </a:cubicBezTo>
                  <a:cubicBezTo>
                    <a:pt x="1314" y="2485"/>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904397" y="490602"/>
              <a:ext cx="137177" cy="60577"/>
            </a:xfrm>
            <a:custGeom>
              <a:avLst/>
              <a:gdLst/>
              <a:ahLst/>
              <a:cxnLst/>
              <a:rect l="l" t="t" r="r" b="b"/>
              <a:pathLst>
                <a:path w="6241" h="2756" extrusionOk="0">
                  <a:moveTo>
                    <a:pt x="1" y="1"/>
                  </a:moveTo>
                  <a:lnTo>
                    <a:pt x="1" y="1"/>
                  </a:lnTo>
                  <a:cubicBezTo>
                    <a:pt x="568" y="1066"/>
                    <a:pt x="1775" y="2521"/>
                    <a:pt x="3301" y="2734"/>
                  </a:cubicBezTo>
                  <a:cubicBezTo>
                    <a:pt x="3418" y="2748"/>
                    <a:pt x="3529" y="2755"/>
                    <a:pt x="3637" y="2755"/>
                  </a:cubicBezTo>
                  <a:cubicBezTo>
                    <a:pt x="5685" y="2755"/>
                    <a:pt x="6240" y="266"/>
                    <a:pt x="5576" y="266"/>
                  </a:cubicBezTo>
                  <a:cubicBezTo>
                    <a:pt x="5506" y="266"/>
                    <a:pt x="5422" y="294"/>
                    <a:pt x="5325" y="356"/>
                  </a:cubicBezTo>
                  <a:cubicBezTo>
                    <a:pt x="4603" y="820"/>
                    <a:pt x="3852" y="984"/>
                    <a:pt x="3149" y="984"/>
                  </a:cubicBezTo>
                  <a:cubicBezTo>
                    <a:pt x="1431" y="98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534627" y="453939"/>
              <a:ext cx="685754" cy="230175"/>
            </a:xfrm>
            <a:custGeom>
              <a:avLst/>
              <a:gdLst/>
              <a:ahLst/>
              <a:cxnLst/>
              <a:rect l="l" t="t" r="r" b="b"/>
              <a:pathLst>
                <a:path w="31199" h="10472" extrusionOk="0">
                  <a:moveTo>
                    <a:pt x="3904" y="1"/>
                  </a:moveTo>
                  <a:cubicBezTo>
                    <a:pt x="3052" y="1"/>
                    <a:pt x="2236" y="285"/>
                    <a:pt x="1562" y="817"/>
                  </a:cubicBezTo>
                  <a:cubicBezTo>
                    <a:pt x="816" y="1456"/>
                    <a:pt x="319" y="2343"/>
                    <a:pt x="213" y="3337"/>
                  </a:cubicBezTo>
                  <a:cubicBezTo>
                    <a:pt x="0" y="5502"/>
                    <a:pt x="1455" y="7454"/>
                    <a:pt x="3798" y="8200"/>
                  </a:cubicBezTo>
                  <a:cubicBezTo>
                    <a:pt x="2591" y="8484"/>
                    <a:pt x="2591" y="9903"/>
                    <a:pt x="3372" y="10471"/>
                  </a:cubicBezTo>
                  <a:cubicBezTo>
                    <a:pt x="3159" y="9229"/>
                    <a:pt x="8021" y="8910"/>
                    <a:pt x="10612" y="7277"/>
                  </a:cubicBezTo>
                  <a:cubicBezTo>
                    <a:pt x="12316" y="6425"/>
                    <a:pt x="14091" y="5076"/>
                    <a:pt x="15617" y="2947"/>
                  </a:cubicBezTo>
                  <a:cubicBezTo>
                    <a:pt x="17108" y="5076"/>
                    <a:pt x="18882" y="6425"/>
                    <a:pt x="20586" y="7277"/>
                  </a:cubicBezTo>
                  <a:cubicBezTo>
                    <a:pt x="23177" y="8910"/>
                    <a:pt x="28039" y="9229"/>
                    <a:pt x="27826" y="10471"/>
                  </a:cubicBezTo>
                  <a:cubicBezTo>
                    <a:pt x="28607" y="9903"/>
                    <a:pt x="28607" y="8484"/>
                    <a:pt x="27400" y="8200"/>
                  </a:cubicBezTo>
                  <a:cubicBezTo>
                    <a:pt x="29743" y="7454"/>
                    <a:pt x="31198" y="5502"/>
                    <a:pt x="30985" y="3337"/>
                  </a:cubicBezTo>
                  <a:cubicBezTo>
                    <a:pt x="30879" y="2343"/>
                    <a:pt x="30417" y="1456"/>
                    <a:pt x="29636" y="817"/>
                  </a:cubicBezTo>
                  <a:cubicBezTo>
                    <a:pt x="28962" y="285"/>
                    <a:pt x="28146" y="1"/>
                    <a:pt x="27294" y="1"/>
                  </a:cubicBezTo>
                  <a:lnTo>
                    <a:pt x="26939" y="1"/>
                  </a:lnTo>
                  <a:cubicBezTo>
                    <a:pt x="25377" y="143"/>
                    <a:pt x="24206" y="1456"/>
                    <a:pt x="24206" y="2982"/>
                  </a:cubicBezTo>
                  <a:lnTo>
                    <a:pt x="24206" y="3053"/>
                  </a:lnTo>
                  <a:cubicBezTo>
                    <a:pt x="24206" y="3124"/>
                    <a:pt x="24206" y="3160"/>
                    <a:pt x="24206" y="3231"/>
                  </a:cubicBezTo>
                  <a:lnTo>
                    <a:pt x="24206" y="3302"/>
                  </a:lnTo>
                  <a:cubicBezTo>
                    <a:pt x="24206" y="3337"/>
                    <a:pt x="24206" y="3373"/>
                    <a:pt x="24206" y="3408"/>
                  </a:cubicBezTo>
                  <a:cubicBezTo>
                    <a:pt x="24206" y="3444"/>
                    <a:pt x="24242" y="3479"/>
                    <a:pt x="24242" y="3515"/>
                  </a:cubicBezTo>
                  <a:cubicBezTo>
                    <a:pt x="24242" y="3550"/>
                    <a:pt x="24242" y="3550"/>
                    <a:pt x="24242" y="3586"/>
                  </a:cubicBezTo>
                  <a:cubicBezTo>
                    <a:pt x="24419" y="4615"/>
                    <a:pt x="25093" y="5893"/>
                    <a:pt x="26655" y="5999"/>
                  </a:cubicBezTo>
                  <a:cubicBezTo>
                    <a:pt x="26709" y="6002"/>
                    <a:pt x="26762" y="6004"/>
                    <a:pt x="26815" y="6004"/>
                  </a:cubicBezTo>
                  <a:cubicBezTo>
                    <a:pt x="28973" y="6004"/>
                    <a:pt x="29894" y="3217"/>
                    <a:pt x="27329" y="2663"/>
                  </a:cubicBezTo>
                  <a:lnTo>
                    <a:pt x="27329" y="2663"/>
                  </a:lnTo>
                  <a:cubicBezTo>
                    <a:pt x="28254" y="3210"/>
                    <a:pt x="27791" y="5013"/>
                    <a:pt x="26515" y="5013"/>
                  </a:cubicBezTo>
                  <a:cubicBezTo>
                    <a:pt x="26468" y="5013"/>
                    <a:pt x="26420" y="5010"/>
                    <a:pt x="26371" y="5005"/>
                  </a:cubicBezTo>
                  <a:cubicBezTo>
                    <a:pt x="26265" y="4970"/>
                    <a:pt x="26158" y="4970"/>
                    <a:pt x="26087" y="4934"/>
                  </a:cubicBezTo>
                  <a:cubicBezTo>
                    <a:pt x="25342" y="4721"/>
                    <a:pt x="24809" y="4082"/>
                    <a:pt x="24738" y="3266"/>
                  </a:cubicBezTo>
                  <a:cubicBezTo>
                    <a:pt x="24597" y="1882"/>
                    <a:pt x="25590" y="675"/>
                    <a:pt x="26975" y="533"/>
                  </a:cubicBezTo>
                  <a:cubicBezTo>
                    <a:pt x="27094" y="518"/>
                    <a:pt x="27212" y="511"/>
                    <a:pt x="27330" y="511"/>
                  </a:cubicBezTo>
                  <a:cubicBezTo>
                    <a:pt x="28052" y="511"/>
                    <a:pt x="28737" y="785"/>
                    <a:pt x="29317" y="1243"/>
                  </a:cubicBezTo>
                  <a:cubicBezTo>
                    <a:pt x="29956" y="1775"/>
                    <a:pt x="30382" y="2556"/>
                    <a:pt x="30453" y="3408"/>
                  </a:cubicBezTo>
                  <a:cubicBezTo>
                    <a:pt x="30701" y="5822"/>
                    <a:pt x="28785" y="7348"/>
                    <a:pt x="26797" y="7845"/>
                  </a:cubicBezTo>
                  <a:cubicBezTo>
                    <a:pt x="26345" y="7947"/>
                    <a:pt x="25809" y="8026"/>
                    <a:pt x="25190" y="8026"/>
                  </a:cubicBezTo>
                  <a:cubicBezTo>
                    <a:pt x="24741" y="8026"/>
                    <a:pt x="24247" y="7985"/>
                    <a:pt x="23709" y="7880"/>
                  </a:cubicBezTo>
                  <a:cubicBezTo>
                    <a:pt x="25022" y="7596"/>
                    <a:pt x="25413" y="5218"/>
                    <a:pt x="22964" y="4863"/>
                  </a:cubicBezTo>
                  <a:lnTo>
                    <a:pt x="22964" y="4863"/>
                  </a:lnTo>
                  <a:cubicBezTo>
                    <a:pt x="23922" y="5183"/>
                    <a:pt x="23532" y="7383"/>
                    <a:pt x="22360" y="7561"/>
                  </a:cubicBezTo>
                  <a:cubicBezTo>
                    <a:pt x="20444" y="6886"/>
                    <a:pt x="18208" y="5502"/>
                    <a:pt x="15830" y="2663"/>
                  </a:cubicBezTo>
                  <a:lnTo>
                    <a:pt x="16185" y="2166"/>
                  </a:lnTo>
                  <a:lnTo>
                    <a:pt x="15617" y="1385"/>
                  </a:lnTo>
                  <a:lnTo>
                    <a:pt x="15013" y="2166"/>
                  </a:lnTo>
                  <a:lnTo>
                    <a:pt x="15368" y="2663"/>
                  </a:lnTo>
                  <a:cubicBezTo>
                    <a:pt x="12990" y="5502"/>
                    <a:pt x="10754" y="6886"/>
                    <a:pt x="8873" y="7561"/>
                  </a:cubicBezTo>
                  <a:cubicBezTo>
                    <a:pt x="7666" y="7383"/>
                    <a:pt x="7312" y="5183"/>
                    <a:pt x="8234" y="4863"/>
                  </a:cubicBezTo>
                  <a:lnTo>
                    <a:pt x="8234" y="4863"/>
                  </a:lnTo>
                  <a:cubicBezTo>
                    <a:pt x="5785" y="5218"/>
                    <a:pt x="6176" y="7632"/>
                    <a:pt x="7524" y="7880"/>
                  </a:cubicBezTo>
                  <a:cubicBezTo>
                    <a:pt x="6987" y="7985"/>
                    <a:pt x="6487" y="8026"/>
                    <a:pt x="6032" y="8026"/>
                  </a:cubicBezTo>
                  <a:cubicBezTo>
                    <a:pt x="5407" y="8026"/>
                    <a:pt x="4868" y="7947"/>
                    <a:pt x="4437" y="7845"/>
                  </a:cubicBezTo>
                  <a:cubicBezTo>
                    <a:pt x="2414" y="7383"/>
                    <a:pt x="497" y="5822"/>
                    <a:pt x="745" y="3408"/>
                  </a:cubicBezTo>
                  <a:cubicBezTo>
                    <a:pt x="816" y="2556"/>
                    <a:pt x="1242" y="1775"/>
                    <a:pt x="1917" y="1243"/>
                  </a:cubicBezTo>
                  <a:cubicBezTo>
                    <a:pt x="2484" y="770"/>
                    <a:pt x="3219" y="521"/>
                    <a:pt x="3949" y="521"/>
                  </a:cubicBezTo>
                  <a:cubicBezTo>
                    <a:pt x="4041" y="521"/>
                    <a:pt x="4132" y="525"/>
                    <a:pt x="4224" y="533"/>
                  </a:cubicBezTo>
                  <a:cubicBezTo>
                    <a:pt x="5608" y="675"/>
                    <a:pt x="6637" y="1882"/>
                    <a:pt x="6495" y="3266"/>
                  </a:cubicBezTo>
                  <a:cubicBezTo>
                    <a:pt x="6424" y="4082"/>
                    <a:pt x="5856" y="4721"/>
                    <a:pt x="5111" y="4934"/>
                  </a:cubicBezTo>
                  <a:cubicBezTo>
                    <a:pt x="5040" y="4970"/>
                    <a:pt x="4933" y="4970"/>
                    <a:pt x="4863" y="5005"/>
                  </a:cubicBezTo>
                  <a:cubicBezTo>
                    <a:pt x="4812" y="5010"/>
                    <a:pt x="4763" y="5013"/>
                    <a:pt x="4715" y="5013"/>
                  </a:cubicBezTo>
                  <a:cubicBezTo>
                    <a:pt x="3409" y="5013"/>
                    <a:pt x="2979" y="3210"/>
                    <a:pt x="3869" y="2663"/>
                  </a:cubicBezTo>
                  <a:lnTo>
                    <a:pt x="3869" y="2663"/>
                  </a:lnTo>
                  <a:cubicBezTo>
                    <a:pt x="1339" y="3217"/>
                    <a:pt x="2226" y="6004"/>
                    <a:pt x="4416" y="6004"/>
                  </a:cubicBezTo>
                  <a:cubicBezTo>
                    <a:pt x="4470" y="6004"/>
                    <a:pt x="4524" y="6002"/>
                    <a:pt x="4579" y="5999"/>
                  </a:cubicBezTo>
                  <a:cubicBezTo>
                    <a:pt x="6105" y="5893"/>
                    <a:pt x="6779" y="4615"/>
                    <a:pt x="6957" y="3586"/>
                  </a:cubicBezTo>
                  <a:cubicBezTo>
                    <a:pt x="6992" y="3550"/>
                    <a:pt x="6992" y="3550"/>
                    <a:pt x="6992" y="3515"/>
                  </a:cubicBezTo>
                  <a:cubicBezTo>
                    <a:pt x="6992" y="3479"/>
                    <a:pt x="6992" y="3444"/>
                    <a:pt x="6992" y="3408"/>
                  </a:cubicBezTo>
                  <a:cubicBezTo>
                    <a:pt x="6992" y="3373"/>
                    <a:pt x="6992" y="3337"/>
                    <a:pt x="6992" y="3302"/>
                  </a:cubicBezTo>
                  <a:lnTo>
                    <a:pt x="6992" y="3231"/>
                  </a:lnTo>
                  <a:cubicBezTo>
                    <a:pt x="7028" y="3160"/>
                    <a:pt x="7028" y="3124"/>
                    <a:pt x="7028" y="3053"/>
                  </a:cubicBezTo>
                  <a:lnTo>
                    <a:pt x="7028" y="2982"/>
                  </a:lnTo>
                  <a:cubicBezTo>
                    <a:pt x="6992" y="1456"/>
                    <a:pt x="5856" y="143"/>
                    <a:pt x="4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474422" y="430552"/>
              <a:ext cx="991562" cy="126385"/>
            </a:xfrm>
            <a:custGeom>
              <a:avLst/>
              <a:gdLst/>
              <a:ahLst/>
              <a:cxnLst/>
              <a:rect l="l" t="t" r="r" b="b"/>
              <a:pathLst>
                <a:path w="45112" h="5750" extrusionOk="0">
                  <a:moveTo>
                    <a:pt x="42982" y="0"/>
                  </a:moveTo>
                  <a:cubicBezTo>
                    <a:pt x="42272" y="1491"/>
                    <a:pt x="40036" y="2307"/>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8"/>
                    <a:pt x="35103" y="3762"/>
                    <a:pt x="35742" y="3762"/>
                  </a:cubicBezTo>
                  <a:cubicBezTo>
                    <a:pt x="36380" y="3762"/>
                    <a:pt x="36913" y="3478"/>
                    <a:pt x="37055" y="3088"/>
                  </a:cubicBezTo>
                  <a:lnTo>
                    <a:pt x="38758" y="3088"/>
                  </a:lnTo>
                  <a:cubicBezTo>
                    <a:pt x="40036" y="3443"/>
                    <a:pt x="42272" y="4259"/>
                    <a:pt x="42982" y="5750"/>
                  </a:cubicBezTo>
                  <a:cubicBezTo>
                    <a:pt x="43408" y="4827"/>
                    <a:pt x="43408" y="4259"/>
                    <a:pt x="42982" y="3691"/>
                  </a:cubicBezTo>
                  <a:lnTo>
                    <a:pt x="42982" y="3691"/>
                  </a:lnTo>
                  <a:cubicBezTo>
                    <a:pt x="43058" y="3706"/>
                    <a:pt x="43135" y="3712"/>
                    <a:pt x="43214" y="3712"/>
                  </a:cubicBezTo>
                  <a:cubicBezTo>
                    <a:pt x="44095" y="3712"/>
                    <a:pt x="45112" y="2875"/>
                    <a:pt x="45112" y="2875"/>
                  </a:cubicBezTo>
                  <a:cubicBezTo>
                    <a:pt x="45112" y="2875"/>
                    <a:pt x="44095" y="2037"/>
                    <a:pt x="43214" y="2037"/>
                  </a:cubicBezTo>
                  <a:cubicBezTo>
                    <a:pt x="43135" y="2037"/>
                    <a:pt x="43058" y="2044"/>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289003" y="430552"/>
              <a:ext cx="992353" cy="126385"/>
            </a:xfrm>
            <a:custGeom>
              <a:avLst/>
              <a:gdLst/>
              <a:ahLst/>
              <a:cxnLst/>
              <a:rect l="l" t="t" r="r" b="b"/>
              <a:pathLst>
                <a:path w="45148" h="5750" extrusionOk="0">
                  <a:moveTo>
                    <a:pt x="2130" y="0"/>
                  </a:moveTo>
                  <a:cubicBezTo>
                    <a:pt x="1704" y="923"/>
                    <a:pt x="1740" y="1491"/>
                    <a:pt x="2130" y="2059"/>
                  </a:cubicBezTo>
                  <a:cubicBezTo>
                    <a:pt x="2057" y="2044"/>
                    <a:pt x="1982" y="2037"/>
                    <a:pt x="1906" y="2037"/>
                  </a:cubicBezTo>
                  <a:cubicBezTo>
                    <a:pt x="1047" y="2037"/>
                    <a:pt x="1" y="2875"/>
                    <a:pt x="1" y="2875"/>
                  </a:cubicBezTo>
                  <a:cubicBezTo>
                    <a:pt x="1" y="2875"/>
                    <a:pt x="1047" y="3712"/>
                    <a:pt x="1906" y="3712"/>
                  </a:cubicBezTo>
                  <a:cubicBezTo>
                    <a:pt x="1982" y="3712"/>
                    <a:pt x="2057" y="3706"/>
                    <a:pt x="2130" y="3691"/>
                  </a:cubicBezTo>
                  <a:lnTo>
                    <a:pt x="2130" y="3691"/>
                  </a:lnTo>
                  <a:cubicBezTo>
                    <a:pt x="1740" y="4259"/>
                    <a:pt x="1704" y="4827"/>
                    <a:pt x="2130" y="5750"/>
                  </a:cubicBezTo>
                  <a:cubicBezTo>
                    <a:pt x="2840" y="4259"/>
                    <a:pt x="5076" y="3443"/>
                    <a:pt x="6389" y="3088"/>
                  </a:cubicBezTo>
                  <a:lnTo>
                    <a:pt x="8057" y="3088"/>
                  </a:lnTo>
                  <a:cubicBezTo>
                    <a:pt x="8199" y="3478"/>
                    <a:pt x="8732" y="3762"/>
                    <a:pt x="9371" y="3762"/>
                  </a:cubicBezTo>
                  <a:cubicBezTo>
                    <a:pt x="10010" y="3762"/>
                    <a:pt x="10542" y="3478"/>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 name="Google Shape;50;p2"/>
          <p:cNvSpPr/>
          <p:nvPr/>
        </p:nvSpPr>
        <p:spPr>
          <a:xfrm>
            <a:off x="286899" y="1928852"/>
            <a:ext cx="88184" cy="1185821"/>
          </a:xfrm>
          <a:custGeom>
            <a:avLst/>
            <a:gdLst/>
            <a:ahLst/>
            <a:cxnLst/>
            <a:rect l="l" t="t" r="r" b="b"/>
            <a:pathLst>
              <a:path w="4012" h="53950" extrusionOk="0">
                <a:moveTo>
                  <a:pt x="2023" y="0"/>
                </a:moveTo>
                <a:cubicBezTo>
                  <a:pt x="1846" y="36"/>
                  <a:pt x="1456" y="958"/>
                  <a:pt x="1527" y="1207"/>
                </a:cubicBezTo>
                <a:cubicBezTo>
                  <a:pt x="1462" y="1111"/>
                  <a:pt x="1304" y="1073"/>
                  <a:pt x="1111" y="1073"/>
                </a:cubicBezTo>
                <a:cubicBezTo>
                  <a:pt x="876" y="1073"/>
                  <a:pt x="589" y="1129"/>
                  <a:pt x="355" y="1207"/>
                </a:cubicBezTo>
                <a:cubicBezTo>
                  <a:pt x="355" y="1207"/>
                  <a:pt x="1314" y="2023"/>
                  <a:pt x="1704" y="3620"/>
                </a:cubicBezTo>
                <a:cubicBezTo>
                  <a:pt x="1704" y="3620"/>
                  <a:pt x="1669" y="2804"/>
                  <a:pt x="1562" y="2236"/>
                </a:cubicBezTo>
                <a:cubicBezTo>
                  <a:pt x="1483" y="1921"/>
                  <a:pt x="1560" y="1742"/>
                  <a:pt x="1691" y="1742"/>
                </a:cubicBezTo>
                <a:cubicBezTo>
                  <a:pt x="1738" y="1742"/>
                  <a:pt x="1791" y="1764"/>
                  <a:pt x="1846" y="1810"/>
                </a:cubicBezTo>
                <a:lnTo>
                  <a:pt x="1846" y="6460"/>
                </a:lnTo>
                <a:lnTo>
                  <a:pt x="1598" y="6460"/>
                </a:lnTo>
                <a:cubicBezTo>
                  <a:pt x="1420" y="6460"/>
                  <a:pt x="1278" y="6602"/>
                  <a:pt x="1278" y="6779"/>
                </a:cubicBezTo>
                <a:cubicBezTo>
                  <a:pt x="1278" y="6957"/>
                  <a:pt x="1420" y="7099"/>
                  <a:pt x="1598" y="7099"/>
                </a:cubicBezTo>
                <a:lnTo>
                  <a:pt x="1846" y="7099"/>
                </a:lnTo>
                <a:lnTo>
                  <a:pt x="1846" y="15617"/>
                </a:lnTo>
                <a:cubicBezTo>
                  <a:pt x="1633" y="14836"/>
                  <a:pt x="1172" y="14304"/>
                  <a:pt x="391" y="14126"/>
                </a:cubicBezTo>
                <a:lnTo>
                  <a:pt x="391" y="14126"/>
                </a:lnTo>
                <a:cubicBezTo>
                  <a:pt x="0" y="14659"/>
                  <a:pt x="391" y="14943"/>
                  <a:pt x="781" y="15227"/>
                </a:cubicBezTo>
                <a:cubicBezTo>
                  <a:pt x="1278" y="15617"/>
                  <a:pt x="1669" y="16078"/>
                  <a:pt x="1846" y="16362"/>
                </a:cubicBezTo>
                <a:lnTo>
                  <a:pt x="1846" y="37587"/>
                </a:lnTo>
                <a:cubicBezTo>
                  <a:pt x="1669" y="37907"/>
                  <a:pt x="1314" y="38368"/>
                  <a:pt x="781" y="38723"/>
                </a:cubicBezTo>
                <a:cubicBezTo>
                  <a:pt x="391" y="39007"/>
                  <a:pt x="0" y="39291"/>
                  <a:pt x="391" y="39823"/>
                </a:cubicBezTo>
                <a:cubicBezTo>
                  <a:pt x="1172" y="39646"/>
                  <a:pt x="1633" y="39113"/>
                  <a:pt x="1846" y="38333"/>
                </a:cubicBezTo>
                <a:lnTo>
                  <a:pt x="1846" y="46851"/>
                </a:lnTo>
                <a:lnTo>
                  <a:pt x="1598" y="46851"/>
                </a:lnTo>
                <a:cubicBezTo>
                  <a:pt x="1420" y="46851"/>
                  <a:pt x="1278" y="46993"/>
                  <a:pt x="1278" y="47170"/>
                </a:cubicBezTo>
                <a:cubicBezTo>
                  <a:pt x="1278" y="47383"/>
                  <a:pt x="1420" y="47525"/>
                  <a:pt x="1598" y="47525"/>
                </a:cubicBezTo>
                <a:lnTo>
                  <a:pt x="1846" y="47525"/>
                </a:lnTo>
                <a:lnTo>
                  <a:pt x="1846" y="52139"/>
                </a:lnTo>
                <a:cubicBezTo>
                  <a:pt x="1800" y="52185"/>
                  <a:pt x="1751" y="52208"/>
                  <a:pt x="1707" y="52208"/>
                </a:cubicBezTo>
                <a:cubicBezTo>
                  <a:pt x="1579" y="52208"/>
                  <a:pt x="1483" y="52028"/>
                  <a:pt x="1562" y="51713"/>
                </a:cubicBezTo>
                <a:cubicBezTo>
                  <a:pt x="1669" y="51146"/>
                  <a:pt x="1704" y="50329"/>
                  <a:pt x="1704" y="50329"/>
                </a:cubicBezTo>
                <a:lnTo>
                  <a:pt x="1704" y="50329"/>
                </a:lnTo>
                <a:cubicBezTo>
                  <a:pt x="1314" y="51926"/>
                  <a:pt x="355" y="52743"/>
                  <a:pt x="355" y="52743"/>
                </a:cubicBezTo>
                <a:cubicBezTo>
                  <a:pt x="589" y="52821"/>
                  <a:pt x="876" y="52877"/>
                  <a:pt x="1111" y="52877"/>
                </a:cubicBezTo>
                <a:cubicBezTo>
                  <a:pt x="1304" y="52877"/>
                  <a:pt x="1462" y="52839"/>
                  <a:pt x="1527" y="52743"/>
                </a:cubicBezTo>
                <a:lnTo>
                  <a:pt x="1527" y="52743"/>
                </a:lnTo>
                <a:cubicBezTo>
                  <a:pt x="1456" y="52991"/>
                  <a:pt x="1846" y="53914"/>
                  <a:pt x="2023" y="53949"/>
                </a:cubicBezTo>
                <a:cubicBezTo>
                  <a:pt x="2165" y="53914"/>
                  <a:pt x="2556" y="52991"/>
                  <a:pt x="2485" y="52743"/>
                </a:cubicBezTo>
                <a:lnTo>
                  <a:pt x="2485" y="52743"/>
                </a:lnTo>
                <a:cubicBezTo>
                  <a:pt x="2565" y="52839"/>
                  <a:pt x="2725" y="52877"/>
                  <a:pt x="2915" y="52877"/>
                </a:cubicBezTo>
                <a:cubicBezTo>
                  <a:pt x="3146" y="52877"/>
                  <a:pt x="3422" y="52821"/>
                  <a:pt x="3656" y="52743"/>
                </a:cubicBezTo>
                <a:cubicBezTo>
                  <a:pt x="3656" y="52743"/>
                  <a:pt x="2698" y="51926"/>
                  <a:pt x="2307" y="50329"/>
                </a:cubicBezTo>
                <a:lnTo>
                  <a:pt x="2307" y="50329"/>
                </a:lnTo>
                <a:cubicBezTo>
                  <a:pt x="2307" y="50329"/>
                  <a:pt x="2343" y="51146"/>
                  <a:pt x="2485" y="51713"/>
                </a:cubicBezTo>
                <a:cubicBezTo>
                  <a:pt x="2537" y="52028"/>
                  <a:pt x="2454" y="52208"/>
                  <a:pt x="2321" y="52208"/>
                </a:cubicBezTo>
                <a:cubicBezTo>
                  <a:pt x="2274" y="52208"/>
                  <a:pt x="2221" y="52185"/>
                  <a:pt x="2165" y="52139"/>
                </a:cubicBezTo>
                <a:lnTo>
                  <a:pt x="2165" y="47525"/>
                </a:lnTo>
                <a:lnTo>
                  <a:pt x="2414" y="47525"/>
                </a:lnTo>
                <a:cubicBezTo>
                  <a:pt x="2591" y="47525"/>
                  <a:pt x="2769" y="47383"/>
                  <a:pt x="2769" y="47170"/>
                </a:cubicBezTo>
                <a:cubicBezTo>
                  <a:pt x="2769" y="46993"/>
                  <a:pt x="2627" y="46851"/>
                  <a:pt x="2414" y="46851"/>
                </a:cubicBezTo>
                <a:lnTo>
                  <a:pt x="2165" y="46851"/>
                </a:lnTo>
                <a:lnTo>
                  <a:pt x="2165" y="38333"/>
                </a:lnTo>
                <a:cubicBezTo>
                  <a:pt x="2378" y="39113"/>
                  <a:pt x="2840" y="39646"/>
                  <a:pt x="3621" y="39823"/>
                </a:cubicBezTo>
                <a:cubicBezTo>
                  <a:pt x="4011" y="39291"/>
                  <a:pt x="3656" y="39007"/>
                  <a:pt x="3230" y="38723"/>
                </a:cubicBezTo>
                <a:cubicBezTo>
                  <a:pt x="2733" y="38368"/>
                  <a:pt x="2378" y="37907"/>
                  <a:pt x="2165" y="37587"/>
                </a:cubicBezTo>
                <a:lnTo>
                  <a:pt x="2165" y="16362"/>
                </a:lnTo>
                <a:cubicBezTo>
                  <a:pt x="2378" y="16078"/>
                  <a:pt x="2733" y="15617"/>
                  <a:pt x="3230" y="15227"/>
                </a:cubicBezTo>
                <a:cubicBezTo>
                  <a:pt x="3656" y="14943"/>
                  <a:pt x="4011" y="14659"/>
                  <a:pt x="3621" y="14126"/>
                </a:cubicBezTo>
                <a:lnTo>
                  <a:pt x="3621" y="14126"/>
                </a:lnTo>
                <a:cubicBezTo>
                  <a:pt x="2840" y="14304"/>
                  <a:pt x="2378" y="14836"/>
                  <a:pt x="2165" y="15617"/>
                </a:cubicBezTo>
                <a:lnTo>
                  <a:pt x="2165" y="7099"/>
                </a:lnTo>
                <a:lnTo>
                  <a:pt x="2414" y="7099"/>
                </a:lnTo>
                <a:cubicBezTo>
                  <a:pt x="2591" y="7099"/>
                  <a:pt x="2769" y="6957"/>
                  <a:pt x="2769" y="6779"/>
                </a:cubicBezTo>
                <a:cubicBezTo>
                  <a:pt x="2769" y="6602"/>
                  <a:pt x="2627" y="6460"/>
                  <a:pt x="2414" y="6460"/>
                </a:cubicBezTo>
                <a:lnTo>
                  <a:pt x="2165" y="6460"/>
                </a:lnTo>
                <a:lnTo>
                  <a:pt x="2165" y="1810"/>
                </a:lnTo>
                <a:cubicBezTo>
                  <a:pt x="2221" y="1764"/>
                  <a:pt x="2274" y="1742"/>
                  <a:pt x="2321" y="1742"/>
                </a:cubicBezTo>
                <a:cubicBezTo>
                  <a:pt x="2454" y="1742"/>
                  <a:pt x="2537" y="1921"/>
                  <a:pt x="2485" y="2236"/>
                </a:cubicBezTo>
                <a:cubicBezTo>
                  <a:pt x="2343" y="2804"/>
                  <a:pt x="2307" y="3620"/>
                  <a:pt x="2307" y="3620"/>
                </a:cubicBezTo>
                <a:cubicBezTo>
                  <a:pt x="2698" y="2023"/>
                  <a:pt x="3656" y="1207"/>
                  <a:pt x="3656" y="1207"/>
                </a:cubicBezTo>
                <a:cubicBezTo>
                  <a:pt x="3422" y="1129"/>
                  <a:pt x="3146" y="1073"/>
                  <a:pt x="2915" y="1073"/>
                </a:cubicBezTo>
                <a:cubicBezTo>
                  <a:pt x="2725" y="1073"/>
                  <a:pt x="2565" y="1111"/>
                  <a:pt x="2485" y="1207"/>
                </a:cubicBezTo>
                <a:cubicBezTo>
                  <a:pt x="2556" y="958"/>
                  <a:pt x="2165" y="36"/>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8769709" y="1928852"/>
            <a:ext cx="87392" cy="1185821"/>
          </a:xfrm>
          <a:custGeom>
            <a:avLst/>
            <a:gdLst/>
            <a:ahLst/>
            <a:cxnLst/>
            <a:rect l="l" t="t" r="r" b="b"/>
            <a:pathLst>
              <a:path w="3976" h="53950" extrusionOk="0">
                <a:moveTo>
                  <a:pt x="1988" y="0"/>
                </a:moveTo>
                <a:cubicBezTo>
                  <a:pt x="1811" y="36"/>
                  <a:pt x="1456" y="958"/>
                  <a:pt x="1527" y="1207"/>
                </a:cubicBezTo>
                <a:cubicBezTo>
                  <a:pt x="1447" y="1111"/>
                  <a:pt x="1280" y="1073"/>
                  <a:pt x="1085" y="1073"/>
                </a:cubicBezTo>
                <a:cubicBezTo>
                  <a:pt x="848" y="1073"/>
                  <a:pt x="570" y="1129"/>
                  <a:pt x="356" y="1207"/>
                </a:cubicBezTo>
                <a:cubicBezTo>
                  <a:pt x="356" y="1207"/>
                  <a:pt x="1314" y="2023"/>
                  <a:pt x="1669" y="3620"/>
                </a:cubicBezTo>
                <a:cubicBezTo>
                  <a:pt x="1669" y="3620"/>
                  <a:pt x="1669" y="2804"/>
                  <a:pt x="1527" y="2236"/>
                </a:cubicBezTo>
                <a:cubicBezTo>
                  <a:pt x="1448" y="1921"/>
                  <a:pt x="1544" y="1742"/>
                  <a:pt x="1671" y="1742"/>
                </a:cubicBezTo>
                <a:cubicBezTo>
                  <a:pt x="1716" y="1742"/>
                  <a:pt x="1765" y="1764"/>
                  <a:pt x="1811" y="1810"/>
                </a:cubicBezTo>
                <a:lnTo>
                  <a:pt x="1811" y="6460"/>
                </a:lnTo>
                <a:lnTo>
                  <a:pt x="1562" y="6460"/>
                </a:lnTo>
                <a:cubicBezTo>
                  <a:pt x="1385" y="6460"/>
                  <a:pt x="1243" y="6602"/>
                  <a:pt x="1243" y="6779"/>
                </a:cubicBezTo>
                <a:cubicBezTo>
                  <a:pt x="1243" y="6957"/>
                  <a:pt x="1385" y="7099"/>
                  <a:pt x="1562" y="7099"/>
                </a:cubicBezTo>
                <a:lnTo>
                  <a:pt x="1811" y="7099"/>
                </a:lnTo>
                <a:lnTo>
                  <a:pt x="1811" y="15617"/>
                </a:lnTo>
                <a:cubicBezTo>
                  <a:pt x="1598" y="14836"/>
                  <a:pt x="1172" y="14304"/>
                  <a:pt x="356" y="14126"/>
                </a:cubicBezTo>
                <a:lnTo>
                  <a:pt x="356" y="14126"/>
                </a:lnTo>
                <a:cubicBezTo>
                  <a:pt x="1" y="14659"/>
                  <a:pt x="356" y="14943"/>
                  <a:pt x="746" y="15227"/>
                </a:cubicBezTo>
                <a:cubicBezTo>
                  <a:pt x="1278" y="15617"/>
                  <a:pt x="1633" y="16078"/>
                  <a:pt x="1811" y="16362"/>
                </a:cubicBezTo>
                <a:lnTo>
                  <a:pt x="1811" y="37587"/>
                </a:lnTo>
                <a:cubicBezTo>
                  <a:pt x="1633" y="37907"/>
                  <a:pt x="1278" y="38368"/>
                  <a:pt x="746" y="38723"/>
                </a:cubicBezTo>
                <a:cubicBezTo>
                  <a:pt x="356" y="39007"/>
                  <a:pt x="1" y="39291"/>
                  <a:pt x="356" y="39823"/>
                </a:cubicBezTo>
                <a:cubicBezTo>
                  <a:pt x="1172" y="39646"/>
                  <a:pt x="1598" y="39113"/>
                  <a:pt x="1811" y="38333"/>
                </a:cubicBezTo>
                <a:lnTo>
                  <a:pt x="1811" y="46851"/>
                </a:lnTo>
                <a:lnTo>
                  <a:pt x="1562" y="46851"/>
                </a:lnTo>
                <a:cubicBezTo>
                  <a:pt x="1385" y="46851"/>
                  <a:pt x="1243" y="46993"/>
                  <a:pt x="1243" y="47170"/>
                </a:cubicBezTo>
                <a:cubicBezTo>
                  <a:pt x="1243" y="47383"/>
                  <a:pt x="1385" y="47525"/>
                  <a:pt x="1562" y="47525"/>
                </a:cubicBezTo>
                <a:lnTo>
                  <a:pt x="1811" y="47525"/>
                </a:lnTo>
                <a:lnTo>
                  <a:pt x="1811" y="52139"/>
                </a:lnTo>
                <a:cubicBezTo>
                  <a:pt x="1765" y="52185"/>
                  <a:pt x="1716" y="52208"/>
                  <a:pt x="1671" y="52208"/>
                </a:cubicBezTo>
                <a:cubicBezTo>
                  <a:pt x="1544" y="52208"/>
                  <a:pt x="1448" y="52028"/>
                  <a:pt x="1527" y="51713"/>
                </a:cubicBezTo>
                <a:cubicBezTo>
                  <a:pt x="1669" y="51146"/>
                  <a:pt x="1669" y="50329"/>
                  <a:pt x="1669" y="50329"/>
                </a:cubicBezTo>
                <a:lnTo>
                  <a:pt x="1669" y="50329"/>
                </a:lnTo>
                <a:cubicBezTo>
                  <a:pt x="1314" y="51926"/>
                  <a:pt x="356" y="52743"/>
                  <a:pt x="356" y="52743"/>
                </a:cubicBezTo>
                <a:cubicBezTo>
                  <a:pt x="570" y="52821"/>
                  <a:pt x="848" y="52877"/>
                  <a:pt x="1085" y="52877"/>
                </a:cubicBezTo>
                <a:cubicBezTo>
                  <a:pt x="1280" y="52877"/>
                  <a:pt x="1447" y="52839"/>
                  <a:pt x="1527" y="52743"/>
                </a:cubicBezTo>
                <a:lnTo>
                  <a:pt x="1527" y="52743"/>
                </a:lnTo>
                <a:cubicBezTo>
                  <a:pt x="1456" y="52991"/>
                  <a:pt x="1811" y="53914"/>
                  <a:pt x="1988" y="53949"/>
                </a:cubicBezTo>
                <a:cubicBezTo>
                  <a:pt x="2130" y="53914"/>
                  <a:pt x="2521" y="52991"/>
                  <a:pt x="2450" y="52743"/>
                </a:cubicBezTo>
                <a:lnTo>
                  <a:pt x="2450" y="52743"/>
                </a:lnTo>
                <a:cubicBezTo>
                  <a:pt x="2530" y="52839"/>
                  <a:pt x="2697" y="52877"/>
                  <a:pt x="2892" y="52877"/>
                </a:cubicBezTo>
                <a:cubicBezTo>
                  <a:pt x="3128" y="52877"/>
                  <a:pt x="3407" y="52821"/>
                  <a:pt x="3621" y="52743"/>
                </a:cubicBezTo>
                <a:cubicBezTo>
                  <a:pt x="3621" y="52743"/>
                  <a:pt x="2663" y="51926"/>
                  <a:pt x="2272" y="50329"/>
                </a:cubicBezTo>
                <a:lnTo>
                  <a:pt x="2272" y="50329"/>
                </a:lnTo>
                <a:cubicBezTo>
                  <a:pt x="2272" y="50329"/>
                  <a:pt x="2308" y="51146"/>
                  <a:pt x="2450" y="51713"/>
                </a:cubicBezTo>
                <a:cubicBezTo>
                  <a:pt x="2502" y="52028"/>
                  <a:pt x="2419" y="52208"/>
                  <a:pt x="2285" y="52208"/>
                </a:cubicBezTo>
                <a:cubicBezTo>
                  <a:pt x="2239" y="52208"/>
                  <a:pt x="2186" y="52185"/>
                  <a:pt x="2130" y="52139"/>
                </a:cubicBezTo>
                <a:lnTo>
                  <a:pt x="2130" y="47525"/>
                </a:lnTo>
                <a:lnTo>
                  <a:pt x="2379" y="47525"/>
                </a:lnTo>
                <a:cubicBezTo>
                  <a:pt x="2592" y="47525"/>
                  <a:pt x="2734" y="47383"/>
                  <a:pt x="2734" y="47170"/>
                </a:cubicBezTo>
                <a:cubicBezTo>
                  <a:pt x="2734" y="46993"/>
                  <a:pt x="2592" y="46851"/>
                  <a:pt x="2379" y="46851"/>
                </a:cubicBezTo>
                <a:lnTo>
                  <a:pt x="2130" y="46851"/>
                </a:lnTo>
                <a:lnTo>
                  <a:pt x="2130" y="38333"/>
                </a:lnTo>
                <a:cubicBezTo>
                  <a:pt x="2379" y="39113"/>
                  <a:pt x="2805" y="39646"/>
                  <a:pt x="3585" y="39823"/>
                </a:cubicBezTo>
                <a:cubicBezTo>
                  <a:pt x="3976" y="39291"/>
                  <a:pt x="3621" y="39007"/>
                  <a:pt x="3195" y="38723"/>
                </a:cubicBezTo>
                <a:cubicBezTo>
                  <a:pt x="2698" y="38368"/>
                  <a:pt x="2343" y="37907"/>
                  <a:pt x="2130" y="37587"/>
                </a:cubicBezTo>
                <a:lnTo>
                  <a:pt x="2130" y="16362"/>
                </a:lnTo>
                <a:cubicBezTo>
                  <a:pt x="2343" y="16078"/>
                  <a:pt x="2698" y="15617"/>
                  <a:pt x="3195" y="15227"/>
                </a:cubicBezTo>
                <a:cubicBezTo>
                  <a:pt x="3621" y="14943"/>
                  <a:pt x="3976" y="14659"/>
                  <a:pt x="3585" y="14126"/>
                </a:cubicBezTo>
                <a:lnTo>
                  <a:pt x="3585" y="14126"/>
                </a:lnTo>
                <a:cubicBezTo>
                  <a:pt x="2805" y="14304"/>
                  <a:pt x="2379" y="14836"/>
                  <a:pt x="2130" y="15617"/>
                </a:cubicBezTo>
                <a:lnTo>
                  <a:pt x="2130" y="7099"/>
                </a:lnTo>
                <a:lnTo>
                  <a:pt x="2379" y="7099"/>
                </a:lnTo>
                <a:cubicBezTo>
                  <a:pt x="2592" y="7099"/>
                  <a:pt x="2734" y="6957"/>
                  <a:pt x="2734" y="6779"/>
                </a:cubicBezTo>
                <a:cubicBezTo>
                  <a:pt x="2734" y="6602"/>
                  <a:pt x="2592" y="6460"/>
                  <a:pt x="2379" y="6460"/>
                </a:cubicBezTo>
                <a:lnTo>
                  <a:pt x="2130" y="6460"/>
                </a:lnTo>
                <a:lnTo>
                  <a:pt x="2130" y="1810"/>
                </a:lnTo>
                <a:cubicBezTo>
                  <a:pt x="2186" y="1764"/>
                  <a:pt x="2239" y="1742"/>
                  <a:pt x="2285" y="1742"/>
                </a:cubicBezTo>
                <a:cubicBezTo>
                  <a:pt x="2419" y="1742"/>
                  <a:pt x="2502" y="1921"/>
                  <a:pt x="2450" y="2236"/>
                </a:cubicBezTo>
                <a:cubicBezTo>
                  <a:pt x="2308" y="2804"/>
                  <a:pt x="2272" y="3620"/>
                  <a:pt x="2272" y="3620"/>
                </a:cubicBezTo>
                <a:cubicBezTo>
                  <a:pt x="2663" y="2023"/>
                  <a:pt x="3621" y="1207"/>
                  <a:pt x="3621" y="1207"/>
                </a:cubicBezTo>
                <a:cubicBezTo>
                  <a:pt x="3407" y="1129"/>
                  <a:pt x="3128" y="1073"/>
                  <a:pt x="2892" y="1073"/>
                </a:cubicBezTo>
                <a:cubicBezTo>
                  <a:pt x="2697" y="1073"/>
                  <a:pt x="2530" y="1111"/>
                  <a:pt x="2450" y="1207"/>
                </a:cubicBezTo>
                <a:cubicBezTo>
                  <a:pt x="2521" y="958"/>
                  <a:pt x="2130" y="36"/>
                  <a:pt x="1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2" name="Google Shape;52;p2"/>
          <p:cNvPicPr preferRelativeResize="0"/>
          <p:nvPr/>
        </p:nvPicPr>
        <p:blipFill>
          <a:blip r:embed="rId3">
            <a:alphaModFix amt="80000"/>
          </a:blip>
          <a:stretch>
            <a:fillRect/>
          </a:stretch>
        </p:blipFill>
        <p:spPr>
          <a:xfrm>
            <a:off x="7593751" y="3562406"/>
            <a:ext cx="1550250" cy="1581088"/>
          </a:xfrm>
          <a:prstGeom prst="rect">
            <a:avLst/>
          </a:prstGeom>
          <a:noFill/>
          <a:ln>
            <a:noFill/>
          </a:ln>
        </p:spPr>
      </p:pic>
      <p:pic>
        <p:nvPicPr>
          <p:cNvPr id="53" name="Google Shape;53;p2"/>
          <p:cNvPicPr preferRelativeResize="0"/>
          <p:nvPr/>
        </p:nvPicPr>
        <p:blipFill rotWithShape="1">
          <a:blip r:embed="rId4">
            <a:alphaModFix/>
          </a:blip>
          <a:srcRect t="-7160" b="7159"/>
          <a:stretch/>
        </p:blipFill>
        <p:spPr>
          <a:xfrm>
            <a:off x="-196825" y="3492983"/>
            <a:ext cx="1715451" cy="1719934"/>
          </a:xfrm>
          <a:prstGeom prst="rect">
            <a:avLst/>
          </a:prstGeom>
          <a:noFill/>
          <a:ln>
            <a:noFill/>
          </a:ln>
        </p:spPr>
      </p:pic>
      <p:pic>
        <p:nvPicPr>
          <p:cNvPr id="54" name="Google Shape;54;p2"/>
          <p:cNvPicPr preferRelativeResize="0"/>
          <p:nvPr/>
        </p:nvPicPr>
        <p:blipFill>
          <a:blip r:embed="rId5">
            <a:alphaModFix amt="87000"/>
          </a:blip>
          <a:stretch>
            <a:fillRect/>
          </a:stretch>
        </p:blipFill>
        <p:spPr>
          <a:xfrm flipH="1">
            <a:off x="7377874" y="137124"/>
            <a:ext cx="461025" cy="464125"/>
          </a:xfrm>
          <a:prstGeom prst="rect">
            <a:avLst/>
          </a:prstGeom>
          <a:noFill/>
          <a:ln>
            <a:noFill/>
          </a:ln>
        </p:spPr>
      </p:pic>
      <p:pic>
        <p:nvPicPr>
          <p:cNvPr id="55" name="Google Shape;55;p2"/>
          <p:cNvPicPr preferRelativeResize="0"/>
          <p:nvPr/>
        </p:nvPicPr>
        <p:blipFill>
          <a:blip r:embed="rId6">
            <a:alphaModFix/>
          </a:blip>
          <a:stretch>
            <a:fillRect/>
          </a:stretch>
        </p:blipFill>
        <p:spPr>
          <a:xfrm rot="1088883" flipH="1">
            <a:off x="1186265" y="-29529"/>
            <a:ext cx="976569" cy="932333"/>
          </a:xfrm>
          <a:prstGeom prst="rect">
            <a:avLst/>
          </a:prstGeom>
          <a:noFill/>
          <a:ln>
            <a:noFill/>
          </a:ln>
        </p:spPr>
      </p:pic>
      <p:pic>
        <p:nvPicPr>
          <p:cNvPr id="56" name="Google Shape;56;p2"/>
          <p:cNvPicPr preferRelativeResize="0"/>
          <p:nvPr/>
        </p:nvPicPr>
        <p:blipFill>
          <a:blip r:embed="rId7">
            <a:alphaModFix amt="66000"/>
          </a:blip>
          <a:stretch>
            <a:fillRect/>
          </a:stretch>
        </p:blipFill>
        <p:spPr>
          <a:xfrm>
            <a:off x="522800" y="3358575"/>
            <a:ext cx="505075" cy="511350"/>
          </a:xfrm>
          <a:prstGeom prst="rect">
            <a:avLst/>
          </a:prstGeom>
          <a:noFill/>
          <a:ln>
            <a:noFill/>
          </a:ln>
        </p:spPr>
      </p:pic>
      <p:pic>
        <p:nvPicPr>
          <p:cNvPr id="57" name="Google Shape;57;p2"/>
          <p:cNvPicPr preferRelativeResize="0"/>
          <p:nvPr/>
        </p:nvPicPr>
        <p:blipFill>
          <a:blip r:embed="rId8">
            <a:alphaModFix/>
          </a:blip>
          <a:stretch>
            <a:fillRect/>
          </a:stretch>
        </p:blipFill>
        <p:spPr>
          <a:xfrm rot="4117979" flipH="1">
            <a:off x="1712610" y="4295898"/>
            <a:ext cx="687680" cy="714405"/>
          </a:xfrm>
          <a:prstGeom prst="rect">
            <a:avLst/>
          </a:prstGeom>
          <a:noFill/>
          <a:ln>
            <a:noFill/>
          </a:ln>
        </p:spPr>
      </p:pic>
      <p:pic>
        <p:nvPicPr>
          <p:cNvPr id="58" name="Google Shape;58;p2"/>
          <p:cNvPicPr preferRelativeResize="0"/>
          <p:nvPr/>
        </p:nvPicPr>
        <p:blipFill>
          <a:blip r:embed="rId9">
            <a:alphaModFix/>
          </a:blip>
          <a:stretch>
            <a:fillRect/>
          </a:stretch>
        </p:blipFill>
        <p:spPr>
          <a:xfrm rot="1035064" flipH="1">
            <a:off x="6669840" y="4724891"/>
            <a:ext cx="229545" cy="184268"/>
          </a:xfrm>
          <a:prstGeom prst="rect">
            <a:avLst/>
          </a:prstGeom>
          <a:noFill/>
          <a:ln>
            <a:noFill/>
          </a:ln>
        </p:spPr>
      </p:pic>
      <p:pic>
        <p:nvPicPr>
          <p:cNvPr id="59" name="Google Shape;59;p2"/>
          <p:cNvPicPr preferRelativeResize="0"/>
          <p:nvPr/>
        </p:nvPicPr>
        <p:blipFill>
          <a:blip r:embed="rId10">
            <a:alphaModFix/>
          </a:blip>
          <a:stretch>
            <a:fillRect/>
          </a:stretch>
        </p:blipFill>
        <p:spPr>
          <a:xfrm rot="-28">
            <a:off x="6269037" y="-158419"/>
            <a:ext cx="815275" cy="976763"/>
          </a:xfrm>
          <a:prstGeom prst="rect">
            <a:avLst/>
          </a:prstGeom>
          <a:noFill/>
          <a:ln>
            <a:noFill/>
          </a:ln>
        </p:spPr>
      </p:pic>
      <p:pic>
        <p:nvPicPr>
          <p:cNvPr id="60" name="Google Shape;60;p2"/>
          <p:cNvPicPr preferRelativeResize="0"/>
          <p:nvPr/>
        </p:nvPicPr>
        <p:blipFill>
          <a:blip r:embed="rId11">
            <a:alphaModFix amt="52999"/>
          </a:blip>
          <a:stretch>
            <a:fillRect/>
          </a:stretch>
        </p:blipFill>
        <p:spPr>
          <a:xfrm rot="-2517424">
            <a:off x="2239177" y="-464640"/>
            <a:ext cx="497121" cy="1068605"/>
          </a:xfrm>
          <a:prstGeom prst="rect">
            <a:avLst/>
          </a:prstGeom>
          <a:noFill/>
          <a:ln>
            <a:noFill/>
          </a:ln>
        </p:spPr>
      </p:pic>
      <p:pic>
        <p:nvPicPr>
          <p:cNvPr id="61" name="Google Shape;61;p2"/>
          <p:cNvPicPr preferRelativeResize="0"/>
          <p:nvPr/>
        </p:nvPicPr>
        <p:blipFill rotWithShape="1">
          <a:blip r:embed="rId12">
            <a:alphaModFix/>
          </a:blip>
          <a:srcRect r="41755" b="53733"/>
          <a:stretch/>
        </p:blipFill>
        <p:spPr>
          <a:xfrm>
            <a:off x="7313055" y="4639825"/>
            <a:ext cx="590665" cy="511350"/>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316"/>
        <p:cNvGrpSpPr/>
        <p:nvPr/>
      </p:nvGrpSpPr>
      <p:grpSpPr>
        <a:xfrm>
          <a:off x="0" y="0"/>
          <a:ext cx="0" cy="0"/>
          <a:chOff x="0" y="0"/>
          <a:chExt cx="0" cy="0"/>
        </a:xfrm>
      </p:grpSpPr>
      <p:pic>
        <p:nvPicPr>
          <p:cNvPr id="1317" name="Google Shape;1317;p29"/>
          <p:cNvPicPr preferRelativeResize="0"/>
          <p:nvPr/>
        </p:nvPicPr>
        <p:blipFill rotWithShape="1">
          <a:blip r:embed="rId2">
            <a:alphaModFix amt="40000"/>
          </a:blip>
          <a:srcRect t="15569"/>
          <a:stretch/>
        </p:blipFill>
        <p:spPr>
          <a:xfrm flipH="1">
            <a:off x="-2" y="0"/>
            <a:ext cx="9143999" cy="5143501"/>
          </a:xfrm>
          <a:prstGeom prst="rect">
            <a:avLst/>
          </a:prstGeom>
          <a:noFill/>
          <a:ln>
            <a:noFill/>
          </a:ln>
        </p:spPr>
      </p:pic>
      <p:grpSp>
        <p:nvGrpSpPr>
          <p:cNvPr id="1318" name="Google Shape;1318;p29"/>
          <p:cNvGrpSpPr/>
          <p:nvPr/>
        </p:nvGrpSpPr>
        <p:grpSpPr>
          <a:xfrm>
            <a:off x="3168533" y="4542237"/>
            <a:ext cx="2806934" cy="329238"/>
            <a:chOff x="2474422" y="4672912"/>
            <a:chExt cx="2806934" cy="329238"/>
          </a:xfrm>
        </p:grpSpPr>
        <p:sp>
          <p:nvSpPr>
            <p:cNvPr id="1319" name="Google Shape;1319;p29"/>
            <p:cNvSpPr/>
            <p:nvPr/>
          </p:nvSpPr>
          <p:spPr>
            <a:xfrm>
              <a:off x="3737459" y="4724389"/>
              <a:ext cx="131858" cy="164630"/>
            </a:xfrm>
            <a:custGeom>
              <a:avLst/>
              <a:gdLst/>
              <a:ahLst/>
              <a:cxnLst/>
              <a:rect l="l" t="t" r="r" b="b"/>
              <a:pathLst>
                <a:path w="5999" h="7490" extrusionOk="0">
                  <a:moveTo>
                    <a:pt x="1100" y="1"/>
                  </a:moveTo>
                  <a:lnTo>
                    <a:pt x="1100" y="1"/>
                  </a:lnTo>
                  <a:cubicBezTo>
                    <a:pt x="0" y="1527"/>
                    <a:pt x="1065" y="2414"/>
                    <a:pt x="2307" y="3302"/>
                  </a:cubicBezTo>
                  <a:cubicBezTo>
                    <a:pt x="4721" y="5005"/>
                    <a:pt x="5998" y="7490"/>
                    <a:pt x="5998" y="7490"/>
                  </a:cubicBezTo>
                  <a:cubicBezTo>
                    <a:pt x="5714" y="3479"/>
                    <a:pt x="4437" y="675"/>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9"/>
            <p:cNvSpPr/>
            <p:nvPr/>
          </p:nvSpPr>
          <p:spPr>
            <a:xfrm>
              <a:off x="3713610" y="4882184"/>
              <a:ext cx="136979" cy="59896"/>
            </a:xfrm>
            <a:custGeom>
              <a:avLst/>
              <a:gdLst/>
              <a:ahLst/>
              <a:cxnLst/>
              <a:rect l="l" t="t" r="r" b="b"/>
              <a:pathLst>
                <a:path w="6232" h="2725" extrusionOk="0">
                  <a:moveTo>
                    <a:pt x="2595" y="1"/>
                  </a:moveTo>
                  <a:cubicBezTo>
                    <a:pt x="553" y="1"/>
                    <a:pt x="0" y="2467"/>
                    <a:pt x="648" y="2467"/>
                  </a:cubicBezTo>
                  <a:cubicBezTo>
                    <a:pt x="720" y="2467"/>
                    <a:pt x="807" y="2437"/>
                    <a:pt x="908" y="2369"/>
                  </a:cubicBezTo>
                  <a:cubicBezTo>
                    <a:pt x="1639" y="1906"/>
                    <a:pt x="2395" y="1741"/>
                    <a:pt x="3099" y="1741"/>
                  </a:cubicBezTo>
                  <a:cubicBezTo>
                    <a:pt x="4819" y="1741"/>
                    <a:pt x="6232" y="2724"/>
                    <a:pt x="6232" y="2724"/>
                  </a:cubicBezTo>
                  <a:cubicBezTo>
                    <a:pt x="5664" y="1695"/>
                    <a:pt x="4492" y="204"/>
                    <a:pt x="2966" y="27"/>
                  </a:cubicBezTo>
                  <a:cubicBezTo>
                    <a:pt x="2837" y="9"/>
                    <a:pt x="2713" y="1"/>
                    <a:pt x="2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9"/>
            <p:cNvSpPr/>
            <p:nvPr/>
          </p:nvSpPr>
          <p:spPr>
            <a:xfrm>
              <a:off x="3823268" y="4672912"/>
              <a:ext cx="109241" cy="120934"/>
            </a:xfrm>
            <a:custGeom>
              <a:avLst/>
              <a:gdLst/>
              <a:ahLst/>
              <a:cxnLst/>
              <a:rect l="l" t="t" r="r" b="b"/>
              <a:pathLst>
                <a:path w="4970" h="5502" extrusionOk="0">
                  <a:moveTo>
                    <a:pt x="2485" y="0"/>
                  </a:moveTo>
                  <a:cubicBezTo>
                    <a:pt x="2236" y="107"/>
                    <a:pt x="1668" y="1456"/>
                    <a:pt x="1775" y="1846"/>
                  </a:cubicBezTo>
                  <a:cubicBezTo>
                    <a:pt x="1661" y="1684"/>
                    <a:pt x="1407" y="1618"/>
                    <a:pt x="1107" y="1618"/>
                  </a:cubicBezTo>
                  <a:cubicBezTo>
                    <a:pt x="750" y="1618"/>
                    <a:pt x="328" y="1711"/>
                    <a:pt x="0" y="1846"/>
                  </a:cubicBezTo>
                  <a:cubicBezTo>
                    <a:pt x="0" y="1846"/>
                    <a:pt x="1456" y="3053"/>
                    <a:pt x="2023" y="5502"/>
                  </a:cubicBezTo>
                  <a:cubicBezTo>
                    <a:pt x="2023" y="5502"/>
                    <a:pt x="1988" y="4259"/>
                    <a:pt x="1775" y="3408"/>
                  </a:cubicBezTo>
                  <a:cubicBezTo>
                    <a:pt x="1674" y="2921"/>
                    <a:pt x="1804" y="2654"/>
                    <a:pt x="2001" y="2654"/>
                  </a:cubicBezTo>
                  <a:cubicBezTo>
                    <a:pt x="2148" y="2654"/>
                    <a:pt x="2333" y="2804"/>
                    <a:pt x="2485" y="3124"/>
                  </a:cubicBezTo>
                  <a:cubicBezTo>
                    <a:pt x="2622" y="2804"/>
                    <a:pt x="2804" y="2654"/>
                    <a:pt x="2951" y="2654"/>
                  </a:cubicBezTo>
                  <a:cubicBezTo>
                    <a:pt x="3148" y="2654"/>
                    <a:pt x="3281" y="2921"/>
                    <a:pt x="3159" y="3408"/>
                  </a:cubicBezTo>
                  <a:cubicBezTo>
                    <a:pt x="2982" y="4259"/>
                    <a:pt x="2946" y="5502"/>
                    <a:pt x="2946" y="5502"/>
                  </a:cubicBezTo>
                  <a:cubicBezTo>
                    <a:pt x="3514" y="3053"/>
                    <a:pt x="4969" y="1846"/>
                    <a:pt x="4969" y="1846"/>
                  </a:cubicBezTo>
                  <a:cubicBezTo>
                    <a:pt x="4622" y="1711"/>
                    <a:pt x="4202" y="1618"/>
                    <a:pt x="3851" y="1618"/>
                  </a:cubicBezTo>
                  <a:cubicBezTo>
                    <a:pt x="3555" y="1618"/>
                    <a:pt x="3308" y="1684"/>
                    <a:pt x="3195" y="1846"/>
                  </a:cubicBezTo>
                  <a:cubicBezTo>
                    <a:pt x="3301" y="1456"/>
                    <a:pt x="2698" y="107"/>
                    <a:pt x="2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9"/>
            <p:cNvSpPr/>
            <p:nvPr/>
          </p:nvSpPr>
          <p:spPr>
            <a:xfrm>
              <a:off x="3885670" y="4724389"/>
              <a:ext cx="132649" cy="164630"/>
            </a:xfrm>
            <a:custGeom>
              <a:avLst/>
              <a:gdLst/>
              <a:ahLst/>
              <a:cxnLst/>
              <a:rect l="l" t="t" r="r" b="b"/>
              <a:pathLst>
                <a:path w="6035" h="7490" extrusionOk="0">
                  <a:moveTo>
                    <a:pt x="4899" y="1"/>
                  </a:moveTo>
                  <a:lnTo>
                    <a:pt x="4899" y="1"/>
                  </a:lnTo>
                  <a:cubicBezTo>
                    <a:pt x="1562" y="675"/>
                    <a:pt x="285" y="3515"/>
                    <a:pt x="1" y="7490"/>
                  </a:cubicBezTo>
                  <a:cubicBezTo>
                    <a:pt x="1" y="7490"/>
                    <a:pt x="1314" y="5005"/>
                    <a:pt x="3728" y="3302"/>
                  </a:cubicBezTo>
                  <a:cubicBezTo>
                    <a:pt x="4934" y="2414"/>
                    <a:pt x="6035" y="1527"/>
                    <a:pt x="48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9"/>
            <p:cNvSpPr/>
            <p:nvPr/>
          </p:nvSpPr>
          <p:spPr>
            <a:xfrm>
              <a:off x="3904397" y="4882184"/>
              <a:ext cx="137089" cy="59896"/>
            </a:xfrm>
            <a:custGeom>
              <a:avLst/>
              <a:gdLst/>
              <a:ahLst/>
              <a:cxnLst/>
              <a:rect l="l" t="t" r="r" b="b"/>
              <a:pathLst>
                <a:path w="6237" h="2725" extrusionOk="0">
                  <a:moveTo>
                    <a:pt x="3671" y="1"/>
                  </a:moveTo>
                  <a:cubicBezTo>
                    <a:pt x="3553" y="1"/>
                    <a:pt x="3430" y="9"/>
                    <a:pt x="3301" y="27"/>
                  </a:cubicBezTo>
                  <a:cubicBezTo>
                    <a:pt x="1775" y="204"/>
                    <a:pt x="568" y="1695"/>
                    <a:pt x="1" y="2724"/>
                  </a:cubicBezTo>
                  <a:cubicBezTo>
                    <a:pt x="1" y="2724"/>
                    <a:pt x="1431" y="1741"/>
                    <a:pt x="3149" y="1741"/>
                  </a:cubicBezTo>
                  <a:cubicBezTo>
                    <a:pt x="3852" y="1741"/>
                    <a:pt x="4603" y="1906"/>
                    <a:pt x="5325" y="2369"/>
                  </a:cubicBezTo>
                  <a:cubicBezTo>
                    <a:pt x="5422" y="2431"/>
                    <a:pt x="5506" y="2459"/>
                    <a:pt x="5576" y="2459"/>
                  </a:cubicBezTo>
                  <a:cubicBezTo>
                    <a:pt x="6236" y="2459"/>
                    <a:pt x="5691"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9"/>
            <p:cNvSpPr/>
            <p:nvPr/>
          </p:nvSpPr>
          <p:spPr>
            <a:xfrm>
              <a:off x="3534627" y="4749358"/>
              <a:ext cx="685754" cy="229383"/>
            </a:xfrm>
            <a:custGeom>
              <a:avLst/>
              <a:gdLst/>
              <a:ahLst/>
              <a:cxnLst/>
              <a:rect l="l" t="t" r="r" b="b"/>
              <a:pathLst>
                <a:path w="31199" h="10436" extrusionOk="0">
                  <a:moveTo>
                    <a:pt x="3372" y="1"/>
                  </a:moveTo>
                  <a:cubicBezTo>
                    <a:pt x="2591" y="533"/>
                    <a:pt x="2591" y="1988"/>
                    <a:pt x="3798" y="2237"/>
                  </a:cubicBezTo>
                  <a:cubicBezTo>
                    <a:pt x="1455" y="2982"/>
                    <a:pt x="0" y="4934"/>
                    <a:pt x="213" y="7099"/>
                  </a:cubicBezTo>
                  <a:cubicBezTo>
                    <a:pt x="319" y="8093"/>
                    <a:pt x="816" y="8980"/>
                    <a:pt x="1562" y="9619"/>
                  </a:cubicBezTo>
                  <a:cubicBezTo>
                    <a:pt x="2236" y="10152"/>
                    <a:pt x="3052" y="10436"/>
                    <a:pt x="3904" y="10436"/>
                  </a:cubicBezTo>
                  <a:lnTo>
                    <a:pt x="4295" y="10436"/>
                  </a:lnTo>
                  <a:cubicBezTo>
                    <a:pt x="5856" y="10294"/>
                    <a:pt x="6992" y="8980"/>
                    <a:pt x="7028" y="7454"/>
                  </a:cubicBezTo>
                  <a:lnTo>
                    <a:pt x="7028" y="7383"/>
                  </a:lnTo>
                  <a:cubicBezTo>
                    <a:pt x="7028" y="7312"/>
                    <a:pt x="7028" y="7277"/>
                    <a:pt x="6992" y="7206"/>
                  </a:cubicBezTo>
                  <a:lnTo>
                    <a:pt x="6992" y="7135"/>
                  </a:lnTo>
                  <a:cubicBezTo>
                    <a:pt x="6992" y="7099"/>
                    <a:pt x="6992" y="7064"/>
                    <a:pt x="6992" y="7064"/>
                  </a:cubicBezTo>
                  <a:cubicBezTo>
                    <a:pt x="6992" y="6993"/>
                    <a:pt x="6992" y="6957"/>
                    <a:pt x="6992" y="6922"/>
                  </a:cubicBezTo>
                  <a:cubicBezTo>
                    <a:pt x="6992" y="6886"/>
                    <a:pt x="6992" y="6886"/>
                    <a:pt x="6957" y="6886"/>
                  </a:cubicBezTo>
                  <a:cubicBezTo>
                    <a:pt x="6779" y="5821"/>
                    <a:pt x="6105" y="4544"/>
                    <a:pt x="4579" y="4437"/>
                  </a:cubicBezTo>
                  <a:cubicBezTo>
                    <a:pt x="4524" y="4434"/>
                    <a:pt x="4470" y="4432"/>
                    <a:pt x="4416" y="4432"/>
                  </a:cubicBezTo>
                  <a:cubicBezTo>
                    <a:pt x="2226" y="4432"/>
                    <a:pt x="1339" y="7219"/>
                    <a:pt x="3869" y="7774"/>
                  </a:cubicBezTo>
                  <a:cubicBezTo>
                    <a:pt x="2986" y="7231"/>
                    <a:pt x="3402" y="5455"/>
                    <a:pt x="4681" y="5455"/>
                  </a:cubicBezTo>
                  <a:cubicBezTo>
                    <a:pt x="4739" y="5455"/>
                    <a:pt x="4800" y="5459"/>
                    <a:pt x="4863" y="5467"/>
                  </a:cubicBezTo>
                  <a:cubicBezTo>
                    <a:pt x="4933" y="5467"/>
                    <a:pt x="5040" y="5467"/>
                    <a:pt x="5111" y="5502"/>
                  </a:cubicBezTo>
                  <a:cubicBezTo>
                    <a:pt x="5856" y="5715"/>
                    <a:pt x="6424" y="6389"/>
                    <a:pt x="6495" y="7170"/>
                  </a:cubicBezTo>
                  <a:cubicBezTo>
                    <a:pt x="6637" y="8554"/>
                    <a:pt x="5608" y="9797"/>
                    <a:pt x="4224" y="9903"/>
                  </a:cubicBezTo>
                  <a:cubicBezTo>
                    <a:pt x="4100" y="9919"/>
                    <a:pt x="3976" y="9927"/>
                    <a:pt x="3852" y="9927"/>
                  </a:cubicBezTo>
                  <a:cubicBezTo>
                    <a:pt x="3155" y="9927"/>
                    <a:pt x="2459" y="9675"/>
                    <a:pt x="1917" y="9193"/>
                  </a:cubicBezTo>
                  <a:cubicBezTo>
                    <a:pt x="1242" y="8661"/>
                    <a:pt x="816" y="7880"/>
                    <a:pt x="745" y="7064"/>
                  </a:cubicBezTo>
                  <a:cubicBezTo>
                    <a:pt x="497" y="4615"/>
                    <a:pt x="2414" y="3089"/>
                    <a:pt x="4437" y="2592"/>
                  </a:cubicBezTo>
                  <a:cubicBezTo>
                    <a:pt x="4868" y="2489"/>
                    <a:pt x="5407" y="2410"/>
                    <a:pt x="6032" y="2410"/>
                  </a:cubicBezTo>
                  <a:cubicBezTo>
                    <a:pt x="6487" y="2410"/>
                    <a:pt x="6987" y="2452"/>
                    <a:pt x="7524" y="2556"/>
                  </a:cubicBezTo>
                  <a:cubicBezTo>
                    <a:pt x="6176" y="2840"/>
                    <a:pt x="5785" y="5218"/>
                    <a:pt x="8234" y="5573"/>
                  </a:cubicBezTo>
                  <a:cubicBezTo>
                    <a:pt x="7312" y="5254"/>
                    <a:pt x="7666" y="3053"/>
                    <a:pt x="8873" y="2911"/>
                  </a:cubicBezTo>
                  <a:cubicBezTo>
                    <a:pt x="10754" y="3550"/>
                    <a:pt x="12990" y="4970"/>
                    <a:pt x="15368" y="7809"/>
                  </a:cubicBezTo>
                  <a:lnTo>
                    <a:pt x="15013" y="8270"/>
                  </a:lnTo>
                  <a:lnTo>
                    <a:pt x="15617" y="9051"/>
                  </a:lnTo>
                  <a:lnTo>
                    <a:pt x="16185" y="8270"/>
                  </a:lnTo>
                  <a:lnTo>
                    <a:pt x="15830" y="7809"/>
                  </a:lnTo>
                  <a:cubicBezTo>
                    <a:pt x="18208" y="4934"/>
                    <a:pt x="20444" y="3550"/>
                    <a:pt x="22360" y="2911"/>
                  </a:cubicBezTo>
                  <a:cubicBezTo>
                    <a:pt x="23532" y="3053"/>
                    <a:pt x="23922" y="5254"/>
                    <a:pt x="22964" y="5573"/>
                  </a:cubicBezTo>
                  <a:cubicBezTo>
                    <a:pt x="25413" y="5218"/>
                    <a:pt x="25022" y="2840"/>
                    <a:pt x="23709" y="2556"/>
                  </a:cubicBezTo>
                  <a:cubicBezTo>
                    <a:pt x="24216" y="2457"/>
                    <a:pt x="24685" y="2420"/>
                    <a:pt x="25113" y="2420"/>
                  </a:cubicBezTo>
                  <a:cubicBezTo>
                    <a:pt x="25765" y="2420"/>
                    <a:pt x="26326" y="2506"/>
                    <a:pt x="26797" y="2592"/>
                  </a:cubicBezTo>
                  <a:cubicBezTo>
                    <a:pt x="28785" y="3089"/>
                    <a:pt x="30701" y="4615"/>
                    <a:pt x="30453" y="7064"/>
                  </a:cubicBezTo>
                  <a:cubicBezTo>
                    <a:pt x="30382" y="7880"/>
                    <a:pt x="29956" y="8661"/>
                    <a:pt x="29317" y="9193"/>
                  </a:cubicBezTo>
                  <a:cubicBezTo>
                    <a:pt x="28745" y="9675"/>
                    <a:pt x="28070" y="9927"/>
                    <a:pt x="27358" y="9927"/>
                  </a:cubicBezTo>
                  <a:cubicBezTo>
                    <a:pt x="27231" y="9927"/>
                    <a:pt x="27103" y="9919"/>
                    <a:pt x="26975" y="9903"/>
                  </a:cubicBezTo>
                  <a:cubicBezTo>
                    <a:pt x="25590" y="9797"/>
                    <a:pt x="24597" y="8554"/>
                    <a:pt x="24738" y="7170"/>
                  </a:cubicBezTo>
                  <a:cubicBezTo>
                    <a:pt x="24809" y="6389"/>
                    <a:pt x="25342" y="5750"/>
                    <a:pt x="26087" y="5502"/>
                  </a:cubicBezTo>
                  <a:cubicBezTo>
                    <a:pt x="26158" y="5467"/>
                    <a:pt x="26265" y="5467"/>
                    <a:pt x="26371" y="5467"/>
                  </a:cubicBezTo>
                  <a:cubicBezTo>
                    <a:pt x="26432" y="5459"/>
                    <a:pt x="26491" y="5455"/>
                    <a:pt x="26549" y="5455"/>
                  </a:cubicBezTo>
                  <a:cubicBezTo>
                    <a:pt x="27799" y="5455"/>
                    <a:pt x="28246" y="7231"/>
                    <a:pt x="27329" y="7774"/>
                  </a:cubicBezTo>
                  <a:cubicBezTo>
                    <a:pt x="29894" y="7219"/>
                    <a:pt x="28973" y="4432"/>
                    <a:pt x="26815" y="4432"/>
                  </a:cubicBezTo>
                  <a:cubicBezTo>
                    <a:pt x="26762" y="4432"/>
                    <a:pt x="26709" y="4434"/>
                    <a:pt x="26655" y="4437"/>
                  </a:cubicBezTo>
                  <a:cubicBezTo>
                    <a:pt x="25093" y="4544"/>
                    <a:pt x="24419" y="5821"/>
                    <a:pt x="24242" y="6886"/>
                  </a:cubicBezTo>
                  <a:cubicBezTo>
                    <a:pt x="24242" y="6886"/>
                    <a:pt x="24242" y="6886"/>
                    <a:pt x="24242" y="6922"/>
                  </a:cubicBezTo>
                  <a:cubicBezTo>
                    <a:pt x="24242" y="6957"/>
                    <a:pt x="24206" y="6993"/>
                    <a:pt x="24206" y="7064"/>
                  </a:cubicBezTo>
                  <a:cubicBezTo>
                    <a:pt x="24206" y="7064"/>
                    <a:pt x="24206" y="7099"/>
                    <a:pt x="24206" y="7135"/>
                  </a:cubicBezTo>
                  <a:lnTo>
                    <a:pt x="24206" y="7206"/>
                  </a:lnTo>
                  <a:cubicBezTo>
                    <a:pt x="24206" y="7277"/>
                    <a:pt x="24206" y="7312"/>
                    <a:pt x="24206" y="7383"/>
                  </a:cubicBezTo>
                  <a:lnTo>
                    <a:pt x="24206" y="7454"/>
                  </a:lnTo>
                  <a:cubicBezTo>
                    <a:pt x="24206" y="8980"/>
                    <a:pt x="25377" y="10294"/>
                    <a:pt x="26939" y="10436"/>
                  </a:cubicBezTo>
                  <a:lnTo>
                    <a:pt x="27294" y="10436"/>
                  </a:lnTo>
                  <a:cubicBezTo>
                    <a:pt x="28146" y="10436"/>
                    <a:pt x="28962" y="10152"/>
                    <a:pt x="29636" y="9619"/>
                  </a:cubicBezTo>
                  <a:cubicBezTo>
                    <a:pt x="30417" y="8980"/>
                    <a:pt x="30879" y="8093"/>
                    <a:pt x="30985" y="7099"/>
                  </a:cubicBezTo>
                  <a:cubicBezTo>
                    <a:pt x="31198" y="4934"/>
                    <a:pt x="29743" y="2982"/>
                    <a:pt x="27400" y="2237"/>
                  </a:cubicBezTo>
                  <a:cubicBezTo>
                    <a:pt x="28607" y="1988"/>
                    <a:pt x="28607" y="533"/>
                    <a:pt x="27826" y="1"/>
                  </a:cubicBezTo>
                  <a:lnTo>
                    <a:pt x="27826" y="1"/>
                  </a:lnTo>
                  <a:cubicBezTo>
                    <a:pt x="28039" y="1207"/>
                    <a:pt x="23177" y="1527"/>
                    <a:pt x="20586" y="3159"/>
                  </a:cubicBezTo>
                  <a:cubicBezTo>
                    <a:pt x="18882" y="4011"/>
                    <a:pt x="17108" y="5360"/>
                    <a:pt x="15617" y="7490"/>
                  </a:cubicBezTo>
                  <a:cubicBezTo>
                    <a:pt x="14091" y="5360"/>
                    <a:pt x="12316" y="4011"/>
                    <a:pt x="10612" y="3159"/>
                  </a:cubicBezTo>
                  <a:cubicBezTo>
                    <a:pt x="8021" y="1527"/>
                    <a:pt x="3159" y="1207"/>
                    <a:pt x="3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9"/>
            <p:cNvSpPr/>
            <p:nvPr/>
          </p:nvSpPr>
          <p:spPr>
            <a:xfrm>
              <a:off x="2474422" y="4875743"/>
              <a:ext cx="991562" cy="126407"/>
            </a:xfrm>
            <a:custGeom>
              <a:avLst/>
              <a:gdLst/>
              <a:ahLst/>
              <a:cxnLst/>
              <a:rect l="l" t="t" r="r" b="b"/>
              <a:pathLst>
                <a:path w="45112" h="5751" extrusionOk="0">
                  <a:moveTo>
                    <a:pt x="42982" y="0"/>
                  </a:moveTo>
                  <a:cubicBezTo>
                    <a:pt x="42272" y="1491"/>
                    <a:pt x="40036" y="2308"/>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9"/>
                    <a:pt x="35103" y="3763"/>
                    <a:pt x="35742" y="3763"/>
                  </a:cubicBezTo>
                  <a:cubicBezTo>
                    <a:pt x="36380" y="3763"/>
                    <a:pt x="36913" y="3479"/>
                    <a:pt x="37055" y="3088"/>
                  </a:cubicBezTo>
                  <a:lnTo>
                    <a:pt x="38758" y="3088"/>
                  </a:lnTo>
                  <a:cubicBezTo>
                    <a:pt x="40036" y="3443"/>
                    <a:pt x="42272" y="4260"/>
                    <a:pt x="42982" y="5750"/>
                  </a:cubicBezTo>
                  <a:cubicBezTo>
                    <a:pt x="43408" y="4828"/>
                    <a:pt x="43408" y="4260"/>
                    <a:pt x="42982" y="3692"/>
                  </a:cubicBezTo>
                  <a:lnTo>
                    <a:pt x="42982" y="3692"/>
                  </a:lnTo>
                  <a:cubicBezTo>
                    <a:pt x="43058" y="3706"/>
                    <a:pt x="43135" y="3713"/>
                    <a:pt x="43214" y="3713"/>
                  </a:cubicBezTo>
                  <a:cubicBezTo>
                    <a:pt x="44095" y="3713"/>
                    <a:pt x="45112" y="2875"/>
                    <a:pt x="45112" y="2875"/>
                  </a:cubicBezTo>
                  <a:cubicBezTo>
                    <a:pt x="45112" y="2875"/>
                    <a:pt x="44066" y="2045"/>
                    <a:pt x="43177" y="2045"/>
                  </a:cubicBezTo>
                  <a:cubicBezTo>
                    <a:pt x="43111" y="2045"/>
                    <a:pt x="43046" y="2049"/>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9"/>
            <p:cNvSpPr/>
            <p:nvPr/>
          </p:nvSpPr>
          <p:spPr>
            <a:xfrm>
              <a:off x="4289003" y="4875743"/>
              <a:ext cx="992353" cy="126407"/>
            </a:xfrm>
            <a:custGeom>
              <a:avLst/>
              <a:gdLst/>
              <a:ahLst/>
              <a:cxnLst/>
              <a:rect l="l" t="t" r="r" b="b"/>
              <a:pathLst>
                <a:path w="45148" h="5751" extrusionOk="0">
                  <a:moveTo>
                    <a:pt x="2130" y="0"/>
                  </a:moveTo>
                  <a:cubicBezTo>
                    <a:pt x="1704" y="923"/>
                    <a:pt x="1740" y="1491"/>
                    <a:pt x="2130" y="2059"/>
                  </a:cubicBezTo>
                  <a:cubicBezTo>
                    <a:pt x="2069" y="2049"/>
                    <a:pt x="2006" y="2045"/>
                    <a:pt x="1942" y="2045"/>
                  </a:cubicBezTo>
                  <a:cubicBezTo>
                    <a:pt x="1077" y="2045"/>
                    <a:pt x="1" y="2875"/>
                    <a:pt x="1" y="2875"/>
                  </a:cubicBezTo>
                  <a:cubicBezTo>
                    <a:pt x="1" y="2875"/>
                    <a:pt x="1047" y="3713"/>
                    <a:pt x="1906" y="3713"/>
                  </a:cubicBezTo>
                  <a:cubicBezTo>
                    <a:pt x="1982" y="3713"/>
                    <a:pt x="2057" y="3706"/>
                    <a:pt x="2130" y="3692"/>
                  </a:cubicBezTo>
                  <a:lnTo>
                    <a:pt x="2130" y="3692"/>
                  </a:lnTo>
                  <a:cubicBezTo>
                    <a:pt x="1740" y="4260"/>
                    <a:pt x="1704" y="4828"/>
                    <a:pt x="2130" y="5750"/>
                  </a:cubicBezTo>
                  <a:cubicBezTo>
                    <a:pt x="2840" y="4260"/>
                    <a:pt x="5076" y="3443"/>
                    <a:pt x="6389" y="3088"/>
                  </a:cubicBezTo>
                  <a:lnTo>
                    <a:pt x="8057" y="3088"/>
                  </a:lnTo>
                  <a:cubicBezTo>
                    <a:pt x="8199" y="3479"/>
                    <a:pt x="8732" y="3763"/>
                    <a:pt x="9371" y="3763"/>
                  </a:cubicBezTo>
                  <a:cubicBezTo>
                    <a:pt x="10010" y="3763"/>
                    <a:pt x="10542" y="3479"/>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8"/>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 name="Google Shape;1327;p29"/>
          <p:cNvGrpSpPr/>
          <p:nvPr/>
        </p:nvGrpSpPr>
        <p:grpSpPr>
          <a:xfrm>
            <a:off x="3168533" y="272027"/>
            <a:ext cx="2806934" cy="329216"/>
            <a:chOff x="2474422" y="430552"/>
            <a:chExt cx="2806934" cy="329216"/>
          </a:xfrm>
        </p:grpSpPr>
        <p:sp>
          <p:nvSpPr>
            <p:cNvPr id="1328" name="Google Shape;1328;p29"/>
            <p:cNvSpPr/>
            <p:nvPr/>
          </p:nvSpPr>
          <p:spPr>
            <a:xfrm>
              <a:off x="3737459" y="543661"/>
              <a:ext cx="131858" cy="164630"/>
            </a:xfrm>
            <a:custGeom>
              <a:avLst/>
              <a:gdLst/>
              <a:ahLst/>
              <a:cxnLst/>
              <a:rect l="l" t="t" r="r" b="b"/>
              <a:pathLst>
                <a:path w="5999" h="7490" extrusionOk="0">
                  <a:moveTo>
                    <a:pt x="5998" y="0"/>
                  </a:moveTo>
                  <a:lnTo>
                    <a:pt x="5998" y="0"/>
                  </a:lnTo>
                  <a:cubicBezTo>
                    <a:pt x="5998" y="1"/>
                    <a:pt x="4721" y="2485"/>
                    <a:pt x="2307" y="4189"/>
                  </a:cubicBezTo>
                  <a:cubicBezTo>
                    <a:pt x="1065" y="5076"/>
                    <a:pt x="0" y="5963"/>
                    <a:pt x="1100" y="7489"/>
                  </a:cubicBezTo>
                  <a:cubicBezTo>
                    <a:pt x="4437" y="6815"/>
                    <a:pt x="5714" y="4011"/>
                    <a:pt x="5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9"/>
            <p:cNvSpPr/>
            <p:nvPr/>
          </p:nvSpPr>
          <p:spPr>
            <a:xfrm>
              <a:off x="3713434" y="490602"/>
              <a:ext cx="137155" cy="60577"/>
            </a:xfrm>
            <a:custGeom>
              <a:avLst/>
              <a:gdLst/>
              <a:ahLst/>
              <a:cxnLst/>
              <a:rect l="l" t="t" r="r" b="b"/>
              <a:pathLst>
                <a:path w="6240" h="2756" extrusionOk="0">
                  <a:moveTo>
                    <a:pt x="6240" y="1"/>
                  </a:moveTo>
                  <a:cubicBezTo>
                    <a:pt x="6239" y="1"/>
                    <a:pt x="4827" y="984"/>
                    <a:pt x="3107" y="984"/>
                  </a:cubicBezTo>
                  <a:cubicBezTo>
                    <a:pt x="2403" y="984"/>
                    <a:pt x="1647" y="820"/>
                    <a:pt x="916" y="356"/>
                  </a:cubicBezTo>
                  <a:cubicBezTo>
                    <a:pt x="818" y="294"/>
                    <a:pt x="735" y="266"/>
                    <a:pt x="664" y="266"/>
                  </a:cubicBezTo>
                  <a:cubicBezTo>
                    <a:pt x="0" y="266"/>
                    <a:pt x="558" y="2755"/>
                    <a:pt x="2634" y="2755"/>
                  </a:cubicBezTo>
                  <a:cubicBezTo>
                    <a:pt x="2743" y="2755"/>
                    <a:pt x="2857" y="2748"/>
                    <a:pt x="2974" y="2734"/>
                  </a:cubicBezTo>
                  <a:cubicBezTo>
                    <a:pt x="4500" y="2521"/>
                    <a:pt x="5672" y="1066"/>
                    <a:pt x="6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9"/>
            <p:cNvSpPr/>
            <p:nvPr/>
          </p:nvSpPr>
          <p:spPr>
            <a:xfrm>
              <a:off x="3823268" y="638835"/>
              <a:ext cx="109241" cy="120934"/>
            </a:xfrm>
            <a:custGeom>
              <a:avLst/>
              <a:gdLst/>
              <a:ahLst/>
              <a:cxnLst/>
              <a:rect l="l" t="t" r="r" b="b"/>
              <a:pathLst>
                <a:path w="4970" h="5502" extrusionOk="0">
                  <a:moveTo>
                    <a:pt x="2023" y="1"/>
                  </a:moveTo>
                  <a:cubicBezTo>
                    <a:pt x="1456" y="2450"/>
                    <a:pt x="0" y="3656"/>
                    <a:pt x="0" y="3656"/>
                  </a:cubicBezTo>
                  <a:cubicBezTo>
                    <a:pt x="328" y="3791"/>
                    <a:pt x="750" y="3884"/>
                    <a:pt x="1107" y="3884"/>
                  </a:cubicBezTo>
                  <a:cubicBezTo>
                    <a:pt x="1407" y="3884"/>
                    <a:pt x="1661" y="3819"/>
                    <a:pt x="1775" y="3656"/>
                  </a:cubicBezTo>
                  <a:lnTo>
                    <a:pt x="1775" y="3656"/>
                  </a:lnTo>
                  <a:cubicBezTo>
                    <a:pt x="1668" y="4047"/>
                    <a:pt x="2236" y="5431"/>
                    <a:pt x="2485" y="5502"/>
                  </a:cubicBezTo>
                  <a:cubicBezTo>
                    <a:pt x="2698" y="5396"/>
                    <a:pt x="3301" y="4047"/>
                    <a:pt x="3195" y="3656"/>
                  </a:cubicBezTo>
                  <a:lnTo>
                    <a:pt x="3195" y="3656"/>
                  </a:lnTo>
                  <a:cubicBezTo>
                    <a:pt x="3308" y="3819"/>
                    <a:pt x="3555" y="3884"/>
                    <a:pt x="3851" y="3884"/>
                  </a:cubicBezTo>
                  <a:cubicBezTo>
                    <a:pt x="4202" y="3884"/>
                    <a:pt x="4622" y="3791"/>
                    <a:pt x="4969" y="3656"/>
                  </a:cubicBezTo>
                  <a:cubicBezTo>
                    <a:pt x="4969" y="3656"/>
                    <a:pt x="3514" y="2450"/>
                    <a:pt x="2946" y="1"/>
                  </a:cubicBezTo>
                  <a:lnTo>
                    <a:pt x="2946" y="1"/>
                  </a:lnTo>
                  <a:cubicBezTo>
                    <a:pt x="2946" y="1"/>
                    <a:pt x="2982" y="1243"/>
                    <a:pt x="3159" y="2095"/>
                  </a:cubicBezTo>
                  <a:cubicBezTo>
                    <a:pt x="3281" y="2581"/>
                    <a:pt x="3148" y="2848"/>
                    <a:pt x="2951" y="2848"/>
                  </a:cubicBezTo>
                  <a:cubicBezTo>
                    <a:pt x="2804" y="2848"/>
                    <a:pt x="2622" y="2698"/>
                    <a:pt x="2485" y="2379"/>
                  </a:cubicBezTo>
                  <a:cubicBezTo>
                    <a:pt x="2333" y="2698"/>
                    <a:pt x="2148" y="2848"/>
                    <a:pt x="2001" y="2848"/>
                  </a:cubicBezTo>
                  <a:cubicBezTo>
                    <a:pt x="1804" y="2848"/>
                    <a:pt x="1674" y="2581"/>
                    <a:pt x="1775" y="2095"/>
                  </a:cubicBezTo>
                  <a:cubicBezTo>
                    <a:pt x="1988" y="1243"/>
                    <a:pt x="2023" y="1"/>
                    <a:pt x="2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9"/>
            <p:cNvSpPr/>
            <p:nvPr/>
          </p:nvSpPr>
          <p:spPr>
            <a:xfrm>
              <a:off x="3885670" y="543661"/>
              <a:ext cx="132649" cy="164630"/>
            </a:xfrm>
            <a:custGeom>
              <a:avLst/>
              <a:gdLst/>
              <a:ahLst/>
              <a:cxnLst/>
              <a:rect l="l" t="t" r="r" b="b"/>
              <a:pathLst>
                <a:path w="6035" h="7490" extrusionOk="0">
                  <a:moveTo>
                    <a:pt x="1" y="0"/>
                  </a:moveTo>
                  <a:lnTo>
                    <a:pt x="1" y="0"/>
                  </a:lnTo>
                  <a:cubicBezTo>
                    <a:pt x="285" y="4011"/>
                    <a:pt x="1562" y="6815"/>
                    <a:pt x="4899" y="7489"/>
                  </a:cubicBezTo>
                  <a:cubicBezTo>
                    <a:pt x="6035" y="5963"/>
                    <a:pt x="4934" y="5076"/>
                    <a:pt x="3728" y="4189"/>
                  </a:cubicBezTo>
                  <a:cubicBezTo>
                    <a:pt x="1314" y="2485"/>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9"/>
            <p:cNvSpPr/>
            <p:nvPr/>
          </p:nvSpPr>
          <p:spPr>
            <a:xfrm>
              <a:off x="3904397" y="490602"/>
              <a:ext cx="137177" cy="60577"/>
            </a:xfrm>
            <a:custGeom>
              <a:avLst/>
              <a:gdLst/>
              <a:ahLst/>
              <a:cxnLst/>
              <a:rect l="l" t="t" r="r" b="b"/>
              <a:pathLst>
                <a:path w="6241" h="2756" extrusionOk="0">
                  <a:moveTo>
                    <a:pt x="1" y="1"/>
                  </a:moveTo>
                  <a:lnTo>
                    <a:pt x="1" y="1"/>
                  </a:lnTo>
                  <a:cubicBezTo>
                    <a:pt x="568" y="1066"/>
                    <a:pt x="1775" y="2521"/>
                    <a:pt x="3301" y="2734"/>
                  </a:cubicBezTo>
                  <a:cubicBezTo>
                    <a:pt x="3418" y="2748"/>
                    <a:pt x="3529" y="2755"/>
                    <a:pt x="3637" y="2755"/>
                  </a:cubicBezTo>
                  <a:cubicBezTo>
                    <a:pt x="5685" y="2755"/>
                    <a:pt x="6240" y="266"/>
                    <a:pt x="5576" y="266"/>
                  </a:cubicBezTo>
                  <a:cubicBezTo>
                    <a:pt x="5506" y="266"/>
                    <a:pt x="5422" y="294"/>
                    <a:pt x="5325" y="356"/>
                  </a:cubicBezTo>
                  <a:cubicBezTo>
                    <a:pt x="4603" y="820"/>
                    <a:pt x="3852" y="984"/>
                    <a:pt x="3149" y="984"/>
                  </a:cubicBezTo>
                  <a:cubicBezTo>
                    <a:pt x="1431" y="98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9"/>
            <p:cNvSpPr/>
            <p:nvPr/>
          </p:nvSpPr>
          <p:spPr>
            <a:xfrm>
              <a:off x="3534627" y="453939"/>
              <a:ext cx="685754" cy="230175"/>
            </a:xfrm>
            <a:custGeom>
              <a:avLst/>
              <a:gdLst/>
              <a:ahLst/>
              <a:cxnLst/>
              <a:rect l="l" t="t" r="r" b="b"/>
              <a:pathLst>
                <a:path w="31199" h="10472" extrusionOk="0">
                  <a:moveTo>
                    <a:pt x="3904" y="1"/>
                  </a:moveTo>
                  <a:cubicBezTo>
                    <a:pt x="3052" y="1"/>
                    <a:pt x="2236" y="285"/>
                    <a:pt x="1562" y="817"/>
                  </a:cubicBezTo>
                  <a:cubicBezTo>
                    <a:pt x="816" y="1456"/>
                    <a:pt x="319" y="2343"/>
                    <a:pt x="213" y="3337"/>
                  </a:cubicBezTo>
                  <a:cubicBezTo>
                    <a:pt x="0" y="5502"/>
                    <a:pt x="1455" y="7454"/>
                    <a:pt x="3798" y="8200"/>
                  </a:cubicBezTo>
                  <a:cubicBezTo>
                    <a:pt x="2591" y="8484"/>
                    <a:pt x="2591" y="9903"/>
                    <a:pt x="3372" y="10471"/>
                  </a:cubicBezTo>
                  <a:cubicBezTo>
                    <a:pt x="3159" y="9229"/>
                    <a:pt x="8021" y="8910"/>
                    <a:pt x="10612" y="7277"/>
                  </a:cubicBezTo>
                  <a:cubicBezTo>
                    <a:pt x="12316" y="6425"/>
                    <a:pt x="14091" y="5076"/>
                    <a:pt x="15617" y="2947"/>
                  </a:cubicBezTo>
                  <a:cubicBezTo>
                    <a:pt x="17108" y="5076"/>
                    <a:pt x="18882" y="6425"/>
                    <a:pt x="20586" y="7277"/>
                  </a:cubicBezTo>
                  <a:cubicBezTo>
                    <a:pt x="23177" y="8910"/>
                    <a:pt x="28039" y="9229"/>
                    <a:pt x="27826" y="10471"/>
                  </a:cubicBezTo>
                  <a:cubicBezTo>
                    <a:pt x="28607" y="9903"/>
                    <a:pt x="28607" y="8484"/>
                    <a:pt x="27400" y="8200"/>
                  </a:cubicBezTo>
                  <a:cubicBezTo>
                    <a:pt x="29743" y="7454"/>
                    <a:pt x="31198" y="5502"/>
                    <a:pt x="30985" y="3337"/>
                  </a:cubicBezTo>
                  <a:cubicBezTo>
                    <a:pt x="30879" y="2343"/>
                    <a:pt x="30417" y="1456"/>
                    <a:pt x="29636" y="817"/>
                  </a:cubicBezTo>
                  <a:cubicBezTo>
                    <a:pt x="28962" y="285"/>
                    <a:pt x="28146" y="1"/>
                    <a:pt x="27294" y="1"/>
                  </a:cubicBezTo>
                  <a:lnTo>
                    <a:pt x="26939" y="1"/>
                  </a:lnTo>
                  <a:cubicBezTo>
                    <a:pt x="25377" y="143"/>
                    <a:pt x="24206" y="1456"/>
                    <a:pt x="24206" y="2982"/>
                  </a:cubicBezTo>
                  <a:lnTo>
                    <a:pt x="24206" y="3053"/>
                  </a:lnTo>
                  <a:cubicBezTo>
                    <a:pt x="24206" y="3124"/>
                    <a:pt x="24206" y="3160"/>
                    <a:pt x="24206" y="3231"/>
                  </a:cubicBezTo>
                  <a:lnTo>
                    <a:pt x="24206" y="3302"/>
                  </a:lnTo>
                  <a:cubicBezTo>
                    <a:pt x="24206" y="3337"/>
                    <a:pt x="24206" y="3373"/>
                    <a:pt x="24206" y="3408"/>
                  </a:cubicBezTo>
                  <a:cubicBezTo>
                    <a:pt x="24206" y="3444"/>
                    <a:pt x="24242" y="3479"/>
                    <a:pt x="24242" y="3515"/>
                  </a:cubicBezTo>
                  <a:cubicBezTo>
                    <a:pt x="24242" y="3550"/>
                    <a:pt x="24242" y="3550"/>
                    <a:pt x="24242" y="3586"/>
                  </a:cubicBezTo>
                  <a:cubicBezTo>
                    <a:pt x="24419" y="4615"/>
                    <a:pt x="25093" y="5893"/>
                    <a:pt x="26655" y="5999"/>
                  </a:cubicBezTo>
                  <a:cubicBezTo>
                    <a:pt x="26709" y="6002"/>
                    <a:pt x="26762" y="6004"/>
                    <a:pt x="26815" y="6004"/>
                  </a:cubicBezTo>
                  <a:cubicBezTo>
                    <a:pt x="28973" y="6004"/>
                    <a:pt x="29894" y="3217"/>
                    <a:pt x="27329" y="2663"/>
                  </a:cubicBezTo>
                  <a:lnTo>
                    <a:pt x="27329" y="2663"/>
                  </a:lnTo>
                  <a:cubicBezTo>
                    <a:pt x="28254" y="3210"/>
                    <a:pt x="27791" y="5013"/>
                    <a:pt x="26515" y="5013"/>
                  </a:cubicBezTo>
                  <a:cubicBezTo>
                    <a:pt x="26468" y="5013"/>
                    <a:pt x="26420" y="5010"/>
                    <a:pt x="26371" y="5005"/>
                  </a:cubicBezTo>
                  <a:cubicBezTo>
                    <a:pt x="26265" y="4970"/>
                    <a:pt x="26158" y="4970"/>
                    <a:pt x="26087" y="4934"/>
                  </a:cubicBezTo>
                  <a:cubicBezTo>
                    <a:pt x="25342" y="4721"/>
                    <a:pt x="24809" y="4082"/>
                    <a:pt x="24738" y="3266"/>
                  </a:cubicBezTo>
                  <a:cubicBezTo>
                    <a:pt x="24597" y="1882"/>
                    <a:pt x="25590" y="675"/>
                    <a:pt x="26975" y="533"/>
                  </a:cubicBezTo>
                  <a:cubicBezTo>
                    <a:pt x="27094" y="518"/>
                    <a:pt x="27212" y="511"/>
                    <a:pt x="27330" y="511"/>
                  </a:cubicBezTo>
                  <a:cubicBezTo>
                    <a:pt x="28052" y="511"/>
                    <a:pt x="28737" y="785"/>
                    <a:pt x="29317" y="1243"/>
                  </a:cubicBezTo>
                  <a:cubicBezTo>
                    <a:pt x="29956" y="1775"/>
                    <a:pt x="30382" y="2556"/>
                    <a:pt x="30453" y="3408"/>
                  </a:cubicBezTo>
                  <a:cubicBezTo>
                    <a:pt x="30701" y="5822"/>
                    <a:pt x="28785" y="7348"/>
                    <a:pt x="26797" y="7845"/>
                  </a:cubicBezTo>
                  <a:cubicBezTo>
                    <a:pt x="26345" y="7947"/>
                    <a:pt x="25809" y="8026"/>
                    <a:pt x="25190" y="8026"/>
                  </a:cubicBezTo>
                  <a:cubicBezTo>
                    <a:pt x="24741" y="8026"/>
                    <a:pt x="24247" y="7985"/>
                    <a:pt x="23709" y="7880"/>
                  </a:cubicBezTo>
                  <a:cubicBezTo>
                    <a:pt x="25022" y="7596"/>
                    <a:pt x="25413" y="5218"/>
                    <a:pt x="22964" y="4863"/>
                  </a:cubicBezTo>
                  <a:lnTo>
                    <a:pt x="22964" y="4863"/>
                  </a:lnTo>
                  <a:cubicBezTo>
                    <a:pt x="23922" y="5183"/>
                    <a:pt x="23532" y="7383"/>
                    <a:pt x="22360" y="7561"/>
                  </a:cubicBezTo>
                  <a:cubicBezTo>
                    <a:pt x="20444" y="6886"/>
                    <a:pt x="18208" y="5502"/>
                    <a:pt x="15830" y="2663"/>
                  </a:cubicBezTo>
                  <a:lnTo>
                    <a:pt x="16185" y="2166"/>
                  </a:lnTo>
                  <a:lnTo>
                    <a:pt x="15617" y="1385"/>
                  </a:lnTo>
                  <a:lnTo>
                    <a:pt x="15013" y="2166"/>
                  </a:lnTo>
                  <a:lnTo>
                    <a:pt x="15368" y="2663"/>
                  </a:lnTo>
                  <a:cubicBezTo>
                    <a:pt x="12990" y="5502"/>
                    <a:pt x="10754" y="6886"/>
                    <a:pt x="8873" y="7561"/>
                  </a:cubicBezTo>
                  <a:cubicBezTo>
                    <a:pt x="7666" y="7383"/>
                    <a:pt x="7312" y="5183"/>
                    <a:pt x="8234" y="4863"/>
                  </a:cubicBezTo>
                  <a:lnTo>
                    <a:pt x="8234" y="4863"/>
                  </a:lnTo>
                  <a:cubicBezTo>
                    <a:pt x="5785" y="5218"/>
                    <a:pt x="6176" y="7632"/>
                    <a:pt x="7524" y="7880"/>
                  </a:cubicBezTo>
                  <a:cubicBezTo>
                    <a:pt x="6987" y="7985"/>
                    <a:pt x="6487" y="8026"/>
                    <a:pt x="6032" y="8026"/>
                  </a:cubicBezTo>
                  <a:cubicBezTo>
                    <a:pt x="5407" y="8026"/>
                    <a:pt x="4868" y="7947"/>
                    <a:pt x="4437" y="7845"/>
                  </a:cubicBezTo>
                  <a:cubicBezTo>
                    <a:pt x="2414" y="7383"/>
                    <a:pt x="497" y="5822"/>
                    <a:pt x="745" y="3408"/>
                  </a:cubicBezTo>
                  <a:cubicBezTo>
                    <a:pt x="816" y="2556"/>
                    <a:pt x="1242" y="1775"/>
                    <a:pt x="1917" y="1243"/>
                  </a:cubicBezTo>
                  <a:cubicBezTo>
                    <a:pt x="2484" y="770"/>
                    <a:pt x="3219" y="521"/>
                    <a:pt x="3949" y="521"/>
                  </a:cubicBezTo>
                  <a:cubicBezTo>
                    <a:pt x="4041" y="521"/>
                    <a:pt x="4132" y="525"/>
                    <a:pt x="4224" y="533"/>
                  </a:cubicBezTo>
                  <a:cubicBezTo>
                    <a:pt x="5608" y="675"/>
                    <a:pt x="6637" y="1882"/>
                    <a:pt x="6495" y="3266"/>
                  </a:cubicBezTo>
                  <a:cubicBezTo>
                    <a:pt x="6424" y="4082"/>
                    <a:pt x="5856" y="4721"/>
                    <a:pt x="5111" y="4934"/>
                  </a:cubicBezTo>
                  <a:cubicBezTo>
                    <a:pt x="5040" y="4970"/>
                    <a:pt x="4933" y="4970"/>
                    <a:pt x="4863" y="5005"/>
                  </a:cubicBezTo>
                  <a:cubicBezTo>
                    <a:pt x="4812" y="5010"/>
                    <a:pt x="4763" y="5013"/>
                    <a:pt x="4715" y="5013"/>
                  </a:cubicBezTo>
                  <a:cubicBezTo>
                    <a:pt x="3409" y="5013"/>
                    <a:pt x="2979" y="3210"/>
                    <a:pt x="3869" y="2663"/>
                  </a:cubicBezTo>
                  <a:lnTo>
                    <a:pt x="3869" y="2663"/>
                  </a:lnTo>
                  <a:cubicBezTo>
                    <a:pt x="1339" y="3217"/>
                    <a:pt x="2226" y="6004"/>
                    <a:pt x="4416" y="6004"/>
                  </a:cubicBezTo>
                  <a:cubicBezTo>
                    <a:pt x="4470" y="6004"/>
                    <a:pt x="4524" y="6002"/>
                    <a:pt x="4579" y="5999"/>
                  </a:cubicBezTo>
                  <a:cubicBezTo>
                    <a:pt x="6105" y="5893"/>
                    <a:pt x="6779" y="4615"/>
                    <a:pt x="6957" y="3586"/>
                  </a:cubicBezTo>
                  <a:cubicBezTo>
                    <a:pt x="6992" y="3550"/>
                    <a:pt x="6992" y="3550"/>
                    <a:pt x="6992" y="3515"/>
                  </a:cubicBezTo>
                  <a:cubicBezTo>
                    <a:pt x="6992" y="3479"/>
                    <a:pt x="6992" y="3444"/>
                    <a:pt x="6992" y="3408"/>
                  </a:cubicBezTo>
                  <a:cubicBezTo>
                    <a:pt x="6992" y="3373"/>
                    <a:pt x="6992" y="3337"/>
                    <a:pt x="6992" y="3302"/>
                  </a:cubicBezTo>
                  <a:lnTo>
                    <a:pt x="6992" y="3231"/>
                  </a:lnTo>
                  <a:cubicBezTo>
                    <a:pt x="7028" y="3160"/>
                    <a:pt x="7028" y="3124"/>
                    <a:pt x="7028" y="3053"/>
                  </a:cubicBezTo>
                  <a:lnTo>
                    <a:pt x="7028" y="2982"/>
                  </a:lnTo>
                  <a:cubicBezTo>
                    <a:pt x="6992" y="1456"/>
                    <a:pt x="5856" y="143"/>
                    <a:pt x="4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9"/>
            <p:cNvSpPr/>
            <p:nvPr/>
          </p:nvSpPr>
          <p:spPr>
            <a:xfrm>
              <a:off x="2474422" y="430552"/>
              <a:ext cx="991562" cy="126385"/>
            </a:xfrm>
            <a:custGeom>
              <a:avLst/>
              <a:gdLst/>
              <a:ahLst/>
              <a:cxnLst/>
              <a:rect l="l" t="t" r="r" b="b"/>
              <a:pathLst>
                <a:path w="45112" h="5750" extrusionOk="0">
                  <a:moveTo>
                    <a:pt x="42982" y="0"/>
                  </a:moveTo>
                  <a:cubicBezTo>
                    <a:pt x="42272" y="1491"/>
                    <a:pt x="40036" y="2307"/>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8"/>
                    <a:pt x="35103" y="3762"/>
                    <a:pt x="35742" y="3762"/>
                  </a:cubicBezTo>
                  <a:cubicBezTo>
                    <a:pt x="36380" y="3762"/>
                    <a:pt x="36913" y="3478"/>
                    <a:pt x="37055" y="3088"/>
                  </a:cubicBezTo>
                  <a:lnTo>
                    <a:pt x="38758" y="3088"/>
                  </a:lnTo>
                  <a:cubicBezTo>
                    <a:pt x="40036" y="3443"/>
                    <a:pt x="42272" y="4259"/>
                    <a:pt x="42982" y="5750"/>
                  </a:cubicBezTo>
                  <a:cubicBezTo>
                    <a:pt x="43408" y="4827"/>
                    <a:pt x="43408" y="4259"/>
                    <a:pt x="42982" y="3691"/>
                  </a:cubicBezTo>
                  <a:lnTo>
                    <a:pt x="42982" y="3691"/>
                  </a:lnTo>
                  <a:cubicBezTo>
                    <a:pt x="43058" y="3706"/>
                    <a:pt x="43135" y="3712"/>
                    <a:pt x="43214" y="3712"/>
                  </a:cubicBezTo>
                  <a:cubicBezTo>
                    <a:pt x="44095" y="3712"/>
                    <a:pt x="45112" y="2875"/>
                    <a:pt x="45112" y="2875"/>
                  </a:cubicBezTo>
                  <a:cubicBezTo>
                    <a:pt x="45112" y="2875"/>
                    <a:pt x="44095" y="2037"/>
                    <a:pt x="43214" y="2037"/>
                  </a:cubicBezTo>
                  <a:cubicBezTo>
                    <a:pt x="43135" y="2037"/>
                    <a:pt x="43058" y="2044"/>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9"/>
            <p:cNvSpPr/>
            <p:nvPr/>
          </p:nvSpPr>
          <p:spPr>
            <a:xfrm>
              <a:off x="4289003" y="430552"/>
              <a:ext cx="992353" cy="126385"/>
            </a:xfrm>
            <a:custGeom>
              <a:avLst/>
              <a:gdLst/>
              <a:ahLst/>
              <a:cxnLst/>
              <a:rect l="l" t="t" r="r" b="b"/>
              <a:pathLst>
                <a:path w="45148" h="5750" extrusionOk="0">
                  <a:moveTo>
                    <a:pt x="2130" y="0"/>
                  </a:moveTo>
                  <a:cubicBezTo>
                    <a:pt x="1704" y="923"/>
                    <a:pt x="1740" y="1491"/>
                    <a:pt x="2130" y="2059"/>
                  </a:cubicBezTo>
                  <a:cubicBezTo>
                    <a:pt x="2057" y="2044"/>
                    <a:pt x="1982" y="2037"/>
                    <a:pt x="1906" y="2037"/>
                  </a:cubicBezTo>
                  <a:cubicBezTo>
                    <a:pt x="1047" y="2037"/>
                    <a:pt x="1" y="2875"/>
                    <a:pt x="1" y="2875"/>
                  </a:cubicBezTo>
                  <a:cubicBezTo>
                    <a:pt x="1" y="2875"/>
                    <a:pt x="1047" y="3712"/>
                    <a:pt x="1906" y="3712"/>
                  </a:cubicBezTo>
                  <a:cubicBezTo>
                    <a:pt x="1982" y="3712"/>
                    <a:pt x="2057" y="3706"/>
                    <a:pt x="2130" y="3691"/>
                  </a:cubicBezTo>
                  <a:lnTo>
                    <a:pt x="2130" y="3691"/>
                  </a:lnTo>
                  <a:cubicBezTo>
                    <a:pt x="1740" y="4259"/>
                    <a:pt x="1704" y="4827"/>
                    <a:pt x="2130" y="5750"/>
                  </a:cubicBezTo>
                  <a:cubicBezTo>
                    <a:pt x="2840" y="4259"/>
                    <a:pt x="5076" y="3443"/>
                    <a:pt x="6389" y="3088"/>
                  </a:cubicBezTo>
                  <a:lnTo>
                    <a:pt x="8057" y="3088"/>
                  </a:lnTo>
                  <a:cubicBezTo>
                    <a:pt x="8199" y="3478"/>
                    <a:pt x="8732" y="3762"/>
                    <a:pt x="9371" y="3762"/>
                  </a:cubicBezTo>
                  <a:cubicBezTo>
                    <a:pt x="10010" y="3762"/>
                    <a:pt x="10542" y="3478"/>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 name="Google Shape;1336;p29"/>
          <p:cNvSpPr/>
          <p:nvPr/>
        </p:nvSpPr>
        <p:spPr>
          <a:xfrm>
            <a:off x="286899" y="1928852"/>
            <a:ext cx="88184" cy="1185821"/>
          </a:xfrm>
          <a:custGeom>
            <a:avLst/>
            <a:gdLst/>
            <a:ahLst/>
            <a:cxnLst/>
            <a:rect l="l" t="t" r="r" b="b"/>
            <a:pathLst>
              <a:path w="4012" h="53950" extrusionOk="0">
                <a:moveTo>
                  <a:pt x="2023" y="0"/>
                </a:moveTo>
                <a:cubicBezTo>
                  <a:pt x="1846" y="36"/>
                  <a:pt x="1456" y="958"/>
                  <a:pt x="1527" y="1207"/>
                </a:cubicBezTo>
                <a:cubicBezTo>
                  <a:pt x="1462" y="1111"/>
                  <a:pt x="1304" y="1073"/>
                  <a:pt x="1111" y="1073"/>
                </a:cubicBezTo>
                <a:cubicBezTo>
                  <a:pt x="876" y="1073"/>
                  <a:pt x="589" y="1129"/>
                  <a:pt x="355" y="1207"/>
                </a:cubicBezTo>
                <a:cubicBezTo>
                  <a:pt x="355" y="1207"/>
                  <a:pt x="1314" y="2023"/>
                  <a:pt x="1704" y="3620"/>
                </a:cubicBezTo>
                <a:cubicBezTo>
                  <a:pt x="1704" y="3620"/>
                  <a:pt x="1669" y="2804"/>
                  <a:pt x="1562" y="2236"/>
                </a:cubicBezTo>
                <a:cubicBezTo>
                  <a:pt x="1483" y="1921"/>
                  <a:pt x="1560" y="1742"/>
                  <a:pt x="1691" y="1742"/>
                </a:cubicBezTo>
                <a:cubicBezTo>
                  <a:pt x="1738" y="1742"/>
                  <a:pt x="1791" y="1764"/>
                  <a:pt x="1846" y="1810"/>
                </a:cubicBezTo>
                <a:lnTo>
                  <a:pt x="1846" y="6460"/>
                </a:lnTo>
                <a:lnTo>
                  <a:pt x="1598" y="6460"/>
                </a:lnTo>
                <a:cubicBezTo>
                  <a:pt x="1420" y="6460"/>
                  <a:pt x="1278" y="6602"/>
                  <a:pt x="1278" y="6779"/>
                </a:cubicBezTo>
                <a:cubicBezTo>
                  <a:pt x="1278" y="6957"/>
                  <a:pt x="1420" y="7099"/>
                  <a:pt x="1598" y="7099"/>
                </a:cubicBezTo>
                <a:lnTo>
                  <a:pt x="1846" y="7099"/>
                </a:lnTo>
                <a:lnTo>
                  <a:pt x="1846" y="15617"/>
                </a:lnTo>
                <a:cubicBezTo>
                  <a:pt x="1633" y="14836"/>
                  <a:pt x="1172" y="14304"/>
                  <a:pt x="391" y="14126"/>
                </a:cubicBezTo>
                <a:lnTo>
                  <a:pt x="391" y="14126"/>
                </a:lnTo>
                <a:cubicBezTo>
                  <a:pt x="0" y="14659"/>
                  <a:pt x="391" y="14943"/>
                  <a:pt x="781" y="15227"/>
                </a:cubicBezTo>
                <a:cubicBezTo>
                  <a:pt x="1278" y="15617"/>
                  <a:pt x="1669" y="16078"/>
                  <a:pt x="1846" y="16362"/>
                </a:cubicBezTo>
                <a:lnTo>
                  <a:pt x="1846" y="37587"/>
                </a:lnTo>
                <a:cubicBezTo>
                  <a:pt x="1669" y="37907"/>
                  <a:pt x="1314" y="38368"/>
                  <a:pt x="781" y="38723"/>
                </a:cubicBezTo>
                <a:cubicBezTo>
                  <a:pt x="391" y="39007"/>
                  <a:pt x="0" y="39291"/>
                  <a:pt x="391" y="39823"/>
                </a:cubicBezTo>
                <a:cubicBezTo>
                  <a:pt x="1172" y="39646"/>
                  <a:pt x="1633" y="39113"/>
                  <a:pt x="1846" y="38333"/>
                </a:cubicBezTo>
                <a:lnTo>
                  <a:pt x="1846" y="46851"/>
                </a:lnTo>
                <a:lnTo>
                  <a:pt x="1598" y="46851"/>
                </a:lnTo>
                <a:cubicBezTo>
                  <a:pt x="1420" y="46851"/>
                  <a:pt x="1278" y="46993"/>
                  <a:pt x="1278" y="47170"/>
                </a:cubicBezTo>
                <a:cubicBezTo>
                  <a:pt x="1278" y="47383"/>
                  <a:pt x="1420" y="47525"/>
                  <a:pt x="1598" y="47525"/>
                </a:cubicBezTo>
                <a:lnTo>
                  <a:pt x="1846" y="47525"/>
                </a:lnTo>
                <a:lnTo>
                  <a:pt x="1846" y="52139"/>
                </a:lnTo>
                <a:cubicBezTo>
                  <a:pt x="1800" y="52185"/>
                  <a:pt x="1751" y="52208"/>
                  <a:pt x="1707" y="52208"/>
                </a:cubicBezTo>
                <a:cubicBezTo>
                  <a:pt x="1579" y="52208"/>
                  <a:pt x="1483" y="52028"/>
                  <a:pt x="1562" y="51713"/>
                </a:cubicBezTo>
                <a:cubicBezTo>
                  <a:pt x="1669" y="51146"/>
                  <a:pt x="1704" y="50329"/>
                  <a:pt x="1704" y="50329"/>
                </a:cubicBezTo>
                <a:lnTo>
                  <a:pt x="1704" y="50329"/>
                </a:lnTo>
                <a:cubicBezTo>
                  <a:pt x="1314" y="51926"/>
                  <a:pt x="355" y="52743"/>
                  <a:pt x="355" y="52743"/>
                </a:cubicBezTo>
                <a:cubicBezTo>
                  <a:pt x="589" y="52821"/>
                  <a:pt x="876" y="52877"/>
                  <a:pt x="1111" y="52877"/>
                </a:cubicBezTo>
                <a:cubicBezTo>
                  <a:pt x="1304" y="52877"/>
                  <a:pt x="1462" y="52839"/>
                  <a:pt x="1527" y="52743"/>
                </a:cubicBezTo>
                <a:lnTo>
                  <a:pt x="1527" y="52743"/>
                </a:lnTo>
                <a:cubicBezTo>
                  <a:pt x="1456" y="52991"/>
                  <a:pt x="1846" y="53914"/>
                  <a:pt x="2023" y="53949"/>
                </a:cubicBezTo>
                <a:cubicBezTo>
                  <a:pt x="2165" y="53914"/>
                  <a:pt x="2556" y="52991"/>
                  <a:pt x="2485" y="52743"/>
                </a:cubicBezTo>
                <a:lnTo>
                  <a:pt x="2485" y="52743"/>
                </a:lnTo>
                <a:cubicBezTo>
                  <a:pt x="2565" y="52839"/>
                  <a:pt x="2725" y="52877"/>
                  <a:pt x="2915" y="52877"/>
                </a:cubicBezTo>
                <a:cubicBezTo>
                  <a:pt x="3146" y="52877"/>
                  <a:pt x="3422" y="52821"/>
                  <a:pt x="3656" y="52743"/>
                </a:cubicBezTo>
                <a:cubicBezTo>
                  <a:pt x="3656" y="52743"/>
                  <a:pt x="2698" y="51926"/>
                  <a:pt x="2307" y="50329"/>
                </a:cubicBezTo>
                <a:lnTo>
                  <a:pt x="2307" y="50329"/>
                </a:lnTo>
                <a:cubicBezTo>
                  <a:pt x="2307" y="50329"/>
                  <a:pt x="2343" y="51146"/>
                  <a:pt x="2485" y="51713"/>
                </a:cubicBezTo>
                <a:cubicBezTo>
                  <a:pt x="2537" y="52028"/>
                  <a:pt x="2454" y="52208"/>
                  <a:pt x="2321" y="52208"/>
                </a:cubicBezTo>
                <a:cubicBezTo>
                  <a:pt x="2274" y="52208"/>
                  <a:pt x="2221" y="52185"/>
                  <a:pt x="2165" y="52139"/>
                </a:cubicBezTo>
                <a:lnTo>
                  <a:pt x="2165" y="47525"/>
                </a:lnTo>
                <a:lnTo>
                  <a:pt x="2414" y="47525"/>
                </a:lnTo>
                <a:cubicBezTo>
                  <a:pt x="2591" y="47525"/>
                  <a:pt x="2769" y="47383"/>
                  <a:pt x="2769" y="47170"/>
                </a:cubicBezTo>
                <a:cubicBezTo>
                  <a:pt x="2769" y="46993"/>
                  <a:pt x="2627" y="46851"/>
                  <a:pt x="2414" y="46851"/>
                </a:cubicBezTo>
                <a:lnTo>
                  <a:pt x="2165" y="46851"/>
                </a:lnTo>
                <a:lnTo>
                  <a:pt x="2165" y="38333"/>
                </a:lnTo>
                <a:cubicBezTo>
                  <a:pt x="2378" y="39113"/>
                  <a:pt x="2840" y="39646"/>
                  <a:pt x="3621" y="39823"/>
                </a:cubicBezTo>
                <a:cubicBezTo>
                  <a:pt x="4011" y="39291"/>
                  <a:pt x="3656" y="39007"/>
                  <a:pt x="3230" y="38723"/>
                </a:cubicBezTo>
                <a:cubicBezTo>
                  <a:pt x="2733" y="38368"/>
                  <a:pt x="2378" y="37907"/>
                  <a:pt x="2165" y="37587"/>
                </a:cubicBezTo>
                <a:lnTo>
                  <a:pt x="2165" y="16362"/>
                </a:lnTo>
                <a:cubicBezTo>
                  <a:pt x="2378" y="16078"/>
                  <a:pt x="2733" y="15617"/>
                  <a:pt x="3230" y="15227"/>
                </a:cubicBezTo>
                <a:cubicBezTo>
                  <a:pt x="3656" y="14943"/>
                  <a:pt x="4011" y="14659"/>
                  <a:pt x="3621" y="14126"/>
                </a:cubicBezTo>
                <a:lnTo>
                  <a:pt x="3621" y="14126"/>
                </a:lnTo>
                <a:cubicBezTo>
                  <a:pt x="2840" y="14304"/>
                  <a:pt x="2378" y="14836"/>
                  <a:pt x="2165" y="15617"/>
                </a:cubicBezTo>
                <a:lnTo>
                  <a:pt x="2165" y="7099"/>
                </a:lnTo>
                <a:lnTo>
                  <a:pt x="2414" y="7099"/>
                </a:lnTo>
                <a:cubicBezTo>
                  <a:pt x="2591" y="7099"/>
                  <a:pt x="2769" y="6957"/>
                  <a:pt x="2769" y="6779"/>
                </a:cubicBezTo>
                <a:cubicBezTo>
                  <a:pt x="2769" y="6602"/>
                  <a:pt x="2627" y="6460"/>
                  <a:pt x="2414" y="6460"/>
                </a:cubicBezTo>
                <a:lnTo>
                  <a:pt x="2165" y="6460"/>
                </a:lnTo>
                <a:lnTo>
                  <a:pt x="2165" y="1810"/>
                </a:lnTo>
                <a:cubicBezTo>
                  <a:pt x="2221" y="1764"/>
                  <a:pt x="2274" y="1742"/>
                  <a:pt x="2321" y="1742"/>
                </a:cubicBezTo>
                <a:cubicBezTo>
                  <a:pt x="2454" y="1742"/>
                  <a:pt x="2537" y="1921"/>
                  <a:pt x="2485" y="2236"/>
                </a:cubicBezTo>
                <a:cubicBezTo>
                  <a:pt x="2343" y="2804"/>
                  <a:pt x="2307" y="3620"/>
                  <a:pt x="2307" y="3620"/>
                </a:cubicBezTo>
                <a:cubicBezTo>
                  <a:pt x="2698" y="2023"/>
                  <a:pt x="3656" y="1207"/>
                  <a:pt x="3656" y="1207"/>
                </a:cubicBezTo>
                <a:cubicBezTo>
                  <a:pt x="3422" y="1129"/>
                  <a:pt x="3146" y="1073"/>
                  <a:pt x="2915" y="1073"/>
                </a:cubicBezTo>
                <a:cubicBezTo>
                  <a:pt x="2725" y="1073"/>
                  <a:pt x="2565" y="1111"/>
                  <a:pt x="2485" y="1207"/>
                </a:cubicBezTo>
                <a:cubicBezTo>
                  <a:pt x="2556" y="958"/>
                  <a:pt x="2165" y="36"/>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9"/>
          <p:cNvSpPr/>
          <p:nvPr/>
        </p:nvSpPr>
        <p:spPr>
          <a:xfrm>
            <a:off x="8769709" y="1928852"/>
            <a:ext cx="87392" cy="1185821"/>
          </a:xfrm>
          <a:custGeom>
            <a:avLst/>
            <a:gdLst/>
            <a:ahLst/>
            <a:cxnLst/>
            <a:rect l="l" t="t" r="r" b="b"/>
            <a:pathLst>
              <a:path w="3976" h="53950" extrusionOk="0">
                <a:moveTo>
                  <a:pt x="1988" y="0"/>
                </a:moveTo>
                <a:cubicBezTo>
                  <a:pt x="1811" y="36"/>
                  <a:pt x="1456" y="958"/>
                  <a:pt x="1527" y="1207"/>
                </a:cubicBezTo>
                <a:cubicBezTo>
                  <a:pt x="1447" y="1111"/>
                  <a:pt x="1280" y="1073"/>
                  <a:pt x="1085" y="1073"/>
                </a:cubicBezTo>
                <a:cubicBezTo>
                  <a:pt x="848" y="1073"/>
                  <a:pt x="570" y="1129"/>
                  <a:pt x="356" y="1207"/>
                </a:cubicBezTo>
                <a:cubicBezTo>
                  <a:pt x="356" y="1207"/>
                  <a:pt x="1314" y="2023"/>
                  <a:pt x="1669" y="3620"/>
                </a:cubicBezTo>
                <a:cubicBezTo>
                  <a:pt x="1669" y="3620"/>
                  <a:pt x="1669" y="2804"/>
                  <a:pt x="1527" y="2236"/>
                </a:cubicBezTo>
                <a:cubicBezTo>
                  <a:pt x="1448" y="1921"/>
                  <a:pt x="1544" y="1742"/>
                  <a:pt x="1671" y="1742"/>
                </a:cubicBezTo>
                <a:cubicBezTo>
                  <a:pt x="1716" y="1742"/>
                  <a:pt x="1765" y="1764"/>
                  <a:pt x="1811" y="1810"/>
                </a:cubicBezTo>
                <a:lnTo>
                  <a:pt x="1811" y="6460"/>
                </a:lnTo>
                <a:lnTo>
                  <a:pt x="1562" y="6460"/>
                </a:lnTo>
                <a:cubicBezTo>
                  <a:pt x="1385" y="6460"/>
                  <a:pt x="1243" y="6602"/>
                  <a:pt x="1243" y="6779"/>
                </a:cubicBezTo>
                <a:cubicBezTo>
                  <a:pt x="1243" y="6957"/>
                  <a:pt x="1385" y="7099"/>
                  <a:pt x="1562" y="7099"/>
                </a:cubicBezTo>
                <a:lnTo>
                  <a:pt x="1811" y="7099"/>
                </a:lnTo>
                <a:lnTo>
                  <a:pt x="1811" y="15617"/>
                </a:lnTo>
                <a:cubicBezTo>
                  <a:pt x="1598" y="14836"/>
                  <a:pt x="1172" y="14304"/>
                  <a:pt x="356" y="14126"/>
                </a:cubicBezTo>
                <a:lnTo>
                  <a:pt x="356" y="14126"/>
                </a:lnTo>
                <a:cubicBezTo>
                  <a:pt x="1" y="14659"/>
                  <a:pt x="356" y="14943"/>
                  <a:pt x="746" y="15227"/>
                </a:cubicBezTo>
                <a:cubicBezTo>
                  <a:pt x="1278" y="15617"/>
                  <a:pt x="1633" y="16078"/>
                  <a:pt x="1811" y="16362"/>
                </a:cubicBezTo>
                <a:lnTo>
                  <a:pt x="1811" y="37587"/>
                </a:lnTo>
                <a:cubicBezTo>
                  <a:pt x="1633" y="37907"/>
                  <a:pt x="1278" y="38368"/>
                  <a:pt x="746" y="38723"/>
                </a:cubicBezTo>
                <a:cubicBezTo>
                  <a:pt x="356" y="39007"/>
                  <a:pt x="1" y="39291"/>
                  <a:pt x="356" y="39823"/>
                </a:cubicBezTo>
                <a:cubicBezTo>
                  <a:pt x="1172" y="39646"/>
                  <a:pt x="1598" y="39113"/>
                  <a:pt x="1811" y="38333"/>
                </a:cubicBezTo>
                <a:lnTo>
                  <a:pt x="1811" y="46851"/>
                </a:lnTo>
                <a:lnTo>
                  <a:pt x="1562" y="46851"/>
                </a:lnTo>
                <a:cubicBezTo>
                  <a:pt x="1385" y="46851"/>
                  <a:pt x="1243" y="46993"/>
                  <a:pt x="1243" y="47170"/>
                </a:cubicBezTo>
                <a:cubicBezTo>
                  <a:pt x="1243" y="47383"/>
                  <a:pt x="1385" y="47525"/>
                  <a:pt x="1562" y="47525"/>
                </a:cubicBezTo>
                <a:lnTo>
                  <a:pt x="1811" y="47525"/>
                </a:lnTo>
                <a:lnTo>
                  <a:pt x="1811" y="52139"/>
                </a:lnTo>
                <a:cubicBezTo>
                  <a:pt x="1765" y="52185"/>
                  <a:pt x="1716" y="52208"/>
                  <a:pt x="1671" y="52208"/>
                </a:cubicBezTo>
                <a:cubicBezTo>
                  <a:pt x="1544" y="52208"/>
                  <a:pt x="1448" y="52028"/>
                  <a:pt x="1527" y="51713"/>
                </a:cubicBezTo>
                <a:cubicBezTo>
                  <a:pt x="1669" y="51146"/>
                  <a:pt x="1669" y="50329"/>
                  <a:pt x="1669" y="50329"/>
                </a:cubicBezTo>
                <a:lnTo>
                  <a:pt x="1669" y="50329"/>
                </a:lnTo>
                <a:cubicBezTo>
                  <a:pt x="1314" y="51926"/>
                  <a:pt x="356" y="52743"/>
                  <a:pt x="356" y="52743"/>
                </a:cubicBezTo>
                <a:cubicBezTo>
                  <a:pt x="570" y="52821"/>
                  <a:pt x="848" y="52877"/>
                  <a:pt x="1085" y="52877"/>
                </a:cubicBezTo>
                <a:cubicBezTo>
                  <a:pt x="1280" y="52877"/>
                  <a:pt x="1447" y="52839"/>
                  <a:pt x="1527" y="52743"/>
                </a:cubicBezTo>
                <a:lnTo>
                  <a:pt x="1527" y="52743"/>
                </a:lnTo>
                <a:cubicBezTo>
                  <a:pt x="1456" y="52991"/>
                  <a:pt x="1811" y="53914"/>
                  <a:pt x="1988" y="53949"/>
                </a:cubicBezTo>
                <a:cubicBezTo>
                  <a:pt x="2130" y="53914"/>
                  <a:pt x="2521" y="52991"/>
                  <a:pt x="2450" y="52743"/>
                </a:cubicBezTo>
                <a:lnTo>
                  <a:pt x="2450" y="52743"/>
                </a:lnTo>
                <a:cubicBezTo>
                  <a:pt x="2530" y="52839"/>
                  <a:pt x="2697" y="52877"/>
                  <a:pt x="2892" y="52877"/>
                </a:cubicBezTo>
                <a:cubicBezTo>
                  <a:pt x="3128" y="52877"/>
                  <a:pt x="3407" y="52821"/>
                  <a:pt x="3621" y="52743"/>
                </a:cubicBezTo>
                <a:cubicBezTo>
                  <a:pt x="3621" y="52743"/>
                  <a:pt x="2663" y="51926"/>
                  <a:pt x="2272" y="50329"/>
                </a:cubicBezTo>
                <a:lnTo>
                  <a:pt x="2272" y="50329"/>
                </a:lnTo>
                <a:cubicBezTo>
                  <a:pt x="2272" y="50329"/>
                  <a:pt x="2308" y="51146"/>
                  <a:pt x="2450" y="51713"/>
                </a:cubicBezTo>
                <a:cubicBezTo>
                  <a:pt x="2502" y="52028"/>
                  <a:pt x="2419" y="52208"/>
                  <a:pt x="2285" y="52208"/>
                </a:cubicBezTo>
                <a:cubicBezTo>
                  <a:pt x="2239" y="52208"/>
                  <a:pt x="2186" y="52185"/>
                  <a:pt x="2130" y="52139"/>
                </a:cubicBezTo>
                <a:lnTo>
                  <a:pt x="2130" y="47525"/>
                </a:lnTo>
                <a:lnTo>
                  <a:pt x="2379" y="47525"/>
                </a:lnTo>
                <a:cubicBezTo>
                  <a:pt x="2592" y="47525"/>
                  <a:pt x="2734" y="47383"/>
                  <a:pt x="2734" y="47170"/>
                </a:cubicBezTo>
                <a:cubicBezTo>
                  <a:pt x="2734" y="46993"/>
                  <a:pt x="2592" y="46851"/>
                  <a:pt x="2379" y="46851"/>
                </a:cubicBezTo>
                <a:lnTo>
                  <a:pt x="2130" y="46851"/>
                </a:lnTo>
                <a:lnTo>
                  <a:pt x="2130" y="38333"/>
                </a:lnTo>
                <a:cubicBezTo>
                  <a:pt x="2379" y="39113"/>
                  <a:pt x="2805" y="39646"/>
                  <a:pt x="3585" y="39823"/>
                </a:cubicBezTo>
                <a:cubicBezTo>
                  <a:pt x="3976" y="39291"/>
                  <a:pt x="3621" y="39007"/>
                  <a:pt x="3195" y="38723"/>
                </a:cubicBezTo>
                <a:cubicBezTo>
                  <a:pt x="2698" y="38368"/>
                  <a:pt x="2343" y="37907"/>
                  <a:pt x="2130" y="37587"/>
                </a:cubicBezTo>
                <a:lnTo>
                  <a:pt x="2130" y="16362"/>
                </a:lnTo>
                <a:cubicBezTo>
                  <a:pt x="2343" y="16078"/>
                  <a:pt x="2698" y="15617"/>
                  <a:pt x="3195" y="15227"/>
                </a:cubicBezTo>
                <a:cubicBezTo>
                  <a:pt x="3621" y="14943"/>
                  <a:pt x="3976" y="14659"/>
                  <a:pt x="3585" y="14126"/>
                </a:cubicBezTo>
                <a:lnTo>
                  <a:pt x="3585" y="14126"/>
                </a:lnTo>
                <a:cubicBezTo>
                  <a:pt x="2805" y="14304"/>
                  <a:pt x="2379" y="14836"/>
                  <a:pt x="2130" y="15617"/>
                </a:cubicBezTo>
                <a:lnTo>
                  <a:pt x="2130" y="7099"/>
                </a:lnTo>
                <a:lnTo>
                  <a:pt x="2379" y="7099"/>
                </a:lnTo>
                <a:cubicBezTo>
                  <a:pt x="2592" y="7099"/>
                  <a:pt x="2734" y="6957"/>
                  <a:pt x="2734" y="6779"/>
                </a:cubicBezTo>
                <a:cubicBezTo>
                  <a:pt x="2734" y="6602"/>
                  <a:pt x="2592" y="6460"/>
                  <a:pt x="2379" y="6460"/>
                </a:cubicBezTo>
                <a:lnTo>
                  <a:pt x="2130" y="6460"/>
                </a:lnTo>
                <a:lnTo>
                  <a:pt x="2130" y="1810"/>
                </a:lnTo>
                <a:cubicBezTo>
                  <a:pt x="2186" y="1764"/>
                  <a:pt x="2239" y="1742"/>
                  <a:pt x="2285" y="1742"/>
                </a:cubicBezTo>
                <a:cubicBezTo>
                  <a:pt x="2419" y="1742"/>
                  <a:pt x="2502" y="1921"/>
                  <a:pt x="2450" y="2236"/>
                </a:cubicBezTo>
                <a:cubicBezTo>
                  <a:pt x="2308" y="2804"/>
                  <a:pt x="2272" y="3620"/>
                  <a:pt x="2272" y="3620"/>
                </a:cubicBezTo>
                <a:cubicBezTo>
                  <a:pt x="2663" y="2023"/>
                  <a:pt x="3621" y="1207"/>
                  <a:pt x="3621" y="1207"/>
                </a:cubicBezTo>
                <a:cubicBezTo>
                  <a:pt x="3407" y="1129"/>
                  <a:pt x="3128" y="1073"/>
                  <a:pt x="2892" y="1073"/>
                </a:cubicBezTo>
                <a:cubicBezTo>
                  <a:pt x="2697" y="1073"/>
                  <a:pt x="2530" y="1111"/>
                  <a:pt x="2450" y="1207"/>
                </a:cubicBezTo>
                <a:cubicBezTo>
                  <a:pt x="2521" y="958"/>
                  <a:pt x="2130" y="36"/>
                  <a:pt x="1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8" name="Google Shape;1338;p29"/>
          <p:cNvGrpSpPr/>
          <p:nvPr/>
        </p:nvGrpSpPr>
        <p:grpSpPr>
          <a:xfrm flipH="1">
            <a:off x="8424007" y="113298"/>
            <a:ext cx="612911" cy="572725"/>
            <a:chOff x="2142084" y="1031244"/>
            <a:chExt cx="762992" cy="712965"/>
          </a:xfrm>
        </p:grpSpPr>
        <p:sp>
          <p:nvSpPr>
            <p:cNvPr id="1339" name="Google Shape;1339;p29"/>
            <p:cNvSpPr/>
            <p:nvPr/>
          </p:nvSpPr>
          <p:spPr>
            <a:xfrm>
              <a:off x="2466619" y="1367626"/>
              <a:ext cx="438457" cy="376583"/>
            </a:xfrm>
            <a:custGeom>
              <a:avLst/>
              <a:gdLst/>
              <a:ahLst/>
              <a:cxnLst/>
              <a:rect l="l" t="t" r="r" b="b"/>
              <a:pathLst>
                <a:path w="19948" h="17133" extrusionOk="0">
                  <a:moveTo>
                    <a:pt x="7870" y="0"/>
                  </a:moveTo>
                  <a:cubicBezTo>
                    <a:pt x="7376" y="0"/>
                    <a:pt x="6880" y="57"/>
                    <a:pt x="6389" y="171"/>
                  </a:cubicBezTo>
                  <a:cubicBezTo>
                    <a:pt x="4863" y="562"/>
                    <a:pt x="3621" y="1520"/>
                    <a:pt x="2911" y="2833"/>
                  </a:cubicBezTo>
                  <a:cubicBezTo>
                    <a:pt x="1988" y="4466"/>
                    <a:pt x="1810" y="6383"/>
                    <a:pt x="2378" y="8370"/>
                  </a:cubicBezTo>
                  <a:cubicBezTo>
                    <a:pt x="2627" y="9151"/>
                    <a:pt x="2982" y="9932"/>
                    <a:pt x="3443" y="10677"/>
                  </a:cubicBezTo>
                  <a:cubicBezTo>
                    <a:pt x="3129" y="10504"/>
                    <a:pt x="2799" y="10428"/>
                    <a:pt x="2472" y="10428"/>
                  </a:cubicBezTo>
                  <a:cubicBezTo>
                    <a:pt x="1397" y="10428"/>
                    <a:pt x="354" y="11245"/>
                    <a:pt x="0" y="12062"/>
                  </a:cubicBezTo>
                  <a:cubicBezTo>
                    <a:pt x="213" y="12027"/>
                    <a:pt x="424" y="12011"/>
                    <a:pt x="635" y="12011"/>
                  </a:cubicBezTo>
                  <a:cubicBezTo>
                    <a:pt x="3706" y="12011"/>
                    <a:pt x="6728" y="15431"/>
                    <a:pt x="12174" y="16427"/>
                  </a:cubicBezTo>
                  <a:cubicBezTo>
                    <a:pt x="14272" y="16987"/>
                    <a:pt x="16146" y="17133"/>
                    <a:pt x="17529" y="17133"/>
                  </a:cubicBezTo>
                  <a:cubicBezTo>
                    <a:pt x="18954" y="17133"/>
                    <a:pt x="19857" y="16978"/>
                    <a:pt x="19947" y="16960"/>
                  </a:cubicBezTo>
                  <a:lnTo>
                    <a:pt x="19841" y="16356"/>
                  </a:lnTo>
                  <a:cubicBezTo>
                    <a:pt x="19809" y="16356"/>
                    <a:pt x="18941" y="16505"/>
                    <a:pt x="17544" y="16505"/>
                  </a:cubicBezTo>
                  <a:cubicBezTo>
                    <a:pt x="15815" y="16505"/>
                    <a:pt x="13275" y="16277"/>
                    <a:pt x="10506" y="15256"/>
                  </a:cubicBezTo>
                  <a:cubicBezTo>
                    <a:pt x="7454" y="13730"/>
                    <a:pt x="10187" y="11316"/>
                    <a:pt x="10790" y="11032"/>
                  </a:cubicBezTo>
                  <a:cubicBezTo>
                    <a:pt x="10508" y="10961"/>
                    <a:pt x="10241" y="10928"/>
                    <a:pt x="9991" y="10928"/>
                  </a:cubicBezTo>
                  <a:cubicBezTo>
                    <a:pt x="8002" y="10928"/>
                    <a:pt x="7068" y="13001"/>
                    <a:pt x="8235" y="14262"/>
                  </a:cubicBezTo>
                  <a:cubicBezTo>
                    <a:pt x="8128" y="14191"/>
                    <a:pt x="8057" y="14156"/>
                    <a:pt x="7951" y="14120"/>
                  </a:cubicBezTo>
                  <a:cubicBezTo>
                    <a:pt x="5573" y="12807"/>
                    <a:pt x="3692" y="10606"/>
                    <a:pt x="3017" y="8193"/>
                  </a:cubicBezTo>
                  <a:cubicBezTo>
                    <a:pt x="2485" y="6383"/>
                    <a:pt x="2627" y="4644"/>
                    <a:pt x="3443" y="3153"/>
                  </a:cubicBezTo>
                  <a:cubicBezTo>
                    <a:pt x="4118" y="1982"/>
                    <a:pt x="5218" y="1165"/>
                    <a:pt x="6567" y="810"/>
                  </a:cubicBezTo>
                  <a:cubicBezTo>
                    <a:pt x="7001" y="694"/>
                    <a:pt x="7449" y="637"/>
                    <a:pt x="7897" y="637"/>
                  </a:cubicBezTo>
                  <a:cubicBezTo>
                    <a:pt x="8948" y="637"/>
                    <a:pt x="10001" y="948"/>
                    <a:pt x="10897" y="1520"/>
                  </a:cubicBezTo>
                  <a:cubicBezTo>
                    <a:pt x="12884" y="2762"/>
                    <a:pt x="13452" y="5424"/>
                    <a:pt x="12210" y="7376"/>
                  </a:cubicBezTo>
                  <a:cubicBezTo>
                    <a:pt x="11713" y="8157"/>
                    <a:pt x="10968" y="8654"/>
                    <a:pt x="10116" y="8867"/>
                  </a:cubicBezTo>
                  <a:cubicBezTo>
                    <a:pt x="9853" y="8911"/>
                    <a:pt x="9576" y="8941"/>
                    <a:pt x="9302" y="8941"/>
                  </a:cubicBezTo>
                  <a:cubicBezTo>
                    <a:pt x="9133" y="8941"/>
                    <a:pt x="8965" y="8930"/>
                    <a:pt x="8803" y="8903"/>
                  </a:cubicBezTo>
                  <a:cubicBezTo>
                    <a:pt x="6289" y="8176"/>
                    <a:pt x="7677" y="5717"/>
                    <a:pt x="6992" y="5717"/>
                  </a:cubicBezTo>
                  <a:cubicBezTo>
                    <a:pt x="6874" y="5717"/>
                    <a:pt x="6695" y="5790"/>
                    <a:pt x="6425" y="5957"/>
                  </a:cubicBezTo>
                  <a:cubicBezTo>
                    <a:pt x="6460" y="5673"/>
                    <a:pt x="7063" y="4679"/>
                    <a:pt x="7134" y="3827"/>
                  </a:cubicBezTo>
                  <a:lnTo>
                    <a:pt x="7134" y="3827"/>
                  </a:lnTo>
                  <a:cubicBezTo>
                    <a:pt x="5147" y="4608"/>
                    <a:pt x="4756" y="7199"/>
                    <a:pt x="6708" y="8903"/>
                  </a:cubicBezTo>
                  <a:cubicBezTo>
                    <a:pt x="7499" y="9607"/>
                    <a:pt x="8308" y="9898"/>
                    <a:pt x="9087" y="9898"/>
                  </a:cubicBezTo>
                  <a:cubicBezTo>
                    <a:pt x="10230" y="9898"/>
                    <a:pt x="11309" y="9271"/>
                    <a:pt x="12174" y="8406"/>
                  </a:cubicBezTo>
                  <a:cubicBezTo>
                    <a:pt x="12387" y="8193"/>
                    <a:pt x="12565" y="7980"/>
                    <a:pt x="12742" y="7731"/>
                  </a:cubicBezTo>
                  <a:cubicBezTo>
                    <a:pt x="13985" y="5744"/>
                    <a:pt x="13665" y="3224"/>
                    <a:pt x="12068" y="1627"/>
                  </a:cubicBezTo>
                  <a:cubicBezTo>
                    <a:pt x="11819" y="1378"/>
                    <a:pt x="11536" y="1165"/>
                    <a:pt x="11252" y="952"/>
                  </a:cubicBezTo>
                  <a:cubicBezTo>
                    <a:pt x="10224" y="326"/>
                    <a:pt x="9055" y="0"/>
                    <a:pt x="7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9"/>
            <p:cNvSpPr/>
            <p:nvPr/>
          </p:nvSpPr>
          <p:spPr>
            <a:xfrm>
              <a:off x="2265238" y="1275222"/>
              <a:ext cx="280970" cy="296290"/>
            </a:xfrm>
            <a:custGeom>
              <a:avLst/>
              <a:gdLst/>
              <a:ahLst/>
              <a:cxnLst/>
              <a:rect l="l" t="t" r="r" b="b"/>
              <a:pathLst>
                <a:path w="12783" h="13480" extrusionOk="0">
                  <a:moveTo>
                    <a:pt x="3946" y="1"/>
                  </a:moveTo>
                  <a:cubicBezTo>
                    <a:pt x="2383" y="1"/>
                    <a:pt x="862" y="1146"/>
                    <a:pt x="538" y="2707"/>
                  </a:cubicBezTo>
                  <a:cubicBezTo>
                    <a:pt x="1" y="4522"/>
                    <a:pt x="1563" y="6245"/>
                    <a:pt x="3155" y="6245"/>
                  </a:cubicBezTo>
                  <a:cubicBezTo>
                    <a:pt x="3774" y="6245"/>
                    <a:pt x="4397" y="5985"/>
                    <a:pt x="4903" y="5369"/>
                  </a:cubicBezTo>
                  <a:cubicBezTo>
                    <a:pt x="5152" y="4979"/>
                    <a:pt x="5294" y="4553"/>
                    <a:pt x="5258" y="4127"/>
                  </a:cubicBezTo>
                  <a:lnTo>
                    <a:pt x="5258" y="4127"/>
                  </a:lnTo>
                  <a:cubicBezTo>
                    <a:pt x="4978" y="4804"/>
                    <a:pt x="4223" y="5082"/>
                    <a:pt x="3566" y="5082"/>
                  </a:cubicBezTo>
                  <a:cubicBezTo>
                    <a:pt x="3224" y="5082"/>
                    <a:pt x="2909" y="5006"/>
                    <a:pt x="2703" y="4872"/>
                  </a:cubicBezTo>
                  <a:cubicBezTo>
                    <a:pt x="3945" y="3843"/>
                    <a:pt x="1318" y="3098"/>
                    <a:pt x="1709" y="1749"/>
                  </a:cubicBezTo>
                  <a:cubicBezTo>
                    <a:pt x="2259" y="1086"/>
                    <a:pt x="3074" y="755"/>
                    <a:pt x="3909" y="755"/>
                  </a:cubicBezTo>
                  <a:cubicBezTo>
                    <a:pt x="4907" y="755"/>
                    <a:pt x="5934" y="1228"/>
                    <a:pt x="6571" y="2175"/>
                  </a:cubicBezTo>
                  <a:cubicBezTo>
                    <a:pt x="7565" y="3417"/>
                    <a:pt x="7743" y="5582"/>
                    <a:pt x="7530" y="7179"/>
                  </a:cubicBezTo>
                  <a:cubicBezTo>
                    <a:pt x="7317" y="9131"/>
                    <a:pt x="7672" y="11155"/>
                    <a:pt x="8736" y="12823"/>
                  </a:cubicBezTo>
                  <a:cubicBezTo>
                    <a:pt x="8701" y="13000"/>
                    <a:pt x="8736" y="13178"/>
                    <a:pt x="8878" y="13320"/>
                  </a:cubicBezTo>
                  <a:cubicBezTo>
                    <a:pt x="8967" y="13426"/>
                    <a:pt x="9091" y="13479"/>
                    <a:pt x="9216" y="13479"/>
                  </a:cubicBezTo>
                  <a:cubicBezTo>
                    <a:pt x="9340" y="13479"/>
                    <a:pt x="9464" y="13426"/>
                    <a:pt x="9553" y="13320"/>
                  </a:cubicBezTo>
                  <a:cubicBezTo>
                    <a:pt x="9766" y="13142"/>
                    <a:pt x="9766" y="12823"/>
                    <a:pt x="9553" y="12645"/>
                  </a:cubicBezTo>
                  <a:cubicBezTo>
                    <a:pt x="9482" y="12539"/>
                    <a:pt x="9375" y="12503"/>
                    <a:pt x="9304" y="12503"/>
                  </a:cubicBezTo>
                  <a:cubicBezTo>
                    <a:pt x="7849" y="10019"/>
                    <a:pt x="7814" y="7037"/>
                    <a:pt x="8914" y="4482"/>
                  </a:cubicBezTo>
                  <a:cubicBezTo>
                    <a:pt x="9411" y="3417"/>
                    <a:pt x="10156" y="3098"/>
                    <a:pt x="11185" y="2601"/>
                  </a:cubicBezTo>
                  <a:cubicBezTo>
                    <a:pt x="12321" y="2068"/>
                    <a:pt x="12250" y="1146"/>
                    <a:pt x="12783" y="45"/>
                  </a:cubicBezTo>
                  <a:lnTo>
                    <a:pt x="12783" y="45"/>
                  </a:lnTo>
                  <a:cubicBezTo>
                    <a:pt x="12641" y="81"/>
                    <a:pt x="12499" y="152"/>
                    <a:pt x="12392" y="223"/>
                  </a:cubicBezTo>
                  <a:cubicBezTo>
                    <a:pt x="10476" y="1075"/>
                    <a:pt x="9056" y="2672"/>
                    <a:pt x="8240" y="4553"/>
                  </a:cubicBezTo>
                  <a:cubicBezTo>
                    <a:pt x="7991" y="2601"/>
                    <a:pt x="6926" y="755"/>
                    <a:pt x="4903" y="152"/>
                  </a:cubicBezTo>
                  <a:cubicBezTo>
                    <a:pt x="4589" y="49"/>
                    <a:pt x="4267" y="1"/>
                    <a:pt x="3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9"/>
            <p:cNvSpPr/>
            <p:nvPr/>
          </p:nvSpPr>
          <p:spPr>
            <a:xfrm>
              <a:off x="2142084" y="1031244"/>
              <a:ext cx="314138" cy="352647"/>
            </a:xfrm>
            <a:custGeom>
              <a:avLst/>
              <a:gdLst/>
              <a:ahLst/>
              <a:cxnLst/>
              <a:rect l="l" t="t" r="r" b="b"/>
              <a:pathLst>
                <a:path w="14292" h="16044" extrusionOk="0">
                  <a:moveTo>
                    <a:pt x="9903" y="1"/>
                  </a:moveTo>
                  <a:lnTo>
                    <a:pt x="9903" y="1"/>
                  </a:lnTo>
                  <a:cubicBezTo>
                    <a:pt x="9016" y="391"/>
                    <a:pt x="8164" y="1704"/>
                    <a:pt x="8767" y="2769"/>
                  </a:cubicBezTo>
                  <a:cubicBezTo>
                    <a:pt x="8164" y="2414"/>
                    <a:pt x="7560" y="2130"/>
                    <a:pt x="6886" y="1917"/>
                  </a:cubicBezTo>
                  <a:cubicBezTo>
                    <a:pt x="6275" y="1741"/>
                    <a:pt x="5675" y="1653"/>
                    <a:pt x="5093" y="1653"/>
                  </a:cubicBezTo>
                  <a:cubicBezTo>
                    <a:pt x="4153" y="1653"/>
                    <a:pt x="3260" y="1883"/>
                    <a:pt x="2449" y="2343"/>
                  </a:cubicBezTo>
                  <a:cubicBezTo>
                    <a:pt x="1385" y="2911"/>
                    <a:pt x="639" y="3905"/>
                    <a:pt x="320" y="5147"/>
                  </a:cubicBezTo>
                  <a:cubicBezTo>
                    <a:pt x="0" y="6460"/>
                    <a:pt x="213" y="7880"/>
                    <a:pt x="959" y="9051"/>
                  </a:cubicBezTo>
                  <a:cubicBezTo>
                    <a:pt x="1101" y="9300"/>
                    <a:pt x="1278" y="9513"/>
                    <a:pt x="1491" y="9690"/>
                  </a:cubicBezTo>
                  <a:cubicBezTo>
                    <a:pt x="2248" y="10447"/>
                    <a:pt x="3267" y="10856"/>
                    <a:pt x="4305" y="10856"/>
                  </a:cubicBezTo>
                  <a:cubicBezTo>
                    <a:pt x="5017" y="10856"/>
                    <a:pt x="5738" y="10663"/>
                    <a:pt x="6389" y="10258"/>
                  </a:cubicBezTo>
                  <a:cubicBezTo>
                    <a:pt x="6602" y="10116"/>
                    <a:pt x="6779" y="9974"/>
                    <a:pt x="6921" y="9797"/>
                  </a:cubicBezTo>
                  <a:cubicBezTo>
                    <a:pt x="8093" y="8625"/>
                    <a:pt x="8732" y="6957"/>
                    <a:pt x="7347" y="5395"/>
                  </a:cubicBezTo>
                  <a:cubicBezTo>
                    <a:pt x="6728" y="4697"/>
                    <a:pt x="5967" y="4375"/>
                    <a:pt x="5258" y="4375"/>
                  </a:cubicBezTo>
                  <a:cubicBezTo>
                    <a:pt x="4381" y="4375"/>
                    <a:pt x="3583" y="4867"/>
                    <a:pt x="3230" y="5750"/>
                  </a:cubicBezTo>
                  <a:cubicBezTo>
                    <a:pt x="3940" y="5679"/>
                    <a:pt x="4721" y="5182"/>
                    <a:pt x="4969" y="5147"/>
                  </a:cubicBezTo>
                  <a:lnTo>
                    <a:pt x="4969" y="5147"/>
                  </a:lnTo>
                  <a:cubicBezTo>
                    <a:pt x="4604" y="5737"/>
                    <a:pt x="4789" y="5793"/>
                    <a:pt x="5188" y="5793"/>
                  </a:cubicBezTo>
                  <a:cubicBezTo>
                    <a:pt x="5282" y="5793"/>
                    <a:pt x="5388" y="5790"/>
                    <a:pt x="5501" y="5790"/>
                  </a:cubicBezTo>
                  <a:cubicBezTo>
                    <a:pt x="6122" y="5790"/>
                    <a:pt x="6967" y="5884"/>
                    <a:pt x="7312" y="7099"/>
                  </a:cubicBezTo>
                  <a:cubicBezTo>
                    <a:pt x="7383" y="7419"/>
                    <a:pt x="7383" y="7773"/>
                    <a:pt x="7312" y="8128"/>
                  </a:cubicBezTo>
                  <a:cubicBezTo>
                    <a:pt x="7134" y="8838"/>
                    <a:pt x="6708" y="9442"/>
                    <a:pt x="6105" y="9832"/>
                  </a:cubicBezTo>
                  <a:cubicBezTo>
                    <a:pt x="5538" y="10185"/>
                    <a:pt x="4907" y="10355"/>
                    <a:pt x="4284" y="10355"/>
                  </a:cubicBezTo>
                  <a:cubicBezTo>
                    <a:pt x="3154" y="10355"/>
                    <a:pt x="2048" y="9797"/>
                    <a:pt x="1385" y="8767"/>
                  </a:cubicBezTo>
                  <a:cubicBezTo>
                    <a:pt x="746" y="7738"/>
                    <a:pt x="533" y="6460"/>
                    <a:pt x="817" y="5253"/>
                  </a:cubicBezTo>
                  <a:cubicBezTo>
                    <a:pt x="1101" y="4189"/>
                    <a:pt x="1775" y="3301"/>
                    <a:pt x="2698" y="2769"/>
                  </a:cubicBezTo>
                  <a:cubicBezTo>
                    <a:pt x="3428" y="2361"/>
                    <a:pt x="4223" y="2161"/>
                    <a:pt x="5060" y="2161"/>
                  </a:cubicBezTo>
                  <a:cubicBezTo>
                    <a:pt x="5606" y="2161"/>
                    <a:pt x="6169" y="2246"/>
                    <a:pt x="6744" y="2414"/>
                  </a:cubicBezTo>
                  <a:cubicBezTo>
                    <a:pt x="8696" y="2982"/>
                    <a:pt x="10506" y="4473"/>
                    <a:pt x="11536" y="6389"/>
                  </a:cubicBezTo>
                  <a:cubicBezTo>
                    <a:pt x="11571" y="6496"/>
                    <a:pt x="11606" y="6567"/>
                    <a:pt x="11642" y="6638"/>
                  </a:cubicBezTo>
                  <a:cubicBezTo>
                    <a:pt x="11336" y="6351"/>
                    <a:pt x="10968" y="6219"/>
                    <a:pt x="10605" y="6219"/>
                  </a:cubicBezTo>
                  <a:cubicBezTo>
                    <a:pt x="9618" y="6219"/>
                    <a:pt x="8662" y="7192"/>
                    <a:pt x="9051" y="8696"/>
                  </a:cubicBezTo>
                  <a:cubicBezTo>
                    <a:pt x="9189" y="8374"/>
                    <a:pt x="10042" y="7769"/>
                    <a:pt x="10964" y="7769"/>
                  </a:cubicBezTo>
                  <a:cubicBezTo>
                    <a:pt x="11464" y="7769"/>
                    <a:pt x="11985" y="7948"/>
                    <a:pt x="12423" y="8448"/>
                  </a:cubicBezTo>
                  <a:cubicBezTo>
                    <a:pt x="13644" y="9879"/>
                    <a:pt x="13836" y="15804"/>
                    <a:pt x="13809" y="16036"/>
                  </a:cubicBezTo>
                  <a:lnTo>
                    <a:pt x="13809" y="16036"/>
                  </a:lnTo>
                  <a:cubicBezTo>
                    <a:pt x="13854" y="15831"/>
                    <a:pt x="14292" y="13159"/>
                    <a:pt x="13381" y="9797"/>
                  </a:cubicBezTo>
                  <a:cubicBezTo>
                    <a:pt x="12529" y="5111"/>
                    <a:pt x="9441" y="2662"/>
                    <a:pt x="9903" y="1"/>
                  </a:cubicBezTo>
                  <a:close/>
                  <a:moveTo>
                    <a:pt x="13809" y="16036"/>
                  </a:moveTo>
                  <a:cubicBezTo>
                    <a:pt x="13808" y="16039"/>
                    <a:pt x="13808" y="16041"/>
                    <a:pt x="13807" y="16043"/>
                  </a:cubicBezTo>
                  <a:cubicBezTo>
                    <a:pt x="13808" y="16043"/>
                    <a:pt x="13808" y="16040"/>
                    <a:pt x="13809" y="160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9"/>
            <p:cNvSpPr/>
            <p:nvPr/>
          </p:nvSpPr>
          <p:spPr>
            <a:xfrm>
              <a:off x="2468179" y="1159959"/>
              <a:ext cx="108449" cy="152937"/>
            </a:xfrm>
            <a:custGeom>
              <a:avLst/>
              <a:gdLst/>
              <a:ahLst/>
              <a:cxnLst/>
              <a:rect l="l" t="t" r="r" b="b"/>
              <a:pathLst>
                <a:path w="4934" h="6958" extrusionOk="0">
                  <a:moveTo>
                    <a:pt x="3940" y="1"/>
                  </a:moveTo>
                  <a:lnTo>
                    <a:pt x="3940" y="1"/>
                  </a:lnTo>
                  <a:cubicBezTo>
                    <a:pt x="1314" y="1669"/>
                    <a:pt x="320" y="2805"/>
                    <a:pt x="0" y="6957"/>
                  </a:cubicBezTo>
                  <a:cubicBezTo>
                    <a:pt x="284" y="4083"/>
                    <a:pt x="4934" y="2379"/>
                    <a:pt x="2840" y="2024"/>
                  </a:cubicBezTo>
                  <a:cubicBezTo>
                    <a:pt x="2840" y="2024"/>
                    <a:pt x="4047" y="1350"/>
                    <a:pt x="3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29"/>
          <p:cNvGrpSpPr/>
          <p:nvPr/>
        </p:nvGrpSpPr>
        <p:grpSpPr>
          <a:xfrm>
            <a:off x="102198" y="113287"/>
            <a:ext cx="612911" cy="572725"/>
            <a:chOff x="2142084" y="1031244"/>
            <a:chExt cx="762992" cy="712965"/>
          </a:xfrm>
        </p:grpSpPr>
        <p:sp>
          <p:nvSpPr>
            <p:cNvPr id="1344" name="Google Shape;1344;p29"/>
            <p:cNvSpPr/>
            <p:nvPr/>
          </p:nvSpPr>
          <p:spPr>
            <a:xfrm>
              <a:off x="2466619" y="1367626"/>
              <a:ext cx="438457" cy="376583"/>
            </a:xfrm>
            <a:custGeom>
              <a:avLst/>
              <a:gdLst/>
              <a:ahLst/>
              <a:cxnLst/>
              <a:rect l="l" t="t" r="r" b="b"/>
              <a:pathLst>
                <a:path w="19948" h="17133" extrusionOk="0">
                  <a:moveTo>
                    <a:pt x="7870" y="0"/>
                  </a:moveTo>
                  <a:cubicBezTo>
                    <a:pt x="7376" y="0"/>
                    <a:pt x="6880" y="57"/>
                    <a:pt x="6389" y="171"/>
                  </a:cubicBezTo>
                  <a:cubicBezTo>
                    <a:pt x="4863" y="562"/>
                    <a:pt x="3621" y="1520"/>
                    <a:pt x="2911" y="2833"/>
                  </a:cubicBezTo>
                  <a:cubicBezTo>
                    <a:pt x="1988" y="4466"/>
                    <a:pt x="1810" y="6383"/>
                    <a:pt x="2378" y="8370"/>
                  </a:cubicBezTo>
                  <a:cubicBezTo>
                    <a:pt x="2627" y="9151"/>
                    <a:pt x="2982" y="9932"/>
                    <a:pt x="3443" y="10677"/>
                  </a:cubicBezTo>
                  <a:cubicBezTo>
                    <a:pt x="3129" y="10504"/>
                    <a:pt x="2799" y="10428"/>
                    <a:pt x="2472" y="10428"/>
                  </a:cubicBezTo>
                  <a:cubicBezTo>
                    <a:pt x="1397" y="10428"/>
                    <a:pt x="354" y="11245"/>
                    <a:pt x="0" y="12062"/>
                  </a:cubicBezTo>
                  <a:cubicBezTo>
                    <a:pt x="213" y="12027"/>
                    <a:pt x="424" y="12011"/>
                    <a:pt x="635" y="12011"/>
                  </a:cubicBezTo>
                  <a:cubicBezTo>
                    <a:pt x="3706" y="12011"/>
                    <a:pt x="6728" y="15431"/>
                    <a:pt x="12174" y="16427"/>
                  </a:cubicBezTo>
                  <a:cubicBezTo>
                    <a:pt x="14272" y="16987"/>
                    <a:pt x="16146" y="17133"/>
                    <a:pt x="17529" y="17133"/>
                  </a:cubicBezTo>
                  <a:cubicBezTo>
                    <a:pt x="18954" y="17133"/>
                    <a:pt x="19857" y="16978"/>
                    <a:pt x="19947" y="16960"/>
                  </a:cubicBezTo>
                  <a:lnTo>
                    <a:pt x="19841" y="16356"/>
                  </a:lnTo>
                  <a:cubicBezTo>
                    <a:pt x="19809" y="16356"/>
                    <a:pt x="18941" y="16505"/>
                    <a:pt x="17544" y="16505"/>
                  </a:cubicBezTo>
                  <a:cubicBezTo>
                    <a:pt x="15815" y="16505"/>
                    <a:pt x="13275" y="16277"/>
                    <a:pt x="10506" y="15256"/>
                  </a:cubicBezTo>
                  <a:cubicBezTo>
                    <a:pt x="7454" y="13730"/>
                    <a:pt x="10187" y="11316"/>
                    <a:pt x="10790" y="11032"/>
                  </a:cubicBezTo>
                  <a:cubicBezTo>
                    <a:pt x="10508" y="10961"/>
                    <a:pt x="10241" y="10928"/>
                    <a:pt x="9991" y="10928"/>
                  </a:cubicBezTo>
                  <a:cubicBezTo>
                    <a:pt x="8002" y="10928"/>
                    <a:pt x="7068" y="13001"/>
                    <a:pt x="8235" y="14262"/>
                  </a:cubicBezTo>
                  <a:cubicBezTo>
                    <a:pt x="8128" y="14191"/>
                    <a:pt x="8057" y="14156"/>
                    <a:pt x="7951" y="14120"/>
                  </a:cubicBezTo>
                  <a:cubicBezTo>
                    <a:pt x="5573" y="12807"/>
                    <a:pt x="3692" y="10606"/>
                    <a:pt x="3017" y="8193"/>
                  </a:cubicBezTo>
                  <a:cubicBezTo>
                    <a:pt x="2485" y="6383"/>
                    <a:pt x="2627" y="4644"/>
                    <a:pt x="3443" y="3153"/>
                  </a:cubicBezTo>
                  <a:cubicBezTo>
                    <a:pt x="4118" y="1982"/>
                    <a:pt x="5218" y="1165"/>
                    <a:pt x="6567" y="810"/>
                  </a:cubicBezTo>
                  <a:cubicBezTo>
                    <a:pt x="7001" y="694"/>
                    <a:pt x="7449" y="637"/>
                    <a:pt x="7897" y="637"/>
                  </a:cubicBezTo>
                  <a:cubicBezTo>
                    <a:pt x="8948" y="637"/>
                    <a:pt x="10001" y="948"/>
                    <a:pt x="10897" y="1520"/>
                  </a:cubicBezTo>
                  <a:cubicBezTo>
                    <a:pt x="12884" y="2762"/>
                    <a:pt x="13452" y="5424"/>
                    <a:pt x="12210" y="7376"/>
                  </a:cubicBezTo>
                  <a:cubicBezTo>
                    <a:pt x="11713" y="8157"/>
                    <a:pt x="10968" y="8654"/>
                    <a:pt x="10116" y="8867"/>
                  </a:cubicBezTo>
                  <a:cubicBezTo>
                    <a:pt x="9853" y="8911"/>
                    <a:pt x="9576" y="8941"/>
                    <a:pt x="9302" y="8941"/>
                  </a:cubicBezTo>
                  <a:cubicBezTo>
                    <a:pt x="9133" y="8941"/>
                    <a:pt x="8965" y="8930"/>
                    <a:pt x="8803" y="8903"/>
                  </a:cubicBezTo>
                  <a:cubicBezTo>
                    <a:pt x="6289" y="8176"/>
                    <a:pt x="7677" y="5717"/>
                    <a:pt x="6992" y="5717"/>
                  </a:cubicBezTo>
                  <a:cubicBezTo>
                    <a:pt x="6874" y="5717"/>
                    <a:pt x="6695" y="5790"/>
                    <a:pt x="6425" y="5957"/>
                  </a:cubicBezTo>
                  <a:cubicBezTo>
                    <a:pt x="6460" y="5673"/>
                    <a:pt x="7063" y="4679"/>
                    <a:pt x="7134" y="3827"/>
                  </a:cubicBezTo>
                  <a:lnTo>
                    <a:pt x="7134" y="3827"/>
                  </a:lnTo>
                  <a:cubicBezTo>
                    <a:pt x="5147" y="4608"/>
                    <a:pt x="4756" y="7199"/>
                    <a:pt x="6708" y="8903"/>
                  </a:cubicBezTo>
                  <a:cubicBezTo>
                    <a:pt x="7499" y="9607"/>
                    <a:pt x="8308" y="9898"/>
                    <a:pt x="9087" y="9898"/>
                  </a:cubicBezTo>
                  <a:cubicBezTo>
                    <a:pt x="10230" y="9898"/>
                    <a:pt x="11309" y="9271"/>
                    <a:pt x="12174" y="8406"/>
                  </a:cubicBezTo>
                  <a:cubicBezTo>
                    <a:pt x="12387" y="8193"/>
                    <a:pt x="12565" y="7980"/>
                    <a:pt x="12742" y="7731"/>
                  </a:cubicBezTo>
                  <a:cubicBezTo>
                    <a:pt x="13985" y="5744"/>
                    <a:pt x="13665" y="3224"/>
                    <a:pt x="12068" y="1627"/>
                  </a:cubicBezTo>
                  <a:cubicBezTo>
                    <a:pt x="11819" y="1378"/>
                    <a:pt x="11536" y="1165"/>
                    <a:pt x="11252" y="952"/>
                  </a:cubicBezTo>
                  <a:cubicBezTo>
                    <a:pt x="10224" y="326"/>
                    <a:pt x="9055" y="0"/>
                    <a:pt x="7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9"/>
            <p:cNvSpPr/>
            <p:nvPr/>
          </p:nvSpPr>
          <p:spPr>
            <a:xfrm>
              <a:off x="2265238" y="1275222"/>
              <a:ext cx="280970" cy="296290"/>
            </a:xfrm>
            <a:custGeom>
              <a:avLst/>
              <a:gdLst/>
              <a:ahLst/>
              <a:cxnLst/>
              <a:rect l="l" t="t" r="r" b="b"/>
              <a:pathLst>
                <a:path w="12783" h="13480" extrusionOk="0">
                  <a:moveTo>
                    <a:pt x="3946" y="1"/>
                  </a:moveTo>
                  <a:cubicBezTo>
                    <a:pt x="2383" y="1"/>
                    <a:pt x="862" y="1146"/>
                    <a:pt x="538" y="2707"/>
                  </a:cubicBezTo>
                  <a:cubicBezTo>
                    <a:pt x="1" y="4522"/>
                    <a:pt x="1563" y="6245"/>
                    <a:pt x="3155" y="6245"/>
                  </a:cubicBezTo>
                  <a:cubicBezTo>
                    <a:pt x="3774" y="6245"/>
                    <a:pt x="4397" y="5985"/>
                    <a:pt x="4903" y="5369"/>
                  </a:cubicBezTo>
                  <a:cubicBezTo>
                    <a:pt x="5152" y="4979"/>
                    <a:pt x="5294" y="4553"/>
                    <a:pt x="5258" y="4127"/>
                  </a:cubicBezTo>
                  <a:lnTo>
                    <a:pt x="5258" y="4127"/>
                  </a:lnTo>
                  <a:cubicBezTo>
                    <a:pt x="4978" y="4804"/>
                    <a:pt x="4223" y="5082"/>
                    <a:pt x="3566" y="5082"/>
                  </a:cubicBezTo>
                  <a:cubicBezTo>
                    <a:pt x="3224" y="5082"/>
                    <a:pt x="2909" y="5006"/>
                    <a:pt x="2703" y="4872"/>
                  </a:cubicBezTo>
                  <a:cubicBezTo>
                    <a:pt x="3945" y="3843"/>
                    <a:pt x="1318" y="3098"/>
                    <a:pt x="1709" y="1749"/>
                  </a:cubicBezTo>
                  <a:cubicBezTo>
                    <a:pt x="2259" y="1086"/>
                    <a:pt x="3074" y="755"/>
                    <a:pt x="3909" y="755"/>
                  </a:cubicBezTo>
                  <a:cubicBezTo>
                    <a:pt x="4907" y="755"/>
                    <a:pt x="5934" y="1228"/>
                    <a:pt x="6571" y="2175"/>
                  </a:cubicBezTo>
                  <a:cubicBezTo>
                    <a:pt x="7565" y="3417"/>
                    <a:pt x="7743" y="5582"/>
                    <a:pt x="7530" y="7179"/>
                  </a:cubicBezTo>
                  <a:cubicBezTo>
                    <a:pt x="7317" y="9131"/>
                    <a:pt x="7672" y="11155"/>
                    <a:pt x="8736" y="12823"/>
                  </a:cubicBezTo>
                  <a:cubicBezTo>
                    <a:pt x="8701" y="13000"/>
                    <a:pt x="8736" y="13178"/>
                    <a:pt x="8878" y="13320"/>
                  </a:cubicBezTo>
                  <a:cubicBezTo>
                    <a:pt x="8967" y="13426"/>
                    <a:pt x="9091" y="13479"/>
                    <a:pt x="9216" y="13479"/>
                  </a:cubicBezTo>
                  <a:cubicBezTo>
                    <a:pt x="9340" y="13479"/>
                    <a:pt x="9464" y="13426"/>
                    <a:pt x="9553" y="13320"/>
                  </a:cubicBezTo>
                  <a:cubicBezTo>
                    <a:pt x="9766" y="13142"/>
                    <a:pt x="9766" y="12823"/>
                    <a:pt x="9553" y="12645"/>
                  </a:cubicBezTo>
                  <a:cubicBezTo>
                    <a:pt x="9482" y="12539"/>
                    <a:pt x="9375" y="12503"/>
                    <a:pt x="9304" y="12503"/>
                  </a:cubicBezTo>
                  <a:cubicBezTo>
                    <a:pt x="7849" y="10019"/>
                    <a:pt x="7814" y="7037"/>
                    <a:pt x="8914" y="4482"/>
                  </a:cubicBezTo>
                  <a:cubicBezTo>
                    <a:pt x="9411" y="3417"/>
                    <a:pt x="10156" y="3098"/>
                    <a:pt x="11185" y="2601"/>
                  </a:cubicBezTo>
                  <a:cubicBezTo>
                    <a:pt x="12321" y="2068"/>
                    <a:pt x="12250" y="1146"/>
                    <a:pt x="12783" y="45"/>
                  </a:cubicBezTo>
                  <a:lnTo>
                    <a:pt x="12783" y="45"/>
                  </a:lnTo>
                  <a:cubicBezTo>
                    <a:pt x="12641" y="81"/>
                    <a:pt x="12499" y="152"/>
                    <a:pt x="12392" y="223"/>
                  </a:cubicBezTo>
                  <a:cubicBezTo>
                    <a:pt x="10476" y="1075"/>
                    <a:pt x="9056" y="2672"/>
                    <a:pt x="8240" y="4553"/>
                  </a:cubicBezTo>
                  <a:cubicBezTo>
                    <a:pt x="7991" y="2601"/>
                    <a:pt x="6926" y="755"/>
                    <a:pt x="4903" y="152"/>
                  </a:cubicBezTo>
                  <a:cubicBezTo>
                    <a:pt x="4589" y="49"/>
                    <a:pt x="4267" y="1"/>
                    <a:pt x="3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9"/>
            <p:cNvSpPr/>
            <p:nvPr/>
          </p:nvSpPr>
          <p:spPr>
            <a:xfrm>
              <a:off x="2142084" y="1031244"/>
              <a:ext cx="314138" cy="352647"/>
            </a:xfrm>
            <a:custGeom>
              <a:avLst/>
              <a:gdLst/>
              <a:ahLst/>
              <a:cxnLst/>
              <a:rect l="l" t="t" r="r" b="b"/>
              <a:pathLst>
                <a:path w="14292" h="16044" extrusionOk="0">
                  <a:moveTo>
                    <a:pt x="9903" y="1"/>
                  </a:moveTo>
                  <a:lnTo>
                    <a:pt x="9903" y="1"/>
                  </a:lnTo>
                  <a:cubicBezTo>
                    <a:pt x="9016" y="391"/>
                    <a:pt x="8164" y="1704"/>
                    <a:pt x="8767" y="2769"/>
                  </a:cubicBezTo>
                  <a:cubicBezTo>
                    <a:pt x="8164" y="2414"/>
                    <a:pt x="7560" y="2130"/>
                    <a:pt x="6886" y="1917"/>
                  </a:cubicBezTo>
                  <a:cubicBezTo>
                    <a:pt x="6275" y="1741"/>
                    <a:pt x="5675" y="1653"/>
                    <a:pt x="5093" y="1653"/>
                  </a:cubicBezTo>
                  <a:cubicBezTo>
                    <a:pt x="4153" y="1653"/>
                    <a:pt x="3260" y="1883"/>
                    <a:pt x="2449" y="2343"/>
                  </a:cubicBezTo>
                  <a:cubicBezTo>
                    <a:pt x="1385" y="2911"/>
                    <a:pt x="639" y="3905"/>
                    <a:pt x="320" y="5147"/>
                  </a:cubicBezTo>
                  <a:cubicBezTo>
                    <a:pt x="0" y="6460"/>
                    <a:pt x="213" y="7880"/>
                    <a:pt x="959" y="9051"/>
                  </a:cubicBezTo>
                  <a:cubicBezTo>
                    <a:pt x="1101" y="9300"/>
                    <a:pt x="1278" y="9513"/>
                    <a:pt x="1491" y="9690"/>
                  </a:cubicBezTo>
                  <a:cubicBezTo>
                    <a:pt x="2248" y="10447"/>
                    <a:pt x="3267" y="10856"/>
                    <a:pt x="4305" y="10856"/>
                  </a:cubicBezTo>
                  <a:cubicBezTo>
                    <a:pt x="5017" y="10856"/>
                    <a:pt x="5738" y="10663"/>
                    <a:pt x="6389" y="10258"/>
                  </a:cubicBezTo>
                  <a:cubicBezTo>
                    <a:pt x="6602" y="10116"/>
                    <a:pt x="6779" y="9974"/>
                    <a:pt x="6921" y="9797"/>
                  </a:cubicBezTo>
                  <a:cubicBezTo>
                    <a:pt x="8093" y="8625"/>
                    <a:pt x="8732" y="6957"/>
                    <a:pt x="7347" y="5395"/>
                  </a:cubicBezTo>
                  <a:cubicBezTo>
                    <a:pt x="6728" y="4697"/>
                    <a:pt x="5967" y="4375"/>
                    <a:pt x="5258" y="4375"/>
                  </a:cubicBezTo>
                  <a:cubicBezTo>
                    <a:pt x="4381" y="4375"/>
                    <a:pt x="3583" y="4867"/>
                    <a:pt x="3230" y="5750"/>
                  </a:cubicBezTo>
                  <a:cubicBezTo>
                    <a:pt x="3940" y="5679"/>
                    <a:pt x="4721" y="5182"/>
                    <a:pt x="4969" y="5147"/>
                  </a:cubicBezTo>
                  <a:lnTo>
                    <a:pt x="4969" y="5147"/>
                  </a:lnTo>
                  <a:cubicBezTo>
                    <a:pt x="4604" y="5737"/>
                    <a:pt x="4789" y="5793"/>
                    <a:pt x="5188" y="5793"/>
                  </a:cubicBezTo>
                  <a:cubicBezTo>
                    <a:pt x="5282" y="5793"/>
                    <a:pt x="5388" y="5790"/>
                    <a:pt x="5501" y="5790"/>
                  </a:cubicBezTo>
                  <a:cubicBezTo>
                    <a:pt x="6122" y="5790"/>
                    <a:pt x="6967" y="5884"/>
                    <a:pt x="7312" y="7099"/>
                  </a:cubicBezTo>
                  <a:cubicBezTo>
                    <a:pt x="7383" y="7419"/>
                    <a:pt x="7383" y="7773"/>
                    <a:pt x="7312" y="8128"/>
                  </a:cubicBezTo>
                  <a:cubicBezTo>
                    <a:pt x="7134" y="8838"/>
                    <a:pt x="6708" y="9442"/>
                    <a:pt x="6105" y="9832"/>
                  </a:cubicBezTo>
                  <a:cubicBezTo>
                    <a:pt x="5538" y="10185"/>
                    <a:pt x="4907" y="10355"/>
                    <a:pt x="4284" y="10355"/>
                  </a:cubicBezTo>
                  <a:cubicBezTo>
                    <a:pt x="3154" y="10355"/>
                    <a:pt x="2048" y="9797"/>
                    <a:pt x="1385" y="8767"/>
                  </a:cubicBezTo>
                  <a:cubicBezTo>
                    <a:pt x="746" y="7738"/>
                    <a:pt x="533" y="6460"/>
                    <a:pt x="817" y="5253"/>
                  </a:cubicBezTo>
                  <a:cubicBezTo>
                    <a:pt x="1101" y="4189"/>
                    <a:pt x="1775" y="3301"/>
                    <a:pt x="2698" y="2769"/>
                  </a:cubicBezTo>
                  <a:cubicBezTo>
                    <a:pt x="3428" y="2361"/>
                    <a:pt x="4223" y="2161"/>
                    <a:pt x="5060" y="2161"/>
                  </a:cubicBezTo>
                  <a:cubicBezTo>
                    <a:pt x="5606" y="2161"/>
                    <a:pt x="6169" y="2246"/>
                    <a:pt x="6744" y="2414"/>
                  </a:cubicBezTo>
                  <a:cubicBezTo>
                    <a:pt x="8696" y="2982"/>
                    <a:pt x="10506" y="4473"/>
                    <a:pt x="11536" y="6389"/>
                  </a:cubicBezTo>
                  <a:cubicBezTo>
                    <a:pt x="11571" y="6496"/>
                    <a:pt x="11606" y="6567"/>
                    <a:pt x="11642" y="6638"/>
                  </a:cubicBezTo>
                  <a:cubicBezTo>
                    <a:pt x="11336" y="6351"/>
                    <a:pt x="10968" y="6219"/>
                    <a:pt x="10605" y="6219"/>
                  </a:cubicBezTo>
                  <a:cubicBezTo>
                    <a:pt x="9618" y="6219"/>
                    <a:pt x="8662" y="7192"/>
                    <a:pt x="9051" y="8696"/>
                  </a:cubicBezTo>
                  <a:cubicBezTo>
                    <a:pt x="9189" y="8374"/>
                    <a:pt x="10042" y="7769"/>
                    <a:pt x="10964" y="7769"/>
                  </a:cubicBezTo>
                  <a:cubicBezTo>
                    <a:pt x="11464" y="7769"/>
                    <a:pt x="11985" y="7948"/>
                    <a:pt x="12423" y="8448"/>
                  </a:cubicBezTo>
                  <a:cubicBezTo>
                    <a:pt x="13644" y="9879"/>
                    <a:pt x="13836" y="15804"/>
                    <a:pt x="13809" y="16036"/>
                  </a:cubicBezTo>
                  <a:lnTo>
                    <a:pt x="13809" y="16036"/>
                  </a:lnTo>
                  <a:cubicBezTo>
                    <a:pt x="13854" y="15831"/>
                    <a:pt x="14292" y="13159"/>
                    <a:pt x="13381" y="9797"/>
                  </a:cubicBezTo>
                  <a:cubicBezTo>
                    <a:pt x="12529" y="5111"/>
                    <a:pt x="9441" y="2662"/>
                    <a:pt x="9903" y="1"/>
                  </a:cubicBezTo>
                  <a:close/>
                  <a:moveTo>
                    <a:pt x="13809" y="16036"/>
                  </a:moveTo>
                  <a:cubicBezTo>
                    <a:pt x="13808" y="16039"/>
                    <a:pt x="13808" y="16041"/>
                    <a:pt x="13807" y="16043"/>
                  </a:cubicBezTo>
                  <a:cubicBezTo>
                    <a:pt x="13808" y="16043"/>
                    <a:pt x="13808" y="16040"/>
                    <a:pt x="13809" y="160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9"/>
            <p:cNvSpPr/>
            <p:nvPr/>
          </p:nvSpPr>
          <p:spPr>
            <a:xfrm>
              <a:off x="2468179" y="1159959"/>
              <a:ext cx="108449" cy="152937"/>
            </a:xfrm>
            <a:custGeom>
              <a:avLst/>
              <a:gdLst/>
              <a:ahLst/>
              <a:cxnLst/>
              <a:rect l="l" t="t" r="r" b="b"/>
              <a:pathLst>
                <a:path w="4934" h="6958" extrusionOk="0">
                  <a:moveTo>
                    <a:pt x="3940" y="1"/>
                  </a:moveTo>
                  <a:lnTo>
                    <a:pt x="3940" y="1"/>
                  </a:lnTo>
                  <a:cubicBezTo>
                    <a:pt x="1314" y="1669"/>
                    <a:pt x="320" y="2805"/>
                    <a:pt x="0" y="6957"/>
                  </a:cubicBezTo>
                  <a:cubicBezTo>
                    <a:pt x="284" y="4083"/>
                    <a:pt x="4934" y="2379"/>
                    <a:pt x="2840" y="2024"/>
                  </a:cubicBezTo>
                  <a:cubicBezTo>
                    <a:pt x="2840" y="2024"/>
                    <a:pt x="4047" y="1350"/>
                    <a:pt x="3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48" name="Google Shape;1348;p29"/>
          <p:cNvPicPr preferRelativeResize="0"/>
          <p:nvPr/>
        </p:nvPicPr>
        <p:blipFill>
          <a:blip r:embed="rId3">
            <a:alphaModFix/>
          </a:blip>
          <a:stretch>
            <a:fillRect/>
          </a:stretch>
        </p:blipFill>
        <p:spPr>
          <a:xfrm rot="9430512" flipH="1">
            <a:off x="79751" y="4209754"/>
            <a:ext cx="844300" cy="1011568"/>
          </a:xfrm>
          <a:prstGeom prst="rect">
            <a:avLst/>
          </a:prstGeom>
          <a:noFill/>
          <a:ln>
            <a:noFill/>
          </a:ln>
        </p:spPr>
      </p:pic>
      <p:pic>
        <p:nvPicPr>
          <p:cNvPr id="1349" name="Google Shape;1349;p29"/>
          <p:cNvPicPr preferRelativeResize="0"/>
          <p:nvPr/>
        </p:nvPicPr>
        <p:blipFill>
          <a:blip r:embed="rId4">
            <a:alphaModFix amt="52999"/>
          </a:blip>
          <a:stretch>
            <a:fillRect/>
          </a:stretch>
        </p:blipFill>
        <p:spPr>
          <a:xfrm rot="8100006">
            <a:off x="7904589" y="4550510"/>
            <a:ext cx="497121" cy="1068605"/>
          </a:xfrm>
          <a:prstGeom prst="rect">
            <a:avLst/>
          </a:prstGeom>
          <a:noFill/>
          <a:ln>
            <a:noFill/>
          </a:ln>
        </p:spPr>
      </p:pic>
      <p:pic>
        <p:nvPicPr>
          <p:cNvPr id="1350" name="Google Shape;1350;p29"/>
          <p:cNvPicPr preferRelativeResize="0"/>
          <p:nvPr/>
        </p:nvPicPr>
        <p:blipFill rotWithShape="1">
          <a:blip r:embed="rId5">
            <a:alphaModFix/>
          </a:blip>
          <a:srcRect r="41755" b="53733"/>
          <a:stretch/>
        </p:blipFill>
        <p:spPr>
          <a:xfrm>
            <a:off x="8477005" y="4632150"/>
            <a:ext cx="590665" cy="511350"/>
          </a:xfrm>
          <a:prstGeom prst="rect">
            <a:avLst/>
          </a:prstGeom>
          <a:noFill/>
          <a:ln>
            <a:noFill/>
          </a:ln>
        </p:spPr>
      </p:pic>
      <p:pic>
        <p:nvPicPr>
          <p:cNvPr id="1351" name="Google Shape;1351;p29"/>
          <p:cNvPicPr preferRelativeResize="0"/>
          <p:nvPr/>
        </p:nvPicPr>
        <p:blipFill>
          <a:blip r:embed="rId6">
            <a:alphaModFix amt="66000"/>
          </a:blip>
          <a:stretch>
            <a:fillRect/>
          </a:stretch>
        </p:blipFill>
        <p:spPr>
          <a:xfrm>
            <a:off x="1166250" y="4632150"/>
            <a:ext cx="505075" cy="511350"/>
          </a:xfrm>
          <a:prstGeom prst="rect">
            <a:avLst/>
          </a:prstGeom>
          <a:noFill/>
          <a:ln>
            <a:noFill/>
          </a:ln>
        </p:spPr>
      </p:pic>
      <p:pic>
        <p:nvPicPr>
          <p:cNvPr id="1352" name="Google Shape;1352;p29"/>
          <p:cNvPicPr preferRelativeResize="0"/>
          <p:nvPr/>
        </p:nvPicPr>
        <p:blipFill>
          <a:blip r:embed="rId7">
            <a:alphaModFix/>
          </a:blip>
          <a:stretch>
            <a:fillRect/>
          </a:stretch>
        </p:blipFill>
        <p:spPr>
          <a:xfrm rot="1035213" flipH="1">
            <a:off x="7347864" y="4795673"/>
            <a:ext cx="229545" cy="184283"/>
          </a:xfrm>
          <a:prstGeom prst="rect">
            <a:avLst/>
          </a:prstGeom>
          <a:noFill/>
          <a:ln>
            <a:noFill/>
          </a:ln>
        </p:spPr>
      </p:pic>
      <p:pic>
        <p:nvPicPr>
          <p:cNvPr id="1353" name="Google Shape;1353;p29"/>
          <p:cNvPicPr preferRelativeResize="0"/>
          <p:nvPr/>
        </p:nvPicPr>
        <p:blipFill>
          <a:blip r:embed="rId8">
            <a:alphaModFix/>
          </a:blip>
          <a:stretch>
            <a:fillRect/>
          </a:stretch>
        </p:blipFill>
        <p:spPr>
          <a:xfrm rot="4117979" flipH="1">
            <a:off x="7622235" y="-27252"/>
            <a:ext cx="687680" cy="714405"/>
          </a:xfrm>
          <a:prstGeom prst="rect">
            <a:avLst/>
          </a:prstGeom>
          <a:noFill/>
          <a:ln>
            <a:noFill/>
          </a:ln>
        </p:spPr>
      </p:pic>
      <p:pic>
        <p:nvPicPr>
          <p:cNvPr id="1354" name="Google Shape;1354;p29"/>
          <p:cNvPicPr preferRelativeResize="0"/>
          <p:nvPr/>
        </p:nvPicPr>
        <p:blipFill>
          <a:blip r:embed="rId9">
            <a:alphaModFix/>
          </a:blip>
          <a:stretch>
            <a:fillRect/>
          </a:stretch>
        </p:blipFill>
        <p:spPr>
          <a:xfrm rot="-3599975">
            <a:off x="858355" y="-42421"/>
            <a:ext cx="716864" cy="744728"/>
          </a:xfrm>
          <a:prstGeom prst="rect">
            <a:avLst/>
          </a:prstGeom>
          <a:noFill/>
          <a:ln>
            <a:noFill/>
          </a:ln>
        </p:spPr>
      </p:pic>
      <p:pic>
        <p:nvPicPr>
          <p:cNvPr id="1355" name="Google Shape;1355;p29"/>
          <p:cNvPicPr preferRelativeResize="0"/>
          <p:nvPr/>
        </p:nvPicPr>
        <p:blipFill>
          <a:blip r:embed="rId10">
            <a:alphaModFix/>
          </a:blip>
          <a:stretch>
            <a:fillRect/>
          </a:stretch>
        </p:blipFill>
        <p:spPr>
          <a:xfrm rot="5400000">
            <a:off x="1773902" y="26644"/>
            <a:ext cx="458275" cy="293987"/>
          </a:xfrm>
          <a:prstGeom prst="rect">
            <a:avLst/>
          </a:prstGeom>
          <a:noFill/>
          <a:ln>
            <a:noFill/>
          </a:ln>
        </p:spPr>
      </p:pic>
      <p:pic>
        <p:nvPicPr>
          <p:cNvPr id="1356" name="Google Shape;1356;p29"/>
          <p:cNvPicPr preferRelativeResize="0"/>
          <p:nvPr/>
        </p:nvPicPr>
        <p:blipFill>
          <a:blip r:embed="rId11">
            <a:alphaModFix/>
          </a:blip>
          <a:stretch>
            <a:fillRect/>
          </a:stretch>
        </p:blipFill>
        <p:spPr>
          <a:xfrm>
            <a:off x="6719688" y="-178745"/>
            <a:ext cx="625130" cy="581519"/>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357"/>
        <p:cNvGrpSpPr/>
        <p:nvPr/>
      </p:nvGrpSpPr>
      <p:grpSpPr>
        <a:xfrm>
          <a:off x="0" y="0"/>
          <a:ext cx="0" cy="0"/>
          <a:chOff x="0" y="0"/>
          <a:chExt cx="0" cy="0"/>
        </a:xfrm>
      </p:grpSpPr>
      <p:pic>
        <p:nvPicPr>
          <p:cNvPr id="1358" name="Google Shape;1358;p30"/>
          <p:cNvPicPr preferRelativeResize="0"/>
          <p:nvPr/>
        </p:nvPicPr>
        <p:blipFill rotWithShape="1">
          <a:blip r:embed="rId2">
            <a:alphaModFix amt="40000"/>
          </a:blip>
          <a:srcRect t="15569"/>
          <a:stretch/>
        </p:blipFill>
        <p:spPr>
          <a:xfrm>
            <a:off x="-5" y="0"/>
            <a:ext cx="9143999" cy="5143501"/>
          </a:xfrm>
          <a:prstGeom prst="rect">
            <a:avLst/>
          </a:prstGeom>
          <a:noFill/>
          <a:ln>
            <a:noFill/>
          </a:ln>
        </p:spPr>
      </p:pic>
      <p:grpSp>
        <p:nvGrpSpPr>
          <p:cNvPr id="1359" name="Google Shape;1359;p30"/>
          <p:cNvGrpSpPr/>
          <p:nvPr/>
        </p:nvGrpSpPr>
        <p:grpSpPr>
          <a:xfrm>
            <a:off x="3168533" y="4542237"/>
            <a:ext cx="2806934" cy="329238"/>
            <a:chOff x="2474422" y="4672912"/>
            <a:chExt cx="2806934" cy="329238"/>
          </a:xfrm>
        </p:grpSpPr>
        <p:sp>
          <p:nvSpPr>
            <p:cNvPr id="1360" name="Google Shape;1360;p30"/>
            <p:cNvSpPr/>
            <p:nvPr/>
          </p:nvSpPr>
          <p:spPr>
            <a:xfrm>
              <a:off x="3737459" y="4724389"/>
              <a:ext cx="131858" cy="164630"/>
            </a:xfrm>
            <a:custGeom>
              <a:avLst/>
              <a:gdLst/>
              <a:ahLst/>
              <a:cxnLst/>
              <a:rect l="l" t="t" r="r" b="b"/>
              <a:pathLst>
                <a:path w="5999" h="7490" extrusionOk="0">
                  <a:moveTo>
                    <a:pt x="1100" y="1"/>
                  </a:moveTo>
                  <a:lnTo>
                    <a:pt x="1100" y="1"/>
                  </a:lnTo>
                  <a:cubicBezTo>
                    <a:pt x="0" y="1527"/>
                    <a:pt x="1065" y="2414"/>
                    <a:pt x="2307" y="3302"/>
                  </a:cubicBezTo>
                  <a:cubicBezTo>
                    <a:pt x="4721" y="5005"/>
                    <a:pt x="5998" y="7490"/>
                    <a:pt x="5998" y="7490"/>
                  </a:cubicBezTo>
                  <a:cubicBezTo>
                    <a:pt x="5714" y="3479"/>
                    <a:pt x="4437" y="675"/>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0"/>
            <p:cNvSpPr/>
            <p:nvPr/>
          </p:nvSpPr>
          <p:spPr>
            <a:xfrm>
              <a:off x="3713610" y="4882184"/>
              <a:ext cx="136979" cy="59896"/>
            </a:xfrm>
            <a:custGeom>
              <a:avLst/>
              <a:gdLst/>
              <a:ahLst/>
              <a:cxnLst/>
              <a:rect l="l" t="t" r="r" b="b"/>
              <a:pathLst>
                <a:path w="6232" h="2725" extrusionOk="0">
                  <a:moveTo>
                    <a:pt x="2595" y="1"/>
                  </a:moveTo>
                  <a:cubicBezTo>
                    <a:pt x="553" y="1"/>
                    <a:pt x="0" y="2467"/>
                    <a:pt x="648" y="2467"/>
                  </a:cubicBezTo>
                  <a:cubicBezTo>
                    <a:pt x="720" y="2467"/>
                    <a:pt x="807" y="2437"/>
                    <a:pt x="908" y="2369"/>
                  </a:cubicBezTo>
                  <a:cubicBezTo>
                    <a:pt x="1639" y="1906"/>
                    <a:pt x="2395" y="1741"/>
                    <a:pt x="3099" y="1741"/>
                  </a:cubicBezTo>
                  <a:cubicBezTo>
                    <a:pt x="4819" y="1741"/>
                    <a:pt x="6232" y="2724"/>
                    <a:pt x="6232" y="2724"/>
                  </a:cubicBezTo>
                  <a:cubicBezTo>
                    <a:pt x="5664" y="1695"/>
                    <a:pt x="4492" y="204"/>
                    <a:pt x="2966" y="27"/>
                  </a:cubicBezTo>
                  <a:cubicBezTo>
                    <a:pt x="2837" y="9"/>
                    <a:pt x="2713" y="1"/>
                    <a:pt x="2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0"/>
            <p:cNvSpPr/>
            <p:nvPr/>
          </p:nvSpPr>
          <p:spPr>
            <a:xfrm>
              <a:off x="3823268" y="4672912"/>
              <a:ext cx="109241" cy="120934"/>
            </a:xfrm>
            <a:custGeom>
              <a:avLst/>
              <a:gdLst/>
              <a:ahLst/>
              <a:cxnLst/>
              <a:rect l="l" t="t" r="r" b="b"/>
              <a:pathLst>
                <a:path w="4970" h="5502" extrusionOk="0">
                  <a:moveTo>
                    <a:pt x="2485" y="0"/>
                  </a:moveTo>
                  <a:cubicBezTo>
                    <a:pt x="2236" y="107"/>
                    <a:pt x="1668" y="1456"/>
                    <a:pt x="1775" y="1846"/>
                  </a:cubicBezTo>
                  <a:cubicBezTo>
                    <a:pt x="1661" y="1684"/>
                    <a:pt x="1407" y="1618"/>
                    <a:pt x="1107" y="1618"/>
                  </a:cubicBezTo>
                  <a:cubicBezTo>
                    <a:pt x="750" y="1618"/>
                    <a:pt x="328" y="1711"/>
                    <a:pt x="0" y="1846"/>
                  </a:cubicBezTo>
                  <a:cubicBezTo>
                    <a:pt x="0" y="1846"/>
                    <a:pt x="1456" y="3053"/>
                    <a:pt x="2023" y="5502"/>
                  </a:cubicBezTo>
                  <a:cubicBezTo>
                    <a:pt x="2023" y="5502"/>
                    <a:pt x="1988" y="4259"/>
                    <a:pt x="1775" y="3408"/>
                  </a:cubicBezTo>
                  <a:cubicBezTo>
                    <a:pt x="1674" y="2921"/>
                    <a:pt x="1804" y="2654"/>
                    <a:pt x="2001" y="2654"/>
                  </a:cubicBezTo>
                  <a:cubicBezTo>
                    <a:pt x="2148" y="2654"/>
                    <a:pt x="2333" y="2804"/>
                    <a:pt x="2485" y="3124"/>
                  </a:cubicBezTo>
                  <a:cubicBezTo>
                    <a:pt x="2622" y="2804"/>
                    <a:pt x="2804" y="2654"/>
                    <a:pt x="2951" y="2654"/>
                  </a:cubicBezTo>
                  <a:cubicBezTo>
                    <a:pt x="3148" y="2654"/>
                    <a:pt x="3281" y="2921"/>
                    <a:pt x="3159" y="3408"/>
                  </a:cubicBezTo>
                  <a:cubicBezTo>
                    <a:pt x="2982" y="4259"/>
                    <a:pt x="2946" y="5502"/>
                    <a:pt x="2946" y="5502"/>
                  </a:cubicBezTo>
                  <a:cubicBezTo>
                    <a:pt x="3514" y="3053"/>
                    <a:pt x="4969" y="1846"/>
                    <a:pt x="4969" y="1846"/>
                  </a:cubicBezTo>
                  <a:cubicBezTo>
                    <a:pt x="4622" y="1711"/>
                    <a:pt x="4202" y="1618"/>
                    <a:pt x="3851" y="1618"/>
                  </a:cubicBezTo>
                  <a:cubicBezTo>
                    <a:pt x="3555" y="1618"/>
                    <a:pt x="3308" y="1684"/>
                    <a:pt x="3195" y="1846"/>
                  </a:cubicBezTo>
                  <a:cubicBezTo>
                    <a:pt x="3301" y="1456"/>
                    <a:pt x="2698" y="107"/>
                    <a:pt x="2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0"/>
            <p:cNvSpPr/>
            <p:nvPr/>
          </p:nvSpPr>
          <p:spPr>
            <a:xfrm>
              <a:off x="3885670" y="4724389"/>
              <a:ext cx="132649" cy="164630"/>
            </a:xfrm>
            <a:custGeom>
              <a:avLst/>
              <a:gdLst/>
              <a:ahLst/>
              <a:cxnLst/>
              <a:rect l="l" t="t" r="r" b="b"/>
              <a:pathLst>
                <a:path w="6035" h="7490" extrusionOk="0">
                  <a:moveTo>
                    <a:pt x="4899" y="1"/>
                  </a:moveTo>
                  <a:lnTo>
                    <a:pt x="4899" y="1"/>
                  </a:lnTo>
                  <a:cubicBezTo>
                    <a:pt x="1562" y="675"/>
                    <a:pt x="285" y="3515"/>
                    <a:pt x="1" y="7490"/>
                  </a:cubicBezTo>
                  <a:cubicBezTo>
                    <a:pt x="1" y="7490"/>
                    <a:pt x="1314" y="5005"/>
                    <a:pt x="3728" y="3302"/>
                  </a:cubicBezTo>
                  <a:cubicBezTo>
                    <a:pt x="4934" y="2414"/>
                    <a:pt x="6035" y="1527"/>
                    <a:pt x="48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0"/>
            <p:cNvSpPr/>
            <p:nvPr/>
          </p:nvSpPr>
          <p:spPr>
            <a:xfrm>
              <a:off x="3904397" y="4882184"/>
              <a:ext cx="137089" cy="59896"/>
            </a:xfrm>
            <a:custGeom>
              <a:avLst/>
              <a:gdLst/>
              <a:ahLst/>
              <a:cxnLst/>
              <a:rect l="l" t="t" r="r" b="b"/>
              <a:pathLst>
                <a:path w="6237" h="2725" extrusionOk="0">
                  <a:moveTo>
                    <a:pt x="3671" y="1"/>
                  </a:moveTo>
                  <a:cubicBezTo>
                    <a:pt x="3553" y="1"/>
                    <a:pt x="3430" y="9"/>
                    <a:pt x="3301" y="27"/>
                  </a:cubicBezTo>
                  <a:cubicBezTo>
                    <a:pt x="1775" y="204"/>
                    <a:pt x="568" y="1695"/>
                    <a:pt x="1" y="2724"/>
                  </a:cubicBezTo>
                  <a:cubicBezTo>
                    <a:pt x="1" y="2724"/>
                    <a:pt x="1431" y="1741"/>
                    <a:pt x="3149" y="1741"/>
                  </a:cubicBezTo>
                  <a:cubicBezTo>
                    <a:pt x="3852" y="1741"/>
                    <a:pt x="4603" y="1906"/>
                    <a:pt x="5325" y="2369"/>
                  </a:cubicBezTo>
                  <a:cubicBezTo>
                    <a:pt x="5422" y="2431"/>
                    <a:pt x="5506" y="2459"/>
                    <a:pt x="5576" y="2459"/>
                  </a:cubicBezTo>
                  <a:cubicBezTo>
                    <a:pt x="6236" y="2459"/>
                    <a:pt x="5691"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0"/>
            <p:cNvSpPr/>
            <p:nvPr/>
          </p:nvSpPr>
          <p:spPr>
            <a:xfrm>
              <a:off x="3534627" y="4749358"/>
              <a:ext cx="685754" cy="229383"/>
            </a:xfrm>
            <a:custGeom>
              <a:avLst/>
              <a:gdLst/>
              <a:ahLst/>
              <a:cxnLst/>
              <a:rect l="l" t="t" r="r" b="b"/>
              <a:pathLst>
                <a:path w="31199" h="10436" extrusionOk="0">
                  <a:moveTo>
                    <a:pt x="3372" y="1"/>
                  </a:moveTo>
                  <a:cubicBezTo>
                    <a:pt x="2591" y="533"/>
                    <a:pt x="2591" y="1988"/>
                    <a:pt x="3798" y="2237"/>
                  </a:cubicBezTo>
                  <a:cubicBezTo>
                    <a:pt x="1455" y="2982"/>
                    <a:pt x="0" y="4934"/>
                    <a:pt x="213" y="7099"/>
                  </a:cubicBezTo>
                  <a:cubicBezTo>
                    <a:pt x="319" y="8093"/>
                    <a:pt x="816" y="8980"/>
                    <a:pt x="1562" y="9619"/>
                  </a:cubicBezTo>
                  <a:cubicBezTo>
                    <a:pt x="2236" y="10152"/>
                    <a:pt x="3052" y="10436"/>
                    <a:pt x="3904" y="10436"/>
                  </a:cubicBezTo>
                  <a:lnTo>
                    <a:pt x="4295" y="10436"/>
                  </a:lnTo>
                  <a:cubicBezTo>
                    <a:pt x="5856" y="10294"/>
                    <a:pt x="6992" y="8980"/>
                    <a:pt x="7028" y="7454"/>
                  </a:cubicBezTo>
                  <a:lnTo>
                    <a:pt x="7028" y="7383"/>
                  </a:lnTo>
                  <a:cubicBezTo>
                    <a:pt x="7028" y="7312"/>
                    <a:pt x="7028" y="7277"/>
                    <a:pt x="6992" y="7206"/>
                  </a:cubicBezTo>
                  <a:lnTo>
                    <a:pt x="6992" y="7135"/>
                  </a:lnTo>
                  <a:cubicBezTo>
                    <a:pt x="6992" y="7099"/>
                    <a:pt x="6992" y="7064"/>
                    <a:pt x="6992" y="7064"/>
                  </a:cubicBezTo>
                  <a:cubicBezTo>
                    <a:pt x="6992" y="6993"/>
                    <a:pt x="6992" y="6957"/>
                    <a:pt x="6992" y="6922"/>
                  </a:cubicBezTo>
                  <a:cubicBezTo>
                    <a:pt x="6992" y="6886"/>
                    <a:pt x="6992" y="6886"/>
                    <a:pt x="6957" y="6886"/>
                  </a:cubicBezTo>
                  <a:cubicBezTo>
                    <a:pt x="6779" y="5821"/>
                    <a:pt x="6105" y="4544"/>
                    <a:pt x="4579" y="4437"/>
                  </a:cubicBezTo>
                  <a:cubicBezTo>
                    <a:pt x="4524" y="4434"/>
                    <a:pt x="4470" y="4432"/>
                    <a:pt x="4416" y="4432"/>
                  </a:cubicBezTo>
                  <a:cubicBezTo>
                    <a:pt x="2226" y="4432"/>
                    <a:pt x="1339" y="7219"/>
                    <a:pt x="3869" y="7774"/>
                  </a:cubicBezTo>
                  <a:cubicBezTo>
                    <a:pt x="2986" y="7231"/>
                    <a:pt x="3402" y="5455"/>
                    <a:pt x="4681" y="5455"/>
                  </a:cubicBezTo>
                  <a:cubicBezTo>
                    <a:pt x="4739" y="5455"/>
                    <a:pt x="4800" y="5459"/>
                    <a:pt x="4863" y="5467"/>
                  </a:cubicBezTo>
                  <a:cubicBezTo>
                    <a:pt x="4933" y="5467"/>
                    <a:pt x="5040" y="5467"/>
                    <a:pt x="5111" y="5502"/>
                  </a:cubicBezTo>
                  <a:cubicBezTo>
                    <a:pt x="5856" y="5715"/>
                    <a:pt x="6424" y="6389"/>
                    <a:pt x="6495" y="7170"/>
                  </a:cubicBezTo>
                  <a:cubicBezTo>
                    <a:pt x="6637" y="8554"/>
                    <a:pt x="5608" y="9797"/>
                    <a:pt x="4224" y="9903"/>
                  </a:cubicBezTo>
                  <a:cubicBezTo>
                    <a:pt x="4100" y="9919"/>
                    <a:pt x="3976" y="9927"/>
                    <a:pt x="3852" y="9927"/>
                  </a:cubicBezTo>
                  <a:cubicBezTo>
                    <a:pt x="3155" y="9927"/>
                    <a:pt x="2459" y="9675"/>
                    <a:pt x="1917" y="9193"/>
                  </a:cubicBezTo>
                  <a:cubicBezTo>
                    <a:pt x="1242" y="8661"/>
                    <a:pt x="816" y="7880"/>
                    <a:pt x="745" y="7064"/>
                  </a:cubicBezTo>
                  <a:cubicBezTo>
                    <a:pt x="497" y="4615"/>
                    <a:pt x="2414" y="3089"/>
                    <a:pt x="4437" y="2592"/>
                  </a:cubicBezTo>
                  <a:cubicBezTo>
                    <a:pt x="4868" y="2489"/>
                    <a:pt x="5407" y="2410"/>
                    <a:pt x="6032" y="2410"/>
                  </a:cubicBezTo>
                  <a:cubicBezTo>
                    <a:pt x="6487" y="2410"/>
                    <a:pt x="6987" y="2452"/>
                    <a:pt x="7524" y="2556"/>
                  </a:cubicBezTo>
                  <a:cubicBezTo>
                    <a:pt x="6176" y="2840"/>
                    <a:pt x="5785" y="5218"/>
                    <a:pt x="8234" y="5573"/>
                  </a:cubicBezTo>
                  <a:cubicBezTo>
                    <a:pt x="7312" y="5254"/>
                    <a:pt x="7666" y="3053"/>
                    <a:pt x="8873" y="2911"/>
                  </a:cubicBezTo>
                  <a:cubicBezTo>
                    <a:pt x="10754" y="3550"/>
                    <a:pt x="12990" y="4970"/>
                    <a:pt x="15368" y="7809"/>
                  </a:cubicBezTo>
                  <a:lnTo>
                    <a:pt x="15013" y="8270"/>
                  </a:lnTo>
                  <a:lnTo>
                    <a:pt x="15617" y="9051"/>
                  </a:lnTo>
                  <a:lnTo>
                    <a:pt x="16185" y="8270"/>
                  </a:lnTo>
                  <a:lnTo>
                    <a:pt x="15830" y="7809"/>
                  </a:lnTo>
                  <a:cubicBezTo>
                    <a:pt x="18208" y="4934"/>
                    <a:pt x="20444" y="3550"/>
                    <a:pt x="22360" y="2911"/>
                  </a:cubicBezTo>
                  <a:cubicBezTo>
                    <a:pt x="23532" y="3053"/>
                    <a:pt x="23922" y="5254"/>
                    <a:pt x="22964" y="5573"/>
                  </a:cubicBezTo>
                  <a:cubicBezTo>
                    <a:pt x="25413" y="5218"/>
                    <a:pt x="25022" y="2840"/>
                    <a:pt x="23709" y="2556"/>
                  </a:cubicBezTo>
                  <a:cubicBezTo>
                    <a:pt x="24216" y="2457"/>
                    <a:pt x="24685" y="2420"/>
                    <a:pt x="25113" y="2420"/>
                  </a:cubicBezTo>
                  <a:cubicBezTo>
                    <a:pt x="25765" y="2420"/>
                    <a:pt x="26326" y="2506"/>
                    <a:pt x="26797" y="2592"/>
                  </a:cubicBezTo>
                  <a:cubicBezTo>
                    <a:pt x="28785" y="3089"/>
                    <a:pt x="30701" y="4615"/>
                    <a:pt x="30453" y="7064"/>
                  </a:cubicBezTo>
                  <a:cubicBezTo>
                    <a:pt x="30382" y="7880"/>
                    <a:pt x="29956" y="8661"/>
                    <a:pt x="29317" y="9193"/>
                  </a:cubicBezTo>
                  <a:cubicBezTo>
                    <a:pt x="28745" y="9675"/>
                    <a:pt x="28070" y="9927"/>
                    <a:pt x="27358" y="9927"/>
                  </a:cubicBezTo>
                  <a:cubicBezTo>
                    <a:pt x="27231" y="9927"/>
                    <a:pt x="27103" y="9919"/>
                    <a:pt x="26975" y="9903"/>
                  </a:cubicBezTo>
                  <a:cubicBezTo>
                    <a:pt x="25590" y="9797"/>
                    <a:pt x="24597" y="8554"/>
                    <a:pt x="24738" y="7170"/>
                  </a:cubicBezTo>
                  <a:cubicBezTo>
                    <a:pt x="24809" y="6389"/>
                    <a:pt x="25342" y="5750"/>
                    <a:pt x="26087" y="5502"/>
                  </a:cubicBezTo>
                  <a:cubicBezTo>
                    <a:pt x="26158" y="5467"/>
                    <a:pt x="26265" y="5467"/>
                    <a:pt x="26371" y="5467"/>
                  </a:cubicBezTo>
                  <a:cubicBezTo>
                    <a:pt x="26432" y="5459"/>
                    <a:pt x="26491" y="5455"/>
                    <a:pt x="26549" y="5455"/>
                  </a:cubicBezTo>
                  <a:cubicBezTo>
                    <a:pt x="27799" y="5455"/>
                    <a:pt x="28246" y="7231"/>
                    <a:pt x="27329" y="7774"/>
                  </a:cubicBezTo>
                  <a:cubicBezTo>
                    <a:pt x="29894" y="7219"/>
                    <a:pt x="28973" y="4432"/>
                    <a:pt x="26815" y="4432"/>
                  </a:cubicBezTo>
                  <a:cubicBezTo>
                    <a:pt x="26762" y="4432"/>
                    <a:pt x="26709" y="4434"/>
                    <a:pt x="26655" y="4437"/>
                  </a:cubicBezTo>
                  <a:cubicBezTo>
                    <a:pt x="25093" y="4544"/>
                    <a:pt x="24419" y="5821"/>
                    <a:pt x="24242" y="6886"/>
                  </a:cubicBezTo>
                  <a:cubicBezTo>
                    <a:pt x="24242" y="6886"/>
                    <a:pt x="24242" y="6886"/>
                    <a:pt x="24242" y="6922"/>
                  </a:cubicBezTo>
                  <a:cubicBezTo>
                    <a:pt x="24242" y="6957"/>
                    <a:pt x="24206" y="6993"/>
                    <a:pt x="24206" y="7064"/>
                  </a:cubicBezTo>
                  <a:cubicBezTo>
                    <a:pt x="24206" y="7064"/>
                    <a:pt x="24206" y="7099"/>
                    <a:pt x="24206" y="7135"/>
                  </a:cubicBezTo>
                  <a:lnTo>
                    <a:pt x="24206" y="7206"/>
                  </a:lnTo>
                  <a:cubicBezTo>
                    <a:pt x="24206" y="7277"/>
                    <a:pt x="24206" y="7312"/>
                    <a:pt x="24206" y="7383"/>
                  </a:cubicBezTo>
                  <a:lnTo>
                    <a:pt x="24206" y="7454"/>
                  </a:lnTo>
                  <a:cubicBezTo>
                    <a:pt x="24206" y="8980"/>
                    <a:pt x="25377" y="10294"/>
                    <a:pt x="26939" y="10436"/>
                  </a:cubicBezTo>
                  <a:lnTo>
                    <a:pt x="27294" y="10436"/>
                  </a:lnTo>
                  <a:cubicBezTo>
                    <a:pt x="28146" y="10436"/>
                    <a:pt x="28962" y="10152"/>
                    <a:pt x="29636" y="9619"/>
                  </a:cubicBezTo>
                  <a:cubicBezTo>
                    <a:pt x="30417" y="8980"/>
                    <a:pt x="30879" y="8093"/>
                    <a:pt x="30985" y="7099"/>
                  </a:cubicBezTo>
                  <a:cubicBezTo>
                    <a:pt x="31198" y="4934"/>
                    <a:pt x="29743" y="2982"/>
                    <a:pt x="27400" y="2237"/>
                  </a:cubicBezTo>
                  <a:cubicBezTo>
                    <a:pt x="28607" y="1988"/>
                    <a:pt x="28607" y="533"/>
                    <a:pt x="27826" y="1"/>
                  </a:cubicBezTo>
                  <a:lnTo>
                    <a:pt x="27826" y="1"/>
                  </a:lnTo>
                  <a:cubicBezTo>
                    <a:pt x="28039" y="1207"/>
                    <a:pt x="23177" y="1527"/>
                    <a:pt x="20586" y="3159"/>
                  </a:cubicBezTo>
                  <a:cubicBezTo>
                    <a:pt x="18882" y="4011"/>
                    <a:pt x="17108" y="5360"/>
                    <a:pt x="15617" y="7490"/>
                  </a:cubicBezTo>
                  <a:cubicBezTo>
                    <a:pt x="14091" y="5360"/>
                    <a:pt x="12316" y="4011"/>
                    <a:pt x="10612" y="3159"/>
                  </a:cubicBezTo>
                  <a:cubicBezTo>
                    <a:pt x="8021" y="1527"/>
                    <a:pt x="3159" y="1207"/>
                    <a:pt x="3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0"/>
            <p:cNvSpPr/>
            <p:nvPr/>
          </p:nvSpPr>
          <p:spPr>
            <a:xfrm>
              <a:off x="2474422" y="4875743"/>
              <a:ext cx="991562" cy="126407"/>
            </a:xfrm>
            <a:custGeom>
              <a:avLst/>
              <a:gdLst/>
              <a:ahLst/>
              <a:cxnLst/>
              <a:rect l="l" t="t" r="r" b="b"/>
              <a:pathLst>
                <a:path w="45112" h="5751" extrusionOk="0">
                  <a:moveTo>
                    <a:pt x="42982" y="0"/>
                  </a:moveTo>
                  <a:cubicBezTo>
                    <a:pt x="42272" y="1491"/>
                    <a:pt x="40036" y="2308"/>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9"/>
                    <a:pt x="35103" y="3763"/>
                    <a:pt x="35742" y="3763"/>
                  </a:cubicBezTo>
                  <a:cubicBezTo>
                    <a:pt x="36380" y="3763"/>
                    <a:pt x="36913" y="3479"/>
                    <a:pt x="37055" y="3088"/>
                  </a:cubicBezTo>
                  <a:lnTo>
                    <a:pt x="38758" y="3088"/>
                  </a:lnTo>
                  <a:cubicBezTo>
                    <a:pt x="40036" y="3443"/>
                    <a:pt x="42272" y="4260"/>
                    <a:pt x="42982" y="5750"/>
                  </a:cubicBezTo>
                  <a:cubicBezTo>
                    <a:pt x="43408" y="4828"/>
                    <a:pt x="43408" y="4260"/>
                    <a:pt x="42982" y="3692"/>
                  </a:cubicBezTo>
                  <a:lnTo>
                    <a:pt x="42982" y="3692"/>
                  </a:lnTo>
                  <a:cubicBezTo>
                    <a:pt x="43058" y="3706"/>
                    <a:pt x="43135" y="3713"/>
                    <a:pt x="43214" y="3713"/>
                  </a:cubicBezTo>
                  <a:cubicBezTo>
                    <a:pt x="44095" y="3713"/>
                    <a:pt x="45112" y="2875"/>
                    <a:pt x="45112" y="2875"/>
                  </a:cubicBezTo>
                  <a:cubicBezTo>
                    <a:pt x="45112" y="2875"/>
                    <a:pt x="44066" y="2045"/>
                    <a:pt x="43177" y="2045"/>
                  </a:cubicBezTo>
                  <a:cubicBezTo>
                    <a:pt x="43111" y="2045"/>
                    <a:pt x="43046" y="2049"/>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0"/>
            <p:cNvSpPr/>
            <p:nvPr/>
          </p:nvSpPr>
          <p:spPr>
            <a:xfrm>
              <a:off x="4289003" y="4875743"/>
              <a:ext cx="992353" cy="126407"/>
            </a:xfrm>
            <a:custGeom>
              <a:avLst/>
              <a:gdLst/>
              <a:ahLst/>
              <a:cxnLst/>
              <a:rect l="l" t="t" r="r" b="b"/>
              <a:pathLst>
                <a:path w="45148" h="5751" extrusionOk="0">
                  <a:moveTo>
                    <a:pt x="2130" y="0"/>
                  </a:moveTo>
                  <a:cubicBezTo>
                    <a:pt x="1704" y="923"/>
                    <a:pt x="1740" y="1491"/>
                    <a:pt x="2130" y="2059"/>
                  </a:cubicBezTo>
                  <a:cubicBezTo>
                    <a:pt x="2069" y="2049"/>
                    <a:pt x="2006" y="2045"/>
                    <a:pt x="1942" y="2045"/>
                  </a:cubicBezTo>
                  <a:cubicBezTo>
                    <a:pt x="1077" y="2045"/>
                    <a:pt x="1" y="2875"/>
                    <a:pt x="1" y="2875"/>
                  </a:cubicBezTo>
                  <a:cubicBezTo>
                    <a:pt x="1" y="2875"/>
                    <a:pt x="1047" y="3713"/>
                    <a:pt x="1906" y="3713"/>
                  </a:cubicBezTo>
                  <a:cubicBezTo>
                    <a:pt x="1982" y="3713"/>
                    <a:pt x="2057" y="3706"/>
                    <a:pt x="2130" y="3692"/>
                  </a:cubicBezTo>
                  <a:lnTo>
                    <a:pt x="2130" y="3692"/>
                  </a:lnTo>
                  <a:cubicBezTo>
                    <a:pt x="1740" y="4260"/>
                    <a:pt x="1704" y="4828"/>
                    <a:pt x="2130" y="5750"/>
                  </a:cubicBezTo>
                  <a:cubicBezTo>
                    <a:pt x="2840" y="4260"/>
                    <a:pt x="5076" y="3443"/>
                    <a:pt x="6389" y="3088"/>
                  </a:cubicBezTo>
                  <a:lnTo>
                    <a:pt x="8057" y="3088"/>
                  </a:lnTo>
                  <a:cubicBezTo>
                    <a:pt x="8199" y="3479"/>
                    <a:pt x="8732" y="3763"/>
                    <a:pt x="9371" y="3763"/>
                  </a:cubicBezTo>
                  <a:cubicBezTo>
                    <a:pt x="10010" y="3763"/>
                    <a:pt x="10542" y="3479"/>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8"/>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 name="Google Shape;1368;p30"/>
          <p:cNvGrpSpPr/>
          <p:nvPr/>
        </p:nvGrpSpPr>
        <p:grpSpPr>
          <a:xfrm>
            <a:off x="3168533" y="272027"/>
            <a:ext cx="2806934" cy="329216"/>
            <a:chOff x="2474422" y="430552"/>
            <a:chExt cx="2806934" cy="329216"/>
          </a:xfrm>
        </p:grpSpPr>
        <p:sp>
          <p:nvSpPr>
            <p:cNvPr id="1369" name="Google Shape;1369;p30"/>
            <p:cNvSpPr/>
            <p:nvPr/>
          </p:nvSpPr>
          <p:spPr>
            <a:xfrm>
              <a:off x="3737459" y="543661"/>
              <a:ext cx="131858" cy="164630"/>
            </a:xfrm>
            <a:custGeom>
              <a:avLst/>
              <a:gdLst/>
              <a:ahLst/>
              <a:cxnLst/>
              <a:rect l="l" t="t" r="r" b="b"/>
              <a:pathLst>
                <a:path w="5999" h="7490" extrusionOk="0">
                  <a:moveTo>
                    <a:pt x="5998" y="0"/>
                  </a:moveTo>
                  <a:lnTo>
                    <a:pt x="5998" y="0"/>
                  </a:lnTo>
                  <a:cubicBezTo>
                    <a:pt x="5998" y="1"/>
                    <a:pt x="4721" y="2485"/>
                    <a:pt x="2307" y="4189"/>
                  </a:cubicBezTo>
                  <a:cubicBezTo>
                    <a:pt x="1065" y="5076"/>
                    <a:pt x="0" y="5963"/>
                    <a:pt x="1100" y="7489"/>
                  </a:cubicBezTo>
                  <a:cubicBezTo>
                    <a:pt x="4437" y="6815"/>
                    <a:pt x="5714" y="4011"/>
                    <a:pt x="5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0"/>
            <p:cNvSpPr/>
            <p:nvPr/>
          </p:nvSpPr>
          <p:spPr>
            <a:xfrm>
              <a:off x="3713434" y="490602"/>
              <a:ext cx="137155" cy="60577"/>
            </a:xfrm>
            <a:custGeom>
              <a:avLst/>
              <a:gdLst/>
              <a:ahLst/>
              <a:cxnLst/>
              <a:rect l="l" t="t" r="r" b="b"/>
              <a:pathLst>
                <a:path w="6240" h="2756" extrusionOk="0">
                  <a:moveTo>
                    <a:pt x="6240" y="1"/>
                  </a:moveTo>
                  <a:cubicBezTo>
                    <a:pt x="6239" y="1"/>
                    <a:pt x="4827" y="984"/>
                    <a:pt x="3107" y="984"/>
                  </a:cubicBezTo>
                  <a:cubicBezTo>
                    <a:pt x="2403" y="984"/>
                    <a:pt x="1647" y="820"/>
                    <a:pt x="916" y="356"/>
                  </a:cubicBezTo>
                  <a:cubicBezTo>
                    <a:pt x="818" y="294"/>
                    <a:pt x="735" y="266"/>
                    <a:pt x="664" y="266"/>
                  </a:cubicBezTo>
                  <a:cubicBezTo>
                    <a:pt x="0" y="266"/>
                    <a:pt x="558" y="2755"/>
                    <a:pt x="2634" y="2755"/>
                  </a:cubicBezTo>
                  <a:cubicBezTo>
                    <a:pt x="2743" y="2755"/>
                    <a:pt x="2857" y="2748"/>
                    <a:pt x="2974" y="2734"/>
                  </a:cubicBezTo>
                  <a:cubicBezTo>
                    <a:pt x="4500" y="2521"/>
                    <a:pt x="5672" y="1066"/>
                    <a:pt x="6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0"/>
            <p:cNvSpPr/>
            <p:nvPr/>
          </p:nvSpPr>
          <p:spPr>
            <a:xfrm>
              <a:off x="3823268" y="638835"/>
              <a:ext cx="109241" cy="120934"/>
            </a:xfrm>
            <a:custGeom>
              <a:avLst/>
              <a:gdLst/>
              <a:ahLst/>
              <a:cxnLst/>
              <a:rect l="l" t="t" r="r" b="b"/>
              <a:pathLst>
                <a:path w="4970" h="5502" extrusionOk="0">
                  <a:moveTo>
                    <a:pt x="2023" y="1"/>
                  </a:moveTo>
                  <a:cubicBezTo>
                    <a:pt x="1456" y="2450"/>
                    <a:pt x="0" y="3656"/>
                    <a:pt x="0" y="3656"/>
                  </a:cubicBezTo>
                  <a:cubicBezTo>
                    <a:pt x="328" y="3791"/>
                    <a:pt x="750" y="3884"/>
                    <a:pt x="1107" y="3884"/>
                  </a:cubicBezTo>
                  <a:cubicBezTo>
                    <a:pt x="1407" y="3884"/>
                    <a:pt x="1661" y="3819"/>
                    <a:pt x="1775" y="3656"/>
                  </a:cubicBezTo>
                  <a:lnTo>
                    <a:pt x="1775" y="3656"/>
                  </a:lnTo>
                  <a:cubicBezTo>
                    <a:pt x="1668" y="4047"/>
                    <a:pt x="2236" y="5431"/>
                    <a:pt x="2485" y="5502"/>
                  </a:cubicBezTo>
                  <a:cubicBezTo>
                    <a:pt x="2698" y="5396"/>
                    <a:pt x="3301" y="4047"/>
                    <a:pt x="3195" y="3656"/>
                  </a:cubicBezTo>
                  <a:lnTo>
                    <a:pt x="3195" y="3656"/>
                  </a:lnTo>
                  <a:cubicBezTo>
                    <a:pt x="3308" y="3819"/>
                    <a:pt x="3555" y="3884"/>
                    <a:pt x="3851" y="3884"/>
                  </a:cubicBezTo>
                  <a:cubicBezTo>
                    <a:pt x="4202" y="3884"/>
                    <a:pt x="4622" y="3791"/>
                    <a:pt x="4969" y="3656"/>
                  </a:cubicBezTo>
                  <a:cubicBezTo>
                    <a:pt x="4969" y="3656"/>
                    <a:pt x="3514" y="2450"/>
                    <a:pt x="2946" y="1"/>
                  </a:cubicBezTo>
                  <a:lnTo>
                    <a:pt x="2946" y="1"/>
                  </a:lnTo>
                  <a:cubicBezTo>
                    <a:pt x="2946" y="1"/>
                    <a:pt x="2982" y="1243"/>
                    <a:pt x="3159" y="2095"/>
                  </a:cubicBezTo>
                  <a:cubicBezTo>
                    <a:pt x="3281" y="2581"/>
                    <a:pt x="3148" y="2848"/>
                    <a:pt x="2951" y="2848"/>
                  </a:cubicBezTo>
                  <a:cubicBezTo>
                    <a:pt x="2804" y="2848"/>
                    <a:pt x="2622" y="2698"/>
                    <a:pt x="2485" y="2379"/>
                  </a:cubicBezTo>
                  <a:cubicBezTo>
                    <a:pt x="2333" y="2698"/>
                    <a:pt x="2148" y="2848"/>
                    <a:pt x="2001" y="2848"/>
                  </a:cubicBezTo>
                  <a:cubicBezTo>
                    <a:pt x="1804" y="2848"/>
                    <a:pt x="1674" y="2581"/>
                    <a:pt x="1775" y="2095"/>
                  </a:cubicBezTo>
                  <a:cubicBezTo>
                    <a:pt x="1988" y="1243"/>
                    <a:pt x="2023" y="1"/>
                    <a:pt x="2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0"/>
            <p:cNvSpPr/>
            <p:nvPr/>
          </p:nvSpPr>
          <p:spPr>
            <a:xfrm>
              <a:off x="3885670" y="543661"/>
              <a:ext cx="132649" cy="164630"/>
            </a:xfrm>
            <a:custGeom>
              <a:avLst/>
              <a:gdLst/>
              <a:ahLst/>
              <a:cxnLst/>
              <a:rect l="l" t="t" r="r" b="b"/>
              <a:pathLst>
                <a:path w="6035" h="7490" extrusionOk="0">
                  <a:moveTo>
                    <a:pt x="1" y="0"/>
                  </a:moveTo>
                  <a:lnTo>
                    <a:pt x="1" y="0"/>
                  </a:lnTo>
                  <a:cubicBezTo>
                    <a:pt x="285" y="4011"/>
                    <a:pt x="1562" y="6815"/>
                    <a:pt x="4899" y="7489"/>
                  </a:cubicBezTo>
                  <a:cubicBezTo>
                    <a:pt x="6035" y="5963"/>
                    <a:pt x="4934" y="5076"/>
                    <a:pt x="3728" y="4189"/>
                  </a:cubicBezTo>
                  <a:cubicBezTo>
                    <a:pt x="1314" y="2485"/>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0"/>
            <p:cNvSpPr/>
            <p:nvPr/>
          </p:nvSpPr>
          <p:spPr>
            <a:xfrm>
              <a:off x="3904397" y="490602"/>
              <a:ext cx="137177" cy="60577"/>
            </a:xfrm>
            <a:custGeom>
              <a:avLst/>
              <a:gdLst/>
              <a:ahLst/>
              <a:cxnLst/>
              <a:rect l="l" t="t" r="r" b="b"/>
              <a:pathLst>
                <a:path w="6241" h="2756" extrusionOk="0">
                  <a:moveTo>
                    <a:pt x="1" y="1"/>
                  </a:moveTo>
                  <a:lnTo>
                    <a:pt x="1" y="1"/>
                  </a:lnTo>
                  <a:cubicBezTo>
                    <a:pt x="568" y="1066"/>
                    <a:pt x="1775" y="2521"/>
                    <a:pt x="3301" y="2734"/>
                  </a:cubicBezTo>
                  <a:cubicBezTo>
                    <a:pt x="3418" y="2748"/>
                    <a:pt x="3529" y="2755"/>
                    <a:pt x="3637" y="2755"/>
                  </a:cubicBezTo>
                  <a:cubicBezTo>
                    <a:pt x="5685" y="2755"/>
                    <a:pt x="6240" y="266"/>
                    <a:pt x="5576" y="266"/>
                  </a:cubicBezTo>
                  <a:cubicBezTo>
                    <a:pt x="5506" y="266"/>
                    <a:pt x="5422" y="294"/>
                    <a:pt x="5325" y="356"/>
                  </a:cubicBezTo>
                  <a:cubicBezTo>
                    <a:pt x="4603" y="820"/>
                    <a:pt x="3852" y="984"/>
                    <a:pt x="3149" y="984"/>
                  </a:cubicBezTo>
                  <a:cubicBezTo>
                    <a:pt x="1431" y="98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0"/>
            <p:cNvSpPr/>
            <p:nvPr/>
          </p:nvSpPr>
          <p:spPr>
            <a:xfrm>
              <a:off x="3534627" y="453939"/>
              <a:ext cx="685754" cy="230175"/>
            </a:xfrm>
            <a:custGeom>
              <a:avLst/>
              <a:gdLst/>
              <a:ahLst/>
              <a:cxnLst/>
              <a:rect l="l" t="t" r="r" b="b"/>
              <a:pathLst>
                <a:path w="31199" h="10472" extrusionOk="0">
                  <a:moveTo>
                    <a:pt x="3904" y="1"/>
                  </a:moveTo>
                  <a:cubicBezTo>
                    <a:pt x="3052" y="1"/>
                    <a:pt x="2236" y="285"/>
                    <a:pt x="1562" y="817"/>
                  </a:cubicBezTo>
                  <a:cubicBezTo>
                    <a:pt x="816" y="1456"/>
                    <a:pt x="319" y="2343"/>
                    <a:pt x="213" y="3337"/>
                  </a:cubicBezTo>
                  <a:cubicBezTo>
                    <a:pt x="0" y="5502"/>
                    <a:pt x="1455" y="7454"/>
                    <a:pt x="3798" y="8200"/>
                  </a:cubicBezTo>
                  <a:cubicBezTo>
                    <a:pt x="2591" y="8484"/>
                    <a:pt x="2591" y="9903"/>
                    <a:pt x="3372" y="10471"/>
                  </a:cubicBezTo>
                  <a:cubicBezTo>
                    <a:pt x="3159" y="9229"/>
                    <a:pt x="8021" y="8910"/>
                    <a:pt x="10612" y="7277"/>
                  </a:cubicBezTo>
                  <a:cubicBezTo>
                    <a:pt x="12316" y="6425"/>
                    <a:pt x="14091" y="5076"/>
                    <a:pt x="15617" y="2947"/>
                  </a:cubicBezTo>
                  <a:cubicBezTo>
                    <a:pt x="17108" y="5076"/>
                    <a:pt x="18882" y="6425"/>
                    <a:pt x="20586" y="7277"/>
                  </a:cubicBezTo>
                  <a:cubicBezTo>
                    <a:pt x="23177" y="8910"/>
                    <a:pt x="28039" y="9229"/>
                    <a:pt x="27826" y="10471"/>
                  </a:cubicBezTo>
                  <a:cubicBezTo>
                    <a:pt x="28607" y="9903"/>
                    <a:pt x="28607" y="8484"/>
                    <a:pt x="27400" y="8200"/>
                  </a:cubicBezTo>
                  <a:cubicBezTo>
                    <a:pt x="29743" y="7454"/>
                    <a:pt x="31198" y="5502"/>
                    <a:pt x="30985" y="3337"/>
                  </a:cubicBezTo>
                  <a:cubicBezTo>
                    <a:pt x="30879" y="2343"/>
                    <a:pt x="30417" y="1456"/>
                    <a:pt x="29636" y="817"/>
                  </a:cubicBezTo>
                  <a:cubicBezTo>
                    <a:pt x="28962" y="285"/>
                    <a:pt x="28146" y="1"/>
                    <a:pt x="27294" y="1"/>
                  </a:cubicBezTo>
                  <a:lnTo>
                    <a:pt x="26939" y="1"/>
                  </a:lnTo>
                  <a:cubicBezTo>
                    <a:pt x="25377" y="143"/>
                    <a:pt x="24206" y="1456"/>
                    <a:pt x="24206" y="2982"/>
                  </a:cubicBezTo>
                  <a:lnTo>
                    <a:pt x="24206" y="3053"/>
                  </a:lnTo>
                  <a:cubicBezTo>
                    <a:pt x="24206" y="3124"/>
                    <a:pt x="24206" y="3160"/>
                    <a:pt x="24206" y="3231"/>
                  </a:cubicBezTo>
                  <a:lnTo>
                    <a:pt x="24206" y="3302"/>
                  </a:lnTo>
                  <a:cubicBezTo>
                    <a:pt x="24206" y="3337"/>
                    <a:pt x="24206" y="3373"/>
                    <a:pt x="24206" y="3408"/>
                  </a:cubicBezTo>
                  <a:cubicBezTo>
                    <a:pt x="24206" y="3444"/>
                    <a:pt x="24242" y="3479"/>
                    <a:pt x="24242" y="3515"/>
                  </a:cubicBezTo>
                  <a:cubicBezTo>
                    <a:pt x="24242" y="3550"/>
                    <a:pt x="24242" y="3550"/>
                    <a:pt x="24242" y="3586"/>
                  </a:cubicBezTo>
                  <a:cubicBezTo>
                    <a:pt x="24419" y="4615"/>
                    <a:pt x="25093" y="5893"/>
                    <a:pt x="26655" y="5999"/>
                  </a:cubicBezTo>
                  <a:cubicBezTo>
                    <a:pt x="26709" y="6002"/>
                    <a:pt x="26762" y="6004"/>
                    <a:pt x="26815" y="6004"/>
                  </a:cubicBezTo>
                  <a:cubicBezTo>
                    <a:pt x="28973" y="6004"/>
                    <a:pt x="29894" y="3217"/>
                    <a:pt x="27329" y="2663"/>
                  </a:cubicBezTo>
                  <a:lnTo>
                    <a:pt x="27329" y="2663"/>
                  </a:lnTo>
                  <a:cubicBezTo>
                    <a:pt x="28254" y="3210"/>
                    <a:pt x="27791" y="5013"/>
                    <a:pt x="26515" y="5013"/>
                  </a:cubicBezTo>
                  <a:cubicBezTo>
                    <a:pt x="26468" y="5013"/>
                    <a:pt x="26420" y="5010"/>
                    <a:pt x="26371" y="5005"/>
                  </a:cubicBezTo>
                  <a:cubicBezTo>
                    <a:pt x="26265" y="4970"/>
                    <a:pt x="26158" y="4970"/>
                    <a:pt x="26087" y="4934"/>
                  </a:cubicBezTo>
                  <a:cubicBezTo>
                    <a:pt x="25342" y="4721"/>
                    <a:pt x="24809" y="4082"/>
                    <a:pt x="24738" y="3266"/>
                  </a:cubicBezTo>
                  <a:cubicBezTo>
                    <a:pt x="24597" y="1882"/>
                    <a:pt x="25590" y="675"/>
                    <a:pt x="26975" y="533"/>
                  </a:cubicBezTo>
                  <a:cubicBezTo>
                    <a:pt x="27094" y="518"/>
                    <a:pt x="27212" y="511"/>
                    <a:pt x="27330" y="511"/>
                  </a:cubicBezTo>
                  <a:cubicBezTo>
                    <a:pt x="28052" y="511"/>
                    <a:pt x="28737" y="785"/>
                    <a:pt x="29317" y="1243"/>
                  </a:cubicBezTo>
                  <a:cubicBezTo>
                    <a:pt x="29956" y="1775"/>
                    <a:pt x="30382" y="2556"/>
                    <a:pt x="30453" y="3408"/>
                  </a:cubicBezTo>
                  <a:cubicBezTo>
                    <a:pt x="30701" y="5822"/>
                    <a:pt x="28785" y="7348"/>
                    <a:pt x="26797" y="7845"/>
                  </a:cubicBezTo>
                  <a:cubicBezTo>
                    <a:pt x="26345" y="7947"/>
                    <a:pt x="25809" y="8026"/>
                    <a:pt x="25190" y="8026"/>
                  </a:cubicBezTo>
                  <a:cubicBezTo>
                    <a:pt x="24741" y="8026"/>
                    <a:pt x="24247" y="7985"/>
                    <a:pt x="23709" y="7880"/>
                  </a:cubicBezTo>
                  <a:cubicBezTo>
                    <a:pt x="25022" y="7596"/>
                    <a:pt x="25413" y="5218"/>
                    <a:pt x="22964" y="4863"/>
                  </a:cubicBezTo>
                  <a:lnTo>
                    <a:pt x="22964" y="4863"/>
                  </a:lnTo>
                  <a:cubicBezTo>
                    <a:pt x="23922" y="5183"/>
                    <a:pt x="23532" y="7383"/>
                    <a:pt x="22360" y="7561"/>
                  </a:cubicBezTo>
                  <a:cubicBezTo>
                    <a:pt x="20444" y="6886"/>
                    <a:pt x="18208" y="5502"/>
                    <a:pt x="15830" y="2663"/>
                  </a:cubicBezTo>
                  <a:lnTo>
                    <a:pt x="16185" y="2166"/>
                  </a:lnTo>
                  <a:lnTo>
                    <a:pt x="15617" y="1385"/>
                  </a:lnTo>
                  <a:lnTo>
                    <a:pt x="15013" y="2166"/>
                  </a:lnTo>
                  <a:lnTo>
                    <a:pt x="15368" y="2663"/>
                  </a:lnTo>
                  <a:cubicBezTo>
                    <a:pt x="12990" y="5502"/>
                    <a:pt x="10754" y="6886"/>
                    <a:pt x="8873" y="7561"/>
                  </a:cubicBezTo>
                  <a:cubicBezTo>
                    <a:pt x="7666" y="7383"/>
                    <a:pt x="7312" y="5183"/>
                    <a:pt x="8234" y="4863"/>
                  </a:cubicBezTo>
                  <a:lnTo>
                    <a:pt x="8234" y="4863"/>
                  </a:lnTo>
                  <a:cubicBezTo>
                    <a:pt x="5785" y="5218"/>
                    <a:pt x="6176" y="7632"/>
                    <a:pt x="7524" y="7880"/>
                  </a:cubicBezTo>
                  <a:cubicBezTo>
                    <a:pt x="6987" y="7985"/>
                    <a:pt x="6487" y="8026"/>
                    <a:pt x="6032" y="8026"/>
                  </a:cubicBezTo>
                  <a:cubicBezTo>
                    <a:pt x="5407" y="8026"/>
                    <a:pt x="4868" y="7947"/>
                    <a:pt x="4437" y="7845"/>
                  </a:cubicBezTo>
                  <a:cubicBezTo>
                    <a:pt x="2414" y="7383"/>
                    <a:pt x="497" y="5822"/>
                    <a:pt x="745" y="3408"/>
                  </a:cubicBezTo>
                  <a:cubicBezTo>
                    <a:pt x="816" y="2556"/>
                    <a:pt x="1242" y="1775"/>
                    <a:pt x="1917" y="1243"/>
                  </a:cubicBezTo>
                  <a:cubicBezTo>
                    <a:pt x="2484" y="770"/>
                    <a:pt x="3219" y="521"/>
                    <a:pt x="3949" y="521"/>
                  </a:cubicBezTo>
                  <a:cubicBezTo>
                    <a:pt x="4041" y="521"/>
                    <a:pt x="4132" y="525"/>
                    <a:pt x="4224" y="533"/>
                  </a:cubicBezTo>
                  <a:cubicBezTo>
                    <a:pt x="5608" y="675"/>
                    <a:pt x="6637" y="1882"/>
                    <a:pt x="6495" y="3266"/>
                  </a:cubicBezTo>
                  <a:cubicBezTo>
                    <a:pt x="6424" y="4082"/>
                    <a:pt x="5856" y="4721"/>
                    <a:pt x="5111" y="4934"/>
                  </a:cubicBezTo>
                  <a:cubicBezTo>
                    <a:pt x="5040" y="4970"/>
                    <a:pt x="4933" y="4970"/>
                    <a:pt x="4863" y="5005"/>
                  </a:cubicBezTo>
                  <a:cubicBezTo>
                    <a:pt x="4812" y="5010"/>
                    <a:pt x="4763" y="5013"/>
                    <a:pt x="4715" y="5013"/>
                  </a:cubicBezTo>
                  <a:cubicBezTo>
                    <a:pt x="3409" y="5013"/>
                    <a:pt x="2979" y="3210"/>
                    <a:pt x="3869" y="2663"/>
                  </a:cubicBezTo>
                  <a:lnTo>
                    <a:pt x="3869" y="2663"/>
                  </a:lnTo>
                  <a:cubicBezTo>
                    <a:pt x="1339" y="3217"/>
                    <a:pt x="2226" y="6004"/>
                    <a:pt x="4416" y="6004"/>
                  </a:cubicBezTo>
                  <a:cubicBezTo>
                    <a:pt x="4470" y="6004"/>
                    <a:pt x="4524" y="6002"/>
                    <a:pt x="4579" y="5999"/>
                  </a:cubicBezTo>
                  <a:cubicBezTo>
                    <a:pt x="6105" y="5893"/>
                    <a:pt x="6779" y="4615"/>
                    <a:pt x="6957" y="3586"/>
                  </a:cubicBezTo>
                  <a:cubicBezTo>
                    <a:pt x="6992" y="3550"/>
                    <a:pt x="6992" y="3550"/>
                    <a:pt x="6992" y="3515"/>
                  </a:cubicBezTo>
                  <a:cubicBezTo>
                    <a:pt x="6992" y="3479"/>
                    <a:pt x="6992" y="3444"/>
                    <a:pt x="6992" y="3408"/>
                  </a:cubicBezTo>
                  <a:cubicBezTo>
                    <a:pt x="6992" y="3373"/>
                    <a:pt x="6992" y="3337"/>
                    <a:pt x="6992" y="3302"/>
                  </a:cubicBezTo>
                  <a:lnTo>
                    <a:pt x="6992" y="3231"/>
                  </a:lnTo>
                  <a:cubicBezTo>
                    <a:pt x="7028" y="3160"/>
                    <a:pt x="7028" y="3124"/>
                    <a:pt x="7028" y="3053"/>
                  </a:cubicBezTo>
                  <a:lnTo>
                    <a:pt x="7028" y="2982"/>
                  </a:lnTo>
                  <a:cubicBezTo>
                    <a:pt x="6992" y="1456"/>
                    <a:pt x="5856" y="143"/>
                    <a:pt x="4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0"/>
            <p:cNvSpPr/>
            <p:nvPr/>
          </p:nvSpPr>
          <p:spPr>
            <a:xfrm>
              <a:off x="2474422" y="430552"/>
              <a:ext cx="991562" cy="126385"/>
            </a:xfrm>
            <a:custGeom>
              <a:avLst/>
              <a:gdLst/>
              <a:ahLst/>
              <a:cxnLst/>
              <a:rect l="l" t="t" r="r" b="b"/>
              <a:pathLst>
                <a:path w="45112" h="5750" extrusionOk="0">
                  <a:moveTo>
                    <a:pt x="42982" y="0"/>
                  </a:moveTo>
                  <a:cubicBezTo>
                    <a:pt x="42272" y="1491"/>
                    <a:pt x="40036" y="2307"/>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8"/>
                    <a:pt x="35103" y="3762"/>
                    <a:pt x="35742" y="3762"/>
                  </a:cubicBezTo>
                  <a:cubicBezTo>
                    <a:pt x="36380" y="3762"/>
                    <a:pt x="36913" y="3478"/>
                    <a:pt x="37055" y="3088"/>
                  </a:cubicBezTo>
                  <a:lnTo>
                    <a:pt x="38758" y="3088"/>
                  </a:lnTo>
                  <a:cubicBezTo>
                    <a:pt x="40036" y="3443"/>
                    <a:pt x="42272" y="4259"/>
                    <a:pt x="42982" y="5750"/>
                  </a:cubicBezTo>
                  <a:cubicBezTo>
                    <a:pt x="43408" y="4827"/>
                    <a:pt x="43408" y="4259"/>
                    <a:pt x="42982" y="3691"/>
                  </a:cubicBezTo>
                  <a:lnTo>
                    <a:pt x="42982" y="3691"/>
                  </a:lnTo>
                  <a:cubicBezTo>
                    <a:pt x="43058" y="3706"/>
                    <a:pt x="43135" y="3712"/>
                    <a:pt x="43214" y="3712"/>
                  </a:cubicBezTo>
                  <a:cubicBezTo>
                    <a:pt x="44095" y="3712"/>
                    <a:pt x="45112" y="2875"/>
                    <a:pt x="45112" y="2875"/>
                  </a:cubicBezTo>
                  <a:cubicBezTo>
                    <a:pt x="45112" y="2875"/>
                    <a:pt x="44095" y="2037"/>
                    <a:pt x="43214" y="2037"/>
                  </a:cubicBezTo>
                  <a:cubicBezTo>
                    <a:pt x="43135" y="2037"/>
                    <a:pt x="43058" y="2044"/>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0"/>
            <p:cNvSpPr/>
            <p:nvPr/>
          </p:nvSpPr>
          <p:spPr>
            <a:xfrm>
              <a:off x="4289003" y="430552"/>
              <a:ext cx="992353" cy="126385"/>
            </a:xfrm>
            <a:custGeom>
              <a:avLst/>
              <a:gdLst/>
              <a:ahLst/>
              <a:cxnLst/>
              <a:rect l="l" t="t" r="r" b="b"/>
              <a:pathLst>
                <a:path w="45148" h="5750" extrusionOk="0">
                  <a:moveTo>
                    <a:pt x="2130" y="0"/>
                  </a:moveTo>
                  <a:cubicBezTo>
                    <a:pt x="1704" y="923"/>
                    <a:pt x="1740" y="1491"/>
                    <a:pt x="2130" y="2059"/>
                  </a:cubicBezTo>
                  <a:cubicBezTo>
                    <a:pt x="2057" y="2044"/>
                    <a:pt x="1982" y="2037"/>
                    <a:pt x="1906" y="2037"/>
                  </a:cubicBezTo>
                  <a:cubicBezTo>
                    <a:pt x="1047" y="2037"/>
                    <a:pt x="1" y="2875"/>
                    <a:pt x="1" y="2875"/>
                  </a:cubicBezTo>
                  <a:cubicBezTo>
                    <a:pt x="1" y="2875"/>
                    <a:pt x="1047" y="3712"/>
                    <a:pt x="1906" y="3712"/>
                  </a:cubicBezTo>
                  <a:cubicBezTo>
                    <a:pt x="1982" y="3712"/>
                    <a:pt x="2057" y="3706"/>
                    <a:pt x="2130" y="3691"/>
                  </a:cubicBezTo>
                  <a:lnTo>
                    <a:pt x="2130" y="3691"/>
                  </a:lnTo>
                  <a:cubicBezTo>
                    <a:pt x="1740" y="4259"/>
                    <a:pt x="1704" y="4827"/>
                    <a:pt x="2130" y="5750"/>
                  </a:cubicBezTo>
                  <a:cubicBezTo>
                    <a:pt x="2840" y="4259"/>
                    <a:pt x="5076" y="3443"/>
                    <a:pt x="6389" y="3088"/>
                  </a:cubicBezTo>
                  <a:lnTo>
                    <a:pt x="8057" y="3088"/>
                  </a:lnTo>
                  <a:cubicBezTo>
                    <a:pt x="8199" y="3478"/>
                    <a:pt x="8732" y="3762"/>
                    <a:pt x="9371" y="3762"/>
                  </a:cubicBezTo>
                  <a:cubicBezTo>
                    <a:pt x="10010" y="3762"/>
                    <a:pt x="10542" y="3478"/>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7" name="Google Shape;1377;p30"/>
          <p:cNvSpPr/>
          <p:nvPr/>
        </p:nvSpPr>
        <p:spPr>
          <a:xfrm>
            <a:off x="286899" y="1928852"/>
            <a:ext cx="88184" cy="1185821"/>
          </a:xfrm>
          <a:custGeom>
            <a:avLst/>
            <a:gdLst/>
            <a:ahLst/>
            <a:cxnLst/>
            <a:rect l="l" t="t" r="r" b="b"/>
            <a:pathLst>
              <a:path w="4012" h="53950" extrusionOk="0">
                <a:moveTo>
                  <a:pt x="2023" y="0"/>
                </a:moveTo>
                <a:cubicBezTo>
                  <a:pt x="1846" y="36"/>
                  <a:pt x="1456" y="958"/>
                  <a:pt x="1527" y="1207"/>
                </a:cubicBezTo>
                <a:cubicBezTo>
                  <a:pt x="1462" y="1111"/>
                  <a:pt x="1304" y="1073"/>
                  <a:pt x="1111" y="1073"/>
                </a:cubicBezTo>
                <a:cubicBezTo>
                  <a:pt x="876" y="1073"/>
                  <a:pt x="589" y="1129"/>
                  <a:pt x="355" y="1207"/>
                </a:cubicBezTo>
                <a:cubicBezTo>
                  <a:pt x="355" y="1207"/>
                  <a:pt x="1314" y="2023"/>
                  <a:pt x="1704" y="3620"/>
                </a:cubicBezTo>
                <a:cubicBezTo>
                  <a:pt x="1704" y="3620"/>
                  <a:pt x="1669" y="2804"/>
                  <a:pt x="1562" y="2236"/>
                </a:cubicBezTo>
                <a:cubicBezTo>
                  <a:pt x="1483" y="1921"/>
                  <a:pt x="1560" y="1742"/>
                  <a:pt x="1691" y="1742"/>
                </a:cubicBezTo>
                <a:cubicBezTo>
                  <a:pt x="1738" y="1742"/>
                  <a:pt x="1791" y="1764"/>
                  <a:pt x="1846" y="1810"/>
                </a:cubicBezTo>
                <a:lnTo>
                  <a:pt x="1846" y="6460"/>
                </a:lnTo>
                <a:lnTo>
                  <a:pt x="1598" y="6460"/>
                </a:lnTo>
                <a:cubicBezTo>
                  <a:pt x="1420" y="6460"/>
                  <a:pt x="1278" y="6602"/>
                  <a:pt x="1278" y="6779"/>
                </a:cubicBezTo>
                <a:cubicBezTo>
                  <a:pt x="1278" y="6957"/>
                  <a:pt x="1420" y="7099"/>
                  <a:pt x="1598" y="7099"/>
                </a:cubicBezTo>
                <a:lnTo>
                  <a:pt x="1846" y="7099"/>
                </a:lnTo>
                <a:lnTo>
                  <a:pt x="1846" y="15617"/>
                </a:lnTo>
                <a:cubicBezTo>
                  <a:pt x="1633" y="14836"/>
                  <a:pt x="1172" y="14304"/>
                  <a:pt x="391" y="14126"/>
                </a:cubicBezTo>
                <a:lnTo>
                  <a:pt x="391" y="14126"/>
                </a:lnTo>
                <a:cubicBezTo>
                  <a:pt x="0" y="14659"/>
                  <a:pt x="391" y="14943"/>
                  <a:pt x="781" y="15227"/>
                </a:cubicBezTo>
                <a:cubicBezTo>
                  <a:pt x="1278" y="15617"/>
                  <a:pt x="1669" y="16078"/>
                  <a:pt x="1846" y="16362"/>
                </a:cubicBezTo>
                <a:lnTo>
                  <a:pt x="1846" y="37587"/>
                </a:lnTo>
                <a:cubicBezTo>
                  <a:pt x="1669" y="37907"/>
                  <a:pt x="1314" y="38368"/>
                  <a:pt x="781" y="38723"/>
                </a:cubicBezTo>
                <a:cubicBezTo>
                  <a:pt x="391" y="39007"/>
                  <a:pt x="0" y="39291"/>
                  <a:pt x="391" y="39823"/>
                </a:cubicBezTo>
                <a:cubicBezTo>
                  <a:pt x="1172" y="39646"/>
                  <a:pt x="1633" y="39113"/>
                  <a:pt x="1846" y="38333"/>
                </a:cubicBezTo>
                <a:lnTo>
                  <a:pt x="1846" y="46851"/>
                </a:lnTo>
                <a:lnTo>
                  <a:pt x="1598" y="46851"/>
                </a:lnTo>
                <a:cubicBezTo>
                  <a:pt x="1420" y="46851"/>
                  <a:pt x="1278" y="46993"/>
                  <a:pt x="1278" y="47170"/>
                </a:cubicBezTo>
                <a:cubicBezTo>
                  <a:pt x="1278" y="47383"/>
                  <a:pt x="1420" y="47525"/>
                  <a:pt x="1598" y="47525"/>
                </a:cubicBezTo>
                <a:lnTo>
                  <a:pt x="1846" y="47525"/>
                </a:lnTo>
                <a:lnTo>
                  <a:pt x="1846" y="52139"/>
                </a:lnTo>
                <a:cubicBezTo>
                  <a:pt x="1800" y="52185"/>
                  <a:pt x="1751" y="52208"/>
                  <a:pt x="1707" y="52208"/>
                </a:cubicBezTo>
                <a:cubicBezTo>
                  <a:pt x="1579" y="52208"/>
                  <a:pt x="1483" y="52028"/>
                  <a:pt x="1562" y="51713"/>
                </a:cubicBezTo>
                <a:cubicBezTo>
                  <a:pt x="1669" y="51146"/>
                  <a:pt x="1704" y="50329"/>
                  <a:pt x="1704" y="50329"/>
                </a:cubicBezTo>
                <a:lnTo>
                  <a:pt x="1704" y="50329"/>
                </a:lnTo>
                <a:cubicBezTo>
                  <a:pt x="1314" y="51926"/>
                  <a:pt x="355" y="52743"/>
                  <a:pt x="355" y="52743"/>
                </a:cubicBezTo>
                <a:cubicBezTo>
                  <a:pt x="589" y="52821"/>
                  <a:pt x="876" y="52877"/>
                  <a:pt x="1111" y="52877"/>
                </a:cubicBezTo>
                <a:cubicBezTo>
                  <a:pt x="1304" y="52877"/>
                  <a:pt x="1462" y="52839"/>
                  <a:pt x="1527" y="52743"/>
                </a:cubicBezTo>
                <a:lnTo>
                  <a:pt x="1527" y="52743"/>
                </a:lnTo>
                <a:cubicBezTo>
                  <a:pt x="1456" y="52991"/>
                  <a:pt x="1846" y="53914"/>
                  <a:pt x="2023" y="53949"/>
                </a:cubicBezTo>
                <a:cubicBezTo>
                  <a:pt x="2165" y="53914"/>
                  <a:pt x="2556" y="52991"/>
                  <a:pt x="2485" y="52743"/>
                </a:cubicBezTo>
                <a:lnTo>
                  <a:pt x="2485" y="52743"/>
                </a:lnTo>
                <a:cubicBezTo>
                  <a:pt x="2565" y="52839"/>
                  <a:pt x="2725" y="52877"/>
                  <a:pt x="2915" y="52877"/>
                </a:cubicBezTo>
                <a:cubicBezTo>
                  <a:pt x="3146" y="52877"/>
                  <a:pt x="3422" y="52821"/>
                  <a:pt x="3656" y="52743"/>
                </a:cubicBezTo>
                <a:cubicBezTo>
                  <a:pt x="3656" y="52743"/>
                  <a:pt x="2698" y="51926"/>
                  <a:pt x="2307" y="50329"/>
                </a:cubicBezTo>
                <a:lnTo>
                  <a:pt x="2307" y="50329"/>
                </a:lnTo>
                <a:cubicBezTo>
                  <a:pt x="2307" y="50329"/>
                  <a:pt x="2343" y="51146"/>
                  <a:pt x="2485" y="51713"/>
                </a:cubicBezTo>
                <a:cubicBezTo>
                  <a:pt x="2537" y="52028"/>
                  <a:pt x="2454" y="52208"/>
                  <a:pt x="2321" y="52208"/>
                </a:cubicBezTo>
                <a:cubicBezTo>
                  <a:pt x="2274" y="52208"/>
                  <a:pt x="2221" y="52185"/>
                  <a:pt x="2165" y="52139"/>
                </a:cubicBezTo>
                <a:lnTo>
                  <a:pt x="2165" y="47525"/>
                </a:lnTo>
                <a:lnTo>
                  <a:pt x="2414" y="47525"/>
                </a:lnTo>
                <a:cubicBezTo>
                  <a:pt x="2591" y="47525"/>
                  <a:pt x="2769" y="47383"/>
                  <a:pt x="2769" y="47170"/>
                </a:cubicBezTo>
                <a:cubicBezTo>
                  <a:pt x="2769" y="46993"/>
                  <a:pt x="2627" y="46851"/>
                  <a:pt x="2414" y="46851"/>
                </a:cubicBezTo>
                <a:lnTo>
                  <a:pt x="2165" y="46851"/>
                </a:lnTo>
                <a:lnTo>
                  <a:pt x="2165" y="38333"/>
                </a:lnTo>
                <a:cubicBezTo>
                  <a:pt x="2378" y="39113"/>
                  <a:pt x="2840" y="39646"/>
                  <a:pt x="3621" y="39823"/>
                </a:cubicBezTo>
                <a:cubicBezTo>
                  <a:pt x="4011" y="39291"/>
                  <a:pt x="3656" y="39007"/>
                  <a:pt x="3230" y="38723"/>
                </a:cubicBezTo>
                <a:cubicBezTo>
                  <a:pt x="2733" y="38368"/>
                  <a:pt x="2378" y="37907"/>
                  <a:pt x="2165" y="37587"/>
                </a:cubicBezTo>
                <a:lnTo>
                  <a:pt x="2165" y="16362"/>
                </a:lnTo>
                <a:cubicBezTo>
                  <a:pt x="2378" y="16078"/>
                  <a:pt x="2733" y="15617"/>
                  <a:pt x="3230" y="15227"/>
                </a:cubicBezTo>
                <a:cubicBezTo>
                  <a:pt x="3656" y="14943"/>
                  <a:pt x="4011" y="14659"/>
                  <a:pt x="3621" y="14126"/>
                </a:cubicBezTo>
                <a:lnTo>
                  <a:pt x="3621" y="14126"/>
                </a:lnTo>
                <a:cubicBezTo>
                  <a:pt x="2840" y="14304"/>
                  <a:pt x="2378" y="14836"/>
                  <a:pt x="2165" y="15617"/>
                </a:cubicBezTo>
                <a:lnTo>
                  <a:pt x="2165" y="7099"/>
                </a:lnTo>
                <a:lnTo>
                  <a:pt x="2414" y="7099"/>
                </a:lnTo>
                <a:cubicBezTo>
                  <a:pt x="2591" y="7099"/>
                  <a:pt x="2769" y="6957"/>
                  <a:pt x="2769" y="6779"/>
                </a:cubicBezTo>
                <a:cubicBezTo>
                  <a:pt x="2769" y="6602"/>
                  <a:pt x="2627" y="6460"/>
                  <a:pt x="2414" y="6460"/>
                </a:cubicBezTo>
                <a:lnTo>
                  <a:pt x="2165" y="6460"/>
                </a:lnTo>
                <a:lnTo>
                  <a:pt x="2165" y="1810"/>
                </a:lnTo>
                <a:cubicBezTo>
                  <a:pt x="2221" y="1764"/>
                  <a:pt x="2274" y="1742"/>
                  <a:pt x="2321" y="1742"/>
                </a:cubicBezTo>
                <a:cubicBezTo>
                  <a:pt x="2454" y="1742"/>
                  <a:pt x="2537" y="1921"/>
                  <a:pt x="2485" y="2236"/>
                </a:cubicBezTo>
                <a:cubicBezTo>
                  <a:pt x="2343" y="2804"/>
                  <a:pt x="2307" y="3620"/>
                  <a:pt x="2307" y="3620"/>
                </a:cubicBezTo>
                <a:cubicBezTo>
                  <a:pt x="2698" y="2023"/>
                  <a:pt x="3656" y="1207"/>
                  <a:pt x="3656" y="1207"/>
                </a:cubicBezTo>
                <a:cubicBezTo>
                  <a:pt x="3422" y="1129"/>
                  <a:pt x="3146" y="1073"/>
                  <a:pt x="2915" y="1073"/>
                </a:cubicBezTo>
                <a:cubicBezTo>
                  <a:pt x="2725" y="1073"/>
                  <a:pt x="2565" y="1111"/>
                  <a:pt x="2485" y="1207"/>
                </a:cubicBezTo>
                <a:cubicBezTo>
                  <a:pt x="2556" y="958"/>
                  <a:pt x="2165" y="36"/>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0"/>
          <p:cNvSpPr/>
          <p:nvPr/>
        </p:nvSpPr>
        <p:spPr>
          <a:xfrm>
            <a:off x="8769709" y="1928852"/>
            <a:ext cx="87392" cy="1185821"/>
          </a:xfrm>
          <a:custGeom>
            <a:avLst/>
            <a:gdLst/>
            <a:ahLst/>
            <a:cxnLst/>
            <a:rect l="l" t="t" r="r" b="b"/>
            <a:pathLst>
              <a:path w="3976" h="53950" extrusionOk="0">
                <a:moveTo>
                  <a:pt x="1988" y="0"/>
                </a:moveTo>
                <a:cubicBezTo>
                  <a:pt x="1811" y="36"/>
                  <a:pt x="1456" y="958"/>
                  <a:pt x="1527" y="1207"/>
                </a:cubicBezTo>
                <a:cubicBezTo>
                  <a:pt x="1447" y="1111"/>
                  <a:pt x="1280" y="1073"/>
                  <a:pt x="1085" y="1073"/>
                </a:cubicBezTo>
                <a:cubicBezTo>
                  <a:pt x="848" y="1073"/>
                  <a:pt x="570" y="1129"/>
                  <a:pt x="356" y="1207"/>
                </a:cubicBezTo>
                <a:cubicBezTo>
                  <a:pt x="356" y="1207"/>
                  <a:pt x="1314" y="2023"/>
                  <a:pt x="1669" y="3620"/>
                </a:cubicBezTo>
                <a:cubicBezTo>
                  <a:pt x="1669" y="3620"/>
                  <a:pt x="1669" y="2804"/>
                  <a:pt x="1527" y="2236"/>
                </a:cubicBezTo>
                <a:cubicBezTo>
                  <a:pt x="1448" y="1921"/>
                  <a:pt x="1544" y="1742"/>
                  <a:pt x="1671" y="1742"/>
                </a:cubicBezTo>
                <a:cubicBezTo>
                  <a:pt x="1716" y="1742"/>
                  <a:pt x="1765" y="1764"/>
                  <a:pt x="1811" y="1810"/>
                </a:cubicBezTo>
                <a:lnTo>
                  <a:pt x="1811" y="6460"/>
                </a:lnTo>
                <a:lnTo>
                  <a:pt x="1562" y="6460"/>
                </a:lnTo>
                <a:cubicBezTo>
                  <a:pt x="1385" y="6460"/>
                  <a:pt x="1243" y="6602"/>
                  <a:pt x="1243" y="6779"/>
                </a:cubicBezTo>
                <a:cubicBezTo>
                  <a:pt x="1243" y="6957"/>
                  <a:pt x="1385" y="7099"/>
                  <a:pt x="1562" y="7099"/>
                </a:cubicBezTo>
                <a:lnTo>
                  <a:pt x="1811" y="7099"/>
                </a:lnTo>
                <a:lnTo>
                  <a:pt x="1811" y="15617"/>
                </a:lnTo>
                <a:cubicBezTo>
                  <a:pt x="1598" y="14836"/>
                  <a:pt x="1172" y="14304"/>
                  <a:pt x="356" y="14126"/>
                </a:cubicBezTo>
                <a:lnTo>
                  <a:pt x="356" y="14126"/>
                </a:lnTo>
                <a:cubicBezTo>
                  <a:pt x="1" y="14659"/>
                  <a:pt x="356" y="14943"/>
                  <a:pt x="746" y="15227"/>
                </a:cubicBezTo>
                <a:cubicBezTo>
                  <a:pt x="1278" y="15617"/>
                  <a:pt x="1633" y="16078"/>
                  <a:pt x="1811" y="16362"/>
                </a:cubicBezTo>
                <a:lnTo>
                  <a:pt x="1811" y="37587"/>
                </a:lnTo>
                <a:cubicBezTo>
                  <a:pt x="1633" y="37907"/>
                  <a:pt x="1278" y="38368"/>
                  <a:pt x="746" y="38723"/>
                </a:cubicBezTo>
                <a:cubicBezTo>
                  <a:pt x="356" y="39007"/>
                  <a:pt x="1" y="39291"/>
                  <a:pt x="356" y="39823"/>
                </a:cubicBezTo>
                <a:cubicBezTo>
                  <a:pt x="1172" y="39646"/>
                  <a:pt x="1598" y="39113"/>
                  <a:pt x="1811" y="38333"/>
                </a:cubicBezTo>
                <a:lnTo>
                  <a:pt x="1811" y="46851"/>
                </a:lnTo>
                <a:lnTo>
                  <a:pt x="1562" y="46851"/>
                </a:lnTo>
                <a:cubicBezTo>
                  <a:pt x="1385" y="46851"/>
                  <a:pt x="1243" y="46993"/>
                  <a:pt x="1243" y="47170"/>
                </a:cubicBezTo>
                <a:cubicBezTo>
                  <a:pt x="1243" y="47383"/>
                  <a:pt x="1385" y="47525"/>
                  <a:pt x="1562" y="47525"/>
                </a:cubicBezTo>
                <a:lnTo>
                  <a:pt x="1811" y="47525"/>
                </a:lnTo>
                <a:lnTo>
                  <a:pt x="1811" y="52139"/>
                </a:lnTo>
                <a:cubicBezTo>
                  <a:pt x="1765" y="52185"/>
                  <a:pt x="1716" y="52208"/>
                  <a:pt x="1671" y="52208"/>
                </a:cubicBezTo>
                <a:cubicBezTo>
                  <a:pt x="1544" y="52208"/>
                  <a:pt x="1448" y="52028"/>
                  <a:pt x="1527" y="51713"/>
                </a:cubicBezTo>
                <a:cubicBezTo>
                  <a:pt x="1669" y="51146"/>
                  <a:pt x="1669" y="50329"/>
                  <a:pt x="1669" y="50329"/>
                </a:cubicBezTo>
                <a:lnTo>
                  <a:pt x="1669" y="50329"/>
                </a:lnTo>
                <a:cubicBezTo>
                  <a:pt x="1314" y="51926"/>
                  <a:pt x="356" y="52743"/>
                  <a:pt x="356" y="52743"/>
                </a:cubicBezTo>
                <a:cubicBezTo>
                  <a:pt x="570" y="52821"/>
                  <a:pt x="848" y="52877"/>
                  <a:pt x="1085" y="52877"/>
                </a:cubicBezTo>
                <a:cubicBezTo>
                  <a:pt x="1280" y="52877"/>
                  <a:pt x="1447" y="52839"/>
                  <a:pt x="1527" y="52743"/>
                </a:cubicBezTo>
                <a:lnTo>
                  <a:pt x="1527" y="52743"/>
                </a:lnTo>
                <a:cubicBezTo>
                  <a:pt x="1456" y="52991"/>
                  <a:pt x="1811" y="53914"/>
                  <a:pt x="1988" y="53949"/>
                </a:cubicBezTo>
                <a:cubicBezTo>
                  <a:pt x="2130" y="53914"/>
                  <a:pt x="2521" y="52991"/>
                  <a:pt x="2450" y="52743"/>
                </a:cubicBezTo>
                <a:lnTo>
                  <a:pt x="2450" y="52743"/>
                </a:lnTo>
                <a:cubicBezTo>
                  <a:pt x="2530" y="52839"/>
                  <a:pt x="2697" y="52877"/>
                  <a:pt x="2892" y="52877"/>
                </a:cubicBezTo>
                <a:cubicBezTo>
                  <a:pt x="3128" y="52877"/>
                  <a:pt x="3407" y="52821"/>
                  <a:pt x="3621" y="52743"/>
                </a:cubicBezTo>
                <a:cubicBezTo>
                  <a:pt x="3621" y="52743"/>
                  <a:pt x="2663" y="51926"/>
                  <a:pt x="2272" y="50329"/>
                </a:cubicBezTo>
                <a:lnTo>
                  <a:pt x="2272" y="50329"/>
                </a:lnTo>
                <a:cubicBezTo>
                  <a:pt x="2272" y="50329"/>
                  <a:pt x="2308" y="51146"/>
                  <a:pt x="2450" y="51713"/>
                </a:cubicBezTo>
                <a:cubicBezTo>
                  <a:pt x="2502" y="52028"/>
                  <a:pt x="2419" y="52208"/>
                  <a:pt x="2285" y="52208"/>
                </a:cubicBezTo>
                <a:cubicBezTo>
                  <a:pt x="2239" y="52208"/>
                  <a:pt x="2186" y="52185"/>
                  <a:pt x="2130" y="52139"/>
                </a:cubicBezTo>
                <a:lnTo>
                  <a:pt x="2130" y="47525"/>
                </a:lnTo>
                <a:lnTo>
                  <a:pt x="2379" y="47525"/>
                </a:lnTo>
                <a:cubicBezTo>
                  <a:pt x="2592" y="47525"/>
                  <a:pt x="2734" y="47383"/>
                  <a:pt x="2734" y="47170"/>
                </a:cubicBezTo>
                <a:cubicBezTo>
                  <a:pt x="2734" y="46993"/>
                  <a:pt x="2592" y="46851"/>
                  <a:pt x="2379" y="46851"/>
                </a:cubicBezTo>
                <a:lnTo>
                  <a:pt x="2130" y="46851"/>
                </a:lnTo>
                <a:lnTo>
                  <a:pt x="2130" y="38333"/>
                </a:lnTo>
                <a:cubicBezTo>
                  <a:pt x="2379" y="39113"/>
                  <a:pt x="2805" y="39646"/>
                  <a:pt x="3585" y="39823"/>
                </a:cubicBezTo>
                <a:cubicBezTo>
                  <a:pt x="3976" y="39291"/>
                  <a:pt x="3621" y="39007"/>
                  <a:pt x="3195" y="38723"/>
                </a:cubicBezTo>
                <a:cubicBezTo>
                  <a:pt x="2698" y="38368"/>
                  <a:pt x="2343" y="37907"/>
                  <a:pt x="2130" y="37587"/>
                </a:cubicBezTo>
                <a:lnTo>
                  <a:pt x="2130" y="16362"/>
                </a:lnTo>
                <a:cubicBezTo>
                  <a:pt x="2343" y="16078"/>
                  <a:pt x="2698" y="15617"/>
                  <a:pt x="3195" y="15227"/>
                </a:cubicBezTo>
                <a:cubicBezTo>
                  <a:pt x="3621" y="14943"/>
                  <a:pt x="3976" y="14659"/>
                  <a:pt x="3585" y="14126"/>
                </a:cubicBezTo>
                <a:lnTo>
                  <a:pt x="3585" y="14126"/>
                </a:lnTo>
                <a:cubicBezTo>
                  <a:pt x="2805" y="14304"/>
                  <a:pt x="2379" y="14836"/>
                  <a:pt x="2130" y="15617"/>
                </a:cubicBezTo>
                <a:lnTo>
                  <a:pt x="2130" y="7099"/>
                </a:lnTo>
                <a:lnTo>
                  <a:pt x="2379" y="7099"/>
                </a:lnTo>
                <a:cubicBezTo>
                  <a:pt x="2592" y="7099"/>
                  <a:pt x="2734" y="6957"/>
                  <a:pt x="2734" y="6779"/>
                </a:cubicBezTo>
                <a:cubicBezTo>
                  <a:pt x="2734" y="6602"/>
                  <a:pt x="2592" y="6460"/>
                  <a:pt x="2379" y="6460"/>
                </a:cubicBezTo>
                <a:lnTo>
                  <a:pt x="2130" y="6460"/>
                </a:lnTo>
                <a:lnTo>
                  <a:pt x="2130" y="1810"/>
                </a:lnTo>
                <a:cubicBezTo>
                  <a:pt x="2186" y="1764"/>
                  <a:pt x="2239" y="1742"/>
                  <a:pt x="2285" y="1742"/>
                </a:cubicBezTo>
                <a:cubicBezTo>
                  <a:pt x="2419" y="1742"/>
                  <a:pt x="2502" y="1921"/>
                  <a:pt x="2450" y="2236"/>
                </a:cubicBezTo>
                <a:cubicBezTo>
                  <a:pt x="2308" y="2804"/>
                  <a:pt x="2272" y="3620"/>
                  <a:pt x="2272" y="3620"/>
                </a:cubicBezTo>
                <a:cubicBezTo>
                  <a:pt x="2663" y="2023"/>
                  <a:pt x="3621" y="1207"/>
                  <a:pt x="3621" y="1207"/>
                </a:cubicBezTo>
                <a:cubicBezTo>
                  <a:pt x="3407" y="1129"/>
                  <a:pt x="3128" y="1073"/>
                  <a:pt x="2892" y="1073"/>
                </a:cubicBezTo>
                <a:cubicBezTo>
                  <a:pt x="2697" y="1073"/>
                  <a:pt x="2530" y="1111"/>
                  <a:pt x="2450" y="1207"/>
                </a:cubicBezTo>
                <a:cubicBezTo>
                  <a:pt x="2521" y="958"/>
                  <a:pt x="2130" y="36"/>
                  <a:pt x="1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 name="Google Shape;1379;p30"/>
          <p:cNvGrpSpPr/>
          <p:nvPr/>
        </p:nvGrpSpPr>
        <p:grpSpPr>
          <a:xfrm>
            <a:off x="8098795" y="153139"/>
            <a:ext cx="858600" cy="381856"/>
            <a:chOff x="7520211" y="1524263"/>
            <a:chExt cx="606956" cy="269958"/>
          </a:xfrm>
        </p:grpSpPr>
        <p:sp>
          <p:nvSpPr>
            <p:cNvPr id="1380" name="Google Shape;1380;p30"/>
            <p:cNvSpPr/>
            <p:nvPr/>
          </p:nvSpPr>
          <p:spPr>
            <a:xfrm>
              <a:off x="7699634" y="1568729"/>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0"/>
            <p:cNvSpPr/>
            <p:nvPr/>
          </p:nvSpPr>
          <p:spPr>
            <a:xfrm>
              <a:off x="7678335" y="1708742"/>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0"/>
            <p:cNvSpPr/>
            <p:nvPr/>
          </p:nvSpPr>
          <p:spPr>
            <a:xfrm>
              <a:off x="7629715" y="1640428"/>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0"/>
            <p:cNvSpPr/>
            <p:nvPr/>
          </p:nvSpPr>
          <p:spPr>
            <a:xfrm>
              <a:off x="7568765" y="1591346"/>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0"/>
            <p:cNvSpPr/>
            <p:nvPr/>
          </p:nvSpPr>
          <p:spPr>
            <a:xfrm>
              <a:off x="7545730" y="1677838"/>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0"/>
            <p:cNvSpPr/>
            <p:nvPr/>
          </p:nvSpPr>
          <p:spPr>
            <a:xfrm>
              <a:off x="7520211" y="1629262"/>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0"/>
            <p:cNvSpPr/>
            <p:nvPr/>
          </p:nvSpPr>
          <p:spPr>
            <a:xfrm>
              <a:off x="7775311" y="1524263"/>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0"/>
            <p:cNvSpPr/>
            <p:nvPr/>
          </p:nvSpPr>
          <p:spPr>
            <a:xfrm>
              <a:off x="7830700" y="1568729"/>
              <a:ext cx="117043"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0"/>
            <p:cNvSpPr/>
            <p:nvPr/>
          </p:nvSpPr>
          <p:spPr>
            <a:xfrm>
              <a:off x="7847075" y="1708742"/>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0"/>
            <p:cNvSpPr/>
            <p:nvPr/>
          </p:nvSpPr>
          <p:spPr>
            <a:xfrm>
              <a:off x="7943809" y="1640428"/>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0"/>
            <p:cNvSpPr/>
            <p:nvPr/>
          </p:nvSpPr>
          <p:spPr>
            <a:xfrm>
              <a:off x="7914158" y="1591346"/>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0"/>
            <p:cNvSpPr/>
            <p:nvPr/>
          </p:nvSpPr>
          <p:spPr>
            <a:xfrm>
              <a:off x="7990627" y="1677838"/>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0"/>
            <p:cNvSpPr/>
            <p:nvPr/>
          </p:nvSpPr>
          <p:spPr>
            <a:xfrm>
              <a:off x="7811973" y="1629262"/>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0"/>
            <p:cNvSpPr/>
            <p:nvPr/>
          </p:nvSpPr>
          <p:spPr>
            <a:xfrm>
              <a:off x="7823667" y="1524263"/>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 name="Google Shape;1394;p30"/>
          <p:cNvGrpSpPr/>
          <p:nvPr/>
        </p:nvGrpSpPr>
        <p:grpSpPr>
          <a:xfrm>
            <a:off x="186570" y="153139"/>
            <a:ext cx="858600" cy="381856"/>
            <a:chOff x="7520211" y="1524263"/>
            <a:chExt cx="606956" cy="269958"/>
          </a:xfrm>
        </p:grpSpPr>
        <p:sp>
          <p:nvSpPr>
            <p:cNvPr id="1395" name="Google Shape;1395;p30"/>
            <p:cNvSpPr/>
            <p:nvPr/>
          </p:nvSpPr>
          <p:spPr>
            <a:xfrm>
              <a:off x="7699634" y="1568729"/>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0"/>
            <p:cNvSpPr/>
            <p:nvPr/>
          </p:nvSpPr>
          <p:spPr>
            <a:xfrm>
              <a:off x="7678335" y="1708742"/>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0"/>
            <p:cNvSpPr/>
            <p:nvPr/>
          </p:nvSpPr>
          <p:spPr>
            <a:xfrm>
              <a:off x="7629715" y="1640428"/>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0"/>
            <p:cNvSpPr/>
            <p:nvPr/>
          </p:nvSpPr>
          <p:spPr>
            <a:xfrm>
              <a:off x="7568765" y="1591346"/>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0"/>
            <p:cNvSpPr/>
            <p:nvPr/>
          </p:nvSpPr>
          <p:spPr>
            <a:xfrm>
              <a:off x="7545730" y="1677838"/>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0"/>
            <p:cNvSpPr/>
            <p:nvPr/>
          </p:nvSpPr>
          <p:spPr>
            <a:xfrm>
              <a:off x="7520211" y="1629262"/>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0"/>
            <p:cNvSpPr/>
            <p:nvPr/>
          </p:nvSpPr>
          <p:spPr>
            <a:xfrm>
              <a:off x="7775311" y="1524263"/>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0"/>
            <p:cNvSpPr/>
            <p:nvPr/>
          </p:nvSpPr>
          <p:spPr>
            <a:xfrm>
              <a:off x="7830700" y="1568729"/>
              <a:ext cx="117043"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0"/>
            <p:cNvSpPr/>
            <p:nvPr/>
          </p:nvSpPr>
          <p:spPr>
            <a:xfrm>
              <a:off x="7847075" y="1708742"/>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0"/>
            <p:cNvSpPr/>
            <p:nvPr/>
          </p:nvSpPr>
          <p:spPr>
            <a:xfrm>
              <a:off x="7943809" y="1640428"/>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0"/>
            <p:cNvSpPr/>
            <p:nvPr/>
          </p:nvSpPr>
          <p:spPr>
            <a:xfrm>
              <a:off x="7914158" y="1591346"/>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0"/>
            <p:cNvSpPr/>
            <p:nvPr/>
          </p:nvSpPr>
          <p:spPr>
            <a:xfrm>
              <a:off x="7990627" y="1677838"/>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0"/>
            <p:cNvSpPr/>
            <p:nvPr/>
          </p:nvSpPr>
          <p:spPr>
            <a:xfrm>
              <a:off x="7811973" y="1629262"/>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0"/>
            <p:cNvSpPr/>
            <p:nvPr/>
          </p:nvSpPr>
          <p:spPr>
            <a:xfrm>
              <a:off x="7823667" y="1524263"/>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9" name="Google Shape;1409;p30"/>
          <p:cNvPicPr preferRelativeResize="0"/>
          <p:nvPr/>
        </p:nvPicPr>
        <p:blipFill>
          <a:blip r:embed="rId3">
            <a:alphaModFix/>
          </a:blip>
          <a:stretch>
            <a:fillRect/>
          </a:stretch>
        </p:blipFill>
        <p:spPr>
          <a:xfrm rot="1864878">
            <a:off x="1174762" y="-60619"/>
            <a:ext cx="815275" cy="976763"/>
          </a:xfrm>
          <a:prstGeom prst="rect">
            <a:avLst/>
          </a:prstGeom>
          <a:noFill/>
          <a:ln>
            <a:noFill/>
          </a:ln>
        </p:spPr>
      </p:pic>
      <p:pic>
        <p:nvPicPr>
          <p:cNvPr id="1410" name="Google Shape;1410;p30"/>
          <p:cNvPicPr preferRelativeResize="0"/>
          <p:nvPr/>
        </p:nvPicPr>
        <p:blipFill>
          <a:blip r:embed="rId4">
            <a:alphaModFix/>
          </a:blip>
          <a:stretch>
            <a:fillRect/>
          </a:stretch>
        </p:blipFill>
        <p:spPr>
          <a:xfrm>
            <a:off x="7236075" y="-46520"/>
            <a:ext cx="625130" cy="581519"/>
          </a:xfrm>
          <a:prstGeom prst="rect">
            <a:avLst/>
          </a:prstGeom>
          <a:noFill/>
          <a:ln>
            <a:noFill/>
          </a:ln>
        </p:spPr>
      </p:pic>
      <p:pic>
        <p:nvPicPr>
          <p:cNvPr id="1411" name="Google Shape;1411;p30"/>
          <p:cNvPicPr preferRelativeResize="0"/>
          <p:nvPr/>
        </p:nvPicPr>
        <p:blipFill>
          <a:blip r:embed="rId5">
            <a:alphaModFix/>
          </a:blip>
          <a:stretch>
            <a:fillRect/>
          </a:stretch>
        </p:blipFill>
        <p:spPr>
          <a:xfrm>
            <a:off x="2260049" y="248176"/>
            <a:ext cx="447375" cy="359175"/>
          </a:xfrm>
          <a:prstGeom prst="rect">
            <a:avLst/>
          </a:prstGeom>
          <a:noFill/>
          <a:ln>
            <a:noFill/>
          </a:ln>
        </p:spPr>
      </p:pic>
      <p:pic>
        <p:nvPicPr>
          <p:cNvPr id="1412" name="Google Shape;1412;p30"/>
          <p:cNvPicPr preferRelativeResize="0"/>
          <p:nvPr/>
        </p:nvPicPr>
        <p:blipFill rotWithShape="1">
          <a:blip r:embed="rId6">
            <a:alphaModFix/>
          </a:blip>
          <a:srcRect t="62879"/>
          <a:stretch/>
        </p:blipFill>
        <p:spPr>
          <a:xfrm>
            <a:off x="6375225" y="1840"/>
            <a:ext cx="605950" cy="484799"/>
          </a:xfrm>
          <a:prstGeom prst="rect">
            <a:avLst/>
          </a:prstGeom>
          <a:noFill/>
          <a:ln>
            <a:noFill/>
          </a:ln>
        </p:spPr>
      </p:pic>
      <p:pic>
        <p:nvPicPr>
          <p:cNvPr id="1413" name="Google Shape;1413;p30"/>
          <p:cNvPicPr preferRelativeResize="0"/>
          <p:nvPr/>
        </p:nvPicPr>
        <p:blipFill>
          <a:blip r:embed="rId7">
            <a:alphaModFix/>
          </a:blip>
          <a:stretch>
            <a:fillRect/>
          </a:stretch>
        </p:blipFill>
        <p:spPr>
          <a:xfrm rot="-5400000">
            <a:off x="680802" y="4808187"/>
            <a:ext cx="445150" cy="285575"/>
          </a:xfrm>
          <a:prstGeom prst="rect">
            <a:avLst/>
          </a:prstGeom>
          <a:noFill/>
          <a:ln>
            <a:noFill/>
          </a:ln>
        </p:spPr>
      </p:pic>
      <p:pic>
        <p:nvPicPr>
          <p:cNvPr id="1414" name="Google Shape;1414;p30"/>
          <p:cNvPicPr preferRelativeResize="0"/>
          <p:nvPr/>
        </p:nvPicPr>
        <p:blipFill>
          <a:blip r:embed="rId8">
            <a:alphaModFix/>
          </a:blip>
          <a:stretch>
            <a:fillRect/>
          </a:stretch>
        </p:blipFill>
        <p:spPr>
          <a:xfrm rot="5400000" flipH="1">
            <a:off x="7790516" y="4812675"/>
            <a:ext cx="470175" cy="301625"/>
          </a:xfrm>
          <a:prstGeom prst="rect">
            <a:avLst/>
          </a:prstGeom>
          <a:noFill/>
          <a:ln>
            <a:noFill/>
          </a:ln>
        </p:spPr>
      </p:pic>
      <p:pic>
        <p:nvPicPr>
          <p:cNvPr id="1415" name="Google Shape;1415;p30"/>
          <p:cNvPicPr preferRelativeResize="0"/>
          <p:nvPr/>
        </p:nvPicPr>
        <p:blipFill>
          <a:blip r:embed="rId9">
            <a:alphaModFix/>
          </a:blip>
          <a:stretch>
            <a:fillRect/>
          </a:stretch>
        </p:blipFill>
        <p:spPr>
          <a:xfrm rot="6779585">
            <a:off x="8435234" y="4580848"/>
            <a:ext cx="518529" cy="756555"/>
          </a:xfrm>
          <a:prstGeom prst="rect">
            <a:avLst/>
          </a:prstGeom>
          <a:noFill/>
          <a:ln>
            <a:noFill/>
          </a:ln>
        </p:spPr>
      </p:pic>
      <p:pic>
        <p:nvPicPr>
          <p:cNvPr id="1416" name="Google Shape;1416;p30"/>
          <p:cNvPicPr preferRelativeResize="0"/>
          <p:nvPr/>
        </p:nvPicPr>
        <p:blipFill>
          <a:blip r:embed="rId10">
            <a:alphaModFix/>
          </a:blip>
          <a:stretch>
            <a:fillRect/>
          </a:stretch>
        </p:blipFill>
        <p:spPr>
          <a:xfrm>
            <a:off x="-250078" y="4152975"/>
            <a:ext cx="970082" cy="1057250"/>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420"/>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421"/>
        <p:cNvGrpSpPr/>
        <p:nvPr/>
      </p:nvGrpSpPr>
      <p:grpSpPr>
        <a:xfrm>
          <a:off x="0" y="0"/>
          <a:ext cx="0" cy="0"/>
          <a:chOff x="0" y="0"/>
          <a:chExt cx="0" cy="0"/>
        </a:xfrm>
      </p:grpSpPr>
      <p:sp>
        <p:nvSpPr>
          <p:cNvPr id="1422" name="Google Shape;1422;p3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39"/>
        <p:cNvGrpSpPr/>
        <p:nvPr/>
      </p:nvGrpSpPr>
      <p:grpSpPr>
        <a:xfrm>
          <a:off x="0" y="0"/>
          <a:ext cx="0" cy="0"/>
          <a:chOff x="0" y="0"/>
          <a:chExt cx="0" cy="0"/>
        </a:xfrm>
      </p:grpSpPr>
      <p:pic>
        <p:nvPicPr>
          <p:cNvPr id="140" name="Google Shape;140;p4"/>
          <p:cNvPicPr preferRelativeResize="0"/>
          <p:nvPr/>
        </p:nvPicPr>
        <p:blipFill rotWithShape="1">
          <a:blip r:embed="rId2">
            <a:alphaModFix amt="40000"/>
          </a:blip>
          <a:srcRect t="15569"/>
          <a:stretch/>
        </p:blipFill>
        <p:spPr>
          <a:xfrm flipH="1">
            <a:off x="-8" y="0"/>
            <a:ext cx="9143999" cy="5143501"/>
          </a:xfrm>
          <a:prstGeom prst="rect">
            <a:avLst/>
          </a:prstGeom>
          <a:noFill/>
          <a:ln>
            <a:noFill/>
          </a:ln>
        </p:spPr>
      </p:pic>
      <p:sp>
        <p:nvSpPr>
          <p:cNvPr id="141" name="Google Shape;141;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2" name="Google Shape;142;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6"/>
              </a:buClr>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143" name="Google Shape;143;p4"/>
          <p:cNvSpPr/>
          <p:nvPr/>
        </p:nvSpPr>
        <p:spPr>
          <a:xfrm>
            <a:off x="286899" y="1928852"/>
            <a:ext cx="88184" cy="1185821"/>
          </a:xfrm>
          <a:custGeom>
            <a:avLst/>
            <a:gdLst/>
            <a:ahLst/>
            <a:cxnLst/>
            <a:rect l="l" t="t" r="r" b="b"/>
            <a:pathLst>
              <a:path w="4012" h="53950" extrusionOk="0">
                <a:moveTo>
                  <a:pt x="2023" y="0"/>
                </a:moveTo>
                <a:cubicBezTo>
                  <a:pt x="1846" y="36"/>
                  <a:pt x="1456" y="958"/>
                  <a:pt x="1527" y="1207"/>
                </a:cubicBezTo>
                <a:cubicBezTo>
                  <a:pt x="1462" y="1111"/>
                  <a:pt x="1304" y="1073"/>
                  <a:pt x="1111" y="1073"/>
                </a:cubicBezTo>
                <a:cubicBezTo>
                  <a:pt x="876" y="1073"/>
                  <a:pt x="589" y="1129"/>
                  <a:pt x="355" y="1207"/>
                </a:cubicBezTo>
                <a:cubicBezTo>
                  <a:pt x="355" y="1207"/>
                  <a:pt x="1314" y="2023"/>
                  <a:pt x="1704" y="3620"/>
                </a:cubicBezTo>
                <a:cubicBezTo>
                  <a:pt x="1704" y="3620"/>
                  <a:pt x="1669" y="2804"/>
                  <a:pt x="1562" y="2236"/>
                </a:cubicBezTo>
                <a:cubicBezTo>
                  <a:pt x="1483" y="1921"/>
                  <a:pt x="1560" y="1742"/>
                  <a:pt x="1691" y="1742"/>
                </a:cubicBezTo>
                <a:cubicBezTo>
                  <a:pt x="1738" y="1742"/>
                  <a:pt x="1791" y="1764"/>
                  <a:pt x="1846" y="1810"/>
                </a:cubicBezTo>
                <a:lnTo>
                  <a:pt x="1846" y="6460"/>
                </a:lnTo>
                <a:lnTo>
                  <a:pt x="1598" y="6460"/>
                </a:lnTo>
                <a:cubicBezTo>
                  <a:pt x="1420" y="6460"/>
                  <a:pt x="1278" y="6602"/>
                  <a:pt x="1278" y="6779"/>
                </a:cubicBezTo>
                <a:cubicBezTo>
                  <a:pt x="1278" y="6957"/>
                  <a:pt x="1420" y="7099"/>
                  <a:pt x="1598" y="7099"/>
                </a:cubicBezTo>
                <a:lnTo>
                  <a:pt x="1846" y="7099"/>
                </a:lnTo>
                <a:lnTo>
                  <a:pt x="1846" y="15617"/>
                </a:lnTo>
                <a:cubicBezTo>
                  <a:pt x="1633" y="14836"/>
                  <a:pt x="1172" y="14304"/>
                  <a:pt x="391" y="14126"/>
                </a:cubicBezTo>
                <a:lnTo>
                  <a:pt x="391" y="14126"/>
                </a:lnTo>
                <a:cubicBezTo>
                  <a:pt x="0" y="14659"/>
                  <a:pt x="391" y="14943"/>
                  <a:pt x="781" y="15227"/>
                </a:cubicBezTo>
                <a:cubicBezTo>
                  <a:pt x="1278" y="15617"/>
                  <a:pt x="1669" y="16078"/>
                  <a:pt x="1846" y="16362"/>
                </a:cubicBezTo>
                <a:lnTo>
                  <a:pt x="1846" y="37587"/>
                </a:lnTo>
                <a:cubicBezTo>
                  <a:pt x="1669" y="37907"/>
                  <a:pt x="1314" y="38368"/>
                  <a:pt x="781" y="38723"/>
                </a:cubicBezTo>
                <a:cubicBezTo>
                  <a:pt x="391" y="39007"/>
                  <a:pt x="0" y="39291"/>
                  <a:pt x="391" y="39823"/>
                </a:cubicBezTo>
                <a:cubicBezTo>
                  <a:pt x="1172" y="39646"/>
                  <a:pt x="1633" y="39113"/>
                  <a:pt x="1846" y="38333"/>
                </a:cubicBezTo>
                <a:lnTo>
                  <a:pt x="1846" y="46851"/>
                </a:lnTo>
                <a:lnTo>
                  <a:pt x="1598" y="46851"/>
                </a:lnTo>
                <a:cubicBezTo>
                  <a:pt x="1420" y="46851"/>
                  <a:pt x="1278" y="46993"/>
                  <a:pt x="1278" y="47170"/>
                </a:cubicBezTo>
                <a:cubicBezTo>
                  <a:pt x="1278" y="47383"/>
                  <a:pt x="1420" y="47525"/>
                  <a:pt x="1598" y="47525"/>
                </a:cubicBezTo>
                <a:lnTo>
                  <a:pt x="1846" y="47525"/>
                </a:lnTo>
                <a:lnTo>
                  <a:pt x="1846" y="52139"/>
                </a:lnTo>
                <a:cubicBezTo>
                  <a:pt x="1800" y="52185"/>
                  <a:pt x="1751" y="52208"/>
                  <a:pt x="1707" y="52208"/>
                </a:cubicBezTo>
                <a:cubicBezTo>
                  <a:pt x="1579" y="52208"/>
                  <a:pt x="1483" y="52028"/>
                  <a:pt x="1562" y="51713"/>
                </a:cubicBezTo>
                <a:cubicBezTo>
                  <a:pt x="1669" y="51146"/>
                  <a:pt x="1704" y="50329"/>
                  <a:pt x="1704" y="50329"/>
                </a:cubicBezTo>
                <a:lnTo>
                  <a:pt x="1704" y="50329"/>
                </a:lnTo>
                <a:cubicBezTo>
                  <a:pt x="1314" y="51926"/>
                  <a:pt x="355" y="52743"/>
                  <a:pt x="355" y="52743"/>
                </a:cubicBezTo>
                <a:cubicBezTo>
                  <a:pt x="589" y="52821"/>
                  <a:pt x="876" y="52877"/>
                  <a:pt x="1111" y="52877"/>
                </a:cubicBezTo>
                <a:cubicBezTo>
                  <a:pt x="1304" y="52877"/>
                  <a:pt x="1462" y="52839"/>
                  <a:pt x="1527" y="52743"/>
                </a:cubicBezTo>
                <a:lnTo>
                  <a:pt x="1527" y="52743"/>
                </a:lnTo>
                <a:cubicBezTo>
                  <a:pt x="1456" y="52991"/>
                  <a:pt x="1846" y="53914"/>
                  <a:pt x="2023" y="53949"/>
                </a:cubicBezTo>
                <a:cubicBezTo>
                  <a:pt x="2165" y="53914"/>
                  <a:pt x="2556" y="52991"/>
                  <a:pt x="2485" y="52743"/>
                </a:cubicBezTo>
                <a:lnTo>
                  <a:pt x="2485" y="52743"/>
                </a:lnTo>
                <a:cubicBezTo>
                  <a:pt x="2565" y="52839"/>
                  <a:pt x="2725" y="52877"/>
                  <a:pt x="2915" y="52877"/>
                </a:cubicBezTo>
                <a:cubicBezTo>
                  <a:pt x="3146" y="52877"/>
                  <a:pt x="3422" y="52821"/>
                  <a:pt x="3656" y="52743"/>
                </a:cubicBezTo>
                <a:cubicBezTo>
                  <a:pt x="3656" y="52743"/>
                  <a:pt x="2698" y="51926"/>
                  <a:pt x="2307" y="50329"/>
                </a:cubicBezTo>
                <a:lnTo>
                  <a:pt x="2307" y="50329"/>
                </a:lnTo>
                <a:cubicBezTo>
                  <a:pt x="2307" y="50329"/>
                  <a:pt x="2343" y="51146"/>
                  <a:pt x="2485" y="51713"/>
                </a:cubicBezTo>
                <a:cubicBezTo>
                  <a:pt x="2537" y="52028"/>
                  <a:pt x="2454" y="52208"/>
                  <a:pt x="2321" y="52208"/>
                </a:cubicBezTo>
                <a:cubicBezTo>
                  <a:pt x="2274" y="52208"/>
                  <a:pt x="2221" y="52185"/>
                  <a:pt x="2165" y="52139"/>
                </a:cubicBezTo>
                <a:lnTo>
                  <a:pt x="2165" y="47525"/>
                </a:lnTo>
                <a:lnTo>
                  <a:pt x="2414" y="47525"/>
                </a:lnTo>
                <a:cubicBezTo>
                  <a:pt x="2591" y="47525"/>
                  <a:pt x="2769" y="47383"/>
                  <a:pt x="2769" y="47170"/>
                </a:cubicBezTo>
                <a:cubicBezTo>
                  <a:pt x="2769" y="46993"/>
                  <a:pt x="2627" y="46851"/>
                  <a:pt x="2414" y="46851"/>
                </a:cubicBezTo>
                <a:lnTo>
                  <a:pt x="2165" y="46851"/>
                </a:lnTo>
                <a:lnTo>
                  <a:pt x="2165" y="38333"/>
                </a:lnTo>
                <a:cubicBezTo>
                  <a:pt x="2378" y="39113"/>
                  <a:pt x="2840" y="39646"/>
                  <a:pt x="3621" y="39823"/>
                </a:cubicBezTo>
                <a:cubicBezTo>
                  <a:pt x="4011" y="39291"/>
                  <a:pt x="3656" y="39007"/>
                  <a:pt x="3230" y="38723"/>
                </a:cubicBezTo>
                <a:cubicBezTo>
                  <a:pt x="2733" y="38368"/>
                  <a:pt x="2378" y="37907"/>
                  <a:pt x="2165" y="37587"/>
                </a:cubicBezTo>
                <a:lnTo>
                  <a:pt x="2165" y="16362"/>
                </a:lnTo>
                <a:cubicBezTo>
                  <a:pt x="2378" y="16078"/>
                  <a:pt x="2733" y="15617"/>
                  <a:pt x="3230" y="15227"/>
                </a:cubicBezTo>
                <a:cubicBezTo>
                  <a:pt x="3656" y="14943"/>
                  <a:pt x="4011" y="14659"/>
                  <a:pt x="3621" y="14126"/>
                </a:cubicBezTo>
                <a:lnTo>
                  <a:pt x="3621" y="14126"/>
                </a:lnTo>
                <a:cubicBezTo>
                  <a:pt x="2840" y="14304"/>
                  <a:pt x="2378" y="14836"/>
                  <a:pt x="2165" y="15617"/>
                </a:cubicBezTo>
                <a:lnTo>
                  <a:pt x="2165" y="7099"/>
                </a:lnTo>
                <a:lnTo>
                  <a:pt x="2414" y="7099"/>
                </a:lnTo>
                <a:cubicBezTo>
                  <a:pt x="2591" y="7099"/>
                  <a:pt x="2769" y="6957"/>
                  <a:pt x="2769" y="6779"/>
                </a:cubicBezTo>
                <a:cubicBezTo>
                  <a:pt x="2769" y="6602"/>
                  <a:pt x="2627" y="6460"/>
                  <a:pt x="2414" y="6460"/>
                </a:cubicBezTo>
                <a:lnTo>
                  <a:pt x="2165" y="6460"/>
                </a:lnTo>
                <a:lnTo>
                  <a:pt x="2165" y="1810"/>
                </a:lnTo>
                <a:cubicBezTo>
                  <a:pt x="2221" y="1764"/>
                  <a:pt x="2274" y="1742"/>
                  <a:pt x="2321" y="1742"/>
                </a:cubicBezTo>
                <a:cubicBezTo>
                  <a:pt x="2454" y="1742"/>
                  <a:pt x="2537" y="1921"/>
                  <a:pt x="2485" y="2236"/>
                </a:cubicBezTo>
                <a:cubicBezTo>
                  <a:pt x="2343" y="2804"/>
                  <a:pt x="2307" y="3620"/>
                  <a:pt x="2307" y="3620"/>
                </a:cubicBezTo>
                <a:cubicBezTo>
                  <a:pt x="2698" y="2023"/>
                  <a:pt x="3656" y="1207"/>
                  <a:pt x="3656" y="1207"/>
                </a:cubicBezTo>
                <a:cubicBezTo>
                  <a:pt x="3422" y="1129"/>
                  <a:pt x="3146" y="1073"/>
                  <a:pt x="2915" y="1073"/>
                </a:cubicBezTo>
                <a:cubicBezTo>
                  <a:pt x="2725" y="1073"/>
                  <a:pt x="2565" y="1111"/>
                  <a:pt x="2485" y="1207"/>
                </a:cubicBezTo>
                <a:cubicBezTo>
                  <a:pt x="2556" y="958"/>
                  <a:pt x="2165" y="36"/>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a:off x="8769709" y="1928852"/>
            <a:ext cx="87392" cy="1185821"/>
          </a:xfrm>
          <a:custGeom>
            <a:avLst/>
            <a:gdLst/>
            <a:ahLst/>
            <a:cxnLst/>
            <a:rect l="l" t="t" r="r" b="b"/>
            <a:pathLst>
              <a:path w="3976" h="53950" extrusionOk="0">
                <a:moveTo>
                  <a:pt x="1988" y="0"/>
                </a:moveTo>
                <a:cubicBezTo>
                  <a:pt x="1811" y="36"/>
                  <a:pt x="1456" y="958"/>
                  <a:pt x="1527" y="1207"/>
                </a:cubicBezTo>
                <a:cubicBezTo>
                  <a:pt x="1447" y="1111"/>
                  <a:pt x="1280" y="1073"/>
                  <a:pt x="1085" y="1073"/>
                </a:cubicBezTo>
                <a:cubicBezTo>
                  <a:pt x="848" y="1073"/>
                  <a:pt x="570" y="1129"/>
                  <a:pt x="356" y="1207"/>
                </a:cubicBezTo>
                <a:cubicBezTo>
                  <a:pt x="356" y="1207"/>
                  <a:pt x="1314" y="2023"/>
                  <a:pt x="1669" y="3620"/>
                </a:cubicBezTo>
                <a:cubicBezTo>
                  <a:pt x="1669" y="3620"/>
                  <a:pt x="1669" y="2804"/>
                  <a:pt x="1527" y="2236"/>
                </a:cubicBezTo>
                <a:cubicBezTo>
                  <a:pt x="1448" y="1921"/>
                  <a:pt x="1544" y="1742"/>
                  <a:pt x="1671" y="1742"/>
                </a:cubicBezTo>
                <a:cubicBezTo>
                  <a:pt x="1716" y="1742"/>
                  <a:pt x="1765" y="1764"/>
                  <a:pt x="1811" y="1810"/>
                </a:cubicBezTo>
                <a:lnTo>
                  <a:pt x="1811" y="6460"/>
                </a:lnTo>
                <a:lnTo>
                  <a:pt x="1562" y="6460"/>
                </a:lnTo>
                <a:cubicBezTo>
                  <a:pt x="1385" y="6460"/>
                  <a:pt x="1243" y="6602"/>
                  <a:pt x="1243" y="6779"/>
                </a:cubicBezTo>
                <a:cubicBezTo>
                  <a:pt x="1243" y="6957"/>
                  <a:pt x="1385" y="7099"/>
                  <a:pt x="1562" y="7099"/>
                </a:cubicBezTo>
                <a:lnTo>
                  <a:pt x="1811" y="7099"/>
                </a:lnTo>
                <a:lnTo>
                  <a:pt x="1811" y="15617"/>
                </a:lnTo>
                <a:cubicBezTo>
                  <a:pt x="1598" y="14836"/>
                  <a:pt x="1172" y="14304"/>
                  <a:pt x="356" y="14126"/>
                </a:cubicBezTo>
                <a:lnTo>
                  <a:pt x="356" y="14126"/>
                </a:lnTo>
                <a:cubicBezTo>
                  <a:pt x="1" y="14659"/>
                  <a:pt x="356" y="14943"/>
                  <a:pt x="746" y="15227"/>
                </a:cubicBezTo>
                <a:cubicBezTo>
                  <a:pt x="1278" y="15617"/>
                  <a:pt x="1633" y="16078"/>
                  <a:pt x="1811" y="16362"/>
                </a:cubicBezTo>
                <a:lnTo>
                  <a:pt x="1811" y="37587"/>
                </a:lnTo>
                <a:cubicBezTo>
                  <a:pt x="1633" y="37907"/>
                  <a:pt x="1278" y="38368"/>
                  <a:pt x="746" y="38723"/>
                </a:cubicBezTo>
                <a:cubicBezTo>
                  <a:pt x="356" y="39007"/>
                  <a:pt x="1" y="39291"/>
                  <a:pt x="356" y="39823"/>
                </a:cubicBezTo>
                <a:cubicBezTo>
                  <a:pt x="1172" y="39646"/>
                  <a:pt x="1598" y="39113"/>
                  <a:pt x="1811" y="38333"/>
                </a:cubicBezTo>
                <a:lnTo>
                  <a:pt x="1811" y="46851"/>
                </a:lnTo>
                <a:lnTo>
                  <a:pt x="1562" y="46851"/>
                </a:lnTo>
                <a:cubicBezTo>
                  <a:pt x="1385" y="46851"/>
                  <a:pt x="1243" y="46993"/>
                  <a:pt x="1243" y="47170"/>
                </a:cubicBezTo>
                <a:cubicBezTo>
                  <a:pt x="1243" y="47383"/>
                  <a:pt x="1385" y="47525"/>
                  <a:pt x="1562" y="47525"/>
                </a:cubicBezTo>
                <a:lnTo>
                  <a:pt x="1811" y="47525"/>
                </a:lnTo>
                <a:lnTo>
                  <a:pt x="1811" y="52139"/>
                </a:lnTo>
                <a:cubicBezTo>
                  <a:pt x="1765" y="52185"/>
                  <a:pt x="1716" y="52208"/>
                  <a:pt x="1671" y="52208"/>
                </a:cubicBezTo>
                <a:cubicBezTo>
                  <a:pt x="1544" y="52208"/>
                  <a:pt x="1448" y="52028"/>
                  <a:pt x="1527" y="51713"/>
                </a:cubicBezTo>
                <a:cubicBezTo>
                  <a:pt x="1669" y="51146"/>
                  <a:pt x="1669" y="50329"/>
                  <a:pt x="1669" y="50329"/>
                </a:cubicBezTo>
                <a:lnTo>
                  <a:pt x="1669" y="50329"/>
                </a:lnTo>
                <a:cubicBezTo>
                  <a:pt x="1314" y="51926"/>
                  <a:pt x="356" y="52743"/>
                  <a:pt x="356" y="52743"/>
                </a:cubicBezTo>
                <a:cubicBezTo>
                  <a:pt x="570" y="52821"/>
                  <a:pt x="848" y="52877"/>
                  <a:pt x="1085" y="52877"/>
                </a:cubicBezTo>
                <a:cubicBezTo>
                  <a:pt x="1280" y="52877"/>
                  <a:pt x="1447" y="52839"/>
                  <a:pt x="1527" y="52743"/>
                </a:cubicBezTo>
                <a:lnTo>
                  <a:pt x="1527" y="52743"/>
                </a:lnTo>
                <a:cubicBezTo>
                  <a:pt x="1456" y="52991"/>
                  <a:pt x="1811" y="53914"/>
                  <a:pt x="1988" y="53949"/>
                </a:cubicBezTo>
                <a:cubicBezTo>
                  <a:pt x="2130" y="53914"/>
                  <a:pt x="2521" y="52991"/>
                  <a:pt x="2450" y="52743"/>
                </a:cubicBezTo>
                <a:lnTo>
                  <a:pt x="2450" y="52743"/>
                </a:lnTo>
                <a:cubicBezTo>
                  <a:pt x="2530" y="52839"/>
                  <a:pt x="2697" y="52877"/>
                  <a:pt x="2892" y="52877"/>
                </a:cubicBezTo>
                <a:cubicBezTo>
                  <a:pt x="3128" y="52877"/>
                  <a:pt x="3407" y="52821"/>
                  <a:pt x="3621" y="52743"/>
                </a:cubicBezTo>
                <a:cubicBezTo>
                  <a:pt x="3621" y="52743"/>
                  <a:pt x="2663" y="51926"/>
                  <a:pt x="2272" y="50329"/>
                </a:cubicBezTo>
                <a:lnTo>
                  <a:pt x="2272" y="50329"/>
                </a:lnTo>
                <a:cubicBezTo>
                  <a:pt x="2272" y="50329"/>
                  <a:pt x="2308" y="51146"/>
                  <a:pt x="2450" y="51713"/>
                </a:cubicBezTo>
                <a:cubicBezTo>
                  <a:pt x="2502" y="52028"/>
                  <a:pt x="2419" y="52208"/>
                  <a:pt x="2285" y="52208"/>
                </a:cubicBezTo>
                <a:cubicBezTo>
                  <a:pt x="2239" y="52208"/>
                  <a:pt x="2186" y="52185"/>
                  <a:pt x="2130" y="52139"/>
                </a:cubicBezTo>
                <a:lnTo>
                  <a:pt x="2130" y="47525"/>
                </a:lnTo>
                <a:lnTo>
                  <a:pt x="2379" y="47525"/>
                </a:lnTo>
                <a:cubicBezTo>
                  <a:pt x="2592" y="47525"/>
                  <a:pt x="2734" y="47383"/>
                  <a:pt x="2734" y="47170"/>
                </a:cubicBezTo>
                <a:cubicBezTo>
                  <a:pt x="2734" y="46993"/>
                  <a:pt x="2592" y="46851"/>
                  <a:pt x="2379" y="46851"/>
                </a:cubicBezTo>
                <a:lnTo>
                  <a:pt x="2130" y="46851"/>
                </a:lnTo>
                <a:lnTo>
                  <a:pt x="2130" y="38333"/>
                </a:lnTo>
                <a:cubicBezTo>
                  <a:pt x="2379" y="39113"/>
                  <a:pt x="2805" y="39646"/>
                  <a:pt x="3585" y="39823"/>
                </a:cubicBezTo>
                <a:cubicBezTo>
                  <a:pt x="3976" y="39291"/>
                  <a:pt x="3621" y="39007"/>
                  <a:pt x="3195" y="38723"/>
                </a:cubicBezTo>
                <a:cubicBezTo>
                  <a:pt x="2698" y="38368"/>
                  <a:pt x="2343" y="37907"/>
                  <a:pt x="2130" y="37587"/>
                </a:cubicBezTo>
                <a:lnTo>
                  <a:pt x="2130" y="16362"/>
                </a:lnTo>
                <a:cubicBezTo>
                  <a:pt x="2343" y="16078"/>
                  <a:pt x="2698" y="15617"/>
                  <a:pt x="3195" y="15227"/>
                </a:cubicBezTo>
                <a:cubicBezTo>
                  <a:pt x="3621" y="14943"/>
                  <a:pt x="3976" y="14659"/>
                  <a:pt x="3585" y="14126"/>
                </a:cubicBezTo>
                <a:lnTo>
                  <a:pt x="3585" y="14126"/>
                </a:lnTo>
                <a:cubicBezTo>
                  <a:pt x="2805" y="14304"/>
                  <a:pt x="2379" y="14836"/>
                  <a:pt x="2130" y="15617"/>
                </a:cubicBezTo>
                <a:lnTo>
                  <a:pt x="2130" y="7099"/>
                </a:lnTo>
                <a:lnTo>
                  <a:pt x="2379" y="7099"/>
                </a:lnTo>
                <a:cubicBezTo>
                  <a:pt x="2592" y="7099"/>
                  <a:pt x="2734" y="6957"/>
                  <a:pt x="2734" y="6779"/>
                </a:cubicBezTo>
                <a:cubicBezTo>
                  <a:pt x="2734" y="6602"/>
                  <a:pt x="2592" y="6460"/>
                  <a:pt x="2379" y="6460"/>
                </a:cubicBezTo>
                <a:lnTo>
                  <a:pt x="2130" y="6460"/>
                </a:lnTo>
                <a:lnTo>
                  <a:pt x="2130" y="1810"/>
                </a:lnTo>
                <a:cubicBezTo>
                  <a:pt x="2186" y="1764"/>
                  <a:pt x="2239" y="1742"/>
                  <a:pt x="2285" y="1742"/>
                </a:cubicBezTo>
                <a:cubicBezTo>
                  <a:pt x="2419" y="1742"/>
                  <a:pt x="2502" y="1921"/>
                  <a:pt x="2450" y="2236"/>
                </a:cubicBezTo>
                <a:cubicBezTo>
                  <a:pt x="2308" y="2804"/>
                  <a:pt x="2272" y="3620"/>
                  <a:pt x="2272" y="3620"/>
                </a:cubicBezTo>
                <a:cubicBezTo>
                  <a:pt x="2663" y="2023"/>
                  <a:pt x="3621" y="1207"/>
                  <a:pt x="3621" y="1207"/>
                </a:cubicBezTo>
                <a:cubicBezTo>
                  <a:pt x="3407" y="1129"/>
                  <a:pt x="3128" y="1073"/>
                  <a:pt x="2892" y="1073"/>
                </a:cubicBezTo>
                <a:cubicBezTo>
                  <a:pt x="2697" y="1073"/>
                  <a:pt x="2530" y="1111"/>
                  <a:pt x="2450" y="1207"/>
                </a:cubicBezTo>
                <a:cubicBezTo>
                  <a:pt x="2521" y="958"/>
                  <a:pt x="2130" y="36"/>
                  <a:pt x="1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 name="Google Shape;145;p4"/>
          <p:cNvGrpSpPr/>
          <p:nvPr/>
        </p:nvGrpSpPr>
        <p:grpSpPr>
          <a:xfrm>
            <a:off x="116946" y="179269"/>
            <a:ext cx="509858" cy="509809"/>
            <a:chOff x="4966162" y="3380224"/>
            <a:chExt cx="656103" cy="656125"/>
          </a:xfrm>
        </p:grpSpPr>
        <p:sp>
          <p:nvSpPr>
            <p:cNvPr id="146" name="Google Shape;146;p4"/>
            <p:cNvSpPr/>
            <p:nvPr/>
          </p:nvSpPr>
          <p:spPr>
            <a:xfrm>
              <a:off x="5088635" y="3438735"/>
              <a:ext cx="199732" cy="237186"/>
            </a:xfrm>
            <a:custGeom>
              <a:avLst/>
              <a:gdLst/>
              <a:ahLst/>
              <a:cxnLst/>
              <a:rect l="l" t="t" r="r" b="b"/>
              <a:pathLst>
                <a:path w="9087" h="10791" extrusionOk="0">
                  <a:moveTo>
                    <a:pt x="1740" y="1"/>
                  </a:moveTo>
                  <a:lnTo>
                    <a:pt x="1740" y="1"/>
                  </a:lnTo>
                  <a:cubicBezTo>
                    <a:pt x="1" y="5183"/>
                    <a:pt x="7419" y="5254"/>
                    <a:pt x="8945" y="10790"/>
                  </a:cubicBezTo>
                  <a:cubicBezTo>
                    <a:pt x="9087" y="7099"/>
                    <a:pt x="7809" y="746"/>
                    <a:pt x="1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4"/>
            <p:cNvSpPr/>
            <p:nvPr/>
          </p:nvSpPr>
          <p:spPr>
            <a:xfrm>
              <a:off x="5300061" y="3438735"/>
              <a:ext cx="198941" cy="237186"/>
            </a:xfrm>
            <a:custGeom>
              <a:avLst/>
              <a:gdLst/>
              <a:ahLst/>
              <a:cxnLst/>
              <a:rect l="l" t="t" r="r" b="b"/>
              <a:pathLst>
                <a:path w="9051" h="10791" extrusionOk="0">
                  <a:moveTo>
                    <a:pt x="7347" y="1"/>
                  </a:moveTo>
                  <a:lnTo>
                    <a:pt x="7347" y="1"/>
                  </a:lnTo>
                  <a:cubicBezTo>
                    <a:pt x="1242" y="746"/>
                    <a:pt x="0" y="7099"/>
                    <a:pt x="107" y="10790"/>
                  </a:cubicBezTo>
                  <a:cubicBezTo>
                    <a:pt x="1633" y="5254"/>
                    <a:pt x="9051" y="5183"/>
                    <a:pt x="7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4"/>
            <p:cNvSpPr/>
            <p:nvPr/>
          </p:nvSpPr>
          <p:spPr>
            <a:xfrm>
              <a:off x="5238429" y="3380224"/>
              <a:ext cx="110801" cy="123286"/>
            </a:xfrm>
            <a:custGeom>
              <a:avLst/>
              <a:gdLst/>
              <a:ahLst/>
              <a:cxnLst/>
              <a:rect l="l" t="t" r="r" b="b"/>
              <a:pathLst>
                <a:path w="5041" h="5609" extrusionOk="0">
                  <a:moveTo>
                    <a:pt x="2520" y="1"/>
                  </a:moveTo>
                  <a:cubicBezTo>
                    <a:pt x="2272" y="107"/>
                    <a:pt x="1704" y="1491"/>
                    <a:pt x="1810" y="1882"/>
                  </a:cubicBezTo>
                  <a:cubicBezTo>
                    <a:pt x="1697" y="1720"/>
                    <a:pt x="1443" y="1654"/>
                    <a:pt x="1139" y="1654"/>
                  </a:cubicBezTo>
                  <a:cubicBezTo>
                    <a:pt x="778" y="1654"/>
                    <a:pt x="347" y="1747"/>
                    <a:pt x="0" y="1882"/>
                  </a:cubicBezTo>
                  <a:cubicBezTo>
                    <a:pt x="0" y="1882"/>
                    <a:pt x="1491" y="3124"/>
                    <a:pt x="2059" y="5608"/>
                  </a:cubicBezTo>
                  <a:cubicBezTo>
                    <a:pt x="2059" y="5608"/>
                    <a:pt x="2023" y="4331"/>
                    <a:pt x="1810" y="3479"/>
                  </a:cubicBezTo>
                  <a:cubicBezTo>
                    <a:pt x="1708" y="2989"/>
                    <a:pt x="1853" y="2711"/>
                    <a:pt x="2055" y="2711"/>
                  </a:cubicBezTo>
                  <a:cubicBezTo>
                    <a:pt x="2204" y="2711"/>
                    <a:pt x="2384" y="2863"/>
                    <a:pt x="2520" y="3195"/>
                  </a:cubicBezTo>
                  <a:cubicBezTo>
                    <a:pt x="2671" y="2863"/>
                    <a:pt x="2861" y="2711"/>
                    <a:pt x="3012" y="2711"/>
                  </a:cubicBezTo>
                  <a:cubicBezTo>
                    <a:pt x="3217" y="2711"/>
                    <a:pt x="3353" y="2989"/>
                    <a:pt x="3230" y="3479"/>
                  </a:cubicBezTo>
                  <a:cubicBezTo>
                    <a:pt x="3017" y="4331"/>
                    <a:pt x="2982" y="5608"/>
                    <a:pt x="2982" y="5608"/>
                  </a:cubicBezTo>
                  <a:cubicBezTo>
                    <a:pt x="3585" y="3124"/>
                    <a:pt x="5040" y="1882"/>
                    <a:pt x="5040" y="1882"/>
                  </a:cubicBezTo>
                  <a:cubicBezTo>
                    <a:pt x="4713" y="1747"/>
                    <a:pt x="4291" y="1654"/>
                    <a:pt x="3934" y="1654"/>
                  </a:cubicBezTo>
                  <a:cubicBezTo>
                    <a:pt x="3633" y="1654"/>
                    <a:pt x="3379" y="1720"/>
                    <a:pt x="3266" y="1882"/>
                  </a:cubicBezTo>
                  <a:cubicBezTo>
                    <a:pt x="3372" y="1491"/>
                    <a:pt x="2769" y="107"/>
                    <a:pt x="2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4"/>
            <p:cNvSpPr/>
            <p:nvPr/>
          </p:nvSpPr>
          <p:spPr>
            <a:xfrm>
              <a:off x="5278213" y="3522215"/>
              <a:ext cx="32003" cy="21870"/>
            </a:xfrm>
            <a:custGeom>
              <a:avLst/>
              <a:gdLst/>
              <a:ahLst/>
              <a:cxnLst/>
              <a:rect l="l" t="t" r="r" b="b"/>
              <a:pathLst>
                <a:path w="1456" h="995" extrusionOk="0">
                  <a:moveTo>
                    <a:pt x="710" y="0"/>
                  </a:moveTo>
                  <a:cubicBezTo>
                    <a:pt x="320" y="0"/>
                    <a:pt x="0" y="213"/>
                    <a:pt x="0" y="497"/>
                  </a:cubicBezTo>
                  <a:cubicBezTo>
                    <a:pt x="0" y="781"/>
                    <a:pt x="320" y="994"/>
                    <a:pt x="710" y="994"/>
                  </a:cubicBezTo>
                  <a:cubicBezTo>
                    <a:pt x="1101" y="994"/>
                    <a:pt x="1456" y="781"/>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4"/>
            <p:cNvSpPr/>
            <p:nvPr/>
          </p:nvSpPr>
          <p:spPr>
            <a:xfrm>
              <a:off x="5024673" y="3717024"/>
              <a:ext cx="237186" cy="164366"/>
            </a:xfrm>
            <a:custGeom>
              <a:avLst/>
              <a:gdLst/>
              <a:ahLst/>
              <a:cxnLst/>
              <a:rect l="l" t="t" r="r" b="b"/>
              <a:pathLst>
                <a:path w="10791" h="7478" extrusionOk="0">
                  <a:moveTo>
                    <a:pt x="10244" y="0"/>
                  </a:moveTo>
                  <a:cubicBezTo>
                    <a:pt x="6474" y="0"/>
                    <a:pt x="677" y="1434"/>
                    <a:pt x="0" y="7216"/>
                  </a:cubicBezTo>
                  <a:cubicBezTo>
                    <a:pt x="535" y="7396"/>
                    <a:pt x="1014" y="7478"/>
                    <a:pt x="1451" y="7478"/>
                  </a:cubicBezTo>
                  <a:cubicBezTo>
                    <a:pt x="5221" y="7478"/>
                    <a:pt x="5796" y="1378"/>
                    <a:pt x="10790" y="11"/>
                  </a:cubicBezTo>
                  <a:cubicBezTo>
                    <a:pt x="10614" y="4"/>
                    <a:pt x="10431" y="0"/>
                    <a:pt x="10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4"/>
            <p:cNvSpPr/>
            <p:nvPr/>
          </p:nvSpPr>
          <p:spPr>
            <a:xfrm>
              <a:off x="5024673" y="3535381"/>
              <a:ext cx="237186" cy="164850"/>
            </a:xfrm>
            <a:custGeom>
              <a:avLst/>
              <a:gdLst/>
              <a:ahLst/>
              <a:cxnLst/>
              <a:rect l="l" t="t" r="r" b="b"/>
              <a:pathLst>
                <a:path w="10791" h="7500" extrusionOk="0">
                  <a:moveTo>
                    <a:pt x="1427" y="1"/>
                  </a:moveTo>
                  <a:cubicBezTo>
                    <a:pt x="997" y="1"/>
                    <a:pt x="525" y="79"/>
                    <a:pt x="0" y="253"/>
                  </a:cubicBezTo>
                  <a:cubicBezTo>
                    <a:pt x="683" y="6128"/>
                    <a:pt x="6593" y="7500"/>
                    <a:pt x="10359" y="7500"/>
                  </a:cubicBezTo>
                  <a:cubicBezTo>
                    <a:pt x="10506" y="7500"/>
                    <a:pt x="10650" y="7498"/>
                    <a:pt x="10790" y="7494"/>
                  </a:cubicBezTo>
                  <a:cubicBezTo>
                    <a:pt x="5786" y="6123"/>
                    <a:pt x="5218" y="1"/>
                    <a:pt x="1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4"/>
            <p:cNvSpPr/>
            <p:nvPr/>
          </p:nvSpPr>
          <p:spPr>
            <a:xfrm>
              <a:off x="4966162" y="3653282"/>
              <a:ext cx="122495" cy="110801"/>
            </a:xfrm>
            <a:custGeom>
              <a:avLst/>
              <a:gdLst/>
              <a:ahLst/>
              <a:cxnLst/>
              <a:rect l="l" t="t" r="r" b="b"/>
              <a:pathLst>
                <a:path w="5573" h="5041" extrusionOk="0">
                  <a:moveTo>
                    <a:pt x="1846" y="0"/>
                  </a:moveTo>
                  <a:cubicBezTo>
                    <a:pt x="1633" y="603"/>
                    <a:pt x="1526" y="1526"/>
                    <a:pt x="1846" y="1775"/>
                  </a:cubicBezTo>
                  <a:cubicBezTo>
                    <a:pt x="1815" y="1766"/>
                    <a:pt x="1777" y="1762"/>
                    <a:pt x="1735" y="1762"/>
                  </a:cubicBezTo>
                  <a:cubicBezTo>
                    <a:pt x="1243" y="1762"/>
                    <a:pt x="66" y="2291"/>
                    <a:pt x="0" y="2520"/>
                  </a:cubicBezTo>
                  <a:cubicBezTo>
                    <a:pt x="65" y="2748"/>
                    <a:pt x="1232" y="3243"/>
                    <a:pt x="1728" y="3243"/>
                  </a:cubicBezTo>
                  <a:cubicBezTo>
                    <a:pt x="1773" y="3243"/>
                    <a:pt x="1813" y="3239"/>
                    <a:pt x="1846" y="3230"/>
                  </a:cubicBezTo>
                  <a:lnTo>
                    <a:pt x="1846" y="3230"/>
                  </a:lnTo>
                  <a:cubicBezTo>
                    <a:pt x="1526" y="3478"/>
                    <a:pt x="1633" y="4401"/>
                    <a:pt x="1846" y="5040"/>
                  </a:cubicBezTo>
                  <a:cubicBezTo>
                    <a:pt x="1846" y="5040"/>
                    <a:pt x="3088" y="3549"/>
                    <a:pt x="5573" y="2982"/>
                  </a:cubicBezTo>
                  <a:lnTo>
                    <a:pt x="5573" y="2982"/>
                  </a:lnTo>
                  <a:cubicBezTo>
                    <a:pt x="5572" y="2982"/>
                    <a:pt x="4295" y="3017"/>
                    <a:pt x="3443" y="3230"/>
                  </a:cubicBezTo>
                  <a:cubicBezTo>
                    <a:pt x="3332" y="3253"/>
                    <a:pt x="3232" y="3264"/>
                    <a:pt x="3145" y="3264"/>
                  </a:cubicBezTo>
                  <a:cubicBezTo>
                    <a:pt x="2561" y="3264"/>
                    <a:pt x="2511" y="2798"/>
                    <a:pt x="3159" y="2520"/>
                  </a:cubicBezTo>
                  <a:cubicBezTo>
                    <a:pt x="2526" y="2219"/>
                    <a:pt x="2559" y="1764"/>
                    <a:pt x="3105" y="1764"/>
                  </a:cubicBezTo>
                  <a:cubicBezTo>
                    <a:pt x="3201" y="1764"/>
                    <a:pt x="3315" y="1778"/>
                    <a:pt x="3443" y="1810"/>
                  </a:cubicBezTo>
                  <a:cubicBezTo>
                    <a:pt x="4330" y="2023"/>
                    <a:pt x="5573" y="2059"/>
                    <a:pt x="5573" y="2059"/>
                  </a:cubicBezTo>
                  <a:cubicBezTo>
                    <a:pt x="3088" y="1455"/>
                    <a:pt x="184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4"/>
            <p:cNvSpPr/>
            <p:nvPr/>
          </p:nvSpPr>
          <p:spPr>
            <a:xfrm>
              <a:off x="5107362" y="3692274"/>
              <a:ext cx="21870" cy="32003"/>
            </a:xfrm>
            <a:custGeom>
              <a:avLst/>
              <a:gdLst/>
              <a:ahLst/>
              <a:cxnLst/>
              <a:rect l="l" t="t" r="r" b="b"/>
              <a:pathLst>
                <a:path w="995" h="1456" extrusionOk="0">
                  <a:moveTo>
                    <a:pt x="497" y="1"/>
                  </a:moveTo>
                  <a:cubicBezTo>
                    <a:pt x="249" y="1"/>
                    <a:pt x="0" y="320"/>
                    <a:pt x="0" y="746"/>
                  </a:cubicBezTo>
                  <a:cubicBezTo>
                    <a:pt x="0" y="1137"/>
                    <a:pt x="249" y="1456"/>
                    <a:pt x="497" y="1456"/>
                  </a:cubicBezTo>
                  <a:cubicBezTo>
                    <a:pt x="781" y="1456"/>
                    <a:pt x="994" y="1137"/>
                    <a:pt x="994" y="746"/>
                  </a:cubicBezTo>
                  <a:cubicBezTo>
                    <a:pt x="994" y="320"/>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4"/>
            <p:cNvSpPr/>
            <p:nvPr/>
          </p:nvSpPr>
          <p:spPr>
            <a:xfrm>
              <a:off x="5300061" y="3740652"/>
              <a:ext cx="198941" cy="237186"/>
            </a:xfrm>
            <a:custGeom>
              <a:avLst/>
              <a:gdLst/>
              <a:ahLst/>
              <a:cxnLst/>
              <a:rect l="l" t="t" r="r" b="b"/>
              <a:pathLst>
                <a:path w="9051" h="10791" extrusionOk="0">
                  <a:moveTo>
                    <a:pt x="107" y="0"/>
                  </a:moveTo>
                  <a:cubicBezTo>
                    <a:pt x="0" y="3727"/>
                    <a:pt x="1242" y="10080"/>
                    <a:pt x="7347" y="10790"/>
                  </a:cubicBezTo>
                  <a:cubicBezTo>
                    <a:pt x="9051" y="5644"/>
                    <a:pt x="1633" y="5573"/>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4"/>
            <p:cNvSpPr/>
            <p:nvPr/>
          </p:nvSpPr>
          <p:spPr>
            <a:xfrm>
              <a:off x="5088635" y="3740652"/>
              <a:ext cx="199732" cy="237186"/>
            </a:xfrm>
            <a:custGeom>
              <a:avLst/>
              <a:gdLst/>
              <a:ahLst/>
              <a:cxnLst/>
              <a:rect l="l" t="t" r="r" b="b"/>
              <a:pathLst>
                <a:path w="9087" h="10791" extrusionOk="0">
                  <a:moveTo>
                    <a:pt x="8945" y="0"/>
                  </a:moveTo>
                  <a:cubicBezTo>
                    <a:pt x="7419" y="5573"/>
                    <a:pt x="1" y="5644"/>
                    <a:pt x="1740" y="10790"/>
                  </a:cubicBezTo>
                  <a:cubicBezTo>
                    <a:pt x="7809" y="10080"/>
                    <a:pt x="9087" y="3727"/>
                    <a:pt x="89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4"/>
            <p:cNvSpPr/>
            <p:nvPr/>
          </p:nvSpPr>
          <p:spPr>
            <a:xfrm>
              <a:off x="5238429" y="3913833"/>
              <a:ext cx="110801" cy="122517"/>
            </a:xfrm>
            <a:custGeom>
              <a:avLst/>
              <a:gdLst/>
              <a:ahLst/>
              <a:cxnLst/>
              <a:rect l="l" t="t" r="r" b="b"/>
              <a:pathLst>
                <a:path w="5041" h="5574" extrusionOk="0">
                  <a:moveTo>
                    <a:pt x="2059" y="1"/>
                  </a:moveTo>
                  <a:lnTo>
                    <a:pt x="2059" y="1"/>
                  </a:lnTo>
                  <a:cubicBezTo>
                    <a:pt x="1455" y="2485"/>
                    <a:pt x="0" y="3727"/>
                    <a:pt x="0" y="3727"/>
                  </a:cubicBezTo>
                  <a:cubicBezTo>
                    <a:pt x="351" y="3844"/>
                    <a:pt x="787" y="3929"/>
                    <a:pt x="1150" y="3929"/>
                  </a:cubicBezTo>
                  <a:cubicBezTo>
                    <a:pt x="1449" y="3929"/>
                    <a:pt x="1698" y="3872"/>
                    <a:pt x="1810" y="3727"/>
                  </a:cubicBezTo>
                  <a:lnTo>
                    <a:pt x="1810" y="3727"/>
                  </a:lnTo>
                  <a:cubicBezTo>
                    <a:pt x="1704" y="4118"/>
                    <a:pt x="2272" y="5502"/>
                    <a:pt x="2520" y="5573"/>
                  </a:cubicBezTo>
                  <a:cubicBezTo>
                    <a:pt x="2769" y="5502"/>
                    <a:pt x="3372" y="4118"/>
                    <a:pt x="3230" y="3727"/>
                  </a:cubicBezTo>
                  <a:lnTo>
                    <a:pt x="3230" y="3727"/>
                  </a:lnTo>
                  <a:cubicBezTo>
                    <a:pt x="3358" y="3872"/>
                    <a:pt x="3617" y="3929"/>
                    <a:pt x="3917" y="3929"/>
                  </a:cubicBezTo>
                  <a:cubicBezTo>
                    <a:pt x="4282" y="3929"/>
                    <a:pt x="4709" y="3844"/>
                    <a:pt x="5040" y="3727"/>
                  </a:cubicBezTo>
                  <a:cubicBezTo>
                    <a:pt x="5040" y="3727"/>
                    <a:pt x="3585" y="2485"/>
                    <a:pt x="2982" y="1"/>
                  </a:cubicBezTo>
                  <a:lnTo>
                    <a:pt x="2982" y="1"/>
                  </a:lnTo>
                  <a:cubicBezTo>
                    <a:pt x="2982" y="1"/>
                    <a:pt x="3017" y="1279"/>
                    <a:pt x="3230" y="2130"/>
                  </a:cubicBezTo>
                  <a:cubicBezTo>
                    <a:pt x="3332" y="2617"/>
                    <a:pt x="3201" y="2884"/>
                    <a:pt x="3005" y="2884"/>
                  </a:cubicBezTo>
                  <a:cubicBezTo>
                    <a:pt x="2857" y="2884"/>
                    <a:pt x="2672" y="2734"/>
                    <a:pt x="2520" y="2414"/>
                  </a:cubicBezTo>
                  <a:cubicBezTo>
                    <a:pt x="2368" y="2734"/>
                    <a:pt x="2183" y="2884"/>
                    <a:pt x="2036" y="2884"/>
                  </a:cubicBezTo>
                  <a:cubicBezTo>
                    <a:pt x="1839" y="2884"/>
                    <a:pt x="1709" y="2617"/>
                    <a:pt x="1810" y="2130"/>
                  </a:cubicBezTo>
                  <a:cubicBezTo>
                    <a:pt x="2023" y="1279"/>
                    <a:pt x="2059" y="1"/>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4"/>
            <p:cNvSpPr/>
            <p:nvPr/>
          </p:nvSpPr>
          <p:spPr>
            <a:xfrm>
              <a:off x="5278213" y="3873280"/>
              <a:ext cx="32003" cy="21848"/>
            </a:xfrm>
            <a:custGeom>
              <a:avLst/>
              <a:gdLst/>
              <a:ahLst/>
              <a:cxnLst/>
              <a:rect l="l" t="t" r="r" b="b"/>
              <a:pathLst>
                <a:path w="1456" h="994" extrusionOk="0">
                  <a:moveTo>
                    <a:pt x="710" y="0"/>
                  </a:moveTo>
                  <a:cubicBezTo>
                    <a:pt x="320" y="0"/>
                    <a:pt x="0" y="213"/>
                    <a:pt x="0" y="497"/>
                  </a:cubicBezTo>
                  <a:cubicBezTo>
                    <a:pt x="0" y="745"/>
                    <a:pt x="320" y="994"/>
                    <a:pt x="710" y="994"/>
                  </a:cubicBezTo>
                  <a:cubicBezTo>
                    <a:pt x="1101" y="994"/>
                    <a:pt x="1456" y="745"/>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4"/>
            <p:cNvSpPr/>
            <p:nvPr/>
          </p:nvSpPr>
          <p:spPr>
            <a:xfrm>
              <a:off x="5326569" y="3535381"/>
              <a:ext cx="237186" cy="164850"/>
            </a:xfrm>
            <a:custGeom>
              <a:avLst/>
              <a:gdLst/>
              <a:ahLst/>
              <a:cxnLst/>
              <a:rect l="l" t="t" r="r" b="b"/>
              <a:pathLst>
                <a:path w="10791" h="7500" extrusionOk="0">
                  <a:moveTo>
                    <a:pt x="9354" y="1"/>
                  </a:moveTo>
                  <a:cubicBezTo>
                    <a:pt x="5538" y="1"/>
                    <a:pt x="4973" y="6123"/>
                    <a:pt x="1" y="7494"/>
                  </a:cubicBezTo>
                  <a:cubicBezTo>
                    <a:pt x="140" y="7498"/>
                    <a:pt x="283" y="7500"/>
                    <a:pt x="429" y="7500"/>
                  </a:cubicBezTo>
                  <a:cubicBezTo>
                    <a:pt x="4162" y="7500"/>
                    <a:pt x="10073" y="6128"/>
                    <a:pt x="10791" y="253"/>
                  </a:cubicBezTo>
                  <a:cubicBezTo>
                    <a:pt x="10263" y="79"/>
                    <a:pt x="9787" y="1"/>
                    <a:pt x="9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4"/>
            <p:cNvSpPr/>
            <p:nvPr/>
          </p:nvSpPr>
          <p:spPr>
            <a:xfrm>
              <a:off x="5326569" y="3717024"/>
              <a:ext cx="237186" cy="164366"/>
            </a:xfrm>
            <a:custGeom>
              <a:avLst/>
              <a:gdLst/>
              <a:ahLst/>
              <a:cxnLst/>
              <a:rect l="l" t="t" r="r" b="b"/>
              <a:pathLst>
                <a:path w="10791" h="7478" extrusionOk="0">
                  <a:moveTo>
                    <a:pt x="542" y="0"/>
                  </a:moveTo>
                  <a:cubicBezTo>
                    <a:pt x="356" y="0"/>
                    <a:pt x="176" y="4"/>
                    <a:pt x="1" y="11"/>
                  </a:cubicBezTo>
                  <a:cubicBezTo>
                    <a:pt x="4963" y="1378"/>
                    <a:pt x="5535" y="7478"/>
                    <a:pt x="9330" y="7478"/>
                  </a:cubicBezTo>
                  <a:cubicBezTo>
                    <a:pt x="9770" y="7478"/>
                    <a:pt x="10253" y="7396"/>
                    <a:pt x="10791" y="7216"/>
                  </a:cubicBezTo>
                  <a:cubicBezTo>
                    <a:pt x="10081" y="1434"/>
                    <a:pt x="4281" y="0"/>
                    <a:pt x="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4"/>
            <p:cNvSpPr/>
            <p:nvPr/>
          </p:nvSpPr>
          <p:spPr>
            <a:xfrm>
              <a:off x="5498980" y="3653282"/>
              <a:ext cx="123286" cy="110801"/>
            </a:xfrm>
            <a:custGeom>
              <a:avLst/>
              <a:gdLst/>
              <a:ahLst/>
              <a:cxnLst/>
              <a:rect l="l" t="t" r="r" b="b"/>
              <a:pathLst>
                <a:path w="5609" h="5041" extrusionOk="0">
                  <a:moveTo>
                    <a:pt x="3728" y="0"/>
                  </a:moveTo>
                  <a:cubicBezTo>
                    <a:pt x="3728" y="0"/>
                    <a:pt x="2485" y="1455"/>
                    <a:pt x="1" y="2059"/>
                  </a:cubicBezTo>
                  <a:cubicBezTo>
                    <a:pt x="1" y="2059"/>
                    <a:pt x="1279" y="2023"/>
                    <a:pt x="2130" y="1810"/>
                  </a:cubicBezTo>
                  <a:cubicBezTo>
                    <a:pt x="2247" y="1786"/>
                    <a:pt x="2351" y="1775"/>
                    <a:pt x="2443" y="1775"/>
                  </a:cubicBezTo>
                  <a:cubicBezTo>
                    <a:pt x="3023" y="1775"/>
                    <a:pt x="3093" y="2214"/>
                    <a:pt x="2450" y="2520"/>
                  </a:cubicBezTo>
                  <a:cubicBezTo>
                    <a:pt x="3098" y="2798"/>
                    <a:pt x="3022" y="3264"/>
                    <a:pt x="2430" y="3264"/>
                  </a:cubicBezTo>
                  <a:cubicBezTo>
                    <a:pt x="2342" y="3264"/>
                    <a:pt x="2242" y="3253"/>
                    <a:pt x="2130" y="3230"/>
                  </a:cubicBezTo>
                  <a:cubicBezTo>
                    <a:pt x="1279" y="3017"/>
                    <a:pt x="1" y="2982"/>
                    <a:pt x="1" y="2982"/>
                  </a:cubicBezTo>
                  <a:lnTo>
                    <a:pt x="1" y="2982"/>
                  </a:lnTo>
                  <a:cubicBezTo>
                    <a:pt x="2485" y="3585"/>
                    <a:pt x="3728" y="5040"/>
                    <a:pt x="3728" y="5040"/>
                  </a:cubicBezTo>
                  <a:cubicBezTo>
                    <a:pt x="3976" y="4401"/>
                    <a:pt x="4083" y="3478"/>
                    <a:pt x="3728" y="3230"/>
                  </a:cubicBezTo>
                  <a:lnTo>
                    <a:pt x="3728" y="3230"/>
                  </a:lnTo>
                  <a:cubicBezTo>
                    <a:pt x="3760" y="3239"/>
                    <a:pt x="3800" y="3243"/>
                    <a:pt x="3846" y="3243"/>
                  </a:cubicBezTo>
                  <a:cubicBezTo>
                    <a:pt x="4342" y="3243"/>
                    <a:pt x="5511" y="2748"/>
                    <a:pt x="5609" y="2520"/>
                  </a:cubicBezTo>
                  <a:cubicBezTo>
                    <a:pt x="5513" y="2297"/>
                    <a:pt x="4390" y="1789"/>
                    <a:pt x="3878" y="1789"/>
                  </a:cubicBezTo>
                  <a:cubicBezTo>
                    <a:pt x="3819" y="1789"/>
                    <a:pt x="3768" y="1796"/>
                    <a:pt x="3728" y="1810"/>
                  </a:cubicBezTo>
                  <a:cubicBezTo>
                    <a:pt x="4083" y="1526"/>
                    <a:pt x="3976" y="603"/>
                    <a:pt x="3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4"/>
            <p:cNvSpPr/>
            <p:nvPr/>
          </p:nvSpPr>
          <p:spPr>
            <a:xfrm>
              <a:off x="5458427" y="3692274"/>
              <a:ext cx="21870" cy="32003"/>
            </a:xfrm>
            <a:custGeom>
              <a:avLst/>
              <a:gdLst/>
              <a:ahLst/>
              <a:cxnLst/>
              <a:rect l="l" t="t" r="r" b="b"/>
              <a:pathLst>
                <a:path w="995" h="1456" extrusionOk="0">
                  <a:moveTo>
                    <a:pt x="497" y="1"/>
                  </a:moveTo>
                  <a:cubicBezTo>
                    <a:pt x="213" y="1"/>
                    <a:pt x="0" y="356"/>
                    <a:pt x="0" y="746"/>
                  </a:cubicBezTo>
                  <a:cubicBezTo>
                    <a:pt x="0" y="1137"/>
                    <a:pt x="213" y="1456"/>
                    <a:pt x="497" y="1456"/>
                  </a:cubicBezTo>
                  <a:cubicBezTo>
                    <a:pt x="781" y="1456"/>
                    <a:pt x="994" y="1137"/>
                    <a:pt x="994" y="746"/>
                  </a:cubicBezTo>
                  <a:cubicBezTo>
                    <a:pt x="994" y="356"/>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4"/>
            <p:cNvSpPr/>
            <p:nvPr/>
          </p:nvSpPr>
          <p:spPr>
            <a:xfrm>
              <a:off x="5265728" y="3680581"/>
              <a:ext cx="56181" cy="56181"/>
            </a:xfrm>
            <a:custGeom>
              <a:avLst/>
              <a:gdLst/>
              <a:ahLst/>
              <a:cxnLst/>
              <a:rect l="l" t="t" r="r" b="b"/>
              <a:pathLst>
                <a:path w="2556" h="2556" extrusionOk="0">
                  <a:moveTo>
                    <a:pt x="1278" y="0"/>
                  </a:moveTo>
                  <a:cubicBezTo>
                    <a:pt x="1101" y="604"/>
                    <a:pt x="639" y="1101"/>
                    <a:pt x="1" y="1278"/>
                  </a:cubicBezTo>
                  <a:cubicBezTo>
                    <a:pt x="639" y="1456"/>
                    <a:pt x="1101" y="1952"/>
                    <a:pt x="1278" y="2556"/>
                  </a:cubicBezTo>
                  <a:cubicBezTo>
                    <a:pt x="1456" y="1952"/>
                    <a:pt x="1953" y="1456"/>
                    <a:pt x="2556" y="1278"/>
                  </a:cubicBezTo>
                  <a:cubicBezTo>
                    <a:pt x="1953" y="1101"/>
                    <a:pt x="1456" y="604"/>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4"/>
          <p:cNvGrpSpPr/>
          <p:nvPr/>
        </p:nvGrpSpPr>
        <p:grpSpPr>
          <a:xfrm>
            <a:off x="8517196" y="179269"/>
            <a:ext cx="509858" cy="509809"/>
            <a:chOff x="4966162" y="3380224"/>
            <a:chExt cx="656103" cy="656125"/>
          </a:xfrm>
        </p:grpSpPr>
        <p:sp>
          <p:nvSpPr>
            <p:cNvPr id="164" name="Google Shape;164;p4"/>
            <p:cNvSpPr/>
            <p:nvPr/>
          </p:nvSpPr>
          <p:spPr>
            <a:xfrm>
              <a:off x="5088635" y="3438735"/>
              <a:ext cx="199732" cy="237186"/>
            </a:xfrm>
            <a:custGeom>
              <a:avLst/>
              <a:gdLst/>
              <a:ahLst/>
              <a:cxnLst/>
              <a:rect l="l" t="t" r="r" b="b"/>
              <a:pathLst>
                <a:path w="9087" h="10791" extrusionOk="0">
                  <a:moveTo>
                    <a:pt x="1740" y="1"/>
                  </a:moveTo>
                  <a:lnTo>
                    <a:pt x="1740" y="1"/>
                  </a:lnTo>
                  <a:cubicBezTo>
                    <a:pt x="1" y="5183"/>
                    <a:pt x="7419" y="5254"/>
                    <a:pt x="8945" y="10790"/>
                  </a:cubicBezTo>
                  <a:cubicBezTo>
                    <a:pt x="9087" y="7099"/>
                    <a:pt x="7809" y="746"/>
                    <a:pt x="1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4"/>
            <p:cNvSpPr/>
            <p:nvPr/>
          </p:nvSpPr>
          <p:spPr>
            <a:xfrm>
              <a:off x="5300061" y="3438735"/>
              <a:ext cx="198941" cy="237186"/>
            </a:xfrm>
            <a:custGeom>
              <a:avLst/>
              <a:gdLst/>
              <a:ahLst/>
              <a:cxnLst/>
              <a:rect l="l" t="t" r="r" b="b"/>
              <a:pathLst>
                <a:path w="9051" h="10791" extrusionOk="0">
                  <a:moveTo>
                    <a:pt x="7347" y="1"/>
                  </a:moveTo>
                  <a:lnTo>
                    <a:pt x="7347" y="1"/>
                  </a:lnTo>
                  <a:cubicBezTo>
                    <a:pt x="1242" y="746"/>
                    <a:pt x="0" y="7099"/>
                    <a:pt x="107" y="10790"/>
                  </a:cubicBezTo>
                  <a:cubicBezTo>
                    <a:pt x="1633" y="5254"/>
                    <a:pt x="9051" y="5183"/>
                    <a:pt x="7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4"/>
            <p:cNvSpPr/>
            <p:nvPr/>
          </p:nvSpPr>
          <p:spPr>
            <a:xfrm>
              <a:off x="5238429" y="3380224"/>
              <a:ext cx="110801" cy="123286"/>
            </a:xfrm>
            <a:custGeom>
              <a:avLst/>
              <a:gdLst/>
              <a:ahLst/>
              <a:cxnLst/>
              <a:rect l="l" t="t" r="r" b="b"/>
              <a:pathLst>
                <a:path w="5041" h="5609" extrusionOk="0">
                  <a:moveTo>
                    <a:pt x="2520" y="1"/>
                  </a:moveTo>
                  <a:cubicBezTo>
                    <a:pt x="2272" y="107"/>
                    <a:pt x="1704" y="1491"/>
                    <a:pt x="1810" y="1882"/>
                  </a:cubicBezTo>
                  <a:cubicBezTo>
                    <a:pt x="1697" y="1720"/>
                    <a:pt x="1443" y="1654"/>
                    <a:pt x="1139" y="1654"/>
                  </a:cubicBezTo>
                  <a:cubicBezTo>
                    <a:pt x="778" y="1654"/>
                    <a:pt x="347" y="1747"/>
                    <a:pt x="0" y="1882"/>
                  </a:cubicBezTo>
                  <a:cubicBezTo>
                    <a:pt x="0" y="1882"/>
                    <a:pt x="1491" y="3124"/>
                    <a:pt x="2059" y="5608"/>
                  </a:cubicBezTo>
                  <a:cubicBezTo>
                    <a:pt x="2059" y="5608"/>
                    <a:pt x="2023" y="4331"/>
                    <a:pt x="1810" y="3479"/>
                  </a:cubicBezTo>
                  <a:cubicBezTo>
                    <a:pt x="1708" y="2989"/>
                    <a:pt x="1853" y="2711"/>
                    <a:pt x="2055" y="2711"/>
                  </a:cubicBezTo>
                  <a:cubicBezTo>
                    <a:pt x="2204" y="2711"/>
                    <a:pt x="2384" y="2863"/>
                    <a:pt x="2520" y="3195"/>
                  </a:cubicBezTo>
                  <a:cubicBezTo>
                    <a:pt x="2671" y="2863"/>
                    <a:pt x="2861" y="2711"/>
                    <a:pt x="3012" y="2711"/>
                  </a:cubicBezTo>
                  <a:cubicBezTo>
                    <a:pt x="3217" y="2711"/>
                    <a:pt x="3353" y="2989"/>
                    <a:pt x="3230" y="3479"/>
                  </a:cubicBezTo>
                  <a:cubicBezTo>
                    <a:pt x="3017" y="4331"/>
                    <a:pt x="2982" y="5608"/>
                    <a:pt x="2982" y="5608"/>
                  </a:cubicBezTo>
                  <a:cubicBezTo>
                    <a:pt x="3585" y="3124"/>
                    <a:pt x="5040" y="1882"/>
                    <a:pt x="5040" y="1882"/>
                  </a:cubicBezTo>
                  <a:cubicBezTo>
                    <a:pt x="4713" y="1747"/>
                    <a:pt x="4291" y="1654"/>
                    <a:pt x="3934" y="1654"/>
                  </a:cubicBezTo>
                  <a:cubicBezTo>
                    <a:pt x="3633" y="1654"/>
                    <a:pt x="3379" y="1720"/>
                    <a:pt x="3266" y="1882"/>
                  </a:cubicBezTo>
                  <a:cubicBezTo>
                    <a:pt x="3372" y="1491"/>
                    <a:pt x="2769" y="107"/>
                    <a:pt x="2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4"/>
            <p:cNvSpPr/>
            <p:nvPr/>
          </p:nvSpPr>
          <p:spPr>
            <a:xfrm>
              <a:off x="5278213" y="3522215"/>
              <a:ext cx="32003" cy="21870"/>
            </a:xfrm>
            <a:custGeom>
              <a:avLst/>
              <a:gdLst/>
              <a:ahLst/>
              <a:cxnLst/>
              <a:rect l="l" t="t" r="r" b="b"/>
              <a:pathLst>
                <a:path w="1456" h="995" extrusionOk="0">
                  <a:moveTo>
                    <a:pt x="710" y="0"/>
                  </a:moveTo>
                  <a:cubicBezTo>
                    <a:pt x="320" y="0"/>
                    <a:pt x="0" y="213"/>
                    <a:pt x="0" y="497"/>
                  </a:cubicBezTo>
                  <a:cubicBezTo>
                    <a:pt x="0" y="781"/>
                    <a:pt x="320" y="994"/>
                    <a:pt x="710" y="994"/>
                  </a:cubicBezTo>
                  <a:cubicBezTo>
                    <a:pt x="1101" y="994"/>
                    <a:pt x="1456" y="781"/>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4"/>
            <p:cNvSpPr/>
            <p:nvPr/>
          </p:nvSpPr>
          <p:spPr>
            <a:xfrm>
              <a:off x="5024673" y="3717024"/>
              <a:ext cx="237186" cy="164366"/>
            </a:xfrm>
            <a:custGeom>
              <a:avLst/>
              <a:gdLst/>
              <a:ahLst/>
              <a:cxnLst/>
              <a:rect l="l" t="t" r="r" b="b"/>
              <a:pathLst>
                <a:path w="10791" h="7478" extrusionOk="0">
                  <a:moveTo>
                    <a:pt x="10244" y="0"/>
                  </a:moveTo>
                  <a:cubicBezTo>
                    <a:pt x="6474" y="0"/>
                    <a:pt x="677" y="1434"/>
                    <a:pt x="0" y="7216"/>
                  </a:cubicBezTo>
                  <a:cubicBezTo>
                    <a:pt x="535" y="7396"/>
                    <a:pt x="1014" y="7478"/>
                    <a:pt x="1451" y="7478"/>
                  </a:cubicBezTo>
                  <a:cubicBezTo>
                    <a:pt x="5221" y="7478"/>
                    <a:pt x="5796" y="1378"/>
                    <a:pt x="10790" y="11"/>
                  </a:cubicBezTo>
                  <a:cubicBezTo>
                    <a:pt x="10614" y="4"/>
                    <a:pt x="10431" y="0"/>
                    <a:pt x="10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4"/>
            <p:cNvSpPr/>
            <p:nvPr/>
          </p:nvSpPr>
          <p:spPr>
            <a:xfrm>
              <a:off x="5024673" y="3535381"/>
              <a:ext cx="237186" cy="164850"/>
            </a:xfrm>
            <a:custGeom>
              <a:avLst/>
              <a:gdLst/>
              <a:ahLst/>
              <a:cxnLst/>
              <a:rect l="l" t="t" r="r" b="b"/>
              <a:pathLst>
                <a:path w="10791" h="7500" extrusionOk="0">
                  <a:moveTo>
                    <a:pt x="1427" y="1"/>
                  </a:moveTo>
                  <a:cubicBezTo>
                    <a:pt x="997" y="1"/>
                    <a:pt x="525" y="79"/>
                    <a:pt x="0" y="253"/>
                  </a:cubicBezTo>
                  <a:cubicBezTo>
                    <a:pt x="683" y="6128"/>
                    <a:pt x="6593" y="7500"/>
                    <a:pt x="10359" y="7500"/>
                  </a:cubicBezTo>
                  <a:cubicBezTo>
                    <a:pt x="10506" y="7500"/>
                    <a:pt x="10650" y="7498"/>
                    <a:pt x="10790" y="7494"/>
                  </a:cubicBezTo>
                  <a:cubicBezTo>
                    <a:pt x="5786" y="6123"/>
                    <a:pt x="5218" y="1"/>
                    <a:pt x="1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4"/>
            <p:cNvSpPr/>
            <p:nvPr/>
          </p:nvSpPr>
          <p:spPr>
            <a:xfrm>
              <a:off x="4966162" y="3653282"/>
              <a:ext cx="122495" cy="110801"/>
            </a:xfrm>
            <a:custGeom>
              <a:avLst/>
              <a:gdLst/>
              <a:ahLst/>
              <a:cxnLst/>
              <a:rect l="l" t="t" r="r" b="b"/>
              <a:pathLst>
                <a:path w="5573" h="5041" extrusionOk="0">
                  <a:moveTo>
                    <a:pt x="1846" y="0"/>
                  </a:moveTo>
                  <a:cubicBezTo>
                    <a:pt x="1633" y="603"/>
                    <a:pt x="1526" y="1526"/>
                    <a:pt x="1846" y="1775"/>
                  </a:cubicBezTo>
                  <a:cubicBezTo>
                    <a:pt x="1815" y="1766"/>
                    <a:pt x="1777" y="1762"/>
                    <a:pt x="1735" y="1762"/>
                  </a:cubicBezTo>
                  <a:cubicBezTo>
                    <a:pt x="1243" y="1762"/>
                    <a:pt x="66" y="2291"/>
                    <a:pt x="0" y="2520"/>
                  </a:cubicBezTo>
                  <a:cubicBezTo>
                    <a:pt x="65" y="2748"/>
                    <a:pt x="1232" y="3243"/>
                    <a:pt x="1728" y="3243"/>
                  </a:cubicBezTo>
                  <a:cubicBezTo>
                    <a:pt x="1773" y="3243"/>
                    <a:pt x="1813" y="3239"/>
                    <a:pt x="1846" y="3230"/>
                  </a:cubicBezTo>
                  <a:lnTo>
                    <a:pt x="1846" y="3230"/>
                  </a:lnTo>
                  <a:cubicBezTo>
                    <a:pt x="1526" y="3478"/>
                    <a:pt x="1633" y="4401"/>
                    <a:pt x="1846" y="5040"/>
                  </a:cubicBezTo>
                  <a:cubicBezTo>
                    <a:pt x="1846" y="5040"/>
                    <a:pt x="3088" y="3549"/>
                    <a:pt x="5573" y="2982"/>
                  </a:cubicBezTo>
                  <a:lnTo>
                    <a:pt x="5573" y="2982"/>
                  </a:lnTo>
                  <a:cubicBezTo>
                    <a:pt x="5572" y="2982"/>
                    <a:pt x="4295" y="3017"/>
                    <a:pt x="3443" y="3230"/>
                  </a:cubicBezTo>
                  <a:cubicBezTo>
                    <a:pt x="3332" y="3253"/>
                    <a:pt x="3232" y="3264"/>
                    <a:pt x="3145" y="3264"/>
                  </a:cubicBezTo>
                  <a:cubicBezTo>
                    <a:pt x="2561" y="3264"/>
                    <a:pt x="2511" y="2798"/>
                    <a:pt x="3159" y="2520"/>
                  </a:cubicBezTo>
                  <a:cubicBezTo>
                    <a:pt x="2526" y="2219"/>
                    <a:pt x="2559" y="1764"/>
                    <a:pt x="3105" y="1764"/>
                  </a:cubicBezTo>
                  <a:cubicBezTo>
                    <a:pt x="3201" y="1764"/>
                    <a:pt x="3315" y="1778"/>
                    <a:pt x="3443" y="1810"/>
                  </a:cubicBezTo>
                  <a:cubicBezTo>
                    <a:pt x="4330" y="2023"/>
                    <a:pt x="5573" y="2059"/>
                    <a:pt x="5573" y="2059"/>
                  </a:cubicBezTo>
                  <a:cubicBezTo>
                    <a:pt x="3088" y="1455"/>
                    <a:pt x="184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4"/>
            <p:cNvSpPr/>
            <p:nvPr/>
          </p:nvSpPr>
          <p:spPr>
            <a:xfrm>
              <a:off x="5107362" y="3692274"/>
              <a:ext cx="21870" cy="32003"/>
            </a:xfrm>
            <a:custGeom>
              <a:avLst/>
              <a:gdLst/>
              <a:ahLst/>
              <a:cxnLst/>
              <a:rect l="l" t="t" r="r" b="b"/>
              <a:pathLst>
                <a:path w="995" h="1456" extrusionOk="0">
                  <a:moveTo>
                    <a:pt x="497" y="1"/>
                  </a:moveTo>
                  <a:cubicBezTo>
                    <a:pt x="249" y="1"/>
                    <a:pt x="0" y="320"/>
                    <a:pt x="0" y="746"/>
                  </a:cubicBezTo>
                  <a:cubicBezTo>
                    <a:pt x="0" y="1137"/>
                    <a:pt x="249" y="1456"/>
                    <a:pt x="497" y="1456"/>
                  </a:cubicBezTo>
                  <a:cubicBezTo>
                    <a:pt x="781" y="1456"/>
                    <a:pt x="994" y="1137"/>
                    <a:pt x="994" y="746"/>
                  </a:cubicBezTo>
                  <a:cubicBezTo>
                    <a:pt x="994" y="320"/>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4"/>
            <p:cNvSpPr/>
            <p:nvPr/>
          </p:nvSpPr>
          <p:spPr>
            <a:xfrm>
              <a:off x="5300061" y="3740652"/>
              <a:ext cx="198941" cy="237186"/>
            </a:xfrm>
            <a:custGeom>
              <a:avLst/>
              <a:gdLst/>
              <a:ahLst/>
              <a:cxnLst/>
              <a:rect l="l" t="t" r="r" b="b"/>
              <a:pathLst>
                <a:path w="9051" h="10791" extrusionOk="0">
                  <a:moveTo>
                    <a:pt x="107" y="0"/>
                  </a:moveTo>
                  <a:cubicBezTo>
                    <a:pt x="0" y="3727"/>
                    <a:pt x="1242" y="10080"/>
                    <a:pt x="7347" y="10790"/>
                  </a:cubicBezTo>
                  <a:cubicBezTo>
                    <a:pt x="9051" y="5644"/>
                    <a:pt x="1633" y="5573"/>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4"/>
            <p:cNvSpPr/>
            <p:nvPr/>
          </p:nvSpPr>
          <p:spPr>
            <a:xfrm>
              <a:off x="5088635" y="3740652"/>
              <a:ext cx="199732" cy="237186"/>
            </a:xfrm>
            <a:custGeom>
              <a:avLst/>
              <a:gdLst/>
              <a:ahLst/>
              <a:cxnLst/>
              <a:rect l="l" t="t" r="r" b="b"/>
              <a:pathLst>
                <a:path w="9087" h="10791" extrusionOk="0">
                  <a:moveTo>
                    <a:pt x="8945" y="0"/>
                  </a:moveTo>
                  <a:cubicBezTo>
                    <a:pt x="7419" y="5573"/>
                    <a:pt x="1" y="5644"/>
                    <a:pt x="1740" y="10790"/>
                  </a:cubicBezTo>
                  <a:cubicBezTo>
                    <a:pt x="7809" y="10080"/>
                    <a:pt x="9087" y="3727"/>
                    <a:pt x="89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4"/>
            <p:cNvSpPr/>
            <p:nvPr/>
          </p:nvSpPr>
          <p:spPr>
            <a:xfrm>
              <a:off x="5238429" y="3913833"/>
              <a:ext cx="110801" cy="122517"/>
            </a:xfrm>
            <a:custGeom>
              <a:avLst/>
              <a:gdLst/>
              <a:ahLst/>
              <a:cxnLst/>
              <a:rect l="l" t="t" r="r" b="b"/>
              <a:pathLst>
                <a:path w="5041" h="5574" extrusionOk="0">
                  <a:moveTo>
                    <a:pt x="2059" y="1"/>
                  </a:moveTo>
                  <a:lnTo>
                    <a:pt x="2059" y="1"/>
                  </a:lnTo>
                  <a:cubicBezTo>
                    <a:pt x="1455" y="2485"/>
                    <a:pt x="0" y="3727"/>
                    <a:pt x="0" y="3727"/>
                  </a:cubicBezTo>
                  <a:cubicBezTo>
                    <a:pt x="351" y="3844"/>
                    <a:pt x="787" y="3929"/>
                    <a:pt x="1150" y="3929"/>
                  </a:cubicBezTo>
                  <a:cubicBezTo>
                    <a:pt x="1449" y="3929"/>
                    <a:pt x="1698" y="3872"/>
                    <a:pt x="1810" y="3727"/>
                  </a:cubicBezTo>
                  <a:lnTo>
                    <a:pt x="1810" y="3727"/>
                  </a:lnTo>
                  <a:cubicBezTo>
                    <a:pt x="1704" y="4118"/>
                    <a:pt x="2272" y="5502"/>
                    <a:pt x="2520" y="5573"/>
                  </a:cubicBezTo>
                  <a:cubicBezTo>
                    <a:pt x="2769" y="5502"/>
                    <a:pt x="3372" y="4118"/>
                    <a:pt x="3230" y="3727"/>
                  </a:cubicBezTo>
                  <a:lnTo>
                    <a:pt x="3230" y="3727"/>
                  </a:lnTo>
                  <a:cubicBezTo>
                    <a:pt x="3358" y="3872"/>
                    <a:pt x="3617" y="3929"/>
                    <a:pt x="3917" y="3929"/>
                  </a:cubicBezTo>
                  <a:cubicBezTo>
                    <a:pt x="4282" y="3929"/>
                    <a:pt x="4709" y="3844"/>
                    <a:pt x="5040" y="3727"/>
                  </a:cubicBezTo>
                  <a:cubicBezTo>
                    <a:pt x="5040" y="3727"/>
                    <a:pt x="3585" y="2485"/>
                    <a:pt x="2982" y="1"/>
                  </a:cubicBezTo>
                  <a:lnTo>
                    <a:pt x="2982" y="1"/>
                  </a:lnTo>
                  <a:cubicBezTo>
                    <a:pt x="2982" y="1"/>
                    <a:pt x="3017" y="1279"/>
                    <a:pt x="3230" y="2130"/>
                  </a:cubicBezTo>
                  <a:cubicBezTo>
                    <a:pt x="3332" y="2617"/>
                    <a:pt x="3201" y="2884"/>
                    <a:pt x="3005" y="2884"/>
                  </a:cubicBezTo>
                  <a:cubicBezTo>
                    <a:pt x="2857" y="2884"/>
                    <a:pt x="2672" y="2734"/>
                    <a:pt x="2520" y="2414"/>
                  </a:cubicBezTo>
                  <a:cubicBezTo>
                    <a:pt x="2368" y="2734"/>
                    <a:pt x="2183" y="2884"/>
                    <a:pt x="2036" y="2884"/>
                  </a:cubicBezTo>
                  <a:cubicBezTo>
                    <a:pt x="1839" y="2884"/>
                    <a:pt x="1709" y="2617"/>
                    <a:pt x="1810" y="2130"/>
                  </a:cubicBezTo>
                  <a:cubicBezTo>
                    <a:pt x="2023" y="1279"/>
                    <a:pt x="2059" y="1"/>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4"/>
            <p:cNvSpPr/>
            <p:nvPr/>
          </p:nvSpPr>
          <p:spPr>
            <a:xfrm>
              <a:off x="5278213" y="3873280"/>
              <a:ext cx="32003" cy="21848"/>
            </a:xfrm>
            <a:custGeom>
              <a:avLst/>
              <a:gdLst/>
              <a:ahLst/>
              <a:cxnLst/>
              <a:rect l="l" t="t" r="r" b="b"/>
              <a:pathLst>
                <a:path w="1456" h="994" extrusionOk="0">
                  <a:moveTo>
                    <a:pt x="710" y="0"/>
                  </a:moveTo>
                  <a:cubicBezTo>
                    <a:pt x="320" y="0"/>
                    <a:pt x="0" y="213"/>
                    <a:pt x="0" y="497"/>
                  </a:cubicBezTo>
                  <a:cubicBezTo>
                    <a:pt x="0" y="745"/>
                    <a:pt x="320" y="994"/>
                    <a:pt x="710" y="994"/>
                  </a:cubicBezTo>
                  <a:cubicBezTo>
                    <a:pt x="1101" y="994"/>
                    <a:pt x="1456" y="745"/>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4"/>
            <p:cNvSpPr/>
            <p:nvPr/>
          </p:nvSpPr>
          <p:spPr>
            <a:xfrm>
              <a:off x="5326569" y="3535381"/>
              <a:ext cx="237186" cy="164850"/>
            </a:xfrm>
            <a:custGeom>
              <a:avLst/>
              <a:gdLst/>
              <a:ahLst/>
              <a:cxnLst/>
              <a:rect l="l" t="t" r="r" b="b"/>
              <a:pathLst>
                <a:path w="10791" h="7500" extrusionOk="0">
                  <a:moveTo>
                    <a:pt x="9354" y="1"/>
                  </a:moveTo>
                  <a:cubicBezTo>
                    <a:pt x="5538" y="1"/>
                    <a:pt x="4973" y="6123"/>
                    <a:pt x="1" y="7494"/>
                  </a:cubicBezTo>
                  <a:cubicBezTo>
                    <a:pt x="140" y="7498"/>
                    <a:pt x="283" y="7500"/>
                    <a:pt x="429" y="7500"/>
                  </a:cubicBezTo>
                  <a:cubicBezTo>
                    <a:pt x="4162" y="7500"/>
                    <a:pt x="10073" y="6128"/>
                    <a:pt x="10791" y="253"/>
                  </a:cubicBezTo>
                  <a:cubicBezTo>
                    <a:pt x="10263" y="79"/>
                    <a:pt x="9787" y="1"/>
                    <a:pt x="9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4"/>
            <p:cNvSpPr/>
            <p:nvPr/>
          </p:nvSpPr>
          <p:spPr>
            <a:xfrm>
              <a:off x="5326569" y="3717024"/>
              <a:ext cx="237186" cy="164366"/>
            </a:xfrm>
            <a:custGeom>
              <a:avLst/>
              <a:gdLst/>
              <a:ahLst/>
              <a:cxnLst/>
              <a:rect l="l" t="t" r="r" b="b"/>
              <a:pathLst>
                <a:path w="10791" h="7478" extrusionOk="0">
                  <a:moveTo>
                    <a:pt x="542" y="0"/>
                  </a:moveTo>
                  <a:cubicBezTo>
                    <a:pt x="356" y="0"/>
                    <a:pt x="176" y="4"/>
                    <a:pt x="1" y="11"/>
                  </a:cubicBezTo>
                  <a:cubicBezTo>
                    <a:pt x="4963" y="1378"/>
                    <a:pt x="5535" y="7478"/>
                    <a:pt x="9330" y="7478"/>
                  </a:cubicBezTo>
                  <a:cubicBezTo>
                    <a:pt x="9770" y="7478"/>
                    <a:pt x="10253" y="7396"/>
                    <a:pt x="10791" y="7216"/>
                  </a:cubicBezTo>
                  <a:cubicBezTo>
                    <a:pt x="10081" y="1434"/>
                    <a:pt x="4281" y="0"/>
                    <a:pt x="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4"/>
            <p:cNvSpPr/>
            <p:nvPr/>
          </p:nvSpPr>
          <p:spPr>
            <a:xfrm>
              <a:off x="5498980" y="3653282"/>
              <a:ext cx="123286" cy="110801"/>
            </a:xfrm>
            <a:custGeom>
              <a:avLst/>
              <a:gdLst/>
              <a:ahLst/>
              <a:cxnLst/>
              <a:rect l="l" t="t" r="r" b="b"/>
              <a:pathLst>
                <a:path w="5609" h="5041" extrusionOk="0">
                  <a:moveTo>
                    <a:pt x="3728" y="0"/>
                  </a:moveTo>
                  <a:cubicBezTo>
                    <a:pt x="3728" y="0"/>
                    <a:pt x="2485" y="1455"/>
                    <a:pt x="1" y="2059"/>
                  </a:cubicBezTo>
                  <a:cubicBezTo>
                    <a:pt x="1" y="2059"/>
                    <a:pt x="1279" y="2023"/>
                    <a:pt x="2130" y="1810"/>
                  </a:cubicBezTo>
                  <a:cubicBezTo>
                    <a:pt x="2247" y="1786"/>
                    <a:pt x="2351" y="1775"/>
                    <a:pt x="2443" y="1775"/>
                  </a:cubicBezTo>
                  <a:cubicBezTo>
                    <a:pt x="3023" y="1775"/>
                    <a:pt x="3093" y="2214"/>
                    <a:pt x="2450" y="2520"/>
                  </a:cubicBezTo>
                  <a:cubicBezTo>
                    <a:pt x="3098" y="2798"/>
                    <a:pt x="3022" y="3264"/>
                    <a:pt x="2430" y="3264"/>
                  </a:cubicBezTo>
                  <a:cubicBezTo>
                    <a:pt x="2342" y="3264"/>
                    <a:pt x="2242" y="3253"/>
                    <a:pt x="2130" y="3230"/>
                  </a:cubicBezTo>
                  <a:cubicBezTo>
                    <a:pt x="1279" y="3017"/>
                    <a:pt x="1" y="2982"/>
                    <a:pt x="1" y="2982"/>
                  </a:cubicBezTo>
                  <a:lnTo>
                    <a:pt x="1" y="2982"/>
                  </a:lnTo>
                  <a:cubicBezTo>
                    <a:pt x="2485" y="3585"/>
                    <a:pt x="3728" y="5040"/>
                    <a:pt x="3728" y="5040"/>
                  </a:cubicBezTo>
                  <a:cubicBezTo>
                    <a:pt x="3976" y="4401"/>
                    <a:pt x="4083" y="3478"/>
                    <a:pt x="3728" y="3230"/>
                  </a:cubicBezTo>
                  <a:lnTo>
                    <a:pt x="3728" y="3230"/>
                  </a:lnTo>
                  <a:cubicBezTo>
                    <a:pt x="3760" y="3239"/>
                    <a:pt x="3800" y="3243"/>
                    <a:pt x="3846" y="3243"/>
                  </a:cubicBezTo>
                  <a:cubicBezTo>
                    <a:pt x="4342" y="3243"/>
                    <a:pt x="5511" y="2748"/>
                    <a:pt x="5609" y="2520"/>
                  </a:cubicBezTo>
                  <a:cubicBezTo>
                    <a:pt x="5513" y="2297"/>
                    <a:pt x="4390" y="1789"/>
                    <a:pt x="3878" y="1789"/>
                  </a:cubicBezTo>
                  <a:cubicBezTo>
                    <a:pt x="3819" y="1789"/>
                    <a:pt x="3768" y="1796"/>
                    <a:pt x="3728" y="1810"/>
                  </a:cubicBezTo>
                  <a:cubicBezTo>
                    <a:pt x="4083" y="1526"/>
                    <a:pt x="3976" y="603"/>
                    <a:pt x="3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4"/>
            <p:cNvSpPr/>
            <p:nvPr/>
          </p:nvSpPr>
          <p:spPr>
            <a:xfrm>
              <a:off x="5458427" y="3692274"/>
              <a:ext cx="21870" cy="32003"/>
            </a:xfrm>
            <a:custGeom>
              <a:avLst/>
              <a:gdLst/>
              <a:ahLst/>
              <a:cxnLst/>
              <a:rect l="l" t="t" r="r" b="b"/>
              <a:pathLst>
                <a:path w="995" h="1456" extrusionOk="0">
                  <a:moveTo>
                    <a:pt x="497" y="1"/>
                  </a:moveTo>
                  <a:cubicBezTo>
                    <a:pt x="213" y="1"/>
                    <a:pt x="0" y="356"/>
                    <a:pt x="0" y="746"/>
                  </a:cubicBezTo>
                  <a:cubicBezTo>
                    <a:pt x="0" y="1137"/>
                    <a:pt x="213" y="1456"/>
                    <a:pt x="497" y="1456"/>
                  </a:cubicBezTo>
                  <a:cubicBezTo>
                    <a:pt x="781" y="1456"/>
                    <a:pt x="994" y="1137"/>
                    <a:pt x="994" y="746"/>
                  </a:cubicBezTo>
                  <a:cubicBezTo>
                    <a:pt x="994" y="356"/>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4"/>
            <p:cNvSpPr/>
            <p:nvPr/>
          </p:nvSpPr>
          <p:spPr>
            <a:xfrm>
              <a:off x="5265728" y="3680581"/>
              <a:ext cx="56181" cy="56181"/>
            </a:xfrm>
            <a:custGeom>
              <a:avLst/>
              <a:gdLst/>
              <a:ahLst/>
              <a:cxnLst/>
              <a:rect l="l" t="t" r="r" b="b"/>
              <a:pathLst>
                <a:path w="2556" h="2556" extrusionOk="0">
                  <a:moveTo>
                    <a:pt x="1278" y="0"/>
                  </a:moveTo>
                  <a:cubicBezTo>
                    <a:pt x="1101" y="604"/>
                    <a:pt x="639" y="1101"/>
                    <a:pt x="1" y="1278"/>
                  </a:cubicBezTo>
                  <a:cubicBezTo>
                    <a:pt x="639" y="1456"/>
                    <a:pt x="1101" y="1952"/>
                    <a:pt x="1278" y="2556"/>
                  </a:cubicBezTo>
                  <a:cubicBezTo>
                    <a:pt x="1456" y="1952"/>
                    <a:pt x="1953" y="1456"/>
                    <a:pt x="2556" y="1278"/>
                  </a:cubicBezTo>
                  <a:cubicBezTo>
                    <a:pt x="1953" y="1101"/>
                    <a:pt x="1456" y="604"/>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 name="Google Shape;181;p4"/>
          <p:cNvSpPr/>
          <p:nvPr/>
        </p:nvSpPr>
        <p:spPr>
          <a:xfrm>
            <a:off x="3675231" y="4753834"/>
            <a:ext cx="1793546" cy="126385"/>
          </a:xfrm>
          <a:custGeom>
            <a:avLst/>
            <a:gdLst/>
            <a:ahLst/>
            <a:cxnLst/>
            <a:rect l="l" t="t" r="r" b="b"/>
            <a:pathLst>
              <a:path w="81599" h="5750" extrusionOk="0">
                <a:moveTo>
                  <a:pt x="2130" y="0"/>
                </a:moveTo>
                <a:cubicBezTo>
                  <a:pt x="1704" y="923"/>
                  <a:pt x="1704" y="1491"/>
                  <a:pt x="2130" y="2059"/>
                </a:cubicBezTo>
                <a:cubicBezTo>
                  <a:pt x="2054" y="2044"/>
                  <a:pt x="1976" y="2037"/>
                  <a:pt x="1898" y="2037"/>
                </a:cubicBezTo>
                <a:cubicBezTo>
                  <a:pt x="1017" y="2037"/>
                  <a:pt x="0" y="2875"/>
                  <a:pt x="0" y="2875"/>
                </a:cubicBezTo>
                <a:cubicBezTo>
                  <a:pt x="0" y="2875"/>
                  <a:pt x="1017" y="3713"/>
                  <a:pt x="1898" y="3713"/>
                </a:cubicBezTo>
                <a:cubicBezTo>
                  <a:pt x="1976" y="3713"/>
                  <a:pt x="2054" y="3706"/>
                  <a:pt x="2130" y="3691"/>
                </a:cubicBezTo>
                <a:lnTo>
                  <a:pt x="2130" y="3691"/>
                </a:lnTo>
                <a:cubicBezTo>
                  <a:pt x="1704" y="4259"/>
                  <a:pt x="1704" y="4827"/>
                  <a:pt x="2130" y="5750"/>
                </a:cubicBezTo>
                <a:cubicBezTo>
                  <a:pt x="2840" y="4259"/>
                  <a:pt x="5076" y="3443"/>
                  <a:pt x="6389" y="3088"/>
                </a:cubicBezTo>
                <a:lnTo>
                  <a:pt x="8057" y="3088"/>
                </a:lnTo>
                <a:cubicBezTo>
                  <a:pt x="8199" y="3478"/>
                  <a:pt x="8731" y="3762"/>
                  <a:pt x="9370" y="3762"/>
                </a:cubicBezTo>
                <a:cubicBezTo>
                  <a:pt x="10009" y="3762"/>
                  <a:pt x="10541" y="3478"/>
                  <a:pt x="10683" y="3088"/>
                </a:cubicBezTo>
                <a:lnTo>
                  <a:pt x="37800" y="3088"/>
                </a:lnTo>
                <a:cubicBezTo>
                  <a:pt x="39149" y="3088"/>
                  <a:pt x="40355" y="4188"/>
                  <a:pt x="40817" y="5147"/>
                </a:cubicBezTo>
                <a:cubicBezTo>
                  <a:pt x="41243" y="4153"/>
                  <a:pt x="42450" y="3088"/>
                  <a:pt x="43834" y="3088"/>
                </a:cubicBezTo>
                <a:lnTo>
                  <a:pt x="70915" y="3088"/>
                </a:lnTo>
                <a:cubicBezTo>
                  <a:pt x="71092" y="3478"/>
                  <a:pt x="71625" y="3762"/>
                  <a:pt x="72263" y="3762"/>
                </a:cubicBezTo>
                <a:cubicBezTo>
                  <a:pt x="72867" y="3762"/>
                  <a:pt x="73399" y="3478"/>
                  <a:pt x="73577" y="3088"/>
                </a:cubicBezTo>
                <a:lnTo>
                  <a:pt x="75245" y="3088"/>
                </a:lnTo>
                <a:cubicBezTo>
                  <a:pt x="76523" y="3443"/>
                  <a:pt x="78794" y="4259"/>
                  <a:pt x="79504" y="5750"/>
                </a:cubicBezTo>
                <a:cubicBezTo>
                  <a:pt x="79894" y="4827"/>
                  <a:pt x="79894" y="4259"/>
                  <a:pt x="79504" y="3691"/>
                </a:cubicBezTo>
                <a:lnTo>
                  <a:pt x="79504" y="3691"/>
                </a:lnTo>
                <a:cubicBezTo>
                  <a:pt x="79577" y="3706"/>
                  <a:pt x="79652" y="3713"/>
                  <a:pt x="79728" y="3713"/>
                </a:cubicBezTo>
                <a:cubicBezTo>
                  <a:pt x="80581" y="3713"/>
                  <a:pt x="81598" y="2875"/>
                  <a:pt x="81598" y="2875"/>
                </a:cubicBezTo>
                <a:cubicBezTo>
                  <a:pt x="81598" y="2875"/>
                  <a:pt x="80581" y="2037"/>
                  <a:pt x="79728" y="2037"/>
                </a:cubicBezTo>
                <a:cubicBezTo>
                  <a:pt x="79652" y="2037"/>
                  <a:pt x="79577" y="2044"/>
                  <a:pt x="79504" y="2059"/>
                </a:cubicBezTo>
                <a:cubicBezTo>
                  <a:pt x="79894" y="1491"/>
                  <a:pt x="79894" y="923"/>
                  <a:pt x="79504" y="0"/>
                </a:cubicBezTo>
                <a:cubicBezTo>
                  <a:pt x="78759" y="1491"/>
                  <a:pt x="76523" y="2307"/>
                  <a:pt x="75245" y="2662"/>
                </a:cubicBezTo>
                <a:lnTo>
                  <a:pt x="73577" y="2662"/>
                </a:lnTo>
                <a:cubicBezTo>
                  <a:pt x="73399" y="2272"/>
                  <a:pt x="72867" y="1988"/>
                  <a:pt x="72263" y="1988"/>
                </a:cubicBezTo>
                <a:cubicBezTo>
                  <a:pt x="71625" y="1988"/>
                  <a:pt x="71092" y="2272"/>
                  <a:pt x="70915" y="2662"/>
                </a:cubicBezTo>
                <a:lnTo>
                  <a:pt x="43834" y="2662"/>
                </a:lnTo>
                <a:cubicBezTo>
                  <a:pt x="42272" y="2662"/>
                  <a:pt x="41243" y="1597"/>
                  <a:pt x="40817" y="603"/>
                </a:cubicBezTo>
                <a:cubicBezTo>
                  <a:pt x="40355" y="1597"/>
                  <a:pt x="39326" y="2662"/>
                  <a:pt x="37800" y="2662"/>
                </a:cubicBezTo>
                <a:lnTo>
                  <a:pt x="10683" y="2662"/>
                </a:lnTo>
                <a:cubicBezTo>
                  <a:pt x="10541" y="2272"/>
                  <a:pt x="10009" y="1988"/>
                  <a:pt x="9370" y="1988"/>
                </a:cubicBezTo>
                <a:cubicBezTo>
                  <a:pt x="8731"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a:off x="3675231" y="266772"/>
            <a:ext cx="1793546" cy="126385"/>
          </a:xfrm>
          <a:custGeom>
            <a:avLst/>
            <a:gdLst/>
            <a:ahLst/>
            <a:cxnLst/>
            <a:rect l="l" t="t" r="r" b="b"/>
            <a:pathLst>
              <a:path w="81599" h="5750" extrusionOk="0">
                <a:moveTo>
                  <a:pt x="2130" y="0"/>
                </a:moveTo>
                <a:cubicBezTo>
                  <a:pt x="1704" y="923"/>
                  <a:pt x="1704" y="1491"/>
                  <a:pt x="2130" y="2059"/>
                </a:cubicBezTo>
                <a:cubicBezTo>
                  <a:pt x="2054" y="2044"/>
                  <a:pt x="1976" y="2037"/>
                  <a:pt x="1898" y="2037"/>
                </a:cubicBezTo>
                <a:cubicBezTo>
                  <a:pt x="1017" y="2037"/>
                  <a:pt x="0" y="2875"/>
                  <a:pt x="0" y="2875"/>
                </a:cubicBezTo>
                <a:cubicBezTo>
                  <a:pt x="0" y="2875"/>
                  <a:pt x="1017" y="3713"/>
                  <a:pt x="1898" y="3713"/>
                </a:cubicBezTo>
                <a:cubicBezTo>
                  <a:pt x="1976" y="3713"/>
                  <a:pt x="2054" y="3706"/>
                  <a:pt x="2130" y="3691"/>
                </a:cubicBezTo>
                <a:lnTo>
                  <a:pt x="2130" y="3691"/>
                </a:lnTo>
                <a:cubicBezTo>
                  <a:pt x="1704" y="4259"/>
                  <a:pt x="1704" y="4827"/>
                  <a:pt x="2130" y="5750"/>
                </a:cubicBezTo>
                <a:cubicBezTo>
                  <a:pt x="2840" y="4259"/>
                  <a:pt x="5076" y="3443"/>
                  <a:pt x="6389" y="3088"/>
                </a:cubicBezTo>
                <a:lnTo>
                  <a:pt x="8057" y="3088"/>
                </a:lnTo>
                <a:cubicBezTo>
                  <a:pt x="8199" y="3478"/>
                  <a:pt x="8731" y="3762"/>
                  <a:pt x="9370" y="3762"/>
                </a:cubicBezTo>
                <a:cubicBezTo>
                  <a:pt x="10009" y="3762"/>
                  <a:pt x="10541" y="3478"/>
                  <a:pt x="10683" y="3088"/>
                </a:cubicBezTo>
                <a:lnTo>
                  <a:pt x="37800" y="3088"/>
                </a:lnTo>
                <a:cubicBezTo>
                  <a:pt x="39149" y="3088"/>
                  <a:pt x="40355" y="4188"/>
                  <a:pt x="40817" y="5147"/>
                </a:cubicBezTo>
                <a:cubicBezTo>
                  <a:pt x="41243" y="4153"/>
                  <a:pt x="42450" y="3088"/>
                  <a:pt x="43834" y="3088"/>
                </a:cubicBezTo>
                <a:lnTo>
                  <a:pt x="70915" y="3088"/>
                </a:lnTo>
                <a:cubicBezTo>
                  <a:pt x="71092" y="3478"/>
                  <a:pt x="71625" y="3762"/>
                  <a:pt x="72263" y="3762"/>
                </a:cubicBezTo>
                <a:cubicBezTo>
                  <a:pt x="72867" y="3762"/>
                  <a:pt x="73399" y="3478"/>
                  <a:pt x="73577" y="3088"/>
                </a:cubicBezTo>
                <a:lnTo>
                  <a:pt x="75245" y="3088"/>
                </a:lnTo>
                <a:cubicBezTo>
                  <a:pt x="76523" y="3443"/>
                  <a:pt x="78794" y="4259"/>
                  <a:pt x="79504" y="5750"/>
                </a:cubicBezTo>
                <a:cubicBezTo>
                  <a:pt x="79894" y="4827"/>
                  <a:pt x="79894" y="4259"/>
                  <a:pt x="79504" y="3691"/>
                </a:cubicBezTo>
                <a:lnTo>
                  <a:pt x="79504" y="3691"/>
                </a:lnTo>
                <a:cubicBezTo>
                  <a:pt x="79577" y="3706"/>
                  <a:pt x="79652" y="3713"/>
                  <a:pt x="79728" y="3713"/>
                </a:cubicBezTo>
                <a:cubicBezTo>
                  <a:pt x="80581" y="3713"/>
                  <a:pt x="81598" y="2875"/>
                  <a:pt x="81598" y="2875"/>
                </a:cubicBezTo>
                <a:cubicBezTo>
                  <a:pt x="81598" y="2875"/>
                  <a:pt x="80581" y="2037"/>
                  <a:pt x="79728" y="2037"/>
                </a:cubicBezTo>
                <a:cubicBezTo>
                  <a:pt x="79652" y="2037"/>
                  <a:pt x="79577" y="2044"/>
                  <a:pt x="79504" y="2059"/>
                </a:cubicBezTo>
                <a:cubicBezTo>
                  <a:pt x="79894" y="1491"/>
                  <a:pt x="79894" y="923"/>
                  <a:pt x="79504" y="0"/>
                </a:cubicBezTo>
                <a:cubicBezTo>
                  <a:pt x="78759" y="1491"/>
                  <a:pt x="76523" y="2307"/>
                  <a:pt x="75245" y="2662"/>
                </a:cubicBezTo>
                <a:lnTo>
                  <a:pt x="73577" y="2662"/>
                </a:lnTo>
                <a:cubicBezTo>
                  <a:pt x="73399" y="2272"/>
                  <a:pt x="72867" y="1988"/>
                  <a:pt x="72263" y="1988"/>
                </a:cubicBezTo>
                <a:cubicBezTo>
                  <a:pt x="71625" y="1988"/>
                  <a:pt x="71092" y="2272"/>
                  <a:pt x="70915" y="2662"/>
                </a:cubicBezTo>
                <a:lnTo>
                  <a:pt x="43834" y="2662"/>
                </a:lnTo>
                <a:cubicBezTo>
                  <a:pt x="42272" y="2662"/>
                  <a:pt x="41243" y="1597"/>
                  <a:pt x="40817" y="603"/>
                </a:cubicBezTo>
                <a:cubicBezTo>
                  <a:pt x="40355" y="1597"/>
                  <a:pt x="39326" y="2662"/>
                  <a:pt x="37800" y="2662"/>
                </a:cubicBezTo>
                <a:lnTo>
                  <a:pt x="10683" y="2662"/>
                </a:lnTo>
                <a:cubicBezTo>
                  <a:pt x="10541" y="2272"/>
                  <a:pt x="10009" y="1988"/>
                  <a:pt x="9370" y="1988"/>
                </a:cubicBezTo>
                <a:cubicBezTo>
                  <a:pt x="8731"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3" name="Google Shape;183;p4"/>
          <p:cNvPicPr preferRelativeResize="0"/>
          <p:nvPr/>
        </p:nvPicPr>
        <p:blipFill>
          <a:blip r:embed="rId3">
            <a:alphaModFix/>
          </a:blip>
          <a:stretch>
            <a:fillRect/>
          </a:stretch>
        </p:blipFill>
        <p:spPr>
          <a:xfrm rot="10800000">
            <a:off x="7067200" y="-81650"/>
            <a:ext cx="1116600" cy="804450"/>
          </a:xfrm>
          <a:prstGeom prst="rect">
            <a:avLst/>
          </a:prstGeom>
          <a:noFill/>
          <a:ln>
            <a:noFill/>
          </a:ln>
        </p:spPr>
      </p:pic>
      <p:pic>
        <p:nvPicPr>
          <p:cNvPr id="184" name="Google Shape;184;p4"/>
          <p:cNvPicPr preferRelativeResize="0"/>
          <p:nvPr/>
        </p:nvPicPr>
        <p:blipFill>
          <a:blip r:embed="rId4">
            <a:alphaModFix/>
          </a:blip>
          <a:stretch>
            <a:fillRect/>
          </a:stretch>
        </p:blipFill>
        <p:spPr>
          <a:xfrm>
            <a:off x="817800" y="-65625"/>
            <a:ext cx="678082" cy="686450"/>
          </a:xfrm>
          <a:prstGeom prst="rect">
            <a:avLst/>
          </a:prstGeom>
          <a:noFill/>
          <a:ln>
            <a:noFill/>
          </a:ln>
        </p:spPr>
      </p:pic>
      <p:pic>
        <p:nvPicPr>
          <p:cNvPr id="185" name="Google Shape;185;p4"/>
          <p:cNvPicPr preferRelativeResize="0"/>
          <p:nvPr/>
        </p:nvPicPr>
        <p:blipFill>
          <a:blip r:embed="rId5">
            <a:alphaModFix/>
          </a:blip>
          <a:stretch>
            <a:fillRect/>
          </a:stretch>
        </p:blipFill>
        <p:spPr>
          <a:xfrm rot="1088883" flipH="1">
            <a:off x="-144960" y="4397021"/>
            <a:ext cx="976569" cy="932333"/>
          </a:xfrm>
          <a:prstGeom prst="rect">
            <a:avLst/>
          </a:prstGeom>
          <a:noFill/>
          <a:ln>
            <a:noFill/>
          </a:ln>
        </p:spPr>
      </p:pic>
      <p:pic>
        <p:nvPicPr>
          <p:cNvPr id="186" name="Google Shape;186;p4"/>
          <p:cNvPicPr preferRelativeResize="0"/>
          <p:nvPr/>
        </p:nvPicPr>
        <p:blipFill>
          <a:blip r:embed="rId6">
            <a:alphaModFix amt="52999"/>
          </a:blip>
          <a:stretch>
            <a:fillRect/>
          </a:stretch>
        </p:blipFill>
        <p:spPr>
          <a:xfrm rot="-7727139">
            <a:off x="760027" y="4485735"/>
            <a:ext cx="497121" cy="1068605"/>
          </a:xfrm>
          <a:prstGeom prst="rect">
            <a:avLst/>
          </a:prstGeom>
          <a:noFill/>
          <a:ln>
            <a:noFill/>
          </a:ln>
        </p:spPr>
      </p:pic>
      <p:pic>
        <p:nvPicPr>
          <p:cNvPr id="187" name="Google Shape;187;p4"/>
          <p:cNvPicPr preferRelativeResize="0"/>
          <p:nvPr/>
        </p:nvPicPr>
        <p:blipFill>
          <a:blip r:embed="rId7">
            <a:alphaModFix/>
          </a:blip>
          <a:stretch>
            <a:fillRect/>
          </a:stretch>
        </p:blipFill>
        <p:spPr>
          <a:xfrm>
            <a:off x="8444571" y="4268125"/>
            <a:ext cx="873709" cy="952200"/>
          </a:xfrm>
          <a:prstGeom prst="rect">
            <a:avLst/>
          </a:prstGeom>
          <a:noFill/>
          <a:ln>
            <a:noFill/>
          </a:ln>
        </p:spPr>
      </p:pic>
      <p:pic>
        <p:nvPicPr>
          <p:cNvPr id="188" name="Google Shape;188;p4"/>
          <p:cNvPicPr preferRelativeResize="0"/>
          <p:nvPr/>
        </p:nvPicPr>
        <p:blipFill>
          <a:blip r:embed="rId8">
            <a:alphaModFix/>
          </a:blip>
          <a:stretch>
            <a:fillRect/>
          </a:stretch>
        </p:blipFill>
        <p:spPr>
          <a:xfrm rot="-4864351">
            <a:off x="1825012" y="-220612"/>
            <a:ext cx="565300" cy="824775"/>
          </a:xfrm>
          <a:prstGeom prst="rect">
            <a:avLst/>
          </a:prstGeom>
          <a:noFill/>
          <a:ln>
            <a:noFill/>
          </a:ln>
        </p:spPr>
      </p:pic>
      <p:pic>
        <p:nvPicPr>
          <p:cNvPr id="189" name="Google Shape;189;p4"/>
          <p:cNvPicPr preferRelativeResize="0"/>
          <p:nvPr/>
        </p:nvPicPr>
        <p:blipFill>
          <a:blip r:embed="rId9">
            <a:alphaModFix/>
          </a:blip>
          <a:stretch>
            <a:fillRect/>
          </a:stretch>
        </p:blipFill>
        <p:spPr>
          <a:xfrm rot="1035064" flipH="1">
            <a:off x="6527902" y="188441"/>
            <a:ext cx="229545" cy="184268"/>
          </a:xfrm>
          <a:prstGeom prst="rect">
            <a:avLst/>
          </a:prstGeom>
          <a:noFill/>
          <a:ln>
            <a:noFill/>
          </a:ln>
        </p:spPr>
      </p:pic>
      <p:pic>
        <p:nvPicPr>
          <p:cNvPr id="190" name="Google Shape;190;p4"/>
          <p:cNvPicPr preferRelativeResize="0"/>
          <p:nvPr/>
        </p:nvPicPr>
        <p:blipFill>
          <a:blip r:embed="rId10">
            <a:alphaModFix/>
          </a:blip>
          <a:stretch>
            <a:fillRect/>
          </a:stretch>
        </p:blipFill>
        <p:spPr>
          <a:xfrm>
            <a:off x="7819450" y="4821330"/>
            <a:ext cx="625130" cy="581519"/>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6"/>
        <p:cNvGrpSpPr/>
        <p:nvPr/>
      </p:nvGrpSpPr>
      <p:grpSpPr>
        <a:xfrm>
          <a:off x="0" y="0"/>
          <a:ext cx="0" cy="0"/>
          <a:chOff x="0" y="0"/>
          <a:chExt cx="0" cy="0"/>
        </a:xfrm>
      </p:grpSpPr>
      <p:pic>
        <p:nvPicPr>
          <p:cNvPr id="257" name="Google Shape;257;p6"/>
          <p:cNvPicPr preferRelativeResize="0"/>
          <p:nvPr/>
        </p:nvPicPr>
        <p:blipFill rotWithShape="1">
          <a:blip r:embed="rId2">
            <a:alphaModFix amt="40000"/>
          </a:blip>
          <a:srcRect t="15569"/>
          <a:stretch/>
        </p:blipFill>
        <p:spPr>
          <a:xfrm flipH="1">
            <a:off x="-2" y="0"/>
            <a:ext cx="9143999" cy="5143501"/>
          </a:xfrm>
          <a:prstGeom prst="rect">
            <a:avLst/>
          </a:prstGeom>
          <a:noFill/>
          <a:ln>
            <a:noFill/>
          </a:ln>
        </p:spPr>
      </p:pic>
      <p:sp>
        <p:nvSpPr>
          <p:cNvPr id="258" name="Google Shape;258;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9" name="Google Shape;259;p6"/>
          <p:cNvSpPr/>
          <p:nvPr/>
        </p:nvSpPr>
        <p:spPr>
          <a:xfrm>
            <a:off x="286899" y="1928852"/>
            <a:ext cx="88184" cy="1185821"/>
          </a:xfrm>
          <a:custGeom>
            <a:avLst/>
            <a:gdLst/>
            <a:ahLst/>
            <a:cxnLst/>
            <a:rect l="l" t="t" r="r" b="b"/>
            <a:pathLst>
              <a:path w="4012" h="53950" extrusionOk="0">
                <a:moveTo>
                  <a:pt x="2023" y="0"/>
                </a:moveTo>
                <a:cubicBezTo>
                  <a:pt x="1846" y="36"/>
                  <a:pt x="1456" y="958"/>
                  <a:pt x="1527" y="1207"/>
                </a:cubicBezTo>
                <a:cubicBezTo>
                  <a:pt x="1462" y="1111"/>
                  <a:pt x="1304" y="1073"/>
                  <a:pt x="1111" y="1073"/>
                </a:cubicBezTo>
                <a:cubicBezTo>
                  <a:pt x="876" y="1073"/>
                  <a:pt x="589" y="1129"/>
                  <a:pt x="355" y="1207"/>
                </a:cubicBezTo>
                <a:cubicBezTo>
                  <a:pt x="355" y="1207"/>
                  <a:pt x="1314" y="2023"/>
                  <a:pt x="1704" y="3620"/>
                </a:cubicBezTo>
                <a:cubicBezTo>
                  <a:pt x="1704" y="3620"/>
                  <a:pt x="1669" y="2804"/>
                  <a:pt x="1562" y="2236"/>
                </a:cubicBezTo>
                <a:cubicBezTo>
                  <a:pt x="1483" y="1921"/>
                  <a:pt x="1560" y="1742"/>
                  <a:pt x="1691" y="1742"/>
                </a:cubicBezTo>
                <a:cubicBezTo>
                  <a:pt x="1738" y="1742"/>
                  <a:pt x="1791" y="1764"/>
                  <a:pt x="1846" y="1810"/>
                </a:cubicBezTo>
                <a:lnTo>
                  <a:pt x="1846" y="6460"/>
                </a:lnTo>
                <a:lnTo>
                  <a:pt x="1598" y="6460"/>
                </a:lnTo>
                <a:cubicBezTo>
                  <a:pt x="1420" y="6460"/>
                  <a:pt x="1278" y="6602"/>
                  <a:pt x="1278" y="6779"/>
                </a:cubicBezTo>
                <a:cubicBezTo>
                  <a:pt x="1278" y="6957"/>
                  <a:pt x="1420" y="7099"/>
                  <a:pt x="1598" y="7099"/>
                </a:cubicBezTo>
                <a:lnTo>
                  <a:pt x="1846" y="7099"/>
                </a:lnTo>
                <a:lnTo>
                  <a:pt x="1846" y="15617"/>
                </a:lnTo>
                <a:cubicBezTo>
                  <a:pt x="1633" y="14836"/>
                  <a:pt x="1172" y="14304"/>
                  <a:pt x="391" y="14126"/>
                </a:cubicBezTo>
                <a:lnTo>
                  <a:pt x="391" y="14126"/>
                </a:lnTo>
                <a:cubicBezTo>
                  <a:pt x="0" y="14659"/>
                  <a:pt x="391" y="14943"/>
                  <a:pt x="781" y="15227"/>
                </a:cubicBezTo>
                <a:cubicBezTo>
                  <a:pt x="1278" y="15617"/>
                  <a:pt x="1669" y="16078"/>
                  <a:pt x="1846" y="16362"/>
                </a:cubicBezTo>
                <a:lnTo>
                  <a:pt x="1846" y="37587"/>
                </a:lnTo>
                <a:cubicBezTo>
                  <a:pt x="1669" y="37907"/>
                  <a:pt x="1314" y="38368"/>
                  <a:pt x="781" y="38723"/>
                </a:cubicBezTo>
                <a:cubicBezTo>
                  <a:pt x="391" y="39007"/>
                  <a:pt x="0" y="39291"/>
                  <a:pt x="391" y="39823"/>
                </a:cubicBezTo>
                <a:cubicBezTo>
                  <a:pt x="1172" y="39646"/>
                  <a:pt x="1633" y="39113"/>
                  <a:pt x="1846" y="38333"/>
                </a:cubicBezTo>
                <a:lnTo>
                  <a:pt x="1846" y="46851"/>
                </a:lnTo>
                <a:lnTo>
                  <a:pt x="1598" y="46851"/>
                </a:lnTo>
                <a:cubicBezTo>
                  <a:pt x="1420" y="46851"/>
                  <a:pt x="1278" y="46993"/>
                  <a:pt x="1278" y="47170"/>
                </a:cubicBezTo>
                <a:cubicBezTo>
                  <a:pt x="1278" y="47383"/>
                  <a:pt x="1420" y="47525"/>
                  <a:pt x="1598" y="47525"/>
                </a:cubicBezTo>
                <a:lnTo>
                  <a:pt x="1846" y="47525"/>
                </a:lnTo>
                <a:lnTo>
                  <a:pt x="1846" y="52139"/>
                </a:lnTo>
                <a:cubicBezTo>
                  <a:pt x="1800" y="52185"/>
                  <a:pt x="1751" y="52208"/>
                  <a:pt x="1707" y="52208"/>
                </a:cubicBezTo>
                <a:cubicBezTo>
                  <a:pt x="1579" y="52208"/>
                  <a:pt x="1483" y="52028"/>
                  <a:pt x="1562" y="51713"/>
                </a:cubicBezTo>
                <a:cubicBezTo>
                  <a:pt x="1669" y="51146"/>
                  <a:pt x="1704" y="50329"/>
                  <a:pt x="1704" y="50329"/>
                </a:cubicBezTo>
                <a:lnTo>
                  <a:pt x="1704" y="50329"/>
                </a:lnTo>
                <a:cubicBezTo>
                  <a:pt x="1314" y="51926"/>
                  <a:pt x="355" y="52743"/>
                  <a:pt x="355" y="52743"/>
                </a:cubicBezTo>
                <a:cubicBezTo>
                  <a:pt x="589" y="52821"/>
                  <a:pt x="876" y="52877"/>
                  <a:pt x="1111" y="52877"/>
                </a:cubicBezTo>
                <a:cubicBezTo>
                  <a:pt x="1304" y="52877"/>
                  <a:pt x="1462" y="52839"/>
                  <a:pt x="1527" y="52743"/>
                </a:cubicBezTo>
                <a:lnTo>
                  <a:pt x="1527" y="52743"/>
                </a:lnTo>
                <a:cubicBezTo>
                  <a:pt x="1456" y="52991"/>
                  <a:pt x="1846" y="53914"/>
                  <a:pt x="2023" y="53949"/>
                </a:cubicBezTo>
                <a:cubicBezTo>
                  <a:pt x="2165" y="53914"/>
                  <a:pt x="2556" y="52991"/>
                  <a:pt x="2485" y="52743"/>
                </a:cubicBezTo>
                <a:lnTo>
                  <a:pt x="2485" y="52743"/>
                </a:lnTo>
                <a:cubicBezTo>
                  <a:pt x="2565" y="52839"/>
                  <a:pt x="2725" y="52877"/>
                  <a:pt x="2915" y="52877"/>
                </a:cubicBezTo>
                <a:cubicBezTo>
                  <a:pt x="3146" y="52877"/>
                  <a:pt x="3422" y="52821"/>
                  <a:pt x="3656" y="52743"/>
                </a:cubicBezTo>
                <a:cubicBezTo>
                  <a:pt x="3656" y="52743"/>
                  <a:pt x="2698" y="51926"/>
                  <a:pt x="2307" y="50329"/>
                </a:cubicBezTo>
                <a:lnTo>
                  <a:pt x="2307" y="50329"/>
                </a:lnTo>
                <a:cubicBezTo>
                  <a:pt x="2307" y="50329"/>
                  <a:pt x="2343" y="51146"/>
                  <a:pt x="2485" y="51713"/>
                </a:cubicBezTo>
                <a:cubicBezTo>
                  <a:pt x="2537" y="52028"/>
                  <a:pt x="2454" y="52208"/>
                  <a:pt x="2321" y="52208"/>
                </a:cubicBezTo>
                <a:cubicBezTo>
                  <a:pt x="2274" y="52208"/>
                  <a:pt x="2221" y="52185"/>
                  <a:pt x="2165" y="52139"/>
                </a:cubicBezTo>
                <a:lnTo>
                  <a:pt x="2165" y="47525"/>
                </a:lnTo>
                <a:lnTo>
                  <a:pt x="2414" y="47525"/>
                </a:lnTo>
                <a:cubicBezTo>
                  <a:pt x="2591" y="47525"/>
                  <a:pt x="2769" y="47383"/>
                  <a:pt x="2769" y="47170"/>
                </a:cubicBezTo>
                <a:cubicBezTo>
                  <a:pt x="2769" y="46993"/>
                  <a:pt x="2627" y="46851"/>
                  <a:pt x="2414" y="46851"/>
                </a:cubicBezTo>
                <a:lnTo>
                  <a:pt x="2165" y="46851"/>
                </a:lnTo>
                <a:lnTo>
                  <a:pt x="2165" y="38333"/>
                </a:lnTo>
                <a:cubicBezTo>
                  <a:pt x="2378" y="39113"/>
                  <a:pt x="2840" y="39646"/>
                  <a:pt x="3621" y="39823"/>
                </a:cubicBezTo>
                <a:cubicBezTo>
                  <a:pt x="4011" y="39291"/>
                  <a:pt x="3656" y="39007"/>
                  <a:pt x="3230" y="38723"/>
                </a:cubicBezTo>
                <a:cubicBezTo>
                  <a:pt x="2733" y="38368"/>
                  <a:pt x="2378" y="37907"/>
                  <a:pt x="2165" y="37587"/>
                </a:cubicBezTo>
                <a:lnTo>
                  <a:pt x="2165" y="16362"/>
                </a:lnTo>
                <a:cubicBezTo>
                  <a:pt x="2378" y="16078"/>
                  <a:pt x="2733" y="15617"/>
                  <a:pt x="3230" y="15227"/>
                </a:cubicBezTo>
                <a:cubicBezTo>
                  <a:pt x="3656" y="14943"/>
                  <a:pt x="4011" y="14659"/>
                  <a:pt x="3621" y="14126"/>
                </a:cubicBezTo>
                <a:lnTo>
                  <a:pt x="3621" y="14126"/>
                </a:lnTo>
                <a:cubicBezTo>
                  <a:pt x="2840" y="14304"/>
                  <a:pt x="2378" y="14836"/>
                  <a:pt x="2165" y="15617"/>
                </a:cubicBezTo>
                <a:lnTo>
                  <a:pt x="2165" y="7099"/>
                </a:lnTo>
                <a:lnTo>
                  <a:pt x="2414" y="7099"/>
                </a:lnTo>
                <a:cubicBezTo>
                  <a:pt x="2591" y="7099"/>
                  <a:pt x="2769" y="6957"/>
                  <a:pt x="2769" y="6779"/>
                </a:cubicBezTo>
                <a:cubicBezTo>
                  <a:pt x="2769" y="6602"/>
                  <a:pt x="2627" y="6460"/>
                  <a:pt x="2414" y="6460"/>
                </a:cubicBezTo>
                <a:lnTo>
                  <a:pt x="2165" y="6460"/>
                </a:lnTo>
                <a:lnTo>
                  <a:pt x="2165" y="1810"/>
                </a:lnTo>
                <a:cubicBezTo>
                  <a:pt x="2221" y="1764"/>
                  <a:pt x="2274" y="1742"/>
                  <a:pt x="2321" y="1742"/>
                </a:cubicBezTo>
                <a:cubicBezTo>
                  <a:pt x="2454" y="1742"/>
                  <a:pt x="2537" y="1921"/>
                  <a:pt x="2485" y="2236"/>
                </a:cubicBezTo>
                <a:cubicBezTo>
                  <a:pt x="2343" y="2804"/>
                  <a:pt x="2307" y="3620"/>
                  <a:pt x="2307" y="3620"/>
                </a:cubicBezTo>
                <a:cubicBezTo>
                  <a:pt x="2698" y="2023"/>
                  <a:pt x="3656" y="1207"/>
                  <a:pt x="3656" y="1207"/>
                </a:cubicBezTo>
                <a:cubicBezTo>
                  <a:pt x="3422" y="1129"/>
                  <a:pt x="3146" y="1073"/>
                  <a:pt x="2915" y="1073"/>
                </a:cubicBezTo>
                <a:cubicBezTo>
                  <a:pt x="2725" y="1073"/>
                  <a:pt x="2565" y="1111"/>
                  <a:pt x="2485" y="1207"/>
                </a:cubicBezTo>
                <a:cubicBezTo>
                  <a:pt x="2556" y="958"/>
                  <a:pt x="2165" y="36"/>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6"/>
          <p:cNvSpPr/>
          <p:nvPr/>
        </p:nvSpPr>
        <p:spPr>
          <a:xfrm>
            <a:off x="8769709" y="1928852"/>
            <a:ext cx="87392" cy="1185821"/>
          </a:xfrm>
          <a:custGeom>
            <a:avLst/>
            <a:gdLst/>
            <a:ahLst/>
            <a:cxnLst/>
            <a:rect l="l" t="t" r="r" b="b"/>
            <a:pathLst>
              <a:path w="3976" h="53950" extrusionOk="0">
                <a:moveTo>
                  <a:pt x="1988" y="0"/>
                </a:moveTo>
                <a:cubicBezTo>
                  <a:pt x="1811" y="36"/>
                  <a:pt x="1456" y="958"/>
                  <a:pt x="1527" y="1207"/>
                </a:cubicBezTo>
                <a:cubicBezTo>
                  <a:pt x="1447" y="1111"/>
                  <a:pt x="1280" y="1073"/>
                  <a:pt x="1085" y="1073"/>
                </a:cubicBezTo>
                <a:cubicBezTo>
                  <a:pt x="848" y="1073"/>
                  <a:pt x="570" y="1129"/>
                  <a:pt x="356" y="1207"/>
                </a:cubicBezTo>
                <a:cubicBezTo>
                  <a:pt x="356" y="1207"/>
                  <a:pt x="1314" y="2023"/>
                  <a:pt x="1669" y="3620"/>
                </a:cubicBezTo>
                <a:cubicBezTo>
                  <a:pt x="1669" y="3620"/>
                  <a:pt x="1669" y="2804"/>
                  <a:pt x="1527" y="2236"/>
                </a:cubicBezTo>
                <a:cubicBezTo>
                  <a:pt x="1448" y="1921"/>
                  <a:pt x="1544" y="1742"/>
                  <a:pt x="1671" y="1742"/>
                </a:cubicBezTo>
                <a:cubicBezTo>
                  <a:pt x="1716" y="1742"/>
                  <a:pt x="1765" y="1764"/>
                  <a:pt x="1811" y="1810"/>
                </a:cubicBezTo>
                <a:lnTo>
                  <a:pt x="1811" y="6460"/>
                </a:lnTo>
                <a:lnTo>
                  <a:pt x="1562" y="6460"/>
                </a:lnTo>
                <a:cubicBezTo>
                  <a:pt x="1385" y="6460"/>
                  <a:pt x="1243" y="6602"/>
                  <a:pt x="1243" y="6779"/>
                </a:cubicBezTo>
                <a:cubicBezTo>
                  <a:pt x="1243" y="6957"/>
                  <a:pt x="1385" y="7099"/>
                  <a:pt x="1562" y="7099"/>
                </a:cubicBezTo>
                <a:lnTo>
                  <a:pt x="1811" y="7099"/>
                </a:lnTo>
                <a:lnTo>
                  <a:pt x="1811" y="15617"/>
                </a:lnTo>
                <a:cubicBezTo>
                  <a:pt x="1598" y="14836"/>
                  <a:pt x="1172" y="14304"/>
                  <a:pt x="356" y="14126"/>
                </a:cubicBezTo>
                <a:lnTo>
                  <a:pt x="356" y="14126"/>
                </a:lnTo>
                <a:cubicBezTo>
                  <a:pt x="1" y="14659"/>
                  <a:pt x="356" y="14943"/>
                  <a:pt x="746" y="15227"/>
                </a:cubicBezTo>
                <a:cubicBezTo>
                  <a:pt x="1278" y="15617"/>
                  <a:pt x="1633" y="16078"/>
                  <a:pt x="1811" y="16362"/>
                </a:cubicBezTo>
                <a:lnTo>
                  <a:pt x="1811" y="37587"/>
                </a:lnTo>
                <a:cubicBezTo>
                  <a:pt x="1633" y="37907"/>
                  <a:pt x="1278" y="38368"/>
                  <a:pt x="746" y="38723"/>
                </a:cubicBezTo>
                <a:cubicBezTo>
                  <a:pt x="356" y="39007"/>
                  <a:pt x="1" y="39291"/>
                  <a:pt x="356" y="39823"/>
                </a:cubicBezTo>
                <a:cubicBezTo>
                  <a:pt x="1172" y="39646"/>
                  <a:pt x="1598" y="39113"/>
                  <a:pt x="1811" y="38333"/>
                </a:cubicBezTo>
                <a:lnTo>
                  <a:pt x="1811" y="46851"/>
                </a:lnTo>
                <a:lnTo>
                  <a:pt x="1562" y="46851"/>
                </a:lnTo>
                <a:cubicBezTo>
                  <a:pt x="1385" y="46851"/>
                  <a:pt x="1243" y="46993"/>
                  <a:pt x="1243" y="47170"/>
                </a:cubicBezTo>
                <a:cubicBezTo>
                  <a:pt x="1243" y="47383"/>
                  <a:pt x="1385" y="47525"/>
                  <a:pt x="1562" y="47525"/>
                </a:cubicBezTo>
                <a:lnTo>
                  <a:pt x="1811" y="47525"/>
                </a:lnTo>
                <a:lnTo>
                  <a:pt x="1811" y="52139"/>
                </a:lnTo>
                <a:cubicBezTo>
                  <a:pt x="1765" y="52185"/>
                  <a:pt x="1716" y="52208"/>
                  <a:pt x="1671" y="52208"/>
                </a:cubicBezTo>
                <a:cubicBezTo>
                  <a:pt x="1544" y="52208"/>
                  <a:pt x="1448" y="52028"/>
                  <a:pt x="1527" y="51713"/>
                </a:cubicBezTo>
                <a:cubicBezTo>
                  <a:pt x="1669" y="51146"/>
                  <a:pt x="1669" y="50329"/>
                  <a:pt x="1669" y="50329"/>
                </a:cubicBezTo>
                <a:lnTo>
                  <a:pt x="1669" y="50329"/>
                </a:lnTo>
                <a:cubicBezTo>
                  <a:pt x="1314" y="51926"/>
                  <a:pt x="356" y="52743"/>
                  <a:pt x="356" y="52743"/>
                </a:cubicBezTo>
                <a:cubicBezTo>
                  <a:pt x="570" y="52821"/>
                  <a:pt x="848" y="52877"/>
                  <a:pt x="1085" y="52877"/>
                </a:cubicBezTo>
                <a:cubicBezTo>
                  <a:pt x="1280" y="52877"/>
                  <a:pt x="1447" y="52839"/>
                  <a:pt x="1527" y="52743"/>
                </a:cubicBezTo>
                <a:lnTo>
                  <a:pt x="1527" y="52743"/>
                </a:lnTo>
                <a:cubicBezTo>
                  <a:pt x="1456" y="52991"/>
                  <a:pt x="1811" y="53914"/>
                  <a:pt x="1988" y="53949"/>
                </a:cubicBezTo>
                <a:cubicBezTo>
                  <a:pt x="2130" y="53914"/>
                  <a:pt x="2521" y="52991"/>
                  <a:pt x="2450" y="52743"/>
                </a:cubicBezTo>
                <a:lnTo>
                  <a:pt x="2450" y="52743"/>
                </a:lnTo>
                <a:cubicBezTo>
                  <a:pt x="2530" y="52839"/>
                  <a:pt x="2697" y="52877"/>
                  <a:pt x="2892" y="52877"/>
                </a:cubicBezTo>
                <a:cubicBezTo>
                  <a:pt x="3128" y="52877"/>
                  <a:pt x="3407" y="52821"/>
                  <a:pt x="3621" y="52743"/>
                </a:cubicBezTo>
                <a:cubicBezTo>
                  <a:pt x="3621" y="52743"/>
                  <a:pt x="2663" y="51926"/>
                  <a:pt x="2272" y="50329"/>
                </a:cubicBezTo>
                <a:lnTo>
                  <a:pt x="2272" y="50329"/>
                </a:lnTo>
                <a:cubicBezTo>
                  <a:pt x="2272" y="50329"/>
                  <a:pt x="2308" y="51146"/>
                  <a:pt x="2450" y="51713"/>
                </a:cubicBezTo>
                <a:cubicBezTo>
                  <a:pt x="2502" y="52028"/>
                  <a:pt x="2419" y="52208"/>
                  <a:pt x="2285" y="52208"/>
                </a:cubicBezTo>
                <a:cubicBezTo>
                  <a:pt x="2239" y="52208"/>
                  <a:pt x="2186" y="52185"/>
                  <a:pt x="2130" y="52139"/>
                </a:cubicBezTo>
                <a:lnTo>
                  <a:pt x="2130" y="47525"/>
                </a:lnTo>
                <a:lnTo>
                  <a:pt x="2379" y="47525"/>
                </a:lnTo>
                <a:cubicBezTo>
                  <a:pt x="2592" y="47525"/>
                  <a:pt x="2734" y="47383"/>
                  <a:pt x="2734" y="47170"/>
                </a:cubicBezTo>
                <a:cubicBezTo>
                  <a:pt x="2734" y="46993"/>
                  <a:pt x="2592" y="46851"/>
                  <a:pt x="2379" y="46851"/>
                </a:cubicBezTo>
                <a:lnTo>
                  <a:pt x="2130" y="46851"/>
                </a:lnTo>
                <a:lnTo>
                  <a:pt x="2130" y="38333"/>
                </a:lnTo>
                <a:cubicBezTo>
                  <a:pt x="2379" y="39113"/>
                  <a:pt x="2805" y="39646"/>
                  <a:pt x="3585" y="39823"/>
                </a:cubicBezTo>
                <a:cubicBezTo>
                  <a:pt x="3976" y="39291"/>
                  <a:pt x="3621" y="39007"/>
                  <a:pt x="3195" y="38723"/>
                </a:cubicBezTo>
                <a:cubicBezTo>
                  <a:pt x="2698" y="38368"/>
                  <a:pt x="2343" y="37907"/>
                  <a:pt x="2130" y="37587"/>
                </a:cubicBezTo>
                <a:lnTo>
                  <a:pt x="2130" y="16362"/>
                </a:lnTo>
                <a:cubicBezTo>
                  <a:pt x="2343" y="16078"/>
                  <a:pt x="2698" y="15617"/>
                  <a:pt x="3195" y="15227"/>
                </a:cubicBezTo>
                <a:cubicBezTo>
                  <a:pt x="3621" y="14943"/>
                  <a:pt x="3976" y="14659"/>
                  <a:pt x="3585" y="14126"/>
                </a:cubicBezTo>
                <a:lnTo>
                  <a:pt x="3585" y="14126"/>
                </a:lnTo>
                <a:cubicBezTo>
                  <a:pt x="2805" y="14304"/>
                  <a:pt x="2379" y="14836"/>
                  <a:pt x="2130" y="15617"/>
                </a:cubicBezTo>
                <a:lnTo>
                  <a:pt x="2130" y="7099"/>
                </a:lnTo>
                <a:lnTo>
                  <a:pt x="2379" y="7099"/>
                </a:lnTo>
                <a:cubicBezTo>
                  <a:pt x="2592" y="7099"/>
                  <a:pt x="2734" y="6957"/>
                  <a:pt x="2734" y="6779"/>
                </a:cubicBezTo>
                <a:cubicBezTo>
                  <a:pt x="2734" y="6602"/>
                  <a:pt x="2592" y="6460"/>
                  <a:pt x="2379" y="6460"/>
                </a:cubicBezTo>
                <a:lnTo>
                  <a:pt x="2130" y="6460"/>
                </a:lnTo>
                <a:lnTo>
                  <a:pt x="2130" y="1810"/>
                </a:lnTo>
                <a:cubicBezTo>
                  <a:pt x="2186" y="1764"/>
                  <a:pt x="2239" y="1742"/>
                  <a:pt x="2285" y="1742"/>
                </a:cubicBezTo>
                <a:cubicBezTo>
                  <a:pt x="2419" y="1742"/>
                  <a:pt x="2502" y="1921"/>
                  <a:pt x="2450" y="2236"/>
                </a:cubicBezTo>
                <a:cubicBezTo>
                  <a:pt x="2308" y="2804"/>
                  <a:pt x="2272" y="3620"/>
                  <a:pt x="2272" y="3620"/>
                </a:cubicBezTo>
                <a:cubicBezTo>
                  <a:pt x="2663" y="2023"/>
                  <a:pt x="3621" y="1207"/>
                  <a:pt x="3621" y="1207"/>
                </a:cubicBezTo>
                <a:cubicBezTo>
                  <a:pt x="3407" y="1129"/>
                  <a:pt x="3128" y="1073"/>
                  <a:pt x="2892" y="1073"/>
                </a:cubicBezTo>
                <a:cubicBezTo>
                  <a:pt x="2697" y="1073"/>
                  <a:pt x="2530" y="1111"/>
                  <a:pt x="2450" y="1207"/>
                </a:cubicBezTo>
                <a:cubicBezTo>
                  <a:pt x="2521" y="958"/>
                  <a:pt x="2130" y="36"/>
                  <a:pt x="1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 name="Google Shape;261;p6"/>
          <p:cNvGrpSpPr/>
          <p:nvPr/>
        </p:nvGrpSpPr>
        <p:grpSpPr>
          <a:xfrm>
            <a:off x="116946" y="179269"/>
            <a:ext cx="509858" cy="509809"/>
            <a:chOff x="4966162" y="3380224"/>
            <a:chExt cx="656103" cy="656125"/>
          </a:xfrm>
        </p:grpSpPr>
        <p:sp>
          <p:nvSpPr>
            <p:cNvPr id="262" name="Google Shape;262;p6"/>
            <p:cNvSpPr/>
            <p:nvPr/>
          </p:nvSpPr>
          <p:spPr>
            <a:xfrm>
              <a:off x="5088635" y="3438735"/>
              <a:ext cx="199732" cy="237186"/>
            </a:xfrm>
            <a:custGeom>
              <a:avLst/>
              <a:gdLst/>
              <a:ahLst/>
              <a:cxnLst/>
              <a:rect l="l" t="t" r="r" b="b"/>
              <a:pathLst>
                <a:path w="9087" h="10791" extrusionOk="0">
                  <a:moveTo>
                    <a:pt x="1740" y="1"/>
                  </a:moveTo>
                  <a:lnTo>
                    <a:pt x="1740" y="1"/>
                  </a:lnTo>
                  <a:cubicBezTo>
                    <a:pt x="1" y="5183"/>
                    <a:pt x="7419" y="5254"/>
                    <a:pt x="8945" y="10790"/>
                  </a:cubicBezTo>
                  <a:cubicBezTo>
                    <a:pt x="9087" y="7099"/>
                    <a:pt x="7809" y="746"/>
                    <a:pt x="1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6"/>
            <p:cNvSpPr/>
            <p:nvPr/>
          </p:nvSpPr>
          <p:spPr>
            <a:xfrm>
              <a:off x="5300061" y="3438735"/>
              <a:ext cx="198941" cy="237186"/>
            </a:xfrm>
            <a:custGeom>
              <a:avLst/>
              <a:gdLst/>
              <a:ahLst/>
              <a:cxnLst/>
              <a:rect l="l" t="t" r="r" b="b"/>
              <a:pathLst>
                <a:path w="9051" h="10791" extrusionOk="0">
                  <a:moveTo>
                    <a:pt x="7347" y="1"/>
                  </a:moveTo>
                  <a:lnTo>
                    <a:pt x="7347" y="1"/>
                  </a:lnTo>
                  <a:cubicBezTo>
                    <a:pt x="1242" y="746"/>
                    <a:pt x="0" y="7099"/>
                    <a:pt x="107" y="10790"/>
                  </a:cubicBezTo>
                  <a:cubicBezTo>
                    <a:pt x="1633" y="5254"/>
                    <a:pt x="9051" y="5183"/>
                    <a:pt x="7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6"/>
            <p:cNvSpPr/>
            <p:nvPr/>
          </p:nvSpPr>
          <p:spPr>
            <a:xfrm>
              <a:off x="5238429" y="3380224"/>
              <a:ext cx="110801" cy="123286"/>
            </a:xfrm>
            <a:custGeom>
              <a:avLst/>
              <a:gdLst/>
              <a:ahLst/>
              <a:cxnLst/>
              <a:rect l="l" t="t" r="r" b="b"/>
              <a:pathLst>
                <a:path w="5041" h="5609" extrusionOk="0">
                  <a:moveTo>
                    <a:pt x="2520" y="1"/>
                  </a:moveTo>
                  <a:cubicBezTo>
                    <a:pt x="2272" y="107"/>
                    <a:pt x="1704" y="1491"/>
                    <a:pt x="1810" y="1882"/>
                  </a:cubicBezTo>
                  <a:cubicBezTo>
                    <a:pt x="1697" y="1720"/>
                    <a:pt x="1443" y="1654"/>
                    <a:pt x="1139" y="1654"/>
                  </a:cubicBezTo>
                  <a:cubicBezTo>
                    <a:pt x="778" y="1654"/>
                    <a:pt x="347" y="1747"/>
                    <a:pt x="0" y="1882"/>
                  </a:cubicBezTo>
                  <a:cubicBezTo>
                    <a:pt x="0" y="1882"/>
                    <a:pt x="1491" y="3124"/>
                    <a:pt x="2059" y="5608"/>
                  </a:cubicBezTo>
                  <a:cubicBezTo>
                    <a:pt x="2059" y="5608"/>
                    <a:pt x="2023" y="4331"/>
                    <a:pt x="1810" y="3479"/>
                  </a:cubicBezTo>
                  <a:cubicBezTo>
                    <a:pt x="1708" y="2989"/>
                    <a:pt x="1853" y="2711"/>
                    <a:pt x="2055" y="2711"/>
                  </a:cubicBezTo>
                  <a:cubicBezTo>
                    <a:pt x="2204" y="2711"/>
                    <a:pt x="2384" y="2863"/>
                    <a:pt x="2520" y="3195"/>
                  </a:cubicBezTo>
                  <a:cubicBezTo>
                    <a:pt x="2671" y="2863"/>
                    <a:pt x="2861" y="2711"/>
                    <a:pt x="3012" y="2711"/>
                  </a:cubicBezTo>
                  <a:cubicBezTo>
                    <a:pt x="3217" y="2711"/>
                    <a:pt x="3353" y="2989"/>
                    <a:pt x="3230" y="3479"/>
                  </a:cubicBezTo>
                  <a:cubicBezTo>
                    <a:pt x="3017" y="4331"/>
                    <a:pt x="2982" y="5608"/>
                    <a:pt x="2982" y="5608"/>
                  </a:cubicBezTo>
                  <a:cubicBezTo>
                    <a:pt x="3585" y="3124"/>
                    <a:pt x="5040" y="1882"/>
                    <a:pt x="5040" y="1882"/>
                  </a:cubicBezTo>
                  <a:cubicBezTo>
                    <a:pt x="4713" y="1747"/>
                    <a:pt x="4291" y="1654"/>
                    <a:pt x="3934" y="1654"/>
                  </a:cubicBezTo>
                  <a:cubicBezTo>
                    <a:pt x="3633" y="1654"/>
                    <a:pt x="3379" y="1720"/>
                    <a:pt x="3266" y="1882"/>
                  </a:cubicBezTo>
                  <a:cubicBezTo>
                    <a:pt x="3372" y="1491"/>
                    <a:pt x="2769" y="107"/>
                    <a:pt x="2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6"/>
            <p:cNvSpPr/>
            <p:nvPr/>
          </p:nvSpPr>
          <p:spPr>
            <a:xfrm>
              <a:off x="5278213" y="3522215"/>
              <a:ext cx="32003" cy="21870"/>
            </a:xfrm>
            <a:custGeom>
              <a:avLst/>
              <a:gdLst/>
              <a:ahLst/>
              <a:cxnLst/>
              <a:rect l="l" t="t" r="r" b="b"/>
              <a:pathLst>
                <a:path w="1456" h="995" extrusionOk="0">
                  <a:moveTo>
                    <a:pt x="710" y="0"/>
                  </a:moveTo>
                  <a:cubicBezTo>
                    <a:pt x="320" y="0"/>
                    <a:pt x="0" y="213"/>
                    <a:pt x="0" y="497"/>
                  </a:cubicBezTo>
                  <a:cubicBezTo>
                    <a:pt x="0" y="781"/>
                    <a:pt x="320" y="994"/>
                    <a:pt x="710" y="994"/>
                  </a:cubicBezTo>
                  <a:cubicBezTo>
                    <a:pt x="1101" y="994"/>
                    <a:pt x="1456" y="781"/>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6"/>
            <p:cNvSpPr/>
            <p:nvPr/>
          </p:nvSpPr>
          <p:spPr>
            <a:xfrm>
              <a:off x="5024673" y="3717024"/>
              <a:ext cx="237186" cy="164366"/>
            </a:xfrm>
            <a:custGeom>
              <a:avLst/>
              <a:gdLst/>
              <a:ahLst/>
              <a:cxnLst/>
              <a:rect l="l" t="t" r="r" b="b"/>
              <a:pathLst>
                <a:path w="10791" h="7478" extrusionOk="0">
                  <a:moveTo>
                    <a:pt x="10244" y="0"/>
                  </a:moveTo>
                  <a:cubicBezTo>
                    <a:pt x="6474" y="0"/>
                    <a:pt x="677" y="1434"/>
                    <a:pt x="0" y="7216"/>
                  </a:cubicBezTo>
                  <a:cubicBezTo>
                    <a:pt x="535" y="7396"/>
                    <a:pt x="1014" y="7478"/>
                    <a:pt x="1451" y="7478"/>
                  </a:cubicBezTo>
                  <a:cubicBezTo>
                    <a:pt x="5221" y="7478"/>
                    <a:pt x="5796" y="1378"/>
                    <a:pt x="10790" y="11"/>
                  </a:cubicBezTo>
                  <a:cubicBezTo>
                    <a:pt x="10614" y="4"/>
                    <a:pt x="10431" y="0"/>
                    <a:pt x="10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6"/>
            <p:cNvSpPr/>
            <p:nvPr/>
          </p:nvSpPr>
          <p:spPr>
            <a:xfrm>
              <a:off x="5024673" y="3535381"/>
              <a:ext cx="237186" cy="164850"/>
            </a:xfrm>
            <a:custGeom>
              <a:avLst/>
              <a:gdLst/>
              <a:ahLst/>
              <a:cxnLst/>
              <a:rect l="l" t="t" r="r" b="b"/>
              <a:pathLst>
                <a:path w="10791" h="7500" extrusionOk="0">
                  <a:moveTo>
                    <a:pt x="1427" y="1"/>
                  </a:moveTo>
                  <a:cubicBezTo>
                    <a:pt x="997" y="1"/>
                    <a:pt x="525" y="79"/>
                    <a:pt x="0" y="253"/>
                  </a:cubicBezTo>
                  <a:cubicBezTo>
                    <a:pt x="683" y="6128"/>
                    <a:pt x="6593" y="7500"/>
                    <a:pt x="10359" y="7500"/>
                  </a:cubicBezTo>
                  <a:cubicBezTo>
                    <a:pt x="10506" y="7500"/>
                    <a:pt x="10650" y="7498"/>
                    <a:pt x="10790" y="7494"/>
                  </a:cubicBezTo>
                  <a:cubicBezTo>
                    <a:pt x="5786" y="6123"/>
                    <a:pt x="5218" y="1"/>
                    <a:pt x="1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6"/>
            <p:cNvSpPr/>
            <p:nvPr/>
          </p:nvSpPr>
          <p:spPr>
            <a:xfrm>
              <a:off x="4966162" y="3653282"/>
              <a:ext cx="122495" cy="110801"/>
            </a:xfrm>
            <a:custGeom>
              <a:avLst/>
              <a:gdLst/>
              <a:ahLst/>
              <a:cxnLst/>
              <a:rect l="l" t="t" r="r" b="b"/>
              <a:pathLst>
                <a:path w="5573" h="5041" extrusionOk="0">
                  <a:moveTo>
                    <a:pt x="1846" y="0"/>
                  </a:moveTo>
                  <a:cubicBezTo>
                    <a:pt x="1633" y="603"/>
                    <a:pt x="1526" y="1526"/>
                    <a:pt x="1846" y="1775"/>
                  </a:cubicBezTo>
                  <a:cubicBezTo>
                    <a:pt x="1815" y="1766"/>
                    <a:pt x="1777" y="1762"/>
                    <a:pt x="1735" y="1762"/>
                  </a:cubicBezTo>
                  <a:cubicBezTo>
                    <a:pt x="1243" y="1762"/>
                    <a:pt x="66" y="2291"/>
                    <a:pt x="0" y="2520"/>
                  </a:cubicBezTo>
                  <a:cubicBezTo>
                    <a:pt x="65" y="2748"/>
                    <a:pt x="1232" y="3243"/>
                    <a:pt x="1728" y="3243"/>
                  </a:cubicBezTo>
                  <a:cubicBezTo>
                    <a:pt x="1773" y="3243"/>
                    <a:pt x="1813" y="3239"/>
                    <a:pt x="1846" y="3230"/>
                  </a:cubicBezTo>
                  <a:lnTo>
                    <a:pt x="1846" y="3230"/>
                  </a:lnTo>
                  <a:cubicBezTo>
                    <a:pt x="1526" y="3478"/>
                    <a:pt x="1633" y="4401"/>
                    <a:pt x="1846" y="5040"/>
                  </a:cubicBezTo>
                  <a:cubicBezTo>
                    <a:pt x="1846" y="5040"/>
                    <a:pt x="3088" y="3549"/>
                    <a:pt x="5573" y="2982"/>
                  </a:cubicBezTo>
                  <a:lnTo>
                    <a:pt x="5573" y="2982"/>
                  </a:lnTo>
                  <a:cubicBezTo>
                    <a:pt x="5572" y="2982"/>
                    <a:pt x="4295" y="3017"/>
                    <a:pt x="3443" y="3230"/>
                  </a:cubicBezTo>
                  <a:cubicBezTo>
                    <a:pt x="3332" y="3253"/>
                    <a:pt x="3232" y="3264"/>
                    <a:pt x="3145" y="3264"/>
                  </a:cubicBezTo>
                  <a:cubicBezTo>
                    <a:pt x="2561" y="3264"/>
                    <a:pt x="2511" y="2798"/>
                    <a:pt x="3159" y="2520"/>
                  </a:cubicBezTo>
                  <a:cubicBezTo>
                    <a:pt x="2526" y="2219"/>
                    <a:pt x="2559" y="1764"/>
                    <a:pt x="3105" y="1764"/>
                  </a:cubicBezTo>
                  <a:cubicBezTo>
                    <a:pt x="3201" y="1764"/>
                    <a:pt x="3315" y="1778"/>
                    <a:pt x="3443" y="1810"/>
                  </a:cubicBezTo>
                  <a:cubicBezTo>
                    <a:pt x="4330" y="2023"/>
                    <a:pt x="5573" y="2059"/>
                    <a:pt x="5573" y="2059"/>
                  </a:cubicBezTo>
                  <a:cubicBezTo>
                    <a:pt x="3088" y="1455"/>
                    <a:pt x="184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a:off x="5107362" y="3692274"/>
              <a:ext cx="21870" cy="32003"/>
            </a:xfrm>
            <a:custGeom>
              <a:avLst/>
              <a:gdLst/>
              <a:ahLst/>
              <a:cxnLst/>
              <a:rect l="l" t="t" r="r" b="b"/>
              <a:pathLst>
                <a:path w="995" h="1456" extrusionOk="0">
                  <a:moveTo>
                    <a:pt x="497" y="1"/>
                  </a:moveTo>
                  <a:cubicBezTo>
                    <a:pt x="249" y="1"/>
                    <a:pt x="0" y="320"/>
                    <a:pt x="0" y="746"/>
                  </a:cubicBezTo>
                  <a:cubicBezTo>
                    <a:pt x="0" y="1137"/>
                    <a:pt x="249" y="1456"/>
                    <a:pt x="497" y="1456"/>
                  </a:cubicBezTo>
                  <a:cubicBezTo>
                    <a:pt x="781" y="1456"/>
                    <a:pt x="994" y="1137"/>
                    <a:pt x="994" y="746"/>
                  </a:cubicBezTo>
                  <a:cubicBezTo>
                    <a:pt x="994" y="320"/>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6"/>
            <p:cNvSpPr/>
            <p:nvPr/>
          </p:nvSpPr>
          <p:spPr>
            <a:xfrm>
              <a:off x="5300061" y="3740652"/>
              <a:ext cx="198941" cy="237186"/>
            </a:xfrm>
            <a:custGeom>
              <a:avLst/>
              <a:gdLst/>
              <a:ahLst/>
              <a:cxnLst/>
              <a:rect l="l" t="t" r="r" b="b"/>
              <a:pathLst>
                <a:path w="9051" h="10791" extrusionOk="0">
                  <a:moveTo>
                    <a:pt x="107" y="0"/>
                  </a:moveTo>
                  <a:cubicBezTo>
                    <a:pt x="0" y="3727"/>
                    <a:pt x="1242" y="10080"/>
                    <a:pt x="7347" y="10790"/>
                  </a:cubicBezTo>
                  <a:cubicBezTo>
                    <a:pt x="9051" y="5644"/>
                    <a:pt x="1633" y="5573"/>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6"/>
            <p:cNvSpPr/>
            <p:nvPr/>
          </p:nvSpPr>
          <p:spPr>
            <a:xfrm>
              <a:off x="5088635" y="3740652"/>
              <a:ext cx="199732" cy="237186"/>
            </a:xfrm>
            <a:custGeom>
              <a:avLst/>
              <a:gdLst/>
              <a:ahLst/>
              <a:cxnLst/>
              <a:rect l="l" t="t" r="r" b="b"/>
              <a:pathLst>
                <a:path w="9087" h="10791" extrusionOk="0">
                  <a:moveTo>
                    <a:pt x="8945" y="0"/>
                  </a:moveTo>
                  <a:cubicBezTo>
                    <a:pt x="7419" y="5573"/>
                    <a:pt x="1" y="5644"/>
                    <a:pt x="1740" y="10790"/>
                  </a:cubicBezTo>
                  <a:cubicBezTo>
                    <a:pt x="7809" y="10080"/>
                    <a:pt x="9087" y="3727"/>
                    <a:pt x="89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6"/>
            <p:cNvSpPr/>
            <p:nvPr/>
          </p:nvSpPr>
          <p:spPr>
            <a:xfrm>
              <a:off x="5238429" y="3913833"/>
              <a:ext cx="110801" cy="122517"/>
            </a:xfrm>
            <a:custGeom>
              <a:avLst/>
              <a:gdLst/>
              <a:ahLst/>
              <a:cxnLst/>
              <a:rect l="l" t="t" r="r" b="b"/>
              <a:pathLst>
                <a:path w="5041" h="5574" extrusionOk="0">
                  <a:moveTo>
                    <a:pt x="2059" y="1"/>
                  </a:moveTo>
                  <a:lnTo>
                    <a:pt x="2059" y="1"/>
                  </a:lnTo>
                  <a:cubicBezTo>
                    <a:pt x="1455" y="2485"/>
                    <a:pt x="0" y="3727"/>
                    <a:pt x="0" y="3727"/>
                  </a:cubicBezTo>
                  <a:cubicBezTo>
                    <a:pt x="351" y="3844"/>
                    <a:pt x="787" y="3929"/>
                    <a:pt x="1150" y="3929"/>
                  </a:cubicBezTo>
                  <a:cubicBezTo>
                    <a:pt x="1449" y="3929"/>
                    <a:pt x="1698" y="3872"/>
                    <a:pt x="1810" y="3727"/>
                  </a:cubicBezTo>
                  <a:lnTo>
                    <a:pt x="1810" y="3727"/>
                  </a:lnTo>
                  <a:cubicBezTo>
                    <a:pt x="1704" y="4118"/>
                    <a:pt x="2272" y="5502"/>
                    <a:pt x="2520" y="5573"/>
                  </a:cubicBezTo>
                  <a:cubicBezTo>
                    <a:pt x="2769" y="5502"/>
                    <a:pt x="3372" y="4118"/>
                    <a:pt x="3230" y="3727"/>
                  </a:cubicBezTo>
                  <a:lnTo>
                    <a:pt x="3230" y="3727"/>
                  </a:lnTo>
                  <a:cubicBezTo>
                    <a:pt x="3358" y="3872"/>
                    <a:pt x="3617" y="3929"/>
                    <a:pt x="3917" y="3929"/>
                  </a:cubicBezTo>
                  <a:cubicBezTo>
                    <a:pt x="4282" y="3929"/>
                    <a:pt x="4709" y="3844"/>
                    <a:pt x="5040" y="3727"/>
                  </a:cubicBezTo>
                  <a:cubicBezTo>
                    <a:pt x="5040" y="3727"/>
                    <a:pt x="3585" y="2485"/>
                    <a:pt x="2982" y="1"/>
                  </a:cubicBezTo>
                  <a:lnTo>
                    <a:pt x="2982" y="1"/>
                  </a:lnTo>
                  <a:cubicBezTo>
                    <a:pt x="2982" y="1"/>
                    <a:pt x="3017" y="1279"/>
                    <a:pt x="3230" y="2130"/>
                  </a:cubicBezTo>
                  <a:cubicBezTo>
                    <a:pt x="3332" y="2617"/>
                    <a:pt x="3201" y="2884"/>
                    <a:pt x="3005" y="2884"/>
                  </a:cubicBezTo>
                  <a:cubicBezTo>
                    <a:pt x="2857" y="2884"/>
                    <a:pt x="2672" y="2734"/>
                    <a:pt x="2520" y="2414"/>
                  </a:cubicBezTo>
                  <a:cubicBezTo>
                    <a:pt x="2368" y="2734"/>
                    <a:pt x="2183" y="2884"/>
                    <a:pt x="2036" y="2884"/>
                  </a:cubicBezTo>
                  <a:cubicBezTo>
                    <a:pt x="1839" y="2884"/>
                    <a:pt x="1709" y="2617"/>
                    <a:pt x="1810" y="2130"/>
                  </a:cubicBezTo>
                  <a:cubicBezTo>
                    <a:pt x="2023" y="1279"/>
                    <a:pt x="2059" y="1"/>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6"/>
            <p:cNvSpPr/>
            <p:nvPr/>
          </p:nvSpPr>
          <p:spPr>
            <a:xfrm>
              <a:off x="5278213" y="3873280"/>
              <a:ext cx="32003" cy="21848"/>
            </a:xfrm>
            <a:custGeom>
              <a:avLst/>
              <a:gdLst/>
              <a:ahLst/>
              <a:cxnLst/>
              <a:rect l="l" t="t" r="r" b="b"/>
              <a:pathLst>
                <a:path w="1456" h="994" extrusionOk="0">
                  <a:moveTo>
                    <a:pt x="710" y="0"/>
                  </a:moveTo>
                  <a:cubicBezTo>
                    <a:pt x="320" y="0"/>
                    <a:pt x="0" y="213"/>
                    <a:pt x="0" y="497"/>
                  </a:cubicBezTo>
                  <a:cubicBezTo>
                    <a:pt x="0" y="745"/>
                    <a:pt x="320" y="994"/>
                    <a:pt x="710" y="994"/>
                  </a:cubicBezTo>
                  <a:cubicBezTo>
                    <a:pt x="1101" y="994"/>
                    <a:pt x="1456" y="745"/>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6"/>
            <p:cNvSpPr/>
            <p:nvPr/>
          </p:nvSpPr>
          <p:spPr>
            <a:xfrm>
              <a:off x="5326569" y="3535381"/>
              <a:ext cx="237186" cy="164850"/>
            </a:xfrm>
            <a:custGeom>
              <a:avLst/>
              <a:gdLst/>
              <a:ahLst/>
              <a:cxnLst/>
              <a:rect l="l" t="t" r="r" b="b"/>
              <a:pathLst>
                <a:path w="10791" h="7500" extrusionOk="0">
                  <a:moveTo>
                    <a:pt x="9354" y="1"/>
                  </a:moveTo>
                  <a:cubicBezTo>
                    <a:pt x="5538" y="1"/>
                    <a:pt x="4973" y="6123"/>
                    <a:pt x="1" y="7494"/>
                  </a:cubicBezTo>
                  <a:cubicBezTo>
                    <a:pt x="140" y="7498"/>
                    <a:pt x="283" y="7500"/>
                    <a:pt x="429" y="7500"/>
                  </a:cubicBezTo>
                  <a:cubicBezTo>
                    <a:pt x="4162" y="7500"/>
                    <a:pt x="10073" y="6128"/>
                    <a:pt x="10791" y="253"/>
                  </a:cubicBezTo>
                  <a:cubicBezTo>
                    <a:pt x="10263" y="79"/>
                    <a:pt x="9787" y="1"/>
                    <a:pt x="9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6"/>
            <p:cNvSpPr/>
            <p:nvPr/>
          </p:nvSpPr>
          <p:spPr>
            <a:xfrm>
              <a:off x="5326569" y="3717024"/>
              <a:ext cx="237186" cy="164366"/>
            </a:xfrm>
            <a:custGeom>
              <a:avLst/>
              <a:gdLst/>
              <a:ahLst/>
              <a:cxnLst/>
              <a:rect l="l" t="t" r="r" b="b"/>
              <a:pathLst>
                <a:path w="10791" h="7478" extrusionOk="0">
                  <a:moveTo>
                    <a:pt x="542" y="0"/>
                  </a:moveTo>
                  <a:cubicBezTo>
                    <a:pt x="356" y="0"/>
                    <a:pt x="176" y="4"/>
                    <a:pt x="1" y="11"/>
                  </a:cubicBezTo>
                  <a:cubicBezTo>
                    <a:pt x="4963" y="1378"/>
                    <a:pt x="5535" y="7478"/>
                    <a:pt x="9330" y="7478"/>
                  </a:cubicBezTo>
                  <a:cubicBezTo>
                    <a:pt x="9770" y="7478"/>
                    <a:pt x="10253" y="7396"/>
                    <a:pt x="10791" y="7216"/>
                  </a:cubicBezTo>
                  <a:cubicBezTo>
                    <a:pt x="10081" y="1434"/>
                    <a:pt x="4281" y="0"/>
                    <a:pt x="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6"/>
            <p:cNvSpPr/>
            <p:nvPr/>
          </p:nvSpPr>
          <p:spPr>
            <a:xfrm>
              <a:off x="5498980" y="3653282"/>
              <a:ext cx="123286" cy="110801"/>
            </a:xfrm>
            <a:custGeom>
              <a:avLst/>
              <a:gdLst/>
              <a:ahLst/>
              <a:cxnLst/>
              <a:rect l="l" t="t" r="r" b="b"/>
              <a:pathLst>
                <a:path w="5609" h="5041" extrusionOk="0">
                  <a:moveTo>
                    <a:pt x="3728" y="0"/>
                  </a:moveTo>
                  <a:cubicBezTo>
                    <a:pt x="3728" y="0"/>
                    <a:pt x="2485" y="1455"/>
                    <a:pt x="1" y="2059"/>
                  </a:cubicBezTo>
                  <a:cubicBezTo>
                    <a:pt x="1" y="2059"/>
                    <a:pt x="1279" y="2023"/>
                    <a:pt x="2130" y="1810"/>
                  </a:cubicBezTo>
                  <a:cubicBezTo>
                    <a:pt x="2247" y="1786"/>
                    <a:pt x="2351" y="1775"/>
                    <a:pt x="2443" y="1775"/>
                  </a:cubicBezTo>
                  <a:cubicBezTo>
                    <a:pt x="3023" y="1775"/>
                    <a:pt x="3093" y="2214"/>
                    <a:pt x="2450" y="2520"/>
                  </a:cubicBezTo>
                  <a:cubicBezTo>
                    <a:pt x="3098" y="2798"/>
                    <a:pt x="3022" y="3264"/>
                    <a:pt x="2430" y="3264"/>
                  </a:cubicBezTo>
                  <a:cubicBezTo>
                    <a:pt x="2342" y="3264"/>
                    <a:pt x="2242" y="3253"/>
                    <a:pt x="2130" y="3230"/>
                  </a:cubicBezTo>
                  <a:cubicBezTo>
                    <a:pt x="1279" y="3017"/>
                    <a:pt x="1" y="2982"/>
                    <a:pt x="1" y="2982"/>
                  </a:cubicBezTo>
                  <a:lnTo>
                    <a:pt x="1" y="2982"/>
                  </a:lnTo>
                  <a:cubicBezTo>
                    <a:pt x="2485" y="3585"/>
                    <a:pt x="3728" y="5040"/>
                    <a:pt x="3728" y="5040"/>
                  </a:cubicBezTo>
                  <a:cubicBezTo>
                    <a:pt x="3976" y="4401"/>
                    <a:pt x="4083" y="3478"/>
                    <a:pt x="3728" y="3230"/>
                  </a:cubicBezTo>
                  <a:lnTo>
                    <a:pt x="3728" y="3230"/>
                  </a:lnTo>
                  <a:cubicBezTo>
                    <a:pt x="3760" y="3239"/>
                    <a:pt x="3800" y="3243"/>
                    <a:pt x="3846" y="3243"/>
                  </a:cubicBezTo>
                  <a:cubicBezTo>
                    <a:pt x="4342" y="3243"/>
                    <a:pt x="5511" y="2748"/>
                    <a:pt x="5609" y="2520"/>
                  </a:cubicBezTo>
                  <a:cubicBezTo>
                    <a:pt x="5513" y="2297"/>
                    <a:pt x="4390" y="1789"/>
                    <a:pt x="3878" y="1789"/>
                  </a:cubicBezTo>
                  <a:cubicBezTo>
                    <a:pt x="3819" y="1789"/>
                    <a:pt x="3768" y="1796"/>
                    <a:pt x="3728" y="1810"/>
                  </a:cubicBezTo>
                  <a:cubicBezTo>
                    <a:pt x="4083" y="1526"/>
                    <a:pt x="3976" y="603"/>
                    <a:pt x="3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6"/>
            <p:cNvSpPr/>
            <p:nvPr/>
          </p:nvSpPr>
          <p:spPr>
            <a:xfrm>
              <a:off x="5458427" y="3692274"/>
              <a:ext cx="21870" cy="32003"/>
            </a:xfrm>
            <a:custGeom>
              <a:avLst/>
              <a:gdLst/>
              <a:ahLst/>
              <a:cxnLst/>
              <a:rect l="l" t="t" r="r" b="b"/>
              <a:pathLst>
                <a:path w="995" h="1456" extrusionOk="0">
                  <a:moveTo>
                    <a:pt x="497" y="1"/>
                  </a:moveTo>
                  <a:cubicBezTo>
                    <a:pt x="213" y="1"/>
                    <a:pt x="0" y="356"/>
                    <a:pt x="0" y="746"/>
                  </a:cubicBezTo>
                  <a:cubicBezTo>
                    <a:pt x="0" y="1137"/>
                    <a:pt x="213" y="1456"/>
                    <a:pt x="497" y="1456"/>
                  </a:cubicBezTo>
                  <a:cubicBezTo>
                    <a:pt x="781" y="1456"/>
                    <a:pt x="994" y="1137"/>
                    <a:pt x="994" y="746"/>
                  </a:cubicBezTo>
                  <a:cubicBezTo>
                    <a:pt x="994" y="356"/>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a:off x="5265728" y="3680581"/>
              <a:ext cx="56181" cy="56181"/>
            </a:xfrm>
            <a:custGeom>
              <a:avLst/>
              <a:gdLst/>
              <a:ahLst/>
              <a:cxnLst/>
              <a:rect l="l" t="t" r="r" b="b"/>
              <a:pathLst>
                <a:path w="2556" h="2556" extrusionOk="0">
                  <a:moveTo>
                    <a:pt x="1278" y="0"/>
                  </a:moveTo>
                  <a:cubicBezTo>
                    <a:pt x="1101" y="604"/>
                    <a:pt x="639" y="1101"/>
                    <a:pt x="1" y="1278"/>
                  </a:cubicBezTo>
                  <a:cubicBezTo>
                    <a:pt x="639" y="1456"/>
                    <a:pt x="1101" y="1952"/>
                    <a:pt x="1278" y="2556"/>
                  </a:cubicBezTo>
                  <a:cubicBezTo>
                    <a:pt x="1456" y="1952"/>
                    <a:pt x="1953" y="1456"/>
                    <a:pt x="2556" y="1278"/>
                  </a:cubicBezTo>
                  <a:cubicBezTo>
                    <a:pt x="1953" y="1101"/>
                    <a:pt x="1456" y="604"/>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 name="Google Shape;279;p6"/>
          <p:cNvGrpSpPr/>
          <p:nvPr/>
        </p:nvGrpSpPr>
        <p:grpSpPr>
          <a:xfrm>
            <a:off x="8517196" y="179269"/>
            <a:ext cx="509858" cy="509809"/>
            <a:chOff x="4966162" y="3380224"/>
            <a:chExt cx="656103" cy="656125"/>
          </a:xfrm>
        </p:grpSpPr>
        <p:sp>
          <p:nvSpPr>
            <p:cNvPr id="280" name="Google Shape;280;p6"/>
            <p:cNvSpPr/>
            <p:nvPr/>
          </p:nvSpPr>
          <p:spPr>
            <a:xfrm>
              <a:off x="5088635" y="3438735"/>
              <a:ext cx="199732" cy="237186"/>
            </a:xfrm>
            <a:custGeom>
              <a:avLst/>
              <a:gdLst/>
              <a:ahLst/>
              <a:cxnLst/>
              <a:rect l="l" t="t" r="r" b="b"/>
              <a:pathLst>
                <a:path w="9087" h="10791" extrusionOk="0">
                  <a:moveTo>
                    <a:pt x="1740" y="1"/>
                  </a:moveTo>
                  <a:lnTo>
                    <a:pt x="1740" y="1"/>
                  </a:lnTo>
                  <a:cubicBezTo>
                    <a:pt x="1" y="5183"/>
                    <a:pt x="7419" y="5254"/>
                    <a:pt x="8945" y="10790"/>
                  </a:cubicBezTo>
                  <a:cubicBezTo>
                    <a:pt x="9087" y="7099"/>
                    <a:pt x="7809" y="746"/>
                    <a:pt x="1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6"/>
            <p:cNvSpPr/>
            <p:nvPr/>
          </p:nvSpPr>
          <p:spPr>
            <a:xfrm>
              <a:off x="5300061" y="3438735"/>
              <a:ext cx="198941" cy="237186"/>
            </a:xfrm>
            <a:custGeom>
              <a:avLst/>
              <a:gdLst/>
              <a:ahLst/>
              <a:cxnLst/>
              <a:rect l="l" t="t" r="r" b="b"/>
              <a:pathLst>
                <a:path w="9051" h="10791" extrusionOk="0">
                  <a:moveTo>
                    <a:pt x="7347" y="1"/>
                  </a:moveTo>
                  <a:lnTo>
                    <a:pt x="7347" y="1"/>
                  </a:lnTo>
                  <a:cubicBezTo>
                    <a:pt x="1242" y="746"/>
                    <a:pt x="0" y="7099"/>
                    <a:pt x="107" y="10790"/>
                  </a:cubicBezTo>
                  <a:cubicBezTo>
                    <a:pt x="1633" y="5254"/>
                    <a:pt x="9051" y="5183"/>
                    <a:pt x="7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6"/>
            <p:cNvSpPr/>
            <p:nvPr/>
          </p:nvSpPr>
          <p:spPr>
            <a:xfrm>
              <a:off x="5238429" y="3380224"/>
              <a:ext cx="110801" cy="123286"/>
            </a:xfrm>
            <a:custGeom>
              <a:avLst/>
              <a:gdLst/>
              <a:ahLst/>
              <a:cxnLst/>
              <a:rect l="l" t="t" r="r" b="b"/>
              <a:pathLst>
                <a:path w="5041" h="5609" extrusionOk="0">
                  <a:moveTo>
                    <a:pt x="2520" y="1"/>
                  </a:moveTo>
                  <a:cubicBezTo>
                    <a:pt x="2272" y="107"/>
                    <a:pt x="1704" y="1491"/>
                    <a:pt x="1810" y="1882"/>
                  </a:cubicBezTo>
                  <a:cubicBezTo>
                    <a:pt x="1697" y="1720"/>
                    <a:pt x="1443" y="1654"/>
                    <a:pt x="1139" y="1654"/>
                  </a:cubicBezTo>
                  <a:cubicBezTo>
                    <a:pt x="778" y="1654"/>
                    <a:pt x="347" y="1747"/>
                    <a:pt x="0" y="1882"/>
                  </a:cubicBezTo>
                  <a:cubicBezTo>
                    <a:pt x="0" y="1882"/>
                    <a:pt x="1491" y="3124"/>
                    <a:pt x="2059" y="5608"/>
                  </a:cubicBezTo>
                  <a:cubicBezTo>
                    <a:pt x="2059" y="5608"/>
                    <a:pt x="2023" y="4331"/>
                    <a:pt x="1810" y="3479"/>
                  </a:cubicBezTo>
                  <a:cubicBezTo>
                    <a:pt x="1708" y="2989"/>
                    <a:pt x="1853" y="2711"/>
                    <a:pt x="2055" y="2711"/>
                  </a:cubicBezTo>
                  <a:cubicBezTo>
                    <a:pt x="2204" y="2711"/>
                    <a:pt x="2384" y="2863"/>
                    <a:pt x="2520" y="3195"/>
                  </a:cubicBezTo>
                  <a:cubicBezTo>
                    <a:pt x="2671" y="2863"/>
                    <a:pt x="2861" y="2711"/>
                    <a:pt x="3012" y="2711"/>
                  </a:cubicBezTo>
                  <a:cubicBezTo>
                    <a:pt x="3217" y="2711"/>
                    <a:pt x="3353" y="2989"/>
                    <a:pt x="3230" y="3479"/>
                  </a:cubicBezTo>
                  <a:cubicBezTo>
                    <a:pt x="3017" y="4331"/>
                    <a:pt x="2982" y="5608"/>
                    <a:pt x="2982" y="5608"/>
                  </a:cubicBezTo>
                  <a:cubicBezTo>
                    <a:pt x="3585" y="3124"/>
                    <a:pt x="5040" y="1882"/>
                    <a:pt x="5040" y="1882"/>
                  </a:cubicBezTo>
                  <a:cubicBezTo>
                    <a:pt x="4713" y="1747"/>
                    <a:pt x="4291" y="1654"/>
                    <a:pt x="3934" y="1654"/>
                  </a:cubicBezTo>
                  <a:cubicBezTo>
                    <a:pt x="3633" y="1654"/>
                    <a:pt x="3379" y="1720"/>
                    <a:pt x="3266" y="1882"/>
                  </a:cubicBezTo>
                  <a:cubicBezTo>
                    <a:pt x="3372" y="1491"/>
                    <a:pt x="2769" y="107"/>
                    <a:pt x="2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6"/>
            <p:cNvSpPr/>
            <p:nvPr/>
          </p:nvSpPr>
          <p:spPr>
            <a:xfrm>
              <a:off x="5278213" y="3522215"/>
              <a:ext cx="32003" cy="21870"/>
            </a:xfrm>
            <a:custGeom>
              <a:avLst/>
              <a:gdLst/>
              <a:ahLst/>
              <a:cxnLst/>
              <a:rect l="l" t="t" r="r" b="b"/>
              <a:pathLst>
                <a:path w="1456" h="995" extrusionOk="0">
                  <a:moveTo>
                    <a:pt x="710" y="0"/>
                  </a:moveTo>
                  <a:cubicBezTo>
                    <a:pt x="320" y="0"/>
                    <a:pt x="0" y="213"/>
                    <a:pt x="0" y="497"/>
                  </a:cubicBezTo>
                  <a:cubicBezTo>
                    <a:pt x="0" y="781"/>
                    <a:pt x="320" y="994"/>
                    <a:pt x="710" y="994"/>
                  </a:cubicBezTo>
                  <a:cubicBezTo>
                    <a:pt x="1101" y="994"/>
                    <a:pt x="1456" y="781"/>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6"/>
            <p:cNvSpPr/>
            <p:nvPr/>
          </p:nvSpPr>
          <p:spPr>
            <a:xfrm>
              <a:off x="5024673" y="3717024"/>
              <a:ext cx="237186" cy="164366"/>
            </a:xfrm>
            <a:custGeom>
              <a:avLst/>
              <a:gdLst/>
              <a:ahLst/>
              <a:cxnLst/>
              <a:rect l="l" t="t" r="r" b="b"/>
              <a:pathLst>
                <a:path w="10791" h="7478" extrusionOk="0">
                  <a:moveTo>
                    <a:pt x="10244" y="0"/>
                  </a:moveTo>
                  <a:cubicBezTo>
                    <a:pt x="6474" y="0"/>
                    <a:pt x="677" y="1434"/>
                    <a:pt x="0" y="7216"/>
                  </a:cubicBezTo>
                  <a:cubicBezTo>
                    <a:pt x="535" y="7396"/>
                    <a:pt x="1014" y="7478"/>
                    <a:pt x="1451" y="7478"/>
                  </a:cubicBezTo>
                  <a:cubicBezTo>
                    <a:pt x="5221" y="7478"/>
                    <a:pt x="5796" y="1378"/>
                    <a:pt x="10790" y="11"/>
                  </a:cubicBezTo>
                  <a:cubicBezTo>
                    <a:pt x="10614" y="4"/>
                    <a:pt x="10431" y="0"/>
                    <a:pt x="10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6"/>
            <p:cNvSpPr/>
            <p:nvPr/>
          </p:nvSpPr>
          <p:spPr>
            <a:xfrm>
              <a:off x="5024673" y="3535381"/>
              <a:ext cx="237186" cy="164850"/>
            </a:xfrm>
            <a:custGeom>
              <a:avLst/>
              <a:gdLst/>
              <a:ahLst/>
              <a:cxnLst/>
              <a:rect l="l" t="t" r="r" b="b"/>
              <a:pathLst>
                <a:path w="10791" h="7500" extrusionOk="0">
                  <a:moveTo>
                    <a:pt x="1427" y="1"/>
                  </a:moveTo>
                  <a:cubicBezTo>
                    <a:pt x="997" y="1"/>
                    <a:pt x="525" y="79"/>
                    <a:pt x="0" y="253"/>
                  </a:cubicBezTo>
                  <a:cubicBezTo>
                    <a:pt x="683" y="6128"/>
                    <a:pt x="6593" y="7500"/>
                    <a:pt x="10359" y="7500"/>
                  </a:cubicBezTo>
                  <a:cubicBezTo>
                    <a:pt x="10506" y="7500"/>
                    <a:pt x="10650" y="7498"/>
                    <a:pt x="10790" y="7494"/>
                  </a:cubicBezTo>
                  <a:cubicBezTo>
                    <a:pt x="5786" y="6123"/>
                    <a:pt x="5218" y="1"/>
                    <a:pt x="1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6"/>
            <p:cNvSpPr/>
            <p:nvPr/>
          </p:nvSpPr>
          <p:spPr>
            <a:xfrm>
              <a:off x="4966162" y="3653282"/>
              <a:ext cx="122495" cy="110801"/>
            </a:xfrm>
            <a:custGeom>
              <a:avLst/>
              <a:gdLst/>
              <a:ahLst/>
              <a:cxnLst/>
              <a:rect l="l" t="t" r="r" b="b"/>
              <a:pathLst>
                <a:path w="5573" h="5041" extrusionOk="0">
                  <a:moveTo>
                    <a:pt x="1846" y="0"/>
                  </a:moveTo>
                  <a:cubicBezTo>
                    <a:pt x="1633" y="603"/>
                    <a:pt x="1526" y="1526"/>
                    <a:pt x="1846" y="1775"/>
                  </a:cubicBezTo>
                  <a:cubicBezTo>
                    <a:pt x="1815" y="1766"/>
                    <a:pt x="1777" y="1762"/>
                    <a:pt x="1735" y="1762"/>
                  </a:cubicBezTo>
                  <a:cubicBezTo>
                    <a:pt x="1243" y="1762"/>
                    <a:pt x="66" y="2291"/>
                    <a:pt x="0" y="2520"/>
                  </a:cubicBezTo>
                  <a:cubicBezTo>
                    <a:pt x="65" y="2748"/>
                    <a:pt x="1232" y="3243"/>
                    <a:pt x="1728" y="3243"/>
                  </a:cubicBezTo>
                  <a:cubicBezTo>
                    <a:pt x="1773" y="3243"/>
                    <a:pt x="1813" y="3239"/>
                    <a:pt x="1846" y="3230"/>
                  </a:cubicBezTo>
                  <a:lnTo>
                    <a:pt x="1846" y="3230"/>
                  </a:lnTo>
                  <a:cubicBezTo>
                    <a:pt x="1526" y="3478"/>
                    <a:pt x="1633" y="4401"/>
                    <a:pt x="1846" y="5040"/>
                  </a:cubicBezTo>
                  <a:cubicBezTo>
                    <a:pt x="1846" y="5040"/>
                    <a:pt x="3088" y="3549"/>
                    <a:pt x="5573" y="2982"/>
                  </a:cubicBezTo>
                  <a:lnTo>
                    <a:pt x="5573" y="2982"/>
                  </a:lnTo>
                  <a:cubicBezTo>
                    <a:pt x="5572" y="2982"/>
                    <a:pt x="4295" y="3017"/>
                    <a:pt x="3443" y="3230"/>
                  </a:cubicBezTo>
                  <a:cubicBezTo>
                    <a:pt x="3332" y="3253"/>
                    <a:pt x="3232" y="3264"/>
                    <a:pt x="3145" y="3264"/>
                  </a:cubicBezTo>
                  <a:cubicBezTo>
                    <a:pt x="2561" y="3264"/>
                    <a:pt x="2511" y="2798"/>
                    <a:pt x="3159" y="2520"/>
                  </a:cubicBezTo>
                  <a:cubicBezTo>
                    <a:pt x="2526" y="2219"/>
                    <a:pt x="2559" y="1764"/>
                    <a:pt x="3105" y="1764"/>
                  </a:cubicBezTo>
                  <a:cubicBezTo>
                    <a:pt x="3201" y="1764"/>
                    <a:pt x="3315" y="1778"/>
                    <a:pt x="3443" y="1810"/>
                  </a:cubicBezTo>
                  <a:cubicBezTo>
                    <a:pt x="4330" y="2023"/>
                    <a:pt x="5573" y="2059"/>
                    <a:pt x="5573" y="2059"/>
                  </a:cubicBezTo>
                  <a:cubicBezTo>
                    <a:pt x="3088" y="1455"/>
                    <a:pt x="184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6"/>
            <p:cNvSpPr/>
            <p:nvPr/>
          </p:nvSpPr>
          <p:spPr>
            <a:xfrm>
              <a:off x="5107362" y="3692274"/>
              <a:ext cx="21870" cy="32003"/>
            </a:xfrm>
            <a:custGeom>
              <a:avLst/>
              <a:gdLst/>
              <a:ahLst/>
              <a:cxnLst/>
              <a:rect l="l" t="t" r="r" b="b"/>
              <a:pathLst>
                <a:path w="995" h="1456" extrusionOk="0">
                  <a:moveTo>
                    <a:pt x="497" y="1"/>
                  </a:moveTo>
                  <a:cubicBezTo>
                    <a:pt x="249" y="1"/>
                    <a:pt x="0" y="320"/>
                    <a:pt x="0" y="746"/>
                  </a:cubicBezTo>
                  <a:cubicBezTo>
                    <a:pt x="0" y="1137"/>
                    <a:pt x="249" y="1456"/>
                    <a:pt x="497" y="1456"/>
                  </a:cubicBezTo>
                  <a:cubicBezTo>
                    <a:pt x="781" y="1456"/>
                    <a:pt x="994" y="1137"/>
                    <a:pt x="994" y="746"/>
                  </a:cubicBezTo>
                  <a:cubicBezTo>
                    <a:pt x="994" y="320"/>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6"/>
            <p:cNvSpPr/>
            <p:nvPr/>
          </p:nvSpPr>
          <p:spPr>
            <a:xfrm>
              <a:off x="5300061" y="3740652"/>
              <a:ext cx="198941" cy="237186"/>
            </a:xfrm>
            <a:custGeom>
              <a:avLst/>
              <a:gdLst/>
              <a:ahLst/>
              <a:cxnLst/>
              <a:rect l="l" t="t" r="r" b="b"/>
              <a:pathLst>
                <a:path w="9051" h="10791" extrusionOk="0">
                  <a:moveTo>
                    <a:pt x="107" y="0"/>
                  </a:moveTo>
                  <a:cubicBezTo>
                    <a:pt x="0" y="3727"/>
                    <a:pt x="1242" y="10080"/>
                    <a:pt x="7347" y="10790"/>
                  </a:cubicBezTo>
                  <a:cubicBezTo>
                    <a:pt x="9051" y="5644"/>
                    <a:pt x="1633" y="5573"/>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6"/>
            <p:cNvSpPr/>
            <p:nvPr/>
          </p:nvSpPr>
          <p:spPr>
            <a:xfrm>
              <a:off x="5088635" y="3740652"/>
              <a:ext cx="199732" cy="237186"/>
            </a:xfrm>
            <a:custGeom>
              <a:avLst/>
              <a:gdLst/>
              <a:ahLst/>
              <a:cxnLst/>
              <a:rect l="l" t="t" r="r" b="b"/>
              <a:pathLst>
                <a:path w="9087" h="10791" extrusionOk="0">
                  <a:moveTo>
                    <a:pt x="8945" y="0"/>
                  </a:moveTo>
                  <a:cubicBezTo>
                    <a:pt x="7419" y="5573"/>
                    <a:pt x="1" y="5644"/>
                    <a:pt x="1740" y="10790"/>
                  </a:cubicBezTo>
                  <a:cubicBezTo>
                    <a:pt x="7809" y="10080"/>
                    <a:pt x="9087" y="3727"/>
                    <a:pt x="89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6"/>
            <p:cNvSpPr/>
            <p:nvPr/>
          </p:nvSpPr>
          <p:spPr>
            <a:xfrm>
              <a:off x="5238429" y="3913833"/>
              <a:ext cx="110801" cy="122517"/>
            </a:xfrm>
            <a:custGeom>
              <a:avLst/>
              <a:gdLst/>
              <a:ahLst/>
              <a:cxnLst/>
              <a:rect l="l" t="t" r="r" b="b"/>
              <a:pathLst>
                <a:path w="5041" h="5574" extrusionOk="0">
                  <a:moveTo>
                    <a:pt x="2059" y="1"/>
                  </a:moveTo>
                  <a:lnTo>
                    <a:pt x="2059" y="1"/>
                  </a:lnTo>
                  <a:cubicBezTo>
                    <a:pt x="1455" y="2485"/>
                    <a:pt x="0" y="3727"/>
                    <a:pt x="0" y="3727"/>
                  </a:cubicBezTo>
                  <a:cubicBezTo>
                    <a:pt x="351" y="3844"/>
                    <a:pt x="787" y="3929"/>
                    <a:pt x="1150" y="3929"/>
                  </a:cubicBezTo>
                  <a:cubicBezTo>
                    <a:pt x="1449" y="3929"/>
                    <a:pt x="1698" y="3872"/>
                    <a:pt x="1810" y="3727"/>
                  </a:cubicBezTo>
                  <a:lnTo>
                    <a:pt x="1810" y="3727"/>
                  </a:lnTo>
                  <a:cubicBezTo>
                    <a:pt x="1704" y="4118"/>
                    <a:pt x="2272" y="5502"/>
                    <a:pt x="2520" y="5573"/>
                  </a:cubicBezTo>
                  <a:cubicBezTo>
                    <a:pt x="2769" y="5502"/>
                    <a:pt x="3372" y="4118"/>
                    <a:pt x="3230" y="3727"/>
                  </a:cubicBezTo>
                  <a:lnTo>
                    <a:pt x="3230" y="3727"/>
                  </a:lnTo>
                  <a:cubicBezTo>
                    <a:pt x="3358" y="3872"/>
                    <a:pt x="3617" y="3929"/>
                    <a:pt x="3917" y="3929"/>
                  </a:cubicBezTo>
                  <a:cubicBezTo>
                    <a:pt x="4282" y="3929"/>
                    <a:pt x="4709" y="3844"/>
                    <a:pt x="5040" y="3727"/>
                  </a:cubicBezTo>
                  <a:cubicBezTo>
                    <a:pt x="5040" y="3727"/>
                    <a:pt x="3585" y="2485"/>
                    <a:pt x="2982" y="1"/>
                  </a:cubicBezTo>
                  <a:lnTo>
                    <a:pt x="2982" y="1"/>
                  </a:lnTo>
                  <a:cubicBezTo>
                    <a:pt x="2982" y="1"/>
                    <a:pt x="3017" y="1279"/>
                    <a:pt x="3230" y="2130"/>
                  </a:cubicBezTo>
                  <a:cubicBezTo>
                    <a:pt x="3332" y="2617"/>
                    <a:pt x="3201" y="2884"/>
                    <a:pt x="3005" y="2884"/>
                  </a:cubicBezTo>
                  <a:cubicBezTo>
                    <a:pt x="2857" y="2884"/>
                    <a:pt x="2672" y="2734"/>
                    <a:pt x="2520" y="2414"/>
                  </a:cubicBezTo>
                  <a:cubicBezTo>
                    <a:pt x="2368" y="2734"/>
                    <a:pt x="2183" y="2884"/>
                    <a:pt x="2036" y="2884"/>
                  </a:cubicBezTo>
                  <a:cubicBezTo>
                    <a:pt x="1839" y="2884"/>
                    <a:pt x="1709" y="2617"/>
                    <a:pt x="1810" y="2130"/>
                  </a:cubicBezTo>
                  <a:cubicBezTo>
                    <a:pt x="2023" y="1279"/>
                    <a:pt x="2059" y="1"/>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6"/>
            <p:cNvSpPr/>
            <p:nvPr/>
          </p:nvSpPr>
          <p:spPr>
            <a:xfrm>
              <a:off x="5278213" y="3873280"/>
              <a:ext cx="32003" cy="21848"/>
            </a:xfrm>
            <a:custGeom>
              <a:avLst/>
              <a:gdLst/>
              <a:ahLst/>
              <a:cxnLst/>
              <a:rect l="l" t="t" r="r" b="b"/>
              <a:pathLst>
                <a:path w="1456" h="994" extrusionOk="0">
                  <a:moveTo>
                    <a:pt x="710" y="0"/>
                  </a:moveTo>
                  <a:cubicBezTo>
                    <a:pt x="320" y="0"/>
                    <a:pt x="0" y="213"/>
                    <a:pt x="0" y="497"/>
                  </a:cubicBezTo>
                  <a:cubicBezTo>
                    <a:pt x="0" y="745"/>
                    <a:pt x="320" y="994"/>
                    <a:pt x="710" y="994"/>
                  </a:cubicBezTo>
                  <a:cubicBezTo>
                    <a:pt x="1101" y="994"/>
                    <a:pt x="1456" y="745"/>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6"/>
            <p:cNvSpPr/>
            <p:nvPr/>
          </p:nvSpPr>
          <p:spPr>
            <a:xfrm>
              <a:off x="5326569" y="3535381"/>
              <a:ext cx="237186" cy="164850"/>
            </a:xfrm>
            <a:custGeom>
              <a:avLst/>
              <a:gdLst/>
              <a:ahLst/>
              <a:cxnLst/>
              <a:rect l="l" t="t" r="r" b="b"/>
              <a:pathLst>
                <a:path w="10791" h="7500" extrusionOk="0">
                  <a:moveTo>
                    <a:pt x="9354" y="1"/>
                  </a:moveTo>
                  <a:cubicBezTo>
                    <a:pt x="5538" y="1"/>
                    <a:pt x="4973" y="6123"/>
                    <a:pt x="1" y="7494"/>
                  </a:cubicBezTo>
                  <a:cubicBezTo>
                    <a:pt x="140" y="7498"/>
                    <a:pt x="283" y="7500"/>
                    <a:pt x="429" y="7500"/>
                  </a:cubicBezTo>
                  <a:cubicBezTo>
                    <a:pt x="4162" y="7500"/>
                    <a:pt x="10073" y="6128"/>
                    <a:pt x="10791" y="253"/>
                  </a:cubicBezTo>
                  <a:cubicBezTo>
                    <a:pt x="10263" y="79"/>
                    <a:pt x="9787" y="1"/>
                    <a:pt x="9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6"/>
            <p:cNvSpPr/>
            <p:nvPr/>
          </p:nvSpPr>
          <p:spPr>
            <a:xfrm>
              <a:off x="5326569" y="3717024"/>
              <a:ext cx="237186" cy="164366"/>
            </a:xfrm>
            <a:custGeom>
              <a:avLst/>
              <a:gdLst/>
              <a:ahLst/>
              <a:cxnLst/>
              <a:rect l="l" t="t" r="r" b="b"/>
              <a:pathLst>
                <a:path w="10791" h="7478" extrusionOk="0">
                  <a:moveTo>
                    <a:pt x="542" y="0"/>
                  </a:moveTo>
                  <a:cubicBezTo>
                    <a:pt x="356" y="0"/>
                    <a:pt x="176" y="4"/>
                    <a:pt x="1" y="11"/>
                  </a:cubicBezTo>
                  <a:cubicBezTo>
                    <a:pt x="4963" y="1378"/>
                    <a:pt x="5535" y="7478"/>
                    <a:pt x="9330" y="7478"/>
                  </a:cubicBezTo>
                  <a:cubicBezTo>
                    <a:pt x="9770" y="7478"/>
                    <a:pt x="10253" y="7396"/>
                    <a:pt x="10791" y="7216"/>
                  </a:cubicBezTo>
                  <a:cubicBezTo>
                    <a:pt x="10081" y="1434"/>
                    <a:pt x="4281" y="0"/>
                    <a:pt x="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6"/>
            <p:cNvSpPr/>
            <p:nvPr/>
          </p:nvSpPr>
          <p:spPr>
            <a:xfrm>
              <a:off x="5498980" y="3653282"/>
              <a:ext cx="123286" cy="110801"/>
            </a:xfrm>
            <a:custGeom>
              <a:avLst/>
              <a:gdLst/>
              <a:ahLst/>
              <a:cxnLst/>
              <a:rect l="l" t="t" r="r" b="b"/>
              <a:pathLst>
                <a:path w="5609" h="5041" extrusionOk="0">
                  <a:moveTo>
                    <a:pt x="3728" y="0"/>
                  </a:moveTo>
                  <a:cubicBezTo>
                    <a:pt x="3728" y="0"/>
                    <a:pt x="2485" y="1455"/>
                    <a:pt x="1" y="2059"/>
                  </a:cubicBezTo>
                  <a:cubicBezTo>
                    <a:pt x="1" y="2059"/>
                    <a:pt x="1279" y="2023"/>
                    <a:pt x="2130" y="1810"/>
                  </a:cubicBezTo>
                  <a:cubicBezTo>
                    <a:pt x="2247" y="1786"/>
                    <a:pt x="2351" y="1775"/>
                    <a:pt x="2443" y="1775"/>
                  </a:cubicBezTo>
                  <a:cubicBezTo>
                    <a:pt x="3023" y="1775"/>
                    <a:pt x="3093" y="2214"/>
                    <a:pt x="2450" y="2520"/>
                  </a:cubicBezTo>
                  <a:cubicBezTo>
                    <a:pt x="3098" y="2798"/>
                    <a:pt x="3022" y="3264"/>
                    <a:pt x="2430" y="3264"/>
                  </a:cubicBezTo>
                  <a:cubicBezTo>
                    <a:pt x="2342" y="3264"/>
                    <a:pt x="2242" y="3253"/>
                    <a:pt x="2130" y="3230"/>
                  </a:cubicBezTo>
                  <a:cubicBezTo>
                    <a:pt x="1279" y="3017"/>
                    <a:pt x="1" y="2982"/>
                    <a:pt x="1" y="2982"/>
                  </a:cubicBezTo>
                  <a:lnTo>
                    <a:pt x="1" y="2982"/>
                  </a:lnTo>
                  <a:cubicBezTo>
                    <a:pt x="2485" y="3585"/>
                    <a:pt x="3728" y="5040"/>
                    <a:pt x="3728" y="5040"/>
                  </a:cubicBezTo>
                  <a:cubicBezTo>
                    <a:pt x="3976" y="4401"/>
                    <a:pt x="4083" y="3478"/>
                    <a:pt x="3728" y="3230"/>
                  </a:cubicBezTo>
                  <a:lnTo>
                    <a:pt x="3728" y="3230"/>
                  </a:lnTo>
                  <a:cubicBezTo>
                    <a:pt x="3760" y="3239"/>
                    <a:pt x="3800" y="3243"/>
                    <a:pt x="3846" y="3243"/>
                  </a:cubicBezTo>
                  <a:cubicBezTo>
                    <a:pt x="4342" y="3243"/>
                    <a:pt x="5511" y="2748"/>
                    <a:pt x="5609" y="2520"/>
                  </a:cubicBezTo>
                  <a:cubicBezTo>
                    <a:pt x="5513" y="2297"/>
                    <a:pt x="4390" y="1789"/>
                    <a:pt x="3878" y="1789"/>
                  </a:cubicBezTo>
                  <a:cubicBezTo>
                    <a:pt x="3819" y="1789"/>
                    <a:pt x="3768" y="1796"/>
                    <a:pt x="3728" y="1810"/>
                  </a:cubicBezTo>
                  <a:cubicBezTo>
                    <a:pt x="4083" y="1526"/>
                    <a:pt x="3976" y="603"/>
                    <a:pt x="3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6"/>
            <p:cNvSpPr/>
            <p:nvPr/>
          </p:nvSpPr>
          <p:spPr>
            <a:xfrm>
              <a:off x="5458427" y="3692274"/>
              <a:ext cx="21870" cy="32003"/>
            </a:xfrm>
            <a:custGeom>
              <a:avLst/>
              <a:gdLst/>
              <a:ahLst/>
              <a:cxnLst/>
              <a:rect l="l" t="t" r="r" b="b"/>
              <a:pathLst>
                <a:path w="995" h="1456" extrusionOk="0">
                  <a:moveTo>
                    <a:pt x="497" y="1"/>
                  </a:moveTo>
                  <a:cubicBezTo>
                    <a:pt x="213" y="1"/>
                    <a:pt x="0" y="356"/>
                    <a:pt x="0" y="746"/>
                  </a:cubicBezTo>
                  <a:cubicBezTo>
                    <a:pt x="0" y="1137"/>
                    <a:pt x="213" y="1456"/>
                    <a:pt x="497" y="1456"/>
                  </a:cubicBezTo>
                  <a:cubicBezTo>
                    <a:pt x="781" y="1456"/>
                    <a:pt x="994" y="1137"/>
                    <a:pt x="994" y="746"/>
                  </a:cubicBezTo>
                  <a:cubicBezTo>
                    <a:pt x="994" y="356"/>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6"/>
            <p:cNvSpPr/>
            <p:nvPr/>
          </p:nvSpPr>
          <p:spPr>
            <a:xfrm>
              <a:off x="5265728" y="3680581"/>
              <a:ext cx="56181" cy="56181"/>
            </a:xfrm>
            <a:custGeom>
              <a:avLst/>
              <a:gdLst/>
              <a:ahLst/>
              <a:cxnLst/>
              <a:rect l="l" t="t" r="r" b="b"/>
              <a:pathLst>
                <a:path w="2556" h="2556" extrusionOk="0">
                  <a:moveTo>
                    <a:pt x="1278" y="0"/>
                  </a:moveTo>
                  <a:cubicBezTo>
                    <a:pt x="1101" y="604"/>
                    <a:pt x="639" y="1101"/>
                    <a:pt x="1" y="1278"/>
                  </a:cubicBezTo>
                  <a:cubicBezTo>
                    <a:pt x="639" y="1456"/>
                    <a:pt x="1101" y="1952"/>
                    <a:pt x="1278" y="2556"/>
                  </a:cubicBezTo>
                  <a:cubicBezTo>
                    <a:pt x="1456" y="1952"/>
                    <a:pt x="1953" y="1456"/>
                    <a:pt x="2556" y="1278"/>
                  </a:cubicBezTo>
                  <a:cubicBezTo>
                    <a:pt x="1953" y="1101"/>
                    <a:pt x="1456" y="604"/>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 name="Google Shape;297;p6"/>
          <p:cNvSpPr/>
          <p:nvPr/>
        </p:nvSpPr>
        <p:spPr>
          <a:xfrm>
            <a:off x="3675231" y="4753834"/>
            <a:ext cx="1793546" cy="126385"/>
          </a:xfrm>
          <a:custGeom>
            <a:avLst/>
            <a:gdLst/>
            <a:ahLst/>
            <a:cxnLst/>
            <a:rect l="l" t="t" r="r" b="b"/>
            <a:pathLst>
              <a:path w="81599" h="5750" extrusionOk="0">
                <a:moveTo>
                  <a:pt x="2130" y="0"/>
                </a:moveTo>
                <a:cubicBezTo>
                  <a:pt x="1704" y="923"/>
                  <a:pt x="1704" y="1491"/>
                  <a:pt x="2130" y="2059"/>
                </a:cubicBezTo>
                <a:cubicBezTo>
                  <a:pt x="2054" y="2044"/>
                  <a:pt x="1976" y="2037"/>
                  <a:pt x="1898" y="2037"/>
                </a:cubicBezTo>
                <a:cubicBezTo>
                  <a:pt x="1017" y="2037"/>
                  <a:pt x="0" y="2875"/>
                  <a:pt x="0" y="2875"/>
                </a:cubicBezTo>
                <a:cubicBezTo>
                  <a:pt x="0" y="2875"/>
                  <a:pt x="1017" y="3713"/>
                  <a:pt x="1898" y="3713"/>
                </a:cubicBezTo>
                <a:cubicBezTo>
                  <a:pt x="1976" y="3713"/>
                  <a:pt x="2054" y="3706"/>
                  <a:pt x="2130" y="3691"/>
                </a:cubicBezTo>
                <a:lnTo>
                  <a:pt x="2130" y="3691"/>
                </a:lnTo>
                <a:cubicBezTo>
                  <a:pt x="1704" y="4259"/>
                  <a:pt x="1704" y="4827"/>
                  <a:pt x="2130" y="5750"/>
                </a:cubicBezTo>
                <a:cubicBezTo>
                  <a:pt x="2840" y="4259"/>
                  <a:pt x="5076" y="3443"/>
                  <a:pt x="6389" y="3088"/>
                </a:cubicBezTo>
                <a:lnTo>
                  <a:pt x="8057" y="3088"/>
                </a:lnTo>
                <a:cubicBezTo>
                  <a:pt x="8199" y="3478"/>
                  <a:pt x="8731" y="3762"/>
                  <a:pt x="9370" y="3762"/>
                </a:cubicBezTo>
                <a:cubicBezTo>
                  <a:pt x="10009" y="3762"/>
                  <a:pt x="10541" y="3478"/>
                  <a:pt x="10683" y="3088"/>
                </a:cubicBezTo>
                <a:lnTo>
                  <a:pt x="37800" y="3088"/>
                </a:lnTo>
                <a:cubicBezTo>
                  <a:pt x="39149" y="3088"/>
                  <a:pt x="40355" y="4188"/>
                  <a:pt x="40817" y="5147"/>
                </a:cubicBezTo>
                <a:cubicBezTo>
                  <a:pt x="41243" y="4153"/>
                  <a:pt x="42450" y="3088"/>
                  <a:pt x="43834" y="3088"/>
                </a:cubicBezTo>
                <a:lnTo>
                  <a:pt x="70915" y="3088"/>
                </a:lnTo>
                <a:cubicBezTo>
                  <a:pt x="71092" y="3478"/>
                  <a:pt x="71625" y="3762"/>
                  <a:pt x="72263" y="3762"/>
                </a:cubicBezTo>
                <a:cubicBezTo>
                  <a:pt x="72867" y="3762"/>
                  <a:pt x="73399" y="3478"/>
                  <a:pt x="73577" y="3088"/>
                </a:cubicBezTo>
                <a:lnTo>
                  <a:pt x="75245" y="3088"/>
                </a:lnTo>
                <a:cubicBezTo>
                  <a:pt x="76523" y="3443"/>
                  <a:pt x="78794" y="4259"/>
                  <a:pt x="79504" y="5750"/>
                </a:cubicBezTo>
                <a:cubicBezTo>
                  <a:pt x="79894" y="4827"/>
                  <a:pt x="79894" y="4259"/>
                  <a:pt x="79504" y="3691"/>
                </a:cubicBezTo>
                <a:lnTo>
                  <a:pt x="79504" y="3691"/>
                </a:lnTo>
                <a:cubicBezTo>
                  <a:pt x="79577" y="3706"/>
                  <a:pt x="79652" y="3713"/>
                  <a:pt x="79728" y="3713"/>
                </a:cubicBezTo>
                <a:cubicBezTo>
                  <a:pt x="80581" y="3713"/>
                  <a:pt x="81598" y="2875"/>
                  <a:pt x="81598" y="2875"/>
                </a:cubicBezTo>
                <a:cubicBezTo>
                  <a:pt x="81598" y="2875"/>
                  <a:pt x="80581" y="2037"/>
                  <a:pt x="79728" y="2037"/>
                </a:cubicBezTo>
                <a:cubicBezTo>
                  <a:pt x="79652" y="2037"/>
                  <a:pt x="79577" y="2044"/>
                  <a:pt x="79504" y="2059"/>
                </a:cubicBezTo>
                <a:cubicBezTo>
                  <a:pt x="79894" y="1491"/>
                  <a:pt x="79894" y="923"/>
                  <a:pt x="79504" y="0"/>
                </a:cubicBezTo>
                <a:cubicBezTo>
                  <a:pt x="78759" y="1491"/>
                  <a:pt x="76523" y="2307"/>
                  <a:pt x="75245" y="2662"/>
                </a:cubicBezTo>
                <a:lnTo>
                  <a:pt x="73577" y="2662"/>
                </a:lnTo>
                <a:cubicBezTo>
                  <a:pt x="73399" y="2272"/>
                  <a:pt x="72867" y="1988"/>
                  <a:pt x="72263" y="1988"/>
                </a:cubicBezTo>
                <a:cubicBezTo>
                  <a:pt x="71625" y="1988"/>
                  <a:pt x="71092" y="2272"/>
                  <a:pt x="70915" y="2662"/>
                </a:cubicBezTo>
                <a:lnTo>
                  <a:pt x="43834" y="2662"/>
                </a:lnTo>
                <a:cubicBezTo>
                  <a:pt x="42272" y="2662"/>
                  <a:pt x="41243" y="1597"/>
                  <a:pt x="40817" y="603"/>
                </a:cubicBezTo>
                <a:cubicBezTo>
                  <a:pt x="40355" y="1597"/>
                  <a:pt x="39326" y="2662"/>
                  <a:pt x="37800" y="2662"/>
                </a:cubicBezTo>
                <a:lnTo>
                  <a:pt x="10683" y="2662"/>
                </a:lnTo>
                <a:cubicBezTo>
                  <a:pt x="10541" y="2272"/>
                  <a:pt x="10009" y="1988"/>
                  <a:pt x="9370" y="1988"/>
                </a:cubicBezTo>
                <a:cubicBezTo>
                  <a:pt x="8731"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6"/>
          <p:cNvSpPr/>
          <p:nvPr/>
        </p:nvSpPr>
        <p:spPr>
          <a:xfrm>
            <a:off x="3675231" y="266772"/>
            <a:ext cx="1793546" cy="126385"/>
          </a:xfrm>
          <a:custGeom>
            <a:avLst/>
            <a:gdLst/>
            <a:ahLst/>
            <a:cxnLst/>
            <a:rect l="l" t="t" r="r" b="b"/>
            <a:pathLst>
              <a:path w="81599" h="5750" extrusionOk="0">
                <a:moveTo>
                  <a:pt x="2130" y="0"/>
                </a:moveTo>
                <a:cubicBezTo>
                  <a:pt x="1704" y="923"/>
                  <a:pt x="1704" y="1491"/>
                  <a:pt x="2130" y="2059"/>
                </a:cubicBezTo>
                <a:cubicBezTo>
                  <a:pt x="2054" y="2044"/>
                  <a:pt x="1976" y="2037"/>
                  <a:pt x="1898" y="2037"/>
                </a:cubicBezTo>
                <a:cubicBezTo>
                  <a:pt x="1017" y="2037"/>
                  <a:pt x="0" y="2875"/>
                  <a:pt x="0" y="2875"/>
                </a:cubicBezTo>
                <a:cubicBezTo>
                  <a:pt x="0" y="2875"/>
                  <a:pt x="1017" y="3713"/>
                  <a:pt x="1898" y="3713"/>
                </a:cubicBezTo>
                <a:cubicBezTo>
                  <a:pt x="1976" y="3713"/>
                  <a:pt x="2054" y="3706"/>
                  <a:pt x="2130" y="3691"/>
                </a:cubicBezTo>
                <a:lnTo>
                  <a:pt x="2130" y="3691"/>
                </a:lnTo>
                <a:cubicBezTo>
                  <a:pt x="1704" y="4259"/>
                  <a:pt x="1704" y="4827"/>
                  <a:pt x="2130" y="5750"/>
                </a:cubicBezTo>
                <a:cubicBezTo>
                  <a:pt x="2840" y="4259"/>
                  <a:pt x="5076" y="3443"/>
                  <a:pt x="6389" y="3088"/>
                </a:cubicBezTo>
                <a:lnTo>
                  <a:pt x="8057" y="3088"/>
                </a:lnTo>
                <a:cubicBezTo>
                  <a:pt x="8199" y="3478"/>
                  <a:pt x="8731" y="3762"/>
                  <a:pt x="9370" y="3762"/>
                </a:cubicBezTo>
                <a:cubicBezTo>
                  <a:pt x="10009" y="3762"/>
                  <a:pt x="10541" y="3478"/>
                  <a:pt x="10683" y="3088"/>
                </a:cubicBezTo>
                <a:lnTo>
                  <a:pt x="37800" y="3088"/>
                </a:lnTo>
                <a:cubicBezTo>
                  <a:pt x="39149" y="3088"/>
                  <a:pt x="40355" y="4188"/>
                  <a:pt x="40817" y="5147"/>
                </a:cubicBezTo>
                <a:cubicBezTo>
                  <a:pt x="41243" y="4153"/>
                  <a:pt x="42450" y="3088"/>
                  <a:pt x="43834" y="3088"/>
                </a:cubicBezTo>
                <a:lnTo>
                  <a:pt x="70915" y="3088"/>
                </a:lnTo>
                <a:cubicBezTo>
                  <a:pt x="71092" y="3478"/>
                  <a:pt x="71625" y="3762"/>
                  <a:pt x="72263" y="3762"/>
                </a:cubicBezTo>
                <a:cubicBezTo>
                  <a:pt x="72867" y="3762"/>
                  <a:pt x="73399" y="3478"/>
                  <a:pt x="73577" y="3088"/>
                </a:cubicBezTo>
                <a:lnTo>
                  <a:pt x="75245" y="3088"/>
                </a:lnTo>
                <a:cubicBezTo>
                  <a:pt x="76523" y="3443"/>
                  <a:pt x="78794" y="4259"/>
                  <a:pt x="79504" y="5750"/>
                </a:cubicBezTo>
                <a:cubicBezTo>
                  <a:pt x="79894" y="4827"/>
                  <a:pt x="79894" y="4259"/>
                  <a:pt x="79504" y="3691"/>
                </a:cubicBezTo>
                <a:lnTo>
                  <a:pt x="79504" y="3691"/>
                </a:lnTo>
                <a:cubicBezTo>
                  <a:pt x="79577" y="3706"/>
                  <a:pt x="79652" y="3713"/>
                  <a:pt x="79728" y="3713"/>
                </a:cubicBezTo>
                <a:cubicBezTo>
                  <a:pt x="80581" y="3713"/>
                  <a:pt x="81598" y="2875"/>
                  <a:pt x="81598" y="2875"/>
                </a:cubicBezTo>
                <a:cubicBezTo>
                  <a:pt x="81598" y="2875"/>
                  <a:pt x="80581" y="2037"/>
                  <a:pt x="79728" y="2037"/>
                </a:cubicBezTo>
                <a:cubicBezTo>
                  <a:pt x="79652" y="2037"/>
                  <a:pt x="79577" y="2044"/>
                  <a:pt x="79504" y="2059"/>
                </a:cubicBezTo>
                <a:cubicBezTo>
                  <a:pt x="79894" y="1491"/>
                  <a:pt x="79894" y="923"/>
                  <a:pt x="79504" y="0"/>
                </a:cubicBezTo>
                <a:cubicBezTo>
                  <a:pt x="78759" y="1491"/>
                  <a:pt x="76523" y="2307"/>
                  <a:pt x="75245" y="2662"/>
                </a:cubicBezTo>
                <a:lnTo>
                  <a:pt x="73577" y="2662"/>
                </a:lnTo>
                <a:cubicBezTo>
                  <a:pt x="73399" y="2272"/>
                  <a:pt x="72867" y="1988"/>
                  <a:pt x="72263" y="1988"/>
                </a:cubicBezTo>
                <a:cubicBezTo>
                  <a:pt x="71625" y="1988"/>
                  <a:pt x="71092" y="2272"/>
                  <a:pt x="70915" y="2662"/>
                </a:cubicBezTo>
                <a:lnTo>
                  <a:pt x="43834" y="2662"/>
                </a:lnTo>
                <a:cubicBezTo>
                  <a:pt x="42272" y="2662"/>
                  <a:pt x="41243" y="1597"/>
                  <a:pt x="40817" y="603"/>
                </a:cubicBezTo>
                <a:cubicBezTo>
                  <a:pt x="40355" y="1597"/>
                  <a:pt x="39326" y="2662"/>
                  <a:pt x="37800" y="2662"/>
                </a:cubicBezTo>
                <a:lnTo>
                  <a:pt x="10683" y="2662"/>
                </a:lnTo>
                <a:cubicBezTo>
                  <a:pt x="10541" y="2272"/>
                  <a:pt x="10009" y="1988"/>
                  <a:pt x="9370" y="1988"/>
                </a:cubicBezTo>
                <a:cubicBezTo>
                  <a:pt x="8731"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9" name="Google Shape;299;p6"/>
          <p:cNvPicPr preferRelativeResize="0"/>
          <p:nvPr/>
        </p:nvPicPr>
        <p:blipFill>
          <a:blip r:embed="rId3">
            <a:alphaModFix/>
          </a:blip>
          <a:stretch>
            <a:fillRect/>
          </a:stretch>
        </p:blipFill>
        <p:spPr>
          <a:xfrm rot="10800000">
            <a:off x="7067200" y="-81650"/>
            <a:ext cx="1116600" cy="804450"/>
          </a:xfrm>
          <a:prstGeom prst="rect">
            <a:avLst/>
          </a:prstGeom>
          <a:noFill/>
          <a:ln>
            <a:noFill/>
          </a:ln>
        </p:spPr>
      </p:pic>
      <p:pic>
        <p:nvPicPr>
          <p:cNvPr id="300" name="Google Shape;300;p6"/>
          <p:cNvPicPr preferRelativeResize="0"/>
          <p:nvPr/>
        </p:nvPicPr>
        <p:blipFill>
          <a:blip r:embed="rId4">
            <a:alphaModFix/>
          </a:blip>
          <a:stretch>
            <a:fillRect/>
          </a:stretch>
        </p:blipFill>
        <p:spPr>
          <a:xfrm>
            <a:off x="817800" y="-65625"/>
            <a:ext cx="678082" cy="686450"/>
          </a:xfrm>
          <a:prstGeom prst="rect">
            <a:avLst/>
          </a:prstGeom>
          <a:noFill/>
          <a:ln>
            <a:noFill/>
          </a:ln>
        </p:spPr>
      </p:pic>
      <p:pic>
        <p:nvPicPr>
          <p:cNvPr id="301" name="Google Shape;301;p6"/>
          <p:cNvPicPr preferRelativeResize="0"/>
          <p:nvPr/>
        </p:nvPicPr>
        <p:blipFill>
          <a:blip r:embed="rId5">
            <a:alphaModFix/>
          </a:blip>
          <a:stretch>
            <a:fillRect/>
          </a:stretch>
        </p:blipFill>
        <p:spPr>
          <a:xfrm rot="1088883" flipH="1">
            <a:off x="-144960" y="4397021"/>
            <a:ext cx="976569" cy="932333"/>
          </a:xfrm>
          <a:prstGeom prst="rect">
            <a:avLst/>
          </a:prstGeom>
          <a:noFill/>
          <a:ln>
            <a:noFill/>
          </a:ln>
        </p:spPr>
      </p:pic>
      <p:pic>
        <p:nvPicPr>
          <p:cNvPr id="302" name="Google Shape;302;p6"/>
          <p:cNvPicPr preferRelativeResize="0"/>
          <p:nvPr/>
        </p:nvPicPr>
        <p:blipFill>
          <a:blip r:embed="rId6">
            <a:alphaModFix amt="52999"/>
          </a:blip>
          <a:stretch>
            <a:fillRect/>
          </a:stretch>
        </p:blipFill>
        <p:spPr>
          <a:xfrm rot="-7727139">
            <a:off x="760027" y="4485735"/>
            <a:ext cx="497121" cy="1068605"/>
          </a:xfrm>
          <a:prstGeom prst="rect">
            <a:avLst/>
          </a:prstGeom>
          <a:noFill/>
          <a:ln>
            <a:noFill/>
          </a:ln>
        </p:spPr>
      </p:pic>
      <p:pic>
        <p:nvPicPr>
          <p:cNvPr id="303" name="Google Shape;303;p6"/>
          <p:cNvPicPr preferRelativeResize="0"/>
          <p:nvPr/>
        </p:nvPicPr>
        <p:blipFill>
          <a:blip r:embed="rId7">
            <a:alphaModFix/>
          </a:blip>
          <a:stretch>
            <a:fillRect/>
          </a:stretch>
        </p:blipFill>
        <p:spPr>
          <a:xfrm>
            <a:off x="8444571" y="4268125"/>
            <a:ext cx="873709" cy="952200"/>
          </a:xfrm>
          <a:prstGeom prst="rect">
            <a:avLst/>
          </a:prstGeom>
          <a:noFill/>
          <a:ln>
            <a:noFill/>
          </a:ln>
        </p:spPr>
      </p:pic>
      <p:pic>
        <p:nvPicPr>
          <p:cNvPr id="304" name="Google Shape;304;p6"/>
          <p:cNvPicPr preferRelativeResize="0"/>
          <p:nvPr/>
        </p:nvPicPr>
        <p:blipFill>
          <a:blip r:embed="rId8">
            <a:alphaModFix/>
          </a:blip>
          <a:stretch>
            <a:fillRect/>
          </a:stretch>
        </p:blipFill>
        <p:spPr>
          <a:xfrm rot="-4864351">
            <a:off x="1825012" y="-220612"/>
            <a:ext cx="565300" cy="824775"/>
          </a:xfrm>
          <a:prstGeom prst="rect">
            <a:avLst/>
          </a:prstGeom>
          <a:noFill/>
          <a:ln>
            <a:noFill/>
          </a:ln>
        </p:spPr>
      </p:pic>
      <p:pic>
        <p:nvPicPr>
          <p:cNvPr id="305" name="Google Shape;305;p6"/>
          <p:cNvPicPr preferRelativeResize="0"/>
          <p:nvPr/>
        </p:nvPicPr>
        <p:blipFill>
          <a:blip r:embed="rId9">
            <a:alphaModFix/>
          </a:blip>
          <a:stretch>
            <a:fillRect/>
          </a:stretch>
        </p:blipFill>
        <p:spPr>
          <a:xfrm rot="1035064" flipH="1">
            <a:off x="6527902" y="188441"/>
            <a:ext cx="229545" cy="184268"/>
          </a:xfrm>
          <a:prstGeom prst="rect">
            <a:avLst/>
          </a:prstGeom>
          <a:noFill/>
          <a:ln>
            <a:noFill/>
          </a:ln>
        </p:spPr>
      </p:pic>
      <p:pic>
        <p:nvPicPr>
          <p:cNvPr id="306" name="Google Shape;306;p6"/>
          <p:cNvPicPr preferRelativeResize="0"/>
          <p:nvPr/>
        </p:nvPicPr>
        <p:blipFill>
          <a:blip r:embed="rId10">
            <a:alphaModFix/>
          </a:blip>
          <a:stretch>
            <a:fillRect/>
          </a:stretch>
        </p:blipFill>
        <p:spPr>
          <a:xfrm>
            <a:off x="7819450" y="4821330"/>
            <a:ext cx="625130" cy="581519"/>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03"/>
        <p:cNvGrpSpPr/>
        <p:nvPr/>
      </p:nvGrpSpPr>
      <p:grpSpPr>
        <a:xfrm>
          <a:off x="0" y="0"/>
          <a:ext cx="0" cy="0"/>
          <a:chOff x="0" y="0"/>
          <a:chExt cx="0" cy="0"/>
        </a:xfrm>
      </p:grpSpPr>
      <p:pic>
        <p:nvPicPr>
          <p:cNvPr id="404" name="Google Shape;404;p9"/>
          <p:cNvPicPr preferRelativeResize="0"/>
          <p:nvPr/>
        </p:nvPicPr>
        <p:blipFill rotWithShape="1">
          <a:blip r:embed="rId2">
            <a:alphaModFix amt="40000"/>
          </a:blip>
          <a:srcRect t="15569"/>
          <a:stretch/>
        </p:blipFill>
        <p:spPr>
          <a:xfrm flipH="1">
            <a:off x="-2" y="0"/>
            <a:ext cx="9143999" cy="5143501"/>
          </a:xfrm>
          <a:prstGeom prst="rect">
            <a:avLst/>
          </a:prstGeom>
          <a:noFill/>
          <a:ln>
            <a:noFill/>
          </a:ln>
        </p:spPr>
      </p:pic>
      <p:sp>
        <p:nvSpPr>
          <p:cNvPr id="405" name="Google Shape;405;p9"/>
          <p:cNvSpPr txBox="1">
            <a:spLocks noGrp="1"/>
          </p:cNvSpPr>
          <p:nvPr>
            <p:ph type="title"/>
          </p:nvPr>
        </p:nvSpPr>
        <p:spPr>
          <a:xfrm>
            <a:off x="2241400" y="1460928"/>
            <a:ext cx="4661100" cy="1136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6" name="Google Shape;406;p9"/>
          <p:cNvSpPr txBox="1">
            <a:spLocks noGrp="1"/>
          </p:cNvSpPr>
          <p:nvPr>
            <p:ph type="subTitle" idx="1"/>
          </p:nvPr>
        </p:nvSpPr>
        <p:spPr>
          <a:xfrm>
            <a:off x="2241500" y="2484974"/>
            <a:ext cx="4661100" cy="11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07" name="Google Shape;407;p9"/>
          <p:cNvGrpSpPr/>
          <p:nvPr/>
        </p:nvGrpSpPr>
        <p:grpSpPr>
          <a:xfrm>
            <a:off x="3168533" y="4542237"/>
            <a:ext cx="2806934" cy="329238"/>
            <a:chOff x="2474422" y="4672912"/>
            <a:chExt cx="2806934" cy="329238"/>
          </a:xfrm>
        </p:grpSpPr>
        <p:sp>
          <p:nvSpPr>
            <p:cNvPr id="408" name="Google Shape;408;p9"/>
            <p:cNvSpPr/>
            <p:nvPr/>
          </p:nvSpPr>
          <p:spPr>
            <a:xfrm>
              <a:off x="3737459" y="4724389"/>
              <a:ext cx="131858" cy="164630"/>
            </a:xfrm>
            <a:custGeom>
              <a:avLst/>
              <a:gdLst/>
              <a:ahLst/>
              <a:cxnLst/>
              <a:rect l="l" t="t" r="r" b="b"/>
              <a:pathLst>
                <a:path w="5999" h="7490" extrusionOk="0">
                  <a:moveTo>
                    <a:pt x="1100" y="1"/>
                  </a:moveTo>
                  <a:lnTo>
                    <a:pt x="1100" y="1"/>
                  </a:lnTo>
                  <a:cubicBezTo>
                    <a:pt x="0" y="1527"/>
                    <a:pt x="1065" y="2414"/>
                    <a:pt x="2307" y="3302"/>
                  </a:cubicBezTo>
                  <a:cubicBezTo>
                    <a:pt x="4721" y="5005"/>
                    <a:pt x="5998" y="7490"/>
                    <a:pt x="5998" y="7490"/>
                  </a:cubicBezTo>
                  <a:cubicBezTo>
                    <a:pt x="5714" y="3479"/>
                    <a:pt x="4437" y="675"/>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9"/>
            <p:cNvSpPr/>
            <p:nvPr/>
          </p:nvSpPr>
          <p:spPr>
            <a:xfrm>
              <a:off x="3713610" y="4882184"/>
              <a:ext cx="136979" cy="59896"/>
            </a:xfrm>
            <a:custGeom>
              <a:avLst/>
              <a:gdLst/>
              <a:ahLst/>
              <a:cxnLst/>
              <a:rect l="l" t="t" r="r" b="b"/>
              <a:pathLst>
                <a:path w="6232" h="2725" extrusionOk="0">
                  <a:moveTo>
                    <a:pt x="2595" y="1"/>
                  </a:moveTo>
                  <a:cubicBezTo>
                    <a:pt x="553" y="1"/>
                    <a:pt x="0" y="2467"/>
                    <a:pt x="648" y="2467"/>
                  </a:cubicBezTo>
                  <a:cubicBezTo>
                    <a:pt x="720" y="2467"/>
                    <a:pt x="807" y="2437"/>
                    <a:pt x="908" y="2369"/>
                  </a:cubicBezTo>
                  <a:cubicBezTo>
                    <a:pt x="1639" y="1906"/>
                    <a:pt x="2395" y="1741"/>
                    <a:pt x="3099" y="1741"/>
                  </a:cubicBezTo>
                  <a:cubicBezTo>
                    <a:pt x="4819" y="1741"/>
                    <a:pt x="6232" y="2724"/>
                    <a:pt x="6232" y="2724"/>
                  </a:cubicBezTo>
                  <a:cubicBezTo>
                    <a:pt x="5664" y="1695"/>
                    <a:pt x="4492" y="204"/>
                    <a:pt x="2966" y="27"/>
                  </a:cubicBezTo>
                  <a:cubicBezTo>
                    <a:pt x="2837" y="9"/>
                    <a:pt x="2713" y="1"/>
                    <a:pt x="2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9"/>
            <p:cNvSpPr/>
            <p:nvPr/>
          </p:nvSpPr>
          <p:spPr>
            <a:xfrm>
              <a:off x="3823268" y="4672912"/>
              <a:ext cx="109241" cy="120934"/>
            </a:xfrm>
            <a:custGeom>
              <a:avLst/>
              <a:gdLst/>
              <a:ahLst/>
              <a:cxnLst/>
              <a:rect l="l" t="t" r="r" b="b"/>
              <a:pathLst>
                <a:path w="4970" h="5502" extrusionOk="0">
                  <a:moveTo>
                    <a:pt x="2485" y="0"/>
                  </a:moveTo>
                  <a:cubicBezTo>
                    <a:pt x="2236" y="107"/>
                    <a:pt x="1668" y="1456"/>
                    <a:pt x="1775" y="1846"/>
                  </a:cubicBezTo>
                  <a:cubicBezTo>
                    <a:pt x="1661" y="1684"/>
                    <a:pt x="1407" y="1618"/>
                    <a:pt x="1107" y="1618"/>
                  </a:cubicBezTo>
                  <a:cubicBezTo>
                    <a:pt x="750" y="1618"/>
                    <a:pt x="328" y="1711"/>
                    <a:pt x="0" y="1846"/>
                  </a:cubicBezTo>
                  <a:cubicBezTo>
                    <a:pt x="0" y="1846"/>
                    <a:pt x="1456" y="3053"/>
                    <a:pt x="2023" y="5502"/>
                  </a:cubicBezTo>
                  <a:cubicBezTo>
                    <a:pt x="2023" y="5502"/>
                    <a:pt x="1988" y="4259"/>
                    <a:pt x="1775" y="3408"/>
                  </a:cubicBezTo>
                  <a:cubicBezTo>
                    <a:pt x="1674" y="2921"/>
                    <a:pt x="1804" y="2654"/>
                    <a:pt x="2001" y="2654"/>
                  </a:cubicBezTo>
                  <a:cubicBezTo>
                    <a:pt x="2148" y="2654"/>
                    <a:pt x="2333" y="2804"/>
                    <a:pt x="2485" y="3124"/>
                  </a:cubicBezTo>
                  <a:cubicBezTo>
                    <a:pt x="2622" y="2804"/>
                    <a:pt x="2804" y="2654"/>
                    <a:pt x="2951" y="2654"/>
                  </a:cubicBezTo>
                  <a:cubicBezTo>
                    <a:pt x="3148" y="2654"/>
                    <a:pt x="3281" y="2921"/>
                    <a:pt x="3159" y="3408"/>
                  </a:cubicBezTo>
                  <a:cubicBezTo>
                    <a:pt x="2982" y="4259"/>
                    <a:pt x="2946" y="5502"/>
                    <a:pt x="2946" y="5502"/>
                  </a:cubicBezTo>
                  <a:cubicBezTo>
                    <a:pt x="3514" y="3053"/>
                    <a:pt x="4969" y="1846"/>
                    <a:pt x="4969" y="1846"/>
                  </a:cubicBezTo>
                  <a:cubicBezTo>
                    <a:pt x="4622" y="1711"/>
                    <a:pt x="4202" y="1618"/>
                    <a:pt x="3851" y="1618"/>
                  </a:cubicBezTo>
                  <a:cubicBezTo>
                    <a:pt x="3555" y="1618"/>
                    <a:pt x="3308" y="1684"/>
                    <a:pt x="3195" y="1846"/>
                  </a:cubicBezTo>
                  <a:cubicBezTo>
                    <a:pt x="3301" y="1456"/>
                    <a:pt x="2698" y="107"/>
                    <a:pt x="2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9"/>
            <p:cNvSpPr/>
            <p:nvPr/>
          </p:nvSpPr>
          <p:spPr>
            <a:xfrm>
              <a:off x="3885670" y="4724389"/>
              <a:ext cx="132649" cy="164630"/>
            </a:xfrm>
            <a:custGeom>
              <a:avLst/>
              <a:gdLst/>
              <a:ahLst/>
              <a:cxnLst/>
              <a:rect l="l" t="t" r="r" b="b"/>
              <a:pathLst>
                <a:path w="6035" h="7490" extrusionOk="0">
                  <a:moveTo>
                    <a:pt x="4899" y="1"/>
                  </a:moveTo>
                  <a:lnTo>
                    <a:pt x="4899" y="1"/>
                  </a:lnTo>
                  <a:cubicBezTo>
                    <a:pt x="1562" y="675"/>
                    <a:pt x="285" y="3515"/>
                    <a:pt x="1" y="7490"/>
                  </a:cubicBezTo>
                  <a:cubicBezTo>
                    <a:pt x="1" y="7490"/>
                    <a:pt x="1314" y="5005"/>
                    <a:pt x="3728" y="3302"/>
                  </a:cubicBezTo>
                  <a:cubicBezTo>
                    <a:pt x="4934" y="2414"/>
                    <a:pt x="6035" y="1527"/>
                    <a:pt x="48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9"/>
            <p:cNvSpPr/>
            <p:nvPr/>
          </p:nvSpPr>
          <p:spPr>
            <a:xfrm>
              <a:off x="3904397" y="4882184"/>
              <a:ext cx="137089" cy="59896"/>
            </a:xfrm>
            <a:custGeom>
              <a:avLst/>
              <a:gdLst/>
              <a:ahLst/>
              <a:cxnLst/>
              <a:rect l="l" t="t" r="r" b="b"/>
              <a:pathLst>
                <a:path w="6237" h="2725" extrusionOk="0">
                  <a:moveTo>
                    <a:pt x="3671" y="1"/>
                  </a:moveTo>
                  <a:cubicBezTo>
                    <a:pt x="3553" y="1"/>
                    <a:pt x="3430" y="9"/>
                    <a:pt x="3301" y="27"/>
                  </a:cubicBezTo>
                  <a:cubicBezTo>
                    <a:pt x="1775" y="204"/>
                    <a:pt x="568" y="1695"/>
                    <a:pt x="1" y="2724"/>
                  </a:cubicBezTo>
                  <a:cubicBezTo>
                    <a:pt x="1" y="2724"/>
                    <a:pt x="1431" y="1741"/>
                    <a:pt x="3149" y="1741"/>
                  </a:cubicBezTo>
                  <a:cubicBezTo>
                    <a:pt x="3852" y="1741"/>
                    <a:pt x="4603" y="1906"/>
                    <a:pt x="5325" y="2369"/>
                  </a:cubicBezTo>
                  <a:cubicBezTo>
                    <a:pt x="5422" y="2431"/>
                    <a:pt x="5506" y="2459"/>
                    <a:pt x="5576" y="2459"/>
                  </a:cubicBezTo>
                  <a:cubicBezTo>
                    <a:pt x="6236" y="2459"/>
                    <a:pt x="5691"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9"/>
            <p:cNvSpPr/>
            <p:nvPr/>
          </p:nvSpPr>
          <p:spPr>
            <a:xfrm>
              <a:off x="3534627" y="4749358"/>
              <a:ext cx="685754" cy="229383"/>
            </a:xfrm>
            <a:custGeom>
              <a:avLst/>
              <a:gdLst/>
              <a:ahLst/>
              <a:cxnLst/>
              <a:rect l="l" t="t" r="r" b="b"/>
              <a:pathLst>
                <a:path w="31199" h="10436" extrusionOk="0">
                  <a:moveTo>
                    <a:pt x="3372" y="1"/>
                  </a:moveTo>
                  <a:cubicBezTo>
                    <a:pt x="2591" y="533"/>
                    <a:pt x="2591" y="1988"/>
                    <a:pt x="3798" y="2237"/>
                  </a:cubicBezTo>
                  <a:cubicBezTo>
                    <a:pt x="1455" y="2982"/>
                    <a:pt x="0" y="4934"/>
                    <a:pt x="213" y="7099"/>
                  </a:cubicBezTo>
                  <a:cubicBezTo>
                    <a:pt x="319" y="8093"/>
                    <a:pt x="816" y="8980"/>
                    <a:pt x="1562" y="9619"/>
                  </a:cubicBezTo>
                  <a:cubicBezTo>
                    <a:pt x="2236" y="10152"/>
                    <a:pt x="3052" y="10436"/>
                    <a:pt x="3904" y="10436"/>
                  </a:cubicBezTo>
                  <a:lnTo>
                    <a:pt x="4295" y="10436"/>
                  </a:lnTo>
                  <a:cubicBezTo>
                    <a:pt x="5856" y="10294"/>
                    <a:pt x="6992" y="8980"/>
                    <a:pt x="7028" y="7454"/>
                  </a:cubicBezTo>
                  <a:lnTo>
                    <a:pt x="7028" y="7383"/>
                  </a:lnTo>
                  <a:cubicBezTo>
                    <a:pt x="7028" y="7312"/>
                    <a:pt x="7028" y="7277"/>
                    <a:pt x="6992" y="7206"/>
                  </a:cubicBezTo>
                  <a:lnTo>
                    <a:pt x="6992" y="7135"/>
                  </a:lnTo>
                  <a:cubicBezTo>
                    <a:pt x="6992" y="7099"/>
                    <a:pt x="6992" y="7064"/>
                    <a:pt x="6992" y="7064"/>
                  </a:cubicBezTo>
                  <a:cubicBezTo>
                    <a:pt x="6992" y="6993"/>
                    <a:pt x="6992" y="6957"/>
                    <a:pt x="6992" y="6922"/>
                  </a:cubicBezTo>
                  <a:cubicBezTo>
                    <a:pt x="6992" y="6886"/>
                    <a:pt x="6992" y="6886"/>
                    <a:pt x="6957" y="6886"/>
                  </a:cubicBezTo>
                  <a:cubicBezTo>
                    <a:pt x="6779" y="5821"/>
                    <a:pt x="6105" y="4544"/>
                    <a:pt x="4579" y="4437"/>
                  </a:cubicBezTo>
                  <a:cubicBezTo>
                    <a:pt x="4524" y="4434"/>
                    <a:pt x="4470" y="4432"/>
                    <a:pt x="4416" y="4432"/>
                  </a:cubicBezTo>
                  <a:cubicBezTo>
                    <a:pt x="2226" y="4432"/>
                    <a:pt x="1339" y="7219"/>
                    <a:pt x="3869" y="7774"/>
                  </a:cubicBezTo>
                  <a:cubicBezTo>
                    <a:pt x="2986" y="7231"/>
                    <a:pt x="3402" y="5455"/>
                    <a:pt x="4681" y="5455"/>
                  </a:cubicBezTo>
                  <a:cubicBezTo>
                    <a:pt x="4739" y="5455"/>
                    <a:pt x="4800" y="5459"/>
                    <a:pt x="4863" y="5467"/>
                  </a:cubicBezTo>
                  <a:cubicBezTo>
                    <a:pt x="4933" y="5467"/>
                    <a:pt x="5040" y="5467"/>
                    <a:pt x="5111" y="5502"/>
                  </a:cubicBezTo>
                  <a:cubicBezTo>
                    <a:pt x="5856" y="5715"/>
                    <a:pt x="6424" y="6389"/>
                    <a:pt x="6495" y="7170"/>
                  </a:cubicBezTo>
                  <a:cubicBezTo>
                    <a:pt x="6637" y="8554"/>
                    <a:pt x="5608" y="9797"/>
                    <a:pt x="4224" y="9903"/>
                  </a:cubicBezTo>
                  <a:cubicBezTo>
                    <a:pt x="4100" y="9919"/>
                    <a:pt x="3976" y="9927"/>
                    <a:pt x="3852" y="9927"/>
                  </a:cubicBezTo>
                  <a:cubicBezTo>
                    <a:pt x="3155" y="9927"/>
                    <a:pt x="2459" y="9675"/>
                    <a:pt x="1917" y="9193"/>
                  </a:cubicBezTo>
                  <a:cubicBezTo>
                    <a:pt x="1242" y="8661"/>
                    <a:pt x="816" y="7880"/>
                    <a:pt x="745" y="7064"/>
                  </a:cubicBezTo>
                  <a:cubicBezTo>
                    <a:pt x="497" y="4615"/>
                    <a:pt x="2414" y="3089"/>
                    <a:pt x="4437" y="2592"/>
                  </a:cubicBezTo>
                  <a:cubicBezTo>
                    <a:pt x="4868" y="2489"/>
                    <a:pt x="5407" y="2410"/>
                    <a:pt x="6032" y="2410"/>
                  </a:cubicBezTo>
                  <a:cubicBezTo>
                    <a:pt x="6487" y="2410"/>
                    <a:pt x="6987" y="2452"/>
                    <a:pt x="7524" y="2556"/>
                  </a:cubicBezTo>
                  <a:cubicBezTo>
                    <a:pt x="6176" y="2840"/>
                    <a:pt x="5785" y="5218"/>
                    <a:pt x="8234" y="5573"/>
                  </a:cubicBezTo>
                  <a:cubicBezTo>
                    <a:pt x="7312" y="5254"/>
                    <a:pt x="7666" y="3053"/>
                    <a:pt x="8873" y="2911"/>
                  </a:cubicBezTo>
                  <a:cubicBezTo>
                    <a:pt x="10754" y="3550"/>
                    <a:pt x="12990" y="4970"/>
                    <a:pt x="15368" y="7809"/>
                  </a:cubicBezTo>
                  <a:lnTo>
                    <a:pt x="15013" y="8270"/>
                  </a:lnTo>
                  <a:lnTo>
                    <a:pt x="15617" y="9051"/>
                  </a:lnTo>
                  <a:lnTo>
                    <a:pt x="16185" y="8270"/>
                  </a:lnTo>
                  <a:lnTo>
                    <a:pt x="15830" y="7809"/>
                  </a:lnTo>
                  <a:cubicBezTo>
                    <a:pt x="18208" y="4934"/>
                    <a:pt x="20444" y="3550"/>
                    <a:pt x="22360" y="2911"/>
                  </a:cubicBezTo>
                  <a:cubicBezTo>
                    <a:pt x="23532" y="3053"/>
                    <a:pt x="23922" y="5254"/>
                    <a:pt x="22964" y="5573"/>
                  </a:cubicBezTo>
                  <a:cubicBezTo>
                    <a:pt x="25413" y="5218"/>
                    <a:pt x="25022" y="2840"/>
                    <a:pt x="23709" y="2556"/>
                  </a:cubicBezTo>
                  <a:cubicBezTo>
                    <a:pt x="24216" y="2457"/>
                    <a:pt x="24685" y="2420"/>
                    <a:pt x="25113" y="2420"/>
                  </a:cubicBezTo>
                  <a:cubicBezTo>
                    <a:pt x="25765" y="2420"/>
                    <a:pt x="26326" y="2506"/>
                    <a:pt x="26797" y="2592"/>
                  </a:cubicBezTo>
                  <a:cubicBezTo>
                    <a:pt x="28785" y="3089"/>
                    <a:pt x="30701" y="4615"/>
                    <a:pt x="30453" y="7064"/>
                  </a:cubicBezTo>
                  <a:cubicBezTo>
                    <a:pt x="30382" y="7880"/>
                    <a:pt x="29956" y="8661"/>
                    <a:pt x="29317" y="9193"/>
                  </a:cubicBezTo>
                  <a:cubicBezTo>
                    <a:pt x="28745" y="9675"/>
                    <a:pt x="28070" y="9927"/>
                    <a:pt x="27358" y="9927"/>
                  </a:cubicBezTo>
                  <a:cubicBezTo>
                    <a:pt x="27231" y="9927"/>
                    <a:pt x="27103" y="9919"/>
                    <a:pt x="26975" y="9903"/>
                  </a:cubicBezTo>
                  <a:cubicBezTo>
                    <a:pt x="25590" y="9797"/>
                    <a:pt x="24597" y="8554"/>
                    <a:pt x="24738" y="7170"/>
                  </a:cubicBezTo>
                  <a:cubicBezTo>
                    <a:pt x="24809" y="6389"/>
                    <a:pt x="25342" y="5750"/>
                    <a:pt x="26087" y="5502"/>
                  </a:cubicBezTo>
                  <a:cubicBezTo>
                    <a:pt x="26158" y="5467"/>
                    <a:pt x="26265" y="5467"/>
                    <a:pt x="26371" y="5467"/>
                  </a:cubicBezTo>
                  <a:cubicBezTo>
                    <a:pt x="26432" y="5459"/>
                    <a:pt x="26491" y="5455"/>
                    <a:pt x="26549" y="5455"/>
                  </a:cubicBezTo>
                  <a:cubicBezTo>
                    <a:pt x="27799" y="5455"/>
                    <a:pt x="28246" y="7231"/>
                    <a:pt x="27329" y="7774"/>
                  </a:cubicBezTo>
                  <a:cubicBezTo>
                    <a:pt x="29894" y="7219"/>
                    <a:pt x="28973" y="4432"/>
                    <a:pt x="26815" y="4432"/>
                  </a:cubicBezTo>
                  <a:cubicBezTo>
                    <a:pt x="26762" y="4432"/>
                    <a:pt x="26709" y="4434"/>
                    <a:pt x="26655" y="4437"/>
                  </a:cubicBezTo>
                  <a:cubicBezTo>
                    <a:pt x="25093" y="4544"/>
                    <a:pt x="24419" y="5821"/>
                    <a:pt x="24242" y="6886"/>
                  </a:cubicBezTo>
                  <a:cubicBezTo>
                    <a:pt x="24242" y="6886"/>
                    <a:pt x="24242" y="6886"/>
                    <a:pt x="24242" y="6922"/>
                  </a:cubicBezTo>
                  <a:cubicBezTo>
                    <a:pt x="24242" y="6957"/>
                    <a:pt x="24206" y="6993"/>
                    <a:pt x="24206" y="7064"/>
                  </a:cubicBezTo>
                  <a:cubicBezTo>
                    <a:pt x="24206" y="7064"/>
                    <a:pt x="24206" y="7099"/>
                    <a:pt x="24206" y="7135"/>
                  </a:cubicBezTo>
                  <a:lnTo>
                    <a:pt x="24206" y="7206"/>
                  </a:lnTo>
                  <a:cubicBezTo>
                    <a:pt x="24206" y="7277"/>
                    <a:pt x="24206" y="7312"/>
                    <a:pt x="24206" y="7383"/>
                  </a:cubicBezTo>
                  <a:lnTo>
                    <a:pt x="24206" y="7454"/>
                  </a:lnTo>
                  <a:cubicBezTo>
                    <a:pt x="24206" y="8980"/>
                    <a:pt x="25377" y="10294"/>
                    <a:pt x="26939" y="10436"/>
                  </a:cubicBezTo>
                  <a:lnTo>
                    <a:pt x="27294" y="10436"/>
                  </a:lnTo>
                  <a:cubicBezTo>
                    <a:pt x="28146" y="10436"/>
                    <a:pt x="28962" y="10152"/>
                    <a:pt x="29636" y="9619"/>
                  </a:cubicBezTo>
                  <a:cubicBezTo>
                    <a:pt x="30417" y="8980"/>
                    <a:pt x="30879" y="8093"/>
                    <a:pt x="30985" y="7099"/>
                  </a:cubicBezTo>
                  <a:cubicBezTo>
                    <a:pt x="31198" y="4934"/>
                    <a:pt x="29743" y="2982"/>
                    <a:pt x="27400" y="2237"/>
                  </a:cubicBezTo>
                  <a:cubicBezTo>
                    <a:pt x="28607" y="1988"/>
                    <a:pt x="28607" y="533"/>
                    <a:pt x="27826" y="1"/>
                  </a:cubicBezTo>
                  <a:lnTo>
                    <a:pt x="27826" y="1"/>
                  </a:lnTo>
                  <a:cubicBezTo>
                    <a:pt x="28039" y="1207"/>
                    <a:pt x="23177" y="1527"/>
                    <a:pt x="20586" y="3159"/>
                  </a:cubicBezTo>
                  <a:cubicBezTo>
                    <a:pt x="18882" y="4011"/>
                    <a:pt x="17108" y="5360"/>
                    <a:pt x="15617" y="7490"/>
                  </a:cubicBezTo>
                  <a:cubicBezTo>
                    <a:pt x="14091" y="5360"/>
                    <a:pt x="12316" y="4011"/>
                    <a:pt x="10612" y="3159"/>
                  </a:cubicBezTo>
                  <a:cubicBezTo>
                    <a:pt x="8021" y="1527"/>
                    <a:pt x="3159" y="1207"/>
                    <a:pt x="3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9"/>
            <p:cNvSpPr/>
            <p:nvPr/>
          </p:nvSpPr>
          <p:spPr>
            <a:xfrm>
              <a:off x="2474422" y="4875743"/>
              <a:ext cx="991562" cy="126407"/>
            </a:xfrm>
            <a:custGeom>
              <a:avLst/>
              <a:gdLst/>
              <a:ahLst/>
              <a:cxnLst/>
              <a:rect l="l" t="t" r="r" b="b"/>
              <a:pathLst>
                <a:path w="45112" h="5751" extrusionOk="0">
                  <a:moveTo>
                    <a:pt x="42982" y="0"/>
                  </a:moveTo>
                  <a:cubicBezTo>
                    <a:pt x="42272" y="1491"/>
                    <a:pt x="40036" y="2308"/>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9"/>
                    <a:pt x="35103" y="3763"/>
                    <a:pt x="35742" y="3763"/>
                  </a:cubicBezTo>
                  <a:cubicBezTo>
                    <a:pt x="36380" y="3763"/>
                    <a:pt x="36913" y="3479"/>
                    <a:pt x="37055" y="3088"/>
                  </a:cubicBezTo>
                  <a:lnTo>
                    <a:pt x="38758" y="3088"/>
                  </a:lnTo>
                  <a:cubicBezTo>
                    <a:pt x="40036" y="3443"/>
                    <a:pt x="42272" y="4260"/>
                    <a:pt x="42982" y="5750"/>
                  </a:cubicBezTo>
                  <a:cubicBezTo>
                    <a:pt x="43408" y="4828"/>
                    <a:pt x="43408" y="4260"/>
                    <a:pt x="42982" y="3692"/>
                  </a:cubicBezTo>
                  <a:lnTo>
                    <a:pt x="42982" y="3692"/>
                  </a:lnTo>
                  <a:cubicBezTo>
                    <a:pt x="43058" y="3706"/>
                    <a:pt x="43135" y="3713"/>
                    <a:pt x="43214" y="3713"/>
                  </a:cubicBezTo>
                  <a:cubicBezTo>
                    <a:pt x="44095" y="3713"/>
                    <a:pt x="45112" y="2875"/>
                    <a:pt x="45112" y="2875"/>
                  </a:cubicBezTo>
                  <a:cubicBezTo>
                    <a:pt x="45112" y="2875"/>
                    <a:pt x="44066" y="2045"/>
                    <a:pt x="43177" y="2045"/>
                  </a:cubicBezTo>
                  <a:cubicBezTo>
                    <a:pt x="43111" y="2045"/>
                    <a:pt x="43046" y="2049"/>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9"/>
            <p:cNvSpPr/>
            <p:nvPr/>
          </p:nvSpPr>
          <p:spPr>
            <a:xfrm>
              <a:off x="4289003" y="4875743"/>
              <a:ext cx="992353" cy="126407"/>
            </a:xfrm>
            <a:custGeom>
              <a:avLst/>
              <a:gdLst/>
              <a:ahLst/>
              <a:cxnLst/>
              <a:rect l="l" t="t" r="r" b="b"/>
              <a:pathLst>
                <a:path w="45148" h="5751" extrusionOk="0">
                  <a:moveTo>
                    <a:pt x="2130" y="0"/>
                  </a:moveTo>
                  <a:cubicBezTo>
                    <a:pt x="1704" y="923"/>
                    <a:pt x="1740" y="1491"/>
                    <a:pt x="2130" y="2059"/>
                  </a:cubicBezTo>
                  <a:cubicBezTo>
                    <a:pt x="2069" y="2049"/>
                    <a:pt x="2006" y="2045"/>
                    <a:pt x="1942" y="2045"/>
                  </a:cubicBezTo>
                  <a:cubicBezTo>
                    <a:pt x="1077" y="2045"/>
                    <a:pt x="1" y="2875"/>
                    <a:pt x="1" y="2875"/>
                  </a:cubicBezTo>
                  <a:cubicBezTo>
                    <a:pt x="1" y="2875"/>
                    <a:pt x="1047" y="3713"/>
                    <a:pt x="1906" y="3713"/>
                  </a:cubicBezTo>
                  <a:cubicBezTo>
                    <a:pt x="1982" y="3713"/>
                    <a:pt x="2057" y="3706"/>
                    <a:pt x="2130" y="3692"/>
                  </a:cubicBezTo>
                  <a:lnTo>
                    <a:pt x="2130" y="3692"/>
                  </a:lnTo>
                  <a:cubicBezTo>
                    <a:pt x="1740" y="4260"/>
                    <a:pt x="1704" y="4828"/>
                    <a:pt x="2130" y="5750"/>
                  </a:cubicBezTo>
                  <a:cubicBezTo>
                    <a:pt x="2840" y="4260"/>
                    <a:pt x="5076" y="3443"/>
                    <a:pt x="6389" y="3088"/>
                  </a:cubicBezTo>
                  <a:lnTo>
                    <a:pt x="8057" y="3088"/>
                  </a:lnTo>
                  <a:cubicBezTo>
                    <a:pt x="8199" y="3479"/>
                    <a:pt x="8732" y="3763"/>
                    <a:pt x="9371" y="3763"/>
                  </a:cubicBezTo>
                  <a:cubicBezTo>
                    <a:pt x="10010" y="3763"/>
                    <a:pt x="10542" y="3479"/>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8"/>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9"/>
          <p:cNvGrpSpPr/>
          <p:nvPr/>
        </p:nvGrpSpPr>
        <p:grpSpPr>
          <a:xfrm>
            <a:off x="3168533" y="272027"/>
            <a:ext cx="2806934" cy="329216"/>
            <a:chOff x="2474422" y="430552"/>
            <a:chExt cx="2806934" cy="329216"/>
          </a:xfrm>
        </p:grpSpPr>
        <p:sp>
          <p:nvSpPr>
            <p:cNvPr id="417" name="Google Shape;417;p9"/>
            <p:cNvSpPr/>
            <p:nvPr/>
          </p:nvSpPr>
          <p:spPr>
            <a:xfrm>
              <a:off x="3737459" y="543661"/>
              <a:ext cx="131858" cy="164630"/>
            </a:xfrm>
            <a:custGeom>
              <a:avLst/>
              <a:gdLst/>
              <a:ahLst/>
              <a:cxnLst/>
              <a:rect l="l" t="t" r="r" b="b"/>
              <a:pathLst>
                <a:path w="5999" h="7490" extrusionOk="0">
                  <a:moveTo>
                    <a:pt x="5998" y="0"/>
                  </a:moveTo>
                  <a:lnTo>
                    <a:pt x="5998" y="0"/>
                  </a:lnTo>
                  <a:cubicBezTo>
                    <a:pt x="5998" y="1"/>
                    <a:pt x="4721" y="2485"/>
                    <a:pt x="2307" y="4189"/>
                  </a:cubicBezTo>
                  <a:cubicBezTo>
                    <a:pt x="1065" y="5076"/>
                    <a:pt x="0" y="5963"/>
                    <a:pt x="1100" y="7489"/>
                  </a:cubicBezTo>
                  <a:cubicBezTo>
                    <a:pt x="4437" y="6815"/>
                    <a:pt x="5714" y="4011"/>
                    <a:pt x="5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9"/>
            <p:cNvSpPr/>
            <p:nvPr/>
          </p:nvSpPr>
          <p:spPr>
            <a:xfrm>
              <a:off x="3713434" y="490602"/>
              <a:ext cx="137155" cy="60577"/>
            </a:xfrm>
            <a:custGeom>
              <a:avLst/>
              <a:gdLst/>
              <a:ahLst/>
              <a:cxnLst/>
              <a:rect l="l" t="t" r="r" b="b"/>
              <a:pathLst>
                <a:path w="6240" h="2756" extrusionOk="0">
                  <a:moveTo>
                    <a:pt x="6240" y="1"/>
                  </a:moveTo>
                  <a:cubicBezTo>
                    <a:pt x="6239" y="1"/>
                    <a:pt x="4827" y="984"/>
                    <a:pt x="3107" y="984"/>
                  </a:cubicBezTo>
                  <a:cubicBezTo>
                    <a:pt x="2403" y="984"/>
                    <a:pt x="1647" y="820"/>
                    <a:pt x="916" y="356"/>
                  </a:cubicBezTo>
                  <a:cubicBezTo>
                    <a:pt x="818" y="294"/>
                    <a:pt x="735" y="266"/>
                    <a:pt x="664" y="266"/>
                  </a:cubicBezTo>
                  <a:cubicBezTo>
                    <a:pt x="0" y="266"/>
                    <a:pt x="558" y="2755"/>
                    <a:pt x="2634" y="2755"/>
                  </a:cubicBezTo>
                  <a:cubicBezTo>
                    <a:pt x="2743" y="2755"/>
                    <a:pt x="2857" y="2748"/>
                    <a:pt x="2974" y="2734"/>
                  </a:cubicBezTo>
                  <a:cubicBezTo>
                    <a:pt x="4500" y="2521"/>
                    <a:pt x="5672" y="1066"/>
                    <a:pt x="6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9"/>
            <p:cNvSpPr/>
            <p:nvPr/>
          </p:nvSpPr>
          <p:spPr>
            <a:xfrm>
              <a:off x="3823268" y="638835"/>
              <a:ext cx="109241" cy="120934"/>
            </a:xfrm>
            <a:custGeom>
              <a:avLst/>
              <a:gdLst/>
              <a:ahLst/>
              <a:cxnLst/>
              <a:rect l="l" t="t" r="r" b="b"/>
              <a:pathLst>
                <a:path w="4970" h="5502" extrusionOk="0">
                  <a:moveTo>
                    <a:pt x="2023" y="1"/>
                  </a:moveTo>
                  <a:cubicBezTo>
                    <a:pt x="1456" y="2450"/>
                    <a:pt x="0" y="3656"/>
                    <a:pt x="0" y="3656"/>
                  </a:cubicBezTo>
                  <a:cubicBezTo>
                    <a:pt x="328" y="3791"/>
                    <a:pt x="750" y="3884"/>
                    <a:pt x="1107" y="3884"/>
                  </a:cubicBezTo>
                  <a:cubicBezTo>
                    <a:pt x="1407" y="3884"/>
                    <a:pt x="1661" y="3819"/>
                    <a:pt x="1775" y="3656"/>
                  </a:cubicBezTo>
                  <a:lnTo>
                    <a:pt x="1775" y="3656"/>
                  </a:lnTo>
                  <a:cubicBezTo>
                    <a:pt x="1668" y="4047"/>
                    <a:pt x="2236" y="5431"/>
                    <a:pt x="2485" y="5502"/>
                  </a:cubicBezTo>
                  <a:cubicBezTo>
                    <a:pt x="2698" y="5396"/>
                    <a:pt x="3301" y="4047"/>
                    <a:pt x="3195" y="3656"/>
                  </a:cubicBezTo>
                  <a:lnTo>
                    <a:pt x="3195" y="3656"/>
                  </a:lnTo>
                  <a:cubicBezTo>
                    <a:pt x="3308" y="3819"/>
                    <a:pt x="3555" y="3884"/>
                    <a:pt x="3851" y="3884"/>
                  </a:cubicBezTo>
                  <a:cubicBezTo>
                    <a:pt x="4202" y="3884"/>
                    <a:pt x="4622" y="3791"/>
                    <a:pt x="4969" y="3656"/>
                  </a:cubicBezTo>
                  <a:cubicBezTo>
                    <a:pt x="4969" y="3656"/>
                    <a:pt x="3514" y="2450"/>
                    <a:pt x="2946" y="1"/>
                  </a:cubicBezTo>
                  <a:lnTo>
                    <a:pt x="2946" y="1"/>
                  </a:lnTo>
                  <a:cubicBezTo>
                    <a:pt x="2946" y="1"/>
                    <a:pt x="2982" y="1243"/>
                    <a:pt x="3159" y="2095"/>
                  </a:cubicBezTo>
                  <a:cubicBezTo>
                    <a:pt x="3281" y="2581"/>
                    <a:pt x="3148" y="2848"/>
                    <a:pt x="2951" y="2848"/>
                  </a:cubicBezTo>
                  <a:cubicBezTo>
                    <a:pt x="2804" y="2848"/>
                    <a:pt x="2622" y="2698"/>
                    <a:pt x="2485" y="2379"/>
                  </a:cubicBezTo>
                  <a:cubicBezTo>
                    <a:pt x="2333" y="2698"/>
                    <a:pt x="2148" y="2848"/>
                    <a:pt x="2001" y="2848"/>
                  </a:cubicBezTo>
                  <a:cubicBezTo>
                    <a:pt x="1804" y="2848"/>
                    <a:pt x="1674" y="2581"/>
                    <a:pt x="1775" y="2095"/>
                  </a:cubicBezTo>
                  <a:cubicBezTo>
                    <a:pt x="1988" y="1243"/>
                    <a:pt x="2023" y="1"/>
                    <a:pt x="2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9"/>
            <p:cNvSpPr/>
            <p:nvPr/>
          </p:nvSpPr>
          <p:spPr>
            <a:xfrm>
              <a:off x="3885670" y="543661"/>
              <a:ext cx="132649" cy="164630"/>
            </a:xfrm>
            <a:custGeom>
              <a:avLst/>
              <a:gdLst/>
              <a:ahLst/>
              <a:cxnLst/>
              <a:rect l="l" t="t" r="r" b="b"/>
              <a:pathLst>
                <a:path w="6035" h="7490" extrusionOk="0">
                  <a:moveTo>
                    <a:pt x="1" y="0"/>
                  </a:moveTo>
                  <a:lnTo>
                    <a:pt x="1" y="0"/>
                  </a:lnTo>
                  <a:cubicBezTo>
                    <a:pt x="285" y="4011"/>
                    <a:pt x="1562" y="6815"/>
                    <a:pt x="4899" y="7489"/>
                  </a:cubicBezTo>
                  <a:cubicBezTo>
                    <a:pt x="6035" y="5963"/>
                    <a:pt x="4934" y="5076"/>
                    <a:pt x="3728" y="4189"/>
                  </a:cubicBezTo>
                  <a:cubicBezTo>
                    <a:pt x="1314" y="2485"/>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9"/>
            <p:cNvSpPr/>
            <p:nvPr/>
          </p:nvSpPr>
          <p:spPr>
            <a:xfrm>
              <a:off x="3904397" y="490602"/>
              <a:ext cx="137177" cy="60577"/>
            </a:xfrm>
            <a:custGeom>
              <a:avLst/>
              <a:gdLst/>
              <a:ahLst/>
              <a:cxnLst/>
              <a:rect l="l" t="t" r="r" b="b"/>
              <a:pathLst>
                <a:path w="6241" h="2756" extrusionOk="0">
                  <a:moveTo>
                    <a:pt x="1" y="1"/>
                  </a:moveTo>
                  <a:lnTo>
                    <a:pt x="1" y="1"/>
                  </a:lnTo>
                  <a:cubicBezTo>
                    <a:pt x="568" y="1066"/>
                    <a:pt x="1775" y="2521"/>
                    <a:pt x="3301" y="2734"/>
                  </a:cubicBezTo>
                  <a:cubicBezTo>
                    <a:pt x="3418" y="2748"/>
                    <a:pt x="3529" y="2755"/>
                    <a:pt x="3637" y="2755"/>
                  </a:cubicBezTo>
                  <a:cubicBezTo>
                    <a:pt x="5685" y="2755"/>
                    <a:pt x="6240" y="266"/>
                    <a:pt x="5576" y="266"/>
                  </a:cubicBezTo>
                  <a:cubicBezTo>
                    <a:pt x="5506" y="266"/>
                    <a:pt x="5422" y="294"/>
                    <a:pt x="5325" y="356"/>
                  </a:cubicBezTo>
                  <a:cubicBezTo>
                    <a:pt x="4603" y="820"/>
                    <a:pt x="3852" y="984"/>
                    <a:pt x="3149" y="984"/>
                  </a:cubicBezTo>
                  <a:cubicBezTo>
                    <a:pt x="1431" y="98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9"/>
            <p:cNvSpPr/>
            <p:nvPr/>
          </p:nvSpPr>
          <p:spPr>
            <a:xfrm>
              <a:off x="3534627" y="453939"/>
              <a:ext cx="685754" cy="230175"/>
            </a:xfrm>
            <a:custGeom>
              <a:avLst/>
              <a:gdLst/>
              <a:ahLst/>
              <a:cxnLst/>
              <a:rect l="l" t="t" r="r" b="b"/>
              <a:pathLst>
                <a:path w="31199" h="10472" extrusionOk="0">
                  <a:moveTo>
                    <a:pt x="3904" y="1"/>
                  </a:moveTo>
                  <a:cubicBezTo>
                    <a:pt x="3052" y="1"/>
                    <a:pt x="2236" y="285"/>
                    <a:pt x="1562" y="817"/>
                  </a:cubicBezTo>
                  <a:cubicBezTo>
                    <a:pt x="816" y="1456"/>
                    <a:pt x="319" y="2343"/>
                    <a:pt x="213" y="3337"/>
                  </a:cubicBezTo>
                  <a:cubicBezTo>
                    <a:pt x="0" y="5502"/>
                    <a:pt x="1455" y="7454"/>
                    <a:pt x="3798" y="8200"/>
                  </a:cubicBezTo>
                  <a:cubicBezTo>
                    <a:pt x="2591" y="8484"/>
                    <a:pt x="2591" y="9903"/>
                    <a:pt x="3372" y="10471"/>
                  </a:cubicBezTo>
                  <a:cubicBezTo>
                    <a:pt x="3159" y="9229"/>
                    <a:pt x="8021" y="8910"/>
                    <a:pt x="10612" y="7277"/>
                  </a:cubicBezTo>
                  <a:cubicBezTo>
                    <a:pt x="12316" y="6425"/>
                    <a:pt x="14091" y="5076"/>
                    <a:pt x="15617" y="2947"/>
                  </a:cubicBezTo>
                  <a:cubicBezTo>
                    <a:pt x="17108" y="5076"/>
                    <a:pt x="18882" y="6425"/>
                    <a:pt x="20586" y="7277"/>
                  </a:cubicBezTo>
                  <a:cubicBezTo>
                    <a:pt x="23177" y="8910"/>
                    <a:pt x="28039" y="9229"/>
                    <a:pt x="27826" y="10471"/>
                  </a:cubicBezTo>
                  <a:cubicBezTo>
                    <a:pt x="28607" y="9903"/>
                    <a:pt x="28607" y="8484"/>
                    <a:pt x="27400" y="8200"/>
                  </a:cubicBezTo>
                  <a:cubicBezTo>
                    <a:pt x="29743" y="7454"/>
                    <a:pt x="31198" y="5502"/>
                    <a:pt x="30985" y="3337"/>
                  </a:cubicBezTo>
                  <a:cubicBezTo>
                    <a:pt x="30879" y="2343"/>
                    <a:pt x="30417" y="1456"/>
                    <a:pt x="29636" y="817"/>
                  </a:cubicBezTo>
                  <a:cubicBezTo>
                    <a:pt x="28962" y="285"/>
                    <a:pt x="28146" y="1"/>
                    <a:pt x="27294" y="1"/>
                  </a:cubicBezTo>
                  <a:lnTo>
                    <a:pt x="26939" y="1"/>
                  </a:lnTo>
                  <a:cubicBezTo>
                    <a:pt x="25377" y="143"/>
                    <a:pt x="24206" y="1456"/>
                    <a:pt x="24206" y="2982"/>
                  </a:cubicBezTo>
                  <a:lnTo>
                    <a:pt x="24206" y="3053"/>
                  </a:lnTo>
                  <a:cubicBezTo>
                    <a:pt x="24206" y="3124"/>
                    <a:pt x="24206" y="3160"/>
                    <a:pt x="24206" y="3231"/>
                  </a:cubicBezTo>
                  <a:lnTo>
                    <a:pt x="24206" y="3302"/>
                  </a:lnTo>
                  <a:cubicBezTo>
                    <a:pt x="24206" y="3337"/>
                    <a:pt x="24206" y="3373"/>
                    <a:pt x="24206" y="3408"/>
                  </a:cubicBezTo>
                  <a:cubicBezTo>
                    <a:pt x="24206" y="3444"/>
                    <a:pt x="24242" y="3479"/>
                    <a:pt x="24242" y="3515"/>
                  </a:cubicBezTo>
                  <a:cubicBezTo>
                    <a:pt x="24242" y="3550"/>
                    <a:pt x="24242" y="3550"/>
                    <a:pt x="24242" y="3586"/>
                  </a:cubicBezTo>
                  <a:cubicBezTo>
                    <a:pt x="24419" y="4615"/>
                    <a:pt x="25093" y="5893"/>
                    <a:pt x="26655" y="5999"/>
                  </a:cubicBezTo>
                  <a:cubicBezTo>
                    <a:pt x="26709" y="6002"/>
                    <a:pt x="26762" y="6004"/>
                    <a:pt x="26815" y="6004"/>
                  </a:cubicBezTo>
                  <a:cubicBezTo>
                    <a:pt x="28973" y="6004"/>
                    <a:pt x="29894" y="3217"/>
                    <a:pt x="27329" y="2663"/>
                  </a:cubicBezTo>
                  <a:lnTo>
                    <a:pt x="27329" y="2663"/>
                  </a:lnTo>
                  <a:cubicBezTo>
                    <a:pt x="28254" y="3210"/>
                    <a:pt x="27791" y="5013"/>
                    <a:pt x="26515" y="5013"/>
                  </a:cubicBezTo>
                  <a:cubicBezTo>
                    <a:pt x="26468" y="5013"/>
                    <a:pt x="26420" y="5010"/>
                    <a:pt x="26371" y="5005"/>
                  </a:cubicBezTo>
                  <a:cubicBezTo>
                    <a:pt x="26265" y="4970"/>
                    <a:pt x="26158" y="4970"/>
                    <a:pt x="26087" y="4934"/>
                  </a:cubicBezTo>
                  <a:cubicBezTo>
                    <a:pt x="25342" y="4721"/>
                    <a:pt x="24809" y="4082"/>
                    <a:pt x="24738" y="3266"/>
                  </a:cubicBezTo>
                  <a:cubicBezTo>
                    <a:pt x="24597" y="1882"/>
                    <a:pt x="25590" y="675"/>
                    <a:pt x="26975" y="533"/>
                  </a:cubicBezTo>
                  <a:cubicBezTo>
                    <a:pt x="27094" y="518"/>
                    <a:pt x="27212" y="511"/>
                    <a:pt x="27330" y="511"/>
                  </a:cubicBezTo>
                  <a:cubicBezTo>
                    <a:pt x="28052" y="511"/>
                    <a:pt x="28737" y="785"/>
                    <a:pt x="29317" y="1243"/>
                  </a:cubicBezTo>
                  <a:cubicBezTo>
                    <a:pt x="29956" y="1775"/>
                    <a:pt x="30382" y="2556"/>
                    <a:pt x="30453" y="3408"/>
                  </a:cubicBezTo>
                  <a:cubicBezTo>
                    <a:pt x="30701" y="5822"/>
                    <a:pt x="28785" y="7348"/>
                    <a:pt x="26797" y="7845"/>
                  </a:cubicBezTo>
                  <a:cubicBezTo>
                    <a:pt x="26345" y="7947"/>
                    <a:pt x="25809" y="8026"/>
                    <a:pt x="25190" y="8026"/>
                  </a:cubicBezTo>
                  <a:cubicBezTo>
                    <a:pt x="24741" y="8026"/>
                    <a:pt x="24247" y="7985"/>
                    <a:pt x="23709" y="7880"/>
                  </a:cubicBezTo>
                  <a:cubicBezTo>
                    <a:pt x="25022" y="7596"/>
                    <a:pt x="25413" y="5218"/>
                    <a:pt x="22964" y="4863"/>
                  </a:cubicBezTo>
                  <a:lnTo>
                    <a:pt x="22964" y="4863"/>
                  </a:lnTo>
                  <a:cubicBezTo>
                    <a:pt x="23922" y="5183"/>
                    <a:pt x="23532" y="7383"/>
                    <a:pt x="22360" y="7561"/>
                  </a:cubicBezTo>
                  <a:cubicBezTo>
                    <a:pt x="20444" y="6886"/>
                    <a:pt x="18208" y="5502"/>
                    <a:pt x="15830" y="2663"/>
                  </a:cubicBezTo>
                  <a:lnTo>
                    <a:pt x="16185" y="2166"/>
                  </a:lnTo>
                  <a:lnTo>
                    <a:pt x="15617" y="1385"/>
                  </a:lnTo>
                  <a:lnTo>
                    <a:pt x="15013" y="2166"/>
                  </a:lnTo>
                  <a:lnTo>
                    <a:pt x="15368" y="2663"/>
                  </a:lnTo>
                  <a:cubicBezTo>
                    <a:pt x="12990" y="5502"/>
                    <a:pt x="10754" y="6886"/>
                    <a:pt x="8873" y="7561"/>
                  </a:cubicBezTo>
                  <a:cubicBezTo>
                    <a:pt x="7666" y="7383"/>
                    <a:pt x="7312" y="5183"/>
                    <a:pt x="8234" y="4863"/>
                  </a:cubicBezTo>
                  <a:lnTo>
                    <a:pt x="8234" y="4863"/>
                  </a:lnTo>
                  <a:cubicBezTo>
                    <a:pt x="5785" y="5218"/>
                    <a:pt x="6176" y="7632"/>
                    <a:pt x="7524" y="7880"/>
                  </a:cubicBezTo>
                  <a:cubicBezTo>
                    <a:pt x="6987" y="7985"/>
                    <a:pt x="6487" y="8026"/>
                    <a:pt x="6032" y="8026"/>
                  </a:cubicBezTo>
                  <a:cubicBezTo>
                    <a:pt x="5407" y="8026"/>
                    <a:pt x="4868" y="7947"/>
                    <a:pt x="4437" y="7845"/>
                  </a:cubicBezTo>
                  <a:cubicBezTo>
                    <a:pt x="2414" y="7383"/>
                    <a:pt x="497" y="5822"/>
                    <a:pt x="745" y="3408"/>
                  </a:cubicBezTo>
                  <a:cubicBezTo>
                    <a:pt x="816" y="2556"/>
                    <a:pt x="1242" y="1775"/>
                    <a:pt x="1917" y="1243"/>
                  </a:cubicBezTo>
                  <a:cubicBezTo>
                    <a:pt x="2484" y="770"/>
                    <a:pt x="3219" y="521"/>
                    <a:pt x="3949" y="521"/>
                  </a:cubicBezTo>
                  <a:cubicBezTo>
                    <a:pt x="4041" y="521"/>
                    <a:pt x="4132" y="525"/>
                    <a:pt x="4224" y="533"/>
                  </a:cubicBezTo>
                  <a:cubicBezTo>
                    <a:pt x="5608" y="675"/>
                    <a:pt x="6637" y="1882"/>
                    <a:pt x="6495" y="3266"/>
                  </a:cubicBezTo>
                  <a:cubicBezTo>
                    <a:pt x="6424" y="4082"/>
                    <a:pt x="5856" y="4721"/>
                    <a:pt x="5111" y="4934"/>
                  </a:cubicBezTo>
                  <a:cubicBezTo>
                    <a:pt x="5040" y="4970"/>
                    <a:pt x="4933" y="4970"/>
                    <a:pt x="4863" y="5005"/>
                  </a:cubicBezTo>
                  <a:cubicBezTo>
                    <a:pt x="4812" y="5010"/>
                    <a:pt x="4763" y="5013"/>
                    <a:pt x="4715" y="5013"/>
                  </a:cubicBezTo>
                  <a:cubicBezTo>
                    <a:pt x="3409" y="5013"/>
                    <a:pt x="2979" y="3210"/>
                    <a:pt x="3869" y="2663"/>
                  </a:cubicBezTo>
                  <a:lnTo>
                    <a:pt x="3869" y="2663"/>
                  </a:lnTo>
                  <a:cubicBezTo>
                    <a:pt x="1339" y="3217"/>
                    <a:pt x="2226" y="6004"/>
                    <a:pt x="4416" y="6004"/>
                  </a:cubicBezTo>
                  <a:cubicBezTo>
                    <a:pt x="4470" y="6004"/>
                    <a:pt x="4524" y="6002"/>
                    <a:pt x="4579" y="5999"/>
                  </a:cubicBezTo>
                  <a:cubicBezTo>
                    <a:pt x="6105" y="5893"/>
                    <a:pt x="6779" y="4615"/>
                    <a:pt x="6957" y="3586"/>
                  </a:cubicBezTo>
                  <a:cubicBezTo>
                    <a:pt x="6992" y="3550"/>
                    <a:pt x="6992" y="3550"/>
                    <a:pt x="6992" y="3515"/>
                  </a:cubicBezTo>
                  <a:cubicBezTo>
                    <a:pt x="6992" y="3479"/>
                    <a:pt x="6992" y="3444"/>
                    <a:pt x="6992" y="3408"/>
                  </a:cubicBezTo>
                  <a:cubicBezTo>
                    <a:pt x="6992" y="3373"/>
                    <a:pt x="6992" y="3337"/>
                    <a:pt x="6992" y="3302"/>
                  </a:cubicBezTo>
                  <a:lnTo>
                    <a:pt x="6992" y="3231"/>
                  </a:lnTo>
                  <a:cubicBezTo>
                    <a:pt x="7028" y="3160"/>
                    <a:pt x="7028" y="3124"/>
                    <a:pt x="7028" y="3053"/>
                  </a:cubicBezTo>
                  <a:lnTo>
                    <a:pt x="7028" y="2982"/>
                  </a:lnTo>
                  <a:cubicBezTo>
                    <a:pt x="6992" y="1456"/>
                    <a:pt x="5856" y="143"/>
                    <a:pt x="4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9"/>
            <p:cNvSpPr/>
            <p:nvPr/>
          </p:nvSpPr>
          <p:spPr>
            <a:xfrm>
              <a:off x="2474422" y="430552"/>
              <a:ext cx="991562" cy="126385"/>
            </a:xfrm>
            <a:custGeom>
              <a:avLst/>
              <a:gdLst/>
              <a:ahLst/>
              <a:cxnLst/>
              <a:rect l="l" t="t" r="r" b="b"/>
              <a:pathLst>
                <a:path w="45112" h="5750" extrusionOk="0">
                  <a:moveTo>
                    <a:pt x="42982" y="0"/>
                  </a:moveTo>
                  <a:cubicBezTo>
                    <a:pt x="42272" y="1491"/>
                    <a:pt x="40036" y="2307"/>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8"/>
                    <a:pt x="35103" y="3762"/>
                    <a:pt x="35742" y="3762"/>
                  </a:cubicBezTo>
                  <a:cubicBezTo>
                    <a:pt x="36380" y="3762"/>
                    <a:pt x="36913" y="3478"/>
                    <a:pt x="37055" y="3088"/>
                  </a:cubicBezTo>
                  <a:lnTo>
                    <a:pt x="38758" y="3088"/>
                  </a:lnTo>
                  <a:cubicBezTo>
                    <a:pt x="40036" y="3443"/>
                    <a:pt x="42272" y="4259"/>
                    <a:pt x="42982" y="5750"/>
                  </a:cubicBezTo>
                  <a:cubicBezTo>
                    <a:pt x="43408" y="4827"/>
                    <a:pt x="43408" y="4259"/>
                    <a:pt x="42982" y="3691"/>
                  </a:cubicBezTo>
                  <a:lnTo>
                    <a:pt x="42982" y="3691"/>
                  </a:lnTo>
                  <a:cubicBezTo>
                    <a:pt x="43058" y="3706"/>
                    <a:pt x="43135" y="3712"/>
                    <a:pt x="43214" y="3712"/>
                  </a:cubicBezTo>
                  <a:cubicBezTo>
                    <a:pt x="44095" y="3712"/>
                    <a:pt x="45112" y="2875"/>
                    <a:pt x="45112" y="2875"/>
                  </a:cubicBezTo>
                  <a:cubicBezTo>
                    <a:pt x="45112" y="2875"/>
                    <a:pt x="44095" y="2037"/>
                    <a:pt x="43214" y="2037"/>
                  </a:cubicBezTo>
                  <a:cubicBezTo>
                    <a:pt x="43135" y="2037"/>
                    <a:pt x="43058" y="2044"/>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9"/>
            <p:cNvSpPr/>
            <p:nvPr/>
          </p:nvSpPr>
          <p:spPr>
            <a:xfrm>
              <a:off x="4289003" y="430552"/>
              <a:ext cx="992353" cy="126385"/>
            </a:xfrm>
            <a:custGeom>
              <a:avLst/>
              <a:gdLst/>
              <a:ahLst/>
              <a:cxnLst/>
              <a:rect l="l" t="t" r="r" b="b"/>
              <a:pathLst>
                <a:path w="45148" h="5750" extrusionOk="0">
                  <a:moveTo>
                    <a:pt x="2130" y="0"/>
                  </a:moveTo>
                  <a:cubicBezTo>
                    <a:pt x="1704" y="923"/>
                    <a:pt x="1740" y="1491"/>
                    <a:pt x="2130" y="2059"/>
                  </a:cubicBezTo>
                  <a:cubicBezTo>
                    <a:pt x="2057" y="2044"/>
                    <a:pt x="1982" y="2037"/>
                    <a:pt x="1906" y="2037"/>
                  </a:cubicBezTo>
                  <a:cubicBezTo>
                    <a:pt x="1047" y="2037"/>
                    <a:pt x="1" y="2875"/>
                    <a:pt x="1" y="2875"/>
                  </a:cubicBezTo>
                  <a:cubicBezTo>
                    <a:pt x="1" y="2875"/>
                    <a:pt x="1047" y="3712"/>
                    <a:pt x="1906" y="3712"/>
                  </a:cubicBezTo>
                  <a:cubicBezTo>
                    <a:pt x="1982" y="3712"/>
                    <a:pt x="2057" y="3706"/>
                    <a:pt x="2130" y="3691"/>
                  </a:cubicBezTo>
                  <a:lnTo>
                    <a:pt x="2130" y="3691"/>
                  </a:lnTo>
                  <a:cubicBezTo>
                    <a:pt x="1740" y="4259"/>
                    <a:pt x="1704" y="4827"/>
                    <a:pt x="2130" y="5750"/>
                  </a:cubicBezTo>
                  <a:cubicBezTo>
                    <a:pt x="2840" y="4259"/>
                    <a:pt x="5076" y="3443"/>
                    <a:pt x="6389" y="3088"/>
                  </a:cubicBezTo>
                  <a:lnTo>
                    <a:pt x="8057" y="3088"/>
                  </a:lnTo>
                  <a:cubicBezTo>
                    <a:pt x="8199" y="3478"/>
                    <a:pt x="8732" y="3762"/>
                    <a:pt x="9371" y="3762"/>
                  </a:cubicBezTo>
                  <a:cubicBezTo>
                    <a:pt x="10010" y="3762"/>
                    <a:pt x="10542" y="3478"/>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 name="Google Shape;425;p9"/>
          <p:cNvSpPr/>
          <p:nvPr/>
        </p:nvSpPr>
        <p:spPr>
          <a:xfrm>
            <a:off x="286899" y="1928852"/>
            <a:ext cx="88184" cy="1185821"/>
          </a:xfrm>
          <a:custGeom>
            <a:avLst/>
            <a:gdLst/>
            <a:ahLst/>
            <a:cxnLst/>
            <a:rect l="l" t="t" r="r" b="b"/>
            <a:pathLst>
              <a:path w="4012" h="53950" extrusionOk="0">
                <a:moveTo>
                  <a:pt x="2023" y="0"/>
                </a:moveTo>
                <a:cubicBezTo>
                  <a:pt x="1846" y="36"/>
                  <a:pt x="1456" y="958"/>
                  <a:pt x="1527" y="1207"/>
                </a:cubicBezTo>
                <a:cubicBezTo>
                  <a:pt x="1462" y="1111"/>
                  <a:pt x="1304" y="1073"/>
                  <a:pt x="1111" y="1073"/>
                </a:cubicBezTo>
                <a:cubicBezTo>
                  <a:pt x="876" y="1073"/>
                  <a:pt x="589" y="1129"/>
                  <a:pt x="355" y="1207"/>
                </a:cubicBezTo>
                <a:cubicBezTo>
                  <a:pt x="355" y="1207"/>
                  <a:pt x="1314" y="2023"/>
                  <a:pt x="1704" y="3620"/>
                </a:cubicBezTo>
                <a:cubicBezTo>
                  <a:pt x="1704" y="3620"/>
                  <a:pt x="1669" y="2804"/>
                  <a:pt x="1562" y="2236"/>
                </a:cubicBezTo>
                <a:cubicBezTo>
                  <a:pt x="1483" y="1921"/>
                  <a:pt x="1560" y="1742"/>
                  <a:pt x="1691" y="1742"/>
                </a:cubicBezTo>
                <a:cubicBezTo>
                  <a:pt x="1738" y="1742"/>
                  <a:pt x="1791" y="1764"/>
                  <a:pt x="1846" y="1810"/>
                </a:cubicBezTo>
                <a:lnTo>
                  <a:pt x="1846" y="6460"/>
                </a:lnTo>
                <a:lnTo>
                  <a:pt x="1598" y="6460"/>
                </a:lnTo>
                <a:cubicBezTo>
                  <a:pt x="1420" y="6460"/>
                  <a:pt x="1278" y="6602"/>
                  <a:pt x="1278" y="6779"/>
                </a:cubicBezTo>
                <a:cubicBezTo>
                  <a:pt x="1278" y="6957"/>
                  <a:pt x="1420" y="7099"/>
                  <a:pt x="1598" y="7099"/>
                </a:cubicBezTo>
                <a:lnTo>
                  <a:pt x="1846" y="7099"/>
                </a:lnTo>
                <a:lnTo>
                  <a:pt x="1846" y="15617"/>
                </a:lnTo>
                <a:cubicBezTo>
                  <a:pt x="1633" y="14836"/>
                  <a:pt x="1172" y="14304"/>
                  <a:pt x="391" y="14126"/>
                </a:cubicBezTo>
                <a:lnTo>
                  <a:pt x="391" y="14126"/>
                </a:lnTo>
                <a:cubicBezTo>
                  <a:pt x="0" y="14659"/>
                  <a:pt x="391" y="14943"/>
                  <a:pt x="781" y="15227"/>
                </a:cubicBezTo>
                <a:cubicBezTo>
                  <a:pt x="1278" y="15617"/>
                  <a:pt x="1669" y="16078"/>
                  <a:pt x="1846" y="16362"/>
                </a:cubicBezTo>
                <a:lnTo>
                  <a:pt x="1846" y="37587"/>
                </a:lnTo>
                <a:cubicBezTo>
                  <a:pt x="1669" y="37907"/>
                  <a:pt x="1314" y="38368"/>
                  <a:pt x="781" y="38723"/>
                </a:cubicBezTo>
                <a:cubicBezTo>
                  <a:pt x="391" y="39007"/>
                  <a:pt x="0" y="39291"/>
                  <a:pt x="391" y="39823"/>
                </a:cubicBezTo>
                <a:cubicBezTo>
                  <a:pt x="1172" y="39646"/>
                  <a:pt x="1633" y="39113"/>
                  <a:pt x="1846" y="38333"/>
                </a:cubicBezTo>
                <a:lnTo>
                  <a:pt x="1846" y="46851"/>
                </a:lnTo>
                <a:lnTo>
                  <a:pt x="1598" y="46851"/>
                </a:lnTo>
                <a:cubicBezTo>
                  <a:pt x="1420" y="46851"/>
                  <a:pt x="1278" y="46993"/>
                  <a:pt x="1278" y="47170"/>
                </a:cubicBezTo>
                <a:cubicBezTo>
                  <a:pt x="1278" y="47383"/>
                  <a:pt x="1420" y="47525"/>
                  <a:pt x="1598" y="47525"/>
                </a:cubicBezTo>
                <a:lnTo>
                  <a:pt x="1846" y="47525"/>
                </a:lnTo>
                <a:lnTo>
                  <a:pt x="1846" y="52139"/>
                </a:lnTo>
                <a:cubicBezTo>
                  <a:pt x="1800" y="52185"/>
                  <a:pt x="1751" y="52208"/>
                  <a:pt x="1707" y="52208"/>
                </a:cubicBezTo>
                <a:cubicBezTo>
                  <a:pt x="1579" y="52208"/>
                  <a:pt x="1483" y="52028"/>
                  <a:pt x="1562" y="51713"/>
                </a:cubicBezTo>
                <a:cubicBezTo>
                  <a:pt x="1669" y="51146"/>
                  <a:pt x="1704" y="50329"/>
                  <a:pt x="1704" y="50329"/>
                </a:cubicBezTo>
                <a:lnTo>
                  <a:pt x="1704" y="50329"/>
                </a:lnTo>
                <a:cubicBezTo>
                  <a:pt x="1314" y="51926"/>
                  <a:pt x="355" y="52743"/>
                  <a:pt x="355" y="52743"/>
                </a:cubicBezTo>
                <a:cubicBezTo>
                  <a:pt x="589" y="52821"/>
                  <a:pt x="876" y="52877"/>
                  <a:pt x="1111" y="52877"/>
                </a:cubicBezTo>
                <a:cubicBezTo>
                  <a:pt x="1304" y="52877"/>
                  <a:pt x="1462" y="52839"/>
                  <a:pt x="1527" y="52743"/>
                </a:cubicBezTo>
                <a:lnTo>
                  <a:pt x="1527" y="52743"/>
                </a:lnTo>
                <a:cubicBezTo>
                  <a:pt x="1456" y="52991"/>
                  <a:pt x="1846" y="53914"/>
                  <a:pt x="2023" y="53949"/>
                </a:cubicBezTo>
                <a:cubicBezTo>
                  <a:pt x="2165" y="53914"/>
                  <a:pt x="2556" y="52991"/>
                  <a:pt x="2485" y="52743"/>
                </a:cubicBezTo>
                <a:lnTo>
                  <a:pt x="2485" y="52743"/>
                </a:lnTo>
                <a:cubicBezTo>
                  <a:pt x="2565" y="52839"/>
                  <a:pt x="2725" y="52877"/>
                  <a:pt x="2915" y="52877"/>
                </a:cubicBezTo>
                <a:cubicBezTo>
                  <a:pt x="3146" y="52877"/>
                  <a:pt x="3422" y="52821"/>
                  <a:pt x="3656" y="52743"/>
                </a:cubicBezTo>
                <a:cubicBezTo>
                  <a:pt x="3656" y="52743"/>
                  <a:pt x="2698" y="51926"/>
                  <a:pt x="2307" y="50329"/>
                </a:cubicBezTo>
                <a:lnTo>
                  <a:pt x="2307" y="50329"/>
                </a:lnTo>
                <a:cubicBezTo>
                  <a:pt x="2307" y="50329"/>
                  <a:pt x="2343" y="51146"/>
                  <a:pt x="2485" y="51713"/>
                </a:cubicBezTo>
                <a:cubicBezTo>
                  <a:pt x="2537" y="52028"/>
                  <a:pt x="2454" y="52208"/>
                  <a:pt x="2321" y="52208"/>
                </a:cubicBezTo>
                <a:cubicBezTo>
                  <a:pt x="2274" y="52208"/>
                  <a:pt x="2221" y="52185"/>
                  <a:pt x="2165" y="52139"/>
                </a:cubicBezTo>
                <a:lnTo>
                  <a:pt x="2165" y="47525"/>
                </a:lnTo>
                <a:lnTo>
                  <a:pt x="2414" y="47525"/>
                </a:lnTo>
                <a:cubicBezTo>
                  <a:pt x="2591" y="47525"/>
                  <a:pt x="2769" y="47383"/>
                  <a:pt x="2769" y="47170"/>
                </a:cubicBezTo>
                <a:cubicBezTo>
                  <a:pt x="2769" y="46993"/>
                  <a:pt x="2627" y="46851"/>
                  <a:pt x="2414" y="46851"/>
                </a:cubicBezTo>
                <a:lnTo>
                  <a:pt x="2165" y="46851"/>
                </a:lnTo>
                <a:lnTo>
                  <a:pt x="2165" y="38333"/>
                </a:lnTo>
                <a:cubicBezTo>
                  <a:pt x="2378" y="39113"/>
                  <a:pt x="2840" y="39646"/>
                  <a:pt x="3621" y="39823"/>
                </a:cubicBezTo>
                <a:cubicBezTo>
                  <a:pt x="4011" y="39291"/>
                  <a:pt x="3656" y="39007"/>
                  <a:pt x="3230" y="38723"/>
                </a:cubicBezTo>
                <a:cubicBezTo>
                  <a:pt x="2733" y="38368"/>
                  <a:pt x="2378" y="37907"/>
                  <a:pt x="2165" y="37587"/>
                </a:cubicBezTo>
                <a:lnTo>
                  <a:pt x="2165" y="16362"/>
                </a:lnTo>
                <a:cubicBezTo>
                  <a:pt x="2378" y="16078"/>
                  <a:pt x="2733" y="15617"/>
                  <a:pt x="3230" y="15227"/>
                </a:cubicBezTo>
                <a:cubicBezTo>
                  <a:pt x="3656" y="14943"/>
                  <a:pt x="4011" y="14659"/>
                  <a:pt x="3621" y="14126"/>
                </a:cubicBezTo>
                <a:lnTo>
                  <a:pt x="3621" y="14126"/>
                </a:lnTo>
                <a:cubicBezTo>
                  <a:pt x="2840" y="14304"/>
                  <a:pt x="2378" y="14836"/>
                  <a:pt x="2165" y="15617"/>
                </a:cubicBezTo>
                <a:lnTo>
                  <a:pt x="2165" y="7099"/>
                </a:lnTo>
                <a:lnTo>
                  <a:pt x="2414" y="7099"/>
                </a:lnTo>
                <a:cubicBezTo>
                  <a:pt x="2591" y="7099"/>
                  <a:pt x="2769" y="6957"/>
                  <a:pt x="2769" y="6779"/>
                </a:cubicBezTo>
                <a:cubicBezTo>
                  <a:pt x="2769" y="6602"/>
                  <a:pt x="2627" y="6460"/>
                  <a:pt x="2414" y="6460"/>
                </a:cubicBezTo>
                <a:lnTo>
                  <a:pt x="2165" y="6460"/>
                </a:lnTo>
                <a:lnTo>
                  <a:pt x="2165" y="1810"/>
                </a:lnTo>
                <a:cubicBezTo>
                  <a:pt x="2221" y="1764"/>
                  <a:pt x="2274" y="1742"/>
                  <a:pt x="2321" y="1742"/>
                </a:cubicBezTo>
                <a:cubicBezTo>
                  <a:pt x="2454" y="1742"/>
                  <a:pt x="2537" y="1921"/>
                  <a:pt x="2485" y="2236"/>
                </a:cubicBezTo>
                <a:cubicBezTo>
                  <a:pt x="2343" y="2804"/>
                  <a:pt x="2307" y="3620"/>
                  <a:pt x="2307" y="3620"/>
                </a:cubicBezTo>
                <a:cubicBezTo>
                  <a:pt x="2698" y="2023"/>
                  <a:pt x="3656" y="1207"/>
                  <a:pt x="3656" y="1207"/>
                </a:cubicBezTo>
                <a:cubicBezTo>
                  <a:pt x="3422" y="1129"/>
                  <a:pt x="3146" y="1073"/>
                  <a:pt x="2915" y="1073"/>
                </a:cubicBezTo>
                <a:cubicBezTo>
                  <a:pt x="2725" y="1073"/>
                  <a:pt x="2565" y="1111"/>
                  <a:pt x="2485" y="1207"/>
                </a:cubicBezTo>
                <a:cubicBezTo>
                  <a:pt x="2556" y="958"/>
                  <a:pt x="2165" y="36"/>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9"/>
          <p:cNvSpPr/>
          <p:nvPr/>
        </p:nvSpPr>
        <p:spPr>
          <a:xfrm>
            <a:off x="8769709" y="1928852"/>
            <a:ext cx="87392" cy="1185821"/>
          </a:xfrm>
          <a:custGeom>
            <a:avLst/>
            <a:gdLst/>
            <a:ahLst/>
            <a:cxnLst/>
            <a:rect l="l" t="t" r="r" b="b"/>
            <a:pathLst>
              <a:path w="3976" h="53950" extrusionOk="0">
                <a:moveTo>
                  <a:pt x="1988" y="0"/>
                </a:moveTo>
                <a:cubicBezTo>
                  <a:pt x="1811" y="36"/>
                  <a:pt x="1456" y="958"/>
                  <a:pt x="1527" y="1207"/>
                </a:cubicBezTo>
                <a:cubicBezTo>
                  <a:pt x="1447" y="1111"/>
                  <a:pt x="1280" y="1073"/>
                  <a:pt x="1085" y="1073"/>
                </a:cubicBezTo>
                <a:cubicBezTo>
                  <a:pt x="848" y="1073"/>
                  <a:pt x="570" y="1129"/>
                  <a:pt x="356" y="1207"/>
                </a:cubicBezTo>
                <a:cubicBezTo>
                  <a:pt x="356" y="1207"/>
                  <a:pt x="1314" y="2023"/>
                  <a:pt x="1669" y="3620"/>
                </a:cubicBezTo>
                <a:cubicBezTo>
                  <a:pt x="1669" y="3620"/>
                  <a:pt x="1669" y="2804"/>
                  <a:pt x="1527" y="2236"/>
                </a:cubicBezTo>
                <a:cubicBezTo>
                  <a:pt x="1448" y="1921"/>
                  <a:pt x="1544" y="1742"/>
                  <a:pt x="1671" y="1742"/>
                </a:cubicBezTo>
                <a:cubicBezTo>
                  <a:pt x="1716" y="1742"/>
                  <a:pt x="1765" y="1764"/>
                  <a:pt x="1811" y="1810"/>
                </a:cubicBezTo>
                <a:lnTo>
                  <a:pt x="1811" y="6460"/>
                </a:lnTo>
                <a:lnTo>
                  <a:pt x="1562" y="6460"/>
                </a:lnTo>
                <a:cubicBezTo>
                  <a:pt x="1385" y="6460"/>
                  <a:pt x="1243" y="6602"/>
                  <a:pt x="1243" y="6779"/>
                </a:cubicBezTo>
                <a:cubicBezTo>
                  <a:pt x="1243" y="6957"/>
                  <a:pt x="1385" y="7099"/>
                  <a:pt x="1562" y="7099"/>
                </a:cubicBezTo>
                <a:lnTo>
                  <a:pt x="1811" y="7099"/>
                </a:lnTo>
                <a:lnTo>
                  <a:pt x="1811" y="15617"/>
                </a:lnTo>
                <a:cubicBezTo>
                  <a:pt x="1598" y="14836"/>
                  <a:pt x="1172" y="14304"/>
                  <a:pt x="356" y="14126"/>
                </a:cubicBezTo>
                <a:lnTo>
                  <a:pt x="356" y="14126"/>
                </a:lnTo>
                <a:cubicBezTo>
                  <a:pt x="1" y="14659"/>
                  <a:pt x="356" y="14943"/>
                  <a:pt x="746" y="15227"/>
                </a:cubicBezTo>
                <a:cubicBezTo>
                  <a:pt x="1278" y="15617"/>
                  <a:pt x="1633" y="16078"/>
                  <a:pt x="1811" y="16362"/>
                </a:cubicBezTo>
                <a:lnTo>
                  <a:pt x="1811" y="37587"/>
                </a:lnTo>
                <a:cubicBezTo>
                  <a:pt x="1633" y="37907"/>
                  <a:pt x="1278" y="38368"/>
                  <a:pt x="746" y="38723"/>
                </a:cubicBezTo>
                <a:cubicBezTo>
                  <a:pt x="356" y="39007"/>
                  <a:pt x="1" y="39291"/>
                  <a:pt x="356" y="39823"/>
                </a:cubicBezTo>
                <a:cubicBezTo>
                  <a:pt x="1172" y="39646"/>
                  <a:pt x="1598" y="39113"/>
                  <a:pt x="1811" y="38333"/>
                </a:cubicBezTo>
                <a:lnTo>
                  <a:pt x="1811" y="46851"/>
                </a:lnTo>
                <a:lnTo>
                  <a:pt x="1562" y="46851"/>
                </a:lnTo>
                <a:cubicBezTo>
                  <a:pt x="1385" y="46851"/>
                  <a:pt x="1243" y="46993"/>
                  <a:pt x="1243" y="47170"/>
                </a:cubicBezTo>
                <a:cubicBezTo>
                  <a:pt x="1243" y="47383"/>
                  <a:pt x="1385" y="47525"/>
                  <a:pt x="1562" y="47525"/>
                </a:cubicBezTo>
                <a:lnTo>
                  <a:pt x="1811" y="47525"/>
                </a:lnTo>
                <a:lnTo>
                  <a:pt x="1811" y="52139"/>
                </a:lnTo>
                <a:cubicBezTo>
                  <a:pt x="1765" y="52185"/>
                  <a:pt x="1716" y="52208"/>
                  <a:pt x="1671" y="52208"/>
                </a:cubicBezTo>
                <a:cubicBezTo>
                  <a:pt x="1544" y="52208"/>
                  <a:pt x="1448" y="52028"/>
                  <a:pt x="1527" y="51713"/>
                </a:cubicBezTo>
                <a:cubicBezTo>
                  <a:pt x="1669" y="51146"/>
                  <a:pt x="1669" y="50329"/>
                  <a:pt x="1669" y="50329"/>
                </a:cubicBezTo>
                <a:lnTo>
                  <a:pt x="1669" y="50329"/>
                </a:lnTo>
                <a:cubicBezTo>
                  <a:pt x="1314" y="51926"/>
                  <a:pt x="356" y="52743"/>
                  <a:pt x="356" y="52743"/>
                </a:cubicBezTo>
                <a:cubicBezTo>
                  <a:pt x="570" y="52821"/>
                  <a:pt x="848" y="52877"/>
                  <a:pt x="1085" y="52877"/>
                </a:cubicBezTo>
                <a:cubicBezTo>
                  <a:pt x="1280" y="52877"/>
                  <a:pt x="1447" y="52839"/>
                  <a:pt x="1527" y="52743"/>
                </a:cubicBezTo>
                <a:lnTo>
                  <a:pt x="1527" y="52743"/>
                </a:lnTo>
                <a:cubicBezTo>
                  <a:pt x="1456" y="52991"/>
                  <a:pt x="1811" y="53914"/>
                  <a:pt x="1988" y="53949"/>
                </a:cubicBezTo>
                <a:cubicBezTo>
                  <a:pt x="2130" y="53914"/>
                  <a:pt x="2521" y="52991"/>
                  <a:pt x="2450" y="52743"/>
                </a:cubicBezTo>
                <a:lnTo>
                  <a:pt x="2450" y="52743"/>
                </a:lnTo>
                <a:cubicBezTo>
                  <a:pt x="2530" y="52839"/>
                  <a:pt x="2697" y="52877"/>
                  <a:pt x="2892" y="52877"/>
                </a:cubicBezTo>
                <a:cubicBezTo>
                  <a:pt x="3128" y="52877"/>
                  <a:pt x="3407" y="52821"/>
                  <a:pt x="3621" y="52743"/>
                </a:cubicBezTo>
                <a:cubicBezTo>
                  <a:pt x="3621" y="52743"/>
                  <a:pt x="2663" y="51926"/>
                  <a:pt x="2272" y="50329"/>
                </a:cubicBezTo>
                <a:lnTo>
                  <a:pt x="2272" y="50329"/>
                </a:lnTo>
                <a:cubicBezTo>
                  <a:pt x="2272" y="50329"/>
                  <a:pt x="2308" y="51146"/>
                  <a:pt x="2450" y="51713"/>
                </a:cubicBezTo>
                <a:cubicBezTo>
                  <a:pt x="2502" y="52028"/>
                  <a:pt x="2419" y="52208"/>
                  <a:pt x="2285" y="52208"/>
                </a:cubicBezTo>
                <a:cubicBezTo>
                  <a:pt x="2239" y="52208"/>
                  <a:pt x="2186" y="52185"/>
                  <a:pt x="2130" y="52139"/>
                </a:cubicBezTo>
                <a:lnTo>
                  <a:pt x="2130" y="47525"/>
                </a:lnTo>
                <a:lnTo>
                  <a:pt x="2379" y="47525"/>
                </a:lnTo>
                <a:cubicBezTo>
                  <a:pt x="2592" y="47525"/>
                  <a:pt x="2734" y="47383"/>
                  <a:pt x="2734" y="47170"/>
                </a:cubicBezTo>
                <a:cubicBezTo>
                  <a:pt x="2734" y="46993"/>
                  <a:pt x="2592" y="46851"/>
                  <a:pt x="2379" y="46851"/>
                </a:cubicBezTo>
                <a:lnTo>
                  <a:pt x="2130" y="46851"/>
                </a:lnTo>
                <a:lnTo>
                  <a:pt x="2130" y="38333"/>
                </a:lnTo>
                <a:cubicBezTo>
                  <a:pt x="2379" y="39113"/>
                  <a:pt x="2805" y="39646"/>
                  <a:pt x="3585" y="39823"/>
                </a:cubicBezTo>
                <a:cubicBezTo>
                  <a:pt x="3976" y="39291"/>
                  <a:pt x="3621" y="39007"/>
                  <a:pt x="3195" y="38723"/>
                </a:cubicBezTo>
                <a:cubicBezTo>
                  <a:pt x="2698" y="38368"/>
                  <a:pt x="2343" y="37907"/>
                  <a:pt x="2130" y="37587"/>
                </a:cubicBezTo>
                <a:lnTo>
                  <a:pt x="2130" y="16362"/>
                </a:lnTo>
                <a:cubicBezTo>
                  <a:pt x="2343" y="16078"/>
                  <a:pt x="2698" y="15617"/>
                  <a:pt x="3195" y="15227"/>
                </a:cubicBezTo>
                <a:cubicBezTo>
                  <a:pt x="3621" y="14943"/>
                  <a:pt x="3976" y="14659"/>
                  <a:pt x="3585" y="14126"/>
                </a:cubicBezTo>
                <a:lnTo>
                  <a:pt x="3585" y="14126"/>
                </a:lnTo>
                <a:cubicBezTo>
                  <a:pt x="2805" y="14304"/>
                  <a:pt x="2379" y="14836"/>
                  <a:pt x="2130" y="15617"/>
                </a:cubicBezTo>
                <a:lnTo>
                  <a:pt x="2130" y="7099"/>
                </a:lnTo>
                <a:lnTo>
                  <a:pt x="2379" y="7099"/>
                </a:lnTo>
                <a:cubicBezTo>
                  <a:pt x="2592" y="7099"/>
                  <a:pt x="2734" y="6957"/>
                  <a:pt x="2734" y="6779"/>
                </a:cubicBezTo>
                <a:cubicBezTo>
                  <a:pt x="2734" y="6602"/>
                  <a:pt x="2592" y="6460"/>
                  <a:pt x="2379" y="6460"/>
                </a:cubicBezTo>
                <a:lnTo>
                  <a:pt x="2130" y="6460"/>
                </a:lnTo>
                <a:lnTo>
                  <a:pt x="2130" y="1810"/>
                </a:lnTo>
                <a:cubicBezTo>
                  <a:pt x="2186" y="1764"/>
                  <a:pt x="2239" y="1742"/>
                  <a:pt x="2285" y="1742"/>
                </a:cubicBezTo>
                <a:cubicBezTo>
                  <a:pt x="2419" y="1742"/>
                  <a:pt x="2502" y="1921"/>
                  <a:pt x="2450" y="2236"/>
                </a:cubicBezTo>
                <a:cubicBezTo>
                  <a:pt x="2308" y="2804"/>
                  <a:pt x="2272" y="3620"/>
                  <a:pt x="2272" y="3620"/>
                </a:cubicBezTo>
                <a:cubicBezTo>
                  <a:pt x="2663" y="2023"/>
                  <a:pt x="3621" y="1207"/>
                  <a:pt x="3621" y="1207"/>
                </a:cubicBezTo>
                <a:cubicBezTo>
                  <a:pt x="3407" y="1129"/>
                  <a:pt x="3128" y="1073"/>
                  <a:pt x="2892" y="1073"/>
                </a:cubicBezTo>
                <a:cubicBezTo>
                  <a:pt x="2697" y="1073"/>
                  <a:pt x="2530" y="1111"/>
                  <a:pt x="2450" y="1207"/>
                </a:cubicBezTo>
                <a:cubicBezTo>
                  <a:pt x="2521" y="958"/>
                  <a:pt x="2130" y="36"/>
                  <a:pt x="1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27" name="Google Shape;427;p9"/>
          <p:cNvPicPr preferRelativeResize="0"/>
          <p:nvPr/>
        </p:nvPicPr>
        <p:blipFill>
          <a:blip r:embed="rId3">
            <a:alphaModFix amt="80000"/>
          </a:blip>
          <a:stretch>
            <a:fillRect/>
          </a:stretch>
        </p:blipFill>
        <p:spPr>
          <a:xfrm rot="10800000">
            <a:off x="787826" y="-13844"/>
            <a:ext cx="1550250" cy="1581088"/>
          </a:xfrm>
          <a:prstGeom prst="rect">
            <a:avLst/>
          </a:prstGeom>
          <a:noFill/>
          <a:ln>
            <a:noFill/>
          </a:ln>
        </p:spPr>
      </p:pic>
      <p:grpSp>
        <p:nvGrpSpPr>
          <p:cNvPr id="428" name="Google Shape;428;p9"/>
          <p:cNvGrpSpPr/>
          <p:nvPr/>
        </p:nvGrpSpPr>
        <p:grpSpPr>
          <a:xfrm>
            <a:off x="116946" y="179269"/>
            <a:ext cx="509858" cy="509809"/>
            <a:chOff x="4966162" y="3380224"/>
            <a:chExt cx="656103" cy="656125"/>
          </a:xfrm>
        </p:grpSpPr>
        <p:sp>
          <p:nvSpPr>
            <p:cNvPr id="429" name="Google Shape;429;p9"/>
            <p:cNvSpPr/>
            <p:nvPr/>
          </p:nvSpPr>
          <p:spPr>
            <a:xfrm>
              <a:off x="5088635" y="3438735"/>
              <a:ext cx="199732" cy="237186"/>
            </a:xfrm>
            <a:custGeom>
              <a:avLst/>
              <a:gdLst/>
              <a:ahLst/>
              <a:cxnLst/>
              <a:rect l="l" t="t" r="r" b="b"/>
              <a:pathLst>
                <a:path w="9087" h="10791" extrusionOk="0">
                  <a:moveTo>
                    <a:pt x="1740" y="1"/>
                  </a:moveTo>
                  <a:lnTo>
                    <a:pt x="1740" y="1"/>
                  </a:lnTo>
                  <a:cubicBezTo>
                    <a:pt x="1" y="5183"/>
                    <a:pt x="7419" y="5254"/>
                    <a:pt x="8945" y="10790"/>
                  </a:cubicBezTo>
                  <a:cubicBezTo>
                    <a:pt x="9087" y="7099"/>
                    <a:pt x="7809" y="746"/>
                    <a:pt x="1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9"/>
            <p:cNvSpPr/>
            <p:nvPr/>
          </p:nvSpPr>
          <p:spPr>
            <a:xfrm>
              <a:off x="5300061" y="3438735"/>
              <a:ext cx="198941" cy="237186"/>
            </a:xfrm>
            <a:custGeom>
              <a:avLst/>
              <a:gdLst/>
              <a:ahLst/>
              <a:cxnLst/>
              <a:rect l="l" t="t" r="r" b="b"/>
              <a:pathLst>
                <a:path w="9051" h="10791" extrusionOk="0">
                  <a:moveTo>
                    <a:pt x="7347" y="1"/>
                  </a:moveTo>
                  <a:lnTo>
                    <a:pt x="7347" y="1"/>
                  </a:lnTo>
                  <a:cubicBezTo>
                    <a:pt x="1242" y="746"/>
                    <a:pt x="0" y="7099"/>
                    <a:pt x="107" y="10790"/>
                  </a:cubicBezTo>
                  <a:cubicBezTo>
                    <a:pt x="1633" y="5254"/>
                    <a:pt x="9051" y="5183"/>
                    <a:pt x="7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9"/>
            <p:cNvSpPr/>
            <p:nvPr/>
          </p:nvSpPr>
          <p:spPr>
            <a:xfrm>
              <a:off x="5238429" y="3380224"/>
              <a:ext cx="110801" cy="123286"/>
            </a:xfrm>
            <a:custGeom>
              <a:avLst/>
              <a:gdLst/>
              <a:ahLst/>
              <a:cxnLst/>
              <a:rect l="l" t="t" r="r" b="b"/>
              <a:pathLst>
                <a:path w="5041" h="5609" extrusionOk="0">
                  <a:moveTo>
                    <a:pt x="2520" y="1"/>
                  </a:moveTo>
                  <a:cubicBezTo>
                    <a:pt x="2272" y="107"/>
                    <a:pt x="1704" y="1491"/>
                    <a:pt x="1810" y="1882"/>
                  </a:cubicBezTo>
                  <a:cubicBezTo>
                    <a:pt x="1697" y="1720"/>
                    <a:pt x="1443" y="1654"/>
                    <a:pt x="1139" y="1654"/>
                  </a:cubicBezTo>
                  <a:cubicBezTo>
                    <a:pt x="778" y="1654"/>
                    <a:pt x="347" y="1747"/>
                    <a:pt x="0" y="1882"/>
                  </a:cubicBezTo>
                  <a:cubicBezTo>
                    <a:pt x="0" y="1882"/>
                    <a:pt x="1491" y="3124"/>
                    <a:pt x="2059" y="5608"/>
                  </a:cubicBezTo>
                  <a:cubicBezTo>
                    <a:pt x="2059" y="5608"/>
                    <a:pt x="2023" y="4331"/>
                    <a:pt x="1810" y="3479"/>
                  </a:cubicBezTo>
                  <a:cubicBezTo>
                    <a:pt x="1708" y="2989"/>
                    <a:pt x="1853" y="2711"/>
                    <a:pt x="2055" y="2711"/>
                  </a:cubicBezTo>
                  <a:cubicBezTo>
                    <a:pt x="2204" y="2711"/>
                    <a:pt x="2384" y="2863"/>
                    <a:pt x="2520" y="3195"/>
                  </a:cubicBezTo>
                  <a:cubicBezTo>
                    <a:pt x="2671" y="2863"/>
                    <a:pt x="2861" y="2711"/>
                    <a:pt x="3012" y="2711"/>
                  </a:cubicBezTo>
                  <a:cubicBezTo>
                    <a:pt x="3217" y="2711"/>
                    <a:pt x="3353" y="2989"/>
                    <a:pt x="3230" y="3479"/>
                  </a:cubicBezTo>
                  <a:cubicBezTo>
                    <a:pt x="3017" y="4331"/>
                    <a:pt x="2982" y="5608"/>
                    <a:pt x="2982" y="5608"/>
                  </a:cubicBezTo>
                  <a:cubicBezTo>
                    <a:pt x="3585" y="3124"/>
                    <a:pt x="5040" y="1882"/>
                    <a:pt x="5040" y="1882"/>
                  </a:cubicBezTo>
                  <a:cubicBezTo>
                    <a:pt x="4713" y="1747"/>
                    <a:pt x="4291" y="1654"/>
                    <a:pt x="3934" y="1654"/>
                  </a:cubicBezTo>
                  <a:cubicBezTo>
                    <a:pt x="3633" y="1654"/>
                    <a:pt x="3379" y="1720"/>
                    <a:pt x="3266" y="1882"/>
                  </a:cubicBezTo>
                  <a:cubicBezTo>
                    <a:pt x="3372" y="1491"/>
                    <a:pt x="2769" y="107"/>
                    <a:pt x="2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9"/>
            <p:cNvSpPr/>
            <p:nvPr/>
          </p:nvSpPr>
          <p:spPr>
            <a:xfrm>
              <a:off x="5278213" y="3522215"/>
              <a:ext cx="32003" cy="21870"/>
            </a:xfrm>
            <a:custGeom>
              <a:avLst/>
              <a:gdLst/>
              <a:ahLst/>
              <a:cxnLst/>
              <a:rect l="l" t="t" r="r" b="b"/>
              <a:pathLst>
                <a:path w="1456" h="995" extrusionOk="0">
                  <a:moveTo>
                    <a:pt x="710" y="0"/>
                  </a:moveTo>
                  <a:cubicBezTo>
                    <a:pt x="320" y="0"/>
                    <a:pt x="0" y="213"/>
                    <a:pt x="0" y="497"/>
                  </a:cubicBezTo>
                  <a:cubicBezTo>
                    <a:pt x="0" y="781"/>
                    <a:pt x="320" y="994"/>
                    <a:pt x="710" y="994"/>
                  </a:cubicBezTo>
                  <a:cubicBezTo>
                    <a:pt x="1101" y="994"/>
                    <a:pt x="1456" y="781"/>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9"/>
            <p:cNvSpPr/>
            <p:nvPr/>
          </p:nvSpPr>
          <p:spPr>
            <a:xfrm>
              <a:off x="5024673" y="3717024"/>
              <a:ext cx="237186" cy="164366"/>
            </a:xfrm>
            <a:custGeom>
              <a:avLst/>
              <a:gdLst/>
              <a:ahLst/>
              <a:cxnLst/>
              <a:rect l="l" t="t" r="r" b="b"/>
              <a:pathLst>
                <a:path w="10791" h="7478" extrusionOk="0">
                  <a:moveTo>
                    <a:pt x="10244" y="0"/>
                  </a:moveTo>
                  <a:cubicBezTo>
                    <a:pt x="6474" y="0"/>
                    <a:pt x="677" y="1434"/>
                    <a:pt x="0" y="7216"/>
                  </a:cubicBezTo>
                  <a:cubicBezTo>
                    <a:pt x="535" y="7396"/>
                    <a:pt x="1014" y="7478"/>
                    <a:pt x="1451" y="7478"/>
                  </a:cubicBezTo>
                  <a:cubicBezTo>
                    <a:pt x="5221" y="7478"/>
                    <a:pt x="5796" y="1378"/>
                    <a:pt x="10790" y="11"/>
                  </a:cubicBezTo>
                  <a:cubicBezTo>
                    <a:pt x="10614" y="4"/>
                    <a:pt x="10431" y="0"/>
                    <a:pt x="10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9"/>
            <p:cNvSpPr/>
            <p:nvPr/>
          </p:nvSpPr>
          <p:spPr>
            <a:xfrm>
              <a:off x="5024673" y="3535381"/>
              <a:ext cx="237186" cy="164850"/>
            </a:xfrm>
            <a:custGeom>
              <a:avLst/>
              <a:gdLst/>
              <a:ahLst/>
              <a:cxnLst/>
              <a:rect l="l" t="t" r="r" b="b"/>
              <a:pathLst>
                <a:path w="10791" h="7500" extrusionOk="0">
                  <a:moveTo>
                    <a:pt x="1427" y="1"/>
                  </a:moveTo>
                  <a:cubicBezTo>
                    <a:pt x="997" y="1"/>
                    <a:pt x="525" y="79"/>
                    <a:pt x="0" y="253"/>
                  </a:cubicBezTo>
                  <a:cubicBezTo>
                    <a:pt x="683" y="6128"/>
                    <a:pt x="6593" y="7500"/>
                    <a:pt x="10359" y="7500"/>
                  </a:cubicBezTo>
                  <a:cubicBezTo>
                    <a:pt x="10506" y="7500"/>
                    <a:pt x="10650" y="7498"/>
                    <a:pt x="10790" y="7494"/>
                  </a:cubicBezTo>
                  <a:cubicBezTo>
                    <a:pt x="5786" y="6123"/>
                    <a:pt x="5218" y="1"/>
                    <a:pt x="1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9"/>
            <p:cNvSpPr/>
            <p:nvPr/>
          </p:nvSpPr>
          <p:spPr>
            <a:xfrm>
              <a:off x="4966162" y="3653282"/>
              <a:ext cx="122495" cy="110801"/>
            </a:xfrm>
            <a:custGeom>
              <a:avLst/>
              <a:gdLst/>
              <a:ahLst/>
              <a:cxnLst/>
              <a:rect l="l" t="t" r="r" b="b"/>
              <a:pathLst>
                <a:path w="5573" h="5041" extrusionOk="0">
                  <a:moveTo>
                    <a:pt x="1846" y="0"/>
                  </a:moveTo>
                  <a:cubicBezTo>
                    <a:pt x="1633" y="603"/>
                    <a:pt x="1526" y="1526"/>
                    <a:pt x="1846" y="1775"/>
                  </a:cubicBezTo>
                  <a:cubicBezTo>
                    <a:pt x="1815" y="1766"/>
                    <a:pt x="1777" y="1762"/>
                    <a:pt x="1735" y="1762"/>
                  </a:cubicBezTo>
                  <a:cubicBezTo>
                    <a:pt x="1243" y="1762"/>
                    <a:pt x="66" y="2291"/>
                    <a:pt x="0" y="2520"/>
                  </a:cubicBezTo>
                  <a:cubicBezTo>
                    <a:pt x="65" y="2748"/>
                    <a:pt x="1232" y="3243"/>
                    <a:pt x="1728" y="3243"/>
                  </a:cubicBezTo>
                  <a:cubicBezTo>
                    <a:pt x="1773" y="3243"/>
                    <a:pt x="1813" y="3239"/>
                    <a:pt x="1846" y="3230"/>
                  </a:cubicBezTo>
                  <a:lnTo>
                    <a:pt x="1846" y="3230"/>
                  </a:lnTo>
                  <a:cubicBezTo>
                    <a:pt x="1526" y="3478"/>
                    <a:pt x="1633" y="4401"/>
                    <a:pt x="1846" y="5040"/>
                  </a:cubicBezTo>
                  <a:cubicBezTo>
                    <a:pt x="1846" y="5040"/>
                    <a:pt x="3088" y="3549"/>
                    <a:pt x="5573" y="2982"/>
                  </a:cubicBezTo>
                  <a:lnTo>
                    <a:pt x="5573" y="2982"/>
                  </a:lnTo>
                  <a:cubicBezTo>
                    <a:pt x="5572" y="2982"/>
                    <a:pt x="4295" y="3017"/>
                    <a:pt x="3443" y="3230"/>
                  </a:cubicBezTo>
                  <a:cubicBezTo>
                    <a:pt x="3332" y="3253"/>
                    <a:pt x="3232" y="3264"/>
                    <a:pt x="3145" y="3264"/>
                  </a:cubicBezTo>
                  <a:cubicBezTo>
                    <a:pt x="2561" y="3264"/>
                    <a:pt x="2511" y="2798"/>
                    <a:pt x="3159" y="2520"/>
                  </a:cubicBezTo>
                  <a:cubicBezTo>
                    <a:pt x="2526" y="2219"/>
                    <a:pt x="2559" y="1764"/>
                    <a:pt x="3105" y="1764"/>
                  </a:cubicBezTo>
                  <a:cubicBezTo>
                    <a:pt x="3201" y="1764"/>
                    <a:pt x="3315" y="1778"/>
                    <a:pt x="3443" y="1810"/>
                  </a:cubicBezTo>
                  <a:cubicBezTo>
                    <a:pt x="4330" y="2023"/>
                    <a:pt x="5573" y="2059"/>
                    <a:pt x="5573" y="2059"/>
                  </a:cubicBezTo>
                  <a:cubicBezTo>
                    <a:pt x="3088" y="1455"/>
                    <a:pt x="184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9"/>
            <p:cNvSpPr/>
            <p:nvPr/>
          </p:nvSpPr>
          <p:spPr>
            <a:xfrm>
              <a:off x="5107362" y="3692274"/>
              <a:ext cx="21870" cy="32003"/>
            </a:xfrm>
            <a:custGeom>
              <a:avLst/>
              <a:gdLst/>
              <a:ahLst/>
              <a:cxnLst/>
              <a:rect l="l" t="t" r="r" b="b"/>
              <a:pathLst>
                <a:path w="995" h="1456" extrusionOk="0">
                  <a:moveTo>
                    <a:pt x="497" y="1"/>
                  </a:moveTo>
                  <a:cubicBezTo>
                    <a:pt x="249" y="1"/>
                    <a:pt x="0" y="320"/>
                    <a:pt x="0" y="746"/>
                  </a:cubicBezTo>
                  <a:cubicBezTo>
                    <a:pt x="0" y="1137"/>
                    <a:pt x="249" y="1456"/>
                    <a:pt x="497" y="1456"/>
                  </a:cubicBezTo>
                  <a:cubicBezTo>
                    <a:pt x="781" y="1456"/>
                    <a:pt x="994" y="1137"/>
                    <a:pt x="994" y="746"/>
                  </a:cubicBezTo>
                  <a:cubicBezTo>
                    <a:pt x="994" y="320"/>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9"/>
            <p:cNvSpPr/>
            <p:nvPr/>
          </p:nvSpPr>
          <p:spPr>
            <a:xfrm>
              <a:off x="5300061" y="3740652"/>
              <a:ext cx="198941" cy="237186"/>
            </a:xfrm>
            <a:custGeom>
              <a:avLst/>
              <a:gdLst/>
              <a:ahLst/>
              <a:cxnLst/>
              <a:rect l="l" t="t" r="r" b="b"/>
              <a:pathLst>
                <a:path w="9051" h="10791" extrusionOk="0">
                  <a:moveTo>
                    <a:pt x="107" y="0"/>
                  </a:moveTo>
                  <a:cubicBezTo>
                    <a:pt x="0" y="3727"/>
                    <a:pt x="1242" y="10080"/>
                    <a:pt x="7347" y="10790"/>
                  </a:cubicBezTo>
                  <a:cubicBezTo>
                    <a:pt x="9051" y="5644"/>
                    <a:pt x="1633" y="5573"/>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9"/>
            <p:cNvSpPr/>
            <p:nvPr/>
          </p:nvSpPr>
          <p:spPr>
            <a:xfrm>
              <a:off x="5088635" y="3740652"/>
              <a:ext cx="199732" cy="237186"/>
            </a:xfrm>
            <a:custGeom>
              <a:avLst/>
              <a:gdLst/>
              <a:ahLst/>
              <a:cxnLst/>
              <a:rect l="l" t="t" r="r" b="b"/>
              <a:pathLst>
                <a:path w="9087" h="10791" extrusionOk="0">
                  <a:moveTo>
                    <a:pt x="8945" y="0"/>
                  </a:moveTo>
                  <a:cubicBezTo>
                    <a:pt x="7419" y="5573"/>
                    <a:pt x="1" y="5644"/>
                    <a:pt x="1740" y="10790"/>
                  </a:cubicBezTo>
                  <a:cubicBezTo>
                    <a:pt x="7809" y="10080"/>
                    <a:pt x="9087" y="3727"/>
                    <a:pt x="89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9"/>
            <p:cNvSpPr/>
            <p:nvPr/>
          </p:nvSpPr>
          <p:spPr>
            <a:xfrm>
              <a:off x="5238429" y="3913833"/>
              <a:ext cx="110801" cy="122517"/>
            </a:xfrm>
            <a:custGeom>
              <a:avLst/>
              <a:gdLst/>
              <a:ahLst/>
              <a:cxnLst/>
              <a:rect l="l" t="t" r="r" b="b"/>
              <a:pathLst>
                <a:path w="5041" h="5574" extrusionOk="0">
                  <a:moveTo>
                    <a:pt x="2059" y="1"/>
                  </a:moveTo>
                  <a:lnTo>
                    <a:pt x="2059" y="1"/>
                  </a:lnTo>
                  <a:cubicBezTo>
                    <a:pt x="1455" y="2485"/>
                    <a:pt x="0" y="3727"/>
                    <a:pt x="0" y="3727"/>
                  </a:cubicBezTo>
                  <a:cubicBezTo>
                    <a:pt x="351" y="3844"/>
                    <a:pt x="787" y="3929"/>
                    <a:pt x="1150" y="3929"/>
                  </a:cubicBezTo>
                  <a:cubicBezTo>
                    <a:pt x="1449" y="3929"/>
                    <a:pt x="1698" y="3872"/>
                    <a:pt x="1810" y="3727"/>
                  </a:cubicBezTo>
                  <a:lnTo>
                    <a:pt x="1810" y="3727"/>
                  </a:lnTo>
                  <a:cubicBezTo>
                    <a:pt x="1704" y="4118"/>
                    <a:pt x="2272" y="5502"/>
                    <a:pt x="2520" y="5573"/>
                  </a:cubicBezTo>
                  <a:cubicBezTo>
                    <a:pt x="2769" y="5502"/>
                    <a:pt x="3372" y="4118"/>
                    <a:pt x="3230" y="3727"/>
                  </a:cubicBezTo>
                  <a:lnTo>
                    <a:pt x="3230" y="3727"/>
                  </a:lnTo>
                  <a:cubicBezTo>
                    <a:pt x="3358" y="3872"/>
                    <a:pt x="3617" y="3929"/>
                    <a:pt x="3917" y="3929"/>
                  </a:cubicBezTo>
                  <a:cubicBezTo>
                    <a:pt x="4282" y="3929"/>
                    <a:pt x="4709" y="3844"/>
                    <a:pt x="5040" y="3727"/>
                  </a:cubicBezTo>
                  <a:cubicBezTo>
                    <a:pt x="5040" y="3727"/>
                    <a:pt x="3585" y="2485"/>
                    <a:pt x="2982" y="1"/>
                  </a:cubicBezTo>
                  <a:lnTo>
                    <a:pt x="2982" y="1"/>
                  </a:lnTo>
                  <a:cubicBezTo>
                    <a:pt x="2982" y="1"/>
                    <a:pt x="3017" y="1279"/>
                    <a:pt x="3230" y="2130"/>
                  </a:cubicBezTo>
                  <a:cubicBezTo>
                    <a:pt x="3332" y="2617"/>
                    <a:pt x="3201" y="2884"/>
                    <a:pt x="3005" y="2884"/>
                  </a:cubicBezTo>
                  <a:cubicBezTo>
                    <a:pt x="2857" y="2884"/>
                    <a:pt x="2672" y="2734"/>
                    <a:pt x="2520" y="2414"/>
                  </a:cubicBezTo>
                  <a:cubicBezTo>
                    <a:pt x="2368" y="2734"/>
                    <a:pt x="2183" y="2884"/>
                    <a:pt x="2036" y="2884"/>
                  </a:cubicBezTo>
                  <a:cubicBezTo>
                    <a:pt x="1839" y="2884"/>
                    <a:pt x="1709" y="2617"/>
                    <a:pt x="1810" y="2130"/>
                  </a:cubicBezTo>
                  <a:cubicBezTo>
                    <a:pt x="2023" y="1279"/>
                    <a:pt x="2059" y="1"/>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9"/>
            <p:cNvSpPr/>
            <p:nvPr/>
          </p:nvSpPr>
          <p:spPr>
            <a:xfrm>
              <a:off x="5278213" y="3873280"/>
              <a:ext cx="32003" cy="21848"/>
            </a:xfrm>
            <a:custGeom>
              <a:avLst/>
              <a:gdLst/>
              <a:ahLst/>
              <a:cxnLst/>
              <a:rect l="l" t="t" r="r" b="b"/>
              <a:pathLst>
                <a:path w="1456" h="994" extrusionOk="0">
                  <a:moveTo>
                    <a:pt x="710" y="0"/>
                  </a:moveTo>
                  <a:cubicBezTo>
                    <a:pt x="320" y="0"/>
                    <a:pt x="0" y="213"/>
                    <a:pt x="0" y="497"/>
                  </a:cubicBezTo>
                  <a:cubicBezTo>
                    <a:pt x="0" y="745"/>
                    <a:pt x="320" y="994"/>
                    <a:pt x="710" y="994"/>
                  </a:cubicBezTo>
                  <a:cubicBezTo>
                    <a:pt x="1101" y="994"/>
                    <a:pt x="1456" y="745"/>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9"/>
            <p:cNvSpPr/>
            <p:nvPr/>
          </p:nvSpPr>
          <p:spPr>
            <a:xfrm>
              <a:off x="5326569" y="3535381"/>
              <a:ext cx="237186" cy="164850"/>
            </a:xfrm>
            <a:custGeom>
              <a:avLst/>
              <a:gdLst/>
              <a:ahLst/>
              <a:cxnLst/>
              <a:rect l="l" t="t" r="r" b="b"/>
              <a:pathLst>
                <a:path w="10791" h="7500" extrusionOk="0">
                  <a:moveTo>
                    <a:pt x="9354" y="1"/>
                  </a:moveTo>
                  <a:cubicBezTo>
                    <a:pt x="5538" y="1"/>
                    <a:pt x="4973" y="6123"/>
                    <a:pt x="1" y="7494"/>
                  </a:cubicBezTo>
                  <a:cubicBezTo>
                    <a:pt x="140" y="7498"/>
                    <a:pt x="283" y="7500"/>
                    <a:pt x="429" y="7500"/>
                  </a:cubicBezTo>
                  <a:cubicBezTo>
                    <a:pt x="4162" y="7500"/>
                    <a:pt x="10073" y="6128"/>
                    <a:pt x="10791" y="253"/>
                  </a:cubicBezTo>
                  <a:cubicBezTo>
                    <a:pt x="10263" y="79"/>
                    <a:pt x="9787" y="1"/>
                    <a:pt x="9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9"/>
            <p:cNvSpPr/>
            <p:nvPr/>
          </p:nvSpPr>
          <p:spPr>
            <a:xfrm>
              <a:off x="5326569" y="3717024"/>
              <a:ext cx="237186" cy="164366"/>
            </a:xfrm>
            <a:custGeom>
              <a:avLst/>
              <a:gdLst/>
              <a:ahLst/>
              <a:cxnLst/>
              <a:rect l="l" t="t" r="r" b="b"/>
              <a:pathLst>
                <a:path w="10791" h="7478" extrusionOk="0">
                  <a:moveTo>
                    <a:pt x="542" y="0"/>
                  </a:moveTo>
                  <a:cubicBezTo>
                    <a:pt x="356" y="0"/>
                    <a:pt x="176" y="4"/>
                    <a:pt x="1" y="11"/>
                  </a:cubicBezTo>
                  <a:cubicBezTo>
                    <a:pt x="4963" y="1378"/>
                    <a:pt x="5535" y="7478"/>
                    <a:pt x="9330" y="7478"/>
                  </a:cubicBezTo>
                  <a:cubicBezTo>
                    <a:pt x="9770" y="7478"/>
                    <a:pt x="10253" y="7396"/>
                    <a:pt x="10791" y="7216"/>
                  </a:cubicBezTo>
                  <a:cubicBezTo>
                    <a:pt x="10081" y="1434"/>
                    <a:pt x="4281" y="0"/>
                    <a:pt x="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9"/>
            <p:cNvSpPr/>
            <p:nvPr/>
          </p:nvSpPr>
          <p:spPr>
            <a:xfrm>
              <a:off x="5498980" y="3653282"/>
              <a:ext cx="123286" cy="110801"/>
            </a:xfrm>
            <a:custGeom>
              <a:avLst/>
              <a:gdLst/>
              <a:ahLst/>
              <a:cxnLst/>
              <a:rect l="l" t="t" r="r" b="b"/>
              <a:pathLst>
                <a:path w="5609" h="5041" extrusionOk="0">
                  <a:moveTo>
                    <a:pt x="3728" y="0"/>
                  </a:moveTo>
                  <a:cubicBezTo>
                    <a:pt x="3728" y="0"/>
                    <a:pt x="2485" y="1455"/>
                    <a:pt x="1" y="2059"/>
                  </a:cubicBezTo>
                  <a:cubicBezTo>
                    <a:pt x="1" y="2059"/>
                    <a:pt x="1279" y="2023"/>
                    <a:pt x="2130" y="1810"/>
                  </a:cubicBezTo>
                  <a:cubicBezTo>
                    <a:pt x="2247" y="1786"/>
                    <a:pt x="2351" y="1775"/>
                    <a:pt x="2443" y="1775"/>
                  </a:cubicBezTo>
                  <a:cubicBezTo>
                    <a:pt x="3023" y="1775"/>
                    <a:pt x="3093" y="2214"/>
                    <a:pt x="2450" y="2520"/>
                  </a:cubicBezTo>
                  <a:cubicBezTo>
                    <a:pt x="3098" y="2798"/>
                    <a:pt x="3022" y="3264"/>
                    <a:pt x="2430" y="3264"/>
                  </a:cubicBezTo>
                  <a:cubicBezTo>
                    <a:pt x="2342" y="3264"/>
                    <a:pt x="2242" y="3253"/>
                    <a:pt x="2130" y="3230"/>
                  </a:cubicBezTo>
                  <a:cubicBezTo>
                    <a:pt x="1279" y="3017"/>
                    <a:pt x="1" y="2982"/>
                    <a:pt x="1" y="2982"/>
                  </a:cubicBezTo>
                  <a:lnTo>
                    <a:pt x="1" y="2982"/>
                  </a:lnTo>
                  <a:cubicBezTo>
                    <a:pt x="2485" y="3585"/>
                    <a:pt x="3728" y="5040"/>
                    <a:pt x="3728" y="5040"/>
                  </a:cubicBezTo>
                  <a:cubicBezTo>
                    <a:pt x="3976" y="4401"/>
                    <a:pt x="4083" y="3478"/>
                    <a:pt x="3728" y="3230"/>
                  </a:cubicBezTo>
                  <a:lnTo>
                    <a:pt x="3728" y="3230"/>
                  </a:lnTo>
                  <a:cubicBezTo>
                    <a:pt x="3760" y="3239"/>
                    <a:pt x="3800" y="3243"/>
                    <a:pt x="3846" y="3243"/>
                  </a:cubicBezTo>
                  <a:cubicBezTo>
                    <a:pt x="4342" y="3243"/>
                    <a:pt x="5511" y="2748"/>
                    <a:pt x="5609" y="2520"/>
                  </a:cubicBezTo>
                  <a:cubicBezTo>
                    <a:pt x="5513" y="2297"/>
                    <a:pt x="4390" y="1789"/>
                    <a:pt x="3878" y="1789"/>
                  </a:cubicBezTo>
                  <a:cubicBezTo>
                    <a:pt x="3819" y="1789"/>
                    <a:pt x="3768" y="1796"/>
                    <a:pt x="3728" y="1810"/>
                  </a:cubicBezTo>
                  <a:cubicBezTo>
                    <a:pt x="4083" y="1526"/>
                    <a:pt x="3976" y="603"/>
                    <a:pt x="3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9"/>
            <p:cNvSpPr/>
            <p:nvPr/>
          </p:nvSpPr>
          <p:spPr>
            <a:xfrm>
              <a:off x="5458427" y="3692274"/>
              <a:ext cx="21870" cy="32003"/>
            </a:xfrm>
            <a:custGeom>
              <a:avLst/>
              <a:gdLst/>
              <a:ahLst/>
              <a:cxnLst/>
              <a:rect l="l" t="t" r="r" b="b"/>
              <a:pathLst>
                <a:path w="995" h="1456" extrusionOk="0">
                  <a:moveTo>
                    <a:pt x="497" y="1"/>
                  </a:moveTo>
                  <a:cubicBezTo>
                    <a:pt x="213" y="1"/>
                    <a:pt x="0" y="356"/>
                    <a:pt x="0" y="746"/>
                  </a:cubicBezTo>
                  <a:cubicBezTo>
                    <a:pt x="0" y="1137"/>
                    <a:pt x="213" y="1456"/>
                    <a:pt x="497" y="1456"/>
                  </a:cubicBezTo>
                  <a:cubicBezTo>
                    <a:pt x="781" y="1456"/>
                    <a:pt x="994" y="1137"/>
                    <a:pt x="994" y="746"/>
                  </a:cubicBezTo>
                  <a:cubicBezTo>
                    <a:pt x="994" y="356"/>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9"/>
            <p:cNvSpPr/>
            <p:nvPr/>
          </p:nvSpPr>
          <p:spPr>
            <a:xfrm>
              <a:off x="5265728" y="3680581"/>
              <a:ext cx="56181" cy="56181"/>
            </a:xfrm>
            <a:custGeom>
              <a:avLst/>
              <a:gdLst/>
              <a:ahLst/>
              <a:cxnLst/>
              <a:rect l="l" t="t" r="r" b="b"/>
              <a:pathLst>
                <a:path w="2556" h="2556" extrusionOk="0">
                  <a:moveTo>
                    <a:pt x="1278" y="0"/>
                  </a:moveTo>
                  <a:cubicBezTo>
                    <a:pt x="1101" y="604"/>
                    <a:pt x="639" y="1101"/>
                    <a:pt x="1" y="1278"/>
                  </a:cubicBezTo>
                  <a:cubicBezTo>
                    <a:pt x="639" y="1456"/>
                    <a:pt x="1101" y="1952"/>
                    <a:pt x="1278" y="2556"/>
                  </a:cubicBezTo>
                  <a:cubicBezTo>
                    <a:pt x="1456" y="1952"/>
                    <a:pt x="1953" y="1456"/>
                    <a:pt x="2556" y="1278"/>
                  </a:cubicBezTo>
                  <a:cubicBezTo>
                    <a:pt x="1953" y="1101"/>
                    <a:pt x="1456" y="604"/>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 name="Google Shape;446;p9"/>
          <p:cNvGrpSpPr/>
          <p:nvPr/>
        </p:nvGrpSpPr>
        <p:grpSpPr>
          <a:xfrm>
            <a:off x="8517196" y="179269"/>
            <a:ext cx="509858" cy="509809"/>
            <a:chOff x="4966162" y="3380224"/>
            <a:chExt cx="656103" cy="656125"/>
          </a:xfrm>
        </p:grpSpPr>
        <p:sp>
          <p:nvSpPr>
            <p:cNvPr id="447" name="Google Shape;447;p9"/>
            <p:cNvSpPr/>
            <p:nvPr/>
          </p:nvSpPr>
          <p:spPr>
            <a:xfrm>
              <a:off x="5088635" y="3438735"/>
              <a:ext cx="199732" cy="237186"/>
            </a:xfrm>
            <a:custGeom>
              <a:avLst/>
              <a:gdLst/>
              <a:ahLst/>
              <a:cxnLst/>
              <a:rect l="l" t="t" r="r" b="b"/>
              <a:pathLst>
                <a:path w="9087" h="10791" extrusionOk="0">
                  <a:moveTo>
                    <a:pt x="1740" y="1"/>
                  </a:moveTo>
                  <a:lnTo>
                    <a:pt x="1740" y="1"/>
                  </a:lnTo>
                  <a:cubicBezTo>
                    <a:pt x="1" y="5183"/>
                    <a:pt x="7419" y="5254"/>
                    <a:pt x="8945" y="10790"/>
                  </a:cubicBezTo>
                  <a:cubicBezTo>
                    <a:pt x="9087" y="7099"/>
                    <a:pt x="7809" y="746"/>
                    <a:pt x="1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9"/>
            <p:cNvSpPr/>
            <p:nvPr/>
          </p:nvSpPr>
          <p:spPr>
            <a:xfrm>
              <a:off x="5300061" y="3438735"/>
              <a:ext cx="198941" cy="237186"/>
            </a:xfrm>
            <a:custGeom>
              <a:avLst/>
              <a:gdLst/>
              <a:ahLst/>
              <a:cxnLst/>
              <a:rect l="l" t="t" r="r" b="b"/>
              <a:pathLst>
                <a:path w="9051" h="10791" extrusionOk="0">
                  <a:moveTo>
                    <a:pt x="7347" y="1"/>
                  </a:moveTo>
                  <a:lnTo>
                    <a:pt x="7347" y="1"/>
                  </a:lnTo>
                  <a:cubicBezTo>
                    <a:pt x="1242" y="746"/>
                    <a:pt x="0" y="7099"/>
                    <a:pt x="107" y="10790"/>
                  </a:cubicBezTo>
                  <a:cubicBezTo>
                    <a:pt x="1633" y="5254"/>
                    <a:pt x="9051" y="5183"/>
                    <a:pt x="7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9"/>
            <p:cNvSpPr/>
            <p:nvPr/>
          </p:nvSpPr>
          <p:spPr>
            <a:xfrm>
              <a:off x="5238429" y="3380224"/>
              <a:ext cx="110801" cy="123286"/>
            </a:xfrm>
            <a:custGeom>
              <a:avLst/>
              <a:gdLst/>
              <a:ahLst/>
              <a:cxnLst/>
              <a:rect l="l" t="t" r="r" b="b"/>
              <a:pathLst>
                <a:path w="5041" h="5609" extrusionOk="0">
                  <a:moveTo>
                    <a:pt x="2520" y="1"/>
                  </a:moveTo>
                  <a:cubicBezTo>
                    <a:pt x="2272" y="107"/>
                    <a:pt x="1704" y="1491"/>
                    <a:pt x="1810" y="1882"/>
                  </a:cubicBezTo>
                  <a:cubicBezTo>
                    <a:pt x="1697" y="1720"/>
                    <a:pt x="1443" y="1654"/>
                    <a:pt x="1139" y="1654"/>
                  </a:cubicBezTo>
                  <a:cubicBezTo>
                    <a:pt x="778" y="1654"/>
                    <a:pt x="347" y="1747"/>
                    <a:pt x="0" y="1882"/>
                  </a:cubicBezTo>
                  <a:cubicBezTo>
                    <a:pt x="0" y="1882"/>
                    <a:pt x="1491" y="3124"/>
                    <a:pt x="2059" y="5608"/>
                  </a:cubicBezTo>
                  <a:cubicBezTo>
                    <a:pt x="2059" y="5608"/>
                    <a:pt x="2023" y="4331"/>
                    <a:pt x="1810" y="3479"/>
                  </a:cubicBezTo>
                  <a:cubicBezTo>
                    <a:pt x="1708" y="2989"/>
                    <a:pt x="1853" y="2711"/>
                    <a:pt x="2055" y="2711"/>
                  </a:cubicBezTo>
                  <a:cubicBezTo>
                    <a:pt x="2204" y="2711"/>
                    <a:pt x="2384" y="2863"/>
                    <a:pt x="2520" y="3195"/>
                  </a:cubicBezTo>
                  <a:cubicBezTo>
                    <a:pt x="2671" y="2863"/>
                    <a:pt x="2861" y="2711"/>
                    <a:pt x="3012" y="2711"/>
                  </a:cubicBezTo>
                  <a:cubicBezTo>
                    <a:pt x="3217" y="2711"/>
                    <a:pt x="3353" y="2989"/>
                    <a:pt x="3230" y="3479"/>
                  </a:cubicBezTo>
                  <a:cubicBezTo>
                    <a:pt x="3017" y="4331"/>
                    <a:pt x="2982" y="5608"/>
                    <a:pt x="2982" y="5608"/>
                  </a:cubicBezTo>
                  <a:cubicBezTo>
                    <a:pt x="3585" y="3124"/>
                    <a:pt x="5040" y="1882"/>
                    <a:pt x="5040" y="1882"/>
                  </a:cubicBezTo>
                  <a:cubicBezTo>
                    <a:pt x="4713" y="1747"/>
                    <a:pt x="4291" y="1654"/>
                    <a:pt x="3934" y="1654"/>
                  </a:cubicBezTo>
                  <a:cubicBezTo>
                    <a:pt x="3633" y="1654"/>
                    <a:pt x="3379" y="1720"/>
                    <a:pt x="3266" y="1882"/>
                  </a:cubicBezTo>
                  <a:cubicBezTo>
                    <a:pt x="3372" y="1491"/>
                    <a:pt x="2769" y="107"/>
                    <a:pt x="2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9"/>
            <p:cNvSpPr/>
            <p:nvPr/>
          </p:nvSpPr>
          <p:spPr>
            <a:xfrm>
              <a:off x="5278213" y="3522215"/>
              <a:ext cx="32003" cy="21870"/>
            </a:xfrm>
            <a:custGeom>
              <a:avLst/>
              <a:gdLst/>
              <a:ahLst/>
              <a:cxnLst/>
              <a:rect l="l" t="t" r="r" b="b"/>
              <a:pathLst>
                <a:path w="1456" h="995" extrusionOk="0">
                  <a:moveTo>
                    <a:pt x="710" y="0"/>
                  </a:moveTo>
                  <a:cubicBezTo>
                    <a:pt x="320" y="0"/>
                    <a:pt x="0" y="213"/>
                    <a:pt x="0" y="497"/>
                  </a:cubicBezTo>
                  <a:cubicBezTo>
                    <a:pt x="0" y="781"/>
                    <a:pt x="320" y="994"/>
                    <a:pt x="710" y="994"/>
                  </a:cubicBezTo>
                  <a:cubicBezTo>
                    <a:pt x="1101" y="994"/>
                    <a:pt x="1456" y="781"/>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9"/>
            <p:cNvSpPr/>
            <p:nvPr/>
          </p:nvSpPr>
          <p:spPr>
            <a:xfrm>
              <a:off x="5024673" y="3717024"/>
              <a:ext cx="237186" cy="164366"/>
            </a:xfrm>
            <a:custGeom>
              <a:avLst/>
              <a:gdLst/>
              <a:ahLst/>
              <a:cxnLst/>
              <a:rect l="l" t="t" r="r" b="b"/>
              <a:pathLst>
                <a:path w="10791" h="7478" extrusionOk="0">
                  <a:moveTo>
                    <a:pt x="10244" y="0"/>
                  </a:moveTo>
                  <a:cubicBezTo>
                    <a:pt x="6474" y="0"/>
                    <a:pt x="677" y="1434"/>
                    <a:pt x="0" y="7216"/>
                  </a:cubicBezTo>
                  <a:cubicBezTo>
                    <a:pt x="535" y="7396"/>
                    <a:pt x="1014" y="7478"/>
                    <a:pt x="1451" y="7478"/>
                  </a:cubicBezTo>
                  <a:cubicBezTo>
                    <a:pt x="5221" y="7478"/>
                    <a:pt x="5796" y="1378"/>
                    <a:pt x="10790" y="11"/>
                  </a:cubicBezTo>
                  <a:cubicBezTo>
                    <a:pt x="10614" y="4"/>
                    <a:pt x="10431" y="0"/>
                    <a:pt x="10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9"/>
            <p:cNvSpPr/>
            <p:nvPr/>
          </p:nvSpPr>
          <p:spPr>
            <a:xfrm>
              <a:off x="5024673" y="3535381"/>
              <a:ext cx="237186" cy="164850"/>
            </a:xfrm>
            <a:custGeom>
              <a:avLst/>
              <a:gdLst/>
              <a:ahLst/>
              <a:cxnLst/>
              <a:rect l="l" t="t" r="r" b="b"/>
              <a:pathLst>
                <a:path w="10791" h="7500" extrusionOk="0">
                  <a:moveTo>
                    <a:pt x="1427" y="1"/>
                  </a:moveTo>
                  <a:cubicBezTo>
                    <a:pt x="997" y="1"/>
                    <a:pt x="525" y="79"/>
                    <a:pt x="0" y="253"/>
                  </a:cubicBezTo>
                  <a:cubicBezTo>
                    <a:pt x="683" y="6128"/>
                    <a:pt x="6593" y="7500"/>
                    <a:pt x="10359" y="7500"/>
                  </a:cubicBezTo>
                  <a:cubicBezTo>
                    <a:pt x="10506" y="7500"/>
                    <a:pt x="10650" y="7498"/>
                    <a:pt x="10790" y="7494"/>
                  </a:cubicBezTo>
                  <a:cubicBezTo>
                    <a:pt x="5786" y="6123"/>
                    <a:pt x="5218" y="1"/>
                    <a:pt x="1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9"/>
            <p:cNvSpPr/>
            <p:nvPr/>
          </p:nvSpPr>
          <p:spPr>
            <a:xfrm>
              <a:off x="4966162" y="3653282"/>
              <a:ext cx="122495" cy="110801"/>
            </a:xfrm>
            <a:custGeom>
              <a:avLst/>
              <a:gdLst/>
              <a:ahLst/>
              <a:cxnLst/>
              <a:rect l="l" t="t" r="r" b="b"/>
              <a:pathLst>
                <a:path w="5573" h="5041" extrusionOk="0">
                  <a:moveTo>
                    <a:pt x="1846" y="0"/>
                  </a:moveTo>
                  <a:cubicBezTo>
                    <a:pt x="1633" y="603"/>
                    <a:pt x="1526" y="1526"/>
                    <a:pt x="1846" y="1775"/>
                  </a:cubicBezTo>
                  <a:cubicBezTo>
                    <a:pt x="1815" y="1766"/>
                    <a:pt x="1777" y="1762"/>
                    <a:pt x="1735" y="1762"/>
                  </a:cubicBezTo>
                  <a:cubicBezTo>
                    <a:pt x="1243" y="1762"/>
                    <a:pt x="66" y="2291"/>
                    <a:pt x="0" y="2520"/>
                  </a:cubicBezTo>
                  <a:cubicBezTo>
                    <a:pt x="65" y="2748"/>
                    <a:pt x="1232" y="3243"/>
                    <a:pt x="1728" y="3243"/>
                  </a:cubicBezTo>
                  <a:cubicBezTo>
                    <a:pt x="1773" y="3243"/>
                    <a:pt x="1813" y="3239"/>
                    <a:pt x="1846" y="3230"/>
                  </a:cubicBezTo>
                  <a:lnTo>
                    <a:pt x="1846" y="3230"/>
                  </a:lnTo>
                  <a:cubicBezTo>
                    <a:pt x="1526" y="3478"/>
                    <a:pt x="1633" y="4401"/>
                    <a:pt x="1846" y="5040"/>
                  </a:cubicBezTo>
                  <a:cubicBezTo>
                    <a:pt x="1846" y="5040"/>
                    <a:pt x="3088" y="3549"/>
                    <a:pt x="5573" y="2982"/>
                  </a:cubicBezTo>
                  <a:lnTo>
                    <a:pt x="5573" y="2982"/>
                  </a:lnTo>
                  <a:cubicBezTo>
                    <a:pt x="5572" y="2982"/>
                    <a:pt x="4295" y="3017"/>
                    <a:pt x="3443" y="3230"/>
                  </a:cubicBezTo>
                  <a:cubicBezTo>
                    <a:pt x="3332" y="3253"/>
                    <a:pt x="3232" y="3264"/>
                    <a:pt x="3145" y="3264"/>
                  </a:cubicBezTo>
                  <a:cubicBezTo>
                    <a:pt x="2561" y="3264"/>
                    <a:pt x="2511" y="2798"/>
                    <a:pt x="3159" y="2520"/>
                  </a:cubicBezTo>
                  <a:cubicBezTo>
                    <a:pt x="2526" y="2219"/>
                    <a:pt x="2559" y="1764"/>
                    <a:pt x="3105" y="1764"/>
                  </a:cubicBezTo>
                  <a:cubicBezTo>
                    <a:pt x="3201" y="1764"/>
                    <a:pt x="3315" y="1778"/>
                    <a:pt x="3443" y="1810"/>
                  </a:cubicBezTo>
                  <a:cubicBezTo>
                    <a:pt x="4330" y="2023"/>
                    <a:pt x="5573" y="2059"/>
                    <a:pt x="5573" y="2059"/>
                  </a:cubicBezTo>
                  <a:cubicBezTo>
                    <a:pt x="3088" y="1455"/>
                    <a:pt x="184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9"/>
            <p:cNvSpPr/>
            <p:nvPr/>
          </p:nvSpPr>
          <p:spPr>
            <a:xfrm>
              <a:off x="5107362" y="3692274"/>
              <a:ext cx="21870" cy="32003"/>
            </a:xfrm>
            <a:custGeom>
              <a:avLst/>
              <a:gdLst/>
              <a:ahLst/>
              <a:cxnLst/>
              <a:rect l="l" t="t" r="r" b="b"/>
              <a:pathLst>
                <a:path w="995" h="1456" extrusionOk="0">
                  <a:moveTo>
                    <a:pt x="497" y="1"/>
                  </a:moveTo>
                  <a:cubicBezTo>
                    <a:pt x="249" y="1"/>
                    <a:pt x="0" y="320"/>
                    <a:pt x="0" y="746"/>
                  </a:cubicBezTo>
                  <a:cubicBezTo>
                    <a:pt x="0" y="1137"/>
                    <a:pt x="249" y="1456"/>
                    <a:pt x="497" y="1456"/>
                  </a:cubicBezTo>
                  <a:cubicBezTo>
                    <a:pt x="781" y="1456"/>
                    <a:pt x="994" y="1137"/>
                    <a:pt x="994" y="746"/>
                  </a:cubicBezTo>
                  <a:cubicBezTo>
                    <a:pt x="994" y="320"/>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9"/>
            <p:cNvSpPr/>
            <p:nvPr/>
          </p:nvSpPr>
          <p:spPr>
            <a:xfrm>
              <a:off x="5300061" y="3740652"/>
              <a:ext cx="198941" cy="237186"/>
            </a:xfrm>
            <a:custGeom>
              <a:avLst/>
              <a:gdLst/>
              <a:ahLst/>
              <a:cxnLst/>
              <a:rect l="l" t="t" r="r" b="b"/>
              <a:pathLst>
                <a:path w="9051" h="10791" extrusionOk="0">
                  <a:moveTo>
                    <a:pt x="107" y="0"/>
                  </a:moveTo>
                  <a:cubicBezTo>
                    <a:pt x="0" y="3727"/>
                    <a:pt x="1242" y="10080"/>
                    <a:pt x="7347" y="10790"/>
                  </a:cubicBezTo>
                  <a:cubicBezTo>
                    <a:pt x="9051" y="5644"/>
                    <a:pt x="1633" y="5573"/>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9"/>
            <p:cNvSpPr/>
            <p:nvPr/>
          </p:nvSpPr>
          <p:spPr>
            <a:xfrm>
              <a:off x="5088635" y="3740652"/>
              <a:ext cx="199732" cy="237186"/>
            </a:xfrm>
            <a:custGeom>
              <a:avLst/>
              <a:gdLst/>
              <a:ahLst/>
              <a:cxnLst/>
              <a:rect l="l" t="t" r="r" b="b"/>
              <a:pathLst>
                <a:path w="9087" h="10791" extrusionOk="0">
                  <a:moveTo>
                    <a:pt x="8945" y="0"/>
                  </a:moveTo>
                  <a:cubicBezTo>
                    <a:pt x="7419" y="5573"/>
                    <a:pt x="1" y="5644"/>
                    <a:pt x="1740" y="10790"/>
                  </a:cubicBezTo>
                  <a:cubicBezTo>
                    <a:pt x="7809" y="10080"/>
                    <a:pt x="9087" y="3727"/>
                    <a:pt x="89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9"/>
            <p:cNvSpPr/>
            <p:nvPr/>
          </p:nvSpPr>
          <p:spPr>
            <a:xfrm>
              <a:off x="5238429" y="3913833"/>
              <a:ext cx="110801" cy="122517"/>
            </a:xfrm>
            <a:custGeom>
              <a:avLst/>
              <a:gdLst/>
              <a:ahLst/>
              <a:cxnLst/>
              <a:rect l="l" t="t" r="r" b="b"/>
              <a:pathLst>
                <a:path w="5041" h="5574" extrusionOk="0">
                  <a:moveTo>
                    <a:pt x="2059" y="1"/>
                  </a:moveTo>
                  <a:lnTo>
                    <a:pt x="2059" y="1"/>
                  </a:lnTo>
                  <a:cubicBezTo>
                    <a:pt x="1455" y="2485"/>
                    <a:pt x="0" y="3727"/>
                    <a:pt x="0" y="3727"/>
                  </a:cubicBezTo>
                  <a:cubicBezTo>
                    <a:pt x="351" y="3844"/>
                    <a:pt x="787" y="3929"/>
                    <a:pt x="1150" y="3929"/>
                  </a:cubicBezTo>
                  <a:cubicBezTo>
                    <a:pt x="1449" y="3929"/>
                    <a:pt x="1698" y="3872"/>
                    <a:pt x="1810" y="3727"/>
                  </a:cubicBezTo>
                  <a:lnTo>
                    <a:pt x="1810" y="3727"/>
                  </a:lnTo>
                  <a:cubicBezTo>
                    <a:pt x="1704" y="4118"/>
                    <a:pt x="2272" y="5502"/>
                    <a:pt x="2520" y="5573"/>
                  </a:cubicBezTo>
                  <a:cubicBezTo>
                    <a:pt x="2769" y="5502"/>
                    <a:pt x="3372" y="4118"/>
                    <a:pt x="3230" y="3727"/>
                  </a:cubicBezTo>
                  <a:lnTo>
                    <a:pt x="3230" y="3727"/>
                  </a:lnTo>
                  <a:cubicBezTo>
                    <a:pt x="3358" y="3872"/>
                    <a:pt x="3617" y="3929"/>
                    <a:pt x="3917" y="3929"/>
                  </a:cubicBezTo>
                  <a:cubicBezTo>
                    <a:pt x="4282" y="3929"/>
                    <a:pt x="4709" y="3844"/>
                    <a:pt x="5040" y="3727"/>
                  </a:cubicBezTo>
                  <a:cubicBezTo>
                    <a:pt x="5040" y="3727"/>
                    <a:pt x="3585" y="2485"/>
                    <a:pt x="2982" y="1"/>
                  </a:cubicBezTo>
                  <a:lnTo>
                    <a:pt x="2982" y="1"/>
                  </a:lnTo>
                  <a:cubicBezTo>
                    <a:pt x="2982" y="1"/>
                    <a:pt x="3017" y="1279"/>
                    <a:pt x="3230" y="2130"/>
                  </a:cubicBezTo>
                  <a:cubicBezTo>
                    <a:pt x="3332" y="2617"/>
                    <a:pt x="3201" y="2884"/>
                    <a:pt x="3005" y="2884"/>
                  </a:cubicBezTo>
                  <a:cubicBezTo>
                    <a:pt x="2857" y="2884"/>
                    <a:pt x="2672" y="2734"/>
                    <a:pt x="2520" y="2414"/>
                  </a:cubicBezTo>
                  <a:cubicBezTo>
                    <a:pt x="2368" y="2734"/>
                    <a:pt x="2183" y="2884"/>
                    <a:pt x="2036" y="2884"/>
                  </a:cubicBezTo>
                  <a:cubicBezTo>
                    <a:pt x="1839" y="2884"/>
                    <a:pt x="1709" y="2617"/>
                    <a:pt x="1810" y="2130"/>
                  </a:cubicBezTo>
                  <a:cubicBezTo>
                    <a:pt x="2023" y="1279"/>
                    <a:pt x="2059" y="1"/>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9"/>
            <p:cNvSpPr/>
            <p:nvPr/>
          </p:nvSpPr>
          <p:spPr>
            <a:xfrm>
              <a:off x="5278213" y="3873280"/>
              <a:ext cx="32003" cy="21848"/>
            </a:xfrm>
            <a:custGeom>
              <a:avLst/>
              <a:gdLst/>
              <a:ahLst/>
              <a:cxnLst/>
              <a:rect l="l" t="t" r="r" b="b"/>
              <a:pathLst>
                <a:path w="1456" h="994" extrusionOk="0">
                  <a:moveTo>
                    <a:pt x="710" y="0"/>
                  </a:moveTo>
                  <a:cubicBezTo>
                    <a:pt x="320" y="0"/>
                    <a:pt x="0" y="213"/>
                    <a:pt x="0" y="497"/>
                  </a:cubicBezTo>
                  <a:cubicBezTo>
                    <a:pt x="0" y="745"/>
                    <a:pt x="320" y="994"/>
                    <a:pt x="710" y="994"/>
                  </a:cubicBezTo>
                  <a:cubicBezTo>
                    <a:pt x="1101" y="994"/>
                    <a:pt x="1456" y="745"/>
                    <a:pt x="1456" y="497"/>
                  </a:cubicBezTo>
                  <a:cubicBezTo>
                    <a:pt x="1456" y="213"/>
                    <a:pt x="1101" y="0"/>
                    <a:pt x="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9"/>
            <p:cNvSpPr/>
            <p:nvPr/>
          </p:nvSpPr>
          <p:spPr>
            <a:xfrm>
              <a:off x="5326569" y="3535381"/>
              <a:ext cx="237186" cy="164850"/>
            </a:xfrm>
            <a:custGeom>
              <a:avLst/>
              <a:gdLst/>
              <a:ahLst/>
              <a:cxnLst/>
              <a:rect l="l" t="t" r="r" b="b"/>
              <a:pathLst>
                <a:path w="10791" h="7500" extrusionOk="0">
                  <a:moveTo>
                    <a:pt x="9354" y="1"/>
                  </a:moveTo>
                  <a:cubicBezTo>
                    <a:pt x="5538" y="1"/>
                    <a:pt x="4973" y="6123"/>
                    <a:pt x="1" y="7494"/>
                  </a:cubicBezTo>
                  <a:cubicBezTo>
                    <a:pt x="140" y="7498"/>
                    <a:pt x="283" y="7500"/>
                    <a:pt x="429" y="7500"/>
                  </a:cubicBezTo>
                  <a:cubicBezTo>
                    <a:pt x="4162" y="7500"/>
                    <a:pt x="10073" y="6128"/>
                    <a:pt x="10791" y="253"/>
                  </a:cubicBezTo>
                  <a:cubicBezTo>
                    <a:pt x="10263" y="79"/>
                    <a:pt x="9787" y="1"/>
                    <a:pt x="9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9"/>
            <p:cNvSpPr/>
            <p:nvPr/>
          </p:nvSpPr>
          <p:spPr>
            <a:xfrm>
              <a:off x="5326569" y="3717024"/>
              <a:ext cx="237186" cy="164366"/>
            </a:xfrm>
            <a:custGeom>
              <a:avLst/>
              <a:gdLst/>
              <a:ahLst/>
              <a:cxnLst/>
              <a:rect l="l" t="t" r="r" b="b"/>
              <a:pathLst>
                <a:path w="10791" h="7478" extrusionOk="0">
                  <a:moveTo>
                    <a:pt x="542" y="0"/>
                  </a:moveTo>
                  <a:cubicBezTo>
                    <a:pt x="356" y="0"/>
                    <a:pt x="176" y="4"/>
                    <a:pt x="1" y="11"/>
                  </a:cubicBezTo>
                  <a:cubicBezTo>
                    <a:pt x="4963" y="1378"/>
                    <a:pt x="5535" y="7478"/>
                    <a:pt x="9330" y="7478"/>
                  </a:cubicBezTo>
                  <a:cubicBezTo>
                    <a:pt x="9770" y="7478"/>
                    <a:pt x="10253" y="7396"/>
                    <a:pt x="10791" y="7216"/>
                  </a:cubicBezTo>
                  <a:cubicBezTo>
                    <a:pt x="10081" y="1434"/>
                    <a:pt x="4281" y="0"/>
                    <a:pt x="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9"/>
            <p:cNvSpPr/>
            <p:nvPr/>
          </p:nvSpPr>
          <p:spPr>
            <a:xfrm>
              <a:off x="5498980" y="3653282"/>
              <a:ext cx="123286" cy="110801"/>
            </a:xfrm>
            <a:custGeom>
              <a:avLst/>
              <a:gdLst/>
              <a:ahLst/>
              <a:cxnLst/>
              <a:rect l="l" t="t" r="r" b="b"/>
              <a:pathLst>
                <a:path w="5609" h="5041" extrusionOk="0">
                  <a:moveTo>
                    <a:pt x="3728" y="0"/>
                  </a:moveTo>
                  <a:cubicBezTo>
                    <a:pt x="3728" y="0"/>
                    <a:pt x="2485" y="1455"/>
                    <a:pt x="1" y="2059"/>
                  </a:cubicBezTo>
                  <a:cubicBezTo>
                    <a:pt x="1" y="2059"/>
                    <a:pt x="1279" y="2023"/>
                    <a:pt x="2130" y="1810"/>
                  </a:cubicBezTo>
                  <a:cubicBezTo>
                    <a:pt x="2247" y="1786"/>
                    <a:pt x="2351" y="1775"/>
                    <a:pt x="2443" y="1775"/>
                  </a:cubicBezTo>
                  <a:cubicBezTo>
                    <a:pt x="3023" y="1775"/>
                    <a:pt x="3093" y="2214"/>
                    <a:pt x="2450" y="2520"/>
                  </a:cubicBezTo>
                  <a:cubicBezTo>
                    <a:pt x="3098" y="2798"/>
                    <a:pt x="3022" y="3264"/>
                    <a:pt x="2430" y="3264"/>
                  </a:cubicBezTo>
                  <a:cubicBezTo>
                    <a:pt x="2342" y="3264"/>
                    <a:pt x="2242" y="3253"/>
                    <a:pt x="2130" y="3230"/>
                  </a:cubicBezTo>
                  <a:cubicBezTo>
                    <a:pt x="1279" y="3017"/>
                    <a:pt x="1" y="2982"/>
                    <a:pt x="1" y="2982"/>
                  </a:cubicBezTo>
                  <a:lnTo>
                    <a:pt x="1" y="2982"/>
                  </a:lnTo>
                  <a:cubicBezTo>
                    <a:pt x="2485" y="3585"/>
                    <a:pt x="3728" y="5040"/>
                    <a:pt x="3728" y="5040"/>
                  </a:cubicBezTo>
                  <a:cubicBezTo>
                    <a:pt x="3976" y="4401"/>
                    <a:pt x="4083" y="3478"/>
                    <a:pt x="3728" y="3230"/>
                  </a:cubicBezTo>
                  <a:lnTo>
                    <a:pt x="3728" y="3230"/>
                  </a:lnTo>
                  <a:cubicBezTo>
                    <a:pt x="3760" y="3239"/>
                    <a:pt x="3800" y="3243"/>
                    <a:pt x="3846" y="3243"/>
                  </a:cubicBezTo>
                  <a:cubicBezTo>
                    <a:pt x="4342" y="3243"/>
                    <a:pt x="5511" y="2748"/>
                    <a:pt x="5609" y="2520"/>
                  </a:cubicBezTo>
                  <a:cubicBezTo>
                    <a:pt x="5513" y="2297"/>
                    <a:pt x="4390" y="1789"/>
                    <a:pt x="3878" y="1789"/>
                  </a:cubicBezTo>
                  <a:cubicBezTo>
                    <a:pt x="3819" y="1789"/>
                    <a:pt x="3768" y="1796"/>
                    <a:pt x="3728" y="1810"/>
                  </a:cubicBezTo>
                  <a:cubicBezTo>
                    <a:pt x="4083" y="1526"/>
                    <a:pt x="3976" y="603"/>
                    <a:pt x="3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9"/>
            <p:cNvSpPr/>
            <p:nvPr/>
          </p:nvSpPr>
          <p:spPr>
            <a:xfrm>
              <a:off x="5458427" y="3692274"/>
              <a:ext cx="21870" cy="32003"/>
            </a:xfrm>
            <a:custGeom>
              <a:avLst/>
              <a:gdLst/>
              <a:ahLst/>
              <a:cxnLst/>
              <a:rect l="l" t="t" r="r" b="b"/>
              <a:pathLst>
                <a:path w="995" h="1456" extrusionOk="0">
                  <a:moveTo>
                    <a:pt x="497" y="1"/>
                  </a:moveTo>
                  <a:cubicBezTo>
                    <a:pt x="213" y="1"/>
                    <a:pt x="0" y="356"/>
                    <a:pt x="0" y="746"/>
                  </a:cubicBezTo>
                  <a:cubicBezTo>
                    <a:pt x="0" y="1137"/>
                    <a:pt x="213" y="1456"/>
                    <a:pt x="497" y="1456"/>
                  </a:cubicBezTo>
                  <a:cubicBezTo>
                    <a:pt x="781" y="1456"/>
                    <a:pt x="994" y="1137"/>
                    <a:pt x="994" y="746"/>
                  </a:cubicBezTo>
                  <a:cubicBezTo>
                    <a:pt x="994" y="356"/>
                    <a:pt x="78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9"/>
            <p:cNvSpPr/>
            <p:nvPr/>
          </p:nvSpPr>
          <p:spPr>
            <a:xfrm>
              <a:off x="5265728" y="3680581"/>
              <a:ext cx="56181" cy="56181"/>
            </a:xfrm>
            <a:custGeom>
              <a:avLst/>
              <a:gdLst/>
              <a:ahLst/>
              <a:cxnLst/>
              <a:rect l="l" t="t" r="r" b="b"/>
              <a:pathLst>
                <a:path w="2556" h="2556" extrusionOk="0">
                  <a:moveTo>
                    <a:pt x="1278" y="0"/>
                  </a:moveTo>
                  <a:cubicBezTo>
                    <a:pt x="1101" y="604"/>
                    <a:pt x="639" y="1101"/>
                    <a:pt x="1" y="1278"/>
                  </a:cubicBezTo>
                  <a:cubicBezTo>
                    <a:pt x="639" y="1456"/>
                    <a:pt x="1101" y="1952"/>
                    <a:pt x="1278" y="2556"/>
                  </a:cubicBezTo>
                  <a:cubicBezTo>
                    <a:pt x="1456" y="1952"/>
                    <a:pt x="1953" y="1456"/>
                    <a:pt x="2556" y="1278"/>
                  </a:cubicBezTo>
                  <a:cubicBezTo>
                    <a:pt x="1953" y="1101"/>
                    <a:pt x="1456" y="604"/>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64" name="Google Shape;464;p9"/>
          <p:cNvPicPr preferRelativeResize="0"/>
          <p:nvPr/>
        </p:nvPicPr>
        <p:blipFill>
          <a:blip r:embed="rId4">
            <a:alphaModFix/>
          </a:blip>
          <a:stretch>
            <a:fillRect/>
          </a:stretch>
        </p:blipFill>
        <p:spPr>
          <a:xfrm rot="10800000">
            <a:off x="6891175" y="-159951"/>
            <a:ext cx="1457199" cy="1461026"/>
          </a:xfrm>
          <a:prstGeom prst="rect">
            <a:avLst/>
          </a:prstGeom>
          <a:noFill/>
          <a:ln>
            <a:noFill/>
          </a:ln>
        </p:spPr>
      </p:pic>
      <p:pic>
        <p:nvPicPr>
          <p:cNvPr id="465" name="Google Shape;465;p9"/>
          <p:cNvPicPr preferRelativeResize="0"/>
          <p:nvPr/>
        </p:nvPicPr>
        <p:blipFill>
          <a:blip r:embed="rId5">
            <a:alphaModFix/>
          </a:blip>
          <a:stretch>
            <a:fillRect/>
          </a:stretch>
        </p:blipFill>
        <p:spPr>
          <a:xfrm rot="5400000">
            <a:off x="1773902" y="26644"/>
            <a:ext cx="458275" cy="293987"/>
          </a:xfrm>
          <a:prstGeom prst="rect">
            <a:avLst/>
          </a:prstGeom>
          <a:noFill/>
          <a:ln>
            <a:noFill/>
          </a:ln>
        </p:spPr>
      </p:pic>
      <p:pic>
        <p:nvPicPr>
          <p:cNvPr id="466" name="Google Shape;466;p9"/>
          <p:cNvPicPr preferRelativeResize="0"/>
          <p:nvPr/>
        </p:nvPicPr>
        <p:blipFill>
          <a:blip r:embed="rId6">
            <a:alphaModFix/>
          </a:blip>
          <a:stretch>
            <a:fillRect/>
          </a:stretch>
        </p:blipFill>
        <p:spPr>
          <a:xfrm>
            <a:off x="6277513" y="-55495"/>
            <a:ext cx="625130" cy="581519"/>
          </a:xfrm>
          <a:prstGeom prst="rect">
            <a:avLst/>
          </a:prstGeom>
          <a:noFill/>
          <a:ln>
            <a:noFill/>
          </a:ln>
        </p:spPr>
      </p:pic>
      <p:pic>
        <p:nvPicPr>
          <p:cNvPr id="467" name="Google Shape;467;p9"/>
          <p:cNvPicPr preferRelativeResize="0"/>
          <p:nvPr/>
        </p:nvPicPr>
        <p:blipFill>
          <a:blip r:embed="rId7">
            <a:alphaModFix/>
          </a:blip>
          <a:stretch>
            <a:fillRect/>
          </a:stretch>
        </p:blipFill>
        <p:spPr>
          <a:xfrm rot="6848970" flipH="1">
            <a:off x="6718484" y="3898163"/>
            <a:ext cx="1186200" cy="1420674"/>
          </a:xfrm>
          <a:prstGeom prst="rect">
            <a:avLst/>
          </a:prstGeom>
          <a:noFill/>
          <a:ln>
            <a:noFill/>
          </a:ln>
        </p:spPr>
      </p:pic>
      <p:pic>
        <p:nvPicPr>
          <p:cNvPr id="468" name="Google Shape;468;p9"/>
          <p:cNvPicPr preferRelativeResize="0"/>
          <p:nvPr/>
        </p:nvPicPr>
        <p:blipFill>
          <a:blip r:embed="rId8">
            <a:alphaModFix/>
          </a:blip>
          <a:stretch>
            <a:fillRect/>
          </a:stretch>
        </p:blipFill>
        <p:spPr>
          <a:xfrm>
            <a:off x="123275" y="4056525"/>
            <a:ext cx="1154200" cy="1199025"/>
          </a:xfrm>
          <a:prstGeom prst="rect">
            <a:avLst/>
          </a:prstGeom>
          <a:noFill/>
          <a:ln>
            <a:noFill/>
          </a:ln>
        </p:spPr>
      </p:pic>
      <p:pic>
        <p:nvPicPr>
          <p:cNvPr id="469" name="Google Shape;469;p9"/>
          <p:cNvPicPr preferRelativeResize="0"/>
          <p:nvPr/>
        </p:nvPicPr>
        <p:blipFill>
          <a:blip r:embed="rId9">
            <a:alphaModFix/>
          </a:blip>
          <a:stretch>
            <a:fillRect/>
          </a:stretch>
        </p:blipFill>
        <p:spPr>
          <a:xfrm>
            <a:off x="1417551" y="4120675"/>
            <a:ext cx="824000" cy="834175"/>
          </a:xfrm>
          <a:prstGeom prst="rect">
            <a:avLst/>
          </a:prstGeom>
          <a:noFill/>
          <a:ln>
            <a:noFill/>
          </a:ln>
        </p:spPr>
      </p:pic>
      <p:pic>
        <p:nvPicPr>
          <p:cNvPr id="470" name="Google Shape;470;p9"/>
          <p:cNvPicPr preferRelativeResize="0"/>
          <p:nvPr/>
        </p:nvPicPr>
        <p:blipFill>
          <a:blip r:embed="rId10">
            <a:alphaModFix/>
          </a:blip>
          <a:stretch>
            <a:fillRect/>
          </a:stretch>
        </p:blipFill>
        <p:spPr>
          <a:xfrm>
            <a:off x="7782714" y="3776692"/>
            <a:ext cx="1292380" cy="1236097"/>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17"/>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18"/>
        <p:cNvGrpSpPr/>
        <p:nvPr/>
      </p:nvGrpSpPr>
      <p:grpSpPr>
        <a:xfrm>
          <a:off x="0" y="0"/>
          <a:ext cx="0" cy="0"/>
          <a:chOff x="0" y="0"/>
          <a:chExt cx="0" cy="0"/>
        </a:xfrm>
      </p:grpSpPr>
      <p:pic>
        <p:nvPicPr>
          <p:cNvPr id="519" name="Google Shape;519;p13"/>
          <p:cNvPicPr preferRelativeResize="0"/>
          <p:nvPr/>
        </p:nvPicPr>
        <p:blipFill rotWithShape="1">
          <a:blip r:embed="rId2">
            <a:alphaModFix amt="40000"/>
          </a:blip>
          <a:srcRect t="15569"/>
          <a:stretch/>
        </p:blipFill>
        <p:spPr>
          <a:xfrm flipH="1">
            <a:off x="-2" y="0"/>
            <a:ext cx="9143999" cy="5143501"/>
          </a:xfrm>
          <a:prstGeom prst="rect">
            <a:avLst/>
          </a:prstGeom>
          <a:noFill/>
          <a:ln>
            <a:noFill/>
          </a:ln>
        </p:spPr>
      </p:pic>
      <p:sp>
        <p:nvSpPr>
          <p:cNvPr id="520" name="Google Shape;520;p13"/>
          <p:cNvSpPr txBox="1">
            <a:spLocks noGrp="1"/>
          </p:cNvSpPr>
          <p:nvPr>
            <p:ph type="title" hasCustomPrompt="1"/>
          </p:nvPr>
        </p:nvSpPr>
        <p:spPr>
          <a:xfrm>
            <a:off x="720000" y="1080275"/>
            <a:ext cx="2336400" cy="59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21" name="Google Shape;521;p13"/>
          <p:cNvSpPr txBox="1">
            <a:spLocks noGrp="1"/>
          </p:cNvSpPr>
          <p:nvPr>
            <p:ph type="subTitle" idx="1"/>
          </p:nvPr>
        </p:nvSpPr>
        <p:spPr>
          <a:xfrm>
            <a:off x="720000" y="1958945"/>
            <a:ext cx="2336400" cy="7110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22" name="Google Shape;522;p13"/>
          <p:cNvSpPr txBox="1">
            <a:spLocks noGrp="1"/>
          </p:cNvSpPr>
          <p:nvPr>
            <p:ph type="title" idx="2" hasCustomPrompt="1"/>
          </p:nvPr>
        </p:nvSpPr>
        <p:spPr>
          <a:xfrm>
            <a:off x="6087600" y="1080275"/>
            <a:ext cx="23364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23" name="Google Shape;523;p13"/>
          <p:cNvSpPr txBox="1">
            <a:spLocks noGrp="1"/>
          </p:cNvSpPr>
          <p:nvPr>
            <p:ph type="subTitle" idx="3"/>
          </p:nvPr>
        </p:nvSpPr>
        <p:spPr>
          <a:xfrm>
            <a:off x="6087600" y="1958945"/>
            <a:ext cx="2336400" cy="7110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24" name="Google Shape;524;p13"/>
          <p:cNvSpPr txBox="1">
            <a:spLocks noGrp="1"/>
          </p:cNvSpPr>
          <p:nvPr>
            <p:ph type="title" idx="4" hasCustomPrompt="1"/>
          </p:nvPr>
        </p:nvSpPr>
        <p:spPr>
          <a:xfrm>
            <a:off x="720000" y="2869675"/>
            <a:ext cx="2336400" cy="59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25" name="Google Shape;525;p13"/>
          <p:cNvSpPr txBox="1">
            <a:spLocks noGrp="1"/>
          </p:cNvSpPr>
          <p:nvPr>
            <p:ph type="subTitle" idx="5"/>
          </p:nvPr>
        </p:nvSpPr>
        <p:spPr>
          <a:xfrm>
            <a:off x="720000" y="3769624"/>
            <a:ext cx="2336400" cy="7110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26" name="Google Shape;526;p13"/>
          <p:cNvSpPr txBox="1">
            <a:spLocks noGrp="1"/>
          </p:cNvSpPr>
          <p:nvPr>
            <p:ph type="title" idx="6" hasCustomPrompt="1"/>
          </p:nvPr>
        </p:nvSpPr>
        <p:spPr>
          <a:xfrm>
            <a:off x="6087600" y="2869675"/>
            <a:ext cx="23364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27" name="Google Shape;527;p13"/>
          <p:cNvSpPr txBox="1">
            <a:spLocks noGrp="1"/>
          </p:cNvSpPr>
          <p:nvPr>
            <p:ph type="subTitle" idx="7"/>
          </p:nvPr>
        </p:nvSpPr>
        <p:spPr>
          <a:xfrm>
            <a:off x="6087600" y="3769624"/>
            <a:ext cx="2336400" cy="7110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28" name="Google Shape;528;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29" name="Google Shape;529;p13"/>
          <p:cNvSpPr txBox="1">
            <a:spLocks noGrp="1"/>
          </p:cNvSpPr>
          <p:nvPr>
            <p:ph type="subTitle" idx="9"/>
          </p:nvPr>
        </p:nvSpPr>
        <p:spPr>
          <a:xfrm>
            <a:off x="715100" y="1602025"/>
            <a:ext cx="2336400" cy="4848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1pPr>
            <a:lvl2pPr lvl="1"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2pPr>
            <a:lvl3pPr lvl="2"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3pPr>
            <a:lvl4pPr lvl="3"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4pPr>
            <a:lvl5pPr lvl="4"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5pPr>
            <a:lvl6pPr lvl="5"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6pPr>
            <a:lvl7pPr lvl="6"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7pPr>
            <a:lvl8pPr lvl="7"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8pPr>
            <a:lvl9pPr lvl="8"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9pPr>
          </a:lstStyle>
          <a:p>
            <a:endParaRPr/>
          </a:p>
        </p:txBody>
      </p:sp>
      <p:sp>
        <p:nvSpPr>
          <p:cNvPr id="530" name="Google Shape;530;p13"/>
          <p:cNvSpPr txBox="1">
            <a:spLocks noGrp="1"/>
          </p:cNvSpPr>
          <p:nvPr>
            <p:ph type="subTitle" idx="13"/>
          </p:nvPr>
        </p:nvSpPr>
        <p:spPr>
          <a:xfrm>
            <a:off x="6092500" y="1602025"/>
            <a:ext cx="23364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1pPr>
            <a:lvl2pPr lvl="1"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2pPr>
            <a:lvl3pPr lvl="2"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3pPr>
            <a:lvl4pPr lvl="3"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4pPr>
            <a:lvl5pPr lvl="4"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5pPr>
            <a:lvl6pPr lvl="5"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6pPr>
            <a:lvl7pPr lvl="6"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7pPr>
            <a:lvl8pPr lvl="7"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8pPr>
            <a:lvl9pPr lvl="8"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9pPr>
          </a:lstStyle>
          <a:p>
            <a:endParaRPr/>
          </a:p>
        </p:txBody>
      </p:sp>
      <p:sp>
        <p:nvSpPr>
          <p:cNvPr id="531" name="Google Shape;531;p13"/>
          <p:cNvSpPr txBox="1">
            <a:spLocks noGrp="1"/>
          </p:cNvSpPr>
          <p:nvPr>
            <p:ph type="subTitle" idx="14"/>
          </p:nvPr>
        </p:nvSpPr>
        <p:spPr>
          <a:xfrm>
            <a:off x="715100" y="3408200"/>
            <a:ext cx="2336400" cy="4848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1pPr>
            <a:lvl2pPr lvl="1"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2pPr>
            <a:lvl3pPr lvl="2"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3pPr>
            <a:lvl4pPr lvl="3"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4pPr>
            <a:lvl5pPr lvl="4"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5pPr>
            <a:lvl6pPr lvl="5"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6pPr>
            <a:lvl7pPr lvl="6"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7pPr>
            <a:lvl8pPr lvl="7"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8pPr>
            <a:lvl9pPr lvl="8"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9pPr>
          </a:lstStyle>
          <a:p>
            <a:endParaRPr/>
          </a:p>
        </p:txBody>
      </p:sp>
      <p:sp>
        <p:nvSpPr>
          <p:cNvPr id="532" name="Google Shape;532;p13"/>
          <p:cNvSpPr txBox="1">
            <a:spLocks noGrp="1"/>
          </p:cNvSpPr>
          <p:nvPr>
            <p:ph type="subTitle" idx="15"/>
          </p:nvPr>
        </p:nvSpPr>
        <p:spPr>
          <a:xfrm>
            <a:off x="6092500" y="3408200"/>
            <a:ext cx="23364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1pPr>
            <a:lvl2pPr lvl="1"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2pPr>
            <a:lvl3pPr lvl="2"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3pPr>
            <a:lvl4pPr lvl="3"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4pPr>
            <a:lvl5pPr lvl="4"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5pPr>
            <a:lvl6pPr lvl="5"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6pPr>
            <a:lvl7pPr lvl="6"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7pPr>
            <a:lvl8pPr lvl="7"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8pPr>
            <a:lvl9pPr lvl="8" rtl="0">
              <a:lnSpc>
                <a:spcPct val="100000"/>
              </a:lnSpc>
              <a:spcBef>
                <a:spcPts val="0"/>
              </a:spcBef>
              <a:spcAft>
                <a:spcPts val="0"/>
              </a:spcAft>
              <a:buClr>
                <a:schemeClr val="dk1"/>
              </a:buClr>
              <a:buSzPts val="2400"/>
              <a:buFont typeface="Cormorant"/>
              <a:buNone/>
              <a:defRPr sz="2400" b="1">
                <a:solidFill>
                  <a:schemeClr val="dk1"/>
                </a:solidFill>
                <a:latin typeface="Cormorant"/>
                <a:ea typeface="Cormorant"/>
                <a:cs typeface="Cormorant"/>
                <a:sym typeface="Cormorant"/>
              </a:defRPr>
            </a:lvl9pPr>
          </a:lstStyle>
          <a:p>
            <a:endParaRPr/>
          </a:p>
        </p:txBody>
      </p:sp>
      <p:grpSp>
        <p:nvGrpSpPr>
          <p:cNvPr id="533" name="Google Shape;533;p13"/>
          <p:cNvGrpSpPr/>
          <p:nvPr/>
        </p:nvGrpSpPr>
        <p:grpSpPr>
          <a:xfrm>
            <a:off x="3168533" y="4542237"/>
            <a:ext cx="2806934" cy="329238"/>
            <a:chOff x="2474422" y="4672912"/>
            <a:chExt cx="2806934" cy="329238"/>
          </a:xfrm>
        </p:grpSpPr>
        <p:sp>
          <p:nvSpPr>
            <p:cNvPr id="534" name="Google Shape;534;p13"/>
            <p:cNvSpPr/>
            <p:nvPr/>
          </p:nvSpPr>
          <p:spPr>
            <a:xfrm>
              <a:off x="3737459" y="4724389"/>
              <a:ext cx="131858" cy="164630"/>
            </a:xfrm>
            <a:custGeom>
              <a:avLst/>
              <a:gdLst/>
              <a:ahLst/>
              <a:cxnLst/>
              <a:rect l="l" t="t" r="r" b="b"/>
              <a:pathLst>
                <a:path w="5999" h="7490" extrusionOk="0">
                  <a:moveTo>
                    <a:pt x="1100" y="1"/>
                  </a:moveTo>
                  <a:lnTo>
                    <a:pt x="1100" y="1"/>
                  </a:lnTo>
                  <a:cubicBezTo>
                    <a:pt x="0" y="1527"/>
                    <a:pt x="1065" y="2414"/>
                    <a:pt x="2307" y="3302"/>
                  </a:cubicBezTo>
                  <a:cubicBezTo>
                    <a:pt x="4721" y="5005"/>
                    <a:pt x="5998" y="7490"/>
                    <a:pt x="5998" y="7490"/>
                  </a:cubicBezTo>
                  <a:cubicBezTo>
                    <a:pt x="5714" y="3479"/>
                    <a:pt x="4437" y="675"/>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3"/>
            <p:cNvSpPr/>
            <p:nvPr/>
          </p:nvSpPr>
          <p:spPr>
            <a:xfrm>
              <a:off x="3713610" y="4882184"/>
              <a:ext cx="136979" cy="59896"/>
            </a:xfrm>
            <a:custGeom>
              <a:avLst/>
              <a:gdLst/>
              <a:ahLst/>
              <a:cxnLst/>
              <a:rect l="l" t="t" r="r" b="b"/>
              <a:pathLst>
                <a:path w="6232" h="2725" extrusionOk="0">
                  <a:moveTo>
                    <a:pt x="2595" y="1"/>
                  </a:moveTo>
                  <a:cubicBezTo>
                    <a:pt x="553" y="1"/>
                    <a:pt x="0" y="2467"/>
                    <a:pt x="648" y="2467"/>
                  </a:cubicBezTo>
                  <a:cubicBezTo>
                    <a:pt x="720" y="2467"/>
                    <a:pt x="807" y="2437"/>
                    <a:pt x="908" y="2369"/>
                  </a:cubicBezTo>
                  <a:cubicBezTo>
                    <a:pt x="1639" y="1906"/>
                    <a:pt x="2395" y="1741"/>
                    <a:pt x="3099" y="1741"/>
                  </a:cubicBezTo>
                  <a:cubicBezTo>
                    <a:pt x="4819" y="1741"/>
                    <a:pt x="6232" y="2724"/>
                    <a:pt x="6232" y="2724"/>
                  </a:cubicBezTo>
                  <a:cubicBezTo>
                    <a:pt x="5664" y="1695"/>
                    <a:pt x="4492" y="204"/>
                    <a:pt x="2966" y="27"/>
                  </a:cubicBezTo>
                  <a:cubicBezTo>
                    <a:pt x="2837" y="9"/>
                    <a:pt x="2713" y="1"/>
                    <a:pt x="2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3"/>
            <p:cNvSpPr/>
            <p:nvPr/>
          </p:nvSpPr>
          <p:spPr>
            <a:xfrm>
              <a:off x="3823268" y="4672912"/>
              <a:ext cx="109241" cy="120934"/>
            </a:xfrm>
            <a:custGeom>
              <a:avLst/>
              <a:gdLst/>
              <a:ahLst/>
              <a:cxnLst/>
              <a:rect l="l" t="t" r="r" b="b"/>
              <a:pathLst>
                <a:path w="4970" h="5502" extrusionOk="0">
                  <a:moveTo>
                    <a:pt x="2485" y="0"/>
                  </a:moveTo>
                  <a:cubicBezTo>
                    <a:pt x="2236" y="107"/>
                    <a:pt x="1668" y="1456"/>
                    <a:pt x="1775" y="1846"/>
                  </a:cubicBezTo>
                  <a:cubicBezTo>
                    <a:pt x="1661" y="1684"/>
                    <a:pt x="1407" y="1618"/>
                    <a:pt x="1107" y="1618"/>
                  </a:cubicBezTo>
                  <a:cubicBezTo>
                    <a:pt x="750" y="1618"/>
                    <a:pt x="328" y="1711"/>
                    <a:pt x="0" y="1846"/>
                  </a:cubicBezTo>
                  <a:cubicBezTo>
                    <a:pt x="0" y="1846"/>
                    <a:pt x="1456" y="3053"/>
                    <a:pt x="2023" y="5502"/>
                  </a:cubicBezTo>
                  <a:cubicBezTo>
                    <a:pt x="2023" y="5502"/>
                    <a:pt x="1988" y="4259"/>
                    <a:pt x="1775" y="3408"/>
                  </a:cubicBezTo>
                  <a:cubicBezTo>
                    <a:pt x="1674" y="2921"/>
                    <a:pt x="1804" y="2654"/>
                    <a:pt x="2001" y="2654"/>
                  </a:cubicBezTo>
                  <a:cubicBezTo>
                    <a:pt x="2148" y="2654"/>
                    <a:pt x="2333" y="2804"/>
                    <a:pt x="2485" y="3124"/>
                  </a:cubicBezTo>
                  <a:cubicBezTo>
                    <a:pt x="2622" y="2804"/>
                    <a:pt x="2804" y="2654"/>
                    <a:pt x="2951" y="2654"/>
                  </a:cubicBezTo>
                  <a:cubicBezTo>
                    <a:pt x="3148" y="2654"/>
                    <a:pt x="3281" y="2921"/>
                    <a:pt x="3159" y="3408"/>
                  </a:cubicBezTo>
                  <a:cubicBezTo>
                    <a:pt x="2982" y="4259"/>
                    <a:pt x="2946" y="5502"/>
                    <a:pt x="2946" y="5502"/>
                  </a:cubicBezTo>
                  <a:cubicBezTo>
                    <a:pt x="3514" y="3053"/>
                    <a:pt x="4969" y="1846"/>
                    <a:pt x="4969" y="1846"/>
                  </a:cubicBezTo>
                  <a:cubicBezTo>
                    <a:pt x="4622" y="1711"/>
                    <a:pt x="4202" y="1618"/>
                    <a:pt x="3851" y="1618"/>
                  </a:cubicBezTo>
                  <a:cubicBezTo>
                    <a:pt x="3555" y="1618"/>
                    <a:pt x="3308" y="1684"/>
                    <a:pt x="3195" y="1846"/>
                  </a:cubicBezTo>
                  <a:cubicBezTo>
                    <a:pt x="3301" y="1456"/>
                    <a:pt x="2698" y="107"/>
                    <a:pt x="2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3"/>
            <p:cNvSpPr/>
            <p:nvPr/>
          </p:nvSpPr>
          <p:spPr>
            <a:xfrm>
              <a:off x="3885670" y="4724389"/>
              <a:ext cx="132649" cy="164630"/>
            </a:xfrm>
            <a:custGeom>
              <a:avLst/>
              <a:gdLst/>
              <a:ahLst/>
              <a:cxnLst/>
              <a:rect l="l" t="t" r="r" b="b"/>
              <a:pathLst>
                <a:path w="6035" h="7490" extrusionOk="0">
                  <a:moveTo>
                    <a:pt x="4899" y="1"/>
                  </a:moveTo>
                  <a:lnTo>
                    <a:pt x="4899" y="1"/>
                  </a:lnTo>
                  <a:cubicBezTo>
                    <a:pt x="1562" y="675"/>
                    <a:pt x="285" y="3515"/>
                    <a:pt x="1" y="7490"/>
                  </a:cubicBezTo>
                  <a:cubicBezTo>
                    <a:pt x="1" y="7490"/>
                    <a:pt x="1314" y="5005"/>
                    <a:pt x="3728" y="3302"/>
                  </a:cubicBezTo>
                  <a:cubicBezTo>
                    <a:pt x="4934" y="2414"/>
                    <a:pt x="6035" y="1527"/>
                    <a:pt x="48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3"/>
            <p:cNvSpPr/>
            <p:nvPr/>
          </p:nvSpPr>
          <p:spPr>
            <a:xfrm>
              <a:off x="3904397" y="4882184"/>
              <a:ext cx="137089" cy="59896"/>
            </a:xfrm>
            <a:custGeom>
              <a:avLst/>
              <a:gdLst/>
              <a:ahLst/>
              <a:cxnLst/>
              <a:rect l="l" t="t" r="r" b="b"/>
              <a:pathLst>
                <a:path w="6237" h="2725" extrusionOk="0">
                  <a:moveTo>
                    <a:pt x="3671" y="1"/>
                  </a:moveTo>
                  <a:cubicBezTo>
                    <a:pt x="3553" y="1"/>
                    <a:pt x="3430" y="9"/>
                    <a:pt x="3301" y="27"/>
                  </a:cubicBezTo>
                  <a:cubicBezTo>
                    <a:pt x="1775" y="204"/>
                    <a:pt x="568" y="1695"/>
                    <a:pt x="1" y="2724"/>
                  </a:cubicBezTo>
                  <a:cubicBezTo>
                    <a:pt x="1" y="2724"/>
                    <a:pt x="1431" y="1741"/>
                    <a:pt x="3149" y="1741"/>
                  </a:cubicBezTo>
                  <a:cubicBezTo>
                    <a:pt x="3852" y="1741"/>
                    <a:pt x="4603" y="1906"/>
                    <a:pt x="5325" y="2369"/>
                  </a:cubicBezTo>
                  <a:cubicBezTo>
                    <a:pt x="5422" y="2431"/>
                    <a:pt x="5506" y="2459"/>
                    <a:pt x="5576" y="2459"/>
                  </a:cubicBezTo>
                  <a:cubicBezTo>
                    <a:pt x="6236" y="2459"/>
                    <a:pt x="5691"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3"/>
            <p:cNvSpPr/>
            <p:nvPr/>
          </p:nvSpPr>
          <p:spPr>
            <a:xfrm>
              <a:off x="3534627" y="4749358"/>
              <a:ext cx="685754" cy="229383"/>
            </a:xfrm>
            <a:custGeom>
              <a:avLst/>
              <a:gdLst/>
              <a:ahLst/>
              <a:cxnLst/>
              <a:rect l="l" t="t" r="r" b="b"/>
              <a:pathLst>
                <a:path w="31199" h="10436" extrusionOk="0">
                  <a:moveTo>
                    <a:pt x="3372" y="1"/>
                  </a:moveTo>
                  <a:cubicBezTo>
                    <a:pt x="2591" y="533"/>
                    <a:pt x="2591" y="1988"/>
                    <a:pt x="3798" y="2237"/>
                  </a:cubicBezTo>
                  <a:cubicBezTo>
                    <a:pt x="1455" y="2982"/>
                    <a:pt x="0" y="4934"/>
                    <a:pt x="213" y="7099"/>
                  </a:cubicBezTo>
                  <a:cubicBezTo>
                    <a:pt x="319" y="8093"/>
                    <a:pt x="816" y="8980"/>
                    <a:pt x="1562" y="9619"/>
                  </a:cubicBezTo>
                  <a:cubicBezTo>
                    <a:pt x="2236" y="10152"/>
                    <a:pt x="3052" y="10436"/>
                    <a:pt x="3904" y="10436"/>
                  </a:cubicBezTo>
                  <a:lnTo>
                    <a:pt x="4295" y="10436"/>
                  </a:lnTo>
                  <a:cubicBezTo>
                    <a:pt x="5856" y="10294"/>
                    <a:pt x="6992" y="8980"/>
                    <a:pt x="7028" y="7454"/>
                  </a:cubicBezTo>
                  <a:lnTo>
                    <a:pt x="7028" y="7383"/>
                  </a:lnTo>
                  <a:cubicBezTo>
                    <a:pt x="7028" y="7312"/>
                    <a:pt x="7028" y="7277"/>
                    <a:pt x="6992" y="7206"/>
                  </a:cubicBezTo>
                  <a:lnTo>
                    <a:pt x="6992" y="7135"/>
                  </a:lnTo>
                  <a:cubicBezTo>
                    <a:pt x="6992" y="7099"/>
                    <a:pt x="6992" y="7064"/>
                    <a:pt x="6992" y="7064"/>
                  </a:cubicBezTo>
                  <a:cubicBezTo>
                    <a:pt x="6992" y="6993"/>
                    <a:pt x="6992" y="6957"/>
                    <a:pt x="6992" y="6922"/>
                  </a:cubicBezTo>
                  <a:cubicBezTo>
                    <a:pt x="6992" y="6886"/>
                    <a:pt x="6992" y="6886"/>
                    <a:pt x="6957" y="6886"/>
                  </a:cubicBezTo>
                  <a:cubicBezTo>
                    <a:pt x="6779" y="5821"/>
                    <a:pt x="6105" y="4544"/>
                    <a:pt x="4579" y="4437"/>
                  </a:cubicBezTo>
                  <a:cubicBezTo>
                    <a:pt x="4524" y="4434"/>
                    <a:pt x="4470" y="4432"/>
                    <a:pt x="4416" y="4432"/>
                  </a:cubicBezTo>
                  <a:cubicBezTo>
                    <a:pt x="2226" y="4432"/>
                    <a:pt x="1339" y="7219"/>
                    <a:pt x="3869" y="7774"/>
                  </a:cubicBezTo>
                  <a:cubicBezTo>
                    <a:pt x="2986" y="7231"/>
                    <a:pt x="3402" y="5455"/>
                    <a:pt x="4681" y="5455"/>
                  </a:cubicBezTo>
                  <a:cubicBezTo>
                    <a:pt x="4739" y="5455"/>
                    <a:pt x="4800" y="5459"/>
                    <a:pt x="4863" y="5467"/>
                  </a:cubicBezTo>
                  <a:cubicBezTo>
                    <a:pt x="4933" y="5467"/>
                    <a:pt x="5040" y="5467"/>
                    <a:pt x="5111" y="5502"/>
                  </a:cubicBezTo>
                  <a:cubicBezTo>
                    <a:pt x="5856" y="5715"/>
                    <a:pt x="6424" y="6389"/>
                    <a:pt x="6495" y="7170"/>
                  </a:cubicBezTo>
                  <a:cubicBezTo>
                    <a:pt x="6637" y="8554"/>
                    <a:pt x="5608" y="9797"/>
                    <a:pt x="4224" y="9903"/>
                  </a:cubicBezTo>
                  <a:cubicBezTo>
                    <a:pt x="4100" y="9919"/>
                    <a:pt x="3976" y="9927"/>
                    <a:pt x="3852" y="9927"/>
                  </a:cubicBezTo>
                  <a:cubicBezTo>
                    <a:pt x="3155" y="9927"/>
                    <a:pt x="2459" y="9675"/>
                    <a:pt x="1917" y="9193"/>
                  </a:cubicBezTo>
                  <a:cubicBezTo>
                    <a:pt x="1242" y="8661"/>
                    <a:pt x="816" y="7880"/>
                    <a:pt x="745" y="7064"/>
                  </a:cubicBezTo>
                  <a:cubicBezTo>
                    <a:pt x="497" y="4615"/>
                    <a:pt x="2414" y="3089"/>
                    <a:pt x="4437" y="2592"/>
                  </a:cubicBezTo>
                  <a:cubicBezTo>
                    <a:pt x="4868" y="2489"/>
                    <a:pt x="5407" y="2410"/>
                    <a:pt x="6032" y="2410"/>
                  </a:cubicBezTo>
                  <a:cubicBezTo>
                    <a:pt x="6487" y="2410"/>
                    <a:pt x="6987" y="2452"/>
                    <a:pt x="7524" y="2556"/>
                  </a:cubicBezTo>
                  <a:cubicBezTo>
                    <a:pt x="6176" y="2840"/>
                    <a:pt x="5785" y="5218"/>
                    <a:pt x="8234" y="5573"/>
                  </a:cubicBezTo>
                  <a:cubicBezTo>
                    <a:pt x="7312" y="5254"/>
                    <a:pt x="7666" y="3053"/>
                    <a:pt x="8873" y="2911"/>
                  </a:cubicBezTo>
                  <a:cubicBezTo>
                    <a:pt x="10754" y="3550"/>
                    <a:pt x="12990" y="4970"/>
                    <a:pt x="15368" y="7809"/>
                  </a:cubicBezTo>
                  <a:lnTo>
                    <a:pt x="15013" y="8270"/>
                  </a:lnTo>
                  <a:lnTo>
                    <a:pt x="15617" y="9051"/>
                  </a:lnTo>
                  <a:lnTo>
                    <a:pt x="16185" y="8270"/>
                  </a:lnTo>
                  <a:lnTo>
                    <a:pt x="15830" y="7809"/>
                  </a:lnTo>
                  <a:cubicBezTo>
                    <a:pt x="18208" y="4934"/>
                    <a:pt x="20444" y="3550"/>
                    <a:pt x="22360" y="2911"/>
                  </a:cubicBezTo>
                  <a:cubicBezTo>
                    <a:pt x="23532" y="3053"/>
                    <a:pt x="23922" y="5254"/>
                    <a:pt x="22964" y="5573"/>
                  </a:cubicBezTo>
                  <a:cubicBezTo>
                    <a:pt x="25413" y="5218"/>
                    <a:pt x="25022" y="2840"/>
                    <a:pt x="23709" y="2556"/>
                  </a:cubicBezTo>
                  <a:cubicBezTo>
                    <a:pt x="24216" y="2457"/>
                    <a:pt x="24685" y="2420"/>
                    <a:pt x="25113" y="2420"/>
                  </a:cubicBezTo>
                  <a:cubicBezTo>
                    <a:pt x="25765" y="2420"/>
                    <a:pt x="26326" y="2506"/>
                    <a:pt x="26797" y="2592"/>
                  </a:cubicBezTo>
                  <a:cubicBezTo>
                    <a:pt x="28785" y="3089"/>
                    <a:pt x="30701" y="4615"/>
                    <a:pt x="30453" y="7064"/>
                  </a:cubicBezTo>
                  <a:cubicBezTo>
                    <a:pt x="30382" y="7880"/>
                    <a:pt x="29956" y="8661"/>
                    <a:pt x="29317" y="9193"/>
                  </a:cubicBezTo>
                  <a:cubicBezTo>
                    <a:pt x="28745" y="9675"/>
                    <a:pt x="28070" y="9927"/>
                    <a:pt x="27358" y="9927"/>
                  </a:cubicBezTo>
                  <a:cubicBezTo>
                    <a:pt x="27231" y="9927"/>
                    <a:pt x="27103" y="9919"/>
                    <a:pt x="26975" y="9903"/>
                  </a:cubicBezTo>
                  <a:cubicBezTo>
                    <a:pt x="25590" y="9797"/>
                    <a:pt x="24597" y="8554"/>
                    <a:pt x="24738" y="7170"/>
                  </a:cubicBezTo>
                  <a:cubicBezTo>
                    <a:pt x="24809" y="6389"/>
                    <a:pt x="25342" y="5750"/>
                    <a:pt x="26087" y="5502"/>
                  </a:cubicBezTo>
                  <a:cubicBezTo>
                    <a:pt x="26158" y="5467"/>
                    <a:pt x="26265" y="5467"/>
                    <a:pt x="26371" y="5467"/>
                  </a:cubicBezTo>
                  <a:cubicBezTo>
                    <a:pt x="26432" y="5459"/>
                    <a:pt x="26491" y="5455"/>
                    <a:pt x="26549" y="5455"/>
                  </a:cubicBezTo>
                  <a:cubicBezTo>
                    <a:pt x="27799" y="5455"/>
                    <a:pt x="28246" y="7231"/>
                    <a:pt x="27329" y="7774"/>
                  </a:cubicBezTo>
                  <a:cubicBezTo>
                    <a:pt x="29894" y="7219"/>
                    <a:pt x="28973" y="4432"/>
                    <a:pt x="26815" y="4432"/>
                  </a:cubicBezTo>
                  <a:cubicBezTo>
                    <a:pt x="26762" y="4432"/>
                    <a:pt x="26709" y="4434"/>
                    <a:pt x="26655" y="4437"/>
                  </a:cubicBezTo>
                  <a:cubicBezTo>
                    <a:pt x="25093" y="4544"/>
                    <a:pt x="24419" y="5821"/>
                    <a:pt x="24242" y="6886"/>
                  </a:cubicBezTo>
                  <a:cubicBezTo>
                    <a:pt x="24242" y="6886"/>
                    <a:pt x="24242" y="6886"/>
                    <a:pt x="24242" y="6922"/>
                  </a:cubicBezTo>
                  <a:cubicBezTo>
                    <a:pt x="24242" y="6957"/>
                    <a:pt x="24206" y="6993"/>
                    <a:pt x="24206" y="7064"/>
                  </a:cubicBezTo>
                  <a:cubicBezTo>
                    <a:pt x="24206" y="7064"/>
                    <a:pt x="24206" y="7099"/>
                    <a:pt x="24206" y="7135"/>
                  </a:cubicBezTo>
                  <a:lnTo>
                    <a:pt x="24206" y="7206"/>
                  </a:lnTo>
                  <a:cubicBezTo>
                    <a:pt x="24206" y="7277"/>
                    <a:pt x="24206" y="7312"/>
                    <a:pt x="24206" y="7383"/>
                  </a:cubicBezTo>
                  <a:lnTo>
                    <a:pt x="24206" y="7454"/>
                  </a:lnTo>
                  <a:cubicBezTo>
                    <a:pt x="24206" y="8980"/>
                    <a:pt x="25377" y="10294"/>
                    <a:pt x="26939" y="10436"/>
                  </a:cubicBezTo>
                  <a:lnTo>
                    <a:pt x="27294" y="10436"/>
                  </a:lnTo>
                  <a:cubicBezTo>
                    <a:pt x="28146" y="10436"/>
                    <a:pt x="28962" y="10152"/>
                    <a:pt x="29636" y="9619"/>
                  </a:cubicBezTo>
                  <a:cubicBezTo>
                    <a:pt x="30417" y="8980"/>
                    <a:pt x="30879" y="8093"/>
                    <a:pt x="30985" y="7099"/>
                  </a:cubicBezTo>
                  <a:cubicBezTo>
                    <a:pt x="31198" y="4934"/>
                    <a:pt x="29743" y="2982"/>
                    <a:pt x="27400" y="2237"/>
                  </a:cubicBezTo>
                  <a:cubicBezTo>
                    <a:pt x="28607" y="1988"/>
                    <a:pt x="28607" y="533"/>
                    <a:pt x="27826" y="1"/>
                  </a:cubicBezTo>
                  <a:lnTo>
                    <a:pt x="27826" y="1"/>
                  </a:lnTo>
                  <a:cubicBezTo>
                    <a:pt x="28039" y="1207"/>
                    <a:pt x="23177" y="1527"/>
                    <a:pt x="20586" y="3159"/>
                  </a:cubicBezTo>
                  <a:cubicBezTo>
                    <a:pt x="18882" y="4011"/>
                    <a:pt x="17108" y="5360"/>
                    <a:pt x="15617" y="7490"/>
                  </a:cubicBezTo>
                  <a:cubicBezTo>
                    <a:pt x="14091" y="5360"/>
                    <a:pt x="12316" y="4011"/>
                    <a:pt x="10612" y="3159"/>
                  </a:cubicBezTo>
                  <a:cubicBezTo>
                    <a:pt x="8021" y="1527"/>
                    <a:pt x="3159" y="1207"/>
                    <a:pt x="3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3"/>
            <p:cNvSpPr/>
            <p:nvPr/>
          </p:nvSpPr>
          <p:spPr>
            <a:xfrm>
              <a:off x="2474422" y="4875743"/>
              <a:ext cx="991562" cy="126407"/>
            </a:xfrm>
            <a:custGeom>
              <a:avLst/>
              <a:gdLst/>
              <a:ahLst/>
              <a:cxnLst/>
              <a:rect l="l" t="t" r="r" b="b"/>
              <a:pathLst>
                <a:path w="45112" h="5751" extrusionOk="0">
                  <a:moveTo>
                    <a:pt x="42982" y="0"/>
                  </a:moveTo>
                  <a:cubicBezTo>
                    <a:pt x="42272" y="1491"/>
                    <a:pt x="40036" y="2308"/>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9"/>
                    <a:pt x="35103" y="3763"/>
                    <a:pt x="35742" y="3763"/>
                  </a:cubicBezTo>
                  <a:cubicBezTo>
                    <a:pt x="36380" y="3763"/>
                    <a:pt x="36913" y="3479"/>
                    <a:pt x="37055" y="3088"/>
                  </a:cubicBezTo>
                  <a:lnTo>
                    <a:pt x="38758" y="3088"/>
                  </a:lnTo>
                  <a:cubicBezTo>
                    <a:pt x="40036" y="3443"/>
                    <a:pt x="42272" y="4260"/>
                    <a:pt x="42982" y="5750"/>
                  </a:cubicBezTo>
                  <a:cubicBezTo>
                    <a:pt x="43408" y="4828"/>
                    <a:pt x="43408" y="4260"/>
                    <a:pt x="42982" y="3692"/>
                  </a:cubicBezTo>
                  <a:lnTo>
                    <a:pt x="42982" y="3692"/>
                  </a:lnTo>
                  <a:cubicBezTo>
                    <a:pt x="43058" y="3706"/>
                    <a:pt x="43135" y="3713"/>
                    <a:pt x="43214" y="3713"/>
                  </a:cubicBezTo>
                  <a:cubicBezTo>
                    <a:pt x="44095" y="3713"/>
                    <a:pt x="45112" y="2875"/>
                    <a:pt x="45112" y="2875"/>
                  </a:cubicBezTo>
                  <a:cubicBezTo>
                    <a:pt x="45112" y="2875"/>
                    <a:pt x="44066" y="2045"/>
                    <a:pt x="43177" y="2045"/>
                  </a:cubicBezTo>
                  <a:cubicBezTo>
                    <a:pt x="43111" y="2045"/>
                    <a:pt x="43046" y="2049"/>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3"/>
            <p:cNvSpPr/>
            <p:nvPr/>
          </p:nvSpPr>
          <p:spPr>
            <a:xfrm>
              <a:off x="4289003" y="4875743"/>
              <a:ext cx="992353" cy="126407"/>
            </a:xfrm>
            <a:custGeom>
              <a:avLst/>
              <a:gdLst/>
              <a:ahLst/>
              <a:cxnLst/>
              <a:rect l="l" t="t" r="r" b="b"/>
              <a:pathLst>
                <a:path w="45148" h="5751" extrusionOk="0">
                  <a:moveTo>
                    <a:pt x="2130" y="0"/>
                  </a:moveTo>
                  <a:cubicBezTo>
                    <a:pt x="1704" y="923"/>
                    <a:pt x="1740" y="1491"/>
                    <a:pt x="2130" y="2059"/>
                  </a:cubicBezTo>
                  <a:cubicBezTo>
                    <a:pt x="2069" y="2049"/>
                    <a:pt x="2006" y="2045"/>
                    <a:pt x="1942" y="2045"/>
                  </a:cubicBezTo>
                  <a:cubicBezTo>
                    <a:pt x="1077" y="2045"/>
                    <a:pt x="1" y="2875"/>
                    <a:pt x="1" y="2875"/>
                  </a:cubicBezTo>
                  <a:cubicBezTo>
                    <a:pt x="1" y="2875"/>
                    <a:pt x="1047" y="3713"/>
                    <a:pt x="1906" y="3713"/>
                  </a:cubicBezTo>
                  <a:cubicBezTo>
                    <a:pt x="1982" y="3713"/>
                    <a:pt x="2057" y="3706"/>
                    <a:pt x="2130" y="3692"/>
                  </a:cubicBezTo>
                  <a:lnTo>
                    <a:pt x="2130" y="3692"/>
                  </a:lnTo>
                  <a:cubicBezTo>
                    <a:pt x="1740" y="4260"/>
                    <a:pt x="1704" y="4828"/>
                    <a:pt x="2130" y="5750"/>
                  </a:cubicBezTo>
                  <a:cubicBezTo>
                    <a:pt x="2840" y="4260"/>
                    <a:pt x="5076" y="3443"/>
                    <a:pt x="6389" y="3088"/>
                  </a:cubicBezTo>
                  <a:lnTo>
                    <a:pt x="8057" y="3088"/>
                  </a:lnTo>
                  <a:cubicBezTo>
                    <a:pt x="8199" y="3479"/>
                    <a:pt x="8732" y="3763"/>
                    <a:pt x="9371" y="3763"/>
                  </a:cubicBezTo>
                  <a:cubicBezTo>
                    <a:pt x="10010" y="3763"/>
                    <a:pt x="10542" y="3479"/>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8"/>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 name="Google Shape;542;p13"/>
          <p:cNvGrpSpPr/>
          <p:nvPr/>
        </p:nvGrpSpPr>
        <p:grpSpPr>
          <a:xfrm>
            <a:off x="3168533" y="272027"/>
            <a:ext cx="2806934" cy="329216"/>
            <a:chOff x="2474422" y="430552"/>
            <a:chExt cx="2806934" cy="329216"/>
          </a:xfrm>
        </p:grpSpPr>
        <p:sp>
          <p:nvSpPr>
            <p:cNvPr id="543" name="Google Shape;543;p13"/>
            <p:cNvSpPr/>
            <p:nvPr/>
          </p:nvSpPr>
          <p:spPr>
            <a:xfrm>
              <a:off x="3737459" y="543661"/>
              <a:ext cx="131858" cy="164630"/>
            </a:xfrm>
            <a:custGeom>
              <a:avLst/>
              <a:gdLst/>
              <a:ahLst/>
              <a:cxnLst/>
              <a:rect l="l" t="t" r="r" b="b"/>
              <a:pathLst>
                <a:path w="5999" h="7490" extrusionOk="0">
                  <a:moveTo>
                    <a:pt x="5998" y="0"/>
                  </a:moveTo>
                  <a:lnTo>
                    <a:pt x="5998" y="0"/>
                  </a:lnTo>
                  <a:cubicBezTo>
                    <a:pt x="5998" y="1"/>
                    <a:pt x="4721" y="2485"/>
                    <a:pt x="2307" y="4189"/>
                  </a:cubicBezTo>
                  <a:cubicBezTo>
                    <a:pt x="1065" y="5076"/>
                    <a:pt x="0" y="5963"/>
                    <a:pt x="1100" y="7489"/>
                  </a:cubicBezTo>
                  <a:cubicBezTo>
                    <a:pt x="4437" y="6815"/>
                    <a:pt x="5714" y="4011"/>
                    <a:pt x="5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3"/>
            <p:cNvSpPr/>
            <p:nvPr/>
          </p:nvSpPr>
          <p:spPr>
            <a:xfrm>
              <a:off x="3713434" y="490602"/>
              <a:ext cx="137155" cy="60577"/>
            </a:xfrm>
            <a:custGeom>
              <a:avLst/>
              <a:gdLst/>
              <a:ahLst/>
              <a:cxnLst/>
              <a:rect l="l" t="t" r="r" b="b"/>
              <a:pathLst>
                <a:path w="6240" h="2756" extrusionOk="0">
                  <a:moveTo>
                    <a:pt x="6240" y="1"/>
                  </a:moveTo>
                  <a:cubicBezTo>
                    <a:pt x="6239" y="1"/>
                    <a:pt x="4827" y="984"/>
                    <a:pt x="3107" y="984"/>
                  </a:cubicBezTo>
                  <a:cubicBezTo>
                    <a:pt x="2403" y="984"/>
                    <a:pt x="1647" y="820"/>
                    <a:pt x="916" y="356"/>
                  </a:cubicBezTo>
                  <a:cubicBezTo>
                    <a:pt x="818" y="294"/>
                    <a:pt x="735" y="266"/>
                    <a:pt x="664" y="266"/>
                  </a:cubicBezTo>
                  <a:cubicBezTo>
                    <a:pt x="0" y="266"/>
                    <a:pt x="558" y="2755"/>
                    <a:pt x="2634" y="2755"/>
                  </a:cubicBezTo>
                  <a:cubicBezTo>
                    <a:pt x="2743" y="2755"/>
                    <a:pt x="2857" y="2748"/>
                    <a:pt x="2974" y="2734"/>
                  </a:cubicBezTo>
                  <a:cubicBezTo>
                    <a:pt x="4500" y="2521"/>
                    <a:pt x="5672" y="1066"/>
                    <a:pt x="6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3"/>
            <p:cNvSpPr/>
            <p:nvPr/>
          </p:nvSpPr>
          <p:spPr>
            <a:xfrm>
              <a:off x="3823268" y="638835"/>
              <a:ext cx="109241" cy="120934"/>
            </a:xfrm>
            <a:custGeom>
              <a:avLst/>
              <a:gdLst/>
              <a:ahLst/>
              <a:cxnLst/>
              <a:rect l="l" t="t" r="r" b="b"/>
              <a:pathLst>
                <a:path w="4970" h="5502" extrusionOk="0">
                  <a:moveTo>
                    <a:pt x="2023" y="1"/>
                  </a:moveTo>
                  <a:cubicBezTo>
                    <a:pt x="1456" y="2450"/>
                    <a:pt x="0" y="3656"/>
                    <a:pt x="0" y="3656"/>
                  </a:cubicBezTo>
                  <a:cubicBezTo>
                    <a:pt x="328" y="3791"/>
                    <a:pt x="750" y="3884"/>
                    <a:pt x="1107" y="3884"/>
                  </a:cubicBezTo>
                  <a:cubicBezTo>
                    <a:pt x="1407" y="3884"/>
                    <a:pt x="1661" y="3819"/>
                    <a:pt x="1775" y="3656"/>
                  </a:cubicBezTo>
                  <a:lnTo>
                    <a:pt x="1775" y="3656"/>
                  </a:lnTo>
                  <a:cubicBezTo>
                    <a:pt x="1668" y="4047"/>
                    <a:pt x="2236" y="5431"/>
                    <a:pt x="2485" y="5502"/>
                  </a:cubicBezTo>
                  <a:cubicBezTo>
                    <a:pt x="2698" y="5396"/>
                    <a:pt x="3301" y="4047"/>
                    <a:pt x="3195" y="3656"/>
                  </a:cubicBezTo>
                  <a:lnTo>
                    <a:pt x="3195" y="3656"/>
                  </a:lnTo>
                  <a:cubicBezTo>
                    <a:pt x="3308" y="3819"/>
                    <a:pt x="3555" y="3884"/>
                    <a:pt x="3851" y="3884"/>
                  </a:cubicBezTo>
                  <a:cubicBezTo>
                    <a:pt x="4202" y="3884"/>
                    <a:pt x="4622" y="3791"/>
                    <a:pt x="4969" y="3656"/>
                  </a:cubicBezTo>
                  <a:cubicBezTo>
                    <a:pt x="4969" y="3656"/>
                    <a:pt x="3514" y="2450"/>
                    <a:pt x="2946" y="1"/>
                  </a:cubicBezTo>
                  <a:lnTo>
                    <a:pt x="2946" y="1"/>
                  </a:lnTo>
                  <a:cubicBezTo>
                    <a:pt x="2946" y="1"/>
                    <a:pt x="2982" y="1243"/>
                    <a:pt x="3159" y="2095"/>
                  </a:cubicBezTo>
                  <a:cubicBezTo>
                    <a:pt x="3281" y="2581"/>
                    <a:pt x="3148" y="2848"/>
                    <a:pt x="2951" y="2848"/>
                  </a:cubicBezTo>
                  <a:cubicBezTo>
                    <a:pt x="2804" y="2848"/>
                    <a:pt x="2622" y="2698"/>
                    <a:pt x="2485" y="2379"/>
                  </a:cubicBezTo>
                  <a:cubicBezTo>
                    <a:pt x="2333" y="2698"/>
                    <a:pt x="2148" y="2848"/>
                    <a:pt x="2001" y="2848"/>
                  </a:cubicBezTo>
                  <a:cubicBezTo>
                    <a:pt x="1804" y="2848"/>
                    <a:pt x="1674" y="2581"/>
                    <a:pt x="1775" y="2095"/>
                  </a:cubicBezTo>
                  <a:cubicBezTo>
                    <a:pt x="1988" y="1243"/>
                    <a:pt x="2023" y="1"/>
                    <a:pt x="2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3"/>
            <p:cNvSpPr/>
            <p:nvPr/>
          </p:nvSpPr>
          <p:spPr>
            <a:xfrm>
              <a:off x="3885670" y="543661"/>
              <a:ext cx="132649" cy="164630"/>
            </a:xfrm>
            <a:custGeom>
              <a:avLst/>
              <a:gdLst/>
              <a:ahLst/>
              <a:cxnLst/>
              <a:rect l="l" t="t" r="r" b="b"/>
              <a:pathLst>
                <a:path w="6035" h="7490" extrusionOk="0">
                  <a:moveTo>
                    <a:pt x="1" y="0"/>
                  </a:moveTo>
                  <a:lnTo>
                    <a:pt x="1" y="0"/>
                  </a:lnTo>
                  <a:cubicBezTo>
                    <a:pt x="285" y="4011"/>
                    <a:pt x="1562" y="6815"/>
                    <a:pt x="4899" y="7489"/>
                  </a:cubicBezTo>
                  <a:cubicBezTo>
                    <a:pt x="6035" y="5963"/>
                    <a:pt x="4934" y="5076"/>
                    <a:pt x="3728" y="4189"/>
                  </a:cubicBezTo>
                  <a:cubicBezTo>
                    <a:pt x="1314" y="2485"/>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3"/>
            <p:cNvSpPr/>
            <p:nvPr/>
          </p:nvSpPr>
          <p:spPr>
            <a:xfrm>
              <a:off x="3904397" y="490602"/>
              <a:ext cx="137177" cy="60577"/>
            </a:xfrm>
            <a:custGeom>
              <a:avLst/>
              <a:gdLst/>
              <a:ahLst/>
              <a:cxnLst/>
              <a:rect l="l" t="t" r="r" b="b"/>
              <a:pathLst>
                <a:path w="6241" h="2756" extrusionOk="0">
                  <a:moveTo>
                    <a:pt x="1" y="1"/>
                  </a:moveTo>
                  <a:lnTo>
                    <a:pt x="1" y="1"/>
                  </a:lnTo>
                  <a:cubicBezTo>
                    <a:pt x="568" y="1066"/>
                    <a:pt x="1775" y="2521"/>
                    <a:pt x="3301" y="2734"/>
                  </a:cubicBezTo>
                  <a:cubicBezTo>
                    <a:pt x="3418" y="2748"/>
                    <a:pt x="3529" y="2755"/>
                    <a:pt x="3637" y="2755"/>
                  </a:cubicBezTo>
                  <a:cubicBezTo>
                    <a:pt x="5685" y="2755"/>
                    <a:pt x="6240" y="266"/>
                    <a:pt x="5576" y="266"/>
                  </a:cubicBezTo>
                  <a:cubicBezTo>
                    <a:pt x="5506" y="266"/>
                    <a:pt x="5422" y="294"/>
                    <a:pt x="5325" y="356"/>
                  </a:cubicBezTo>
                  <a:cubicBezTo>
                    <a:pt x="4603" y="820"/>
                    <a:pt x="3852" y="984"/>
                    <a:pt x="3149" y="984"/>
                  </a:cubicBezTo>
                  <a:cubicBezTo>
                    <a:pt x="1431" y="98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3"/>
            <p:cNvSpPr/>
            <p:nvPr/>
          </p:nvSpPr>
          <p:spPr>
            <a:xfrm>
              <a:off x="3534627" y="453939"/>
              <a:ext cx="685754" cy="230175"/>
            </a:xfrm>
            <a:custGeom>
              <a:avLst/>
              <a:gdLst/>
              <a:ahLst/>
              <a:cxnLst/>
              <a:rect l="l" t="t" r="r" b="b"/>
              <a:pathLst>
                <a:path w="31199" h="10472" extrusionOk="0">
                  <a:moveTo>
                    <a:pt x="3904" y="1"/>
                  </a:moveTo>
                  <a:cubicBezTo>
                    <a:pt x="3052" y="1"/>
                    <a:pt x="2236" y="285"/>
                    <a:pt x="1562" y="817"/>
                  </a:cubicBezTo>
                  <a:cubicBezTo>
                    <a:pt x="816" y="1456"/>
                    <a:pt x="319" y="2343"/>
                    <a:pt x="213" y="3337"/>
                  </a:cubicBezTo>
                  <a:cubicBezTo>
                    <a:pt x="0" y="5502"/>
                    <a:pt x="1455" y="7454"/>
                    <a:pt x="3798" y="8200"/>
                  </a:cubicBezTo>
                  <a:cubicBezTo>
                    <a:pt x="2591" y="8484"/>
                    <a:pt x="2591" y="9903"/>
                    <a:pt x="3372" y="10471"/>
                  </a:cubicBezTo>
                  <a:cubicBezTo>
                    <a:pt x="3159" y="9229"/>
                    <a:pt x="8021" y="8910"/>
                    <a:pt x="10612" y="7277"/>
                  </a:cubicBezTo>
                  <a:cubicBezTo>
                    <a:pt x="12316" y="6425"/>
                    <a:pt x="14091" y="5076"/>
                    <a:pt x="15617" y="2947"/>
                  </a:cubicBezTo>
                  <a:cubicBezTo>
                    <a:pt x="17108" y="5076"/>
                    <a:pt x="18882" y="6425"/>
                    <a:pt x="20586" y="7277"/>
                  </a:cubicBezTo>
                  <a:cubicBezTo>
                    <a:pt x="23177" y="8910"/>
                    <a:pt x="28039" y="9229"/>
                    <a:pt x="27826" y="10471"/>
                  </a:cubicBezTo>
                  <a:cubicBezTo>
                    <a:pt x="28607" y="9903"/>
                    <a:pt x="28607" y="8484"/>
                    <a:pt x="27400" y="8200"/>
                  </a:cubicBezTo>
                  <a:cubicBezTo>
                    <a:pt x="29743" y="7454"/>
                    <a:pt x="31198" y="5502"/>
                    <a:pt x="30985" y="3337"/>
                  </a:cubicBezTo>
                  <a:cubicBezTo>
                    <a:pt x="30879" y="2343"/>
                    <a:pt x="30417" y="1456"/>
                    <a:pt x="29636" y="817"/>
                  </a:cubicBezTo>
                  <a:cubicBezTo>
                    <a:pt x="28962" y="285"/>
                    <a:pt x="28146" y="1"/>
                    <a:pt x="27294" y="1"/>
                  </a:cubicBezTo>
                  <a:lnTo>
                    <a:pt x="26939" y="1"/>
                  </a:lnTo>
                  <a:cubicBezTo>
                    <a:pt x="25377" y="143"/>
                    <a:pt x="24206" y="1456"/>
                    <a:pt x="24206" y="2982"/>
                  </a:cubicBezTo>
                  <a:lnTo>
                    <a:pt x="24206" y="3053"/>
                  </a:lnTo>
                  <a:cubicBezTo>
                    <a:pt x="24206" y="3124"/>
                    <a:pt x="24206" y="3160"/>
                    <a:pt x="24206" y="3231"/>
                  </a:cubicBezTo>
                  <a:lnTo>
                    <a:pt x="24206" y="3302"/>
                  </a:lnTo>
                  <a:cubicBezTo>
                    <a:pt x="24206" y="3337"/>
                    <a:pt x="24206" y="3373"/>
                    <a:pt x="24206" y="3408"/>
                  </a:cubicBezTo>
                  <a:cubicBezTo>
                    <a:pt x="24206" y="3444"/>
                    <a:pt x="24242" y="3479"/>
                    <a:pt x="24242" y="3515"/>
                  </a:cubicBezTo>
                  <a:cubicBezTo>
                    <a:pt x="24242" y="3550"/>
                    <a:pt x="24242" y="3550"/>
                    <a:pt x="24242" y="3586"/>
                  </a:cubicBezTo>
                  <a:cubicBezTo>
                    <a:pt x="24419" y="4615"/>
                    <a:pt x="25093" y="5893"/>
                    <a:pt x="26655" y="5999"/>
                  </a:cubicBezTo>
                  <a:cubicBezTo>
                    <a:pt x="26709" y="6002"/>
                    <a:pt x="26762" y="6004"/>
                    <a:pt x="26815" y="6004"/>
                  </a:cubicBezTo>
                  <a:cubicBezTo>
                    <a:pt x="28973" y="6004"/>
                    <a:pt x="29894" y="3217"/>
                    <a:pt x="27329" y="2663"/>
                  </a:cubicBezTo>
                  <a:lnTo>
                    <a:pt x="27329" y="2663"/>
                  </a:lnTo>
                  <a:cubicBezTo>
                    <a:pt x="28254" y="3210"/>
                    <a:pt x="27791" y="5013"/>
                    <a:pt x="26515" y="5013"/>
                  </a:cubicBezTo>
                  <a:cubicBezTo>
                    <a:pt x="26468" y="5013"/>
                    <a:pt x="26420" y="5010"/>
                    <a:pt x="26371" y="5005"/>
                  </a:cubicBezTo>
                  <a:cubicBezTo>
                    <a:pt x="26265" y="4970"/>
                    <a:pt x="26158" y="4970"/>
                    <a:pt x="26087" y="4934"/>
                  </a:cubicBezTo>
                  <a:cubicBezTo>
                    <a:pt x="25342" y="4721"/>
                    <a:pt x="24809" y="4082"/>
                    <a:pt x="24738" y="3266"/>
                  </a:cubicBezTo>
                  <a:cubicBezTo>
                    <a:pt x="24597" y="1882"/>
                    <a:pt x="25590" y="675"/>
                    <a:pt x="26975" y="533"/>
                  </a:cubicBezTo>
                  <a:cubicBezTo>
                    <a:pt x="27094" y="518"/>
                    <a:pt x="27212" y="511"/>
                    <a:pt x="27330" y="511"/>
                  </a:cubicBezTo>
                  <a:cubicBezTo>
                    <a:pt x="28052" y="511"/>
                    <a:pt x="28737" y="785"/>
                    <a:pt x="29317" y="1243"/>
                  </a:cubicBezTo>
                  <a:cubicBezTo>
                    <a:pt x="29956" y="1775"/>
                    <a:pt x="30382" y="2556"/>
                    <a:pt x="30453" y="3408"/>
                  </a:cubicBezTo>
                  <a:cubicBezTo>
                    <a:pt x="30701" y="5822"/>
                    <a:pt x="28785" y="7348"/>
                    <a:pt x="26797" y="7845"/>
                  </a:cubicBezTo>
                  <a:cubicBezTo>
                    <a:pt x="26345" y="7947"/>
                    <a:pt x="25809" y="8026"/>
                    <a:pt x="25190" y="8026"/>
                  </a:cubicBezTo>
                  <a:cubicBezTo>
                    <a:pt x="24741" y="8026"/>
                    <a:pt x="24247" y="7985"/>
                    <a:pt x="23709" y="7880"/>
                  </a:cubicBezTo>
                  <a:cubicBezTo>
                    <a:pt x="25022" y="7596"/>
                    <a:pt x="25413" y="5218"/>
                    <a:pt x="22964" y="4863"/>
                  </a:cubicBezTo>
                  <a:lnTo>
                    <a:pt x="22964" y="4863"/>
                  </a:lnTo>
                  <a:cubicBezTo>
                    <a:pt x="23922" y="5183"/>
                    <a:pt x="23532" y="7383"/>
                    <a:pt x="22360" y="7561"/>
                  </a:cubicBezTo>
                  <a:cubicBezTo>
                    <a:pt x="20444" y="6886"/>
                    <a:pt x="18208" y="5502"/>
                    <a:pt x="15830" y="2663"/>
                  </a:cubicBezTo>
                  <a:lnTo>
                    <a:pt x="16185" y="2166"/>
                  </a:lnTo>
                  <a:lnTo>
                    <a:pt x="15617" y="1385"/>
                  </a:lnTo>
                  <a:lnTo>
                    <a:pt x="15013" y="2166"/>
                  </a:lnTo>
                  <a:lnTo>
                    <a:pt x="15368" y="2663"/>
                  </a:lnTo>
                  <a:cubicBezTo>
                    <a:pt x="12990" y="5502"/>
                    <a:pt x="10754" y="6886"/>
                    <a:pt x="8873" y="7561"/>
                  </a:cubicBezTo>
                  <a:cubicBezTo>
                    <a:pt x="7666" y="7383"/>
                    <a:pt x="7312" y="5183"/>
                    <a:pt x="8234" y="4863"/>
                  </a:cubicBezTo>
                  <a:lnTo>
                    <a:pt x="8234" y="4863"/>
                  </a:lnTo>
                  <a:cubicBezTo>
                    <a:pt x="5785" y="5218"/>
                    <a:pt x="6176" y="7632"/>
                    <a:pt x="7524" y="7880"/>
                  </a:cubicBezTo>
                  <a:cubicBezTo>
                    <a:pt x="6987" y="7985"/>
                    <a:pt x="6487" y="8026"/>
                    <a:pt x="6032" y="8026"/>
                  </a:cubicBezTo>
                  <a:cubicBezTo>
                    <a:pt x="5407" y="8026"/>
                    <a:pt x="4868" y="7947"/>
                    <a:pt x="4437" y="7845"/>
                  </a:cubicBezTo>
                  <a:cubicBezTo>
                    <a:pt x="2414" y="7383"/>
                    <a:pt x="497" y="5822"/>
                    <a:pt x="745" y="3408"/>
                  </a:cubicBezTo>
                  <a:cubicBezTo>
                    <a:pt x="816" y="2556"/>
                    <a:pt x="1242" y="1775"/>
                    <a:pt x="1917" y="1243"/>
                  </a:cubicBezTo>
                  <a:cubicBezTo>
                    <a:pt x="2484" y="770"/>
                    <a:pt x="3219" y="521"/>
                    <a:pt x="3949" y="521"/>
                  </a:cubicBezTo>
                  <a:cubicBezTo>
                    <a:pt x="4041" y="521"/>
                    <a:pt x="4132" y="525"/>
                    <a:pt x="4224" y="533"/>
                  </a:cubicBezTo>
                  <a:cubicBezTo>
                    <a:pt x="5608" y="675"/>
                    <a:pt x="6637" y="1882"/>
                    <a:pt x="6495" y="3266"/>
                  </a:cubicBezTo>
                  <a:cubicBezTo>
                    <a:pt x="6424" y="4082"/>
                    <a:pt x="5856" y="4721"/>
                    <a:pt x="5111" y="4934"/>
                  </a:cubicBezTo>
                  <a:cubicBezTo>
                    <a:pt x="5040" y="4970"/>
                    <a:pt x="4933" y="4970"/>
                    <a:pt x="4863" y="5005"/>
                  </a:cubicBezTo>
                  <a:cubicBezTo>
                    <a:pt x="4812" y="5010"/>
                    <a:pt x="4763" y="5013"/>
                    <a:pt x="4715" y="5013"/>
                  </a:cubicBezTo>
                  <a:cubicBezTo>
                    <a:pt x="3409" y="5013"/>
                    <a:pt x="2979" y="3210"/>
                    <a:pt x="3869" y="2663"/>
                  </a:cubicBezTo>
                  <a:lnTo>
                    <a:pt x="3869" y="2663"/>
                  </a:lnTo>
                  <a:cubicBezTo>
                    <a:pt x="1339" y="3217"/>
                    <a:pt x="2226" y="6004"/>
                    <a:pt x="4416" y="6004"/>
                  </a:cubicBezTo>
                  <a:cubicBezTo>
                    <a:pt x="4470" y="6004"/>
                    <a:pt x="4524" y="6002"/>
                    <a:pt x="4579" y="5999"/>
                  </a:cubicBezTo>
                  <a:cubicBezTo>
                    <a:pt x="6105" y="5893"/>
                    <a:pt x="6779" y="4615"/>
                    <a:pt x="6957" y="3586"/>
                  </a:cubicBezTo>
                  <a:cubicBezTo>
                    <a:pt x="6992" y="3550"/>
                    <a:pt x="6992" y="3550"/>
                    <a:pt x="6992" y="3515"/>
                  </a:cubicBezTo>
                  <a:cubicBezTo>
                    <a:pt x="6992" y="3479"/>
                    <a:pt x="6992" y="3444"/>
                    <a:pt x="6992" y="3408"/>
                  </a:cubicBezTo>
                  <a:cubicBezTo>
                    <a:pt x="6992" y="3373"/>
                    <a:pt x="6992" y="3337"/>
                    <a:pt x="6992" y="3302"/>
                  </a:cubicBezTo>
                  <a:lnTo>
                    <a:pt x="6992" y="3231"/>
                  </a:lnTo>
                  <a:cubicBezTo>
                    <a:pt x="7028" y="3160"/>
                    <a:pt x="7028" y="3124"/>
                    <a:pt x="7028" y="3053"/>
                  </a:cubicBezTo>
                  <a:lnTo>
                    <a:pt x="7028" y="2982"/>
                  </a:lnTo>
                  <a:cubicBezTo>
                    <a:pt x="6992" y="1456"/>
                    <a:pt x="5856" y="143"/>
                    <a:pt x="4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3"/>
            <p:cNvSpPr/>
            <p:nvPr/>
          </p:nvSpPr>
          <p:spPr>
            <a:xfrm>
              <a:off x="2474422" y="430552"/>
              <a:ext cx="991562" cy="126385"/>
            </a:xfrm>
            <a:custGeom>
              <a:avLst/>
              <a:gdLst/>
              <a:ahLst/>
              <a:cxnLst/>
              <a:rect l="l" t="t" r="r" b="b"/>
              <a:pathLst>
                <a:path w="45112" h="5750" extrusionOk="0">
                  <a:moveTo>
                    <a:pt x="42982" y="0"/>
                  </a:moveTo>
                  <a:cubicBezTo>
                    <a:pt x="42272" y="1491"/>
                    <a:pt x="40036" y="2307"/>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8"/>
                    <a:pt x="35103" y="3762"/>
                    <a:pt x="35742" y="3762"/>
                  </a:cubicBezTo>
                  <a:cubicBezTo>
                    <a:pt x="36380" y="3762"/>
                    <a:pt x="36913" y="3478"/>
                    <a:pt x="37055" y="3088"/>
                  </a:cubicBezTo>
                  <a:lnTo>
                    <a:pt x="38758" y="3088"/>
                  </a:lnTo>
                  <a:cubicBezTo>
                    <a:pt x="40036" y="3443"/>
                    <a:pt x="42272" y="4259"/>
                    <a:pt x="42982" y="5750"/>
                  </a:cubicBezTo>
                  <a:cubicBezTo>
                    <a:pt x="43408" y="4827"/>
                    <a:pt x="43408" y="4259"/>
                    <a:pt x="42982" y="3691"/>
                  </a:cubicBezTo>
                  <a:lnTo>
                    <a:pt x="42982" y="3691"/>
                  </a:lnTo>
                  <a:cubicBezTo>
                    <a:pt x="43058" y="3706"/>
                    <a:pt x="43135" y="3712"/>
                    <a:pt x="43214" y="3712"/>
                  </a:cubicBezTo>
                  <a:cubicBezTo>
                    <a:pt x="44095" y="3712"/>
                    <a:pt x="45112" y="2875"/>
                    <a:pt x="45112" y="2875"/>
                  </a:cubicBezTo>
                  <a:cubicBezTo>
                    <a:pt x="45112" y="2875"/>
                    <a:pt x="44095" y="2037"/>
                    <a:pt x="43214" y="2037"/>
                  </a:cubicBezTo>
                  <a:cubicBezTo>
                    <a:pt x="43135" y="2037"/>
                    <a:pt x="43058" y="2044"/>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3"/>
            <p:cNvSpPr/>
            <p:nvPr/>
          </p:nvSpPr>
          <p:spPr>
            <a:xfrm>
              <a:off x="4289003" y="430552"/>
              <a:ext cx="992353" cy="126385"/>
            </a:xfrm>
            <a:custGeom>
              <a:avLst/>
              <a:gdLst/>
              <a:ahLst/>
              <a:cxnLst/>
              <a:rect l="l" t="t" r="r" b="b"/>
              <a:pathLst>
                <a:path w="45148" h="5750" extrusionOk="0">
                  <a:moveTo>
                    <a:pt x="2130" y="0"/>
                  </a:moveTo>
                  <a:cubicBezTo>
                    <a:pt x="1704" y="923"/>
                    <a:pt x="1740" y="1491"/>
                    <a:pt x="2130" y="2059"/>
                  </a:cubicBezTo>
                  <a:cubicBezTo>
                    <a:pt x="2057" y="2044"/>
                    <a:pt x="1982" y="2037"/>
                    <a:pt x="1906" y="2037"/>
                  </a:cubicBezTo>
                  <a:cubicBezTo>
                    <a:pt x="1047" y="2037"/>
                    <a:pt x="1" y="2875"/>
                    <a:pt x="1" y="2875"/>
                  </a:cubicBezTo>
                  <a:cubicBezTo>
                    <a:pt x="1" y="2875"/>
                    <a:pt x="1047" y="3712"/>
                    <a:pt x="1906" y="3712"/>
                  </a:cubicBezTo>
                  <a:cubicBezTo>
                    <a:pt x="1982" y="3712"/>
                    <a:pt x="2057" y="3706"/>
                    <a:pt x="2130" y="3691"/>
                  </a:cubicBezTo>
                  <a:lnTo>
                    <a:pt x="2130" y="3691"/>
                  </a:lnTo>
                  <a:cubicBezTo>
                    <a:pt x="1740" y="4259"/>
                    <a:pt x="1704" y="4827"/>
                    <a:pt x="2130" y="5750"/>
                  </a:cubicBezTo>
                  <a:cubicBezTo>
                    <a:pt x="2840" y="4259"/>
                    <a:pt x="5076" y="3443"/>
                    <a:pt x="6389" y="3088"/>
                  </a:cubicBezTo>
                  <a:lnTo>
                    <a:pt x="8057" y="3088"/>
                  </a:lnTo>
                  <a:cubicBezTo>
                    <a:pt x="8199" y="3478"/>
                    <a:pt x="8732" y="3762"/>
                    <a:pt x="9371" y="3762"/>
                  </a:cubicBezTo>
                  <a:cubicBezTo>
                    <a:pt x="10010" y="3762"/>
                    <a:pt x="10542" y="3478"/>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 name="Google Shape;551;p13"/>
          <p:cNvSpPr/>
          <p:nvPr/>
        </p:nvSpPr>
        <p:spPr>
          <a:xfrm>
            <a:off x="286899" y="1928852"/>
            <a:ext cx="88184" cy="1185821"/>
          </a:xfrm>
          <a:custGeom>
            <a:avLst/>
            <a:gdLst/>
            <a:ahLst/>
            <a:cxnLst/>
            <a:rect l="l" t="t" r="r" b="b"/>
            <a:pathLst>
              <a:path w="4012" h="53950" extrusionOk="0">
                <a:moveTo>
                  <a:pt x="2023" y="0"/>
                </a:moveTo>
                <a:cubicBezTo>
                  <a:pt x="1846" y="36"/>
                  <a:pt x="1456" y="958"/>
                  <a:pt x="1527" y="1207"/>
                </a:cubicBezTo>
                <a:cubicBezTo>
                  <a:pt x="1462" y="1111"/>
                  <a:pt x="1304" y="1073"/>
                  <a:pt x="1111" y="1073"/>
                </a:cubicBezTo>
                <a:cubicBezTo>
                  <a:pt x="876" y="1073"/>
                  <a:pt x="589" y="1129"/>
                  <a:pt x="355" y="1207"/>
                </a:cubicBezTo>
                <a:cubicBezTo>
                  <a:pt x="355" y="1207"/>
                  <a:pt x="1314" y="2023"/>
                  <a:pt x="1704" y="3620"/>
                </a:cubicBezTo>
                <a:cubicBezTo>
                  <a:pt x="1704" y="3620"/>
                  <a:pt x="1669" y="2804"/>
                  <a:pt x="1562" y="2236"/>
                </a:cubicBezTo>
                <a:cubicBezTo>
                  <a:pt x="1483" y="1921"/>
                  <a:pt x="1560" y="1742"/>
                  <a:pt x="1691" y="1742"/>
                </a:cubicBezTo>
                <a:cubicBezTo>
                  <a:pt x="1738" y="1742"/>
                  <a:pt x="1791" y="1764"/>
                  <a:pt x="1846" y="1810"/>
                </a:cubicBezTo>
                <a:lnTo>
                  <a:pt x="1846" y="6460"/>
                </a:lnTo>
                <a:lnTo>
                  <a:pt x="1598" y="6460"/>
                </a:lnTo>
                <a:cubicBezTo>
                  <a:pt x="1420" y="6460"/>
                  <a:pt x="1278" y="6602"/>
                  <a:pt x="1278" y="6779"/>
                </a:cubicBezTo>
                <a:cubicBezTo>
                  <a:pt x="1278" y="6957"/>
                  <a:pt x="1420" y="7099"/>
                  <a:pt x="1598" y="7099"/>
                </a:cubicBezTo>
                <a:lnTo>
                  <a:pt x="1846" y="7099"/>
                </a:lnTo>
                <a:lnTo>
                  <a:pt x="1846" y="15617"/>
                </a:lnTo>
                <a:cubicBezTo>
                  <a:pt x="1633" y="14836"/>
                  <a:pt x="1172" y="14304"/>
                  <a:pt x="391" y="14126"/>
                </a:cubicBezTo>
                <a:lnTo>
                  <a:pt x="391" y="14126"/>
                </a:lnTo>
                <a:cubicBezTo>
                  <a:pt x="0" y="14659"/>
                  <a:pt x="391" y="14943"/>
                  <a:pt x="781" y="15227"/>
                </a:cubicBezTo>
                <a:cubicBezTo>
                  <a:pt x="1278" y="15617"/>
                  <a:pt x="1669" y="16078"/>
                  <a:pt x="1846" y="16362"/>
                </a:cubicBezTo>
                <a:lnTo>
                  <a:pt x="1846" y="37587"/>
                </a:lnTo>
                <a:cubicBezTo>
                  <a:pt x="1669" y="37907"/>
                  <a:pt x="1314" y="38368"/>
                  <a:pt x="781" y="38723"/>
                </a:cubicBezTo>
                <a:cubicBezTo>
                  <a:pt x="391" y="39007"/>
                  <a:pt x="0" y="39291"/>
                  <a:pt x="391" y="39823"/>
                </a:cubicBezTo>
                <a:cubicBezTo>
                  <a:pt x="1172" y="39646"/>
                  <a:pt x="1633" y="39113"/>
                  <a:pt x="1846" y="38333"/>
                </a:cubicBezTo>
                <a:lnTo>
                  <a:pt x="1846" y="46851"/>
                </a:lnTo>
                <a:lnTo>
                  <a:pt x="1598" y="46851"/>
                </a:lnTo>
                <a:cubicBezTo>
                  <a:pt x="1420" y="46851"/>
                  <a:pt x="1278" y="46993"/>
                  <a:pt x="1278" y="47170"/>
                </a:cubicBezTo>
                <a:cubicBezTo>
                  <a:pt x="1278" y="47383"/>
                  <a:pt x="1420" y="47525"/>
                  <a:pt x="1598" y="47525"/>
                </a:cubicBezTo>
                <a:lnTo>
                  <a:pt x="1846" y="47525"/>
                </a:lnTo>
                <a:lnTo>
                  <a:pt x="1846" y="52139"/>
                </a:lnTo>
                <a:cubicBezTo>
                  <a:pt x="1800" y="52185"/>
                  <a:pt x="1751" y="52208"/>
                  <a:pt x="1707" y="52208"/>
                </a:cubicBezTo>
                <a:cubicBezTo>
                  <a:pt x="1579" y="52208"/>
                  <a:pt x="1483" y="52028"/>
                  <a:pt x="1562" y="51713"/>
                </a:cubicBezTo>
                <a:cubicBezTo>
                  <a:pt x="1669" y="51146"/>
                  <a:pt x="1704" y="50329"/>
                  <a:pt x="1704" y="50329"/>
                </a:cubicBezTo>
                <a:lnTo>
                  <a:pt x="1704" y="50329"/>
                </a:lnTo>
                <a:cubicBezTo>
                  <a:pt x="1314" y="51926"/>
                  <a:pt x="355" y="52743"/>
                  <a:pt x="355" y="52743"/>
                </a:cubicBezTo>
                <a:cubicBezTo>
                  <a:pt x="589" y="52821"/>
                  <a:pt x="876" y="52877"/>
                  <a:pt x="1111" y="52877"/>
                </a:cubicBezTo>
                <a:cubicBezTo>
                  <a:pt x="1304" y="52877"/>
                  <a:pt x="1462" y="52839"/>
                  <a:pt x="1527" y="52743"/>
                </a:cubicBezTo>
                <a:lnTo>
                  <a:pt x="1527" y="52743"/>
                </a:lnTo>
                <a:cubicBezTo>
                  <a:pt x="1456" y="52991"/>
                  <a:pt x="1846" y="53914"/>
                  <a:pt x="2023" y="53949"/>
                </a:cubicBezTo>
                <a:cubicBezTo>
                  <a:pt x="2165" y="53914"/>
                  <a:pt x="2556" y="52991"/>
                  <a:pt x="2485" y="52743"/>
                </a:cubicBezTo>
                <a:lnTo>
                  <a:pt x="2485" y="52743"/>
                </a:lnTo>
                <a:cubicBezTo>
                  <a:pt x="2565" y="52839"/>
                  <a:pt x="2725" y="52877"/>
                  <a:pt x="2915" y="52877"/>
                </a:cubicBezTo>
                <a:cubicBezTo>
                  <a:pt x="3146" y="52877"/>
                  <a:pt x="3422" y="52821"/>
                  <a:pt x="3656" y="52743"/>
                </a:cubicBezTo>
                <a:cubicBezTo>
                  <a:pt x="3656" y="52743"/>
                  <a:pt x="2698" y="51926"/>
                  <a:pt x="2307" y="50329"/>
                </a:cubicBezTo>
                <a:lnTo>
                  <a:pt x="2307" y="50329"/>
                </a:lnTo>
                <a:cubicBezTo>
                  <a:pt x="2307" y="50329"/>
                  <a:pt x="2343" y="51146"/>
                  <a:pt x="2485" y="51713"/>
                </a:cubicBezTo>
                <a:cubicBezTo>
                  <a:pt x="2537" y="52028"/>
                  <a:pt x="2454" y="52208"/>
                  <a:pt x="2321" y="52208"/>
                </a:cubicBezTo>
                <a:cubicBezTo>
                  <a:pt x="2274" y="52208"/>
                  <a:pt x="2221" y="52185"/>
                  <a:pt x="2165" y="52139"/>
                </a:cubicBezTo>
                <a:lnTo>
                  <a:pt x="2165" y="47525"/>
                </a:lnTo>
                <a:lnTo>
                  <a:pt x="2414" y="47525"/>
                </a:lnTo>
                <a:cubicBezTo>
                  <a:pt x="2591" y="47525"/>
                  <a:pt x="2769" y="47383"/>
                  <a:pt x="2769" y="47170"/>
                </a:cubicBezTo>
                <a:cubicBezTo>
                  <a:pt x="2769" y="46993"/>
                  <a:pt x="2627" y="46851"/>
                  <a:pt x="2414" y="46851"/>
                </a:cubicBezTo>
                <a:lnTo>
                  <a:pt x="2165" y="46851"/>
                </a:lnTo>
                <a:lnTo>
                  <a:pt x="2165" y="38333"/>
                </a:lnTo>
                <a:cubicBezTo>
                  <a:pt x="2378" y="39113"/>
                  <a:pt x="2840" y="39646"/>
                  <a:pt x="3621" y="39823"/>
                </a:cubicBezTo>
                <a:cubicBezTo>
                  <a:pt x="4011" y="39291"/>
                  <a:pt x="3656" y="39007"/>
                  <a:pt x="3230" y="38723"/>
                </a:cubicBezTo>
                <a:cubicBezTo>
                  <a:pt x="2733" y="38368"/>
                  <a:pt x="2378" y="37907"/>
                  <a:pt x="2165" y="37587"/>
                </a:cubicBezTo>
                <a:lnTo>
                  <a:pt x="2165" y="16362"/>
                </a:lnTo>
                <a:cubicBezTo>
                  <a:pt x="2378" y="16078"/>
                  <a:pt x="2733" y="15617"/>
                  <a:pt x="3230" y="15227"/>
                </a:cubicBezTo>
                <a:cubicBezTo>
                  <a:pt x="3656" y="14943"/>
                  <a:pt x="4011" y="14659"/>
                  <a:pt x="3621" y="14126"/>
                </a:cubicBezTo>
                <a:lnTo>
                  <a:pt x="3621" y="14126"/>
                </a:lnTo>
                <a:cubicBezTo>
                  <a:pt x="2840" y="14304"/>
                  <a:pt x="2378" y="14836"/>
                  <a:pt x="2165" y="15617"/>
                </a:cubicBezTo>
                <a:lnTo>
                  <a:pt x="2165" y="7099"/>
                </a:lnTo>
                <a:lnTo>
                  <a:pt x="2414" y="7099"/>
                </a:lnTo>
                <a:cubicBezTo>
                  <a:pt x="2591" y="7099"/>
                  <a:pt x="2769" y="6957"/>
                  <a:pt x="2769" y="6779"/>
                </a:cubicBezTo>
                <a:cubicBezTo>
                  <a:pt x="2769" y="6602"/>
                  <a:pt x="2627" y="6460"/>
                  <a:pt x="2414" y="6460"/>
                </a:cubicBezTo>
                <a:lnTo>
                  <a:pt x="2165" y="6460"/>
                </a:lnTo>
                <a:lnTo>
                  <a:pt x="2165" y="1810"/>
                </a:lnTo>
                <a:cubicBezTo>
                  <a:pt x="2221" y="1764"/>
                  <a:pt x="2274" y="1742"/>
                  <a:pt x="2321" y="1742"/>
                </a:cubicBezTo>
                <a:cubicBezTo>
                  <a:pt x="2454" y="1742"/>
                  <a:pt x="2537" y="1921"/>
                  <a:pt x="2485" y="2236"/>
                </a:cubicBezTo>
                <a:cubicBezTo>
                  <a:pt x="2343" y="2804"/>
                  <a:pt x="2307" y="3620"/>
                  <a:pt x="2307" y="3620"/>
                </a:cubicBezTo>
                <a:cubicBezTo>
                  <a:pt x="2698" y="2023"/>
                  <a:pt x="3656" y="1207"/>
                  <a:pt x="3656" y="1207"/>
                </a:cubicBezTo>
                <a:cubicBezTo>
                  <a:pt x="3422" y="1129"/>
                  <a:pt x="3146" y="1073"/>
                  <a:pt x="2915" y="1073"/>
                </a:cubicBezTo>
                <a:cubicBezTo>
                  <a:pt x="2725" y="1073"/>
                  <a:pt x="2565" y="1111"/>
                  <a:pt x="2485" y="1207"/>
                </a:cubicBezTo>
                <a:cubicBezTo>
                  <a:pt x="2556" y="958"/>
                  <a:pt x="2165" y="36"/>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3"/>
          <p:cNvSpPr/>
          <p:nvPr/>
        </p:nvSpPr>
        <p:spPr>
          <a:xfrm>
            <a:off x="8769709" y="1928852"/>
            <a:ext cx="87392" cy="1185821"/>
          </a:xfrm>
          <a:custGeom>
            <a:avLst/>
            <a:gdLst/>
            <a:ahLst/>
            <a:cxnLst/>
            <a:rect l="l" t="t" r="r" b="b"/>
            <a:pathLst>
              <a:path w="3976" h="53950" extrusionOk="0">
                <a:moveTo>
                  <a:pt x="1988" y="0"/>
                </a:moveTo>
                <a:cubicBezTo>
                  <a:pt x="1811" y="36"/>
                  <a:pt x="1456" y="958"/>
                  <a:pt x="1527" y="1207"/>
                </a:cubicBezTo>
                <a:cubicBezTo>
                  <a:pt x="1447" y="1111"/>
                  <a:pt x="1280" y="1073"/>
                  <a:pt x="1085" y="1073"/>
                </a:cubicBezTo>
                <a:cubicBezTo>
                  <a:pt x="848" y="1073"/>
                  <a:pt x="570" y="1129"/>
                  <a:pt x="356" y="1207"/>
                </a:cubicBezTo>
                <a:cubicBezTo>
                  <a:pt x="356" y="1207"/>
                  <a:pt x="1314" y="2023"/>
                  <a:pt x="1669" y="3620"/>
                </a:cubicBezTo>
                <a:cubicBezTo>
                  <a:pt x="1669" y="3620"/>
                  <a:pt x="1669" y="2804"/>
                  <a:pt x="1527" y="2236"/>
                </a:cubicBezTo>
                <a:cubicBezTo>
                  <a:pt x="1448" y="1921"/>
                  <a:pt x="1544" y="1742"/>
                  <a:pt x="1671" y="1742"/>
                </a:cubicBezTo>
                <a:cubicBezTo>
                  <a:pt x="1716" y="1742"/>
                  <a:pt x="1765" y="1764"/>
                  <a:pt x="1811" y="1810"/>
                </a:cubicBezTo>
                <a:lnTo>
                  <a:pt x="1811" y="6460"/>
                </a:lnTo>
                <a:lnTo>
                  <a:pt x="1562" y="6460"/>
                </a:lnTo>
                <a:cubicBezTo>
                  <a:pt x="1385" y="6460"/>
                  <a:pt x="1243" y="6602"/>
                  <a:pt x="1243" y="6779"/>
                </a:cubicBezTo>
                <a:cubicBezTo>
                  <a:pt x="1243" y="6957"/>
                  <a:pt x="1385" y="7099"/>
                  <a:pt x="1562" y="7099"/>
                </a:cubicBezTo>
                <a:lnTo>
                  <a:pt x="1811" y="7099"/>
                </a:lnTo>
                <a:lnTo>
                  <a:pt x="1811" y="15617"/>
                </a:lnTo>
                <a:cubicBezTo>
                  <a:pt x="1598" y="14836"/>
                  <a:pt x="1172" y="14304"/>
                  <a:pt x="356" y="14126"/>
                </a:cubicBezTo>
                <a:lnTo>
                  <a:pt x="356" y="14126"/>
                </a:lnTo>
                <a:cubicBezTo>
                  <a:pt x="1" y="14659"/>
                  <a:pt x="356" y="14943"/>
                  <a:pt x="746" y="15227"/>
                </a:cubicBezTo>
                <a:cubicBezTo>
                  <a:pt x="1278" y="15617"/>
                  <a:pt x="1633" y="16078"/>
                  <a:pt x="1811" y="16362"/>
                </a:cubicBezTo>
                <a:lnTo>
                  <a:pt x="1811" y="37587"/>
                </a:lnTo>
                <a:cubicBezTo>
                  <a:pt x="1633" y="37907"/>
                  <a:pt x="1278" y="38368"/>
                  <a:pt x="746" y="38723"/>
                </a:cubicBezTo>
                <a:cubicBezTo>
                  <a:pt x="356" y="39007"/>
                  <a:pt x="1" y="39291"/>
                  <a:pt x="356" y="39823"/>
                </a:cubicBezTo>
                <a:cubicBezTo>
                  <a:pt x="1172" y="39646"/>
                  <a:pt x="1598" y="39113"/>
                  <a:pt x="1811" y="38333"/>
                </a:cubicBezTo>
                <a:lnTo>
                  <a:pt x="1811" y="46851"/>
                </a:lnTo>
                <a:lnTo>
                  <a:pt x="1562" y="46851"/>
                </a:lnTo>
                <a:cubicBezTo>
                  <a:pt x="1385" y="46851"/>
                  <a:pt x="1243" y="46993"/>
                  <a:pt x="1243" y="47170"/>
                </a:cubicBezTo>
                <a:cubicBezTo>
                  <a:pt x="1243" y="47383"/>
                  <a:pt x="1385" y="47525"/>
                  <a:pt x="1562" y="47525"/>
                </a:cubicBezTo>
                <a:lnTo>
                  <a:pt x="1811" y="47525"/>
                </a:lnTo>
                <a:lnTo>
                  <a:pt x="1811" y="52139"/>
                </a:lnTo>
                <a:cubicBezTo>
                  <a:pt x="1765" y="52185"/>
                  <a:pt x="1716" y="52208"/>
                  <a:pt x="1671" y="52208"/>
                </a:cubicBezTo>
                <a:cubicBezTo>
                  <a:pt x="1544" y="52208"/>
                  <a:pt x="1448" y="52028"/>
                  <a:pt x="1527" y="51713"/>
                </a:cubicBezTo>
                <a:cubicBezTo>
                  <a:pt x="1669" y="51146"/>
                  <a:pt x="1669" y="50329"/>
                  <a:pt x="1669" y="50329"/>
                </a:cubicBezTo>
                <a:lnTo>
                  <a:pt x="1669" y="50329"/>
                </a:lnTo>
                <a:cubicBezTo>
                  <a:pt x="1314" y="51926"/>
                  <a:pt x="356" y="52743"/>
                  <a:pt x="356" y="52743"/>
                </a:cubicBezTo>
                <a:cubicBezTo>
                  <a:pt x="570" y="52821"/>
                  <a:pt x="848" y="52877"/>
                  <a:pt x="1085" y="52877"/>
                </a:cubicBezTo>
                <a:cubicBezTo>
                  <a:pt x="1280" y="52877"/>
                  <a:pt x="1447" y="52839"/>
                  <a:pt x="1527" y="52743"/>
                </a:cubicBezTo>
                <a:lnTo>
                  <a:pt x="1527" y="52743"/>
                </a:lnTo>
                <a:cubicBezTo>
                  <a:pt x="1456" y="52991"/>
                  <a:pt x="1811" y="53914"/>
                  <a:pt x="1988" y="53949"/>
                </a:cubicBezTo>
                <a:cubicBezTo>
                  <a:pt x="2130" y="53914"/>
                  <a:pt x="2521" y="52991"/>
                  <a:pt x="2450" y="52743"/>
                </a:cubicBezTo>
                <a:lnTo>
                  <a:pt x="2450" y="52743"/>
                </a:lnTo>
                <a:cubicBezTo>
                  <a:pt x="2530" y="52839"/>
                  <a:pt x="2697" y="52877"/>
                  <a:pt x="2892" y="52877"/>
                </a:cubicBezTo>
                <a:cubicBezTo>
                  <a:pt x="3128" y="52877"/>
                  <a:pt x="3407" y="52821"/>
                  <a:pt x="3621" y="52743"/>
                </a:cubicBezTo>
                <a:cubicBezTo>
                  <a:pt x="3621" y="52743"/>
                  <a:pt x="2663" y="51926"/>
                  <a:pt x="2272" y="50329"/>
                </a:cubicBezTo>
                <a:lnTo>
                  <a:pt x="2272" y="50329"/>
                </a:lnTo>
                <a:cubicBezTo>
                  <a:pt x="2272" y="50329"/>
                  <a:pt x="2308" y="51146"/>
                  <a:pt x="2450" y="51713"/>
                </a:cubicBezTo>
                <a:cubicBezTo>
                  <a:pt x="2502" y="52028"/>
                  <a:pt x="2419" y="52208"/>
                  <a:pt x="2285" y="52208"/>
                </a:cubicBezTo>
                <a:cubicBezTo>
                  <a:pt x="2239" y="52208"/>
                  <a:pt x="2186" y="52185"/>
                  <a:pt x="2130" y="52139"/>
                </a:cubicBezTo>
                <a:lnTo>
                  <a:pt x="2130" y="47525"/>
                </a:lnTo>
                <a:lnTo>
                  <a:pt x="2379" y="47525"/>
                </a:lnTo>
                <a:cubicBezTo>
                  <a:pt x="2592" y="47525"/>
                  <a:pt x="2734" y="47383"/>
                  <a:pt x="2734" y="47170"/>
                </a:cubicBezTo>
                <a:cubicBezTo>
                  <a:pt x="2734" y="46993"/>
                  <a:pt x="2592" y="46851"/>
                  <a:pt x="2379" y="46851"/>
                </a:cubicBezTo>
                <a:lnTo>
                  <a:pt x="2130" y="46851"/>
                </a:lnTo>
                <a:lnTo>
                  <a:pt x="2130" y="38333"/>
                </a:lnTo>
                <a:cubicBezTo>
                  <a:pt x="2379" y="39113"/>
                  <a:pt x="2805" y="39646"/>
                  <a:pt x="3585" y="39823"/>
                </a:cubicBezTo>
                <a:cubicBezTo>
                  <a:pt x="3976" y="39291"/>
                  <a:pt x="3621" y="39007"/>
                  <a:pt x="3195" y="38723"/>
                </a:cubicBezTo>
                <a:cubicBezTo>
                  <a:pt x="2698" y="38368"/>
                  <a:pt x="2343" y="37907"/>
                  <a:pt x="2130" y="37587"/>
                </a:cubicBezTo>
                <a:lnTo>
                  <a:pt x="2130" y="16362"/>
                </a:lnTo>
                <a:cubicBezTo>
                  <a:pt x="2343" y="16078"/>
                  <a:pt x="2698" y="15617"/>
                  <a:pt x="3195" y="15227"/>
                </a:cubicBezTo>
                <a:cubicBezTo>
                  <a:pt x="3621" y="14943"/>
                  <a:pt x="3976" y="14659"/>
                  <a:pt x="3585" y="14126"/>
                </a:cubicBezTo>
                <a:lnTo>
                  <a:pt x="3585" y="14126"/>
                </a:lnTo>
                <a:cubicBezTo>
                  <a:pt x="2805" y="14304"/>
                  <a:pt x="2379" y="14836"/>
                  <a:pt x="2130" y="15617"/>
                </a:cubicBezTo>
                <a:lnTo>
                  <a:pt x="2130" y="7099"/>
                </a:lnTo>
                <a:lnTo>
                  <a:pt x="2379" y="7099"/>
                </a:lnTo>
                <a:cubicBezTo>
                  <a:pt x="2592" y="7099"/>
                  <a:pt x="2734" y="6957"/>
                  <a:pt x="2734" y="6779"/>
                </a:cubicBezTo>
                <a:cubicBezTo>
                  <a:pt x="2734" y="6602"/>
                  <a:pt x="2592" y="6460"/>
                  <a:pt x="2379" y="6460"/>
                </a:cubicBezTo>
                <a:lnTo>
                  <a:pt x="2130" y="6460"/>
                </a:lnTo>
                <a:lnTo>
                  <a:pt x="2130" y="1810"/>
                </a:lnTo>
                <a:cubicBezTo>
                  <a:pt x="2186" y="1764"/>
                  <a:pt x="2239" y="1742"/>
                  <a:pt x="2285" y="1742"/>
                </a:cubicBezTo>
                <a:cubicBezTo>
                  <a:pt x="2419" y="1742"/>
                  <a:pt x="2502" y="1921"/>
                  <a:pt x="2450" y="2236"/>
                </a:cubicBezTo>
                <a:cubicBezTo>
                  <a:pt x="2308" y="2804"/>
                  <a:pt x="2272" y="3620"/>
                  <a:pt x="2272" y="3620"/>
                </a:cubicBezTo>
                <a:cubicBezTo>
                  <a:pt x="2663" y="2023"/>
                  <a:pt x="3621" y="1207"/>
                  <a:pt x="3621" y="1207"/>
                </a:cubicBezTo>
                <a:cubicBezTo>
                  <a:pt x="3407" y="1129"/>
                  <a:pt x="3128" y="1073"/>
                  <a:pt x="2892" y="1073"/>
                </a:cubicBezTo>
                <a:cubicBezTo>
                  <a:pt x="2697" y="1073"/>
                  <a:pt x="2530" y="1111"/>
                  <a:pt x="2450" y="1207"/>
                </a:cubicBezTo>
                <a:cubicBezTo>
                  <a:pt x="2521" y="958"/>
                  <a:pt x="2130" y="36"/>
                  <a:pt x="1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 name="Google Shape;553;p13"/>
          <p:cNvGrpSpPr/>
          <p:nvPr/>
        </p:nvGrpSpPr>
        <p:grpSpPr>
          <a:xfrm>
            <a:off x="8098795" y="153139"/>
            <a:ext cx="858600" cy="381856"/>
            <a:chOff x="7520211" y="1524263"/>
            <a:chExt cx="606956" cy="269958"/>
          </a:xfrm>
        </p:grpSpPr>
        <p:sp>
          <p:nvSpPr>
            <p:cNvPr id="554" name="Google Shape;554;p13"/>
            <p:cNvSpPr/>
            <p:nvPr/>
          </p:nvSpPr>
          <p:spPr>
            <a:xfrm>
              <a:off x="7699634" y="1568729"/>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3"/>
            <p:cNvSpPr/>
            <p:nvPr/>
          </p:nvSpPr>
          <p:spPr>
            <a:xfrm>
              <a:off x="7678335" y="1708742"/>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3"/>
            <p:cNvSpPr/>
            <p:nvPr/>
          </p:nvSpPr>
          <p:spPr>
            <a:xfrm>
              <a:off x="7629715" y="1640428"/>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3"/>
            <p:cNvSpPr/>
            <p:nvPr/>
          </p:nvSpPr>
          <p:spPr>
            <a:xfrm>
              <a:off x="7568765" y="1591346"/>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3"/>
            <p:cNvSpPr/>
            <p:nvPr/>
          </p:nvSpPr>
          <p:spPr>
            <a:xfrm>
              <a:off x="7545730" y="1677838"/>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3"/>
            <p:cNvSpPr/>
            <p:nvPr/>
          </p:nvSpPr>
          <p:spPr>
            <a:xfrm>
              <a:off x="7520211" y="1629262"/>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3"/>
            <p:cNvSpPr/>
            <p:nvPr/>
          </p:nvSpPr>
          <p:spPr>
            <a:xfrm>
              <a:off x="7775311" y="1524263"/>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3"/>
            <p:cNvSpPr/>
            <p:nvPr/>
          </p:nvSpPr>
          <p:spPr>
            <a:xfrm>
              <a:off x="7830700" y="1568729"/>
              <a:ext cx="117043"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3"/>
            <p:cNvSpPr/>
            <p:nvPr/>
          </p:nvSpPr>
          <p:spPr>
            <a:xfrm>
              <a:off x="7847075" y="1708742"/>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3"/>
            <p:cNvSpPr/>
            <p:nvPr/>
          </p:nvSpPr>
          <p:spPr>
            <a:xfrm>
              <a:off x="7943809" y="1640428"/>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3"/>
            <p:cNvSpPr/>
            <p:nvPr/>
          </p:nvSpPr>
          <p:spPr>
            <a:xfrm>
              <a:off x="7914158" y="1591346"/>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3"/>
            <p:cNvSpPr/>
            <p:nvPr/>
          </p:nvSpPr>
          <p:spPr>
            <a:xfrm>
              <a:off x="7990627" y="1677838"/>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3"/>
            <p:cNvSpPr/>
            <p:nvPr/>
          </p:nvSpPr>
          <p:spPr>
            <a:xfrm>
              <a:off x="7811973" y="1629262"/>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3"/>
            <p:cNvSpPr/>
            <p:nvPr/>
          </p:nvSpPr>
          <p:spPr>
            <a:xfrm>
              <a:off x="7823667" y="1524263"/>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 name="Google Shape;568;p13"/>
          <p:cNvGrpSpPr/>
          <p:nvPr/>
        </p:nvGrpSpPr>
        <p:grpSpPr>
          <a:xfrm>
            <a:off x="186570" y="153139"/>
            <a:ext cx="858600" cy="381856"/>
            <a:chOff x="7520211" y="1524263"/>
            <a:chExt cx="606956" cy="269958"/>
          </a:xfrm>
        </p:grpSpPr>
        <p:sp>
          <p:nvSpPr>
            <p:cNvPr id="569" name="Google Shape;569;p13"/>
            <p:cNvSpPr/>
            <p:nvPr/>
          </p:nvSpPr>
          <p:spPr>
            <a:xfrm>
              <a:off x="7699634" y="1568729"/>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3"/>
            <p:cNvSpPr/>
            <p:nvPr/>
          </p:nvSpPr>
          <p:spPr>
            <a:xfrm>
              <a:off x="7678335" y="1708742"/>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3"/>
            <p:cNvSpPr/>
            <p:nvPr/>
          </p:nvSpPr>
          <p:spPr>
            <a:xfrm>
              <a:off x="7629715" y="1640428"/>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3"/>
            <p:cNvSpPr/>
            <p:nvPr/>
          </p:nvSpPr>
          <p:spPr>
            <a:xfrm>
              <a:off x="7568765" y="1591346"/>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3"/>
            <p:cNvSpPr/>
            <p:nvPr/>
          </p:nvSpPr>
          <p:spPr>
            <a:xfrm>
              <a:off x="7545730" y="1677838"/>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3"/>
            <p:cNvSpPr/>
            <p:nvPr/>
          </p:nvSpPr>
          <p:spPr>
            <a:xfrm>
              <a:off x="7520211" y="1629262"/>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3"/>
            <p:cNvSpPr/>
            <p:nvPr/>
          </p:nvSpPr>
          <p:spPr>
            <a:xfrm>
              <a:off x="7775311" y="1524263"/>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3"/>
            <p:cNvSpPr/>
            <p:nvPr/>
          </p:nvSpPr>
          <p:spPr>
            <a:xfrm>
              <a:off x="7830700" y="1568729"/>
              <a:ext cx="117043"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3"/>
            <p:cNvSpPr/>
            <p:nvPr/>
          </p:nvSpPr>
          <p:spPr>
            <a:xfrm>
              <a:off x="7847075" y="1708742"/>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3"/>
            <p:cNvSpPr/>
            <p:nvPr/>
          </p:nvSpPr>
          <p:spPr>
            <a:xfrm>
              <a:off x="7943809" y="1640428"/>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3"/>
            <p:cNvSpPr/>
            <p:nvPr/>
          </p:nvSpPr>
          <p:spPr>
            <a:xfrm>
              <a:off x="7914158" y="1591346"/>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3"/>
            <p:cNvSpPr/>
            <p:nvPr/>
          </p:nvSpPr>
          <p:spPr>
            <a:xfrm>
              <a:off x="7990627" y="1677838"/>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3"/>
            <p:cNvSpPr/>
            <p:nvPr/>
          </p:nvSpPr>
          <p:spPr>
            <a:xfrm>
              <a:off x="7811973" y="1629262"/>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3"/>
            <p:cNvSpPr/>
            <p:nvPr/>
          </p:nvSpPr>
          <p:spPr>
            <a:xfrm>
              <a:off x="7823667" y="1524263"/>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83" name="Google Shape;583;p13"/>
          <p:cNvPicPr preferRelativeResize="0"/>
          <p:nvPr/>
        </p:nvPicPr>
        <p:blipFill>
          <a:blip r:embed="rId3">
            <a:alphaModFix/>
          </a:blip>
          <a:stretch>
            <a:fillRect/>
          </a:stretch>
        </p:blipFill>
        <p:spPr>
          <a:xfrm rot="1864878">
            <a:off x="1174762" y="-60619"/>
            <a:ext cx="815275" cy="976763"/>
          </a:xfrm>
          <a:prstGeom prst="rect">
            <a:avLst/>
          </a:prstGeom>
          <a:noFill/>
          <a:ln>
            <a:noFill/>
          </a:ln>
        </p:spPr>
      </p:pic>
      <p:pic>
        <p:nvPicPr>
          <p:cNvPr id="584" name="Google Shape;584;p13"/>
          <p:cNvPicPr preferRelativeResize="0"/>
          <p:nvPr/>
        </p:nvPicPr>
        <p:blipFill>
          <a:blip r:embed="rId4">
            <a:alphaModFix/>
          </a:blip>
          <a:stretch>
            <a:fillRect/>
          </a:stretch>
        </p:blipFill>
        <p:spPr>
          <a:xfrm>
            <a:off x="7236075" y="-46520"/>
            <a:ext cx="625130" cy="581519"/>
          </a:xfrm>
          <a:prstGeom prst="rect">
            <a:avLst/>
          </a:prstGeom>
          <a:noFill/>
          <a:ln>
            <a:noFill/>
          </a:ln>
        </p:spPr>
      </p:pic>
      <p:pic>
        <p:nvPicPr>
          <p:cNvPr id="585" name="Google Shape;585;p13"/>
          <p:cNvPicPr preferRelativeResize="0"/>
          <p:nvPr/>
        </p:nvPicPr>
        <p:blipFill>
          <a:blip r:embed="rId5">
            <a:alphaModFix/>
          </a:blip>
          <a:stretch>
            <a:fillRect/>
          </a:stretch>
        </p:blipFill>
        <p:spPr>
          <a:xfrm>
            <a:off x="2260049" y="248176"/>
            <a:ext cx="447375" cy="359175"/>
          </a:xfrm>
          <a:prstGeom prst="rect">
            <a:avLst/>
          </a:prstGeom>
          <a:noFill/>
          <a:ln>
            <a:noFill/>
          </a:ln>
        </p:spPr>
      </p:pic>
      <p:pic>
        <p:nvPicPr>
          <p:cNvPr id="586" name="Google Shape;586;p13"/>
          <p:cNvPicPr preferRelativeResize="0"/>
          <p:nvPr/>
        </p:nvPicPr>
        <p:blipFill rotWithShape="1">
          <a:blip r:embed="rId6">
            <a:alphaModFix/>
          </a:blip>
          <a:srcRect t="62879"/>
          <a:stretch/>
        </p:blipFill>
        <p:spPr>
          <a:xfrm>
            <a:off x="6375225" y="1840"/>
            <a:ext cx="605950" cy="484799"/>
          </a:xfrm>
          <a:prstGeom prst="rect">
            <a:avLst/>
          </a:prstGeom>
          <a:noFill/>
          <a:ln>
            <a:noFill/>
          </a:ln>
        </p:spPr>
      </p:pic>
      <p:pic>
        <p:nvPicPr>
          <p:cNvPr id="587" name="Google Shape;587;p13"/>
          <p:cNvPicPr preferRelativeResize="0"/>
          <p:nvPr/>
        </p:nvPicPr>
        <p:blipFill>
          <a:blip r:embed="rId7">
            <a:alphaModFix/>
          </a:blip>
          <a:stretch>
            <a:fillRect/>
          </a:stretch>
        </p:blipFill>
        <p:spPr>
          <a:xfrm rot="-5400000">
            <a:off x="680802" y="4808187"/>
            <a:ext cx="445150" cy="285575"/>
          </a:xfrm>
          <a:prstGeom prst="rect">
            <a:avLst/>
          </a:prstGeom>
          <a:noFill/>
          <a:ln>
            <a:noFill/>
          </a:ln>
        </p:spPr>
      </p:pic>
      <p:pic>
        <p:nvPicPr>
          <p:cNvPr id="588" name="Google Shape;588;p13"/>
          <p:cNvPicPr preferRelativeResize="0"/>
          <p:nvPr/>
        </p:nvPicPr>
        <p:blipFill>
          <a:blip r:embed="rId8">
            <a:alphaModFix/>
          </a:blip>
          <a:stretch>
            <a:fillRect/>
          </a:stretch>
        </p:blipFill>
        <p:spPr>
          <a:xfrm rot="5400000" flipH="1">
            <a:off x="7790516" y="4812675"/>
            <a:ext cx="470175" cy="301625"/>
          </a:xfrm>
          <a:prstGeom prst="rect">
            <a:avLst/>
          </a:prstGeom>
          <a:noFill/>
          <a:ln>
            <a:noFill/>
          </a:ln>
        </p:spPr>
      </p:pic>
      <p:pic>
        <p:nvPicPr>
          <p:cNvPr id="589" name="Google Shape;589;p13"/>
          <p:cNvPicPr preferRelativeResize="0"/>
          <p:nvPr/>
        </p:nvPicPr>
        <p:blipFill>
          <a:blip r:embed="rId9">
            <a:alphaModFix/>
          </a:blip>
          <a:stretch>
            <a:fillRect/>
          </a:stretch>
        </p:blipFill>
        <p:spPr>
          <a:xfrm rot="6779585">
            <a:off x="8435234" y="4580848"/>
            <a:ext cx="518529" cy="756555"/>
          </a:xfrm>
          <a:prstGeom prst="rect">
            <a:avLst/>
          </a:prstGeom>
          <a:noFill/>
          <a:ln>
            <a:noFill/>
          </a:ln>
        </p:spPr>
      </p:pic>
      <p:pic>
        <p:nvPicPr>
          <p:cNvPr id="590" name="Google Shape;590;p13"/>
          <p:cNvPicPr preferRelativeResize="0"/>
          <p:nvPr/>
        </p:nvPicPr>
        <p:blipFill>
          <a:blip r:embed="rId10">
            <a:alphaModFix/>
          </a:blip>
          <a:stretch>
            <a:fillRect/>
          </a:stretch>
        </p:blipFill>
        <p:spPr>
          <a:xfrm>
            <a:off x="-250078" y="4152975"/>
            <a:ext cx="970082" cy="105725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3">
  <p:cSld name="CUSTOM_2_1_1">
    <p:spTree>
      <p:nvGrpSpPr>
        <p:cNvPr id="1" name="Shape 837"/>
        <p:cNvGrpSpPr/>
        <p:nvPr/>
      </p:nvGrpSpPr>
      <p:grpSpPr>
        <a:xfrm>
          <a:off x="0" y="0"/>
          <a:ext cx="0" cy="0"/>
          <a:chOff x="0" y="0"/>
          <a:chExt cx="0" cy="0"/>
        </a:xfrm>
      </p:grpSpPr>
      <p:pic>
        <p:nvPicPr>
          <p:cNvPr id="838" name="Google Shape;838;p18"/>
          <p:cNvPicPr preferRelativeResize="0"/>
          <p:nvPr/>
        </p:nvPicPr>
        <p:blipFill rotWithShape="1">
          <a:blip r:embed="rId2">
            <a:alphaModFix amt="40000"/>
          </a:blip>
          <a:srcRect t="15569"/>
          <a:stretch/>
        </p:blipFill>
        <p:spPr>
          <a:xfrm>
            <a:off x="-5" y="0"/>
            <a:ext cx="9143999" cy="5143501"/>
          </a:xfrm>
          <a:prstGeom prst="rect">
            <a:avLst/>
          </a:prstGeom>
          <a:noFill/>
          <a:ln>
            <a:noFill/>
          </a:ln>
        </p:spPr>
      </p:pic>
      <p:sp>
        <p:nvSpPr>
          <p:cNvPr id="839" name="Google Shape;839;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40" name="Google Shape;840;p18"/>
          <p:cNvSpPr/>
          <p:nvPr/>
        </p:nvSpPr>
        <p:spPr>
          <a:xfrm>
            <a:off x="286899" y="1928852"/>
            <a:ext cx="88184" cy="1185821"/>
          </a:xfrm>
          <a:custGeom>
            <a:avLst/>
            <a:gdLst/>
            <a:ahLst/>
            <a:cxnLst/>
            <a:rect l="l" t="t" r="r" b="b"/>
            <a:pathLst>
              <a:path w="4012" h="53950" extrusionOk="0">
                <a:moveTo>
                  <a:pt x="2023" y="0"/>
                </a:moveTo>
                <a:cubicBezTo>
                  <a:pt x="1846" y="36"/>
                  <a:pt x="1456" y="958"/>
                  <a:pt x="1527" y="1207"/>
                </a:cubicBezTo>
                <a:cubicBezTo>
                  <a:pt x="1462" y="1111"/>
                  <a:pt x="1304" y="1073"/>
                  <a:pt x="1111" y="1073"/>
                </a:cubicBezTo>
                <a:cubicBezTo>
                  <a:pt x="876" y="1073"/>
                  <a:pt x="589" y="1129"/>
                  <a:pt x="355" y="1207"/>
                </a:cubicBezTo>
                <a:cubicBezTo>
                  <a:pt x="355" y="1207"/>
                  <a:pt x="1314" y="2023"/>
                  <a:pt x="1704" y="3620"/>
                </a:cubicBezTo>
                <a:cubicBezTo>
                  <a:pt x="1704" y="3620"/>
                  <a:pt x="1669" y="2804"/>
                  <a:pt x="1562" y="2236"/>
                </a:cubicBezTo>
                <a:cubicBezTo>
                  <a:pt x="1483" y="1921"/>
                  <a:pt x="1560" y="1742"/>
                  <a:pt x="1691" y="1742"/>
                </a:cubicBezTo>
                <a:cubicBezTo>
                  <a:pt x="1738" y="1742"/>
                  <a:pt x="1791" y="1764"/>
                  <a:pt x="1846" y="1810"/>
                </a:cubicBezTo>
                <a:lnTo>
                  <a:pt x="1846" y="6460"/>
                </a:lnTo>
                <a:lnTo>
                  <a:pt x="1598" y="6460"/>
                </a:lnTo>
                <a:cubicBezTo>
                  <a:pt x="1420" y="6460"/>
                  <a:pt x="1278" y="6602"/>
                  <a:pt x="1278" y="6779"/>
                </a:cubicBezTo>
                <a:cubicBezTo>
                  <a:pt x="1278" y="6957"/>
                  <a:pt x="1420" y="7099"/>
                  <a:pt x="1598" y="7099"/>
                </a:cubicBezTo>
                <a:lnTo>
                  <a:pt x="1846" y="7099"/>
                </a:lnTo>
                <a:lnTo>
                  <a:pt x="1846" y="15617"/>
                </a:lnTo>
                <a:cubicBezTo>
                  <a:pt x="1633" y="14836"/>
                  <a:pt x="1172" y="14304"/>
                  <a:pt x="391" y="14126"/>
                </a:cubicBezTo>
                <a:lnTo>
                  <a:pt x="391" y="14126"/>
                </a:lnTo>
                <a:cubicBezTo>
                  <a:pt x="0" y="14659"/>
                  <a:pt x="391" y="14943"/>
                  <a:pt x="781" y="15227"/>
                </a:cubicBezTo>
                <a:cubicBezTo>
                  <a:pt x="1278" y="15617"/>
                  <a:pt x="1669" y="16078"/>
                  <a:pt x="1846" y="16362"/>
                </a:cubicBezTo>
                <a:lnTo>
                  <a:pt x="1846" y="37587"/>
                </a:lnTo>
                <a:cubicBezTo>
                  <a:pt x="1669" y="37907"/>
                  <a:pt x="1314" y="38368"/>
                  <a:pt x="781" y="38723"/>
                </a:cubicBezTo>
                <a:cubicBezTo>
                  <a:pt x="391" y="39007"/>
                  <a:pt x="0" y="39291"/>
                  <a:pt x="391" y="39823"/>
                </a:cubicBezTo>
                <a:cubicBezTo>
                  <a:pt x="1172" y="39646"/>
                  <a:pt x="1633" y="39113"/>
                  <a:pt x="1846" y="38333"/>
                </a:cubicBezTo>
                <a:lnTo>
                  <a:pt x="1846" y="46851"/>
                </a:lnTo>
                <a:lnTo>
                  <a:pt x="1598" y="46851"/>
                </a:lnTo>
                <a:cubicBezTo>
                  <a:pt x="1420" y="46851"/>
                  <a:pt x="1278" y="46993"/>
                  <a:pt x="1278" y="47170"/>
                </a:cubicBezTo>
                <a:cubicBezTo>
                  <a:pt x="1278" y="47383"/>
                  <a:pt x="1420" y="47525"/>
                  <a:pt x="1598" y="47525"/>
                </a:cubicBezTo>
                <a:lnTo>
                  <a:pt x="1846" y="47525"/>
                </a:lnTo>
                <a:lnTo>
                  <a:pt x="1846" y="52139"/>
                </a:lnTo>
                <a:cubicBezTo>
                  <a:pt x="1800" y="52185"/>
                  <a:pt x="1751" y="52208"/>
                  <a:pt x="1707" y="52208"/>
                </a:cubicBezTo>
                <a:cubicBezTo>
                  <a:pt x="1579" y="52208"/>
                  <a:pt x="1483" y="52028"/>
                  <a:pt x="1562" y="51713"/>
                </a:cubicBezTo>
                <a:cubicBezTo>
                  <a:pt x="1669" y="51146"/>
                  <a:pt x="1704" y="50329"/>
                  <a:pt x="1704" y="50329"/>
                </a:cubicBezTo>
                <a:lnTo>
                  <a:pt x="1704" y="50329"/>
                </a:lnTo>
                <a:cubicBezTo>
                  <a:pt x="1314" y="51926"/>
                  <a:pt x="355" y="52743"/>
                  <a:pt x="355" y="52743"/>
                </a:cubicBezTo>
                <a:cubicBezTo>
                  <a:pt x="589" y="52821"/>
                  <a:pt x="876" y="52877"/>
                  <a:pt x="1111" y="52877"/>
                </a:cubicBezTo>
                <a:cubicBezTo>
                  <a:pt x="1304" y="52877"/>
                  <a:pt x="1462" y="52839"/>
                  <a:pt x="1527" y="52743"/>
                </a:cubicBezTo>
                <a:lnTo>
                  <a:pt x="1527" y="52743"/>
                </a:lnTo>
                <a:cubicBezTo>
                  <a:pt x="1456" y="52991"/>
                  <a:pt x="1846" y="53914"/>
                  <a:pt x="2023" y="53949"/>
                </a:cubicBezTo>
                <a:cubicBezTo>
                  <a:pt x="2165" y="53914"/>
                  <a:pt x="2556" y="52991"/>
                  <a:pt x="2485" y="52743"/>
                </a:cubicBezTo>
                <a:lnTo>
                  <a:pt x="2485" y="52743"/>
                </a:lnTo>
                <a:cubicBezTo>
                  <a:pt x="2565" y="52839"/>
                  <a:pt x="2725" y="52877"/>
                  <a:pt x="2915" y="52877"/>
                </a:cubicBezTo>
                <a:cubicBezTo>
                  <a:pt x="3146" y="52877"/>
                  <a:pt x="3422" y="52821"/>
                  <a:pt x="3656" y="52743"/>
                </a:cubicBezTo>
                <a:cubicBezTo>
                  <a:pt x="3656" y="52743"/>
                  <a:pt x="2698" y="51926"/>
                  <a:pt x="2307" y="50329"/>
                </a:cubicBezTo>
                <a:lnTo>
                  <a:pt x="2307" y="50329"/>
                </a:lnTo>
                <a:cubicBezTo>
                  <a:pt x="2307" y="50329"/>
                  <a:pt x="2343" y="51146"/>
                  <a:pt x="2485" y="51713"/>
                </a:cubicBezTo>
                <a:cubicBezTo>
                  <a:pt x="2537" y="52028"/>
                  <a:pt x="2454" y="52208"/>
                  <a:pt x="2321" y="52208"/>
                </a:cubicBezTo>
                <a:cubicBezTo>
                  <a:pt x="2274" y="52208"/>
                  <a:pt x="2221" y="52185"/>
                  <a:pt x="2165" y="52139"/>
                </a:cubicBezTo>
                <a:lnTo>
                  <a:pt x="2165" y="47525"/>
                </a:lnTo>
                <a:lnTo>
                  <a:pt x="2414" y="47525"/>
                </a:lnTo>
                <a:cubicBezTo>
                  <a:pt x="2591" y="47525"/>
                  <a:pt x="2769" y="47383"/>
                  <a:pt x="2769" y="47170"/>
                </a:cubicBezTo>
                <a:cubicBezTo>
                  <a:pt x="2769" y="46993"/>
                  <a:pt x="2627" y="46851"/>
                  <a:pt x="2414" y="46851"/>
                </a:cubicBezTo>
                <a:lnTo>
                  <a:pt x="2165" y="46851"/>
                </a:lnTo>
                <a:lnTo>
                  <a:pt x="2165" y="38333"/>
                </a:lnTo>
                <a:cubicBezTo>
                  <a:pt x="2378" y="39113"/>
                  <a:pt x="2840" y="39646"/>
                  <a:pt x="3621" y="39823"/>
                </a:cubicBezTo>
                <a:cubicBezTo>
                  <a:pt x="4011" y="39291"/>
                  <a:pt x="3656" y="39007"/>
                  <a:pt x="3230" y="38723"/>
                </a:cubicBezTo>
                <a:cubicBezTo>
                  <a:pt x="2733" y="38368"/>
                  <a:pt x="2378" y="37907"/>
                  <a:pt x="2165" y="37587"/>
                </a:cubicBezTo>
                <a:lnTo>
                  <a:pt x="2165" y="16362"/>
                </a:lnTo>
                <a:cubicBezTo>
                  <a:pt x="2378" y="16078"/>
                  <a:pt x="2733" y="15617"/>
                  <a:pt x="3230" y="15227"/>
                </a:cubicBezTo>
                <a:cubicBezTo>
                  <a:pt x="3656" y="14943"/>
                  <a:pt x="4011" y="14659"/>
                  <a:pt x="3621" y="14126"/>
                </a:cubicBezTo>
                <a:lnTo>
                  <a:pt x="3621" y="14126"/>
                </a:lnTo>
                <a:cubicBezTo>
                  <a:pt x="2840" y="14304"/>
                  <a:pt x="2378" y="14836"/>
                  <a:pt x="2165" y="15617"/>
                </a:cubicBezTo>
                <a:lnTo>
                  <a:pt x="2165" y="7099"/>
                </a:lnTo>
                <a:lnTo>
                  <a:pt x="2414" y="7099"/>
                </a:lnTo>
                <a:cubicBezTo>
                  <a:pt x="2591" y="7099"/>
                  <a:pt x="2769" y="6957"/>
                  <a:pt x="2769" y="6779"/>
                </a:cubicBezTo>
                <a:cubicBezTo>
                  <a:pt x="2769" y="6602"/>
                  <a:pt x="2627" y="6460"/>
                  <a:pt x="2414" y="6460"/>
                </a:cubicBezTo>
                <a:lnTo>
                  <a:pt x="2165" y="6460"/>
                </a:lnTo>
                <a:lnTo>
                  <a:pt x="2165" y="1810"/>
                </a:lnTo>
                <a:cubicBezTo>
                  <a:pt x="2221" y="1764"/>
                  <a:pt x="2274" y="1742"/>
                  <a:pt x="2321" y="1742"/>
                </a:cubicBezTo>
                <a:cubicBezTo>
                  <a:pt x="2454" y="1742"/>
                  <a:pt x="2537" y="1921"/>
                  <a:pt x="2485" y="2236"/>
                </a:cubicBezTo>
                <a:cubicBezTo>
                  <a:pt x="2343" y="2804"/>
                  <a:pt x="2307" y="3620"/>
                  <a:pt x="2307" y="3620"/>
                </a:cubicBezTo>
                <a:cubicBezTo>
                  <a:pt x="2698" y="2023"/>
                  <a:pt x="3656" y="1207"/>
                  <a:pt x="3656" y="1207"/>
                </a:cubicBezTo>
                <a:cubicBezTo>
                  <a:pt x="3422" y="1129"/>
                  <a:pt x="3146" y="1073"/>
                  <a:pt x="2915" y="1073"/>
                </a:cubicBezTo>
                <a:cubicBezTo>
                  <a:pt x="2725" y="1073"/>
                  <a:pt x="2565" y="1111"/>
                  <a:pt x="2485" y="1207"/>
                </a:cubicBezTo>
                <a:cubicBezTo>
                  <a:pt x="2556" y="958"/>
                  <a:pt x="2165" y="36"/>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8"/>
          <p:cNvSpPr/>
          <p:nvPr/>
        </p:nvSpPr>
        <p:spPr>
          <a:xfrm>
            <a:off x="8769709" y="1928852"/>
            <a:ext cx="87392" cy="1185821"/>
          </a:xfrm>
          <a:custGeom>
            <a:avLst/>
            <a:gdLst/>
            <a:ahLst/>
            <a:cxnLst/>
            <a:rect l="l" t="t" r="r" b="b"/>
            <a:pathLst>
              <a:path w="3976" h="53950" extrusionOk="0">
                <a:moveTo>
                  <a:pt x="1988" y="0"/>
                </a:moveTo>
                <a:cubicBezTo>
                  <a:pt x="1811" y="36"/>
                  <a:pt x="1456" y="958"/>
                  <a:pt x="1527" y="1207"/>
                </a:cubicBezTo>
                <a:cubicBezTo>
                  <a:pt x="1447" y="1111"/>
                  <a:pt x="1280" y="1073"/>
                  <a:pt x="1085" y="1073"/>
                </a:cubicBezTo>
                <a:cubicBezTo>
                  <a:pt x="848" y="1073"/>
                  <a:pt x="570" y="1129"/>
                  <a:pt x="356" y="1207"/>
                </a:cubicBezTo>
                <a:cubicBezTo>
                  <a:pt x="356" y="1207"/>
                  <a:pt x="1314" y="2023"/>
                  <a:pt x="1669" y="3620"/>
                </a:cubicBezTo>
                <a:cubicBezTo>
                  <a:pt x="1669" y="3620"/>
                  <a:pt x="1669" y="2804"/>
                  <a:pt x="1527" y="2236"/>
                </a:cubicBezTo>
                <a:cubicBezTo>
                  <a:pt x="1448" y="1921"/>
                  <a:pt x="1544" y="1742"/>
                  <a:pt x="1671" y="1742"/>
                </a:cubicBezTo>
                <a:cubicBezTo>
                  <a:pt x="1716" y="1742"/>
                  <a:pt x="1765" y="1764"/>
                  <a:pt x="1811" y="1810"/>
                </a:cubicBezTo>
                <a:lnTo>
                  <a:pt x="1811" y="6460"/>
                </a:lnTo>
                <a:lnTo>
                  <a:pt x="1562" y="6460"/>
                </a:lnTo>
                <a:cubicBezTo>
                  <a:pt x="1385" y="6460"/>
                  <a:pt x="1243" y="6602"/>
                  <a:pt x="1243" y="6779"/>
                </a:cubicBezTo>
                <a:cubicBezTo>
                  <a:pt x="1243" y="6957"/>
                  <a:pt x="1385" y="7099"/>
                  <a:pt x="1562" y="7099"/>
                </a:cubicBezTo>
                <a:lnTo>
                  <a:pt x="1811" y="7099"/>
                </a:lnTo>
                <a:lnTo>
                  <a:pt x="1811" y="15617"/>
                </a:lnTo>
                <a:cubicBezTo>
                  <a:pt x="1598" y="14836"/>
                  <a:pt x="1172" y="14304"/>
                  <a:pt x="356" y="14126"/>
                </a:cubicBezTo>
                <a:lnTo>
                  <a:pt x="356" y="14126"/>
                </a:lnTo>
                <a:cubicBezTo>
                  <a:pt x="1" y="14659"/>
                  <a:pt x="356" y="14943"/>
                  <a:pt x="746" y="15227"/>
                </a:cubicBezTo>
                <a:cubicBezTo>
                  <a:pt x="1278" y="15617"/>
                  <a:pt x="1633" y="16078"/>
                  <a:pt x="1811" y="16362"/>
                </a:cubicBezTo>
                <a:lnTo>
                  <a:pt x="1811" y="37587"/>
                </a:lnTo>
                <a:cubicBezTo>
                  <a:pt x="1633" y="37907"/>
                  <a:pt x="1278" y="38368"/>
                  <a:pt x="746" y="38723"/>
                </a:cubicBezTo>
                <a:cubicBezTo>
                  <a:pt x="356" y="39007"/>
                  <a:pt x="1" y="39291"/>
                  <a:pt x="356" y="39823"/>
                </a:cubicBezTo>
                <a:cubicBezTo>
                  <a:pt x="1172" y="39646"/>
                  <a:pt x="1598" y="39113"/>
                  <a:pt x="1811" y="38333"/>
                </a:cubicBezTo>
                <a:lnTo>
                  <a:pt x="1811" y="46851"/>
                </a:lnTo>
                <a:lnTo>
                  <a:pt x="1562" y="46851"/>
                </a:lnTo>
                <a:cubicBezTo>
                  <a:pt x="1385" y="46851"/>
                  <a:pt x="1243" y="46993"/>
                  <a:pt x="1243" y="47170"/>
                </a:cubicBezTo>
                <a:cubicBezTo>
                  <a:pt x="1243" y="47383"/>
                  <a:pt x="1385" y="47525"/>
                  <a:pt x="1562" y="47525"/>
                </a:cubicBezTo>
                <a:lnTo>
                  <a:pt x="1811" y="47525"/>
                </a:lnTo>
                <a:lnTo>
                  <a:pt x="1811" y="52139"/>
                </a:lnTo>
                <a:cubicBezTo>
                  <a:pt x="1765" y="52185"/>
                  <a:pt x="1716" y="52208"/>
                  <a:pt x="1671" y="52208"/>
                </a:cubicBezTo>
                <a:cubicBezTo>
                  <a:pt x="1544" y="52208"/>
                  <a:pt x="1448" y="52028"/>
                  <a:pt x="1527" y="51713"/>
                </a:cubicBezTo>
                <a:cubicBezTo>
                  <a:pt x="1669" y="51146"/>
                  <a:pt x="1669" y="50329"/>
                  <a:pt x="1669" y="50329"/>
                </a:cubicBezTo>
                <a:lnTo>
                  <a:pt x="1669" y="50329"/>
                </a:lnTo>
                <a:cubicBezTo>
                  <a:pt x="1314" y="51926"/>
                  <a:pt x="356" y="52743"/>
                  <a:pt x="356" y="52743"/>
                </a:cubicBezTo>
                <a:cubicBezTo>
                  <a:pt x="570" y="52821"/>
                  <a:pt x="848" y="52877"/>
                  <a:pt x="1085" y="52877"/>
                </a:cubicBezTo>
                <a:cubicBezTo>
                  <a:pt x="1280" y="52877"/>
                  <a:pt x="1447" y="52839"/>
                  <a:pt x="1527" y="52743"/>
                </a:cubicBezTo>
                <a:lnTo>
                  <a:pt x="1527" y="52743"/>
                </a:lnTo>
                <a:cubicBezTo>
                  <a:pt x="1456" y="52991"/>
                  <a:pt x="1811" y="53914"/>
                  <a:pt x="1988" y="53949"/>
                </a:cubicBezTo>
                <a:cubicBezTo>
                  <a:pt x="2130" y="53914"/>
                  <a:pt x="2521" y="52991"/>
                  <a:pt x="2450" y="52743"/>
                </a:cubicBezTo>
                <a:lnTo>
                  <a:pt x="2450" y="52743"/>
                </a:lnTo>
                <a:cubicBezTo>
                  <a:pt x="2530" y="52839"/>
                  <a:pt x="2697" y="52877"/>
                  <a:pt x="2892" y="52877"/>
                </a:cubicBezTo>
                <a:cubicBezTo>
                  <a:pt x="3128" y="52877"/>
                  <a:pt x="3407" y="52821"/>
                  <a:pt x="3621" y="52743"/>
                </a:cubicBezTo>
                <a:cubicBezTo>
                  <a:pt x="3621" y="52743"/>
                  <a:pt x="2663" y="51926"/>
                  <a:pt x="2272" y="50329"/>
                </a:cubicBezTo>
                <a:lnTo>
                  <a:pt x="2272" y="50329"/>
                </a:lnTo>
                <a:cubicBezTo>
                  <a:pt x="2272" y="50329"/>
                  <a:pt x="2308" y="51146"/>
                  <a:pt x="2450" y="51713"/>
                </a:cubicBezTo>
                <a:cubicBezTo>
                  <a:pt x="2502" y="52028"/>
                  <a:pt x="2419" y="52208"/>
                  <a:pt x="2285" y="52208"/>
                </a:cubicBezTo>
                <a:cubicBezTo>
                  <a:pt x="2239" y="52208"/>
                  <a:pt x="2186" y="52185"/>
                  <a:pt x="2130" y="52139"/>
                </a:cubicBezTo>
                <a:lnTo>
                  <a:pt x="2130" y="47525"/>
                </a:lnTo>
                <a:lnTo>
                  <a:pt x="2379" y="47525"/>
                </a:lnTo>
                <a:cubicBezTo>
                  <a:pt x="2592" y="47525"/>
                  <a:pt x="2734" y="47383"/>
                  <a:pt x="2734" y="47170"/>
                </a:cubicBezTo>
                <a:cubicBezTo>
                  <a:pt x="2734" y="46993"/>
                  <a:pt x="2592" y="46851"/>
                  <a:pt x="2379" y="46851"/>
                </a:cubicBezTo>
                <a:lnTo>
                  <a:pt x="2130" y="46851"/>
                </a:lnTo>
                <a:lnTo>
                  <a:pt x="2130" y="38333"/>
                </a:lnTo>
                <a:cubicBezTo>
                  <a:pt x="2379" y="39113"/>
                  <a:pt x="2805" y="39646"/>
                  <a:pt x="3585" y="39823"/>
                </a:cubicBezTo>
                <a:cubicBezTo>
                  <a:pt x="3976" y="39291"/>
                  <a:pt x="3621" y="39007"/>
                  <a:pt x="3195" y="38723"/>
                </a:cubicBezTo>
                <a:cubicBezTo>
                  <a:pt x="2698" y="38368"/>
                  <a:pt x="2343" y="37907"/>
                  <a:pt x="2130" y="37587"/>
                </a:cubicBezTo>
                <a:lnTo>
                  <a:pt x="2130" y="16362"/>
                </a:lnTo>
                <a:cubicBezTo>
                  <a:pt x="2343" y="16078"/>
                  <a:pt x="2698" y="15617"/>
                  <a:pt x="3195" y="15227"/>
                </a:cubicBezTo>
                <a:cubicBezTo>
                  <a:pt x="3621" y="14943"/>
                  <a:pt x="3976" y="14659"/>
                  <a:pt x="3585" y="14126"/>
                </a:cubicBezTo>
                <a:lnTo>
                  <a:pt x="3585" y="14126"/>
                </a:lnTo>
                <a:cubicBezTo>
                  <a:pt x="2805" y="14304"/>
                  <a:pt x="2379" y="14836"/>
                  <a:pt x="2130" y="15617"/>
                </a:cubicBezTo>
                <a:lnTo>
                  <a:pt x="2130" y="7099"/>
                </a:lnTo>
                <a:lnTo>
                  <a:pt x="2379" y="7099"/>
                </a:lnTo>
                <a:cubicBezTo>
                  <a:pt x="2592" y="7099"/>
                  <a:pt x="2734" y="6957"/>
                  <a:pt x="2734" y="6779"/>
                </a:cubicBezTo>
                <a:cubicBezTo>
                  <a:pt x="2734" y="6602"/>
                  <a:pt x="2592" y="6460"/>
                  <a:pt x="2379" y="6460"/>
                </a:cubicBezTo>
                <a:lnTo>
                  <a:pt x="2130" y="6460"/>
                </a:lnTo>
                <a:lnTo>
                  <a:pt x="2130" y="1810"/>
                </a:lnTo>
                <a:cubicBezTo>
                  <a:pt x="2186" y="1764"/>
                  <a:pt x="2239" y="1742"/>
                  <a:pt x="2285" y="1742"/>
                </a:cubicBezTo>
                <a:cubicBezTo>
                  <a:pt x="2419" y="1742"/>
                  <a:pt x="2502" y="1921"/>
                  <a:pt x="2450" y="2236"/>
                </a:cubicBezTo>
                <a:cubicBezTo>
                  <a:pt x="2308" y="2804"/>
                  <a:pt x="2272" y="3620"/>
                  <a:pt x="2272" y="3620"/>
                </a:cubicBezTo>
                <a:cubicBezTo>
                  <a:pt x="2663" y="2023"/>
                  <a:pt x="3621" y="1207"/>
                  <a:pt x="3621" y="1207"/>
                </a:cubicBezTo>
                <a:cubicBezTo>
                  <a:pt x="3407" y="1129"/>
                  <a:pt x="3128" y="1073"/>
                  <a:pt x="2892" y="1073"/>
                </a:cubicBezTo>
                <a:cubicBezTo>
                  <a:pt x="2697" y="1073"/>
                  <a:pt x="2530" y="1111"/>
                  <a:pt x="2450" y="1207"/>
                </a:cubicBezTo>
                <a:cubicBezTo>
                  <a:pt x="2521" y="958"/>
                  <a:pt x="2130" y="36"/>
                  <a:pt x="1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8"/>
          <p:cNvSpPr/>
          <p:nvPr/>
        </p:nvSpPr>
        <p:spPr>
          <a:xfrm>
            <a:off x="3675231" y="4753834"/>
            <a:ext cx="1793546" cy="126385"/>
          </a:xfrm>
          <a:custGeom>
            <a:avLst/>
            <a:gdLst/>
            <a:ahLst/>
            <a:cxnLst/>
            <a:rect l="l" t="t" r="r" b="b"/>
            <a:pathLst>
              <a:path w="81599" h="5750" extrusionOk="0">
                <a:moveTo>
                  <a:pt x="2130" y="0"/>
                </a:moveTo>
                <a:cubicBezTo>
                  <a:pt x="1704" y="923"/>
                  <a:pt x="1704" y="1491"/>
                  <a:pt x="2130" y="2059"/>
                </a:cubicBezTo>
                <a:cubicBezTo>
                  <a:pt x="2054" y="2044"/>
                  <a:pt x="1976" y="2037"/>
                  <a:pt x="1898" y="2037"/>
                </a:cubicBezTo>
                <a:cubicBezTo>
                  <a:pt x="1017" y="2037"/>
                  <a:pt x="0" y="2875"/>
                  <a:pt x="0" y="2875"/>
                </a:cubicBezTo>
                <a:cubicBezTo>
                  <a:pt x="0" y="2875"/>
                  <a:pt x="1017" y="3713"/>
                  <a:pt x="1898" y="3713"/>
                </a:cubicBezTo>
                <a:cubicBezTo>
                  <a:pt x="1976" y="3713"/>
                  <a:pt x="2054" y="3706"/>
                  <a:pt x="2130" y="3691"/>
                </a:cubicBezTo>
                <a:lnTo>
                  <a:pt x="2130" y="3691"/>
                </a:lnTo>
                <a:cubicBezTo>
                  <a:pt x="1704" y="4259"/>
                  <a:pt x="1704" y="4827"/>
                  <a:pt x="2130" y="5750"/>
                </a:cubicBezTo>
                <a:cubicBezTo>
                  <a:pt x="2840" y="4259"/>
                  <a:pt x="5076" y="3443"/>
                  <a:pt x="6389" y="3088"/>
                </a:cubicBezTo>
                <a:lnTo>
                  <a:pt x="8057" y="3088"/>
                </a:lnTo>
                <a:cubicBezTo>
                  <a:pt x="8199" y="3478"/>
                  <a:pt x="8731" y="3762"/>
                  <a:pt x="9370" y="3762"/>
                </a:cubicBezTo>
                <a:cubicBezTo>
                  <a:pt x="10009" y="3762"/>
                  <a:pt x="10541" y="3478"/>
                  <a:pt x="10683" y="3088"/>
                </a:cubicBezTo>
                <a:lnTo>
                  <a:pt x="37800" y="3088"/>
                </a:lnTo>
                <a:cubicBezTo>
                  <a:pt x="39149" y="3088"/>
                  <a:pt x="40355" y="4188"/>
                  <a:pt x="40817" y="5147"/>
                </a:cubicBezTo>
                <a:cubicBezTo>
                  <a:pt x="41243" y="4153"/>
                  <a:pt x="42450" y="3088"/>
                  <a:pt x="43834" y="3088"/>
                </a:cubicBezTo>
                <a:lnTo>
                  <a:pt x="70915" y="3088"/>
                </a:lnTo>
                <a:cubicBezTo>
                  <a:pt x="71092" y="3478"/>
                  <a:pt x="71625" y="3762"/>
                  <a:pt x="72263" y="3762"/>
                </a:cubicBezTo>
                <a:cubicBezTo>
                  <a:pt x="72867" y="3762"/>
                  <a:pt x="73399" y="3478"/>
                  <a:pt x="73577" y="3088"/>
                </a:cubicBezTo>
                <a:lnTo>
                  <a:pt x="75245" y="3088"/>
                </a:lnTo>
                <a:cubicBezTo>
                  <a:pt x="76523" y="3443"/>
                  <a:pt x="78794" y="4259"/>
                  <a:pt x="79504" y="5750"/>
                </a:cubicBezTo>
                <a:cubicBezTo>
                  <a:pt x="79894" y="4827"/>
                  <a:pt x="79894" y="4259"/>
                  <a:pt x="79504" y="3691"/>
                </a:cubicBezTo>
                <a:lnTo>
                  <a:pt x="79504" y="3691"/>
                </a:lnTo>
                <a:cubicBezTo>
                  <a:pt x="79577" y="3706"/>
                  <a:pt x="79652" y="3713"/>
                  <a:pt x="79728" y="3713"/>
                </a:cubicBezTo>
                <a:cubicBezTo>
                  <a:pt x="80581" y="3713"/>
                  <a:pt x="81598" y="2875"/>
                  <a:pt x="81598" y="2875"/>
                </a:cubicBezTo>
                <a:cubicBezTo>
                  <a:pt x="81598" y="2875"/>
                  <a:pt x="80581" y="2037"/>
                  <a:pt x="79728" y="2037"/>
                </a:cubicBezTo>
                <a:cubicBezTo>
                  <a:pt x="79652" y="2037"/>
                  <a:pt x="79577" y="2044"/>
                  <a:pt x="79504" y="2059"/>
                </a:cubicBezTo>
                <a:cubicBezTo>
                  <a:pt x="79894" y="1491"/>
                  <a:pt x="79894" y="923"/>
                  <a:pt x="79504" y="0"/>
                </a:cubicBezTo>
                <a:cubicBezTo>
                  <a:pt x="78759" y="1491"/>
                  <a:pt x="76523" y="2307"/>
                  <a:pt x="75245" y="2662"/>
                </a:cubicBezTo>
                <a:lnTo>
                  <a:pt x="73577" y="2662"/>
                </a:lnTo>
                <a:cubicBezTo>
                  <a:pt x="73399" y="2272"/>
                  <a:pt x="72867" y="1988"/>
                  <a:pt x="72263" y="1988"/>
                </a:cubicBezTo>
                <a:cubicBezTo>
                  <a:pt x="71625" y="1988"/>
                  <a:pt x="71092" y="2272"/>
                  <a:pt x="70915" y="2662"/>
                </a:cubicBezTo>
                <a:lnTo>
                  <a:pt x="43834" y="2662"/>
                </a:lnTo>
                <a:cubicBezTo>
                  <a:pt x="42272" y="2662"/>
                  <a:pt x="41243" y="1597"/>
                  <a:pt x="40817" y="603"/>
                </a:cubicBezTo>
                <a:cubicBezTo>
                  <a:pt x="40355" y="1597"/>
                  <a:pt x="39326" y="2662"/>
                  <a:pt x="37800" y="2662"/>
                </a:cubicBezTo>
                <a:lnTo>
                  <a:pt x="10683" y="2662"/>
                </a:lnTo>
                <a:cubicBezTo>
                  <a:pt x="10541" y="2272"/>
                  <a:pt x="10009" y="1988"/>
                  <a:pt x="9370" y="1988"/>
                </a:cubicBezTo>
                <a:cubicBezTo>
                  <a:pt x="8731"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8"/>
          <p:cNvSpPr/>
          <p:nvPr/>
        </p:nvSpPr>
        <p:spPr>
          <a:xfrm>
            <a:off x="3675231" y="266772"/>
            <a:ext cx="1793546" cy="126385"/>
          </a:xfrm>
          <a:custGeom>
            <a:avLst/>
            <a:gdLst/>
            <a:ahLst/>
            <a:cxnLst/>
            <a:rect l="l" t="t" r="r" b="b"/>
            <a:pathLst>
              <a:path w="81599" h="5750" extrusionOk="0">
                <a:moveTo>
                  <a:pt x="2130" y="0"/>
                </a:moveTo>
                <a:cubicBezTo>
                  <a:pt x="1704" y="923"/>
                  <a:pt x="1704" y="1491"/>
                  <a:pt x="2130" y="2059"/>
                </a:cubicBezTo>
                <a:cubicBezTo>
                  <a:pt x="2054" y="2044"/>
                  <a:pt x="1976" y="2037"/>
                  <a:pt x="1898" y="2037"/>
                </a:cubicBezTo>
                <a:cubicBezTo>
                  <a:pt x="1017" y="2037"/>
                  <a:pt x="0" y="2875"/>
                  <a:pt x="0" y="2875"/>
                </a:cubicBezTo>
                <a:cubicBezTo>
                  <a:pt x="0" y="2875"/>
                  <a:pt x="1017" y="3713"/>
                  <a:pt x="1898" y="3713"/>
                </a:cubicBezTo>
                <a:cubicBezTo>
                  <a:pt x="1976" y="3713"/>
                  <a:pt x="2054" y="3706"/>
                  <a:pt x="2130" y="3691"/>
                </a:cubicBezTo>
                <a:lnTo>
                  <a:pt x="2130" y="3691"/>
                </a:lnTo>
                <a:cubicBezTo>
                  <a:pt x="1704" y="4259"/>
                  <a:pt x="1704" y="4827"/>
                  <a:pt x="2130" y="5750"/>
                </a:cubicBezTo>
                <a:cubicBezTo>
                  <a:pt x="2840" y="4259"/>
                  <a:pt x="5076" y="3443"/>
                  <a:pt x="6389" y="3088"/>
                </a:cubicBezTo>
                <a:lnTo>
                  <a:pt x="8057" y="3088"/>
                </a:lnTo>
                <a:cubicBezTo>
                  <a:pt x="8199" y="3478"/>
                  <a:pt x="8731" y="3762"/>
                  <a:pt x="9370" y="3762"/>
                </a:cubicBezTo>
                <a:cubicBezTo>
                  <a:pt x="10009" y="3762"/>
                  <a:pt x="10541" y="3478"/>
                  <a:pt x="10683" y="3088"/>
                </a:cubicBezTo>
                <a:lnTo>
                  <a:pt x="37800" y="3088"/>
                </a:lnTo>
                <a:cubicBezTo>
                  <a:pt x="39149" y="3088"/>
                  <a:pt x="40355" y="4188"/>
                  <a:pt x="40817" y="5147"/>
                </a:cubicBezTo>
                <a:cubicBezTo>
                  <a:pt x="41243" y="4153"/>
                  <a:pt x="42450" y="3088"/>
                  <a:pt x="43834" y="3088"/>
                </a:cubicBezTo>
                <a:lnTo>
                  <a:pt x="70915" y="3088"/>
                </a:lnTo>
                <a:cubicBezTo>
                  <a:pt x="71092" y="3478"/>
                  <a:pt x="71625" y="3762"/>
                  <a:pt x="72263" y="3762"/>
                </a:cubicBezTo>
                <a:cubicBezTo>
                  <a:pt x="72867" y="3762"/>
                  <a:pt x="73399" y="3478"/>
                  <a:pt x="73577" y="3088"/>
                </a:cubicBezTo>
                <a:lnTo>
                  <a:pt x="75245" y="3088"/>
                </a:lnTo>
                <a:cubicBezTo>
                  <a:pt x="76523" y="3443"/>
                  <a:pt x="78794" y="4259"/>
                  <a:pt x="79504" y="5750"/>
                </a:cubicBezTo>
                <a:cubicBezTo>
                  <a:pt x="79894" y="4827"/>
                  <a:pt x="79894" y="4259"/>
                  <a:pt x="79504" y="3691"/>
                </a:cubicBezTo>
                <a:lnTo>
                  <a:pt x="79504" y="3691"/>
                </a:lnTo>
                <a:cubicBezTo>
                  <a:pt x="79577" y="3706"/>
                  <a:pt x="79652" y="3713"/>
                  <a:pt x="79728" y="3713"/>
                </a:cubicBezTo>
                <a:cubicBezTo>
                  <a:pt x="80581" y="3713"/>
                  <a:pt x="81598" y="2875"/>
                  <a:pt x="81598" y="2875"/>
                </a:cubicBezTo>
                <a:cubicBezTo>
                  <a:pt x="81598" y="2875"/>
                  <a:pt x="80581" y="2037"/>
                  <a:pt x="79728" y="2037"/>
                </a:cubicBezTo>
                <a:cubicBezTo>
                  <a:pt x="79652" y="2037"/>
                  <a:pt x="79577" y="2044"/>
                  <a:pt x="79504" y="2059"/>
                </a:cubicBezTo>
                <a:cubicBezTo>
                  <a:pt x="79894" y="1491"/>
                  <a:pt x="79894" y="923"/>
                  <a:pt x="79504" y="0"/>
                </a:cubicBezTo>
                <a:cubicBezTo>
                  <a:pt x="78759" y="1491"/>
                  <a:pt x="76523" y="2307"/>
                  <a:pt x="75245" y="2662"/>
                </a:cubicBezTo>
                <a:lnTo>
                  <a:pt x="73577" y="2662"/>
                </a:lnTo>
                <a:cubicBezTo>
                  <a:pt x="73399" y="2272"/>
                  <a:pt x="72867" y="1988"/>
                  <a:pt x="72263" y="1988"/>
                </a:cubicBezTo>
                <a:cubicBezTo>
                  <a:pt x="71625" y="1988"/>
                  <a:pt x="71092" y="2272"/>
                  <a:pt x="70915" y="2662"/>
                </a:cubicBezTo>
                <a:lnTo>
                  <a:pt x="43834" y="2662"/>
                </a:lnTo>
                <a:cubicBezTo>
                  <a:pt x="42272" y="2662"/>
                  <a:pt x="41243" y="1597"/>
                  <a:pt x="40817" y="603"/>
                </a:cubicBezTo>
                <a:cubicBezTo>
                  <a:pt x="40355" y="1597"/>
                  <a:pt x="39326" y="2662"/>
                  <a:pt x="37800" y="2662"/>
                </a:cubicBezTo>
                <a:lnTo>
                  <a:pt x="10683" y="2662"/>
                </a:lnTo>
                <a:cubicBezTo>
                  <a:pt x="10541" y="2272"/>
                  <a:pt x="10009" y="1988"/>
                  <a:pt x="9370" y="1988"/>
                </a:cubicBezTo>
                <a:cubicBezTo>
                  <a:pt x="8731"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8"/>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6"/>
              </a:buClr>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grpSp>
        <p:nvGrpSpPr>
          <p:cNvPr id="845" name="Google Shape;845;p18"/>
          <p:cNvGrpSpPr/>
          <p:nvPr/>
        </p:nvGrpSpPr>
        <p:grpSpPr>
          <a:xfrm flipH="1">
            <a:off x="8424007" y="113298"/>
            <a:ext cx="612911" cy="572725"/>
            <a:chOff x="2142084" y="1031244"/>
            <a:chExt cx="762992" cy="712965"/>
          </a:xfrm>
        </p:grpSpPr>
        <p:sp>
          <p:nvSpPr>
            <p:cNvPr id="846" name="Google Shape;846;p18"/>
            <p:cNvSpPr/>
            <p:nvPr/>
          </p:nvSpPr>
          <p:spPr>
            <a:xfrm>
              <a:off x="2466619" y="1367626"/>
              <a:ext cx="438457" cy="376583"/>
            </a:xfrm>
            <a:custGeom>
              <a:avLst/>
              <a:gdLst/>
              <a:ahLst/>
              <a:cxnLst/>
              <a:rect l="l" t="t" r="r" b="b"/>
              <a:pathLst>
                <a:path w="19948" h="17133" extrusionOk="0">
                  <a:moveTo>
                    <a:pt x="7870" y="0"/>
                  </a:moveTo>
                  <a:cubicBezTo>
                    <a:pt x="7376" y="0"/>
                    <a:pt x="6880" y="57"/>
                    <a:pt x="6389" y="171"/>
                  </a:cubicBezTo>
                  <a:cubicBezTo>
                    <a:pt x="4863" y="562"/>
                    <a:pt x="3621" y="1520"/>
                    <a:pt x="2911" y="2833"/>
                  </a:cubicBezTo>
                  <a:cubicBezTo>
                    <a:pt x="1988" y="4466"/>
                    <a:pt x="1810" y="6383"/>
                    <a:pt x="2378" y="8370"/>
                  </a:cubicBezTo>
                  <a:cubicBezTo>
                    <a:pt x="2627" y="9151"/>
                    <a:pt x="2982" y="9932"/>
                    <a:pt x="3443" y="10677"/>
                  </a:cubicBezTo>
                  <a:cubicBezTo>
                    <a:pt x="3129" y="10504"/>
                    <a:pt x="2799" y="10428"/>
                    <a:pt x="2472" y="10428"/>
                  </a:cubicBezTo>
                  <a:cubicBezTo>
                    <a:pt x="1397" y="10428"/>
                    <a:pt x="354" y="11245"/>
                    <a:pt x="0" y="12062"/>
                  </a:cubicBezTo>
                  <a:cubicBezTo>
                    <a:pt x="213" y="12027"/>
                    <a:pt x="424" y="12011"/>
                    <a:pt x="635" y="12011"/>
                  </a:cubicBezTo>
                  <a:cubicBezTo>
                    <a:pt x="3706" y="12011"/>
                    <a:pt x="6728" y="15431"/>
                    <a:pt x="12174" y="16427"/>
                  </a:cubicBezTo>
                  <a:cubicBezTo>
                    <a:pt x="14272" y="16987"/>
                    <a:pt x="16146" y="17133"/>
                    <a:pt x="17529" y="17133"/>
                  </a:cubicBezTo>
                  <a:cubicBezTo>
                    <a:pt x="18954" y="17133"/>
                    <a:pt x="19857" y="16978"/>
                    <a:pt x="19947" y="16960"/>
                  </a:cubicBezTo>
                  <a:lnTo>
                    <a:pt x="19841" y="16356"/>
                  </a:lnTo>
                  <a:cubicBezTo>
                    <a:pt x="19809" y="16356"/>
                    <a:pt x="18941" y="16505"/>
                    <a:pt x="17544" y="16505"/>
                  </a:cubicBezTo>
                  <a:cubicBezTo>
                    <a:pt x="15815" y="16505"/>
                    <a:pt x="13275" y="16277"/>
                    <a:pt x="10506" y="15256"/>
                  </a:cubicBezTo>
                  <a:cubicBezTo>
                    <a:pt x="7454" y="13730"/>
                    <a:pt x="10187" y="11316"/>
                    <a:pt x="10790" y="11032"/>
                  </a:cubicBezTo>
                  <a:cubicBezTo>
                    <a:pt x="10508" y="10961"/>
                    <a:pt x="10241" y="10928"/>
                    <a:pt x="9991" y="10928"/>
                  </a:cubicBezTo>
                  <a:cubicBezTo>
                    <a:pt x="8002" y="10928"/>
                    <a:pt x="7068" y="13001"/>
                    <a:pt x="8235" y="14262"/>
                  </a:cubicBezTo>
                  <a:cubicBezTo>
                    <a:pt x="8128" y="14191"/>
                    <a:pt x="8057" y="14156"/>
                    <a:pt x="7951" y="14120"/>
                  </a:cubicBezTo>
                  <a:cubicBezTo>
                    <a:pt x="5573" y="12807"/>
                    <a:pt x="3692" y="10606"/>
                    <a:pt x="3017" y="8193"/>
                  </a:cubicBezTo>
                  <a:cubicBezTo>
                    <a:pt x="2485" y="6383"/>
                    <a:pt x="2627" y="4644"/>
                    <a:pt x="3443" y="3153"/>
                  </a:cubicBezTo>
                  <a:cubicBezTo>
                    <a:pt x="4118" y="1982"/>
                    <a:pt x="5218" y="1165"/>
                    <a:pt x="6567" y="810"/>
                  </a:cubicBezTo>
                  <a:cubicBezTo>
                    <a:pt x="7001" y="694"/>
                    <a:pt x="7449" y="637"/>
                    <a:pt x="7897" y="637"/>
                  </a:cubicBezTo>
                  <a:cubicBezTo>
                    <a:pt x="8948" y="637"/>
                    <a:pt x="10001" y="948"/>
                    <a:pt x="10897" y="1520"/>
                  </a:cubicBezTo>
                  <a:cubicBezTo>
                    <a:pt x="12884" y="2762"/>
                    <a:pt x="13452" y="5424"/>
                    <a:pt x="12210" y="7376"/>
                  </a:cubicBezTo>
                  <a:cubicBezTo>
                    <a:pt x="11713" y="8157"/>
                    <a:pt x="10968" y="8654"/>
                    <a:pt x="10116" y="8867"/>
                  </a:cubicBezTo>
                  <a:cubicBezTo>
                    <a:pt x="9853" y="8911"/>
                    <a:pt x="9576" y="8941"/>
                    <a:pt x="9302" y="8941"/>
                  </a:cubicBezTo>
                  <a:cubicBezTo>
                    <a:pt x="9133" y="8941"/>
                    <a:pt x="8965" y="8930"/>
                    <a:pt x="8803" y="8903"/>
                  </a:cubicBezTo>
                  <a:cubicBezTo>
                    <a:pt x="6289" y="8176"/>
                    <a:pt x="7677" y="5717"/>
                    <a:pt x="6992" y="5717"/>
                  </a:cubicBezTo>
                  <a:cubicBezTo>
                    <a:pt x="6874" y="5717"/>
                    <a:pt x="6695" y="5790"/>
                    <a:pt x="6425" y="5957"/>
                  </a:cubicBezTo>
                  <a:cubicBezTo>
                    <a:pt x="6460" y="5673"/>
                    <a:pt x="7063" y="4679"/>
                    <a:pt x="7134" y="3827"/>
                  </a:cubicBezTo>
                  <a:lnTo>
                    <a:pt x="7134" y="3827"/>
                  </a:lnTo>
                  <a:cubicBezTo>
                    <a:pt x="5147" y="4608"/>
                    <a:pt x="4756" y="7199"/>
                    <a:pt x="6708" y="8903"/>
                  </a:cubicBezTo>
                  <a:cubicBezTo>
                    <a:pt x="7499" y="9607"/>
                    <a:pt x="8308" y="9898"/>
                    <a:pt x="9087" y="9898"/>
                  </a:cubicBezTo>
                  <a:cubicBezTo>
                    <a:pt x="10230" y="9898"/>
                    <a:pt x="11309" y="9271"/>
                    <a:pt x="12174" y="8406"/>
                  </a:cubicBezTo>
                  <a:cubicBezTo>
                    <a:pt x="12387" y="8193"/>
                    <a:pt x="12565" y="7980"/>
                    <a:pt x="12742" y="7731"/>
                  </a:cubicBezTo>
                  <a:cubicBezTo>
                    <a:pt x="13985" y="5744"/>
                    <a:pt x="13665" y="3224"/>
                    <a:pt x="12068" y="1627"/>
                  </a:cubicBezTo>
                  <a:cubicBezTo>
                    <a:pt x="11819" y="1378"/>
                    <a:pt x="11536" y="1165"/>
                    <a:pt x="11252" y="952"/>
                  </a:cubicBezTo>
                  <a:cubicBezTo>
                    <a:pt x="10224" y="326"/>
                    <a:pt x="9055" y="0"/>
                    <a:pt x="7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8"/>
            <p:cNvSpPr/>
            <p:nvPr/>
          </p:nvSpPr>
          <p:spPr>
            <a:xfrm>
              <a:off x="2265238" y="1275222"/>
              <a:ext cx="280970" cy="296290"/>
            </a:xfrm>
            <a:custGeom>
              <a:avLst/>
              <a:gdLst/>
              <a:ahLst/>
              <a:cxnLst/>
              <a:rect l="l" t="t" r="r" b="b"/>
              <a:pathLst>
                <a:path w="12783" h="13480" extrusionOk="0">
                  <a:moveTo>
                    <a:pt x="3946" y="1"/>
                  </a:moveTo>
                  <a:cubicBezTo>
                    <a:pt x="2383" y="1"/>
                    <a:pt x="862" y="1146"/>
                    <a:pt x="538" y="2707"/>
                  </a:cubicBezTo>
                  <a:cubicBezTo>
                    <a:pt x="1" y="4522"/>
                    <a:pt x="1563" y="6245"/>
                    <a:pt x="3155" y="6245"/>
                  </a:cubicBezTo>
                  <a:cubicBezTo>
                    <a:pt x="3774" y="6245"/>
                    <a:pt x="4397" y="5985"/>
                    <a:pt x="4903" y="5369"/>
                  </a:cubicBezTo>
                  <a:cubicBezTo>
                    <a:pt x="5152" y="4979"/>
                    <a:pt x="5294" y="4553"/>
                    <a:pt x="5258" y="4127"/>
                  </a:cubicBezTo>
                  <a:lnTo>
                    <a:pt x="5258" y="4127"/>
                  </a:lnTo>
                  <a:cubicBezTo>
                    <a:pt x="4978" y="4804"/>
                    <a:pt x="4223" y="5082"/>
                    <a:pt x="3566" y="5082"/>
                  </a:cubicBezTo>
                  <a:cubicBezTo>
                    <a:pt x="3224" y="5082"/>
                    <a:pt x="2909" y="5006"/>
                    <a:pt x="2703" y="4872"/>
                  </a:cubicBezTo>
                  <a:cubicBezTo>
                    <a:pt x="3945" y="3843"/>
                    <a:pt x="1318" y="3098"/>
                    <a:pt x="1709" y="1749"/>
                  </a:cubicBezTo>
                  <a:cubicBezTo>
                    <a:pt x="2259" y="1086"/>
                    <a:pt x="3074" y="755"/>
                    <a:pt x="3909" y="755"/>
                  </a:cubicBezTo>
                  <a:cubicBezTo>
                    <a:pt x="4907" y="755"/>
                    <a:pt x="5934" y="1228"/>
                    <a:pt x="6571" y="2175"/>
                  </a:cubicBezTo>
                  <a:cubicBezTo>
                    <a:pt x="7565" y="3417"/>
                    <a:pt x="7743" y="5582"/>
                    <a:pt x="7530" y="7179"/>
                  </a:cubicBezTo>
                  <a:cubicBezTo>
                    <a:pt x="7317" y="9131"/>
                    <a:pt x="7672" y="11155"/>
                    <a:pt x="8736" y="12823"/>
                  </a:cubicBezTo>
                  <a:cubicBezTo>
                    <a:pt x="8701" y="13000"/>
                    <a:pt x="8736" y="13178"/>
                    <a:pt x="8878" y="13320"/>
                  </a:cubicBezTo>
                  <a:cubicBezTo>
                    <a:pt x="8967" y="13426"/>
                    <a:pt x="9091" y="13479"/>
                    <a:pt x="9216" y="13479"/>
                  </a:cubicBezTo>
                  <a:cubicBezTo>
                    <a:pt x="9340" y="13479"/>
                    <a:pt x="9464" y="13426"/>
                    <a:pt x="9553" y="13320"/>
                  </a:cubicBezTo>
                  <a:cubicBezTo>
                    <a:pt x="9766" y="13142"/>
                    <a:pt x="9766" y="12823"/>
                    <a:pt x="9553" y="12645"/>
                  </a:cubicBezTo>
                  <a:cubicBezTo>
                    <a:pt x="9482" y="12539"/>
                    <a:pt x="9375" y="12503"/>
                    <a:pt x="9304" y="12503"/>
                  </a:cubicBezTo>
                  <a:cubicBezTo>
                    <a:pt x="7849" y="10019"/>
                    <a:pt x="7814" y="7037"/>
                    <a:pt x="8914" y="4482"/>
                  </a:cubicBezTo>
                  <a:cubicBezTo>
                    <a:pt x="9411" y="3417"/>
                    <a:pt x="10156" y="3098"/>
                    <a:pt x="11185" y="2601"/>
                  </a:cubicBezTo>
                  <a:cubicBezTo>
                    <a:pt x="12321" y="2068"/>
                    <a:pt x="12250" y="1146"/>
                    <a:pt x="12783" y="45"/>
                  </a:cubicBezTo>
                  <a:lnTo>
                    <a:pt x="12783" y="45"/>
                  </a:lnTo>
                  <a:cubicBezTo>
                    <a:pt x="12641" y="81"/>
                    <a:pt x="12499" y="152"/>
                    <a:pt x="12392" y="223"/>
                  </a:cubicBezTo>
                  <a:cubicBezTo>
                    <a:pt x="10476" y="1075"/>
                    <a:pt x="9056" y="2672"/>
                    <a:pt x="8240" y="4553"/>
                  </a:cubicBezTo>
                  <a:cubicBezTo>
                    <a:pt x="7991" y="2601"/>
                    <a:pt x="6926" y="755"/>
                    <a:pt x="4903" y="152"/>
                  </a:cubicBezTo>
                  <a:cubicBezTo>
                    <a:pt x="4589" y="49"/>
                    <a:pt x="4267" y="1"/>
                    <a:pt x="3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8"/>
            <p:cNvSpPr/>
            <p:nvPr/>
          </p:nvSpPr>
          <p:spPr>
            <a:xfrm>
              <a:off x="2142084" y="1031244"/>
              <a:ext cx="314138" cy="352647"/>
            </a:xfrm>
            <a:custGeom>
              <a:avLst/>
              <a:gdLst/>
              <a:ahLst/>
              <a:cxnLst/>
              <a:rect l="l" t="t" r="r" b="b"/>
              <a:pathLst>
                <a:path w="14292" h="16044" extrusionOk="0">
                  <a:moveTo>
                    <a:pt x="9903" y="1"/>
                  </a:moveTo>
                  <a:lnTo>
                    <a:pt x="9903" y="1"/>
                  </a:lnTo>
                  <a:cubicBezTo>
                    <a:pt x="9016" y="391"/>
                    <a:pt x="8164" y="1704"/>
                    <a:pt x="8767" y="2769"/>
                  </a:cubicBezTo>
                  <a:cubicBezTo>
                    <a:pt x="8164" y="2414"/>
                    <a:pt x="7560" y="2130"/>
                    <a:pt x="6886" y="1917"/>
                  </a:cubicBezTo>
                  <a:cubicBezTo>
                    <a:pt x="6275" y="1741"/>
                    <a:pt x="5675" y="1653"/>
                    <a:pt x="5093" y="1653"/>
                  </a:cubicBezTo>
                  <a:cubicBezTo>
                    <a:pt x="4153" y="1653"/>
                    <a:pt x="3260" y="1883"/>
                    <a:pt x="2449" y="2343"/>
                  </a:cubicBezTo>
                  <a:cubicBezTo>
                    <a:pt x="1385" y="2911"/>
                    <a:pt x="639" y="3905"/>
                    <a:pt x="320" y="5147"/>
                  </a:cubicBezTo>
                  <a:cubicBezTo>
                    <a:pt x="0" y="6460"/>
                    <a:pt x="213" y="7880"/>
                    <a:pt x="959" y="9051"/>
                  </a:cubicBezTo>
                  <a:cubicBezTo>
                    <a:pt x="1101" y="9300"/>
                    <a:pt x="1278" y="9513"/>
                    <a:pt x="1491" y="9690"/>
                  </a:cubicBezTo>
                  <a:cubicBezTo>
                    <a:pt x="2248" y="10447"/>
                    <a:pt x="3267" y="10856"/>
                    <a:pt x="4305" y="10856"/>
                  </a:cubicBezTo>
                  <a:cubicBezTo>
                    <a:pt x="5017" y="10856"/>
                    <a:pt x="5738" y="10663"/>
                    <a:pt x="6389" y="10258"/>
                  </a:cubicBezTo>
                  <a:cubicBezTo>
                    <a:pt x="6602" y="10116"/>
                    <a:pt x="6779" y="9974"/>
                    <a:pt x="6921" y="9797"/>
                  </a:cubicBezTo>
                  <a:cubicBezTo>
                    <a:pt x="8093" y="8625"/>
                    <a:pt x="8732" y="6957"/>
                    <a:pt x="7347" y="5395"/>
                  </a:cubicBezTo>
                  <a:cubicBezTo>
                    <a:pt x="6728" y="4697"/>
                    <a:pt x="5967" y="4375"/>
                    <a:pt x="5258" y="4375"/>
                  </a:cubicBezTo>
                  <a:cubicBezTo>
                    <a:pt x="4381" y="4375"/>
                    <a:pt x="3583" y="4867"/>
                    <a:pt x="3230" y="5750"/>
                  </a:cubicBezTo>
                  <a:cubicBezTo>
                    <a:pt x="3940" y="5679"/>
                    <a:pt x="4721" y="5182"/>
                    <a:pt x="4969" y="5147"/>
                  </a:cubicBezTo>
                  <a:lnTo>
                    <a:pt x="4969" y="5147"/>
                  </a:lnTo>
                  <a:cubicBezTo>
                    <a:pt x="4604" y="5737"/>
                    <a:pt x="4789" y="5793"/>
                    <a:pt x="5188" y="5793"/>
                  </a:cubicBezTo>
                  <a:cubicBezTo>
                    <a:pt x="5282" y="5793"/>
                    <a:pt x="5388" y="5790"/>
                    <a:pt x="5501" y="5790"/>
                  </a:cubicBezTo>
                  <a:cubicBezTo>
                    <a:pt x="6122" y="5790"/>
                    <a:pt x="6967" y="5884"/>
                    <a:pt x="7312" y="7099"/>
                  </a:cubicBezTo>
                  <a:cubicBezTo>
                    <a:pt x="7383" y="7419"/>
                    <a:pt x="7383" y="7773"/>
                    <a:pt x="7312" y="8128"/>
                  </a:cubicBezTo>
                  <a:cubicBezTo>
                    <a:pt x="7134" y="8838"/>
                    <a:pt x="6708" y="9442"/>
                    <a:pt x="6105" y="9832"/>
                  </a:cubicBezTo>
                  <a:cubicBezTo>
                    <a:pt x="5538" y="10185"/>
                    <a:pt x="4907" y="10355"/>
                    <a:pt x="4284" y="10355"/>
                  </a:cubicBezTo>
                  <a:cubicBezTo>
                    <a:pt x="3154" y="10355"/>
                    <a:pt x="2048" y="9797"/>
                    <a:pt x="1385" y="8767"/>
                  </a:cubicBezTo>
                  <a:cubicBezTo>
                    <a:pt x="746" y="7738"/>
                    <a:pt x="533" y="6460"/>
                    <a:pt x="817" y="5253"/>
                  </a:cubicBezTo>
                  <a:cubicBezTo>
                    <a:pt x="1101" y="4189"/>
                    <a:pt x="1775" y="3301"/>
                    <a:pt x="2698" y="2769"/>
                  </a:cubicBezTo>
                  <a:cubicBezTo>
                    <a:pt x="3428" y="2361"/>
                    <a:pt x="4223" y="2161"/>
                    <a:pt x="5060" y="2161"/>
                  </a:cubicBezTo>
                  <a:cubicBezTo>
                    <a:pt x="5606" y="2161"/>
                    <a:pt x="6169" y="2246"/>
                    <a:pt x="6744" y="2414"/>
                  </a:cubicBezTo>
                  <a:cubicBezTo>
                    <a:pt x="8696" y="2982"/>
                    <a:pt x="10506" y="4473"/>
                    <a:pt x="11536" y="6389"/>
                  </a:cubicBezTo>
                  <a:cubicBezTo>
                    <a:pt x="11571" y="6496"/>
                    <a:pt x="11606" y="6567"/>
                    <a:pt x="11642" y="6638"/>
                  </a:cubicBezTo>
                  <a:cubicBezTo>
                    <a:pt x="11336" y="6351"/>
                    <a:pt x="10968" y="6219"/>
                    <a:pt x="10605" y="6219"/>
                  </a:cubicBezTo>
                  <a:cubicBezTo>
                    <a:pt x="9618" y="6219"/>
                    <a:pt x="8662" y="7192"/>
                    <a:pt x="9051" y="8696"/>
                  </a:cubicBezTo>
                  <a:cubicBezTo>
                    <a:pt x="9189" y="8374"/>
                    <a:pt x="10042" y="7769"/>
                    <a:pt x="10964" y="7769"/>
                  </a:cubicBezTo>
                  <a:cubicBezTo>
                    <a:pt x="11464" y="7769"/>
                    <a:pt x="11985" y="7948"/>
                    <a:pt x="12423" y="8448"/>
                  </a:cubicBezTo>
                  <a:cubicBezTo>
                    <a:pt x="13644" y="9879"/>
                    <a:pt x="13836" y="15804"/>
                    <a:pt x="13809" y="16036"/>
                  </a:cubicBezTo>
                  <a:lnTo>
                    <a:pt x="13809" y="16036"/>
                  </a:lnTo>
                  <a:cubicBezTo>
                    <a:pt x="13854" y="15831"/>
                    <a:pt x="14292" y="13159"/>
                    <a:pt x="13381" y="9797"/>
                  </a:cubicBezTo>
                  <a:cubicBezTo>
                    <a:pt x="12529" y="5111"/>
                    <a:pt x="9441" y="2662"/>
                    <a:pt x="9903" y="1"/>
                  </a:cubicBezTo>
                  <a:close/>
                  <a:moveTo>
                    <a:pt x="13809" y="16036"/>
                  </a:moveTo>
                  <a:cubicBezTo>
                    <a:pt x="13808" y="16039"/>
                    <a:pt x="13808" y="16041"/>
                    <a:pt x="13807" y="16043"/>
                  </a:cubicBezTo>
                  <a:cubicBezTo>
                    <a:pt x="13808" y="16043"/>
                    <a:pt x="13808" y="16040"/>
                    <a:pt x="13809" y="160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8"/>
            <p:cNvSpPr/>
            <p:nvPr/>
          </p:nvSpPr>
          <p:spPr>
            <a:xfrm>
              <a:off x="2468179" y="1159959"/>
              <a:ext cx="108449" cy="152937"/>
            </a:xfrm>
            <a:custGeom>
              <a:avLst/>
              <a:gdLst/>
              <a:ahLst/>
              <a:cxnLst/>
              <a:rect l="l" t="t" r="r" b="b"/>
              <a:pathLst>
                <a:path w="4934" h="6958" extrusionOk="0">
                  <a:moveTo>
                    <a:pt x="3940" y="1"/>
                  </a:moveTo>
                  <a:lnTo>
                    <a:pt x="3940" y="1"/>
                  </a:lnTo>
                  <a:cubicBezTo>
                    <a:pt x="1314" y="1669"/>
                    <a:pt x="320" y="2805"/>
                    <a:pt x="0" y="6957"/>
                  </a:cubicBezTo>
                  <a:cubicBezTo>
                    <a:pt x="284" y="4083"/>
                    <a:pt x="4934" y="2379"/>
                    <a:pt x="2840" y="2024"/>
                  </a:cubicBezTo>
                  <a:cubicBezTo>
                    <a:pt x="2840" y="2024"/>
                    <a:pt x="4047" y="1350"/>
                    <a:pt x="3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 name="Google Shape;850;p18"/>
          <p:cNvGrpSpPr/>
          <p:nvPr/>
        </p:nvGrpSpPr>
        <p:grpSpPr>
          <a:xfrm>
            <a:off x="102198" y="113287"/>
            <a:ext cx="612911" cy="572725"/>
            <a:chOff x="2142084" y="1031244"/>
            <a:chExt cx="762992" cy="712965"/>
          </a:xfrm>
        </p:grpSpPr>
        <p:sp>
          <p:nvSpPr>
            <p:cNvPr id="851" name="Google Shape;851;p18"/>
            <p:cNvSpPr/>
            <p:nvPr/>
          </p:nvSpPr>
          <p:spPr>
            <a:xfrm>
              <a:off x="2466619" y="1367626"/>
              <a:ext cx="438457" cy="376583"/>
            </a:xfrm>
            <a:custGeom>
              <a:avLst/>
              <a:gdLst/>
              <a:ahLst/>
              <a:cxnLst/>
              <a:rect l="l" t="t" r="r" b="b"/>
              <a:pathLst>
                <a:path w="19948" h="17133" extrusionOk="0">
                  <a:moveTo>
                    <a:pt x="7870" y="0"/>
                  </a:moveTo>
                  <a:cubicBezTo>
                    <a:pt x="7376" y="0"/>
                    <a:pt x="6880" y="57"/>
                    <a:pt x="6389" y="171"/>
                  </a:cubicBezTo>
                  <a:cubicBezTo>
                    <a:pt x="4863" y="562"/>
                    <a:pt x="3621" y="1520"/>
                    <a:pt x="2911" y="2833"/>
                  </a:cubicBezTo>
                  <a:cubicBezTo>
                    <a:pt x="1988" y="4466"/>
                    <a:pt x="1810" y="6383"/>
                    <a:pt x="2378" y="8370"/>
                  </a:cubicBezTo>
                  <a:cubicBezTo>
                    <a:pt x="2627" y="9151"/>
                    <a:pt x="2982" y="9932"/>
                    <a:pt x="3443" y="10677"/>
                  </a:cubicBezTo>
                  <a:cubicBezTo>
                    <a:pt x="3129" y="10504"/>
                    <a:pt x="2799" y="10428"/>
                    <a:pt x="2472" y="10428"/>
                  </a:cubicBezTo>
                  <a:cubicBezTo>
                    <a:pt x="1397" y="10428"/>
                    <a:pt x="354" y="11245"/>
                    <a:pt x="0" y="12062"/>
                  </a:cubicBezTo>
                  <a:cubicBezTo>
                    <a:pt x="213" y="12027"/>
                    <a:pt x="424" y="12011"/>
                    <a:pt x="635" y="12011"/>
                  </a:cubicBezTo>
                  <a:cubicBezTo>
                    <a:pt x="3706" y="12011"/>
                    <a:pt x="6728" y="15431"/>
                    <a:pt x="12174" y="16427"/>
                  </a:cubicBezTo>
                  <a:cubicBezTo>
                    <a:pt x="14272" y="16987"/>
                    <a:pt x="16146" y="17133"/>
                    <a:pt x="17529" y="17133"/>
                  </a:cubicBezTo>
                  <a:cubicBezTo>
                    <a:pt x="18954" y="17133"/>
                    <a:pt x="19857" y="16978"/>
                    <a:pt x="19947" y="16960"/>
                  </a:cubicBezTo>
                  <a:lnTo>
                    <a:pt x="19841" y="16356"/>
                  </a:lnTo>
                  <a:cubicBezTo>
                    <a:pt x="19809" y="16356"/>
                    <a:pt x="18941" y="16505"/>
                    <a:pt x="17544" y="16505"/>
                  </a:cubicBezTo>
                  <a:cubicBezTo>
                    <a:pt x="15815" y="16505"/>
                    <a:pt x="13275" y="16277"/>
                    <a:pt x="10506" y="15256"/>
                  </a:cubicBezTo>
                  <a:cubicBezTo>
                    <a:pt x="7454" y="13730"/>
                    <a:pt x="10187" y="11316"/>
                    <a:pt x="10790" y="11032"/>
                  </a:cubicBezTo>
                  <a:cubicBezTo>
                    <a:pt x="10508" y="10961"/>
                    <a:pt x="10241" y="10928"/>
                    <a:pt x="9991" y="10928"/>
                  </a:cubicBezTo>
                  <a:cubicBezTo>
                    <a:pt x="8002" y="10928"/>
                    <a:pt x="7068" y="13001"/>
                    <a:pt x="8235" y="14262"/>
                  </a:cubicBezTo>
                  <a:cubicBezTo>
                    <a:pt x="8128" y="14191"/>
                    <a:pt x="8057" y="14156"/>
                    <a:pt x="7951" y="14120"/>
                  </a:cubicBezTo>
                  <a:cubicBezTo>
                    <a:pt x="5573" y="12807"/>
                    <a:pt x="3692" y="10606"/>
                    <a:pt x="3017" y="8193"/>
                  </a:cubicBezTo>
                  <a:cubicBezTo>
                    <a:pt x="2485" y="6383"/>
                    <a:pt x="2627" y="4644"/>
                    <a:pt x="3443" y="3153"/>
                  </a:cubicBezTo>
                  <a:cubicBezTo>
                    <a:pt x="4118" y="1982"/>
                    <a:pt x="5218" y="1165"/>
                    <a:pt x="6567" y="810"/>
                  </a:cubicBezTo>
                  <a:cubicBezTo>
                    <a:pt x="7001" y="694"/>
                    <a:pt x="7449" y="637"/>
                    <a:pt x="7897" y="637"/>
                  </a:cubicBezTo>
                  <a:cubicBezTo>
                    <a:pt x="8948" y="637"/>
                    <a:pt x="10001" y="948"/>
                    <a:pt x="10897" y="1520"/>
                  </a:cubicBezTo>
                  <a:cubicBezTo>
                    <a:pt x="12884" y="2762"/>
                    <a:pt x="13452" y="5424"/>
                    <a:pt x="12210" y="7376"/>
                  </a:cubicBezTo>
                  <a:cubicBezTo>
                    <a:pt x="11713" y="8157"/>
                    <a:pt x="10968" y="8654"/>
                    <a:pt x="10116" y="8867"/>
                  </a:cubicBezTo>
                  <a:cubicBezTo>
                    <a:pt x="9853" y="8911"/>
                    <a:pt x="9576" y="8941"/>
                    <a:pt x="9302" y="8941"/>
                  </a:cubicBezTo>
                  <a:cubicBezTo>
                    <a:pt x="9133" y="8941"/>
                    <a:pt x="8965" y="8930"/>
                    <a:pt x="8803" y="8903"/>
                  </a:cubicBezTo>
                  <a:cubicBezTo>
                    <a:pt x="6289" y="8176"/>
                    <a:pt x="7677" y="5717"/>
                    <a:pt x="6992" y="5717"/>
                  </a:cubicBezTo>
                  <a:cubicBezTo>
                    <a:pt x="6874" y="5717"/>
                    <a:pt x="6695" y="5790"/>
                    <a:pt x="6425" y="5957"/>
                  </a:cubicBezTo>
                  <a:cubicBezTo>
                    <a:pt x="6460" y="5673"/>
                    <a:pt x="7063" y="4679"/>
                    <a:pt x="7134" y="3827"/>
                  </a:cubicBezTo>
                  <a:lnTo>
                    <a:pt x="7134" y="3827"/>
                  </a:lnTo>
                  <a:cubicBezTo>
                    <a:pt x="5147" y="4608"/>
                    <a:pt x="4756" y="7199"/>
                    <a:pt x="6708" y="8903"/>
                  </a:cubicBezTo>
                  <a:cubicBezTo>
                    <a:pt x="7499" y="9607"/>
                    <a:pt x="8308" y="9898"/>
                    <a:pt x="9087" y="9898"/>
                  </a:cubicBezTo>
                  <a:cubicBezTo>
                    <a:pt x="10230" y="9898"/>
                    <a:pt x="11309" y="9271"/>
                    <a:pt x="12174" y="8406"/>
                  </a:cubicBezTo>
                  <a:cubicBezTo>
                    <a:pt x="12387" y="8193"/>
                    <a:pt x="12565" y="7980"/>
                    <a:pt x="12742" y="7731"/>
                  </a:cubicBezTo>
                  <a:cubicBezTo>
                    <a:pt x="13985" y="5744"/>
                    <a:pt x="13665" y="3224"/>
                    <a:pt x="12068" y="1627"/>
                  </a:cubicBezTo>
                  <a:cubicBezTo>
                    <a:pt x="11819" y="1378"/>
                    <a:pt x="11536" y="1165"/>
                    <a:pt x="11252" y="952"/>
                  </a:cubicBezTo>
                  <a:cubicBezTo>
                    <a:pt x="10224" y="326"/>
                    <a:pt x="9055" y="0"/>
                    <a:pt x="7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8"/>
            <p:cNvSpPr/>
            <p:nvPr/>
          </p:nvSpPr>
          <p:spPr>
            <a:xfrm>
              <a:off x="2265238" y="1275222"/>
              <a:ext cx="280970" cy="296290"/>
            </a:xfrm>
            <a:custGeom>
              <a:avLst/>
              <a:gdLst/>
              <a:ahLst/>
              <a:cxnLst/>
              <a:rect l="l" t="t" r="r" b="b"/>
              <a:pathLst>
                <a:path w="12783" h="13480" extrusionOk="0">
                  <a:moveTo>
                    <a:pt x="3946" y="1"/>
                  </a:moveTo>
                  <a:cubicBezTo>
                    <a:pt x="2383" y="1"/>
                    <a:pt x="862" y="1146"/>
                    <a:pt x="538" y="2707"/>
                  </a:cubicBezTo>
                  <a:cubicBezTo>
                    <a:pt x="1" y="4522"/>
                    <a:pt x="1563" y="6245"/>
                    <a:pt x="3155" y="6245"/>
                  </a:cubicBezTo>
                  <a:cubicBezTo>
                    <a:pt x="3774" y="6245"/>
                    <a:pt x="4397" y="5985"/>
                    <a:pt x="4903" y="5369"/>
                  </a:cubicBezTo>
                  <a:cubicBezTo>
                    <a:pt x="5152" y="4979"/>
                    <a:pt x="5294" y="4553"/>
                    <a:pt x="5258" y="4127"/>
                  </a:cubicBezTo>
                  <a:lnTo>
                    <a:pt x="5258" y="4127"/>
                  </a:lnTo>
                  <a:cubicBezTo>
                    <a:pt x="4978" y="4804"/>
                    <a:pt x="4223" y="5082"/>
                    <a:pt x="3566" y="5082"/>
                  </a:cubicBezTo>
                  <a:cubicBezTo>
                    <a:pt x="3224" y="5082"/>
                    <a:pt x="2909" y="5006"/>
                    <a:pt x="2703" y="4872"/>
                  </a:cubicBezTo>
                  <a:cubicBezTo>
                    <a:pt x="3945" y="3843"/>
                    <a:pt x="1318" y="3098"/>
                    <a:pt x="1709" y="1749"/>
                  </a:cubicBezTo>
                  <a:cubicBezTo>
                    <a:pt x="2259" y="1086"/>
                    <a:pt x="3074" y="755"/>
                    <a:pt x="3909" y="755"/>
                  </a:cubicBezTo>
                  <a:cubicBezTo>
                    <a:pt x="4907" y="755"/>
                    <a:pt x="5934" y="1228"/>
                    <a:pt x="6571" y="2175"/>
                  </a:cubicBezTo>
                  <a:cubicBezTo>
                    <a:pt x="7565" y="3417"/>
                    <a:pt x="7743" y="5582"/>
                    <a:pt x="7530" y="7179"/>
                  </a:cubicBezTo>
                  <a:cubicBezTo>
                    <a:pt x="7317" y="9131"/>
                    <a:pt x="7672" y="11155"/>
                    <a:pt x="8736" y="12823"/>
                  </a:cubicBezTo>
                  <a:cubicBezTo>
                    <a:pt x="8701" y="13000"/>
                    <a:pt x="8736" y="13178"/>
                    <a:pt x="8878" y="13320"/>
                  </a:cubicBezTo>
                  <a:cubicBezTo>
                    <a:pt x="8967" y="13426"/>
                    <a:pt x="9091" y="13479"/>
                    <a:pt x="9216" y="13479"/>
                  </a:cubicBezTo>
                  <a:cubicBezTo>
                    <a:pt x="9340" y="13479"/>
                    <a:pt x="9464" y="13426"/>
                    <a:pt x="9553" y="13320"/>
                  </a:cubicBezTo>
                  <a:cubicBezTo>
                    <a:pt x="9766" y="13142"/>
                    <a:pt x="9766" y="12823"/>
                    <a:pt x="9553" y="12645"/>
                  </a:cubicBezTo>
                  <a:cubicBezTo>
                    <a:pt x="9482" y="12539"/>
                    <a:pt x="9375" y="12503"/>
                    <a:pt x="9304" y="12503"/>
                  </a:cubicBezTo>
                  <a:cubicBezTo>
                    <a:pt x="7849" y="10019"/>
                    <a:pt x="7814" y="7037"/>
                    <a:pt x="8914" y="4482"/>
                  </a:cubicBezTo>
                  <a:cubicBezTo>
                    <a:pt x="9411" y="3417"/>
                    <a:pt x="10156" y="3098"/>
                    <a:pt x="11185" y="2601"/>
                  </a:cubicBezTo>
                  <a:cubicBezTo>
                    <a:pt x="12321" y="2068"/>
                    <a:pt x="12250" y="1146"/>
                    <a:pt x="12783" y="45"/>
                  </a:cubicBezTo>
                  <a:lnTo>
                    <a:pt x="12783" y="45"/>
                  </a:lnTo>
                  <a:cubicBezTo>
                    <a:pt x="12641" y="81"/>
                    <a:pt x="12499" y="152"/>
                    <a:pt x="12392" y="223"/>
                  </a:cubicBezTo>
                  <a:cubicBezTo>
                    <a:pt x="10476" y="1075"/>
                    <a:pt x="9056" y="2672"/>
                    <a:pt x="8240" y="4553"/>
                  </a:cubicBezTo>
                  <a:cubicBezTo>
                    <a:pt x="7991" y="2601"/>
                    <a:pt x="6926" y="755"/>
                    <a:pt x="4903" y="152"/>
                  </a:cubicBezTo>
                  <a:cubicBezTo>
                    <a:pt x="4589" y="49"/>
                    <a:pt x="4267" y="1"/>
                    <a:pt x="3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8"/>
            <p:cNvSpPr/>
            <p:nvPr/>
          </p:nvSpPr>
          <p:spPr>
            <a:xfrm>
              <a:off x="2142084" y="1031244"/>
              <a:ext cx="314138" cy="352647"/>
            </a:xfrm>
            <a:custGeom>
              <a:avLst/>
              <a:gdLst/>
              <a:ahLst/>
              <a:cxnLst/>
              <a:rect l="l" t="t" r="r" b="b"/>
              <a:pathLst>
                <a:path w="14292" h="16044" extrusionOk="0">
                  <a:moveTo>
                    <a:pt x="9903" y="1"/>
                  </a:moveTo>
                  <a:lnTo>
                    <a:pt x="9903" y="1"/>
                  </a:lnTo>
                  <a:cubicBezTo>
                    <a:pt x="9016" y="391"/>
                    <a:pt x="8164" y="1704"/>
                    <a:pt x="8767" y="2769"/>
                  </a:cubicBezTo>
                  <a:cubicBezTo>
                    <a:pt x="8164" y="2414"/>
                    <a:pt x="7560" y="2130"/>
                    <a:pt x="6886" y="1917"/>
                  </a:cubicBezTo>
                  <a:cubicBezTo>
                    <a:pt x="6275" y="1741"/>
                    <a:pt x="5675" y="1653"/>
                    <a:pt x="5093" y="1653"/>
                  </a:cubicBezTo>
                  <a:cubicBezTo>
                    <a:pt x="4153" y="1653"/>
                    <a:pt x="3260" y="1883"/>
                    <a:pt x="2449" y="2343"/>
                  </a:cubicBezTo>
                  <a:cubicBezTo>
                    <a:pt x="1385" y="2911"/>
                    <a:pt x="639" y="3905"/>
                    <a:pt x="320" y="5147"/>
                  </a:cubicBezTo>
                  <a:cubicBezTo>
                    <a:pt x="0" y="6460"/>
                    <a:pt x="213" y="7880"/>
                    <a:pt x="959" y="9051"/>
                  </a:cubicBezTo>
                  <a:cubicBezTo>
                    <a:pt x="1101" y="9300"/>
                    <a:pt x="1278" y="9513"/>
                    <a:pt x="1491" y="9690"/>
                  </a:cubicBezTo>
                  <a:cubicBezTo>
                    <a:pt x="2248" y="10447"/>
                    <a:pt x="3267" y="10856"/>
                    <a:pt x="4305" y="10856"/>
                  </a:cubicBezTo>
                  <a:cubicBezTo>
                    <a:pt x="5017" y="10856"/>
                    <a:pt x="5738" y="10663"/>
                    <a:pt x="6389" y="10258"/>
                  </a:cubicBezTo>
                  <a:cubicBezTo>
                    <a:pt x="6602" y="10116"/>
                    <a:pt x="6779" y="9974"/>
                    <a:pt x="6921" y="9797"/>
                  </a:cubicBezTo>
                  <a:cubicBezTo>
                    <a:pt x="8093" y="8625"/>
                    <a:pt x="8732" y="6957"/>
                    <a:pt x="7347" y="5395"/>
                  </a:cubicBezTo>
                  <a:cubicBezTo>
                    <a:pt x="6728" y="4697"/>
                    <a:pt x="5967" y="4375"/>
                    <a:pt x="5258" y="4375"/>
                  </a:cubicBezTo>
                  <a:cubicBezTo>
                    <a:pt x="4381" y="4375"/>
                    <a:pt x="3583" y="4867"/>
                    <a:pt x="3230" y="5750"/>
                  </a:cubicBezTo>
                  <a:cubicBezTo>
                    <a:pt x="3940" y="5679"/>
                    <a:pt x="4721" y="5182"/>
                    <a:pt x="4969" y="5147"/>
                  </a:cubicBezTo>
                  <a:lnTo>
                    <a:pt x="4969" y="5147"/>
                  </a:lnTo>
                  <a:cubicBezTo>
                    <a:pt x="4604" y="5737"/>
                    <a:pt x="4789" y="5793"/>
                    <a:pt x="5188" y="5793"/>
                  </a:cubicBezTo>
                  <a:cubicBezTo>
                    <a:pt x="5282" y="5793"/>
                    <a:pt x="5388" y="5790"/>
                    <a:pt x="5501" y="5790"/>
                  </a:cubicBezTo>
                  <a:cubicBezTo>
                    <a:pt x="6122" y="5790"/>
                    <a:pt x="6967" y="5884"/>
                    <a:pt x="7312" y="7099"/>
                  </a:cubicBezTo>
                  <a:cubicBezTo>
                    <a:pt x="7383" y="7419"/>
                    <a:pt x="7383" y="7773"/>
                    <a:pt x="7312" y="8128"/>
                  </a:cubicBezTo>
                  <a:cubicBezTo>
                    <a:pt x="7134" y="8838"/>
                    <a:pt x="6708" y="9442"/>
                    <a:pt x="6105" y="9832"/>
                  </a:cubicBezTo>
                  <a:cubicBezTo>
                    <a:pt x="5538" y="10185"/>
                    <a:pt x="4907" y="10355"/>
                    <a:pt x="4284" y="10355"/>
                  </a:cubicBezTo>
                  <a:cubicBezTo>
                    <a:pt x="3154" y="10355"/>
                    <a:pt x="2048" y="9797"/>
                    <a:pt x="1385" y="8767"/>
                  </a:cubicBezTo>
                  <a:cubicBezTo>
                    <a:pt x="746" y="7738"/>
                    <a:pt x="533" y="6460"/>
                    <a:pt x="817" y="5253"/>
                  </a:cubicBezTo>
                  <a:cubicBezTo>
                    <a:pt x="1101" y="4189"/>
                    <a:pt x="1775" y="3301"/>
                    <a:pt x="2698" y="2769"/>
                  </a:cubicBezTo>
                  <a:cubicBezTo>
                    <a:pt x="3428" y="2361"/>
                    <a:pt x="4223" y="2161"/>
                    <a:pt x="5060" y="2161"/>
                  </a:cubicBezTo>
                  <a:cubicBezTo>
                    <a:pt x="5606" y="2161"/>
                    <a:pt x="6169" y="2246"/>
                    <a:pt x="6744" y="2414"/>
                  </a:cubicBezTo>
                  <a:cubicBezTo>
                    <a:pt x="8696" y="2982"/>
                    <a:pt x="10506" y="4473"/>
                    <a:pt x="11536" y="6389"/>
                  </a:cubicBezTo>
                  <a:cubicBezTo>
                    <a:pt x="11571" y="6496"/>
                    <a:pt x="11606" y="6567"/>
                    <a:pt x="11642" y="6638"/>
                  </a:cubicBezTo>
                  <a:cubicBezTo>
                    <a:pt x="11336" y="6351"/>
                    <a:pt x="10968" y="6219"/>
                    <a:pt x="10605" y="6219"/>
                  </a:cubicBezTo>
                  <a:cubicBezTo>
                    <a:pt x="9618" y="6219"/>
                    <a:pt x="8662" y="7192"/>
                    <a:pt x="9051" y="8696"/>
                  </a:cubicBezTo>
                  <a:cubicBezTo>
                    <a:pt x="9189" y="8374"/>
                    <a:pt x="10042" y="7769"/>
                    <a:pt x="10964" y="7769"/>
                  </a:cubicBezTo>
                  <a:cubicBezTo>
                    <a:pt x="11464" y="7769"/>
                    <a:pt x="11985" y="7948"/>
                    <a:pt x="12423" y="8448"/>
                  </a:cubicBezTo>
                  <a:cubicBezTo>
                    <a:pt x="13644" y="9879"/>
                    <a:pt x="13836" y="15804"/>
                    <a:pt x="13809" y="16036"/>
                  </a:cubicBezTo>
                  <a:lnTo>
                    <a:pt x="13809" y="16036"/>
                  </a:lnTo>
                  <a:cubicBezTo>
                    <a:pt x="13854" y="15831"/>
                    <a:pt x="14292" y="13159"/>
                    <a:pt x="13381" y="9797"/>
                  </a:cubicBezTo>
                  <a:cubicBezTo>
                    <a:pt x="12529" y="5111"/>
                    <a:pt x="9441" y="2662"/>
                    <a:pt x="9903" y="1"/>
                  </a:cubicBezTo>
                  <a:close/>
                  <a:moveTo>
                    <a:pt x="13809" y="16036"/>
                  </a:moveTo>
                  <a:cubicBezTo>
                    <a:pt x="13808" y="16039"/>
                    <a:pt x="13808" y="16041"/>
                    <a:pt x="13807" y="16043"/>
                  </a:cubicBezTo>
                  <a:cubicBezTo>
                    <a:pt x="13808" y="16043"/>
                    <a:pt x="13808" y="16040"/>
                    <a:pt x="13809" y="160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8"/>
            <p:cNvSpPr/>
            <p:nvPr/>
          </p:nvSpPr>
          <p:spPr>
            <a:xfrm>
              <a:off x="2468179" y="1159959"/>
              <a:ext cx="108449" cy="152937"/>
            </a:xfrm>
            <a:custGeom>
              <a:avLst/>
              <a:gdLst/>
              <a:ahLst/>
              <a:cxnLst/>
              <a:rect l="l" t="t" r="r" b="b"/>
              <a:pathLst>
                <a:path w="4934" h="6958" extrusionOk="0">
                  <a:moveTo>
                    <a:pt x="3940" y="1"/>
                  </a:moveTo>
                  <a:lnTo>
                    <a:pt x="3940" y="1"/>
                  </a:lnTo>
                  <a:cubicBezTo>
                    <a:pt x="1314" y="1669"/>
                    <a:pt x="320" y="2805"/>
                    <a:pt x="0" y="6957"/>
                  </a:cubicBezTo>
                  <a:cubicBezTo>
                    <a:pt x="284" y="4083"/>
                    <a:pt x="4934" y="2379"/>
                    <a:pt x="2840" y="2024"/>
                  </a:cubicBezTo>
                  <a:cubicBezTo>
                    <a:pt x="2840" y="2024"/>
                    <a:pt x="4047" y="1350"/>
                    <a:pt x="3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55" name="Google Shape;855;p18"/>
          <p:cNvPicPr preferRelativeResize="0"/>
          <p:nvPr/>
        </p:nvPicPr>
        <p:blipFill>
          <a:blip r:embed="rId3">
            <a:alphaModFix/>
          </a:blip>
          <a:stretch>
            <a:fillRect/>
          </a:stretch>
        </p:blipFill>
        <p:spPr>
          <a:xfrm rot="9430512" flipH="1">
            <a:off x="79751" y="4209754"/>
            <a:ext cx="844300" cy="1011568"/>
          </a:xfrm>
          <a:prstGeom prst="rect">
            <a:avLst/>
          </a:prstGeom>
          <a:noFill/>
          <a:ln>
            <a:noFill/>
          </a:ln>
        </p:spPr>
      </p:pic>
      <p:pic>
        <p:nvPicPr>
          <p:cNvPr id="856" name="Google Shape;856;p18"/>
          <p:cNvPicPr preferRelativeResize="0"/>
          <p:nvPr/>
        </p:nvPicPr>
        <p:blipFill>
          <a:blip r:embed="rId4">
            <a:alphaModFix amt="52999"/>
          </a:blip>
          <a:stretch>
            <a:fillRect/>
          </a:stretch>
        </p:blipFill>
        <p:spPr>
          <a:xfrm rot="8100006">
            <a:off x="7904589" y="4550510"/>
            <a:ext cx="497121" cy="1068605"/>
          </a:xfrm>
          <a:prstGeom prst="rect">
            <a:avLst/>
          </a:prstGeom>
          <a:noFill/>
          <a:ln>
            <a:noFill/>
          </a:ln>
        </p:spPr>
      </p:pic>
      <p:pic>
        <p:nvPicPr>
          <p:cNvPr id="857" name="Google Shape;857;p18"/>
          <p:cNvPicPr preferRelativeResize="0"/>
          <p:nvPr/>
        </p:nvPicPr>
        <p:blipFill rotWithShape="1">
          <a:blip r:embed="rId5">
            <a:alphaModFix/>
          </a:blip>
          <a:srcRect r="41755" b="53733"/>
          <a:stretch/>
        </p:blipFill>
        <p:spPr>
          <a:xfrm>
            <a:off x="8477005" y="4632150"/>
            <a:ext cx="590665" cy="511350"/>
          </a:xfrm>
          <a:prstGeom prst="rect">
            <a:avLst/>
          </a:prstGeom>
          <a:noFill/>
          <a:ln>
            <a:noFill/>
          </a:ln>
        </p:spPr>
      </p:pic>
      <p:pic>
        <p:nvPicPr>
          <p:cNvPr id="858" name="Google Shape;858;p18"/>
          <p:cNvPicPr preferRelativeResize="0"/>
          <p:nvPr/>
        </p:nvPicPr>
        <p:blipFill>
          <a:blip r:embed="rId6">
            <a:alphaModFix amt="66000"/>
          </a:blip>
          <a:stretch>
            <a:fillRect/>
          </a:stretch>
        </p:blipFill>
        <p:spPr>
          <a:xfrm>
            <a:off x="1166250" y="4632150"/>
            <a:ext cx="505075" cy="511350"/>
          </a:xfrm>
          <a:prstGeom prst="rect">
            <a:avLst/>
          </a:prstGeom>
          <a:noFill/>
          <a:ln>
            <a:noFill/>
          </a:ln>
        </p:spPr>
      </p:pic>
      <p:pic>
        <p:nvPicPr>
          <p:cNvPr id="859" name="Google Shape;859;p18"/>
          <p:cNvPicPr preferRelativeResize="0"/>
          <p:nvPr/>
        </p:nvPicPr>
        <p:blipFill>
          <a:blip r:embed="rId7">
            <a:alphaModFix/>
          </a:blip>
          <a:stretch>
            <a:fillRect/>
          </a:stretch>
        </p:blipFill>
        <p:spPr>
          <a:xfrm rot="1035213" flipH="1">
            <a:off x="7347864" y="4795673"/>
            <a:ext cx="229545" cy="184283"/>
          </a:xfrm>
          <a:prstGeom prst="rect">
            <a:avLst/>
          </a:prstGeom>
          <a:noFill/>
          <a:ln>
            <a:noFill/>
          </a:ln>
        </p:spPr>
      </p:pic>
      <p:pic>
        <p:nvPicPr>
          <p:cNvPr id="860" name="Google Shape;860;p18"/>
          <p:cNvPicPr preferRelativeResize="0"/>
          <p:nvPr/>
        </p:nvPicPr>
        <p:blipFill>
          <a:blip r:embed="rId8">
            <a:alphaModFix/>
          </a:blip>
          <a:stretch>
            <a:fillRect/>
          </a:stretch>
        </p:blipFill>
        <p:spPr>
          <a:xfrm rot="4117979" flipH="1">
            <a:off x="7622235" y="-27252"/>
            <a:ext cx="687680" cy="714405"/>
          </a:xfrm>
          <a:prstGeom prst="rect">
            <a:avLst/>
          </a:prstGeom>
          <a:noFill/>
          <a:ln>
            <a:noFill/>
          </a:ln>
        </p:spPr>
      </p:pic>
      <p:pic>
        <p:nvPicPr>
          <p:cNvPr id="861" name="Google Shape;861;p18"/>
          <p:cNvPicPr preferRelativeResize="0"/>
          <p:nvPr/>
        </p:nvPicPr>
        <p:blipFill>
          <a:blip r:embed="rId9">
            <a:alphaModFix/>
          </a:blip>
          <a:stretch>
            <a:fillRect/>
          </a:stretch>
        </p:blipFill>
        <p:spPr>
          <a:xfrm rot="-3599975">
            <a:off x="858355" y="-42421"/>
            <a:ext cx="716864" cy="744728"/>
          </a:xfrm>
          <a:prstGeom prst="rect">
            <a:avLst/>
          </a:prstGeom>
          <a:noFill/>
          <a:ln>
            <a:noFill/>
          </a:ln>
        </p:spPr>
      </p:pic>
      <p:pic>
        <p:nvPicPr>
          <p:cNvPr id="862" name="Google Shape;862;p18"/>
          <p:cNvPicPr preferRelativeResize="0"/>
          <p:nvPr/>
        </p:nvPicPr>
        <p:blipFill>
          <a:blip r:embed="rId10">
            <a:alphaModFix/>
          </a:blip>
          <a:stretch>
            <a:fillRect/>
          </a:stretch>
        </p:blipFill>
        <p:spPr>
          <a:xfrm rot="5400000">
            <a:off x="1773902" y="26644"/>
            <a:ext cx="458275" cy="293987"/>
          </a:xfrm>
          <a:prstGeom prst="rect">
            <a:avLst/>
          </a:prstGeom>
          <a:noFill/>
          <a:ln>
            <a:noFill/>
          </a:ln>
        </p:spPr>
      </p:pic>
      <p:pic>
        <p:nvPicPr>
          <p:cNvPr id="863" name="Google Shape;863;p18"/>
          <p:cNvPicPr preferRelativeResize="0"/>
          <p:nvPr/>
        </p:nvPicPr>
        <p:blipFill>
          <a:blip r:embed="rId11">
            <a:alphaModFix/>
          </a:blip>
          <a:stretch>
            <a:fillRect/>
          </a:stretch>
        </p:blipFill>
        <p:spPr>
          <a:xfrm>
            <a:off x="6719688" y="-178745"/>
            <a:ext cx="625130" cy="581519"/>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4">
  <p:cSld name="CUSTOM_2_1_1_1">
    <p:spTree>
      <p:nvGrpSpPr>
        <p:cNvPr id="1" name="Shape 864"/>
        <p:cNvGrpSpPr/>
        <p:nvPr/>
      </p:nvGrpSpPr>
      <p:grpSpPr>
        <a:xfrm>
          <a:off x="0" y="0"/>
          <a:ext cx="0" cy="0"/>
          <a:chOff x="0" y="0"/>
          <a:chExt cx="0" cy="0"/>
        </a:xfrm>
      </p:grpSpPr>
      <p:pic>
        <p:nvPicPr>
          <p:cNvPr id="865" name="Google Shape;865;p19"/>
          <p:cNvPicPr preferRelativeResize="0"/>
          <p:nvPr/>
        </p:nvPicPr>
        <p:blipFill rotWithShape="1">
          <a:blip r:embed="rId2">
            <a:alphaModFix amt="40000"/>
          </a:blip>
          <a:srcRect t="15569"/>
          <a:stretch/>
        </p:blipFill>
        <p:spPr>
          <a:xfrm>
            <a:off x="-5" y="0"/>
            <a:ext cx="9143999" cy="5143501"/>
          </a:xfrm>
          <a:prstGeom prst="rect">
            <a:avLst/>
          </a:prstGeom>
          <a:noFill/>
          <a:ln>
            <a:noFill/>
          </a:ln>
        </p:spPr>
      </p:pic>
      <p:sp>
        <p:nvSpPr>
          <p:cNvPr id="866" name="Google Shape;866;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67" name="Google Shape;867;p19"/>
          <p:cNvSpPr txBox="1">
            <a:spLocks noGrp="1"/>
          </p:cNvSpPr>
          <p:nvPr>
            <p:ph type="body" idx="1"/>
          </p:nvPr>
        </p:nvSpPr>
        <p:spPr>
          <a:xfrm>
            <a:off x="720000" y="1152475"/>
            <a:ext cx="7704000" cy="12594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Clr>
                <a:schemeClr val="accent6"/>
              </a:buClr>
              <a:buSzPts val="1400"/>
              <a:buChar char="⤞"/>
              <a:defRPr sz="1400"/>
            </a:lvl1pPr>
            <a:lvl2pPr marL="914400" lvl="1" indent="-317500" rtl="0">
              <a:lnSpc>
                <a:spcPct val="115000"/>
              </a:lnSpc>
              <a:spcBef>
                <a:spcPts val="100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grpSp>
        <p:nvGrpSpPr>
          <p:cNvPr id="868" name="Google Shape;868;p19"/>
          <p:cNvGrpSpPr/>
          <p:nvPr/>
        </p:nvGrpSpPr>
        <p:grpSpPr>
          <a:xfrm>
            <a:off x="3168533" y="4542237"/>
            <a:ext cx="2806934" cy="329238"/>
            <a:chOff x="2474422" y="4672912"/>
            <a:chExt cx="2806934" cy="329238"/>
          </a:xfrm>
        </p:grpSpPr>
        <p:sp>
          <p:nvSpPr>
            <p:cNvPr id="869" name="Google Shape;869;p19"/>
            <p:cNvSpPr/>
            <p:nvPr/>
          </p:nvSpPr>
          <p:spPr>
            <a:xfrm>
              <a:off x="3737459" y="4724389"/>
              <a:ext cx="131858" cy="164630"/>
            </a:xfrm>
            <a:custGeom>
              <a:avLst/>
              <a:gdLst/>
              <a:ahLst/>
              <a:cxnLst/>
              <a:rect l="l" t="t" r="r" b="b"/>
              <a:pathLst>
                <a:path w="5999" h="7490" extrusionOk="0">
                  <a:moveTo>
                    <a:pt x="1100" y="1"/>
                  </a:moveTo>
                  <a:lnTo>
                    <a:pt x="1100" y="1"/>
                  </a:lnTo>
                  <a:cubicBezTo>
                    <a:pt x="0" y="1527"/>
                    <a:pt x="1065" y="2414"/>
                    <a:pt x="2307" y="3302"/>
                  </a:cubicBezTo>
                  <a:cubicBezTo>
                    <a:pt x="4721" y="5005"/>
                    <a:pt x="5998" y="7490"/>
                    <a:pt x="5998" y="7490"/>
                  </a:cubicBezTo>
                  <a:cubicBezTo>
                    <a:pt x="5714" y="3479"/>
                    <a:pt x="4437" y="675"/>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9"/>
            <p:cNvSpPr/>
            <p:nvPr/>
          </p:nvSpPr>
          <p:spPr>
            <a:xfrm>
              <a:off x="3713610" y="4882184"/>
              <a:ext cx="136979" cy="59896"/>
            </a:xfrm>
            <a:custGeom>
              <a:avLst/>
              <a:gdLst/>
              <a:ahLst/>
              <a:cxnLst/>
              <a:rect l="l" t="t" r="r" b="b"/>
              <a:pathLst>
                <a:path w="6232" h="2725" extrusionOk="0">
                  <a:moveTo>
                    <a:pt x="2595" y="1"/>
                  </a:moveTo>
                  <a:cubicBezTo>
                    <a:pt x="553" y="1"/>
                    <a:pt x="0" y="2467"/>
                    <a:pt x="648" y="2467"/>
                  </a:cubicBezTo>
                  <a:cubicBezTo>
                    <a:pt x="720" y="2467"/>
                    <a:pt x="807" y="2437"/>
                    <a:pt x="908" y="2369"/>
                  </a:cubicBezTo>
                  <a:cubicBezTo>
                    <a:pt x="1639" y="1906"/>
                    <a:pt x="2395" y="1741"/>
                    <a:pt x="3099" y="1741"/>
                  </a:cubicBezTo>
                  <a:cubicBezTo>
                    <a:pt x="4819" y="1741"/>
                    <a:pt x="6232" y="2724"/>
                    <a:pt x="6232" y="2724"/>
                  </a:cubicBezTo>
                  <a:cubicBezTo>
                    <a:pt x="5664" y="1695"/>
                    <a:pt x="4492" y="204"/>
                    <a:pt x="2966" y="27"/>
                  </a:cubicBezTo>
                  <a:cubicBezTo>
                    <a:pt x="2837" y="9"/>
                    <a:pt x="2713" y="1"/>
                    <a:pt x="2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9"/>
            <p:cNvSpPr/>
            <p:nvPr/>
          </p:nvSpPr>
          <p:spPr>
            <a:xfrm>
              <a:off x="3823268" y="4672912"/>
              <a:ext cx="109241" cy="120934"/>
            </a:xfrm>
            <a:custGeom>
              <a:avLst/>
              <a:gdLst/>
              <a:ahLst/>
              <a:cxnLst/>
              <a:rect l="l" t="t" r="r" b="b"/>
              <a:pathLst>
                <a:path w="4970" h="5502" extrusionOk="0">
                  <a:moveTo>
                    <a:pt x="2485" y="0"/>
                  </a:moveTo>
                  <a:cubicBezTo>
                    <a:pt x="2236" y="107"/>
                    <a:pt x="1668" y="1456"/>
                    <a:pt x="1775" y="1846"/>
                  </a:cubicBezTo>
                  <a:cubicBezTo>
                    <a:pt x="1661" y="1684"/>
                    <a:pt x="1407" y="1618"/>
                    <a:pt x="1107" y="1618"/>
                  </a:cubicBezTo>
                  <a:cubicBezTo>
                    <a:pt x="750" y="1618"/>
                    <a:pt x="328" y="1711"/>
                    <a:pt x="0" y="1846"/>
                  </a:cubicBezTo>
                  <a:cubicBezTo>
                    <a:pt x="0" y="1846"/>
                    <a:pt x="1456" y="3053"/>
                    <a:pt x="2023" y="5502"/>
                  </a:cubicBezTo>
                  <a:cubicBezTo>
                    <a:pt x="2023" y="5502"/>
                    <a:pt x="1988" y="4259"/>
                    <a:pt x="1775" y="3408"/>
                  </a:cubicBezTo>
                  <a:cubicBezTo>
                    <a:pt x="1674" y="2921"/>
                    <a:pt x="1804" y="2654"/>
                    <a:pt x="2001" y="2654"/>
                  </a:cubicBezTo>
                  <a:cubicBezTo>
                    <a:pt x="2148" y="2654"/>
                    <a:pt x="2333" y="2804"/>
                    <a:pt x="2485" y="3124"/>
                  </a:cubicBezTo>
                  <a:cubicBezTo>
                    <a:pt x="2622" y="2804"/>
                    <a:pt x="2804" y="2654"/>
                    <a:pt x="2951" y="2654"/>
                  </a:cubicBezTo>
                  <a:cubicBezTo>
                    <a:pt x="3148" y="2654"/>
                    <a:pt x="3281" y="2921"/>
                    <a:pt x="3159" y="3408"/>
                  </a:cubicBezTo>
                  <a:cubicBezTo>
                    <a:pt x="2982" y="4259"/>
                    <a:pt x="2946" y="5502"/>
                    <a:pt x="2946" y="5502"/>
                  </a:cubicBezTo>
                  <a:cubicBezTo>
                    <a:pt x="3514" y="3053"/>
                    <a:pt x="4969" y="1846"/>
                    <a:pt x="4969" y="1846"/>
                  </a:cubicBezTo>
                  <a:cubicBezTo>
                    <a:pt x="4622" y="1711"/>
                    <a:pt x="4202" y="1618"/>
                    <a:pt x="3851" y="1618"/>
                  </a:cubicBezTo>
                  <a:cubicBezTo>
                    <a:pt x="3555" y="1618"/>
                    <a:pt x="3308" y="1684"/>
                    <a:pt x="3195" y="1846"/>
                  </a:cubicBezTo>
                  <a:cubicBezTo>
                    <a:pt x="3301" y="1456"/>
                    <a:pt x="2698" y="107"/>
                    <a:pt x="2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9"/>
            <p:cNvSpPr/>
            <p:nvPr/>
          </p:nvSpPr>
          <p:spPr>
            <a:xfrm>
              <a:off x="3885670" y="4724389"/>
              <a:ext cx="132649" cy="164630"/>
            </a:xfrm>
            <a:custGeom>
              <a:avLst/>
              <a:gdLst/>
              <a:ahLst/>
              <a:cxnLst/>
              <a:rect l="l" t="t" r="r" b="b"/>
              <a:pathLst>
                <a:path w="6035" h="7490" extrusionOk="0">
                  <a:moveTo>
                    <a:pt x="4899" y="1"/>
                  </a:moveTo>
                  <a:lnTo>
                    <a:pt x="4899" y="1"/>
                  </a:lnTo>
                  <a:cubicBezTo>
                    <a:pt x="1562" y="675"/>
                    <a:pt x="285" y="3515"/>
                    <a:pt x="1" y="7490"/>
                  </a:cubicBezTo>
                  <a:cubicBezTo>
                    <a:pt x="1" y="7490"/>
                    <a:pt x="1314" y="5005"/>
                    <a:pt x="3728" y="3302"/>
                  </a:cubicBezTo>
                  <a:cubicBezTo>
                    <a:pt x="4934" y="2414"/>
                    <a:pt x="6035" y="1527"/>
                    <a:pt x="48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9"/>
            <p:cNvSpPr/>
            <p:nvPr/>
          </p:nvSpPr>
          <p:spPr>
            <a:xfrm>
              <a:off x="3904397" y="4882184"/>
              <a:ext cx="137089" cy="59896"/>
            </a:xfrm>
            <a:custGeom>
              <a:avLst/>
              <a:gdLst/>
              <a:ahLst/>
              <a:cxnLst/>
              <a:rect l="l" t="t" r="r" b="b"/>
              <a:pathLst>
                <a:path w="6237" h="2725" extrusionOk="0">
                  <a:moveTo>
                    <a:pt x="3671" y="1"/>
                  </a:moveTo>
                  <a:cubicBezTo>
                    <a:pt x="3553" y="1"/>
                    <a:pt x="3430" y="9"/>
                    <a:pt x="3301" y="27"/>
                  </a:cubicBezTo>
                  <a:cubicBezTo>
                    <a:pt x="1775" y="204"/>
                    <a:pt x="568" y="1695"/>
                    <a:pt x="1" y="2724"/>
                  </a:cubicBezTo>
                  <a:cubicBezTo>
                    <a:pt x="1" y="2724"/>
                    <a:pt x="1431" y="1741"/>
                    <a:pt x="3149" y="1741"/>
                  </a:cubicBezTo>
                  <a:cubicBezTo>
                    <a:pt x="3852" y="1741"/>
                    <a:pt x="4603" y="1906"/>
                    <a:pt x="5325" y="2369"/>
                  </a:cubicBezTo>
                  <a:cubicBezTo>
                    <a:pt x="5422" y="2431"/>
                    <a:pt x="5506" y="2459"/>
                    <a:pt x="5576" y="2459"/>
                  </a:cubicBezTo>
                  <a:cubicBezTo>
                    <a:pt x="6236" y="2459"/>
                    <a:pt x="5691"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9"/>
            <p:cNvSpPr/>
            <p:nvPr/>
          </p:nvSpPr>
          <p:spPr>
            <a:xfrm>
              <a:off x="3534627" y="4749358"/>
              <a:ext cx="685754" cy="229383"/>
            </a:xfrm>
            <a:custGeom>
              <a:avLst/>
              <a:gdLst/>
              <a:ahLst/>
              <a:cxnLst/>
              <a:rect l="l" t="t" r="r" b="b"/>
              <a:pathLst>
                <a:path w="31199" h="10436" extrusionOk="0">
                  <a:moveTo>
                    <a:pt x="3372" y="1"/>
                  </a:moveTo>
                  <a:cubicBezTo>
                    <a:pt x="2591" y="533"/>
                    <a:pt x="2591" y="1988"/>
                    <a:pt x="3798" y="2237"/>
                  </a:cubicBezTo>
                  <a:cubicBezTo>
                    <a:pt x="1455" y="2982"/>
                    <a:pt x="0" y="4934"/>
                    <a:pt x="213" y="7099"/>
                  </a:cubicBezTo>
                  <a:cubicBezTo>
                    <a:pt x="319" y="8093"/>
                    <a:pt x="816" y="8980"/>
                    <a:pt x="1562" y="9619"/>
                  </a:cubicBezTo>
                  <a:cubicBezTo>
                    <a:pt x="2236" y="10152"/>
                    <a:pt x="3052" y="10436"/>
                    <a:pt x="3904" y="10436"/>
                  </a:cubicBezTo>
                  <a:lnTo>
                    <a:pt x="4295" y="10436"/>
                  </a:lnTo>
                  <a:cubicBezTo>
                    <a:pt x="5856" y="10294"/>
                    <a:pt x="6992" y="8980"/>
                    <a:pt x="7028" y="7454"/>
                  </a:cubicBezTo>
                  <a:lnTo>
                    <a:pt x="7028" y="7383"/>
                  </a:lnTo>
                  <a:cubicBezTo>
                    <a:pt x="7028" y="7312"/>
                    <a:pt x="7028" y="7277"/>
                    <a:pt x="6992" y="7206"/>
                  </a:cubicBezTo>
                  <a:lnTo>
                    <a:pt x="6992" y="7135"/>
                  </a:lnTo>
                  <a:cubicBezTo>
                    <a:pt x="6992" y="7099"/>
                    <a:pt x="6992" y="7064"/>
                    <a:pt x="6992" y="7064"/>
                  </a:cubicBezTo>
                  <a:cubicBezTo>
                    <a:pt x="6992" y="6993"/>
                    <a:pt x="6992" y="6957"/>
                    <a:pt x="6992" y="6922"/>
                  </a:cubicBezTo>
                  <a:cubicBezTo>
                    <a:pt x="6992" y="6886"/>
                    <a:pt x="6992" y="6886"/>
                    <a:pt x="6957" y="6886"/>
                  </a:cubicBezTo>
                  <a:cubicBezTo>
                    <a:pt x="6779" y="5821"/>
                    <a:pt x="6105" y="4544"/>
                    <a:pt x="4579" y="4437"/>
                  </a:cubicBezTo>
                  <a:cubicBezTo>
                    <a:pt x="4524" y="4434"/>
                    <a:pt x="4470" y="4432"/>
                    <a:pt x="4416" y="4432"/>
                  </a:cubicBezTo>
                  <a:cubicBezTo>
                    <a:pt x="2226" y="4432"/>
                    <a:pt x="1339" y="7219"/>
                    <a:pt x="3869" y="7774"/>
                  </a:cubicBezTo>
                  <a:cubicBezTo>
                    <a:pt x="2986" y="7231"/>
                    <a:pt x="3402" y="5455"/>
                    <a:pt x="4681" y="5455"/>
                  </a:cubicBezTo>
                  <a:cubicBezTo>
                    <a:pt x="4739" y="5455"/>
                    <a:pt x="4800" y="5459"/>
                    <a:pt x="4863" y="5467"/>
                  </a:cubicBezTo>
                  <a:cubicBezTo>
                    <a:pt x="4933" y="5467"/>
                    <a:pt x="5040" y="5467"/>
                    <a:pt x="5111" y="5502"/>
                  </a:cubicBezTo>
                  <a:cubicBezTo>
                    <a:pt x="5856" y="5715"/>
                    <a:pt x="6424" y="6389"/>
                    <a:pt x="6495" y="7170"/>
                  </a:cubicBezTo>
                  <a:cubicBezTo>
                    <a:pt x="6637" y="8554"/>
                    <a:pt x="5608" y="9797"/>
                    <a:pt x="4224" y="9903"/>
                  </a:cubicBezTo>
                  <a:cubicBezTo>
                    <a:pt x="4100" y="9919"/>
                    <a:pt x="3976" y="9927"/>
                    <a:pt x="3852" y="9927"/>
                  </a:cubicBezTo>
                  <a:cubicBezTo>
                    <a:pt x="3155" y="9927"/>
                    <a:pt x="2459" y="9675"/>
                    <a:pt x="1917" y="9193"/>
                  </a:cubicBezTo>
                  <a:cubicBezTo>
                    <a:pt x="1242" y="8661"/>
                    <a:pt x="816" y="7880"/>
                    <a:pt x="745" y="7064"/>
                  </a:cubicBezTo>
                  <a:cubicBezTo>
                    <a:pt x="497" y="4615"/>
                    <a:pt x="2414" y="3089"/>
                    <a:pt x="4437" y="2592"/>
                  </a:cubicBezTo>
                  <a:cubicBezTo>
                    <a:pt x="4868" y="2489"/>
                    <a:pt x="5407" y="2410"/>
                    <a:pt x="6032" y="2410"/>
                  </a:cubicBezTo>
                  <a:cubicBezTo>
                    <a:pt x="6487" y="2410"/>
                    <a:pt x="6987" y="2452"/>
                    <a:pt x="7524" y="2556"/>
                  </a:cubicBezTo>
                  <a:cubicBezTo>
                    <a:pt x="6176" y="2840"/>
                    <a:pt x="5785" y="5218"/>
                    <a:pt x="8234" y="5573"/>
                  </a:cubicBezTo>
                  <a:cubicBezTo>
                    <a:pt x="7312" y="5254"/>
                    <a:pt x="7666" y="3053"/>
                    <a:pt x="8873" y="2911"/>
                  </a:cubicBezTo>
                  <a:cubicBezTo>
                    <a:pt x="10754" y="3550"/>
                    <a:pt x="12990" y="4970"/>
                    <a:pt x="15368" y="7809"/>
                  </a:cubicBezTo>
                  <a:lnTo>
                    <a:pt x="15013" y="8270"/>
                  </a:lnTo>
                  <a:lnTo>
                    <a:pt x="15617" y="9051"/>
                  </a:lnTo>
                  <a:lnTo>
                    <a:pt x="16185" y="8270"/>
                  </a:lnTo>
                  <a:lnTo>
                    <a:pt x="15830" y="7809"/>
                  </a:lnTo>
                  <a:cubicBezTo>
                    <a:pt x="18208" y="4934"/>
                    <a:pt x="20444" y="3550"/>
                    <a:pt x="22360" y="2911"/>
                  </a:cubicBezTo>
                  <a:cubicBezTo>
                    <a:pt x="23532" y="3053"/>
                    <a:pt x="23922" y="5254"/>
                    <a:pt x="22964" y="5573"/>
                  </a:cubicBezTo>
                  <a:cubicBezTo>
                    <a:pt x="25413" y="5218"/>
                    <a:pt x="25022" y="2840"/>
                    <a:pt x="23709" y="2556"/>
                  </a:cubicBezTo>
                  <a:cubicBezTo>
                    <a:pt x="24216" y="2457"/>
                    <a:pt x="24685" y="2420"/>
                    <a:pt x="25113" y="2420"/>
                  </a:cubicBezTo>
                  <a:cubicBezTo>
                    <a:pt x="25765" y="2420"/>
                    <a:pt x="26326" y="2506"/>
                    <a:pt x="26797" y="2592"/>
                  </a:cubicBezTo>
                  <a:cubicBezTo>
                    <a:pt x="28785" y="3089"/>
                    <a:pt x="30701" y="4615"/>
                    <a:pt x="30453" y="7064"/>
                  </a:cubicBezTo>
                  <a:cubicBezTo>
                    <a:pt x="30382" y="7880"/>
                    <a:pt x="29956" y="8661"/>
                    <a:pt x="29317" y="9193"/>
                  </a:cubicBezTo>
                  <a:cubicBezTo>
                    <a:pt x="28745" y="9675"/>
                    <a:pt x="28070" y="9927"/>
                    <a:pt x="27358" y="9927"/>
                  </a:cubicBezTo>
                  <a:cubicBezTo>
                    <a:pt x="27231" y="9927"/>
                    <a:pt x="27103" y="9919"/>
                    <a:pt x="26975" y="9903"/>
                  </a:cubicBezTo>
                  <a:cubicBezTo>
                    <a:pt x="25590" y="9797"/>
                    <a:pt x="24597" y="8554"/>
                    <a:pt x="24738" y="7170"/>
                  </a:cubicBezTo>
                  <a:cubicBezTo>
                    <a:pt x="24809" y="6389"/>
                    <a:pt x="25342" y="5750"/>
                    <a:pt x="26087" y="5502"/>
                  </a:cubicBezTo>
                  <a:cubicBezTo>
                    <a:pt x="26158" y="5467"/>
                    <a:pt x="26265" y="5467"/>
                    <a:pt x="26371" y="5467"/>
                  </a:cubicBezTo>
                  <a:cubicBezTo>
                    <a:pt x="26432" y="5459"/>
                    <a:pt x="26491" y="5455"/>
                    <a:pt x="26549" y="5455"/>
                  </a:cubicBezTo>
                  <a:cubicBezTo>
                    <a:pt x="27799" y="5455"/>
                    <a:pt x="28246" y="7231"/>
                    <a:pt x="27329" y="7774"/>
                  </a:cubicBezTo>
                  <a:cubicBezTo>
                    <a:pt x="29894" y="7219"/>
                    <a:pt x="28973" y="4432"/>
                    <a:pt x="26815" y="4432"/>
                  </a:cubicBezTo>
                  <a:cubicBezTo>
                    <a:pt x="26762" y="4432"/>
                    <a:pt x="26709" y="4434"/>
                    <a:pt x="26655" y="4437"/>
                  </a:cubicBezTo>
                  <a:cubicBezTo>
                    <a:pt x="25093" y="4544"/>
                    <a:pt x="24419" y="5821"/>
                    <a:pt x="24242" y="6886"/>
                  </a:cubicBezTo>
                  <a:cubicBezTo>
                    <a:pt x="24242" y="6886"/>
                    <a:pt x="24242" y="6886"/>
                    <a:pt x="24242" y="6922"/>
                  </a:cubicBezTo>
                  <a:cubicBezTo>
                    <a:pt x="24242" y="6957"/>
                    <a:pt x="24206" y="6993"/>
                    <a:pt x="24206" y="7064"/>
                  </a:cubicBezTo>
                  <a:cubicBezTo>
                    <a:pt x="24206" y="7064"/>
                    <a:pt x="24206" y="7099"/>
                    <a:pt x="24206" y="7135"/>
                  </a:cubicBezTo>
                  <a:lnTo>
                    <a:pt x="24206" y="7206"/>
                  </a:lnTo>
                  <a:cubicBezTo>
                    <a:pt x="24206" y="7277"/>
                    <a:pt x="24206" y="7312"/>
                    <a:pt x="24206" y="7383"/>
                  </a:cubicBezTo>
                  <a:lnTo>
                    <a:pt x="24206" y="7454"/>
                  </a:lnTo>
                  <a:cubicBezTo>
                    <a:pt x="24206" y="8980"/>
                    <a:pt x="25377" y="10294"/>
                    <a:pt x="26939" y="10436"/>
                  </a:cubicBezTo>
                  <a:lnTo>
                    <a:pt x="27294" y="10436"/>
                  </a:lnTo>
                  <a:cubicBezTo>
                    <a:pt x="28146" y="10436"/>
                    <a:pt x="28962" y="10152"/>
                    <a:pt x="29636" y="9619"/>
                  </a:cubicBezTo>
                  <a:cubicBezTo>
                    <a:pt x="30417" y="8980"/>
                    <a:pt x="30879" y="8093"/>
                    <a:pt x="30985" y="7099"/>
                  </a:cubicBezTo>
                  <a:cubicBezTo>
                    <a:pt x="31198" y="4934"/>
                    <a:pt x="29743" y="2982"/>
                    <a:pt x="27400" y="2237"/>
                  </a:cubicBezTo>
                  <a:cubicBezTo>
                    <a:pt x="28607" y="1988"/>
                    <a:pt x="28607" y="533"/>
                    <a:pt x="27826" y="1"/>
                  </a:cubicBezTo>
                  <a:lnTo>
                    <a:pt x="27826" y="1"/>
                  </a:lnTo>
                  <a:cubicBezTo>
                    <a:pt x="28039" y="1207"/>
                    <a:pt x="23177" y="1527"/>
                    <a:pt x="20586" y="3159"/>
                  </a:cubicBezTo>
                  <a:cubicBezTo>
                    <a:pt x="18882" y="4011"/>
                    <a:pt x="17108" y="5360"/>
                    <a:pt x="15617" y="7490"/>
                  </a:cubicBezTo>
                  <a:cubicBezTo>
                    <a:pt x="14091" y="5360"/>
                    <a:pt x="12316" y="4011"/>
                    <a:pt x="10612" y="3159"/>
                  </a:cubicBezTo>
                  <a:cubicBezTo>
                    <a:pt x="8021" y="1527"/>
                    <a:pt x="3159" y="1207"/>
                    <a:pt x="3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9"/>
            <p:cNvSpPr/>
            <p:nvPr/>
          </p:nvSpPr>
          <p:spPr>
            <a:xfrm>
              <a:off x="2474422" y="4875743"/>
              <a:ext cx="991562" cy="126407"/>
            </a:xfrm>
            <a:custGeom>
              <a:avLst/>
              <a:gdLst/>
              <a:ahLst/>
              <a:cxnLst/>
              <a:rect l="l" t="t" r="r" b="b"/>
              <a:pathLst>
                <a:path w="45112" h="5751" extrusionOk="0">
                  <a:moveTo>
                    <a:pt x="42982" y="0"/>
                  </a:moveTo>
                  <a:cubicBezTo>
                    <a:pt x="42272" y="1491"/>
                    <a:pt x="40036" y="2308"/>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9"/>
                    <a:pt x="35103" y="3763"/>
                    <a:pt x="35742" y="3763"/>
                  </a:cubicBezTo>
                  <a:cubicBezTo>
                    <a:pt x="36380" y="3763"/>
                    <a:pt x="36913" y="3479"/>
                    <a:pt x="37055" y="3088"/>
                  </a:cubicBezTo>
                  <a:lnTo>
                    <a:pt x="38758" y="3088"/>
                  </a:lnTo>
                  <a:cubicBezTo>
                    <a:pt x="40036" y="3443"/>
                    <a:pt x="42272" y="4260"/>
                    <a:pt x="42982" y="5750"/>
                  </a:cubicBezTo>
                  <a:cubicBezTo>
                    <a:pt x="43408" y="4828"/>
                    <a:pt x="43408" y="4260"/>
                    <a:pt x="42982" y="3692"/>
                  </a:cubicBezTo>
                  <a:lnTo>
                    <a:pt x="42982" y="3692"/>
                  </a:lnTo>
                  <a:cubicBezTo>
                    <a:pt x="43058" y="3706"/>
                    <a:pt x="43135" y="3713"/>
                    <a:pt x="43214" y="3713"/>
                  </a:cubicBezTo>
                  <a:cubicBezTo>
                    <a:pt x="44095" y="3713"/>
                    <a:pt x="45112" y="2875"/>
                    <a:pt x="45112" y="2875"/>
                  </a:cubicBezTo>
                  <a:cubicBezTo>
                    <a:pt x="45112" y="2875"/>
                    <a:pt x="44066" y="2045"/>
                    <a:pt x="43177" y="2045"/>
                  </a:cubicBezTo>
                  <a:cubicBezTo>
                    <a:pt x="43111" y="2045"/>
                    <a:pt x="43046" y="2049"/>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4289003" y="4875743"/>
              <a:ext cx="992353" cy="126407"/>
            </a:xfrm>
            <a:custGeom>
              <a:avLst/>
              <a:gdLst/>
              <a:ahLst/>
              <a:cxnLst/>
              <a:rect l="l" t="t" r="r" b="b"/>
              <a:pathLst>
                <a:path w="45148" h="5751" extrusionOk="0">
                  <a:moveTo>
                    <a:pt x="2130" y="0"/>
                  </a:moveTo>
                  <a:cubicBezTo>
                    <a:pt x="1704" y="923"/>
                    <a:pt x="1740" y="1491"/>
                    <a:pt x="2130" y="2059"/>
                  </a:cubicBezTo>
                  <a:cubicBezTo>
                    <a:pt x="2069" y="2049"/>
                    <a:pt x="2006" y="2045"/>
                    <a:pt x="1942" y="2045"/>
                  </a:cubicBezTo>
                  <a:cubicBezTo>
                    <a:pt x="1077" y="2045"/>
                    <a:pt x="1" y="2875"/>
                    <a:pt x="1" y="2875"/>
                  </a:cubicBezTo>
                  <a:cubicBezTo>
                    <a:pt x="1" y="2875"/>
                    <a:pt x="1047" y="3713"/>
                    <a:pt x="1906" y="3713"/>
                  </a:cubicBezTo>
                  <a:cubicBezTo>
                    <a:pt x="1982" y="3713"/>
                    <a:pt x="2057" y="3706"/>
                    <a:pt x="2130" y="3692"/>
                  </a:cubicBezTo>
                  <a:lnTo>
                    <a:pt x="2130" y="3692"/>
                  </a:lnTo>
                  <a:cubicBezTo>
                    <a:pt x="1740" y="4260"/>
                    <a:pt x="1704" y="4828"/>
                    <a:pt x="2130" y="5750"/>
                  </a:cubicBezTo>
                  <a:cubicBezTo>
                    <a:pt x="2840" y="4260"/>
                    <a:pt x="5076" y="3443"/>
                    <a:pt x="6389" y="3088"/>
                  </a:cubicBezTo>
                  <a:lnTo>
                    <a:pt x="8057" y="3088"/>
                  </a:lnTo>
                  <a:cubicBezTo>
                    <a:pt x="8199" y="3479"/>
                    <a:pt x="8732" y="3763"/>
                    <a:pt x="9371" y="3763"/>
                  </a:cubicBezTo>
                  <a:cubicBezTo>
                    <a:pt x="10010" y="3763"/>
                    <a:pt x="10542" y="3479"/>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8"/>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19"/>
          <p:cNvGrpSpPr/>
          <p:nvPr/>
        </p:nvGrpSpPr>
        <p:grpSpPr>
          <a:xfrm>
            <a:off x="3168533" y="272027"/>
            <a:ext cx="2806934" cy="329216"/>
            <a:chOff x="2474422" y="430552"/>
            <a:chExt cx="2806934" cy="329216"/>
          </a:xfrm>
        </p:grpSpPr>
        <p:sp>
          <p:nvSpPr>
            <p:cNvPr id="878" name="Google Shape;878;p19"/>
            <p:cNvSpPr/>
            <p:nvPr/>
          </p:nvSpPr>
          <p:spPr>
            <a:xfrm>
              <a:off x="3737459" y="543661"/>
              <a:ext cx="131858" cy="164630"/>
            </a:xfrm>
            <a:custGeom>
              <a:avLst/>
              <a:gdLst/>
              <a:ahLst/>
              <a:cxnLst/>
              <a:rect l="l" t="t" r="r" b="b"/>
              <a:pathLst>
                <a:path w="5999" h="7490" extrusionOk="0">
                  <a:moveTo>
                    <a:pt x="5998" y="0"/>
                  </a:moveTo>
                  <a:lnTo>
                    <a:pt x="5998" y="0"/>
                  </a:lnTo>
                  <a:cubicBezTo>
                    <a:pt x="5998" y="1"/>
                    <a:pt x="4721" y="2485"/>
                    <a:pt x="2307" y="4189"/>
                  </a:cubicBezTo>
                  <a:cubicBezTo>
                    <a:pt x="1065" y="5076"/>
                    <a:pt x="0" y="5963"/>
                    <a:pt x="1100" y="7489"/>
                  </a:cubicBezTo>
                  <a:cubicBezTo>
                    <a:pt x="4437" y="6815"/>
                    <a:pt x="5714" y="4011"/>
                    <a:pt x="5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9"/>
            <p:cNvSpPr/>
            <p:nvPr/>
          </p:nvSpPr>
          <p:spPr>
            <a:xfrm>
              <a:off x="3713434" y="490602"/>
              <a:ext cx="137155" cy="60577"/>
            </a:xfrm>
            <a:custGeom>
              <a:avLst/>
              <a:gdLst/>
              <a:ahLst/>
              <a:cxnLst/>
              <a:rect l="l" t="t" r="r" b="b"/>
              <a:pathLst>
                <a:path w="6240" h="2756" extrusionOk="0">
                  <a:moveTo>
                    <a:pt x="6240" y="1"/>
                  </a:moveTo>
                  <a:cubicBezTo>
                    <a:pt x="6239" y="1"/>
                    <a:pt x="4827" y="984"/>
                    <a:pt x="3107" y="984"/>
                  </a:cubicBezTo>
                  <a:cubicBezTo>
                    <a:pt x="2403" y="984"/>
                    <a:pt x="1647" y="820"/>
                    <a:pt x="916" y="356"/>
                  </a:cubicBezTo>
                  <a:cubicBezTo>
                    <a:pt x="818" y="294"/>
                    <a:pt x="735" y="266"/>
                    <a:pt x="664" y="266"/>
                  </a:cubicBezTo>
                  <a:cubicBezTo>
                    <a:pt x="0" y="266"/>
                    <a:pt x="558" y="2755"/>
                    <a:pt x="2634" y="2755"/>
                  </a:cubicBezTo>
                  <a:cubicBezTo>
                    <a:pt x="2743" y="2755"/>
                    <a:pt x="2857" y="2748"/>
                    <a:pt x="2974" y="2734"/>
                  </a:cubicBezTo>
                  <a:cubicBezTo>
                    <a:pt x="4500" y="2521"/>
                    <a:pt x="5672" y="1066"/>
                    <a:pt x="6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9"/>
            <p:cNvSpPr/>
            <p:nvPr/>
          </p:nvSpPr>
          <p:spPr>
            <a:xfrm>
              <a:off x="3823268" y="638835"/>
              <a:ext cx="109241" cy="120934"/>
            </a:xfrm>
            <a:custGeom>
              <a:avLst/>
              <a:gdLst/>
              <a:ahLst/>
              <a:cxnLst/>
              <a:rect l="l" t="t" r="r" b="b"/>
              <a:pathLst>
                <a:path w="4970" h="5502" extrusionOk="0">
                  <a:moveTo>
                    <a:pt x="2023" y="1"/>
                  </a:moveTo>
                  <a:cubicBezTo>
                    <a:pt x="1456" y="2450"/>
                    <a:pt x="0" y="3656"/>
                    <a:pt x="0" y="3656"/>
                  </a:cubicBezTo>
                  <a:cubicBezTo>
                    <a:pt x="328" y="3791"/>
                    <a:pt x="750" y="3884"/>
                    <a:pt x="1107" y="3884"/>
                  </a:cubicBezTo>
                  <a:cubicBezTo>
                    <a:pt x="1407" y="3884"/>
                    <a:pt x="1661" y="3819"/>
                    <a:pt x="1775" y="3656"/>
                  </a:cubicBezTo>
                  <a:lnTo>
                    <a:pt x="1775" y="3656"/>
                  </a:lnTo>
                  <a:cubicBezTo>
                    <a:pt x="1668" y="4047"/>
                    <a:pt x="2236" y="5431"/>
                    <a:pt x="2485" y="5502"/>
                  </a:cubicBezTo>
                  <a:cubicBezTo>
                    <a:pt x="2698" y="5396"/>
                    <a:pt x="3301" y="4047"/>
                    <a:pt x="3195" y="3656"/>
                  </a:cubicBezTo>
                  <a:lnTo>
                    <a:pt x="3195" y="3656"/>
                  </a:lnTo>
                  <a:cubicBezTo>
                    <a:pt x="3308" y="3819"/>
                    <a:pt x="3555" y="3884"/>
                    <a:pt x="3851" y="3884"/>
                  </a:cubicBezTo>
                  <a:cubicBezTo>
                    <a:pt x="4202" y="3884"/>
                    <a:pt x="4622" y="3791"/>
                    <a:pt x="4969" y="3656"/>
                  </a:cubicBezTo>
                  <a:cubicBezTo>
                    <a:pt x="4969" y="3656"/>
                    <a:pt x="3514" y="2450"/>
                    <a:pt x="2946" y="1"/>
                  </a:cubicBezTo>
                  <a:lnTo>
                    <a:pt x="2946" y="1"/>
                  </a:lnTo>
                  <a:cubicBezTo>
                    <a:pt x="2946" y="1"/>
                    <a:pt x="2982" y="1243"/>
                    <a:pt x="3159" y="2095"/>
                  </a:cubicBezTo>
                  <a:cubicBezTo>
                    <a:pt x="3281" y="2581"/>
                    <a:pt x="3148" y="2848"/>
                    <a:pt x="2951" y="2848"/>
                  </a:cubicBezTo>
                  <a:cubicBezTo>
                    <a:pt x="2804" y="2848"/>
                    <a:pt x="2622" y="2698"/>
                    <a:pt x="2485" y="2379"/>
                  </a:cubicBezTo>
                  <a:cubicBezTo>
                    <a:pt x="2333" y="2698"/>
                    <a:pt x="2148" y="2848"/>
                    <a:pt x="2001" y="2848"/>
                  </a:cubicBezTo>
                  <a:cubicBezTo>
                    <a:pt x="1804" y="2848"/>
                    <a:pt x="1674" y="2581"/>
                    <a:pt x="1775" y="2095"/>
                  </a:cubicBezTo>
                  <a:cubicBezTo>
                    <a:pt x="1988" y="1243"/>
                    <a:pt x="2023" y="1"/>
                    <a:pt x="2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85670" y="543661"/>
              <a:ext cx="132649" cy="164630"/>
            </a:xfrm>
            <a:custGeom>
              <a:avLst/>
              <a:gdLst/>
              <a:ahLst/>
              <a:cxnLst/>
              <a:rect l="l" t="t" r="r" b="b"/>
              <a:pathLst>
                <a:path w="6035" h="7490" extrusionOk="0">
                  <a:moveTo>
                    <a:pt x="1" y="0"/>
                  </a:moveTo>
                  <a:lnTo>
                    <a:pt x="1" y="0"/>
                  </a:lnTo>
                  <a:cubicBezTo>
                    <a:pt x="285" y="4011"/>
                    <a:pt x="1562" y="6815"/>
                    <a:pt x="4899" y="7489"/>
                  </a:cubicBezTo>
                  <a:cubicBezTo>
                    <a:pt x="6035" y="5963"/>
                    <a:pt x="4934" y="5076"/>
                    <a:pt x="3728" y="4189"/>
                  </a:cubicBezTo>
                  <a:cubicBezTo>
                    <a:pt x="1314" y="2485"/>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9"/>
            <p:cNvSpPr/>
            <p:nvPr/>
          </p:nvSpPr>
          <p:spPr>
            <a:xfrm>
              <a:off x="3904397" y="490602"/>
              <a:ext cx="137177" cy="60577"/>
            </a:xfrm>
            <a:custGeom>
              <a:avLst/>
              <a:gdLst/>
              <a:ahLst/>
              <a:cxnLst/>
              <a:rect l="l" t="t" r="r" b="b"/>
              <a:pathLst>
                <a:path w="6241" h="2756" extrusionOk="0">
                  <a:moveTo>
                    <a:pt x="1" y="1"/>
                  </a:moveTo>
                  <a:lnTo>
                    <a:pt x="1" y="1"/>
                  </a:lnTo>
                  <a:cubicBezTo>
                    <a:pt x="568" y="1066"/>
                    <a:pt x="1775" y="2521"/>
                    <a:pt x="3301" y="2734"/>
                  </a:cubicBezTo>
                  <a:cubicBezTo>
                    <a:pt x="3418" y="2748"/>
                    <a:pt x="3529" y="2755"/>
                    <a:pt x="3637" y="2755"/>
                  </a:cubicBezTo>
                  <a:cubicBezTo>
                    <a:pt x="5685" y="2755"/>
                    <a:pt x="6240" y="266"/>
                    <a:pt x="5576" y="266"/>
                  </a:cubicBezTo>
                  <a:cubicBezTo>
                    <a:pt x="5506" y="266"/>
                    <a:pt x="5422" y="294"/>
                    <a:pt x="5325" y="356"/>
                  </a:cubicBezTo>
                  <a:cubicBezTo>
                    <a:pt x="4603" y="820"/>
                    <a:pt x="3852" y="984"/>
                    <a:pt x="3149" y="984"/>
                  </a:cubicBezTo>
                  <a:cubicBezTo>
                    <a:pt x="1431" y="98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9"/>
            <p:cNvSpPr/>
            <p:nvPr/>
          </p:nvSpPr>
          <p:spPr>
            <a:xfrm>
              <a:off x="3534627" y="453939"/>
              <a:ext cx="685754" cy="230175"/>
            </a:xfrm>
            <a:custGeom>
              <a:avLst/>
              <a:gdLst/>
              <a:ahLst/>
              <a:cxnLst/>
              <a:rect l="l" t="t" r="r" b="b"/>
              <a:pathLst>
                <a:path w="31199" h="10472" extrusionOk="0">
                  <a:moveTo>
                    <a:pt x="3904" y="1"/>
                  </a:moveTo>
                  <a:cubicBezTo>
                    <a:pt x="3052" y="1"/>
                    <a:pt x="2236" y="285"/>
                    <a:pt x="1562" y="817"/>
                  </a:cubicBezTo>
                  <a:cubicBezTo>
                    <a:pt x="816" y="1456"/>
                    <a:pt x="319" y="2343"/>
                    <a:pt x="213" y="3337"/>
                  </a:cubicBezTo>
                  <a:cubicBezTo>
                    <a:pt x="0" y="5502"/>
                    <a:pt x="1455" y="7454"/>
                    <a:pt x="3798" y="8200"/>
                  </a:cubicBezTo>
                  <a:cubicBezTo>
                    <a:pt x="2591" y="8484"/>
                    <a:pt x="2591" y="9903"/>
                    <a:pt x="3372" y="10471"/>
                  </a:cubicBezTo>
                  <a:cubicBezTo>
                    <a:pt x="3159" y="9229"/>
                    <a:pt x="8021" y="8910"/>
                    <a:pt x="10612" y="7277"/>
                  </a:cubicBezTo>
                  <a:cubicBezTo>
                    <a:pt x="12316" y="6425"/>
                    <a:pt x="14091" y="5076"/>
                    <a:pt x="15617" y="2947"/>
                  </a:cubicBezTo>
                  <a:cubicBezTo>
                    <a:pt x="17108" y="5076"/>
                    <a:pt x="18882" y="6425"/>
                    <a:pt x="20586" y="7277"/>
                  </a:cubicBezTo>
                  <a:cubicBezTo>
                    <a:pt x="23177" y="8910"/>
                    <a:pt x="28039" y="9229"/>
                    <a:pt x="27826" y="10471"/>
                  </a:cubicBezTo>
                  <a:cubicBezTo>
                    <a:pt x="28607" y="9903"/>
                    <a:pt x="28607" y="8484"/>
                    <a:pt x="27400" y="8200"/>
                  </a:cubicBezTo>
                  <a:cubicBezTo>
                    <a:pt x="29743" y="7454"/>
                    <a:pt x="31198" y="5502"/>
                    <a:pt x="30985" y="3337"/>
                  </a:cubicBezTo>
                  <a:cubicBezTo>
                    <a:pt x="30879" y="2343"/>
                    <a:pt x="30417" y="1456"/>
                    <a:pt x="29636" y="817"/>
                  </a:cubicBezTo>
                  <a:cubicBezTo>
                    <a:pt x="28962" y="285"/>
                    <a:pt x="28146" y="1"/>
                    <a:pt x="27294" y="1"/>
                  </a:cubicBezTo>
                  <a:lnTo>
                    <a:pt x="26939" y="1"/>
                  </a:lnTo>
                  <a:cubicBezTo>
                    <a:pt x="25377" y="143"/>
                    <a:pt x="24206" y="1456"/>
                    <a:pt x="24206" y="2982"/>
                  </a:cubicBezTo>
                  <a:lnTo>
                    <a:pt x="24206" y="3053"/>
                  </a:lnTo>
                  <a:cubicBezTo>
                    <a:pt x="24206" y="3124"/>
                    <a:pt x="24206" y="3160"/>
                    <a:pt x="24206" y="3231"/>
                  </a:cubicBezTo>
                  <a:lnTo>
                    <a:pt x="24206" y="3302"/>
                  </a:lnTo>
                  <a:cubicBezTo>
                    <a:pt x="24206" y="3337"/>
                    <a:pt x="24206" y="3373"/>
                    <a:pt x="24206" y="3408"/>
                  </a:cubicBezTo>
                  <a:cubicBezTo>
                    <a:pt x="24206" y="3444"/>
                    <a:pt x="24242" y="3479"/>
                    <a:pt x="24242" y="3515"/>
                  </a:cubicBezTo>
                  <a:cubicBezTo>
                    <a:pt x="24242" y="3550"/>
                    <a:pt x="24242" y="3550"/>
                    <a:pt x="24242" y="3586"/>
                  </a:cubicBezTo>
                  <a:cubicBezTo>
                    <a:pt x="24419" y="4615"/>
                    <a:pt x="25093" y="5893"/>
                    <a:pt x="26655" y="5999"/>
                  </a:cubicBezTo>
                  <a:cubicBezTo>
                    <a:pt x="26709" y="6002"/>
                    <a:pt x="26762" y="6004"/>
                    <a:pt x="26815" y="6004"/>
                  </a:cubicBezTo>
                  <a:cubicBezTo>
                    <a:pt x="28973" y="6004"/>
                    <a:pt x="29894" y="3217"/>
                    <a:pt x="27329" y="2663"/>
                  </a:cubicBezTo>
                  <a:lnTo>
                    <a:pt x="27329" y="2663"/>
                  </a:lnTo>
                  <a:cubicBezTo>
                    <a:pt x="28254" y="3210"/>
                    <a:pt x="27791" y="5013"/>
                    <a:pt x="26515" y="5013"/>
                  </a:cubicBezTo>
                  <a:cubicBezTo>
                    <a:pt x="26468" y="5013"/>
                    <a:pt x="26420" y="5010"/>
                    <a:pt x="26371" y="5005"/>
                  </a:cubicBezTo>
                  <a:cubicBezTo>
                    <a:pt x="26265" y="4970"/>
                    <a:pt x="26158" y="4970"/>
                    <a:pt x="26087" y="4934"/>
                  </a:cubicBezTo>
                  <a:cubicBezTo>
                    <a:pt x="25342" y="4721"/>
                    <a:pt x="24809" y="4082"/>
                    <a:pt x="24738" y="3266"/>
                  </a:cubicBezTo>
                  <a:cubicBezTo>
                    <a:pt x="24597" y="1882"/>
                    <a:pt x="25590" y="675"/>
                    <a:pt x="26975" y="533"/>
                  </a:cubicBezTo>
                  <a:cubicBezTo>
                    <a:pt x="27094" y="518"/>
                    <a:pt x="27212" y="511"/>
                    <a:pt x="27330" y="511"/>
                  </a:cubicBezTo>
                  <a:cubicBezTo>
                    <a:pt x="28052" y="511"/>
                    <a:pt x="28737" y="785"/>
                    <a:pt x="29317" y="1243"/>
                  </a:cubicBezTo>
                  <a:cubicBezTo>
                    <a:pt x="29956" y="1775"/>
                    <a:pt x="30382" y="2556"/>
                    <a:pt x="30453" y="3408"/>
                  </a:cubicBezTo>
                  <a:cubicBezTo>
                    <a:pt x="30701" y="5822"/>
                    <a:pt x="28785" y="7348"/>
                    <a:pt x="26797" y="7845"/>
                  </a:cubicBezTo>
                  <a:cubicBezTo>
                    <a:pt x="26345" y="7947"/>
                    <a:pt x="25809" y="8026"/>
                    <a:pt x="25190" y="8026"/>
                  </a:cubicBezTo>
                  <a:cubicBezTo>
                    <a:pt x="24741" y="8026"/>
                    <a:pt x="24247" y="7985"/>
                    <a:pt x="23709" y="7880"/>
                  </a:cubicBezTo>
                  <a:cubicBezTo>
                    <a:pt x="25022" y="7596"/>
                    <a:pt x="25413" y="5218"/>
                    <a:pt x="22964" y="4863"/>
                  </a:cubicBezTo>
                  <a:lnTo>
                    <a:pt x="22964" y="4863"/>
                  </a:lnTo>
                  <a:cubicBezTo>
                    <a:pt x="23922" y="5183"/>
                    <a:pt x="23532" y="7383"/>
                    <a:pt x="22360" y="7561"/>
                  </a:cubicBezTo>
                  <a:cubicBezTo>
                    <a:pt x="20444" y="6886"/>
                    <a:pt x="18208" y="5502"/>
                    <a:pt x="15830" y="2663"/>
                  </a:cubicBezTo>
                  <a:lnTo>
                    <a:pt x="16185" y="2166"/>
                  </a:lnTo>
                  <a:lnTo>
                    <a:pt x="15617" y="1385"/>
                  </a:lnTo>
                  <a:lnTo>
                    <a:pt x="15013" y="2166"/>
                  </a:lnTo>
                  <a:lnTo>
                    <a:pt x="15368" y="2663"/>
                  </a:lnTo>
                  <a:cubicBezTo>
                    <a:pt x="12990" y="5502"/>
                    <a:pt x="10754" y="6886"/>
                    <a:pt x="8873" y="7561"/>
                  </a:cubicBezTo>
                  <a:cubicBezTo>
                    <a:pt x="7666" y="7383"/>
                    <a:pt x="7312" y="5183"/>
                    <a:pt x="8234" y="4863"/>
                  </a:cubicBezTo>
                  <a:lnTo>
                    <a:pt x="8234" y="4863"/>
                  </a:lnTo>
                  <a:cubicBezTo>
                    <a:pt x="5785" y="5218"/>
                    <a:pt x="6176" y="7632"/>
                    <a:pt x="7524" y="7880"/>
                  </a:cubicBezTo>
                  <a:cubicBezTo>
                    <a:pt x="6987" y="7985"/>
                    <a:pt x="6487" y="8026"/>
                    <a:pt x="6032" y="8026"/>
                  </a:cubicBezTo>
                  <a:cubicBezTo>
                    <a:pt x="5407" y="8026"/>
                    <a:pt x="4868" y="7947"/>
                    <a:pt x="4437" y="7845"/>
                  </a:cubicBezTo>
                  <a:cubicBezTo>
                    <a:pt x="2414" y="7383"/>
                    <a:pt x="497" y="5822"/>
                    <a:pt x="745" y="3408"/>
                  </a:cubicBezTo>
                  <a:cubicBezTo>
                    <a:pt x="816" y="2556"/>
                    <a:pt x="1242" y="1775"/>
                    <a:pt x="1917" y="1243"/>
                  </a:cubicBezTo>
                  <a:cubicBezTo>
                    <a:pt x="2484" y="770"/>
                    <a:pt x="3219" y="521"/>
                    <a:pt x="3949" y="521"/>
                  </a:cubicBezTo>
                  <a:cubicBezTo>
                    <a:pt x="4041" y="521"/>
                    <a:pt x="4132" y="525"/>
                    <a:pt x="4224" y="533"/>
                  </a:cubicBezTo>
                  <a:cubicBezTo>
                    <a:pt x="5608" y="675"/>
                    <a:pt x="6637" y="1882"/>
                    <a:pt x="6495" y="3266"/>
                  </a:cubicBezTo>
                  <a:cubicBezTo>
                    <a:pt x="6424" y="4082"/>
                    <a:pt x="5856" y="4721"/>
                    <a:pt x="5111" y="4934"/>
                  </a:cubicBezTo>
                  <a:cubicBezTo>
                    <a:pt x="5040" y="4970"/>
                    <a:pt x="4933" y="4970"/>
                    <a:pt x="4863" y="5005"/>
                  </a:cubicBezTo>
                  <a:cubicBezTo>
                    <a:pt x="4812" y="5010"/>
                    <a:pt x="4763" y="5013"/>
                    <a:pt x="4715" y="5013"/>
                  </a:cubicBezTo>
                  <a:cubicBezTo>
                    <a:pt x="3409" y="5013"/>
                    <a:pt x="2979" y="3210"/>
                    <a:pt x="3869" y="2663"/>
                  </a:cubicBezTo>
                  <a:lnTo>
                    <a:pt x="3869" y="2663"/>
                  </a:lnTo>
                  <a:cubicBezTo>
                    <a:pt x="1339" y="3217"/>
                    <a:pt x="2226" y="6004"/>
                    <a:pt x="4416" y="6004"/>
                  </a:cubicBezTo>
                  <a:cubicBezTo>
                    <a:pt x="4470" y="6004"/>
                    <a:pt x="4524" y="6002"/>
                    <a:pt x="4579" y="5999"/>
                  </a:cubicBezTo>
                  <a:cubicBezTo>
                    <a:pt x="6105" y="5893"/>
                    <a:pt x="6779" y="4615"/>
                    <a:pt x="6957" y="3586"/>
                  </a:cubicBezTo>
                  <a:cubicBezTo>
                    <a:pt x="6992" y="3550"/>
                    <a:pt x="6992" y="3550"/>
                    <a:pt x="6992" y="3515"/>
                  </a:cubicBezTo>
                  <a:cubicBezTo>
                    <a:pt x="6992" y="3479"/>
                    <a:pt x="6992" y="3444"/>
                    <a:pt x="6992" y="3408"/>
                  </a:cubicBezTo>
                  <a:cubicBezTo>
                    <a:pt x="6992" y="3373"/>
                    <a:pt x="6992" y="3337"/>
                    <a:pt x="6992" y="3302"/>
                  </a:cubicBezTo>
                  <a:lnTo>
                    <a:pt x="6992" y="3231"/>
                  </a:lnTo>
                  <a:cubicBezTo>
                    <a:pt x="7028" y="3160"/>
                    <a:pt x="7028" y="3124"/>
                    <a:pt x="7028" y="3053"/>
                  </a:cubicBezTo>
                  <a:lnTo>
                    <a:pt x="7028" y="2982"/>
                  </a:lnTo>
                  <a:cubicBezTo>
                    <a:pt x="6992" y="1456"/>
                    <a:pt x="5856" y="143"/>
                    <a:pt x="4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9"/>
            <p:cNvSpPr/>
            <p:nvPr/>
          </p:nvSpPr>
          <p:spPr>
            <a:xfrm>
              <a:off x="2474422" y="430552"/>
              <a:ext cx="991562" cy="126385"/>
            </a:xfrm>
            <a:custGeom>
              <a:avLst/>
              <a:gdLst/>
              <a:ahLst/>
              <a:cxnLst/>
              <a:rect l="l" t="t" r="r" b="b"/>
              <a:pathLst>
                <a:path w="45112" h="5750" extrusionOk="0">
                  <a:moveTo>
                    <a:pt x="42982" y="0"/>
                  </a:moveTo>
                  <a:cubicBezTo>
                    <a:pt x="42272" y="1491"/>
                    <a:pt x="40036" y="2307"/>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8"/>
                    <a:pt x="35103" y="3762"/>
                    <a:pt x="35742" y="3762"/>
                  </a:cubicBezTo>
                  <a:cubicBezTo>
                    <a:pt x="36380" y="3762"/>
                    <a:pt x="36913" y="3478"/>
                    <a:pt x="37055" y="3088"/>
                  </a:cubicBezTo>
                  <a:lnTo>
                    <a:pt x="38758" y="3088"/>
                  </a:lnTo>
                  <a:cubicBezTo>
                    <a:pt x="40036" y="3443"/>
                    <a:pt x="42272" y="4259"/>
                    <a:pt x="42982" y="5750"/>
                  </a:cubicBezTo>
                  <a:cubicBezTo>
                    <a:pt x="43408" y="4827"/>
                    <a:pt x="43408" y="4259"/>
                    <a:pt x="42982" y="3691"/>
                  </a:cubicBezTo>
                  <a:lnTo>
                    <a:pt x="42982" y="3691"/>
                  </a:lnTo>
                  <a:cubicBezTo>
                    <a:pt x="43058" y="3706"/>
                    <a:pt x="43135" y="3712"/>
                    <a:pt x="43214" y="3712"/>
                  </a:cubicBezTo>
                  <a:cubicBezTo>
                    <a:pt x="44095" y="3712"/>
                    <a:pt x="45112" y="2875"/>
                    <a:pt x="45112" y="2875"/>
                  </a:cubicBezTo>
                  <a:cubicBezTo>
                    <a:pt x="45112" y="2875"/>
                    <a:pt x="44095" y="2037"/>
                    <a:pt x="43214" y="2037"/>
                  </a:cubicBezTo>
                  <a:cubicBezTo>
                    <a:pt x="43135" y="2037"/>
                    <a:pt x="43058" y="2044"/>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4289003" y="430552"/>
              <a:ext cx="992353" cy="126385"/>
            </a:xfrm>
            <a:custGeom>
              <a:avLst/>
              <a:gdLst/>
              <a:ahLst/>
              <a:cxnLst/>
              <a:rect l="l" t="t" r="r" b="b"/>
              <a:pathLst>
                <a:path w="45148" h="5750" extrusionOk="0">
                  <a:moveTo>
                    <a:pt x="2130" y="0"/>
                  </a:moveTo>
                  <a:cubicBezTo>
                    <a:pt x="1704" y="923"/>
                    <a:pt x="1740" y="1491"/>
                    <a:pt x="2130" y="2059"/>
                  </a:cubicBezTo>
                  <a:cubicBezTo>
                    <a:pt x="2057" y="2044"/>
                    <a:pt x="1982" y="2037"/>
                    <a:pt x="1906" y="2037"/>
                  </a:cubicBezTo>
                  <a:cubicBezTo>
                    <a:pt x="1047" y="2037"/>
                    <a:pt x="1" y="2875"/>
                    <a:pt x="1" y="2875"/>
                  </a:cubicBezTo>
                  <a:cubicBezTo>
                    <a:pt x="1" y="2875"/>
                    <a:pt x="1047" y="3712"/>
                    <a:pt x="1906" y="3712"/>
                  </a:cubicBezTo>
                  <a:cubicBezTo>
                    <a:pt x="1982" y="3712"/>
                    <a:pt x="2057" y="3706"/>
                    <a:pt x="2130" y="3691"/>
                  </a:cubicBezTo>
                  <a:lnTo>
                    <a:pt x="2130" y="3691"/>
                  </a:lnTo>
                  <a:cubicBezTo>
                    <a:pt x="1740" y="4259"/>
                    <a:pt x="1704" y="4827"/>
                    <a:pt x="2130" y="5750"/>
                  </a:cubicBezTo>
                  <a:cubicBezTo>
                    <a:pt x="2840" y="4259"/>
                    <a:pt x="5076" y="3443"/>
                    <a:pt x="6389" y="3088"/>
                  </a:cubicBezTo>
                  <a:lnTo>
                    <a:pt x="8057" y="3088"/>
                  </a:lnTo>
                  <a:cubicBezTo>
                    <a:pt x="8199" y="3478"/>
                    <a:pt x="8732" y="3762"/>
                    <a:pt x="9371" y="3762"/>
                  </a:cubicBezTo>
                  <a:cubicBezTo>
                    <a:pt x="10010" y="3762"/>
                    <a:pt x="10542" y="3478"/>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 name="Google Shape;886;p19"/>
          <p:cNvSpPr/>
          <p:nvPr/>
        </p:nvSpPr>
        <p:spPr>
          <a:xfrm>
            <a:off x="286899" y="1928852"/>
            <a:ext cx="88184" cy="1185821"/>
          </a:xfrm>
          <a:custGeom>
            <a:avLst/>
            <a:gdLst/>
            <a:ahLst/>
            <a:cxnLst/>
            <a:rect l="l" t="t" r="r" b="b"/>
            <a:pathLst>
              <a:path w="4012" h="53950" extrusionOk="0">
                <a:moveTo>
                  <a:pt x="2023" y="0"/>
                </a:moveTo>
                <a:cubicBezTo>
                  <a:pt x="1846" y="36"/>
                  <a:pt x="1456" y="958"/>
                  <a:pt x="1527" y="1207"/>
                </a:cubicBezTo>
                <a:cubicBezTo>
                  <a:pt x="1462" y="1111"/>
                  <a:pt x="1304" y="1073"/>
                  <a:pt x="1111" y="1073"/>
                </a:cubicBezTo>
                <a:cubicBezTo>
                  <a:pt x="876" y="1073"/>
                  <a:pt x="589" y="1129"/>
                  <a:pt x="355" y="1207"/>
                </a:cubicBezTo>
                <a:cubicBezTo>
                  <a:pt x="355" y="1207"/>
                  <a:pt x="1314" y="2023"/>
                  <a:pt x="1704" y="3620"/>
                </a:cubicBezTo>
                <a:cubicBezTo>
                  <a:pt x="1704" y="3620"/>
                  <a:pt x="1669" y="2804"/>
                  <a:pt x="1562" y="2236"/>
                </a:cubicBezTo>
                <a:cubicBezTo>
                  <a:pt x="1483" y="1921"/>
                  <a:pt x="1560" y="1742"/>
                  <a:pt x="1691" y="1742"/>
                </a:cubicBezTo>
                <a:cubicBezTo>
                  <a:pt x="1738" y="1742"/>
                  <a:pt x="1791" y="1764"/>
                  <a:pt x="1846" y="1810"/>
                </a:cubicBezTo>
                <a:lnTo>
                  <a:pt x="1846" y="6460"/>
                </a:lnTo>
                <a:lnTo>
                  <a:pt x="1598" y="6460"/>
                </a:lnTo>
                <a:cubicBezTo>
                  <a:pt x="1420" y="6460"/>
                  <a:pt x="1278" y="6602"/>
                  <a:pt x="1278" y="6779"/>
                </a:cubicBezTo>
                <a:cubicBezTo>
                  <a:pt x="1278" y="6957"/>
                  <a:pt x="1420" y="7099"/>
                  <a:pt x="1598" y="7099"/>
                </a:cubicBezTo>
                <a:lnTo>
                  <a:pt x="1846" y="7099"/>
                </a:lnTo>
                <a:lnTo>
                  <a:pt x="1846" y="15617"/>
                </a:lnTo>
                <a:cubicBezTo>
                  <a:pt x="1633" y="14836"/>
                  <a:pt x="1172" y="14304"/>
                  <a:pt x="391" y="14126"/>
                </a:cubicBezTo>
                <a:lnTo>
                  <a:pt x="391" y="14126"/>
                </a:lnTo>
                <a:cubicBezTo>
                  <a:pt x="0" y="14659"/>
                  <a:pt x="391" y="14943"/>
                  <a:pt x="781" y="15227"/>
                </a:cubicBezTo>
                <a:cubicBezTo>
                  <a:pt x="1278" y="15617"/>
                  <a:pt x="1669" y="16078"/>
                  <a:pt x="1846" y="16362"/>
                </a:cubicBezTo>
                <a:lnTo>
                  <a:pt x="1846" y="37587"/>
                </a:lnTo>
                <a:cubicBezTo>
                  <a:pt x="1669" y="37907"/>
                  <a:pt x="1314" y="38368"/>
                  <a:pt x="781" y="38723"/>
                </a:cubicBezTo>
                <a:cubicBezTo>
                  <a:pt x="391" y="39007"/>
                  <a:pt x="0" y="39291"/>
                  <a:pt x="391" y="39823"/>
                </a:cubicBezTo>
                <a:cubicBezTo>
                  <a:pt x="1172" y="39646"/>
                  <a:pt x="1633" y="39113"/>
                  <a:pt x="1846" y="38333"/>
                </a:cubicBezTo>
                <a:lnTo>
                  <a:pt x="1846" y="46851"/>
                </a:lnTo>
                <a:lnTo>
                  <a:pt x="1598" y="46851"/>
                </a:lnTo>
                <a:cubicBezTo>
                  <a:pt x="1420" y="46851"/>
                  <a:pt x="1278" y="46993"/>
                  <a:pt x="1278" y="47170"/>
                </a:cubicBezTo>
                <a:cubicBezTo>
                  <a:pt x="1278" y="47383"/>
                  <a:pt x="1420" y="47525"/>
                  <a:pt x="1598" y="47525"/>
                </a:cubicBezTo>
                <a:lnTo>
                  <a:pt x="1846" y="47525"/>
                </a:lnTo>
                <a:lnTo>
                  <a:pt x="1846" y="52139"/>
                </a:lnTo>
                <a:cubicBezTo>
                  <a:pt x="1800" y="52185"/>
                  <a:pt x="1751" y="52208"/>
                  <a:pt x="1707" y="52208"/>
                </a:cubicBezTo>
                <a:cubicBezTo>
                  <a:pt x="1579" y="52208"/>
                  <a:pt x="1483" y="52028"/>
                  <a:pt x="1562" y="51713"/>
                </a:cubicBezTo>
                <a:cubicBezTo>
                  <a:pt x="1669" y="51146"/>
                  <a:pt x="1704" y="50329"/>
                  <a:pt x="1704" y="50329"/>
                </a:cubicBezTo>
                <a:lnTo>
                  <a:pt x="1704" y="50329"/>
                </a:lnTo>
                <a:cubicBezTo>
                  <a:pt x="1314" y="51926"/>
                  <a:pt x="355" y="52743"/>
                  <a:pt x="355" y="52743"/>
                </a:cubicBezTo>
                <a:cubicBezTo>
                  <a:pt x="589" y="52821"/>
                  <a:pt x="876" y="52877"/>
                  <a:pt x="1111" y="52877"/>
                </a:cubicBezTo>
                <a:cubicBezTo>
                  <a:pt x="1304" y="52877"/>
                  <a:pt x="1462" y="52839"/>
                  <a:pt x="1527" y="52743"/>
                </a:cubicBezTo>
                <a:lnTo>
                  <a:pt x="1527" y="52743"/>
                </a:lnTo>
                <a:cubicBezTo>
                  <a:pt x="1456" y="52991"/>
                  <a:pt x="1846" y="53914"/>
                  <a:pt x="2023" y="53949"/>
                </a:cubicBezTo>
                <a:cubicBezTo>
                  <a:pt x="2165" y="53914"/>
                  <a:pt x="2556" y="52991"/>
                  <a:pt x="2485" y="52743"/>
                </a:cubicBezTo>
                <a:lnTo>
                  <a:pt x="2485" y="52743"/>
                </a:lnTo>
                <a:cubicBezTo>
                  <a:pt x="2565" y="52839"/>
                  <a:pt x="2725" y="52877"/>
                  <a:pt x="2915" y="52877"/>
                </a:cubicBezTo>
                <a:cubicBezTo>
                  <a:pt x="3146" y="52877"/>
                  <a:pt x="3422" y="52821"/>
                  <a:pt x="3656" y="52743"/>
                </a:cubicBezTo>
                <a:cubicBezTo>
                  <a:pt x="3656" y="52743"/>
                  <a:pt x="2698" y="51926"/>
                  <a:pt x="2307" y="50329"/>
                </a:cubicBezTo>
                <a:lnTo>
                  <a:pt x="2307" y="50329"/>
                </a:lnTo>
                <a:cubicBezTo>
                  <a:pt x="2307" y="50329"/>
                  <a:pt x="2343" y="51146"/>
                  <a:pt x="2485" y="51713"/>
                </a:cubicBezTo>
                <a:cubicBezTo>
                  <a:pt x="2537" y="52028"/>
                  <a:pt x="2454" y="52208"/>
                  <a:pt x="2321" y="52208"/>
                </a:cubicBezTo>
                <a:cubicBezTo>
                  <a:pt x="2274" y="52208"/>
                  <a:pt x="2221" y="52185"/>
                  <a:pt x="2165" y="52139"/>
                </a:cubicBezTo>
                <a:lnTo>
                  <a:pt x="2165" y="47525"/>
                </a:lnTo>
                <a:lnTo>
                  <a:pt x="2414" y="47525"/>
                </a:lnTo>
                <a:cubicBezTo>
                  <a:pt x="2591" y="47525"/>
                  <a:pt x="2769" y="47383"/>
                  <a:pt x="2769" y="47170"/>
                </a:cubicBezTo>
                <a:cubicBezTo>
                  <a:pt x="2769" y="46993"/>
                  <a:pt x="2627" y="46851"/>
                  <a:pt x="2414" y="46851"/>
                </a:cubicBezTo>
                <a:lnTo>
                  <a:pt x="2165" y="46851"/>
                </a:lnTo>
                <a:lnTo>
                  <a:pt x="2165" y="38333"/>
                </a:lnTo>
                <a:cubicBezTo>
                  <a:pt x="2378" y="39113"/>
                  <a:pt x="2840" y="39646"/>
                  <a:pt x="3621" y="39823"/>
                </a:cubicBezTo>
                <a:cubicBezTo>
                  <a:pt x="4011" y="39291"/>
                  <a:pt x="3656" y="39007"/>
                  <a:pt x="3230" y="38723"/>
                </a:cubicBezTo>
                <a:cubicBezTo>
                  <a:pt x="2733" y="38368"/>
                  <a:pt x="2378" y="37907"/>
                  <a:pt x="2165" y="37587"/>
                </a:cubicBezTo>
                <a:lnTo>
                  <a:pt x="2165" y="16362"/>
                </a:lnTo>
                <a:cubicBezTo>
                  <a:pt x="2378" y="16078"/>
                  <a:pt x="2733" y="15617"/>
                  <a:pt x="3230" y="15227"/>
                </a:cubicBezTo>
                <a:cubicBezTo>
                  <a:pt x="3656" y="14943"/>
                  <a:pt x="4011" y="14659"/>
                  <a:pt x="3621" y="14126"/>
                </a:cubicBezTo>
                <a:lnTo>
                  <a:pt x="3621" y="14126"/>
                </a:lnTo>
                <a:cubicBezTo>
                  <a:pt x="2840" y="14304"/>
                  <a:pt x="2378" y="14836"/>
                  <a:pt x="2165" y="15617"/>
                </a:cubicBezTo>
                <a:lnTo>
                  <a:pt x="2165" y="7099"/>
                </a:lnTo>
                <a:lnTo>
                  <a:pt x="2414" y="7099"/>
                </a:lnTo>
                <a:cubicBezTo>
                  <a:pt x="2591" y="7099"/>
                  <a:pt x="2769" y="6957"/>
                  <a:pt x="2769" y="6779"/>
                </a:cubicBezTo>
                <a:cubicBezTo>
                  <a:pt x="2769" y="6602"/>
                  <a:pt x="2627" y="6460"/>
                  <a:pt x="2414" y="6460"/>
                </a:cubicBezTo>
                <a:lnTo>
                  <a:pt x="2165" y="6460"/>
                </a:lnTo>
                <a:lnTo>
                  <a:pt x="2165" y="1810"/>
                </a:lnTo>
                <a:cubicBezTo>
                  <a:pt x="2221" y="1764"/>
                  <a:pt x="2274" y="1742"/>
                  <a:pt x="2321" y="1742"/>
                </a:cubicBezTo>
                <a:cubicBezTo>
                  <a:pt x="2454" y="1742"/>
                  <a:pt x="2537" y="1921"/>
                  <a:pt x="2485" y="2236"/>
                </a:cubicBezTo>
                <a:cubicBezTo>
                  <a:pt x="2343" y="2804"/>
                  <a:pt x="2307" y="3620"/>
                  <a:pt x="2307" y="3620"/>
                </a:cubicBezTo>
                <a:cubicBezTo>
                  <a:pt x="2698" y="2023"/>
                  <a:pt x="3656" y="1207"/>
                  <a:pt x="3656" y="1207"/>
                </a:cubicBezTo>
                <a:cubicBezTo>
                  <a:pt x="3422" y="1129"/>
                  <a:pt x="3146" y="1073"/>
                  <a:pt x="2915" y="1073"/>
                </a:cubicBezTo>
                <a:cubicBezTo>
                  <a:pt x="2725" y="1073"/>
                  <a:pt x="2565" y="1111"/>
                  <a:pt x="2485" y="1207"/>
                </a:cubicBezTo>
                <a:cubicBezTo>
                  <a:pt x="2556" y="958"/>
                  <a:pt x="2165" y="36"/>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9"/>
          <p:cNvSpPr/>
          <p:nvPr/>
        </p:nvSpPr>
        <p:spPr>
          <a:xfrm>
            <a:off x="8769709" y="1928852"/>
            <a:ext cx="87392" cy="1185821"/>
          </a:xfrm>
          <a:custGeom>
            <a:avLst/>
            <a:gdLst/>
            <a:ahLst/>
            <a:cxnLst/>
            <a:rect l="l" t="t" r="r" b="b"/>
            <a:pathLst>
              <a:path w="3976" h="53950" extrusionOk="0">
                <a:moveTo>
                  <a:pt x="1988" y="0"/>
                </a:moveTo>
                <a:cubicBezTo>
                  <a:pt x="1811" y="36"/>
                  <a:pt x="1456" y="958"/>
                  <a:pt x="1527" y="1207"/>
                </a:cubicBezTo>
                <a:cubicBezTo>
                  <a:pt x="1447" y="1111"/>
                  <a:pt x="1280" y="1073"/>
                  <a:pt x="1085" y="1073"/>
                </a:cubicBezTo>
                <a:cubicBezTo>
                  <a:pt x="848" y="1073"/>
                  <a:pt x="570" y="1129"/>
                  <a:pt x="356" y="1207"/>
                </a:cubicBezTo>
                <a:cubicBezTo>
                  <a:pt x="356" y="1207"/>
                  <a:pt x="1314" y="2023"/>
                  <a:pt x="1669" y="3620"/>
                </a:cubicBezTo>
                <a:cubicBezTo>
                  <a:pt x="1669" y="3620"/>
                  <a:pt x="1669" y="2804"/>
                  <a:pt x="1527" y="2236"/>
                </a:cubicBezTo>
                <a:cubicBezTo>
                  <a:pt x="1448" y="1921"/>
                  <a:pt x="1544" y="1742"/>
                  <a:pt x="1671" y="1742"/>
                </a:cubicBezTo>
                <a:cubicBezTo>
                  <a:pt x="1716" y="1742"/>
                  <a:pt x="1765" y="1764"/>
                  <a:pt x="1811" y="1810"/>
                </a:cubicBezTo>
                <a:lnTo>
                  <a:pt x="1811" y="6460"/>
                </a:lnTo>
                <a:lnTo>
                  <a:pt x="1562" y="6460"/>
                </a:lnTo>
                <a:cubicBezTo>
                  <a:pt x="1385" y="6460"/>
                  <a:pt x="1243" y="6602"/>
                  <a:pt x="1243" y="6779"/>
                </a:cubicBezTo>
                <a:cubicBezTo>
                  <a:pt x="1243" y="6957"/>
                  <a:pt x="1385" y="7099"/>
                  <a:pt x="1562" y="7099"/>
                </a:cubicBezTo>
                <a:lnTo>
                  <a:pt x="1811" y="7099"/>
                </a:lnTo>
                <a:lnTo>
                  <a:pt x="1811" y="15617"/>
                </a:lnTo>
                <a:cubicBezTo>
                  <a:pt x="1598" y="14836"/>
                  <a:pt x="1172" y="14304"/>
                  <a:pt x="356" y="14126"/>
                </a:cubicBezTo>
                <a:lnTo>
                  <a:pt x="356" y="14126"/>
                </a:lnTo>
                <a:cubicBezTo>
                  <a:pt x="1" y="14659"/>
                  <a:pt x="356" y="14943"/>
                  <a:pt x="746" y="15227"/>
                </a:cubicBezTo>
                <a:cubicBezTo>
                  <a:pt x="1278" y="15617"/>
                  <a:pt x="1633" y="16078"/>
                  <a:pt x="1811" y="16362"/>
                </a:cubicBezTo>
                <a:lnTo>
                  <a:pt x="1811" y="37587"/>
                </a:lnTo>
                <a:cubicBezTo>
                  <a:pt x="1633" y="37907"/>
                  <a:pt x="1278" y="38368"/>
                  <a:pt x="746" y="38723"/>
                </a:cubicBezTo>
                <a:cubicBezTo>
                  <a:pt x="356" y="39007"/>
                  <a:pt x="1" y="39291"/>
                  <a:pt x="356" y="39823"/>
                </a:cubicBezTo>
                <a:cubicBezTo>
                  <a:pt x="1172" y="39646"/>
                  <a:pt x="1598" y="39113"/>
                  <a:pt x="1811" y="38333"/>
                </a:cubicBezTo>
                <a:lnTo>
                  <a:pt x="1811" y="46851"/>
                </a:lnTo>
                <a:lnTo>
                  <a:pt x="1562" y="46851"/>
                </a:lnTo>
                <a:cubicBezTo>
                  <a:pt x="1385" y="46851"/>
                  <a:pt x="1243" y="46993"/>
                  <a:pt x="1243" y="47170"/>
                </a:cubicBezTo>
                <a:cubicBezTo>
                  <a:pt x="1243" y="47383"/>
                  <a:pt x="1385" y="47525"/>
                  <a:pt x="1562" y="47525"/>
                </a:cubicBezTo>
                <a:lnTo>
                  <a:pt x="1811" y="47525"/>
                </a:lnTo>
                <a:lnTo>
                  <a:pt x="1811" y="52139"/>
                </a:lnTo>
                <a:cubicBezTo>
                  <a:pt x="1765" y="52185"/>
                  <a:pt x="1716" y="52208"/>
                  <a:pt x="1671" y="52208"/>
                </a:cubicBezTo>
                <a:cubicBezTo>
                  <a:pt x="1544" y="52208"/>
                  <a:pt x="1448" y="52028"/>
                  <a:pt x="1527" y="51713"/>
                </a:cubicBezTo>
                <a:cubicBezTo>
                  <a:pt x="1669" y="51146"/>
                  <a:pt x="1669" y="50329"/>
                  <a:pt x="1669" y="50329"/>
                </a:cubicBezTo>
                <a:lnTo>
                  <a:pt x="1669" y="50329"/>
                </a:lnTo>
                <a:cubicBezTo>
                  <a:pt x="1314" y="51926"/>
                  <a:pt x="356" y="52743"/>
                  <a:pt x="356" y="52743"/>
                </a:cubicBezTo>
                <a:cubicBezTo>
                  <a:pt x="570" y="52821"/>
                  <a:pt x="848" y="52877"/>
                  <a:pt x="1085" y="52877"/>
                </a:cubicBezTo>
                <a:cubicBezTo>
                  <a:pt x="1280" y="52877"/>
                  <a:pt x="1447" y="52839"/>
                  <a:pt x="1527" y="52743"/>
                </a:cubicBezTo>
                <a:lnTo>
                  <a:pt x="1527" y="52743"/>
                </a:lnTo>
                <a:cubicBezTo>
                  <a:pt x="1456" y="52991"/>
                  <a:pt x="1811" y="53914"/>
                  <a:pt x="1988" y="53949"/>
                </a:cubicBezTo>
                <a:cubicBezTo>
                  <a:pt x="2130" y="53914"/>
                  <a:pt x="2521" y="52991"/>
                  <a:pt x="2450" y="52743"/>
                </a:cubicBezTo>
                <a:lnTo>
                  <a:pt x="2450" y="52743"/>
                </a:lnTo>
                <a:cubicBezTo>
                  <a:pt x="2530" y="52839"/>
                  <a:pt x="2697" y="52877"/>
                  <a:pt x="2892" y="52877"/>
                </a:cubicBezTo>
                <a:cubicBezTo>
                  <a:pt x="3128" y="52877"/>
                  <a:pt x="3407" y="52821"/>
                  <a:pt x="3621" y="52743"/>
                </a:cubicBezTo>
                <a:cubicBezTo>
                  <a:pt x="3621" y="52743"/>
                  <a:pt x="2663" y="51926"/>
                  <a:pt x="2272" y="50329"/>
                </a:cubicBezTo>
                <a:lnTo>
                  <a:pt x="2272" y="50329"/>
                </a:lnTo>
                <a:cubicBezTo>
                  <a:pt x="2272" y="50329"/>
                  <a:pt x="2308" y="51146"/>
                  <a:pt x="2450" y="51713"/>
                </a:cubicBezTo>
                <a:cubicBezTo>
                  <a:pt x="2502" y="52028"/>
                  <a:pt x="2419" y="52208"/>
                  <a:pt x="2285" y="52208"/>
                </a:cubicBezTo>
                <a:cubicBezTo>
                  <a:pt x="2239" y="52208"/>
                  <a:pt x="2186" y="52185"/>
                  <a:pt x="2130" y="52139"/>
                </a:cubicBezTo>
                <a:lnTo>
                  <a:pt x="2130" y="47525"/>
                </a:lnTo>
                <a:lnTo>
                  <a:pt x="2379" y="47525"/>
                </a:lnTo>
                <a:cubicBezTo>
                  <a:pt x="2592" y="47525"/>
                  <a:pt x="2734" y="47383"/>
                  <a:pt x="2734" y="47170"/>
                </a:cubicBezTo>
                <a:cubicBezTo>
                  <a:pt x="2734" y="46993"/>
                  <a:pt x="2592" y="46851"/>
                  <a:pt x="2379" y="46851"/>
                </a:cubicBezTo>
                <a:lnTo>
                  <a:pt x="2130" y="46851"/>
                </a:lnTo>
                <a:lnTo>
                  <a:pt x="2130" y="38333"/>
                </a:lnTo>
                <a:cubicBezTo>
                  <a:pt x="2379" y="39113"/>
                  <a:pt x="2805" y="39646"/>
                  <a:pt x="3585" y="39823"/>
                </a:cubicBezTo>
                <a:cubicBezTo>
                  <a:pt x="3976" y="39291"/>
                  <a:pt x="3621" y="39007"/>
                  <a:pt x="3195" y="38723"/>
                </a:cubicBezTo>
                <a:cubicBezTo>
                  <a:pt x="2698" y="38368"/>
                  <a:pt x="2343" y="37907"/>
                  <a:pt x="2130" y="37587"/>
                </a:cubicBezTo>
                <a:lnTo>
                  <a:pt x="2130" y="16362"/>
                </a:lnTo>
                <a:cubicBezTo>
                  <a:pt x="2343" y="16078"/>
                  <a:pt x="2698" y="15617"/>
                  <a:pt x="3195" y="15227"/>
                </a:cubicBezTo>
                <a:cubicBezTo>
                  <a:pt x="3621" y="14943"/>
                  <a:pt x="3976" y="14659"/>
                  <a:pt x="3585" y="14126"/>
                </a:cubicBezTo>
                <a:lnTo>
                  <a:pt x="3585" y="14126"/>
                </a:lnTo>
                <a:cubicBezTo>
                  <a:pt x="2805" y="14304"/>
                  <a:pt x="2379" y="14836"/>
                  <a:pt x="2130" y="15617"/>
                </a:cubicBezTo>
                <a:lnTo>
                  <a:pt x="2130" y="7099"/>
                </a:lnTo>
                <a:lnTo>
                  <a:pt x="2379" y="7099"/>
                </a:lnTo>
                <a:cubicBezTo>
                  <a:pt x="2592" y="7099"/>
                  <a:pt x="2734" y="6957"/>
                  <a:pt x="2734" y="6779"/>
                </a:cubicBezTo>
                <a:cubicBezTo>
                  <a:pt x="2734" y="6602"/>
                  <a:pt x="2592" y="6460"/>
                  <a:pt x="2379" y="6460"/>
                </a:cubicBezTo>
                <a:lnTo>
                  <a:pt x="2130" y="6460"/>
                </a:lnTo>
                <a:lnTo>
                  <a:pt x="2130" y="1810"/>
                </a:lnTo>
                <a:cubicBezTo>
                  <a:pt x="2186" y="1764"/>
                  <a:pt x="2239" y="1742"/>
                  <a:pt x="2285" y="1742"/>
                </a:cubicBezTo>
                <a:cubicBezTo>
                  <a:pt x="2419" y="1742"/>
                  <a:pt x="2502" y="1921"/>
                  <a:pt x="2450" y="2236"/>
                </a:cubicBezTo>
                <a:cubicBezTo>
                  <a:pt x="2308" y="2804"/>
                  <a:pt x="2272" y="3620"/>
                  <a:pt x="2272" y="3620"/>
                </a:cubicBezTo>
                <a:cubicBezTo>
                  <a:pt x="2663" y="2023"/>
                  <a:pt x="3621" y="1207"/>
                  <a:pt x="3621" y="1207"/>
                </a:cubicBezTo>
                <a:cubicBezTo>
                  <a:pt x="3407" y="1129"/>
                  <a:pt x="3128" y="1073"/>
                  <a:pt x="2892" y="1073"/>
                </a:cubicBezTo>
                <a:cubicBezTo>
                  <a:pt x="2697" y="1073"/>
                  <a:pt x="2530" y="1111"/>
                  <a:pt x="2450" y="1207"/>
                </a:cubicBezTo>
                <a:cubicBezTo>
                  <a:pt x="2521" y="958"/>
                  <a:pt x="2130" y="36"/>
                  <a:pt x="1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a:off x="8098795" y="153139"/>
            <a:ext cx="858600" cy="381856"/>
            <a:chOff x="7520211" y="1524263"/>
            <a:chExt cx="606956" cy="269958"/>
          </a:xfrm>
        </p:grpSpPr>
        <p:sp>
          <p:nvSpPr>
            <p:cNvPr id="889" name="Google Shape;889;p19"/>
            <p:cNvSpPr/>
            <p:nvPr/>
          </p:nvSpPr>
          <p:spPr>
            <a:xfrm>
              <a:off x="7699634" y="1568729"/>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7678335" y="1708742"/>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9"/>
            <p:cNvSpPr/>
            <p:nvPr/>
          </p:nvSpPr>
          <p:spPr>
            <a:xfrm>
              <a:off x="7629715" y="1640428"/>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7568765" y="1591346"/>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a:off x="7545730" y="1677838"/>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a:off x="7520211" y="1629262"/>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7775311" y="1524263"/>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7830700" y="1568729"/>
              <a:ext cx="117043"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a:off x="7847075" y="1708742"/>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a:off x="7943809" y="1640428"/>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a:off x="7914158" y="1591346"/>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a:off x="7990627" y="1677838"/>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7811973" y="1629262"/>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7823667" y="1524263"/>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19"/>
          <p:cNvGrpSpPr/>
          <p:nvPr/>
        </p:nvGrpSpPr>
        <p:grpSpPr>
          <a:xfrm>
            <a:off x="186570" y="153139"/>
            <a:ext cx="858600" cy="381856"/>
            <a:chOff x="7520211" y="1524263"/>
            <a:chExt cx="606956" cy="269958"/>
          </a:xfrm>
        </p:grpSpPr>
        <p:sp>
          <p:nvSpPr>
            <p:cNvPr id="904" name="Google Shape;904;p19"/>
            <p:cNvSpPr/>
            <p:nvPr/>
          </p:nvSpPr>
          <p:spPr>
            <a:xfrm>
              <a:off x="7699634" y="1568729"/>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7678335" y="1708742"/>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7629715" y="1640428"/>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7568765" y="1591346"/>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7545730" y="1677838"/>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7520211" y="1629262"/>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7775311" y="1524263"/>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7830700" y="1568729"/>
              <a:ext cx="117043"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7847075" y="1708742"/>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a:off x="7943809" y="1640428"/>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a:off x="7914158" y="1591346"/>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7990627" y="1677838"/>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7811973" y="1629262"/>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7823667" y="1524263"/>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8" name="Google Shape;918;p19"/>
          <p:cNvPicPr preferRelativeResize="0"/>
          <p:nvPr/>
        </p:nvPicPr>
        <p:blipFill>
          <a:blip r:embed="rId3">
            <a:alphaModFix/>
          </a:blip>
          <a:stretch>
            <a:fillRect/>
          </a:stretch>
        </p:blipFill>
        <p:spPr>
          <a:xfrm rot="1864878">
            <a:off x="1174762" y="-60619"/>
            <a:ext cx="815275" cy="976763"/>
          </a:xfrm>
          <a:prstGeom prst="rect">
            <a:avLst/>
          </a:prstGeom>
          <a:noFill/>
          <a:ln>
            <a:noFill/>
          </a:ln>
        </p:spPr>
      </p:pic>
      <p:pic>
        <p:nvPicPr>
          <p:cNvPr id="919" name="Google Shape;919;p19"/>
          <p:cNvPicPr preferRelativeResize="0"/>
          <p:nvPr/>
        </p:nvPicPr>
        <p:blipFill>
          <a:blip r:embed="rId4">
            <a:alphaModFix/>
          </a:blip>
          <a:stretch>
            <a:fillRect/>
          </a:stretch>
        </p:blipFill>
        <p:spPr>
          <a:xfrm>
            <a:off x="7236075" y="-46520"/>
            <a:ext cx="625130" cy="581519"/>
          </a:xfrm>
          <a:prstGeom prst="rect">
            <a:avLst/>
          </a:prstGeom>
          <a:noFill/>
          <a:ln>
            <a:noFill/>
          </a:ln>
        </p:spPr>
      </p:pic>
      <p:pic>
        <p:nvPicPr>
          <p:cNvPr id="920" name="Google Shape;920;p19"/>
          <p:cNvPicPr preferRelativeResize="0"/>
          <p:nvPr/>
        </p:nvPicPr>
        <p:blipFill>
          <a:blip r:embed="rId5">
            <a:alphaModFix/>
          </a:blip>
          <a:stretch>
            <a:fillRect/>
          </a:stretch>
        </p:blipFill>
        <p:spPr>
          <a:xfrm>
            <a:off x="2260049" y="248176"/>
            <a:ext cx="447375" cy="359175"/>
          </a:xfrm>
          <a:prstGeom prst="rect">
            <a:avLst/>
          </a:prstGeom>
          <a:noFill/>
          <a:ln>
            <a:noFill/>
          </a:ln>
        </p:spPr>
      </p:pic>
      <p:pic>
        <p:nvPicPr>
          <p:cNvPr id="921" name="Google Shape;921;p19"/>
          <p:cNvPicPr preferRelativeResize="0"/>
          <p:nvPr/>
        </p:nvPicPr>
        <p:blipFill rotWithShape="1">
          <a:blip r:embed="rId6">
            <a:alphaModFix/>
          </a:blip>
          <a:srcRect t="62879"/>
          <a:stretch/>
        </p:blipFill>
        <p:spPr>
          <a:xfrm>
            <a:off x="6375225" y="1840"/>
            <a:ext cx="605950" cy="484799"/>
          </a:xfrm>
          <a:prstGeom prst="rect">
            <a:avLst/>
          </a:prstGeom>
          <a:noFill/>
          <a:ln>
            <a:noFill/>
          </a:ln>
        </p:spPr>
      </p:pic>
      <p:pic>
        <p:nvPicPr>
          <p:cNvPr id="922" name="Google Shape;922;p19"/>
          <p:cNvPicPr preferRelativeResize="0"/>
          <p:nvPr/>
        </p:nvPicPr>
        <p:blipFill>
          <a:blip r:embed="rId7">
            <a:alphaModFix/>
          </a:blip>
          <a:stretch>
            <a:fillRect/>
          </a:stretch>
        </p:blipFill>
        <p:spPr>
          <a:xfrm rot="-5400000">
            <a:off x="680802" y="4808187"/>
            <a:ext cx="445150" cy="285575"/>
          </a:xfrm>
          <a:prstGeom prst="rect">
            <a:avLst/>
          </a:prstGeom>
          <a:noFill/>
          <a:ln>
            <a:noFill/>
          </a:ln>
        </p:spPr>
      </p:pic>
      <p:pic>
        <p:nvPicPr>
          <p:cNvPr id="923" name="Google Shape;923;p19"/>
          <p:cNvPicPr preferRelativeResize="0"/>
          <p:nvPr/>
        </p:nvPicPr>
        <p:blipFill>
          <a:blip r:embed="rId8">
            <a:alphaModFix/>
          </a:blip>
          <a:stretch>
            <a:fillRect/>
          </a:stretch>
        </p:blipFill>
        <p:spPr>
          <a:xfrm rot="5400000" flipH="1">
            <a:off x="7790516" y="4812675"/>
            <a:ext cx="470175" cy="301625"/>
          </a:xfrm>
          <a:prstGeom prst="rect">
            <a:avLst/>
          </a:prstGeom>
          <a:noFill/>
          <a:ln>
            <a:noFill/>
          </a:ln>
        </p:spPr>
      </p:pic>
      <p:pic>
        <p:nvPicPr>
          <p:cNvPr id="924" name="Google Shape;924;p19"/>
          <p:cNvPicPr preferRelativeResize="0"/>
          <p:nvPr/>
        </p:nvPicPr>
        <p:blipFill>
          <a:blip r:embed="rId9">
            <a:alphaModFix/>
          </a:blip>
          <a:stretch>
            <a:fillRect/>
          </a:stretch>
        </p:blipFill>
        <p:spPr>
          <a:xfrm rot="6779585">
            <a:off x="8435234" y="4580848"/>
            <a:ext cx="518529" cy="756555"/>
          </a:xfrm>
          <a:prstGeom prst="rect">
            <a:avLst/>
          </a:prstGeom>
          <a:noFill/>
          <a:ln>
            <a:noFill/>
          </a:ln>
        </p:spPr>
      </p:pic>
      <p:pic>
        <p:nvPicPr>
          <p:cNvPr id="925" name="Google Shape;925;p19"/>
          <p:cNvPicPr preferRelativeResize="0"/>
          <p:nvPr/>
        </p:nvPicPr>
        <p:blipFill>
          <a:blip r:embed="rId10">
            <a:alphaModFix/>
          </a:blip>
          <a:stretch>
            <a:fillRect/>
          </a:stretch>
        </p:blipFill>
        <p:spPr>
          <a:xfrm>
            <a:off x="-250078" y="4152975"/>
            <a:ext cx="970082" cy="1057250"/>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272"/>
        <p:cNvGrpSpPr/>
        <p:nvPr/>
      </p:nvGrpSpPr>
      <p:grpSpPr>
        <a:xfrm>
          <a:off x="0" y="0"/>
          <a:ext cx="0" cy="0"/>
          <a:chOff x="0" y="0"/>
          <a:chExt cx="0" cy="0"/>
        </a:xfrm>
      </p:grpSpPr>
      <p:pic>
        <p:nvPicPr>
          <p:cNvPr id="1273" name="Google Shape;1273;p28"/>
          <p:cNvPicPr preferRelativeResize="0"/>
          <p:nvPr/>
        </p:nvPicPr>
        <p:blipFill rotWithShape="1">
          <a:blip r:embed="rId2">
            <a:alphaModFix amt="40000"/>
          </a:blip>
          <a:srcRect t="15569"/>
          <a:stretch/>
        </p:blipFill>
        <p:spPr>
          <a:xfrm flipH="1">
            <a:off x="-2" y="0"/>
            <a:ext cx="9143999" cy="5143501"/>
          </a:xfrm>
          <a:prstGeom prst="rect">
            <a:avLst/>
          </a:prstGeom>
          <a:noFill/>
          <a:ln>
            <a:noFill/>
          </a:ln>
        </p:spPr>
      </p:pic>
      <p:sp>
        <p:nvSpPr>
          <p:cNvPr id="1274" name="Google Shape;1274;p28"/>
          <p:cNvSpPr txBox="1">
            <a:spLocks noGrp="1"/>
          </p:cNvSpPr>
          <p:nvPr>
            <p:ph type="ctrTitle"/>
          </p:nvPr>
        </p:nvSpPr>
        <p:spPr>
          <a:xfrm>
            <a:off x="2429925" y="535000"/>
            <a:ext cx="4284000" cy="99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75" name="Google Shape;1275;p28"/>
          <p:cNvSpPr txBox="1">
            <a:spLocks noGrp="1"/>
          </p:cNvSpPr>
          <p:nvPr>
            <p:ph type="subTitle" idx="1"/>
          </p:nvPr>
        </p:nvSpPr>
        <p:spPr>
          <a:xfrm>
            <a:off x="2425050" y="1532800"/>
            <a:ext cx="4293900" cy="1198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276" name="Google Shape;1276;p28"/>
          <p:cNvSpPr txBox="1"/>
          <p:nvPr/>
        </p:nvSpPr>
        <p:spPr>
          <a:xfrm>
            <a:off x="2685613" y="3615625"/>
            <a:ext cx="3772800" cy="615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100">
                <a:solidFill>
                  <a:schemeClr val="dk1"/>
                </a:solidFill>
                <a:latin typeface="Belleza"/>
                <a:ea typeface="Belleza"/>
                <a:cs typeface="Belleza"/>
                <a:sym typeface="Belleza"/>
              </a:rPr>
              <a:t>CREDITS: This presentation template was created by </a:t>
            </a:r>
            <a:r>
              <a:rPr lang="en" sz="1100" b="1">
                <a:solidFill>
                  <a:schemeClr val="dk1"/>
                </a:solidFill>
                <a:uFill>
                  <a:noFill/>
                </a:uFill>
                <a:latin typeface="Belleza"/>
                <a:ea typeface="Belleza"/>
                <a:cs typeface="Belleza"/>
                <a:sym typeface="Belleza"/>
                <a:hlinkClick r:id="rId3">
                  <a:extLst>
                    <a:ext uri="{A12FA001-AC4F-418D-AE19-62706E023703}">
                      <ahyp:hlinkClr xmlns:ahyp="http://schemas.microsoft.com/office/drawing/2018/hyperlinkcolor" val="tx"/>
                    </a:ext>
                  </a:extLst>
                </a:hlinkClick>
              </a:rPr>
              <a:t>Slidesgo</a:t>
            </a:r>
            <a:r>
              <a:rPr lang="en" sz="1100">
                <a:solidFill>
                  <a:schemeClr val="dk1"/>
                </a:solidFill>
                <a:latin typeface="Belleza"/>
                <a:ea typeface="Belleza"/>
                <a:cs typeface="Belleza"/>
                <a:sym typeface="Belleza"/>
              </a:rPr>
              <a:t>, including icons by </a:t>
            </a:r>
            <a:r>
              <a:rPr lang="en" sz="1100" b="1">
                <a:solidFill>
                  <a:schemeClr val="dk1"/>
                </a:solidFill>
                <a:uFill>
                  <a:noFill/>
                </a:uFill>
                <a:latin typeface="Belleza"/>
                <a:ea typeface="Belleza"/>
                <a:cs typeface="Belleza"/>
                <a:sym typeface="Belleza"/>
                <a:hlinkClick r:id="rId4">
                  <a:extLst>
                    <a:ext uri="{A12FA001-AC4F-418D-AE19-62706E023703}">
                      <ahyp:hlinkClr xmlns:ahyp="http://schemas.microsoft.com/office/drawing/2018/hyperlinkcolor" val="tx"/>
                    </a:ext>
                  </a:extLst>
                </a:hlinkClick>
              </a:rPr>
              <a:t>Flaticon</a:t>
            </a:r>
            <a:r>
              <a:rPr lang="en" sz="1100" b="1">
                <a:solidFill>
                  <a:schemeClr val="dk1"/>
                </a:solidFill>
                <a:latin typeface="Belleza"/>
                <a:ea typeface="Belleza"/>
                <a:cs typeface="Belleza"/>
                <a:sym typeface="Belleza"/>
              </a:rPr>
              <a:t> </a:t>
            </a:r>
            <a:r>
              <a:rPr lang="en" sz="1100">
                <a:solidFill>
                  <a:schemeClr val="dk1"/>
                </a:solidFill>
                <a:latin typeface="Belleza"/>
                <a:ea typeface="Belleza"/>
                <a:cs typeface="Belleza"/>
                <a:sym typeface="Belleza"/>
              </a:rPr>
              <a:t>and infographics &amp; images by </a:t>
            </a:r>
            <a:r>
              <a:rPr lang="en" sz="1100" b="1">
                <a:solidFill>
                  <a:schemeClr val="dk1"/>
                </a:solidFill>
                <a:uFill>
                  <a:noFill/>
                </a:uFill>
                <a:latin typeface="Belleza"/>
                <a:ea typeface="Belleza"/>
                <a:cs typeface="Belleza"/>
                <a:sym typeface="Belleza"/>
                <a:hlinkClick r:id="rId5">
                  <a:extLst>
                    <a:ext uri="{A12FA001-AC4F-418D-AE19-62706E023703}">
                      <ahyp:hlinkClr xmlns:ahyp="http://schemas.microsoft.com/office/drawing/2018/hyperlinkcolor" val="tx"/>
                    </a:ext>
                  </a:extLst>
                </a:hlinkClick>
              </a:rPr>
              <a:t>Freepik</a:t>
            </a:r>
            <a:endParaRPr sz="1100" b="1">
              <a:solidFill>
                <a:schemeClr val="dk1"/>
              </a:solidFill>
              <a:latin typeface="Belleza"/>
              <a:ea typeface="Belleza"/>
              <a:cs typeface="Belleza"/>
              <a:sym typeface="Belleza"/>
            </a:endParaRPr>
          </a:p>
        </p:txBody>
      </p:sp>
      <p:grpSp>
        <p:nvGrpSpPr>
          <p:cNvPr id="1277" name="Google Shape;1277;p28"/>
          <p:cNvGrpSpPr/>
          <p:nvPr/>
        </p:nvGrpSpPr>
        <p:grpSpPr>
          <a:xfrm>
            <a:off x="3168533" y="4542237"/>
            <a:ext cx="2806934" cy="329238"/>
            <a:chOff x="2474422" y="4672912"/>
            <a:chExt cx="2806934" cy="329238"/>
          </a:xfrm>
        </p:grpSpPr>
        <p:sp>
          <p:nvSpPr>
            <p:cNvPr id="1278" name="Google Shape;1278;p28"/>
            <p:cNvSpPr/>
            <p:nvPr/>
          </p:nvSpPr>
          <p:spPr>
            <a:xfrm>
              <a:off x="3737459" y="4724389"/>
              <a:ext cx="131858" cy="164630"/>
            </a:xfrm>
            <a:custGeom>
              <a:avLst/>
              <a:gdLst/>
              <a:ahLst/>
              <a:cxnLst/>
              <a:rect l="l" t="t" r="r" b="b"/>
              <a:pathLst>
                <a:path w="5999" h="7490" extrusionOk="0">
                  <a:moveTo>
                    <a:pt x="1100" y="1"/>
                  </a:moveTo>
                  <a:lnTo>
                    <a:pt x="1100" y="1"/>
                  </a:lnTo>
                  <a:cubicBezTo>
                    <a:pt x="0" y="1527"/>
                    <a:pt x="1065" y="2414"/>
                    <a:pt x="2307" y="3302"/>
                  </a:cubicBezTo>
                  <a:cubicBezTo>
                    <a:pt x="4721" y="5005"/>
                    <a:pt x="5998" y="7490"/>
                    <a:pt x="5998" y="7490"/>
                  </a:cubicBezTo>
                  <a:cubicBezTo>
                    <a:pt x="5714" y="3479"/>
                    <a:pt x="4437" y="675"/>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8"/>
            <p:cNvSpPr/>
            <p:nvPr/>
          </p:nvSpPr>
          <p:spPr>
            <a:xfrm>
              <a:off x="3713610" y="4882184"/>
              <a:ext cx="136979" cy="59896"/>
            </a:xfrm>
            <a:custGeom>
              <a:avLst/>
              <a:gdLst/>
              <a:ahLst/>
              <a:cxnLst/>
              <a:rect l="l" t="t" r="r" b="b"/>
              <a:pathLst>
                <a:path w="6232" h="2725" extrusionOk="0">
                  <a:moveTo>
                    <a:pt x="2595" y="1"/>
                  </a:moveTo>
                  <a:cubicBezTo>
                    <a:pt x="553" y="1"/>
                    <a:pt x="0" y="2467"/>
                    <a:pt x="648" y="2467"/>
                  </a:cubicBezTo>
                  <a:cubicBezTo>
                    <a:pt x="720" y="2467"/>
                    <a:pt x="807" y="2437"/>
                    <a:pt x="908" y="2369"/>
                  </a:cubicBezTo>
                  <a:cubicBezTo>
                    <a:pt x="1639" y="1906"/>
                    <a:pt x="2395" y="1741"/>
                    <a:pt x="3099" y="1741"/>
                  </a:cubicBezTo>
                  <a:cubicBezTo>
                    <a:pt x="4819" y="1741"/>
                    <a:pt x="6232" y="2724"/>
                    <a:pt x="6232" y="2724"/>
                  </a:cubicBezTo>
                  <a:cubicBezTo>
                    <a:pt x="5664" y="1695"/>
                    <a:pt x="4492" y="204"/>
                    <a:pt x="2966" y="27"/>
                  </a:cubicBezTo>
                  <a:cubicBezTo>
                    <a:pt x="2837" y="9"/>
                    <a:pt x="2713" y="1"/>
                    <a:pt x="2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8"/>
            <p:cNvSpPr/>
            <p:nvPr/>
          </p:nvSpPr>
          <p:spPr>
            <a:xfrm>
              <a:off x="3823268" y="4672912"/>
              <a:ext cx="109241" cy="120934"/>
            </a:xfrm>
            <a:custGeom>
              <a:avLst/>
              <a:gdLst/>
              <a:ahLst/>
              <a:cxnLst/>
              <a:rect l="l" t="t" r="r" b="b"/>
              <a:pathLst>
                <a:path w="4970" h="5502" extrusionOk="0">
                  <a:moveTo>
                    <a:pt x="2485" y="0"/>
                  </a:moveTo>
                  <a:cubicBezTo>
                    <a:pt x="2236" y="107"/>
                    <a:pt x="1668" y="1456"/>
                    <a:pt x="1775" y="1846"/>
                  </a:cubicBezTo>
                  <a:cubicBezTo>
                    <a:pt x="1661" y="1684"/>
                    <a:pt x="1407" y="1618"/>
                    <a:pt x="1107" y="1618"/>
                  </a:cubicBezTo>
                  <a:cubicBezTo>
                    <a:pt x="750" y="1618"/>
                    <a:pt x="328" y="1711"/>
                    <a:pt x="0" y="1846"/>
                  </a:cubicBezTo>
                  <a:cubicBezTo>
                    <a:pt x="0" y="1846"/>
                    <a:pt x="1456" y="3053"/>
                    <a:pt x="2023" y="5502"/>
                  </a:cubicBezTo>
                  <a:cubicBezTo>
                    <a:pt x="2023" y="5502"/>
                    <a:pt x="1988" y="4259"/>
                    <a:pt x="1775" y="3408"/>
                  </a:cubicBezTo>
                  <a:cubicBezTo>
                    <a:pt x="1674" y="2921"/>
                    <a:pt x="1804" y="2654"/>
                    <a:pt x="2001" y="2654"/>
                  </a:cubicBezTo>
                  <a:cubicBezTo>
                    <a:pt x="2148" y="2654"/>
                    <a:pt x="2333" y="2804"/>
                    <a:pt x="2485" y="3124"/>
                  </a:cubicBezTo>
                  <a:cubicBezTo>
                    <a:pt x="2622" y="2804"/>
                    <a:pt x="2804" y="2654"/>
                    <a:pt x="2951" y="2654"/>
                  </a:cubicBezTo>
                  <a:cubicBezTo>
                    <a:pt x="3148" y="2654"/>
                    <a:pt x="3281" y="2921"/>
                    <a:pt x="3159" y="3408"/>
                  </a:cubicBezTo>
                  <a:cubicBezTo>
                    <a:pt x="2982" y="4259"/>
                    <a:pt x="2946" y="5502"/>
                    <a:pt x="2946" y="5502"/>
                  </a:cubicBezTo>
                  <a:cubicBezTo>
                    <a:pt x="3514" y="3053"/>
                    <a:pt x="4969" y="1846"/>
                    <a:pt x="4969" y="1846"/>
                  </a:cubicBezTo>
                  <a:cubicBezTo>
                    <a:pt x="4622" y="1711"/>
                    <a:pt x="4202" y="1618"/>
                    <a:pt x="3851" y="1618"/>
                  </a:cubicBezTo>
                  <a:cubicBezTo>
                    <a:pt x="3555" y="1618"/>
                    <a:pt x="3308" y="1684"/>
                    <a:pt x="3195" y="1846"/>
                  </a:cubicBezTo>
                  <a:cubicBezTo>
                    <a:pt x="3301" y="1456"/>
                    <a:pt x="2698" y="107"/>
                    <a:pt x="2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8"/>
            <p:cNvSpPr/>
            <p:nvPr/>
          </p:nvSpPr>
          <p:spPr>
            <a:xfrm>
              <a:off x="3885670" y="4724389"/>
              <a:ext cx="132649" cy="164630"/>
            </a:xfrm>
            <a:custGeom>
              <a:avLst/>
              <a:gdLst/>
              <a:ahLst/>
              <a:cxnLst/>
              <a:rect l="l" t="t" r="r" b="b"/>
              <a:pathLst>
                <a:path w="6035" h="7490" extrusionOk="0">
                  <a:moveTo>
                    <a:pt x="4899" y="1"/>
                  </a:moveTo>
                  <a:lnTo>
                    <a:pt x="4899" y="1"/>
                  </a:lnTo>
                  <a:cubicBezTo>
                    <a:pt x="1562" y="675"/>
                    <a:pt x="285" y="3515"/>
                    <a:pt x="1" y="7490"/>
                  </a:cubicBezTo>
                  <a:cubicBezTo>
                    <a:pt x="1" y="7490"/>
                    <a:pt x="1314" y="5005"/>
                    <a:pt x="3728" y="3302"/>
                  </a:cubicBezTo>
                  <a:cubicBezTo>
                    <a:pt x="4934" y="2414"/>
                    <a:pt x="6035" y="1527"/>
                    <a:pt x="48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8"/>
            <p:cNvSpPr/>
            <p:nvPr/>
          </p:nvSpPr>
          <p:spPr>
            <a:xfrm>
              <a:off x="3904397" y="4882184"/>
              <a:ext cx="137089" cy="59896"/>
            </a:xfrm>
            <a:custGeom>
              <a:avLst/>
              <a:gdLst/>
              <a:ahLst/>
              <a:cxnLst/>
              <a:rect l="l" t="t" r="r" b="b"/>
              <a:pathLst>
                <a:path w="6237" h="2725" extrusionOk="0">
                  <a:moveTo>
                    <a:pt x="3671" y="1"/>
                  </a:moveTo>
                  <a:cubicBezTo>
                    <a:pt x="3553" y="1"/>
                    <a:pt x="3430" y="9"/>
                    <a:pt x="3301" y="27"/>
                  </a:cubicBezTo>
                  <a:cubicBezTo>
                    <a:pt x="1775" y="204"/>
                    <a:pt x="568" y="1695"/>
                    <a:pt x="1" y="2724"/>
                  </a:cubicBezTo>
                  <a:cubicBezTo>
                    <a:pt x="1" y="2724"/>
                    <a:pt x="1431" y="1741"/>
                    <a:pt x="3149" y="1741"/>
                  </a:cubicBezTo>
                  <a:cubicBezTo>
                    <a:pt x="3852" y="1741"/>
                    <a:pt x="4603" y="1906"/>
                    <a:pt x="5325" y="2369"/>
                  </a:cubicBezTo>
                  <a:cubicBezTo>
                    <a:pt x="5422" y="2431"/>
                    <a:pt x="5506" y="2459"/>
                    <a:pt x="5576" y="2459"/>
                  </a:cubicBezTo>
                  <a:cubicBezTo>
                    <a:pt x="6236" y="2459"/>
                    <a:pt x="5691"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8"/>
            <p:cNvSpPr/>
            <p:nvPr/>
          </p:nvSpPr>
          <p:spPr>
            <a:xfrm>
              <a:off x="3534627" y="4749358"/>
              <a:ext cx="685754" cy="229383"/>
            </a:xfrm>
            <a:custGeom>
              <a:avLst/>
              <a:gdLst/>
              <a:ahLst/>
              <a:cxnLst/>
              <a:rect l="l" t="t" r="r" b="b"/>
              <a:pathLst>
                <a:path w="31199" h="10436" extrusionOk="0">
                  <a:moveTo>
                    <a:pt x="3372" y="1"/>
                  </a:moveTo>
                  <a:cubicBezTo>
                    <a:pt x="2591" y="533"/>
                    <a:pt x="2591" y="1988"/>
                    <a:pt x="3798" y="2237"/>
                  </a:cubicBezTo>
                  <a:cubicBezTo>
                    <a:pt x="1455" y="2982"/>
                    <a:pt x="0" y="4934"/>
                    <a:pt x="213" y="7099"/>
                  </a:cubicBezTo>
                  <a:cubicBezTo>
                    <a:pt x="319" y="8093"/>
                    <a:pt x="816" y="8980"/>
                    <a:pt x="1562" y="9619"/>
                  </a:cubicBezTo>
                  <a:cubicBezTo>
                    <a:pt x="2236" y="10152"/>
                    <a:pt x="3052" y="10436"/>
                    <a:pt x="3904" y="10436"/>
                  </a:cubicBezTo>
                  <a:lnTo>
                    <a:pt x="4295" y="10436"/>
                  </a:lnTo>
                  <a:cubicBezTo>
                    <a:pt x="5856" y="10294"/>
                    <a:pt x="6992" y="8980"/>
                    <a:pt x="7028" y="7454"/>
                  </a:cubicBezTo>
                  <a:lnTo>
                    <a:pt x="7028" y="7383"/>
                  </a:lnTo>
                  <a:cubicBezTo>
                    <a:pt x="7028" y="7312"/>
                    <a:pt x="7028" y="7277"/>
                    <a:pt x="6992" y="7206"/>
                  </a:cubicBezTo>
                  <a:lnTo>
                    <a:pt x="6992" y="7135"/>
                  </a:lnTo>
                  <a:cubicBezTo>
                    <a:pt x="6992" y="7099"/>
                    <a:pt x="6992" y="7064"/>
                    <a:pt x="6992" y="7064"/>
                  </a:cubicBezTo>
                  <a:cubicBezTo>
                    <a:pt x="6992" y="6993"/>
                    <a:pt x="6992" y="6957"/>
                    <a:pt x="6992" y="6922"/>
                  </a:cubicBezTo>
                  <a:cubicBezTo>
                    <a:pt x="6992" y="6886"/>
                    <a:pt x="6992" y="6886"/>
                    <a:pt x="6957" y="6886"/>
                  </a:cubicBezTo>
                  <a:cubicBezTo>
                    <a:pt x="6779" y="5821"/>
                    <a:pt x="6105" y="4544"/>
                    <a:pt x="4579" y="4437"/>
                  </a:cubicBezTo>
                  <a:cubicBezTo>
                    <a:pt x="4524" y="4434"/>
                    <a:pt x="4470" y="4432"/>
                    <a:pt x="4416" y="4432"/>
                  </a:cubicBezTo>
                  <a:cubicBezTo>
                    <a:pt x="2226" y="4432"/>
                    <a:pt x="1339" y="7219"/>
                    <a:pt x="3869" y="7774"/>
                  </a:cubicBezTo>
                  <a:cubicBezTo>
                    <a:pt x="2986" y="7231"/>
                    <a:pt x="3402" y="5455"/>
                    <a:pt x="4681" y="5455"/>
                  </a:cubicBezTo>
                  <a:cubicBezTo>
                    <a:pt x="4739" y="5455"/>
                    <a:pt x="4800" y="5459"/>
                    <a:pt x="4863" y="5467"/>
                  </a:cubicBezTo>
                  <a:cubicBezTo>
                    <a:pt x="4933" y="5467"/>
                    <a:pt x="5040" y="5467"/>
                    <a:pt x="5111" y="5502"/>
                  </a:cubicBezTo>
                  <a:cubicBezTo>
                    <a:pt x="5856" y="5715"/>
                    <a:pt x="6424" y="6389"/>
                    <a:pt x="6495" y="7170"/>
                  </a:cubicBezTo>
                  <a:cubicBezTo>
                    <a:pt x="6637" y="8554"/>
                    <a:pt x="5608" y="9797"/>
                    <a:pt x="4224" y="9903"/>
                  </a:cubicBezTo>
                  <a:cubicBezTo>
                    <a:pt x="4100" y="9919"/>
                    <a:pt x="3976" y="9927"/>
                    <a:pt x="3852" y="9927"/>
                  </a:cubicBezTo>
                  <a:cubicBezTo>
                    <a:pt x="3155" y="9927"/>
                    <a:pt x="2459" y="9675"/>
                    <a:pt x="1917" y="9193"/>
                  </a:cubicBezTo>
                  <a:cubicBezTo>
                    <a:pt x="1242" y="8661"/>
                    <a:pt x="816" y="7880"/>
                    <a:pt x="745" y="7064"/>
                  </a:cubicBezTo>
                  <a:cubicBezTo>
                    <a:pt x="497" y="4615"/>
                    <a:pt x="2414" y="3089"/>
                    <a:pt x="4437" y="2592"/>
                  </a:cubicBezTo>
                  <a:cubicBezTo>
                    <a:pt x="4868" y="2489"/>
                    <a:pt x="5407" y="2410"/>
                    <a:pt x="6032" y="2410"/>
                  </a:cubicBezTo>
                  <a:cubicBezTo>
                    <a:pt x="6487" y="2410"/>
                    <a:pt x="6987" y="2452"/>
                    <a:pt x="7524" y="2556"/>
                  </a:cubicBezTo>
                  <a:cubicBezTo>
                    <a:pt x="6176" y="2840"/>
                    <a:pt x="5785" y="5218"/>
                    <a:pt x="8234" y="5573"/>
                  </a:cubicBezTo>
                  <a:cubicBezTo>
                    <a:pt x="7312" y="5254"/>
                    <a:pt x="7666" y="3053"/>
                    <a:pt x="8873" y="2911"/>
                  </a:cubicBezTo>
                  <a:cubicBezTo>
                    <a:pt x="10754" y="3550"/>
                    <a:pt x="12990" y="4970"/>
                    <a:pt x="15368" y="7809"/>
                  </a:cubicBezTo>
                  <a:lnTo>
                    <a:pt x="15013" y="8270"/>
                  </a:lnTo>
                  <a:lnTo>
                    <a:pt x="15617" y="9051"/>
                  </a:lnTo>
                  <a:lnTo>
                    <a:pt x="16185" y="8270"/>
                  </a:lnTo>
                  <a:lnTo>
                    <a:pt x="15830" y="7809"/>
                  </a:lnTo>
                  <a:cubicBezTo>
                    <a:pt x="18208" y="4934"/>
                    <a:pt x="20444" y="3550"/>
                    <a:pt x="22360" y="2911"/>
                  </a:cubicBezTo>
                  <a:cubicBezTo>
                    <a:pt x="23532" y="3053"/>
                    <a:pt x="23922" y="5254"/>
                    <a:pt x="22964" y="5573"/>
                  </a:cubicBezTo>
                  <a:cubicBezTo>
                    <a:pt x="25413" y="5218"/>
                    <a:pt x="25022" y="2840"/>
                    <a:pt x="23709" y="2556"/>
                  </a:cubicBezTo>
                  <a:cubicBezTo>
                    <a:pt x="24216" y="2457"/>
                    <a:pt x="24685" y="2420"/>
                    <a:pt x="25113" y="2420"/>
                  </a:cubicBezTo>
                  <a:cubicBezTo>
                    <a:pt x="25765" y="2420"/>
                    <a:pt x="26326" y="2506"/>
                    <a:pt x="26797" y="2592"/>
                  </a:cubicBezTo>
                  <a:cubicBezTo>
                    <a:pt x="28785" y="3089"/>
                    <a:pt x="30701" y="4615"/>
                    <a:pt x="30453" y="7064"/>
                  </a:cubicBezTo>
                  <a:cubicBezTo>
                    <a:pt x="30382" y="7880"/>
                    <a:pt x="29956" y="8661"/>
                    <a:pt x="29317" y="9193"/>
                  </a:cubicBezTo>
                  <a:cubicBezTo>
                    <a:pt x="28745" y="9675"/>
                    <a:pt x="28070" y="9927"/>
                    <a:pt x="27358" y="9927"/>
                  </a:cubicBezTo>
                  <a:cubicBezTo>
                    <a:pt x="27231" y="9927"/>
                    <a:pt x="27103" y="9919"/>
                    <a:pt x="26975" y="9903"/>
                  </a:cubicBezTo>
                  <a:cubicBezTo>
                    <a:pt x="25590" y="9797"/>
                    <a:pt x="24597" y="8554"/>
                    <a:pt x="24738" y="7170"/>
                  </a:cubicBezTo>
                  <a:cubicBezTo>
                    <a:pt x="24809" y="6389"/>
                    <a:pt x="25342" y="5750"/>
                    <a:pt x="26087" y="5502"/>
                  </a:cubicBezTo>
                  <a:cubicBezTo>
                    <a:pt x="26158" y="5467"/>
                    <a:pt x="26265" y="5467"/>
                    <a:pt x="26371" y="5467"/>
                  </a:cubicBezTo>
                  <a:cubicBezTo>
                    <a:pt x="26432" y="5459"/>
                    <a:pt x="26491" y="5455"/>
                    <a:pt x="26549" y="5455"/>
                  </a:cubicBezTo>
                  <a:cubicBezTo>
                    <a:pt x="27799" y="5455"/>
                    <a:pt x="28246" y="7231"/>
                    <a:pt x="27329" y="7774"/>
                  </a:cubicBezTo>
                  <a:cubicBezTo>
                    <a:pt x="29894" y="7219"/>
                    <a:pt x="28973" y="4432"/>
                    <a:pt x="26815" y="4432"/>
                  </a:cubicBezTo>
                  <a:cubicBezTo>
                    <a:pt x="26762" y="4432"/>
                    <a:pt x="26709" y="4434"/>
                    <a:pt x="26655" y="4437"/>
                  </a:cubicBezTo>
                  <a:cubicBezTo>
                    <a:pt x="25093" y="4544"/>
                    <a:pt x="24419" y="5821"/>
                    <a:pt x="24242" y="6886"/>
                  </a:cubicBezTo>
                  <a:cubicBezTo>
                    <a:pt x="24242" y="6886"/>
                    <a:pt x="24242" y="6886"/>
                    <a:pt x="24242" y="6922"/>
                  </a:cubicBezTo>
                  <a:cubicBezTo>
                    <a:pt x="24242" y="6957"/>
                    <a:pt x="24206" y="6993"/>
                    <a:pt x="24206" y="7064"/>
                  </a:cubicBezTo>
                  <a:cubicBezTo>
                    <a:pt x="24206" y="7064"/>
                    <a:pt x="24206" y="7099"/>
                    <a:pt x="24206" y="7135"/>
                  </a:cubicBezTo>
                  <a:lnTo>
                    <a:pt x="24206" y="7206"/>
                  </a:lnTo>
                  <a:cubicBezTo>
                    <a:pt x="24206" y="7277"/>
                    <a:pt x="24206" y="7312"/>
                    <a:pt x="24206" y="7383"/>
                  </a:cubicBezTo>
                  <a:lnTo>
                    <a:pt x="24206" y="7454"/>
                  </a:lnTo>
                  <a:cubicBezTo>
                    <a:pt x="24206" y="8980"/>
                    <a:pt x="25377" y="10294"/>
                    <a:pt x="26939" y="10436"/>
                  </a:cubicBezTo>
                  <a:lnTo>
                    <a:pt x="27294" y="10436"/>
                  </a:lnTo>
                  <a:cubicBezTo>
                    <a:pt x="28146" y="10436"/>
                    <a:pt x="28962" y="10152"/>
                    <a:pt x="29636" y="9619"/>
                  </a:cubicBezTo>
                  <a:cubicBezTo>
                    <a:pt x="30417" y="8980"/>
                    <a:pt x="30879" y="8093"/>
                    <a:pt x="30985" y="7099"/>
                  </a:cubicBezTo>
                  <a:cubicBezTo>
                    <a:pt x="31198" y="4934"/>
                    <a:pt x="29743" y="2982"/>
                    <a:pt x="27400" y="2237"/>
                  </a:cubicBezTo>
                  <a:cubicBezTo>
                    <a:pt x="28607" y="1988"/>
                    <a:pt x="28607" y="533"/>
                    <a:pt x="27826" y="1"/>
                  </a:cubicBezTo>
                  <a:lnTo>
                    <a:pt x="27826" y="1"/>
                  </a:lnTo>
                  <a:cubicBezTo>
                    <a:pt x="28039" y="1207"/>
                    <a:pt x="23177" y="1527"/>
                    <a:pt x="20586" y="3159"/>
                  </a:cubicBezTo>
                  <a:cubicBezTo>
                    <a:pt x="18882" y="4011"/>
                    <a:pt x="17108" y="5360"/>
                    <a:pt x="15617" y="7490"/>
                  </a:cubicBezTo>
                  <a:cubicBezTo>
                    <a:pt x="14091" y="5360"/>
                    <a:pt x="12316" y="4011"/>
                    <a:pt x="10612" y="3159"/>
                  </a:cubicBezTo>
                  <a:cubicBezTo>
                    <a:pt x="8021" y="1527"/>
                    <a:pt x="3159" y="1207"/>
                    <a:pt x="3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8"/>
            <p:cNvSpPr/>
            <p:nvPr/>
          </p:nvSpPr>
          <p:spPr>
            <a:xfrm>
              <a:off x="2474422" y="4875743"/>
              <a:ext cx="991562" cy="126407"/>
            </a:xfrm>
            <a:custGeom>
              <a:avLst/>
              <a:gdLst/>
              <a:ahLst/>
              <a:cxnLst/>
              <a:rect l="l" t="t" r="r" b="b"/>
              <a:pathLst>
                <a:path w="45112" h="5751" extrusionOk="0">
                  <a:moveTo>
                    <a:pt x="42982" y="0"/>
                  </a:moveTo>
                  <a:cubicBezTo>
                    <a:pt x="42272" y="1491"/>
                    <a:pt x="40036" y="2308"/>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9"/>
                    <a:pt x="35103" y="3763"/>
                    <a:pt x="35742" y="3763"/>
                  </a:cubicBezTo>
                  <a:cubicBezTo>
                    <a:pt x="36380" y="3763"/>
                    <a:pt x="36913" y="3479"/>
                    <a:pt x="37055" y="3088"/>
                  </a:cubicBezTo>
                  <a:lnTo>
                    <a:pt x="38758" y="3088"/>
                  </a:lnTo>
                  <a:cubicBezTo>
                    <a:pt x="40036" y="3443"/>
                    <a:pt x="42272" y="4260"/>
                    <a:pt x="42982" y="5750"/>
                  </a:cubicBezTo>
                  <a:cubicBezTo>
                    <a:pt x="43408" y="4828"/>
                    <a:pt x="43408" y="4260"/>
                    <a:pt x="42982" y="3692"/>
                  </a:cubicBezTo>
                  <a:lnTo>
                    <a:pt x="42982" y="3692"/>
                  </a:lnTo>
                  <a:cubicBezTo>
                    <a:pt x="43058" y="3706"/>
                    <a:pt x="43135" y="3713"/>
                    <a:pt x="43214" y="3713"/>
                  </a:cubicBezTo>
                  <a:cubicBezTo>
                    <a:pt x="44095" y="3713"/>
                    <a:pt x="45112" y="2875"/>
                    <a:pt x="45112" y="2875"/>
                  </a:cubicBezTo>
                  <a:cubicBezTo>
                    <a:pt x="45112" y="2875"/>
                    <a:pt x="44066" y="2045"/>
                    <a:pt x="43177" y="2045"/>
                  </a:cubicBezTo>
                  <a:cubicBezTo>
                    <a:pt x="43111" y="2045"/>
                    <a:pt x="43046" y="2049"/>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8"/>
            <p:cNvSpPr/>
            <p:nvPr/>
          </p:nvSpPr>
          <p:spPr>
            <a:xfrm>
              <a:off x="4289003" y="4875743"/>
              <a:ext cx="992353" cy="126407"/>
            </a:xfrm>
            <a:custGeom>
              <a:avLst/>
              <a:gdLst/>
              <a:ahLst/>
              <a:cxnLst/>
              <a:rect l="l" t="t" r="r" b="b"/>
              <a:pathLst>
                <a:path w="45148" h="5751" extrusionOk="0">
                  <a:moveTo>
                    <a:pt x="2130" y="0"/>
                  </a:moveTo>
                  <a:cubicBezTo>
                    <a:pt x="1704" y="923"/>
                    <a:pt x="1740" y="1491"/>
                    <a:pt x="2130" y="2059"/>
                  </a:cubicBezTo>
                  <a:cubicBezTo>
                    <a:pt x="2069" y="2049"/>
                    <a:pt x="2006" y="2045"/>
                    <a:pt x="1942" y="2045"/>
                  </a:cubicBezTo>
                  <a:cubicBezTo>
                    <a:pt x="1077" y="2045"/>
                    <a:pt x="1" y="2875"/>
                    <a:pt x="1" y="2875"/>
                  </a:cubicBezTo>
                  <a:cubicBezTo>
                    <a:pt x="1" y="2875"/>
                    <a:pt x="1047" y="3713"/>
                    <a:pt x="1906" y="3713"/>
                  </a:cubicBezTo>
                  <a:cubicBezTo>
                    <a:pt x="1982" y="3713"/>
                    <a:pt x="2057" y="3706"/>
                    <a:pt x="2130" y="3692"/>
                  </a:cubicBezTo>
                  <a:lnTo>
                    <a:pt x="2130" y="3692"/>
                  </a:lnTo>
                  <a:cubicBezTo>
                    <a:pt x="1740" y="4260"/>
                    <a:pt x="1704" y="4828"/>
                    <a:pt x="2130" y="5750"/>
                  </a:cubicBezTo>
                  <a:cubicBezTo>
                    <a:pt x="2840" y="4260"/>
                    <a:pt x="5076" y="3443"/>
                    <a:pt x="6389" y="3088"/>
                  </a:cubicBezTo>
                  <a:lnTo>
                    <a:pt x="8057" y="3088"/>
                  </a:lnTo>
                  <a:cubicBezTo>
                    <a:pt x="8199" y="3479"/>
                    <a:pt x="8732" y="3763"/>
                    <a:pt x="9371" y="3763"/>
                  </a:cubicBezTo>
                  <a:cubicBezTo>
                    <a:pt x="10010" y="3763"/>
                    <a:pt x="10542" y="3479"/>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8"/>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 name="Google Shape;1286;p28"/>
          <p:cNvGrpSpPr/>
          <p:nvPr/>
        </p:nvGrpSpPr>
        <p:grpSpPr>
          <a:xfrm>
            <a:off x="3168533" y="272027"/>
            <a:ext cx="2806934" cy="329216"/>
            <a:chOff x="2474422" y="430552"/>
            <a:chExt cx="2806934" cy="329216"/>
          </a:xfrm>
        </p:grpSpPr>
        <p:sp>
          <p:nvSpPr>
            <p:cNvPr id="1287" name="Google Shape;1287;p28"/>
            <p:cNvSpPr/>
            <p:nvPr/>
          </p:nvSpPr>
          <p:spPr>
            <a:xfrm>
              <a:off x="3737459" y="543661"/>
              <a:ext cx="131858" cy="164630"/>
            </a:xfrm>
            <a:custGeom>
              <a:avLst/>
              <a:gdLst/>
              <a:ahLst/>
              <a:cxnLst/>
              <a:rect l="l" t="t" r="r" b="b"/>
              <a:pathLst>
                <a:path w="5999" h="7490" extrusionOk="0">
                  <a:moveTo>
                    <a:pt x="5998" y="0"/>
                  </a:moveTo>
                  <a:lnTo>
                    <a:pt x="5998" y="0"/>
                  </a:lnTo>
                  <a:cubicBezTo>
                    <a:pt x="5998" y="1"/>
                    <a:pt x="4721" y="2485"/>
                    <a:pt x="2307" y="4189"/>
                  </a:cubicBezTo>
                  <a:cubicBezTo>
                    <a:pt x="1065" y="5076"/>
                    <a:pt x="0" y="5963"/>
                    <a:pt x="1100" y="7489"/>
                  </a:cubicBezTo>
                  <a:cubicBezTo>
                    <a:pt x="4437" y="6815"/>
                    <a:pt x="5714" y="4011"/>
                    <a:pt x="5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8"/>
            <p:cNvSpPr/>
            <p:nvPr/>
          </p:nvSpPr>
          <p:spPr>
            <a:xfrm>
              <a:off x="3713434" y="490602"/>
              <a:ext cx="137155" cy="60577"/>
            </a:xfrm>
            <a:custGeom>
              <a:avLst/>
              <a:gdLst/>
              <a:ahLst/>
              <a:cxnLst/>
              <a:rect l="l" t="t" r="r" b="b"/>
              <a:pathLst>
                <a:path w="6240" h="2756" extrusionOk="0">
                  <a:moveTo>
                    <a:pt x="6240" y="1"/>
                  </a:moveTo>
                  <a:cubicBezTo>
                    <a:pt x="6239" y="1"/>
                    <a:pt x="4827" y="984"/>
                    <a:pt x="3107" y="984"/>
                  </a:cubicBezTo>
                  <a:cubicBezTo>
                    <a:pt x="2403" y="984"/>
                    <a:pt x="1647" y="820"/>
                    <a:pt x="916" y="356"/>
                  </a:cubicBezTo>
                  <a:cubicBezTo>
                    <a:pt x="818" y="294"/>
                    <a:pt x="735" y="266"/>
                    <a:pt x="664" y="266"/>
                  </a:cubicBezTo>
                  <a:cubicBezTo>
                    <a:pt x="0" y="266"/>
                    <a:pt x="558" y="2755"/>
                    <a:pt x="2634" y="2755"/>
                  </a:cubicBezTo>
                  <a:cubicBezTo>
                    <a:pt x="2743" y="2755"/>
                    <a:pt x="2857" y="2748"/>
                    <a:pt x="2974" y="2734"/>
                  </a:cubicBezTo>
                  <a:cubicBezTo>
                    <a:pt x="4500" y="2521"/>
                    <a:pt x="5672" y="1066"/>
                    <a:pt x="6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8"/>
            <p:cNvSpPr/>
            <p:nvPr/>
          </p:nvSpPr>
          <p:spPr>
            <a:xfrm>
              <a:off x="3823268" y="638835"/>
              <a:ext cx="109241" cy="120934"/>
            </a:xfrm>
            <a:custGeom>
              <a:avLst/>
              <a:gdLst/>
              <a:ahLst/>
              <a:cxnLst/>
              <a:rect l="l" t="t" r="r" b="b"/>
              <a:pathLst>
                <a:path w="4970" h="5502" extrusionOk="0">
                  <a:moveTo>
                    <a:pt x="2023" y="1"/>
                  </a:moveTo>
                  <a:cubicBezTo>
                    <a:pt x="1456" y="2450"/>
                    <a:pt x="0" y="3656"/>
                    <a:pt x="0" y="3656"/>
                  </a:cubicBezTo>
                  <a:cubicBezTo>
                    <a:pt x="328" y="3791"/>
                    <a:pt x="750" y="3884"/>
                    <a:pt x="1107" y="3884"/>
                  </a:cubicBezTo>
                  <a:cubicBezTo>
                    <a:pt x="1407" y="3884"/>
                    <a:pt x="1661" y="3819"/>
                    <a:pt x="1775" y="3656"/>
                  </a:cubicBezTo>
                  <a:lnTo>
                    <a:pt x="1775" y="3656"/>
                  </a:lnTo>
                  <a:cubicBezTo>
                    <a:pt x="1668" y="4047"/>
                    <a:pt x="2236" y="5431"/>
                    <a:pt x="2485" y="5502"/>
                  </a:cubicBezTo>
                  <a:cubicBezTo>
                    <a:pt x="2698" y="5396"/>
                    <a:pt x="3301" y="4047"/>
                    <a:pt x="3195" y="3656"/>
                  </a:cubicBezTo>
                  <a:lnTo>
                    <a:pt x="3195" y="3656"/>
                  </a:lnTo>
                  <a:cubicBezTo>
                    <a:pt x="3308" y="3819"/>
                    <a:pt x="3555" y="3884"/>
                    <a:pt x="3851" y="3884"/>
                  </a:cubicBezTo>
                  <a:cubicBezTo>
                    <a:pt x="4202" y="3884"/>
                    <a:pt x="4622" y="3791"/>
                    <a:pt x="4969" y="3656"/>
                  </a:cubicBezTo>
                  <a:cubicBezTo>
                    <a:pt x="4969" y="3656"/>
                    <a:pt x="3514" y="2450"/>
                    <a:pt x="2946" y="1"/>
                  </a:cubicBezTo>
                  <a:lnTo>
                    <a:pt x="2946" y="1"/>
                  </a:lnTo>
                  <a:cubicBezTo>
                    <a:pt x="2946" y="1"/>
                    <a:pt x="2982" y="1243"/>
                    <a:pt x="3159" y="2095"/>
                  </a:cubicBezTo>
                  <a:cubicBezTo>
                    <a:pt x="3281" y="2581"/>
                    <a:pt x="3148" y="2848"/>
                    <a:pt x="2951" y="2848"/>
                  </a:cubicBezTo>
                  <a:cubicBezTo>
                    <a:pt x="2804" y="2848"/>
                    <a:pt x="2622" y="2698"/>
                    <a:pt x="2485" y="2379"/>
                  </a:cubicBezTo>
                  <a:cubicBezTo>
                    <a:pt x="2333" y="2698"/>
                    <a:pt x="2148" y="2848"/>
                    <a:pt x="2001" y="2848"/>
                  </a:cubicBezTo>
                  <a:cubicBezTo>
                    <a:pt x="1804" y="2848"/>
                    <a:pt x="1674" y="2581"/>
                    <a:pt x="1775" y="2095"/>
                  </a:cubicBezTo>
                  <a:cubicBezTo>
                    <a:pt x="1988" y="1243"/>
                    <a:pt x="2023" y="1"/>
                    <a:pt x="2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8"/>
            <p:cNvSpPr/>
            <p:nvPr/>
          </p:nvSpPr>
          <p:spPr>
            <a:xfrm>
              <a:off x="3885670" y="543661"/>
              <a:ext cx="132649" cy="164630"/>
            </a:xfrm>
            <a:custGeom>
              <a:avLst/>
              <a:gdLst/>
              <a:ahLst/>
              <a:cxnLst/>
              <a:rect l="l" t="t" r="r" b="b"/>
              <a:pathLst>
                <a:path w="6035" h="7490" extrusionOk="0">
                  <a:moveTo>
                    <a:pt x="1" y="0"/>
                  </a:moveTo>
                  <a:lnTo>
                    <a:pt x="1" y="0"/>
                  </a:lnTo>
                  <a:cubicBezTo>
                    <a:pt x="285" y="4011"/>
                    <a:pt x="1562" y="6815"/>
                    <a:pt x="4899" y="7489"/>
                  </a:cubicBezTo>
                  <a:cubicBezTo>
                    <a:pt x="6035" y="5963"/>
                    <a:pt x="4934" y="5076"/>
                    <a:pt x="3728" y="4189"/>
                  </a:cubicBezTo>
                  <a:cubicBezTo>
                    <a:pt x="1314" y="2485"/>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8"/>
            <p:cNvSpPr/>
            <p:nvPr/>
          </p:nvSpPr>
          <p:spPr>
            <a:xfrm>
              <a:off x="3904397" y="490602"/>
              <a:ext cx="137177" cy="60577"/>
            </a:xfrm>
            <a:custGeom>
              <a:avLst/>
              <a:gdLst/>
              <a:ahLst/>
              <a:cxnLst/>
              <a:rect l="l" t="t" r="r" b="b"/>
              <a:pathLst>
                <a:path w="6241" h="2756" extrusionOk="0">
                  <a:moveTo>
                    <a:pt x="1" y="1"/>
                  </a:moveTo>
                  <a:lnTo>
                    <a:pt x="1" y="1"/>
                  </a:lnTo>
                  <a:cubicBezTo>
                    <a:pt x="568" y="1066"/>
                    <a:pt x="1775" y="2521"/>
                    <a:pt x="3301" y="2734"/>
                  </a:cubicBezTo>
                  <a:cubicBezTo>
                    <a:pt x="3418" y="2748"/>
                    <a:pt x="3529" y="2755"/>
                    <a:pt x="3637" y="2755"/>
                  </a:cubicBezTo>
                  <a:cubicBezTo>
                    <a:pt x="5685" y="2755"/>
                    <a:pt x="6240" y="266"/>
                    <a:pt x="5576" y="266"/>
                  </a:cubicBezTo>
                  <a:cubicBezTo>
                    <a:pt x="5506" y="266"/>
                    <a:pt x="5422" y="294"/>
                    <a:pt x="5325" y="356"/>
                  </a:cubicBezTo>
                  <a:cubicBezTo>
                    <a:pt x="4603" y="820"/>
                    <a:pt x="3852" y="984"/>
                    <a:pt x="3149" y="984"/>
                  </a:cubicBezTo>
                  <a:cubicBezTo>
                    <a:pt x="1431" y="98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8"/>
            <p:cNvSpPr/>
            <p:nvPr/>
          </p:nvSpPr>
          <p:spPr>
            <a:xfrm>
              <a:off x="3534627" y="453939"/>
              <a:ext cx="685754" cy="230175"/>
            </a:xfrm>
            <a:custGeom>
              <a:avLst/>
              <a:gdLst/>
              <a:ahLst/>
              <a:cxnLst/>
              <a:rect l="l" t="t" r="r" b="b"/>
              <a:pathLst>
                <a:path w="31199" h="10472" extrusionOk="0">
                  <a:moveTo>
                    <a:pt x="3904" y="1"/>
                  </a:moveTo>
                  <a:cubicBezTo>
                    <a:pt x="3052" y="1"/>
                    <a:pt x="2236" y="285"/>
                    <a:pt x="1562" y="817"/>
                  </a:cubicBezTo>
                  <a:cubicBezTo>
                    <a:pt x="816" y="1456"/>
                    <a:pt x="319" y="2343"/>
                    <a:pt x="213" y="3337"/>
                  </a:cubicBezTo>
                  <a:cubicBezTo>
                    <a:pt x="0" y="5502"/>
                    <a:pt x="1455" y="7454"/>
                    <a:pt x="3798" y="8200"/>
                  </a:cubicBezTo>
                  <a:cubicBezTo>
                    <a:pt x="2591" y="8484"/>
                    <a:pt x="2591" y="9903"/>
                    <a:pt x="3372" y="10471"/>
                  </a:cubicBezTo>
                  <a:cubicBezTo>
                    <a:pt x="3159" y="9229"/>
                    <a:pt x="8021" y="8910"/>
                    <a:pt x="10612" y="7277"/>
                  </a:cubicBezTo>
                  <a:cubicBezTo>
                    <a:pt x="12316" y="6425"/>
                    <a:pt x="14091" y="5076"/>
                    <a:pt x="15617" y="2947"/>
                  </a:cubicBezTo>
                  <a:cubicBezTo>
                    <a:pt x="17108" y="5076"/>
                    <a:pt x="18882" y="6425"/>
                    <a:pt x="20586" y="7277"/>
                  </a:cubicBezTo>
                  <a:cubicBezTo>
                    <a:pt x="23177" y="8910"/>
                    <a:pt x="28039" y="9229"/>
                    <a:pt x="27826" y="10471"/>
                  </a:cubicBezTo>
                  <a:cubicBezTo>
                    <a:pt x="28607" y="9903"/>
                    <a:pt x="28607" y="8484"/>
                    <a:pt x="27400" y="8200"/>
                  </a:cubicBezTo>
                  <a:cubicBezTo>
                    <a:pt x="29743" y="7454"/>
                    <a:pt x="31198" y="5502"/>
                    <a:pt x="30985" y="3337"/>
                  </a:cubicBezTo>
                  <a:cubicBezTo>
                    <a:pt x="30879" y="2343"/>
                    <a:pt x="30417" y="1456"/>
                    <a:pt x="29636" y="817"/>
                  </a:cubicBezTo>
                  <a:cubicBezTo>
                    <a:pt x="28962" y="285"/>
                    <a:pt x="28146" y="1"/>
                    <a:pt x="27294" y="1"/>
                  </a:cubicBezTo>
                  <a:lnTo>
                    <a:pt x="26939" y="1"/>
                  </a:lnTo>
                  <a:cubicBezTo>
                    <a:pt x="25377" y="143"/>
                    <a:pt x="24206" y="1456"/>
                    <a:pt x="24206" y="2982"/>
                  </a:cubicBezTo>
                  <a:lnTo>
                    <a:pt x="24206" y="3053"/>
                  </a:lnTo>
                  <a:cubicBezTo>
                    <a:pt x="24206" y="3124"/>
                    <a:pt x="24206" y="3160"/>
                    <a:pt x="24206" y="3231"/>
                  </a:cubicBezTo>
                  <a:lnTo>
                    <a:pt x="24206" y="3302"/>
                  </a:lnTo>
                  <a:cubicBezTo>
                    <a:pt x="24206" y="3337"/>
                    <a:pt x="24206" y="3373"/>
                    <a:pt x="24206" y="3408"/>
                  </a:cubicBezTo>
                  <a:cubicBezTo>
                    <a:pt x="24206" y="3444"/>
                    <a:pt x="24242" y="3479"/>
                    <a:pt x="24242" y="3515"/>
                  </a:cubicBezTo>
                  <a:cubicBezTo>
                    <a:pt x="24242" y="3550"/>
                    <a:pt x="24242" y="3550"/>
                    <a:pt x="24242" y="3586"/>
                  </a:cubicBezTo>
                  <a:cubicBezTo>
                    <a:pt x="24419" y="4615"/>
                    <a:pt x="25093" y="5893"/>
                    <a:pt x="26655" y="5999"/>
                  </a:cubicBezTo>
                  <a:cubicBezTo>
                    <a:pt x="26709" y="6002"/>
                    <a:pt x="26762" y="6004"/>
                    <a:pt x="26815" y="6004"/>
                  </a:cubicBezTo>
                  <a:cubicBezTo>
                    <a:pt x="28973" y="6004"/>
                    <a:pt x="29894" y="3217"/>
                    <a:pt x="27329" y="2663"/>
                  </a:cubicBezTo>
                  <a:lnTo>
                    <a:pt x="27329" y="2663"/>
                  </a:lnTo>
                  <a:cubicBezTo>
                    <a:pt x="28254" y="3210"/>
                    <a:pt x="27791" y="5013"/>
                    <a:pt x="26515" y="5013"/>
                  </a:cubicBezTo>
                  <a:cubicBezTo>
                    <a:pt x="26468" y="5013"/>
                    <a:pt x="26420" y="5010"/>
                    <a:pt x="26371" y="5005"/>
                  </a:cubicBezTo>
                  <a:cubicBezTo>
                    <a:pt x="26265" y="4970"/>
                    <a:pt x="26158" y="4970"/>
                    <a:pt x="26087" y="4934"/>
                  </a:cubicBezTo>
                  <a:cubicBezTo>
                    <a:pt x="25342" y="4721"/>
                    <a:pt x="24809" y="4082"/>
                    <a:pt x="24738" y="3266"/>
                  </a:cubicBezTo>
                  <a:cubicBezTo>
                    <a:pt x="24597" y="1882"/>
                    <a:pt x="25590" y="675"/>
                    <a:pt x="26975" y="533"/>
                  </a:cubicBezTo>
                  <a:cubicBezTo>
                    <a:pt x="27094" y="518"/>
                    <a:pt x="27212" y="511"/>
                    <a:pt x="27330" y="511"/>
                  </a:cubicBezTo>
                  <a:cubicBezTo>
                    <a:pt x="28052" y="511"/>
                    <a:pt x="28737" y="785"/>
                    <a:pt x="29317" y="1243"/>
                  </a:cubicBezTo>
                  <a:cubicBezTo>
                    <a:pt x="29956" y="1775"/>
                    <a:pt x="30382" y="2556"/>
                    <a:pt x="30453" y="3408"/>
                  </a:cubicBezTo>
                  <a:cubicBezTo>
                    <a:pt x="30701" y="5822"/>
                    <a:pt x="28785" y="7348"/>
                    <a:pt x="26797" y="7845"/>
                  </a:cubicBezTo>
                  <a:cubicBezTo>
                    <a:pt x="26345" y="7947"/>
                    <a:pt x="25809" y="8026"/>
                    <a:pt x="25190" y="8026"/>
                  </a:cubicBezTo>
                  <a:cubicBezTo>
                    <a:pt x="24741" y="8026"/>
                    <a:pt x="24247" y="7985"/>
                    <a:pt x="23709" y="7880"/>
                  </a:cubicBezTo>
                  <a:cubicBezTo>
                    <a:pt x="25022" y="7596"/>
                    <a:pt x="25413" y="5218"/>
                    <a:pt x="22964" y="4863"/>
                  </a:cubicBezTo>
                  <a:lnTo>
                    <a:pt x="22964" y="4863"/>
                  </a:lnTo>
                  <a:cubicBezTo>
                    <a:pt x="23922" y="5183"/>
                    <a:pt x="23532" y="7383"/>
                    <a:pt x="22360" y="7561"/>
                  </a:cubicBezTo>
                  <a:cubicBezTo>
                    <a:pt x="20444" y="6886"/>
                    <a:pt x="18208" y="5502"/>
                    <a:pt x="15830" y="2663"/>
                  </a:cubicBezTo>
                  <a:lnTo>
                    <a:pt x="16185" y="2166"/>
                  </a:lnTo>
                  <a:lnTo>
                    <a:pt x="15617" y="1385"/>
                  </a:lnTo>
                  <a:lnTo>
                    <a:pt x="15013" y="2166"/>
                  </a:lnTo>
                  <a:lnTo>
                    <a:pt x="15368" y="2663"/>
                  </a:lnTo>
                  <a:cubicBezTo>
                    <a:pt x="12990" y="5502"/>
                    <a:pt x="10754" y="6886"/>
                    <a:pt x="8873" y="7561"/>
                  </a:cubicBezTo>
                  <a:cubicBezTo>
                    <a:pt x="7666" y="7383"/>
                    <a:pt x="7312" y="5183"/>
                    <a:pt x="8234" y="4863"/>
                  </a:cubicBezTo>
                  <a:lnTo>
                    <a:pt x="8234" y="4863"/>
                  </a:lnTo>
                  <a:cubicBezTo>
                    <a:pt x="5785" y="5218"/>
                    <a:pt x="6176" y="7632"/>
                    <a:pt x="7524" y="7880"/>
                  </a:cubicBezTo>
                  <a:cubicBezTo>
                    <a:pt x="6987" y="7985"/>
                    <a:pt x="6487" y="8026"/>
                    <a:pt x="6032" y="8026"/>
                  </a:cubicBezTo>
                  <a:cubicBezTo>
                    <a:pt x="5407" y="8026"/>
                    <a:pt x="4868" y="7947"/>
                    <a:pt x="4437" y="7845"/>
                  </a:cubicBezTo>
                  <a:cubicBezTo>
                    <a:pt x="2414" y="7383"/>
                    <a:pt x="497" y="5822"/>
                    <a:pt x="745" y="3408"/>
                  </a:cubicBezTo>
                  <a:cubicBezTo>
                    <a:pt x="816" y="2556"/>
                    <a:pt x="1242" y="1775"/>
                    <a:pt x="1917" y="1243"/>
                  </a:cubicBezTo>
                  <a:cubicBezTo>
                    <a:pt x="2484" y="770"/>
                    <a:pt x="3219" y="521"/>
                    <a:pt x="3949" y="521"/>
                  </a:cubicBezTo>
                  <a:cubicBezTo>
                    <a:pt x="4041" y="521"/>
                    <a:pt x="4132" y="525"/>
                    <a:pt x="4224" y="533"/>
                  </a:cubicBezTo>
                  <a:cubicBezTo>
                    <a:pt x="5608" y="675"/>
                    <a:pt x="6637" y="1882"/>
                    <a:pt x="6495" y="3266"/>
                  </a:cubicBezTo>
                  <a:cubicBezTo>
                    <a:pt x="6424" y="4082"/>
                    <a:pt x="5856" y="4721"/>
                    <a:pt x="5111" y="4934"/>
                  </a:cubicBezTo>
                  <a:cubicBezTo>
                    <a:pt x="5040" y="4970"/>
                    <a:pt x="4933" y="4970"/>
                    <a:pt x="4863" y="5005"/>
                  </a:cubicBezTo>
                  <a:cubicBezTo>
                    <a:pt x="4812" y="5010"/>
                    <a:pt x="4763" y="5013"/>
                    <a:pt x="4715" y="5013"/>
                  </a:cubicBezTo>
                  <a:cubicBezTo>
                    <a:pt x="3409" y="5013"/>
                    <a:pt x="2979" y="3210"/>
                    <a:pt x="3869" y="2663"/>
                  </a:cubicBezTo>
                  <a:lnTo>
                    <a:pt x="3869" y="2663"/>
                  </a:lnTo>
                  <a:cubicBezTo>
                    <a:pt x="1339" y="3217"/>
                    <a:pt x="2226" y="6004"/>
                    <a:pt x="4416" y="6004"/>
                  </a:cubicBezTo>
                  <a:cubicBezTo>
                    <a:pt x="4470" y="6004"/>
                    <a:pt x="4524" y="6002"/>
                    <a:pt x="4579" y="5999"/>
                  </a:cubicBezTo>
                  <a:cubicBezTo>
                    <a:pt x="6105" y="5893"/>
                    <a:pt x="6779" y="4615"/>
                    <a:pt x="6957" y="3586"/>
                  </a:cubicBezTo>
                  <a:cubicBezTo>
                    <a:pt x="6992" y="3550"/>
                    <a:pt x="6992" y="3550"/>
                    <a:pt x="6992" y="3515"/>
                  </a:cubicBezTo>
                  <a:cubicBezTo>
                    <a:pt x="6992" y="3479"/>
                    <a:pt x="6992" y="3444"/>
                    <a:pt x="6992" y="3408"/>
                  </a:cubicBezTo>
                  <a:cubicBezTo>
                    <a:pt x="6992" y="3373"/>
                    <a:pt x="6992" y="3337"/>
                    <a:pt x="6992" y="3302"/>
                  </a:cubicBezTo>
                  <a:lnTo>
                    <a:pt x="6992" y="3231"/>
                  </a:lnTo>
                  <a:cubicBezTo>
                    <a:pt x="7028" y="3160"/>
                    <a:pt x="7028" y="3124"/>
                    <a:pt x="7028" y="3053"/>
                  </a:cubicBezTo>
                  <a:lnTo>
                    <a:pt x="7028" y="2982"/>
                  </a:lnTo>
                  <a:cubicBezTo>
                    <a:pt x="6992" y="1456"/>
                    <a:pt x="5856" y="143"/>
                    <a:pt x="4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8"/>
            <p:cNvSpPr/>
            <p:nvPr/>
          </p:nvSpPr>
          <p:spPr>
            <a:xfrm>
              <a:off x="2474422" y="430552"/>
              <a:ext cx="991562" cy="126385"/>
            </a:xfrm>
            <a:custGeom>
              <a:avLst/>
              <a:gdLst/>
              <a:ahLst/>
              <a:cxnLst/>
              <a:rect l="l" t="t" r="r" b="b"/>
              <a:pathLst>
                <a:path w="45112" h="5750" extrusionOk="0">
                  <a:moveTo>
                    <a:pt x="42982" y="0"/>
                  </a:moveTo>
                  <a:cubicBezTo>
                    <a:pt x="42272" y="1491"/>
                    <a:pt x="40036" y="2307"/>
                    <a:pt x="38758" y="2662"/>
                  </a:cubicBezTo>
                  <a:lnTo>
                    <a:pt x="37055" y="2662"/>
                  </a:lnTo>
                  <a:cubicBezTo>
                    <a:pt x="36913" y="2272"/>
                    <a:pt x="36380" y="1988"/>
                    <a:pt x="35742" y="1988"/>
                  </a:cubicBezTo>
                  <a:cubicBezTo>
                    <a:pt x="35103" y="1988"/>
                    <a:pt x="34570" y="2272"/>
                    <a:pt x="34428" y="2662"/>
                  </a:cubicBezTo>
                  <a:lnTo>
                    <a:pt x="0" y="2662"/>
                  </a:lnTo>
                  <a:lnTo>
                    <a:pt x="0" y="3088"/>
                  </a:lnTo>
                  <a:lnTo>
                    <a:pt x="34428" y="3088"/>
                  </a:lnTo>
                  <a:cubicBezTo>
                    <a:pt x="34570" y="3478"/>
                    <a:pt x="35103" y="3762"/>
                    <a:pt x="35742" y="3762"/>
                  </a:cubicBezTo>
                  <a:cubicBezTo>
                    <a:pt x="36380" y="3762"/>
                    <a:pt x="36913" y="3478"/>
                    <a:pt x="37055" y="3088"/>
                  </a:cubicBezTo>
                  <a:lnTo>
                    <a:pt x="38758" y="3088"/>
                  </a:lnTo>
                  <a:cubicBezTo>
                    <a:pt x="40036" y="3443"/>
                    <a:pt x="42272" y="4259"/>
                    <a:pt x="42982" y="5750"/>
                  </a:cubicBezTo>
                  <a:cubicBezTo>
                    <a:pt x="43408" y="4827"/>
                    <a:pt x="43408" y="4259"/>
                    <a:pt x="42982" y="3691"/>
                  </a:cubicBezTo>
                  <a:lnTo>
                    <a:pt x="42982" y="3691"/>
                  </a:lnTo>
                  <a:cubicBezTo>
                    <a:pt x="43058" y="3706"/>
                    <a:pt x="43135" y="3712"/>
                    <a:pt x="43214" y="3712"/>
                  </a:cubicBezTo>
                  <a:cubicBezTo>
                    <a:pt x="44095" y="3712"/>
                    <a:pt x="45112" y="2875"/>
                    <a:pt x="45112" y="2875"/>
                  </a:cubicBezTo>
                  <a:cubicBezTo>
                    <a:pt x="45112" y="2875"/>
                    <a:pt x="44095" y="2037"/>
                    <a:pt x="43214" y="2037"/>
                  </a:cubicBezTo>
                  <a:cubicBezTo>
                    <a:pt x="43135" y="2037"/>
                    <a:pt x="43058" y="2044"/>
                    <a:pt x="42982" y="2059"/>
                  </a:cubicBezTo>
                  <a:cubicBezTo>
                    <a:pt x="43408" y="1491"/>
                    <a:pt x="43408" y="923"/>
                    <a:pt x="42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8"/>
            <p:cNvSpPr/>
            <p:nvPr/>
          </p:nvSpPr>
          <p:spPr>
            <a:xfrm>
              <a:off x="4289003" y="430552"/>
              <a:ext cx="992353" cy="126385"/>
            </a:xfrm>
            <a:custGeom>
              <a:avLst/>
              <a:gdLst/>
              <a:ahLst/>
              <a:cxnLst/>
              <a:rect l="l" t="t" r="r" b="b"/>
              <a:pathLst>
                <a:path w="45148" h="5750" extrusionOk="0">
                  <a:moveTo>
                    <a:pt x="2130" y="0"/>
                  </a:moveTo>
                  <a:cubicBezTo>
                    <a:pt x="1704" y="923"/>
                    <a:pt x="1740" y="1491"/>
                    <a:pt x="2130" y="2059"/>
                  </a:cubicBezTo>
                  <a:cubicBezTo>
                    <a:pt x="2057" y="2044"/>
                    <a:pt x="1982" y="2037"/>
                    <a:pt x="1906" y="2037"/>
                  </a:cubicBezTo>
                  <a:cubicBezTo>
                    <a:pt x="1047" y="2037"/>
                    <a:pt x="1" y="2875"/>
                    <a:pt x="1" y="2875"/>
                  </a:cubicBezTo>
                  <a:cubicBezTo>
                    <a:pt x="1" y="2875"/>
                    <a:pt x="1047" y="3712"/>
                    <a:pt x="1906" y="3712"/>
                  </a:cubicBezTo>
                  <a:cubicBezTo>
                    <a:pt x="1982" y="3712"/>
                    <a:pt x="2057" y="3706"/>
                    <a:pt x="2130" y="3691"/>
                  </a:cubicBezTo>
                  <a:lnTo>
                    <a:pt x="2130" y="3691"/>
                  </a:lnTo>
                  <a:cubicBezTo>
                    <a:pt x="1740" y="4259"/>
                    <a:pt x="1704" y="4827"/>
                    <a:pt x="2130" y="5750"/>
                  </a:cubicBezTo>
                  <a:cubicBezTo>
                    <a:pt x="2840" y="4259"/>
                    <a:pt x="5076" y="3443"/>
                    <a:pt x="6389" y="3088"/>
                  </a:cubicBezTo>
                  <a:lnTo>
                    <a:pt x="8057" y="3088"/>
                  </a:lnTo>
                  <a:cubicBezTo>
                    <a:pt x="8199" y="3478"/>
                    <a:pt x="8732" y="3762"/>
                    <a:pt x="9371" y="3762"/>
                  </a:cubicBezTo>
                  <a:cubicBezTo>
                    <a:pt x="10010" y="3762"/>
                    <a:pt x="10542" y="3478"/>
                    <a:pt x="10684" y="3088"/>
                  </a:cubicBezTo>
                  <a:lnTo>
                    <a:pt x="45147" y="3088"/>
                  </a:lnTo>
                  <a:lnTo>
                    <a:pt x="45147" y="2662"/>
                  </a:lnTo>
                  <a:lnTo>
                    <a:pt x="10684" y="2662"/>
                  </a:lnTo>
                  <a:cubicBezTo>
                    <a:pt x="10542" y="2272"/>
                    <a:pt x="10010" y="1988"/>
                    <a:pt x="9371" y="1988"/>
                  </a:cubicBezTo>
                  <a:cubicBezTo>
                    <a:pt x="8732" y="1988"/>
                    <a:pt x="8199" y="2272"/>
                    <a:pt x="8057" y="2662"/>
                  </a:cubicBezTo>
                  <a:lnTo>
                    <a:pt x="6389" y="2662"/>
                  </a:lnTo>
                  <a:cubicBezTo>
                    <a:pt x="5076" y="2307"/>
                    <a:pt x="2840" y="1491"/>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 name="Google Shape;1295;p28"/>
          <p:cNvSpPr/>
          <p:nvPr/>
        </p:nvSpPr>
        <p:spPr>
          <a:xfrm>
            <a:off x="286899" y="1928852"/>
            <a:ext cx="88184" cy="1185821"/>
          </a:xfrm>
          <a:custGeom>
            <a:avLst/>
            <a:gdLst/>
            <a:ahLst/>
            <a:cxnLst/>
            <a:rect l="l" t="t" r="r" b="b"/>
            <a:pathLst>
              <a:path w="4012" h="53950" extrusionOk="0">
                <a:moveTo>
                  <a:pt x="2023" y="0"/>
                </a:moveTo>
                <a:cubicBezTo>
                  <a:pt x="1846" y="36"/>
                  <a:pt x="1456" y="958"/>
                  <a:pt x="1527" y="1207"/>
                </a:cubicBezTo>
                <a:cubicBezTo>
                  <a:pt x="1462" y="1111"/>
                  <a:pt x="1304" y="1073"/>
                  <a:pt x="1111" y="1073"/>
                </a:cubicBezTo>
                <a:cubicBezTo>
                  <a:pt x="876" y="1073"/>
                  <a:pt x="589" y="1129"/>
                  <a:pt x="355" y="1207"/>
                </a:cubicBezTo>
                <a:cubicBezTo>
                  <a:pt x="355" y="1207"/>
                  <a:pt x="1314" y="2023"/>
                  <a:pt x="1704" y="3620"/>
                </a:cubicBezTo>
                <a:cubicBezTo>
                  <a:pt x="1704" y="3620"/>
                  <a:pt x="1669" y="2804"/>
                  <a:pt x="1562" y="2236"/>
                </a:cubicBezTo>
                <a:cubicBezTo>
                  <a:pt x="1483" y="1921"/>
                  <a:pt x="1560" y="1742"/>
                  <a:pt x="1691" y="1742"/>
                </a:cubicBezTo>
                <a:cubicBezTo>
                  <a:pt x="1738" y="1742"/>
                  <a:pt x="1791" y="1764"/>
                  <a:pt x="1846" y="1810"/>
                </a:cubicBezTo>
                <a:lnTo>
                  <a:pt x="1846" y="6460"/>
                </a:lnTo>
                <a:lnTo>
                  <a:pt x="1598" y="6460"/>
                </a:lnTo>
                <a:cubicBezTo>
                  <a:pt x="1420" y="6460"/>
                  <a:pt x="1278" y="6602"/>
                  <a:pt x="1278" y="6779"/>
                </a:cubicBezTo>
                <a:cubicBezTo>
                  <a:pt x="1278" y="6957"/>
                  <a:pt x="1420" y="7099"/>
                  <a:pt x="1598" y="7099"/>
                </a:cubicBezTo>
                <a:lnTo>
                  <a:pt x="1846" y="7099"/>
                </a:lnTo>
                <a:lnTo>
                  <a:pt x="1846" y="15617"/>
                </a:lnTo>
                <a:cubicBezTo>
                  <a:pt x="1633" y="14836"/>
                  <a:pt x="1172" y="14304"/>
                  <a:pt x="391" y="14126"/>
                </a:cubicBezTo>
                <a:lnTo>
                  <a:pt x="391" y="14126"/>
                </a:lnTo>
                <a:cubicBezTo>
                  <a:pt x="0" y="14659"/>
                  <a:pt x="391" y="14943"/>
                  <a:pt x="781" y="15227"/>
                </a:cubicBezTo>
                <a:cubicBezTo>
                  <a:pt x="1278" y="15617"/>
                  <a:pt x="1669" y="16078"/>
                  <a:pt x="1846" y="16362"/>
                </a:cubicBezTo>
                <a:lnTo>
                  <a:pt x="1846" y="37587"/>
                </a:lnTo>
                <a:cubicBezTo>
                  <a:pt x="1669" y="37907"/>
                  <a:pt x="1314" y="38368"/>
                  <a:pt x="781" y="38723"/>
                </a:cubicBezTo>
                <a:cubicBezTo>
                  <a:pt x="391" y="39007"/>
                  <a:pt x="0" y="39291"/>
                  <a:pt x="391" y="39823"/>
                </a:cubicBezTo>
                <a:cubicBezTo>
                  <a:pt x="1172" y="39646"/>
                  <a:pt x="1633" y="39113"/>
                  <a:pt x="1846" y="38333"/>
                </a:cubicBezTo>
                <a:lnTo>
                  <a:pt x="1846" y="46851"/>
                </a:lnTo>
                <a:lnTo>
                  <a:pt x="1598" y="46851"/>
                </a:lnTo>
                <a:cubicBezTo>
                  <a:pt x="1420" y="46851"/>
                  <a:pt x="1278" y="46993"/>
                  <a:pt x="1278" y="47170"/>
                </a:cubicBezTo>
                <a:cubicBezTo>
                  <a:pt x="1278" y="47383"/>
                  <a:pt x="1420" y="47525"/>
                  <a:pt x="1598" y="47525"/>
                </a:cubicBezTo>
                <a:lnTo>
                  <a:pt x="1846" y="47525"/>
                </a:lnTo>
                <a:lnTo>
                  <a:pt x="1846" y="52139"/>
                </a:lnTo>
                <a:cubicBezTo>
                  <a:pt x="1800" y="52185"/>
                  <a:pt x="1751" y="52208"/>
                  <a:pt x="1707" y="52208"/>
                </a:cubicBezTo>
                <a:cubicBezTo>
                  <a:pt x="1579" y="52208"/>
                  <a:pt x="1483" y="52028"/>
                  <a:pt x="1562" y="51713"/>
                </a:cubicBezTo>
                <a:cubicBezTo>
                  <a:pt x="1669" y="51146"/>
                  <a:pt x="1704" y="50329"/>
                  <a:pt x="1704" y="50329"/>
                </a:cubicBezTo>
                <a:lnTo>
                  <a:pt x="1704" y="50329"/>
                </a:lnTo>
                <a:cubicBezTo>
                  <a:pt x="1314" y="51926"/>
                  <a:pt x="355" y="52743"/>
                  <a:pt x="355" y="52743"/>
                </a:cubicBezTo>
                <a:cubicBezTo>
                  <a:pt x="589" y="52821"/>
                  <a:pt x="876" y="52877"/>
                  <a:pt x="1111" y="52877"/>
                </a:cubicBezTo>
                <a:cubicBezTo>
                  <a:pt x="1304" y="52877"/>
                  <a:pt x="1462" y="52839"/>
                  <a:pt x="1527" y="52743"/>
                </a:cubicBezTo>
                <a:lnTo>
                  <a:pt x="1527" y="52743"/>
                </a:lnTo>
                <a:cubicBezTo>
                  <a:pt x="1456" y="52991"/>
                  <a:pt x="1846" y="53914"/>
                  <a:pt x="2023" y="53949"/>
                </a:cubicBezTo>
                <a:cubicBezTo>
                  <a:pt x="2165" y="53914"/>
                  <a:pt x="2556" y="52991"/>
                  <a:pt x="2485" y="52743"/>
                </a:cubicBezTo>
                <a:lnTo>
                  <a:pt x="2485" y="52743"/>
                </a:lnTo>
                <a:cubicBezTo>
                  <a:pt x="2565" y="52839"/>
                  <a:pt x="2725" y="52877"/>
                  <a:pt x="2915" y="52877"/>
                </a:cubicBezTo>
                <a:cubicBezTo>
                  <a:pt x="3146" y="52877"/>
                  <a:pt x="3422" y="52821"/>
                  <a:pt x="3656" y="52743"/>
                </a:cubicBezTo>
                <a:cubicBezTo>
                  <a:pt x="3656" y="52743"/>
                  <a:pt x="2698" y="51926"/>
                  <a:pt x="2307" y="50329"/>
                </a:cubicBezTo>
                <a:lnTo>
                  <a:pt x="2307" y="50329"/>
                </a:lnTo>
                <a:cubicBezTo>
                  <a:pt x="2307" y="50329"/>
                  <a:pt x="2343" y="51146"/>
                  <a:pt x="2485" y="51713"/>
                </a:cubicBezTo>
                <a:cubicBezTo>
                  <a:pt x="2537" y="52028"/>
                  <a:pt x="2454" y="52208"/>
                  <a:pt x="2321" y="52208"/>
                </a:cubicBezTo>
                <a:cubicBezTo>
                  <a:pt x="2274" y="52208"/>
                  <a:pt x="2221" y="52185"/>
                  <a:pt x="2165" y="52139"/>
                </a:cubicBezTo>
                <a:lnTo>
                  <a:pt x="2165" y="47525"/>
                </a:lnTo>
                <a:lnTo>
                  <a:pt x="2414" y="47525"/>
                </a:lnTo>
                <a:cubicBezTo>
                  <a:pt x="2591" y="47525"/>
                  <a:pt x="2769" y="47383"/>
                  <a:pt x="2769" y="47170"/>
                </a:cubicBezTo>
                <a:cubicBezTo>
                  <a:pt x="2769" y="46993"/>
                  <a:pt x="2627" y="46851"/>
                  <a:pt x="2414" y="46851"/>
                </a:cubicBezTo>
                <a:lnTo>
                  <a:pt x="2165" y="46851"/>
                </a:lnTo>
                <a:lnTo>
                  <a:pt x="2165" y="38333"/>
                </a:lnTo>
                <a:cubicBezTo>
                  <a:pt x="2378" y="39113"/>
                  <a:pt x="2840" y="39646"/>
                  <a:pt x="3621" y="39823"/>
                </a:cubicBezTo>
                <a:cubicBezTo>
                  <a:pt x="4011" y="39291"/>
                  <a:pt x="3656" y="39007"/>
                  <a:pt x="3230" y="38723"/>
                </a:cubicBezTo>
                <a:cubicBezTo>
                  <a:pt x="2733" y="38368"/>
                  <a:pt x="2378" y="37907"/>
                  <a:pt x="2165" y="37587"/>
                </a:cubicBezTo>
                <a:lnTo>
                  <a:pt x="2165" y="16362"/>
                </a:lnTo>
                <a:cubicBezTo>
                  <a:pt x="2378" y="16078"/>
                  <a:pt x="2733" y="15617"/>
                  <a:pt x="3230" y="15227"/>
                </a:cubicBezTo>
                <a:cubicBezTo>
                  <a:pt x="3656" y="14943"/>
                  <a:pt x="4011" y="14659"/>
                  <a:pt x="3621" y="14126"/>
                </a:cubicBezTo>
                <a:lnTo>
                  <a:pt x="3621" y="14126"/>
                </a:lnTo>
                <a:cubicBezTo>
                  <a:pt x="2840" y="14304"/>
                  <a:pt x="2378" y="14836"/>
                  <a:pt x="2165" y="15617"/>
                </a:cubicBezTo>
                <a:lnTo>
                  <a:pt x="2165" y="7099"/>
                </a:lnTo>
                <a:lnTo>
                  <a:pt x="2414" y="7099"/>
                </a:lnTo>
                <a:cubicBezTo>
                  <a:pt x="2591" y="7099"/>
                  <a:pt x="2769" y="6957"/>
                  <a:pt x="2769" y="6779"/>
                </a:cubicBezTo>
                <a:cubicBezTo>
                  <a:pt x="2769" y="6602"/>
                  <a:pt x="2627" y="6460"/>
                  <a:pt x="2414" y="6460"/>
                </a:cubicBezTo>
                <a:lnTo>
                  <a:pt x="2165" y="6460"/>
                </a:lnTo>
                <a:lnTo>
                  <a:pt x="2165" y="1810"/>
                </a:lnTo>
                <a:cubicBezTo>
                  <a:pt x="2221" y="1764"/>
                  <a:pt x="2274" y="1742"/>
                  <a:pt x="2321" y="1742"/>
                </a:cubicBezTo>
                <a:cubicBezTo>
                  <a:pt x="2454" y="1742"/>
                  <a:pt x="2537" y="1921"/>
                  <a:pt x="2485" y="2236"/>
                </a:cubicBezTo>
                <a:cubicBezTo>
                  <a:pt x="2343" y="2804"/>
                  <a:pt x="2307" y="3620"/>
                  <a:pt x="2307" y="3620"/>
                </a:cubicBezTo>
                <a:cubicBezTo>
                  <a:pt x="2698" y="2023"/>
                  <a:pt x="3656" y="1207"/>
                  <a:pt x="3656" y="1207"/>
                </a:cubicBezTo>
                <a:cubicBezTo>
                  <a:pt x="3422" y="1129"/>
                  <a:pt x="3146" y="1073"/>
                  <a:pt x="2915" y="1073"/>
                </a:cubicBezTo>
                <a:cubicBezTo>
                  <a:pt x="2725" y="1073"/>
                  <a:pt x="2565" y="1111"/>
                  <a:pt x="2485" y="1207"/>
                </a:cubicBezTo>
                <a:cubicBezTo>
                  <a:pt x="2556" y="958"/>
                  <a:pt x="2165" y="36"/>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8"/>
          <p:cNvSpPr/>
          <p:nvPr/>
        </p:nvSpPr>
        <p:spPr>
          <a:xfrm>
            <a:off x="8769709" y="1928852"/>
            <a:ext cx="87392" cy="1185821"/>
          </a:xfrm>
          <a:custGeom>
            <a:avLst/>
            <a:gdLst/>
            <a:ahLst/>
            <a:cxnLst/>
            <a:rect l="l" t="t" r="r" b="b"/>
            <a:pathLst>
              <a:path w="3976" h="53950" extrusionOk="0">
                <a:moveTo>
                  <a:pt x="1988" y="0"/>
                </a:moveTo>
                <a:cubicBezTo>
                  <a:pt x="1811" y="36"/>
                  <a:pt x="1456" y="958"/>
                  <a:pt x="1527" y="1207"/>
                </a:cubicBezTo>
                <a:cubicBezTo>
                  <a:pt x="1447" y="1111"/>
                  <a:pt x="1280" y="1073"/>
                  <a:pt x="1085" y="1073"/>
                </a:cubicBezTo>
                <a:cubicBezTo>
                  <a:pt x="848" y="1073"/>
                  <a:pt x="570" y="1129"/>
                  <a:pt x="356" y="1207"/>
                </a:cubicBezTo>
                <a:cubicBezTo>
                  <a:pt x="356" y="1207"/>
                  <a:pt x="1314" y="2023"/>
                  <a:pt x="1669" y="3620"/>
                </a:cubicBezTo>
                <a:cubicBezTo>
                  <a:pt x="1669" y="3620"/>
                  <a:pt x="1669" y="2804"/>
                  <a:pt x="1527" y="2236"/>
                </a:cubicBezTo>
                <a:cubicBezTo>
                  <a:pt x="1448" y="1921"/>
                  <a:pt x="1544" y="1742"/>
                  <a:pt x="1671" y="1742"/>
                </a:cubicBezTo>
                <a:cubicBezTo>
                  <a:pt x="1716" y="1742"/>
                  <a:pt x="1765" y="1764"/>
                  <a:pt x="1811" y="1810"/>
                </a:cubicBezTo>
                <a:lnTo>
                  <a:pt x="1811" y="6460"/>
                </a:lnTo>
                <a:lnTo>
                  <a:pt x="1562" y="6460"/>
                </a:lnTo>
                <a:cubicBezTo>
                  <a:pt x="1385" y="6460"/>
                  <a:pt x="1243" y="6602"/>
                  <a:pt x="1243" y="6779"/>
                </a:cubicBezTo>
                <a:cubicBezTo>
                  <a:pt x="1243" y="6957"/>
                  <a:pt x="1385" y="7099"/>
                  <a:pt x="1562" y="7099"/>
                </a:cubicBezTo>
                <a:lnTo>
                  <a:pt x="1811" y="7099"/>
                </a:lnTo>
                <a:lnTo>
                  <a:pt x="1811" y="15617"/>
                </a:lnTo>
                <a:cubicBezTo>
                  <a:pt x="1598" y="14836"/>
                  <a:pt x="1172" y="14304"/>
                  <a:pt x="356" y="14126"/>
                </a:cubicBezTo>
                <a:lnTo>
                  <a:pt x="356" y="14126"/>
                </a:lnTo>
                <a:cubicBezTo>
                  <a:pt x="1" y="14659"/>
                  <a:pt x="356" y="14943"/>
                  <a:pt x="746" y="15227"/>
                </a:cubicBezTo>
                <a:cubicBezTo>
                  <a:pt x="1278" y="15617"/>
                  <a:pt x="1633" y="16078"/>
                  <a:pt x="1811" y="16362"/>
                </a:cubicBezTo>
                <a:lnTo>
                  <a:pt x="1811" y="37587"/>
                </a:lnTo>
                <a:cubicBezTo>
                  <a:pt x="1633" y="37907"/>
                  <a:pt x="1278" y="38368"/>
                  <a:pt x="746" y="38723"/>
                </a:cubicBezTo>
                <a:cubicBezTo>
                  <a:pt x="356" y="39007"/>
                  <a:pt x="1" y="39291"/>
                  <a:pt x="356" y="39823"/>
                </a:cubicBezTo>
                <a:cubicBezTo>
                  <a:pt x="1172" y="39646"/>
                  <a:pt x="1598" y="39113"/>
                  <a:pt x="1811" y="38333"/>
                </a:cubicBezTo>
                <a:lnTo>
                  <a:pt x="1811" y="46851"/>
                </a:lnTo>
                <a:lnTo>
                  <a:pt x="1562" y="46851"/>
                </a:lnTo>
                <a:cubicBezTo>
                  <a:pt x="1385" y="46851"/>
                  <a:pt x="1243" y="46993"/>
                  <a:pt x="1243" y="47170"/>
                </a:cubicBezTo>
                <a:cubicBezTo>
                  <a:pt x="1243" y="47383"/>
                  <a:pt x="1385" y="47525"/>
                  <a:pt x="1562" y="47525"/>
                </a:cubicBezTo>
                <a:lnTo>
                  <a:pt x="1811" y="47525"/>
                </a:lnTo>
                <a:lnTo>
                  <a:pt x="1811" y="52139"/>
                </a:lnTo>
                <a:cubicBezTo>
                  <a:pt x="1765" y="52185"/>
                  <a:pt x="1716" y="52208"/>
                  <a:pt x="1671" y="52208"/>
                </a:cubicBezTo>
                <a:cubicBezTo>
                  <a:pt x="1544" y="52208"/>
                  <a:pt x="1448" y="52028"/>
                  <a:pt x="1527" y="51713"/>
                </a:cubicBezTo>
                <a:cubicBezTo>
                  <a:pt x="1669" y="51146"/>
                  <a:pt x="1669" y="50329"/>
                  <a:pt x="1669" y="50329"/>
                </a:cubicBezTo>
                <a:lnTo>
                  <a:pt x="1669" y="50329"/>
                </a:lnTo>
                <a:cubicBezTo>
                  <a:pt x="1314" y="51926"/>
                  <a:pt x="356" y="52743"/>
                  <a:pt x="356" y="52743"/>
                </a:cubicBezTo>
                <a:cubicBezTo>
                  <a:pt x="570" y="52821"/>
                  <a:pt x="848" y="52877"/>
                  <a:pt x="1085" y="52877"/>
                </a:cubicBezTo>
                <a:cubicBezTo>
                  <a:pt x="1280" y="52877"/>
                  <a:pt x="1447" y="52839"/>
                  <a:pt x="1527" y="52743"/>
                </a:cubicBezTo>
                <a:lnTo>
                  <a:pt x="1527" y="52743"/>
                </a:lnTo>
                <a:cubicBezTo>
                  <a:pt x="1456" y="52991"/>
                  <a:pt x="1811" y="53914"/>
                  <a:pt x="1988" y="53949"/>
                </a:cubicBezTo>
                <a:cubicBezTo>
                  <a:pt x="2130" y="53914"/>
                  <a:pt x="2521" y="52991"/>
                  <a:pt x="2450" y="52743"/>
                </a:cubicBezTo>
                <a:lnTo>
                  <a:pt x="2450" y="52743"/>
                </a:lnTo>
                <a:cubicBezTo>
                  <a:pt x="2530" y="52839"/>
                  <a:pt x="2697" y="52877"/>
                  <a:pt x="2892" y="52877"/>
                </a:cubicBezTo>
                <a:cubicBezTo>
                  <a:pt x="3128" y="52877"/>
                  <a:pt x="3407" y="52821"/>
                  <a:pt x="3621" y="52743"/>
                </a:cubicBezTo>
                <a:cubicBezTo>
                  <a:pt x="3621" y="52743"/>
                  <a:pt x="2663" y="51926"/>
                  <a:pt x="2272" y="50329"/>
                </a:cubicBezTo>
                <a:lnTo>
                  <a:pt x="2272" y="50329"/>
                </a:lnTo>
                <a:cubicBezTo>
                  <a:pt x="2272" y="50329"/>
                  <a:pt x="2308" y="51146"/>
                  <a:pt x="2450" y="51713"/>
                </a:cubicBezTo>
                <a:cubicBezTo>
                  <a:pt x="2502" y="52028"/>
                  <a:pt x="2419" y="52208"/>
                  <a:pt x="2285" y="52208"/>
                </a:cubicBezTo>
                <a:cubicBezTo>
                  <a:pt x="2239" y="52208"/>
                  <a:pt x="2186" y="52185"/>
                  <a:pt x="2130" y="52139"/>
                </a:cubicBezTo>
                <a:lnTo>
                  <a:pt x="2130" y="47525"/>
                </a:lnTo>
                <a:lnTo>
                  <a:pt x="2379" y="47525"/>
                </a:lnTo>
                <a:cubicBezTo>
                  <a:pt x="2592" y="47525"/>
                  <a:pt x="2734" y="47383"/>
                  <a:pt x="2734" y="47170"/>
                </a:cubicBezTo>
                <a:cubicBezTo>
                  <a:pt x="2734" y="46993"/>
                  <a:pt x="2592" y="46851"/>
                  <a:pt x="2379" y="46851"/>
                </a:cubicBezTo>
                <a:lnTo>
                  <a:pt x="2130" y="46851"/>
                </a:lnTo>
                <a:lnTo>
                  <a:pt x="2130" y="38333"/>
                </a:lnTo>
                <a:cubicBezTo>
                  <a:pt x="2379" y="39113"/>
                  <a:pt x="2805" y="39646"/>
                  <a:pt x="3585" y="39823"/>
                </a:cubicBezTo>
                <a:cubicBezTo>
                  <a:pt x="3976" y="39291"/>
                  <a:pt x="3621" y="39007"/>
                  <a:pt x="3195" y="38723"/>
                </a:cubicBezTo>
                <a:cubicBezTo>
                  <a:pt x="2698" y="38368"/>
                  <a:pt x="2343" y="37907"/>
                  <a:pt x="2130" y="37587"/>
                </a:cubicBezTo>
                <a:lnTo>
                  <a:pt x="2130" y="16362"/>
                </a:lnTo>
                <a:cubicBezTo>
                  <a:pt x="2343" y="16078"/>
                  <a:pt x="2698" y="15617"/>
                  <a:pt x="3195" y="15227"/>
                </a:cubicBezTo>
                <a:cubicBezTo>
                  <a:pt x="3621" y="14943"/>
                  <a:pt x="3976" y="14659"/>
                  <a:pt x="3585" y="14126"/>
                </a:cubicBezTo>
                <a:lnTo>
                  <a:pt x="3585" y="14126"/>
                </a:lnTo>
                <a:cubicBezTo>
                  <a:pt x="2805" y="14304"/>
                  <a:pt x="2379" y="14836"/>
                  <a:pt x="2130" y="15617"/>
                </a:cubicBezTo>
                <a:lnTo>
                  <a:pt x="2130" y="7099"/>
                </a:lnTo>
                <a:lnTo>
                  <a:pt x="2379" y="7099"/>
                </a:lnTo>
                <a:cubicBezTo>
                  <a:pt x="2592" y="7099"/>
                  <a:pt x="2734" y="6957"/>
                  <a:pt x="2734" y="6779"/>
                </a:cubicBezTo>
                <a:cubicBezTo>
                  <a:pt x="2734" y="6602"/>
                  <a:pt x="2592" y="6460"/>
                  <a:pt x="2379" y="6460"/>
                </a:cubicBezTo>
                <a:lnTo>
                  <a:pt x="2130" y="6460"/>
                </a:lnTo>
                <a:lnTo>
                  <a:pt x="2130" y="1810"/>
                </a:lnTo>
                <a:cubicBezTo>
                  <a:pt x="2186" y="1764"/>
                  <a:pt x="2239" y="1742"/>
                  <a:pt x="2285" y="1742"/>
                </a:cubicBezTo>
                <a:cubicBezTo>
                  <a:pt x="2419" y="1742"/>
                  <a:pt x="2502" y="1921"/>
                  <a:pt x="2450" y="2236"/>
                </a:cubicBezTo>
                <a:cubicBezTo>
                  <a:pt x="2308" y="2804"/>
                  <a:pt x="2272" y="3620"/>
                  <a:pt x="2272" y="3620"/>
                </a:cubicBezTo>
                <a:cubicBezTo>
                  <a:pt x="2663" y="2023"/>
                  <a:pt x="3621" y="1207"/>
                  <a:pt x="3621" y="1207"/>
                </a:cubicBezTo>
                <a:cubicBezTo>
                  <a:pt x="3407" y="1129"/>
                  <a:pt x="3128" y="1073"/>
                  <a:pt x="2892" y="1073"/>
                </a:cubicBezTo>
                <a:cubicBezTo>
                  <a:pt x="2697" y="1073"/>
                  <a:pt x="2530" y="1111"/>
                  <a:pt x="2450" y="1207"/>
                </a:cubicBezTo>
                <a:cubicBezTo>
                  <a:pt x="2521" y="958"/>
                  <a:pt x="2130" y="36"/>
                  <a:pt x="1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 name="Google Shape;1297;p28"/>
          <p:cNvGrpSpPr/>
          <p:nvPr/>
        </p:nvGrpSpPr>
        <p:grpSpPr>
          <a:xfrm flipH="1">
            <a:off x="8424007" y="113298"/>
            <a:ext cx="612911" cy="572725"/>
            <a:chOff x="2142084" y="1031244"/>
            <a:chExt cx="762992" cy="712965"/>
          </a:xfrm>
        </p:grpSpPr>
        <p:sp>
          <p:nvSpPr>
            <p:cNvPr id="1298" name="Google Shape;1298;p28"/>
            <p:cNvSpPr/>
            <p:nvPr/>
          </p:nvSpPr>
          <p:spPr>
            <a:xfrm>
              <a:off x="2466619" y="1367626"/>
              <a:ext cx="438457" cy="376583"/>
            </a:xfrm>
            <a:custGeom>
              <a:avLst/>
              <a:gdLst/>
              <a:ahLst/>
              <a:cxnLst/>
              <a:rect l="l" t="t" r="r" b="b"/>
              <a:pathLst>
                <a:path w="19948" h="17133" extrusionOk="0">
                  <a:moveTo>
                    <a:pt x="7870" y="0"/>
                  </a:moveTo>
                  <a:cubicBezTo>
                    <a:pt x="7376" y="0"/>
                    <a:pt x="6880" y="57"/>
                    <a:pt x="6389" y="171"/>
                  </a:cubicBezTo>
                  <a:cubicBezTo>
                    <a:pt x="4863" y="562"/>
                    <a:pt x="3621" y="1520"/>
                    <a:pt x="2911" y="2833"/>
                  </a:cubicBezTo>
                  <a:cubicBezTo>
                    <a:pt x="1988" y="4466"/>
                    <a:pt x="1810" y="6383"/>
                    <a:pt x="2378" y="8370"/>
                  </a:cubicBezTo>
                  <a:cubicBezTo>
                    <a:pt x="2627" y="9151"/>
                    <a:pt x="2982" y="9932"/>
                    <a:pt x="3443" y="10677"/>
                  </a:cubicBezTo>
                  <a:cubicBezTo>
                    <a:pt x="3129" y="10504"/>
                    <a:pt x="2799" y="10428"/>
                    <a:pt x="2472" y="10428"/>
                  </a:cubicBezTo>
                  <a:cubicBezTo>
                    <a:pt x="1397" y="10428"/>
                    <a:pt x="354" y="11245"/>
                    <a:pt x="0" y="12062"/>
                  </a:cubicBezTo>
                  <a:cubicBezTo>
                    <a:pt x="213" y="12027"/>
                    <a:pt x="424" y="12011"/>
                    <a:pt x="635" y="12011"/>
                  </a:cubicBezTo>
                  <a:cubicBezTo>
                    <a:pt x="3706" y="12011"/>
                    <a:pt x="6728" y="15431"/>
                    <a:pt x="12174" y="16427"/>
                  </a:cubicBezTo>
                  <a:cubicBezTo>
                    <a:pt x="14272" y="16987"/>
                    <a:pt x="16146" y="17133"/>
                    <a:pt x="17529" y="17133"/>
                  </a:cubicBezTo>
                  <a:cubicBezTo>
                    <a:pt x="18954" y="17133"/>
                    <a:pt x="19857" y="16978"/>
                    <a:pt x="19947" y="16960"/>
                  </a:cubicBezTo>
                  <a:lnTo>
                    <a:pt x="19841" y="16356"/>
                  </a:lnTo>
                  <a:cubicBezTo>
                    <a:pt x="19809" y="16356"/>
                    <a:pt x="18941" y="16505"/>
                    <a:pt x="17544" y="16505"/>
                  </a:cubicBezTo>
                  <a:cubicBezTo>
                    <a:pt x="15815" y="16505"/>
                    <a:pt x="13275" y="16277"/>
                    <a:pt x="10506" y="15256"/>
                  </a:cubicBezTo>
                  <a:cubicBezTo>
                    <a:pt x="7454" y="13730"/>
                    <a:pt x="10187" y="11316"/>
                    <a:pt x="10790" y="11032"/>
                  </a:cubicBezTo>
                  <a:cubicBezTo>
                    <a:pt x="10508" y="10961"/>
                    <a:pt x="10241" y="10928"/>
                    <a:pt x="9991" y="10928"/>
                  </a:cubicBezTo>
                  <a:cubicBezTo>
                    <a:pt x="8002" y="10928"/>
                    <a:pt x="7068" y="13001"/>
                    <a:pt x="8235" y="14262"/>
                  </a:cubicBezTo>
                  <a:cubicBezTo>
                    <a:pt x="8128" y="14191"/>
                    <a:pt x="8057" y="14156"/>
                    <a:pt x="7951" y="14120"/>
                  </a:cubicBezTo>
                  <a:cubicBezTo>
                    <a:pt x="5573" y="12807"/>
                    <a:pt x="3692" y="10606"/>
                    <a:pt x="3017" y="8193"/>
                  </a:cubicBezTo>
                  <a:cubicBezTo>
                    <a:pt x="2485" y="6383"/>
                    <a:pt x="2627" y="4644"/>
                    <a:pt x="3443" y="3153"/>
                  </a:cubicBezTo>
                  <a:cubicBezTo>
                    <a:pt x="4118" y="1982"/>
                    <a:pt x="5218" y="1165"/>
                    <a:pt x="6567" y="810"/>
                  </a:cubicBezTo>
                  <a:cubicBezTo>
                    <a:pt x="7001" y="694"/>
                    <a:pt x="7449" y="637"/>
                    <a:pt x="7897" y="637"/>
                  </a:cubicBezTo>
                  <a:cubicBezTo>
                    <a:pt x="8948" y="637"/>
                    <a:pt x="10001" y="948"/>
                    <a:pt x="10897" y="1520"/>
                  </a:cubicBezTo>
                  <a:cubicBezTo>
                    <a:pt x="12884" y="2762"/>
                    <a:pt x="13452" y="5424"/>
                    <a:pt x="12210" y="7376"/>
                  </a:cubicBezTo>
                  <a:cubicBezTo>
                    <a:pt x="11713" y="8157"/>
                    <a:pt x="10968" y="8654"/>
                    <a:pt x="10116" y="8867"/>
                  </a:cubicBezTo>
                  <a:cubicBezTo>
                    <a:pt x="9853" y="8911"/>
                    <a:pt x="9576" y="8941"/>
                    <a:pt x="9302" y="8941"/>
                  </a:cubicBezTo>
                  <a:cubicBezTo>
                    <a:pt x="9133" y="8941"/>
                    <a:pt x="8965" y="8930"/>
                    <a:pt x="8803" y="8903"/>
                  </a:cubicBezTo>
                  <a:cubicBezTo>
                    <a:pt x="6289" y="8176"/>
                    <a:pt x="7677" y="5717"/>
                    <a:pt x="6992" y="5717"/>
                  </a:cubicBezTo>
                  <a:cubicBezTo>
                    <a:pt x="6874" y="5717"/>
                    <a:pt x="6695" y="5790"/>
                    <a:pt x="6425" y="5957"/>
                  </a:cubicBezTo>
                  <a:cubicBezTo>
                    <a:pt x="6460" y="5673"/>
                    <a:pt x="7063" y="4679"/>
                    <a:pt x="7134" y="3827"/>
                  </a:cubicBezTo>
                  <a:lnTo>
                    <a:pt x="7134" y="3827"/>
                  </a:lnTo>
                  <a:cubicBezTo>
                    <a:pt x="5147" y="4608"/>
                    <a:pt x="4756" y="7199"/>
                    <a:pt x="6708" y="8903"/>
                  </a:cubicBezTo>
                  <a:cubicBezTo>
                    <a:pt x="7499" y="9607"/>
                    <a:pt x="8308" y="9898"/>
                    <a:pt x="9087" y="9898"/>
                  </a:cubicBezTo>
                  <a:cubicBezTo>
                    <a:pt x="10230" y="9898"/>
                    <a:pt x="11309" y="9271"/>
                    <a:pt x="12174" y="8406"/>
                  </a:cubicBezTo>
                  <a:cubicBezTo>
                    <a:pt x="12387" y="8193"/>
                    <a:pt x="12565" y="7980"/>
                    <a:pt x="12742" y="7731"/>
                  </a:cubicBezTo>
                  <a:cubicBezTo>
                    <a:pt x="13985" y="5744"/>
                    <a:pt x="13665" y="3224"/>
                    <a:pt x="12068" y="1627"/>
                  </a:cubicBezTo>
                  <a:cubicBezTo>
                    <a:pt x="11819" y="1378"/>
                    <a:pt x="11536" y="1165"/>
                    <a:pt x="11252" y="952"/>
                  </a:cubicBezTo>
                  <a:cubicBezTo>
                    <a:pt x="10224" y="326"/>
                    <a:pt x="9055" y="0"/>
                    <a:pt x="7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8"/>
            <p:cNvSpPr/>
            <p:nvPr/>
          </p:nvSpPr>
          <p:spPr>
            <a:xfrm>
              <a:off x="2265238" y="1275222"/>
              <a:ext cx="280970" cy="296290"/>
            </a:xfrm>
            <a:custGeom>
              <a:avLst/>
              <a:gdLst/>
              <a:ahLst/>
              <a:cxnLst/>
              <a:rect l="l" t="t" r="r" b="b"/>
              <a:pathLst>
                <a:path w="12783" h="13480" extrusionOk="0">
                  <a:moveTo>
                    <a:pt x="3946" y="1"/>
                  </a:moveTo>
                  <a:cubicBezTo>
                    <a:pt x="2383" y="1"/>
                    <a:pt x="862" y="1146"/>
                    <a:pt x="538" y="2707"/>
                  </a:cubicBezTo>
                  <a:cubicBezTo>
                    <a:pt x="1" y="4522"/>
                    <a:pt x="1563" y="6245"/>
                    <a:pt x="3155" y="6245"/>
                  </a:cubicBezTo>
                  <a:cubicBezTo>
                    <a:pt x="3774" y="6245"/>
                    <a:pt x="4397" y="5985"/>
                    <a:pt x="4903" y="5369"/>
                  </a:cubicBezTo>
                  <a:cubicBezTo>
                    <a:pt x="5152" y="4979"/>
                    <a:pt x="5294" y="4553"/>
                    <a:pt x="5258" y="4127"/>
                  </a:cubicBezTo>
                  <a:lnTo>
                    <a:pt x="5258" y="4127"/>
                  </a:lnTo>
                  <a:cubicBezTo>
                    <a:pt x="4978" y="4804"/>
                    <a:pt x="4223" y="5082"/>
                    <a:pt x="3566" y="5082"/>
                  </a:cubicBezTo>
                  <a:cubicBezTo>
                    <a:pt x="3224" y="5082"/>
                    <a:pt x="2909" y="5006"/>
                    <a:pt x="2703" y="4872"/>
                  </a:cubicBezTo>
                  <a:cubicBezTo>
                    <a:pt x="3945" y="3843"/>
                    <a:pt x="1318" y="3098"/>
                    <a:pt x="1709" y="1749"/>
                  </a:cubicBezTo>
                  <a:cubicBezTo>
                    <a:pt x="2259" y="1086"/>
                    <a:pt x="3074" y="755"/>
                    <a:pt x="3909" y="755"/>
                  </a:cubicBezTo>
                  <a:cubicBezTo>
                    <a:pt x="4907" y="755"/>
                    <a:pt x="5934" y="1228"/>
                    <a:pt x="6571" y="2175"/>
                  </a:cubicBezTo>
                  <a:cubicBezTo>
                    <a:pt x="7565" y="3417"/>
                    <a:pt x="7743" y="5582"/>
                    <a:pt x="7530" y="7179"/>
                  </a:cubicBezTo>
                  <a:cubicBezTo>
                    <a:pt x="7317" y="9131"/>
                    <a:pt x="7672" y="11155"/>
                    <a:pt x="8736" y="12823"/>
                  </a:cubicBezTo>
                  <a:cubicBezTo>
                    <a:pt x="8701" y="13000"/>
                    <a:pt x="8736" y="13178"/>
                    <a:pt x="8878" y="13320"/>
                  </a:cubicBezTo>
                  <a:cubicBezTo>
                    <a:pt x="8967" y="13426"/>
                    <a:pt x="9091" y="13479"/>
                    <a:pt x="9216" y="13479"/>
                  </a:cubicBezTo>
                  <a:cubicBezTo>
                    <a:pt x="9340" y="13479"/>
                    <a:pt x="9464" y="13426"/>
                    <a:pt x="9553" y="13320"/>
                  </a:cubicBezTo>
                  <a:cubicBezTo>
                    <a:pt x="9766" y="13142"/>
                    <a:pt x="9766" y="12823"/>
                    <a:pt x="9553" y="12645"/>
                  </a:cubicBezTo>
                  <a:cubicBezTo>
                    <a:pt x="9482" y="12539"/>
                    <a:pt x="9375" y="12503"/>
                    <a:pt x="9304" y="12503"/>
                  </a:cubicBezTo>
                  <a:cubicBezTo>
                    <a:pt x="7849" y="10019"/>
                    <a:pt x="7814" y="7037"/>
                    <a:pt x="8914" y="4482"/>
                  </a:cubicBezTo>
                  <a:cubicBezTo>
                    <a:pt x="9411" y="3417"/>
                    <a:pt x="10156" y="3098"/>
                    <a:pt x="11185" y="2601"/>
                  </a:cubicBezTo>
                  <a:cubicBezTo>
                    <a:pt x="12321" y="2068"/>
                    <a:pt x="12250" y="1146"/>
                    <a:pt x="12783" y="45"/>
                  </a:cubicBezTo>
                  <a:lnTo>
                    <a:pt x="12783" y="45"/>
                  </a:lnTo>
                  <a:cubicBezTo>
                    <a:pt x="12641" y="81"/>
                    <a:pt x="12499" y="152"/>
                    <a:pt x="12392" y="223"/>
                  </a:cubicBezTo>
                  <a:cubicBezTo>
                    <a:pt x="10476" y="1075"/>
                    <a:pt x="9056" y="2672"/>
                    <a:pt x="8240" y="4553"/>
                  </a:cubicBezTo>
                  <a:cubicBezTo>
                    <a:pt x="7991" y="2601"/>
                    <a:pt x="6926" y="755"/>
                    <a:pt x="4903" y="152"/>
                  </a:cubicBezTo>
                  <a:cubicBezTo>
                    <a:pt x="4589" y="49"/>
                    <a:pt x="4267" y="1"/>
                    <a:pt x="3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8"/>
            <p:cNvSpPr/>
            <p:nvPr/>
          </p:nvSpPr>
          <p:spPr>
            <a:xfrm>
              <a:off x="2142084" y="1031244"/>
              <a:ext cx="314138" cy="352647"/>
            </a:xfrm>
            <a:custGeom>
              <a:avLst/>
              <a:gdLst/>
              <a:ahLst/>
              <a:cxnLst/>
              <a:rect l="l" t="t" r="r" b="b"/>
              <a:pathLst>
                <a:path w="14292" h="16044" extrusionOk="0">
                  <a:moveTo>
                    <a:pt x="9903" y="1"/>
                  </a:moveTo>
                  <a:lnTo>
                    <a:pt x="9903" y="1"/>
                  </a:lnTo>
                  <a:cubicBezTo>
                    <a:pt x="9016" y="391"/>
                    <a:pt x="8164" y="1704"/>
                    <a:pt x="8767" y="2769"/>
                  </a:cubicBezTo>
                  <a:cubicBezTo>
                    <a:pt x="8164" y="2414"/>
                    <a:pt x="7560" y="2130"/>
                    <a:pt x="6886" y="1917"/>
                  </a:cubicBezTo>
                  <a:cubicBezTo>
                    <a:pt x="6275" y="1741"/>
                    <a:pt x="5675" y="1653"/>
                    <a:pt x="5093" y="1653"/>
                  </a:cubicBezTo>
                  <a:cubicBezTo>
                    <a:pt x="4153" y="1653"/>
                    <a:pt x="3260" y="1883"/>
                    <a:pt x="2449" y="2343"/>
                  </a:cubicBezTo>
                  <a:cubicBezTo>
                    <a:pt x="1385" y="2911"/>
                    <a:pt x="639" y="3905"/>
                    <a:pt x="320" y="5147"/>
                  </a:cubicBezTo>
                  <a:cubicBezTo>
                    <a:pt x="0" y="6460"/>
                    <a:pt x="213" y="7880"/>
                    <a:pt x="959" y="9051"/>
                  </a:cubicBezTo>
                  <a:cubicBezTo>
                    <a:pt x="1101" y="9300"/>
                    <a:pt x="1278" y="9513"/>
                    <a:pt x="1491" y="9690"/>
                  </a:cubicBezTo>
                  <a:cubicBezTo>
                    <a:pt x="2248" y="10447"/>
                    <a:pt x="3267" y="10856"/>
                    <a:pt x="4305" y="10856"/>
                  </a:cubicBezTo>
                  <a:cubicBezTo>
                    <a:pt x="5017" y="10856"/>
                    <a:pt x="5738" y="10663"/>
                    <a:pt x="6389" y="10258"/>
                  </a:cubicBezTo>
                  <a:cubicBezTo>
                    <a:pt x="6602" y="10116"/>
                    <a:pt x="6779" y="9974"/>
                    <a:pt x="6921" y="9797"/>
                  </a:cubicBezTo>
                  <a:cubicBezTo>
                    <a:pt x="8093" y="8625"/>
                    <a:pt x="8732" y="6957"/>
                    <a:pt x="7347" y="5395"/>
                  </a:cubicBezTo>
                  <a:cubicBezTo>
                    <a:pt x="6728" y="4697"/>
                    <a:pt x="5967" y="4375"/>
                    <a:pt x="5258" y="4375"/>
                  </a:cubicBezTo>
                  <a:cubicBezTo>
                    <a:pt x="4381" y="4375"/>
                    <a:pt x="3583" y="4867"/>
                    <a:pt x="3230" y="5750"/>
                  </a:cubicBezTo>
                  <a:cubicBezTo>
                    <a:pt x="3940" y="5679"/>
                    <a:pt x="4721" y="5182"/>
                    <a:pt x="4969" y="5147"/>
                  </a:cubicBezTo>
                  <a:lnTo>
                    <a:pt x="4969" y="5147"/>
                  </a:lnTo>
                  <a:cubicBezTo>
                    <a:pt x="4604" y="5737"/>
                    <a:pt x="4789" y="5793"/>
                    <a:pt x="5188" y="5793"/>
                  </a:cubicBezTo>
                  <a:cubicBezTo>
                    <a:pt x="5282" y="5793"/>
                    <a:pt x="5388" y="5790"/>
                    <a:pt x="5501" y="5790"/>
                  </a:cubicBezTo>
                  <a:cubicBezTo>
                    <a:pt x="6122" y="5790"/>
                    <a:pt x="6967" y="5884"/>
                    <a:pt x="7312" y="7099"/>
                  </a:cubicBezTo>
                  <a:cubicBezTo>
                    <a:pt x="7383" y="7419"/>
                    <a:pt x="7383" y="7773"/>
                    <a:pt x="7312" y="8128"/>
                  </a:cubicBezTo>
                  <a:cubicBezTo>
                    <a:pt x="7134" y="8838"/>
                    <a:pt x="6708" y="9442"/>
                    <a:pt x="6105" y="9832"/>
                  </a:cubicBezTo>
                  <a:cubicBezTo>
                    <a:pt x="5538" y="10185"/>
                    <a:pt x="4907" y="10355"/>
                    <a:pt x="4284" y="10355"/>
                  </a:cubicBezTo>
                  <a:cubicBezTo>
                    <a:pt x="3154" y="10355"/>
                    <a:pt x="2048" y="9797"/>
                    <a:pt x="1385" y="8767"/>
                  </a:cubicBezTo>
                  <a:cubicBezTo>
                    <a:pt x="746" y="7738"/>
                    <a:pt x="533" y="6460"/>
                    <a:pt x="817" y="5253"/>
                  </a:cubicBezTo>
                  <a:cubicBezTo>
                    <a:pt x="1101" y="4189"/>
                    <a:pt x="1775" y="3301"/>
                    <a:pt x="2698" y="2769"/>
                  </a:cubicBezTo>
                  <a:cubicBezTo>
                    <a:pt x="3428" y="2361"/>
                    <a:pt x="4223" y="2161"/>
                    <a:pt x="5060" y="2161"/>
                  </a:cubicBezTo>
                  <a:cubicBezTo>
                    <a:pt x="5606" y="2161"/>
                    <a:pt x="6169" y="2246"/>
                    <a:pt x="6744" y="2414"/>
                  </a:cubicBezTo>
                  <a:cubicBezTo>
                    <a:pt x="8696" y="2982"/>
                    <a:pt x="10506" y="4473"/>
                    <a:pt x="11536" y="6389"/>
                  </a:cubicBezTo>
                  <a:cubicBezTo>
                    <a:pt x="11571" y="6496"/>
                    <a:pt x="11606" y="6567"/>
                    <a:pt x="11642" y="6638"/>
                  </a:cubicBezTo>
                  <a:cubicBezTo>
                    <a:pt x="11336" y="6351"/>
                    <a:pt x="10968" y="6219"/>
                    <a:pt x="10605" y="6219"/>
                  </a:cubicBezTo>
                  <a:cubicBezTo>
                    <a:pt x="9618" y="6219"/>
                    <a:pt x="8662" y="7192"/>
                    <a:pt x="9051" y="8696"/>
                  </a:cubicBezTo>
                  <a:cubicBezTo>
                    <a:pt x="9189" y="8374"/>
                    <a:pt x="10042" y="7769"/>
                    <a:pt x="10964" y="7769"/>
                  </a:cubicBezTo>
                  <a:cubicBezTo>
                    <a:pt x="11464" y="7769"/>
                    <a:pt x="11985" y="7948"/>
                    <a:pt x="12423" y="8448"/>
                  </a:cubicBezTo>
                  <a:cubicBezTo>
                    <a:pt x="13644" y="9879"/>
                    <a:pt x="13836" y="15804"/>
                    <a:pt x="13809" y="16036"/>
                  </a:cubicBezTo>
                  <a:lnTo>
                    <a:pt x="13809" y="16036"/>
                  </a:lnTo>
                  <a:cubicBezTo>
                    <a:pt x="13854" y="15831"/>
                    <a:pt x="14292" y="13159"/>
                    <a:pt x="13381" y="9797"/>
                  </a:cubicBezTo>
                  <a:cubicBezTo>
                    <a:pt x="12529" y="5111"/>
                    <a:pt x="9441" y="2662"/>
                    <a:pt x="9903" y="1"/>
                  </a:cubicBezTo>
                  <a:close/>
                  <a:moveTo>
                    <a:pt x="13809" y="16036"/>
                  </a:moveTo>
                  <a:cubicBezTo>
                    <a:pt x="13808" y="16039"/>
                    <a:pt x="13808" y="16041"/>
                    <a:pt x="13807" y="16043"/>
                  </a:cubicBezTo>
                  <a:cubicBezTo>
                    <a:pt x="13808" y="16043"/>
                    <a:pt x="13808" y="16040"/>
                    <a:pt x="13809" y="160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8"/>
            <p:cNvSpPr/>
            <p:nvPr/>
          </p:nvSpPr>
          <p:spPr>
            <a:xfrm>
              <a:off x="2468179" y="1159959"/>
              <a:ext cx="108449" cy="152937"/>
            </a:xfrm>
            <a:custGeom>
              <a:avLst/>
              <a:gdLst/>
              <a:ahLst/>
              <a:cxnLst/>
              <a:rect l="l" t="t" r="r" b="b"/>
              <a:pathLst>
                <a:path w="4934" h="6958" extrusionOk="0">
                  <a:moveTo>
                    <a:pt x="3940" y="1"/>
                  </a:moveTo>
                  <a:lnTo>
                    <a:pt x="3940" y="1"/>
                  </a:lnTo>
                  <a:cubicBezTo>
                    <a:pt x="1314" y="1669"/>
                    <a:pt x="320" y="2805"/>
                    <a:pt x="0" y="6957"/>
                  </a:cubicBezTo>
                  <a:cubicBezTo>
                    <a:pt x="284" y="4083"/>
                    <a:pt x="4934" y="2379"/>
                    <a:pt x="2840" y="2024"/>
                  </a:cubicBezTo>
                  <a:cubicBezTo>
                    <a:pt x="2840" y="2024"/>
                    <a:pt x="4047" y="1350"/>
                    <a:pt x="3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28"/>
          <p:cNvGrpSpPr/>
          <p:nvPr/>
        </p:nvGrpSpPr>
        <p:grpSpPr>
          <a:xfrm>
            <a:off x="102198" y="113287"/>
            <a:ext cx="612911" cy="572725"/>
            <a:chOff x="2142084" y="1031244"/>
            <a:chExt cx="762992" cy="712965"/>
          </a:xfrm>
        </p:grpSpPr>
        <p:sp>
          <p:nvSpPr>
            <p:cNvPr id="1303" name="Google Shape;1303;p28"/>
            <p:cNvSpPr/>
            <p:nvPr/>
          </p:nvSpPr>
          <p:spPr>
            <a:xfrm>
              <a:off x="2466619" y="1367626"/>
              <a:ext cx="438457" cy="376583"/>
            </a:xfrm>
            <a:custGeom>
              <a:avLst/>
              <a:gdLst/>
              <a:ahLst/>
              <a:cxnLst/>
              <a:rect l="l" t="t" r="r" b="b"/>
              <a:pathLst>
                <a:path w="19948" h="17133" extrusionOk="0">
                  <a:moveTo>
                    <a:pt x="7870" y="0"/>
                  </a:moveTo>
                  <a:cubicBezTo>
                    <a:pt x="7376" y="0"/>
                    <a:pt x="6880" y="57"/>
                    <a:pt x="6389" y="171"/>
                  </a:cubicBezTo>
                  <a:cubicBezTo>
                    <a:pt x="4863" y="562"/>
                    <a:pt x="3621" y="1520"/>
                    <a:pt x="2911" y="2833"/>
                  </a:cubicBezTo>
                  <a:cubicBezTo>
                    <a:pt x="1988" y="4466"/>
                    <a:pt x="1810" y="6383"/>
                    <a:pt x="2378" y="8370"/>
                  </a:cubicBezTo>
                  <a:cubicBezTo>
                    <a:pt x="2627" y="9151"/>
                    <a:pt x="2982" y="9932"/>
                    <a:pt x="3443" y="10677"/>
                  </a:cubicBezTo>
                  <a:cubicBezTo>
                    <a:pt x="3129" y="10504"/>
                    <a:pt x="2799" y="10428"/>
                    <a:pt x="2472" y="10428"/>
                  </a:cubicBezTo>
                  <a:cubicBezTo>
                    <a:pt x="1397" y="10428"/>
                    <a:pt x="354" y="11245"/>
                    <a:pt x="0" y="12062"/>
                  </a:cubicBezTo>
                  <a:cubicBezTo>
                    <a:pt x="213" y="12027"/>
                    <a:pt x="424" y="12011"/>
                    <a:pt x="635" y="12011"/>
                  </a:cubicBezTo>
                  <a:cubicBezTo>
                    <a:pt x="3706" y="12011"/>
                    <a:pt x="6728" y="15431"/>
                    <a:pt x="12174" y="16427"/>
                  </a:cubicBezTo>
                  <a:cubicBezTo>
                    <a:pt x="14272" y="16987"/>
                    <a:pt x="16146" y="17133"/>
                    <a:pt x="17529" y="17133"/>
                  </a:cubicBezTo>
                  <a:cubicBezTo>
                    <a:pt x="18954" y="17133"/>
                    <a:pt x="19857" y="16978"/>
                    <a:pt x="19947" y="16960"/>
                  </a:cubicBezTo>
                  <a:lnTo>
                    <a:pt x="19841" y="16356"/>
                  </a:lnTo>
                  <a:cubicBezTo>
                    <a:pt x="19809" y="16356"/>
                    <a:pt x="18941" y="16505"/>
                    <a:pt x="17544" y="16505"/>
                  </a:cubicBezTo>
                  <a:cubicBezTo>
                    <a:pt x="15815" y="16505"/>
                    <a:pt x="13275" y="16277"/>
                    <a:pt x="10506" y="15256"/>
                  </a:cubicBezTo>
                  <a:cubicBezTo>
                    <a:pt x="7454" y="13730"/>
                    <a:pt x="10187" y="11316"/>
                    <a:pt x="10790" y="11032"/>
                  </a:cubicBezTo>
                  <a:cubicBezTo>
                    <a:pt x="10508" y="10961"/>
                    <a:pt x="10241" y="10928"/>
                    <a:pt x="9991" y="10928"/>
                  </a:cubicBezTo>
                  <a:cubicBezTo>
                    <a:pt x="8002" y="10928"/>
                    <a:pt x="7068" y="13001"/>
                    <a:pt x="8235" y="14262"/>
                  </a:cubicBezTo>
                  <a:cubicBezTo>
                    <a:pt x="8128" y="14191"/>
                    <a:pt x="8057" y="14156"/>
                    <a:pt x="7951" y="14120"/>
                  </a:cubicBezTo>
                  <a:cubicBezTo>
                    <a:pt x="5573" y="12807"/>
                    <a:pt x="3692" y="10606"/>
                    <a:pt x="3017" y="8193"/>
                  </a:cubicBezTo>
                  <a:cubicBezTo>
                    <a:pt x="2485" y="6383"/>
                    <a:pt x="2627" y="4644"/>
                    <a:pt x="3443" y="3153"/>
                  </a:cubicBezTo>
                  <a:cubicBezTo>
                    <a:pt x="4118" y="1982"/>
                    <a:pt x="5218" y="1165"/>
                    <a:pt x="6567" y="810"/>
                  </a:cubicBezTo>
                  <a:cubicBezTo>
                    <a:pt x="7001" y="694"/>
                    <a:pt x="7449" y="637"/>
                    <a:pt x="7897" y="637"/>
                  </a:cubicBezTo>
                  <a:cubicBezTo>
                    <a:pt x="8948" y="637"/>
                    <a:pt x="10001" y="948"/>
                    <a:pt x="10897" y="1520"/>
                  </a:cubicBezTo>
                  <a:cubicBezTo>
                    <a:pt x="12884" y="2762"/>
                    <a:pt x="13452" y="5424"/>
                    <a:pt x="12210" y="7376"/>
                  </a:cubicBezTo>
                  <a:cubicBezTo>
                    <a:pt x="11713" y="8157"/>
                    <a:pt x="10968" y="8654"/>
                    <a:pt x="10116" y="8867"/>
                  </a:cubicBezTo>
                  <a:cubicBezTo>
                    <a:pt x="9853" y="8911"/>
                    <a:pt x="9576" y="8941"/>
                    <a:pt x="9302" y="8941"/>
                  </a:cubicBezTo>
                  <a:cubicBezTo>
                    <a:pt x="9133" y="8941"/>
                    <a:pt x="8965" y="8930"/>
                    <a:pt x="8803" y="8903"/>
                  </a:cubicBezTo>
                  <a:cubicBezTo>
                    <a:pt x="6289" y="8176"/>
                    <a:pt x="7677" y="5717"/>
                    <a:pt x="6992" y="5717"/>
                  </a:cubicBezTo>
                  <a:cubicBezTo>
                    <a:pt x="6874" y="5717"/>
                    <a:pt x="6695" y="5790"/>
                    <a:pt x="6425" y="5957"/>
                  </a:cubicBezTo>
                  <a:cubicBezTo>
                    <a:pt x="6460" y="5673"/>
                    <a:pt x="7063" y="4679"/>
                    <a:pt x="7134" y="3827"/>
                  </a:cubicBezTo>
                  <a:lnTo>
                    <a:pt x="7134" y="3827"/>
                  </a:lnTo>
                  <a:cubicBezTo>
                    <a:pt x="5147" y="4608"/>
                    <a:pt x="4756" y="7199"/>
                    <a:pt x="6708" y="8903"/>
                  </a:cubicBezTo>
                  <a:cubicBezTo>
                    <a:pt x="7499" y="9607"/>
                    <a:pt x="8308" y="9898"/>
                    <a:pt x="9087" y="9898"/>
                  </a:cubicBezTo>
                  <a:cubicBezTo>
                    <a:pt x="10230" y="9898"/>
                    <a:pt x="11309" y="9271"/>
                    <a:pt x="12174" y="8406"/>
                  </a:cubicBezTo>
                  <a:cubicBezTo>
                    <a:pt x="12387" y="8193"/>
                    <a:pt x="12565" y="7980"/>
                    <a:pt x="12742" y="7731"/>
                  </a:cubicBezTo>
                  <a:cubicBezTo>
                    <a:pt x="13985" y="5744"/>
                    <a:pt x="13665" y="3224"/>
                    <a:pt x="12068" y="1627"/>
                  </a:cubicBezTo>
                  <a:cubicBezTo>
                    <a:pt x="11819" y="1378"/>
                    <a:pt x="11536" y="1165"/>
                    <a:pt x="11252" y="952"/>
                  </a:cubicBezTo>
                  <a:cubicBezTo>
                    <a:pt x="10224" y="326"/>
                    <a:pt x="9055" y="0"/>
                    <a:pt x="7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8"/>
            <p:cNvSpPr/>
            <p:nvPr/>
          </p:nvSpPr>
          <p:spPr>
            <a:xfrm>
              <a:off x="2265238" y="1275222"/>
              <a:ext cx="280970" cy="296290"/>
            </a:xfrm>
            <a:custGeom>
              <a:avLst/>
              <a:gdLst/>
              <a:ahLst/>
              <a:cxnLst/>
              <a:rect l="l" t="t" r="r" b="b"/>
              <a:pathLst>
                <a:path w="12783" h="13480" extrusionOk="0">
                  <a:moveTo>
                    <a:pt x="3946" y="1"/>
                  </a:moveTo>
                  <a:cubicBezTo>
                    <a:pt x="2383" y="1"/>
                    <a:pt x="862" y="1146"/>
                    <a:pt x="538" y="2707"/>
                  </a:cubicBezTo>
                  <a:cubicBezTo>
                    <a:pt x="1" y="4522"/>
                    <a:pt x="1563" y="6245"/>
                    <a:pt x="3155" y="6245"/>
                  </a:cubicBezTo>
                  <a:cubicBezTo>
                    <a:pt x="3774" y="6245"/>
                    <a:pt x="4397" y="5985"/>
                    <a:pt x="4903" y="5369"/>
                  </a:cubicBezTo>
                  <a:cubicBezTo>
                    <a:pt x="5152" y="4979"/>
                    <a:pt x="5294" y="4553"/>
                    <a:pt x="5258" y="4127"/>
                  </a:cubicBezTo>
                  <a:lnTo>
                    <a:pt x="5258" y="4127"/>
                  </a:lnTo>
                  <a:cubicBezTo>
                    <a:pt x="4978" y="4804"/>
                    <a:pt x="4223" y="5082"/>
                    <a:pt x="3566" y="5082"/>
                  </a:cubicBezTo>
                  <a:cubicBezTo>
                    <a:pt x="3224" y="5082"/>
                    <a:pt x="2909" y="5006"/>
                    <a:pt x="2703" y="4872"/>
                  </a:cubicBezTo>
                  <a:cubicBezTo>
                    <a:pt x="3945" y="3843"/>
                    <a:pt x="1318" y="3098"/>
                    <a:pt x="1709" y="1749"/>
                  </a:cubicBezTo>
                  <a:cubicBezTo>
                    <a:pt x="2259" y="1086"/>
                    <a:pt x="3074" y="755"/>
                    <a:pt x="3909" y="755"/>
                  </a:cubicBezTo>
                  <a:cubicBezTo>
                    <a:pt x="4907" y="755"/>
                    <a:pt x="5934" y="1228"/>
                    <a:pt x="6571" y="2175"/>
                  </a:cubicBezTo>
                  <a:cubicBezTo>
                    <a:pt x="7565" y="3417"/>
                    <a:pt x="7743" y="5582"/>
                    <a:pt x="7530" y="7179"/>
                  </a:cubicBezTo>
                  <a:cubicBezTo>
                    <a:pt x="7317" y="9131"/>
                    <a:pt x="7672" y="11155"/>
                    <a:pt x="8736" y="12823"/>
                  </a:cubicBezTo>
                  <a:cubicBezTo>
                    <a:pt x="8701" y="13000"/>
                    <a:pt x="8736" y="13178"/>
                    <a:pt x="8878" y="13320"/>
                  </a:cubicBezTo>
                  <a:cubicBezTo>
                    <a:pt x="8967" y="13426"/>
                    <a:pt x="9091" y="13479"/>
                    <a:pt x="9216" y="13479"/>
                  </a:cubicBezTo>
                  <a:cubicBezTo>
                    <a:pt x="9340" y="13479"/>
                    <a:pt x="9464" y="13426"/>
                    <a:pt x="9553" y="13320"/>
                  </a:cubicBezTo>
                  <a:cubicBezTo>
                    <a:pt x="9766" y="13142"/>
                    <a:pt x="9766" y="12823"/>
                    <a:pt x="9553" y="12645"/>
                  </a:cubicBezTo>
                  <a:cubicBezTo>
                    <a:pt x="9482" y="12539"/>
                    <a:pt x="9375" y="12503"/>
                    <a:pt x="9304" y="12503"/>
                  </a:cubicBezTo>
                  <a:cubicBezTo>
                    <a:pt x="7849" y="10019"/>
                    <a:pt x="7814" y="7037"/>
                    <a:pt x="8914" y="4482"/>
                  </a:cubicBezTo>
                  <a:cubicBezTo>
                    <a:pt x="9411" y="3417"/>
                    <a:pt x="10156" y="3098"/>
                    <a:pt x="11185" y="2601"/>
                  </a:cubicBezTo>
                  <a:cubicBezTo>
                    <a:pt x="12321" y="2068"/>
                    <a:pt x="12250" y="1146"/>
                    <a:pt x="12783" y="45"/>
                  </a:cubicBezTo>
                  <a:lnTo>
                    <a:pt x="12783" y="45"/>
                  </a:lnTo>
                  <a:cubicBezTo>
                    <a:pt x="12641" y="81"/>
                    <a:pt x="12499" y="152"/>
                    <a:pt x="12392" y="223"/>
                  </a:cubicBezTo>
                  <a:cubicBezTo>
                    <a:pt x="10476" y="1075"/>
                    <a:pt x="9056" y="2672"/>
                    <a:pt x="8240" y="4553"/>
                  </a:cubicBezTo>
                  <a:cubicBezTo>
                    <a:pt x="7991" y="2601"/>
                    <a:pt x="6926" y="755"/>
                    <a:pt x="4903" y="152"/>
                  </a:cubicBezTo>
                  <a:cubicBezTo>
                    <a:pt x="4589" y="49"/>
                    <a:pt x="4267" y="1"/>
                    <a:pt x="3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8"/>
            <p:cNvSpPr/>
            <p:nvPr/>
          </p:nvSpPr>
          <p:spPr>
            <a:xfrm>
              <a:off x="2142084" y="1031244"/>
              <a:ext cx="314138" cy="352647"/>
            </a:xfrm>
            <a:custGeom>
              <a:avLst/>
              <a:gdLst/>
              <a:ahLst/>
              <a:cxnLst/>
              <a:rect l="l" t="t" r="r" b="b"/>
              <a:pathLst>
                <a:path w="14292" h="16044" extrusionOk="0">
                  <a:moveTo>
                    <a:pt x="9903" y="1"/>
                  </a:moveTo>
                  <a:lnTo>
                    <a:pt x="9903" y="1"/>
                  </a:lnTo>
                  <a:cubicBezTo>
                    <a:pt x="9016" y="391"/>
                    <a:pt x="8164" y="1704"/>
                    <a:pt x="8767" y="2769"/>
                  </a:cubicBezTo>
                  <a:cubicBezTo>
                    <a:pt x="8164" y="2414"/>
                    <a:pt x="7560" y="2130"/>
                    <a:pt x="6886" y="1917"/>
                  </a:cubicBezTo>
                  <a:cubicBezTo>
                    <a:pt x="6275" y="1741"/>
                    <a:pt x="5675" y="1653"/>
                    <a:pt x="5093" y="1653"/>
                  </a:cubicBezTo>
                  <a:cubicBezTo>
                    <a:pt x="4153" y="1653"/>
                    <a:pt x="3260" y="1883"/>
                    <a:pt x="2449" y="2343"/>
                  </a:cubicBezTo>
                  <a:cubicBezTo>
                    <a:pt x="1385" y="2911"/>
                    <a:pt x="639" y="3905"/>
                    <a:pt x="320" y="5147"/>
                  </a:cubicBezTo>
                  <a:cubicBezTo>
                    <a:pt x="0" y="6460"/>
                    <a:pt x="213" y="7880"/>
                    <a:pt x="959" y="9051"/>
                  </a:cubicBezTo>
                  <a:cubicBezTo>
                    <a:pt x="1101" y="9300"/>
                    <a:pt x="1278" y="9513"/>
                    <a:pt x="1491" y="9690"/>
                  </a:cubicBezTo>
                  <a:cubicBezTo>
                    <a:pt x="2248" y="10447"/>
                    <a:pt x="3267" y="10856"/>
                    <a:pt x="4305" y="10856"/>
                  </a:cubicBezTo>
                  <a:cubicBezTo>
                    <a:pt x="5017" y="10856"/>
                    <a:pt x="5738" y="10663"/>
                    <a:pt x="6389" y="10258"/>
                  </a:cubicBezTo>
                  <a:cubicBezTo>
                    <a:pt x="6602" y="10116"/>
                    <a:pt x="6779" y="9974"/>
                    <a:pt x="6921" y="9797"/>
                  </a:cubicBezTo>
                  <a:cubicBezTo>
                    <a:pt x="8093" y="8625"/>
                    <a:pt x="8732" y="6957"/>
                    <a:pt x="7347" y="5395"/>
                  </a:cubicBezTo>
                  <a:cubicBezTo>
                    <a:pt x="6728" y="4697"/>
                    <a:pt x="5967" y="4375"/>
                    <a:pt x="5258" y="4375"/>
                  </a:cubicBezTo>
                  <a:cubicBezTo>
                    <a:pt x="4381" y="4375"/>
                    <a:pt x="3583" y="4867"/>
                    <a:pt x="3230" y="5750"/>
                  </a:cubicBezTo>
                  <a:cubicBezTo>
                    <a:pt x="3940" y="5679"/>
                    <a:pt x="4721" y="5182"/>
                    <a:pt x="4969" y="5147"/>
                  </a:cubicBezTo>
                  <a:lnTo>
                    <a:pt x="4969" y="5147"/>
                  </a:lnTo>
                  <a:cubicBezTo>
                    <a:pt x="4604" y="5737"/>
                    <a:pt x="4789" y="5793"/>
                    <a:pt x="5188" y="5793"/>
                  </a:cubicBezTo>
                  <a:cubicBezTo>
                    <a:pt x="5282" y="5793"/>
                    <a:pt x="5388" y="5790"/>
                    <a:pt x="5501" y="5790"/>
                  </a:cubicBezTo>
                  <a:cubicBezTo>
                    <a:pt x="6122" y="5790"/>
                    <a:pt x="6967" y="5884"/>
                    <a:pt x="7312" y="7099"/>
                  </a:cubicBezTo>
                  <a:cubicBezTo>
                    <a:pt x="7383" y="7419"/>
                    <a:pt x="7383" y="7773"/>
                    <a:pt x="7312" y="8128"/>
                  </a:cubicBezTo>
                  <a:cubicBezTo>
                    <a:pt x="7134" y="8838"/>
                    <a:pt x="6708" y="9442"/>
                    <a:pt x="6105" y="9832"/>
                  </a:cubicBezTo>
                  <a:cubicBezTo>
                    <a:pt x="5538" y="10185"/>
                    <a:pt x="4907" y="10355"/>
                    <a:pt x="4284" y="10355"/>
                  </a:cubicBezTo>
                  <a:cubicBezTo>
                    <a:pt x="3154" y="10355"/>
                    <a:pt x="2048" y="9797"/>
                    <a:pt x="1385" y="8767"/>
                  </a:cubicBezTo>
                  <a:cubicBezTo>
                    <a:pt x="746" y="7738"/>
                    <a:pt x="533" y="6460"/>
                    <a:pt x="817" y="5253"/>
                  </a:cubicBezTo>
                  <a:cubicBezTo>
                    <a:pt x="1101" y="4189"/>
                    <a:pt x="1775" y="3301"/>
                    <a:pt x="2698" y="2769"/>
                  </a:cubicBezTo>
                  <a:cubicBezTo>
                    <a:pt x="3428" y="2361"/>
                    <a:pt x="4223" y="2161"/>
                    <a:pt x="5060" y="2161"/>
                  </a:cubicBezTo>
                  <a:cubicBezTo>
                    <a:pt x="5606" y="2161"/>
                    <a:pt x="6169" y="2246"/>
                    <a:pt x="6744" y="2414"/>
                  </a:cubicBezTo>
                  <a:cubicBezTo>
                    <a:pt x="8696" y="2982"/>
                    <a:pt x="10506" y="4473"/>
                    <a:pt x="11536" y="6389"/>
                  </a:cubicBezTo>
                  <a:cubicBezTo>
                    <a:pt x="11571" y="6496"/>
                    <a:pt x="11606" y="6567"/>
                    <a:pt x="11642" y="6638"/>
                  </a:cubicBezTo>
                  <a:cubicBezTo>
                    <a:pt x="11336" y="6351"/>
                    <a:pt x="10968" y="6219"/>
                    <a:pt x="10605" y="6219"/>
                  </a:cubicBezTo>
                  <a:cubicBezTo>
                    <a:pt x="9618" y="6219"/>
                    <a:pt x="8662" y="7192"/>
                    <a:pt x="9051" y="8696"/>
                  </a:cubicBezTo>
                  <a:cubicBezTo>
                    <a:pt x="9189" y="8374"/>
                    <a:pt x="10042" y="7769"/>
                    <a:pt x="10964" y="7769"/>
                  </a:cubicBezTo>
                  <a:cubicBezTo>
                    <a:pt x="11464" y="7769"/>
                    <a:pt x="11985" y="7948"/>
                    <a:pt x="12423" y="8448"/>
                  </a:cubicBezTo>
                  <a:cubicBezTo>
                    <a:pt x="13644" y="9879"/>
                    <a:pt x="13836" y="15804"/>
                    <a:pt x="13809" y="16036"/>
                  </a:cubicBezTo>
                  <a:lnTo>
                    <a:pt x="13809" y="16036"/>
                  </a:lnTo>
                  <a:cubicBezTo>
                    <a:pt x="13854" y="15831"/>
                    <a:pt x="14292" y="13159"/>
                    <a:pt x="13381" y="9797"/>
                  </a:cubicBezTo>
                  <a:cubicBezTo>
                    <a:pt x="12529" y="5111"/>
                    <a:pt x="9441" y="2662"/>
                    <a:pt x="9903" y="1"/>
                  </a:cubicBezTo>
                  <a:close/>
                  <a:moveTo>
                    <a:pt x="13809" y="16036"/>
                  </a:moveTo>
                  <a:cubicBezTo>
                    <a:pt x="13808" y="16039"/>
                    <a:pt x="13808" y="16041"/>
                    <a:pt x="13807" y="16043"/>
                  </a:cubicBezTo>
                  <a:cubicBezTo>
                    <a:pt x="13808" y="16043"/>
                    <a:pt x="13808" y="16040"/>
                    <a:pt x="13809" y="160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8"/>
            <p:cNvSpPr/>
            <p:nvPr/>
          </p:nvSpPr>
          <p:spPr>
            <a:xfrm>
              <a:off x="2468179" y="1159959"/>
              <a:ext cx="108449" cy="152937"/>
            </a:xfrm>
            <a:custGeom>
              <a:avLst/>
              <a:gdLst/>
              <a:ahLst/>
              <a:cxnLst/>
              <a:rect l="l" t="t" r="r" b="b"/>
              <a:pathLst>
                <a:path w="4934" h="6958" extrusionOk="0">
                  <a:moveTo>
                    <a:pt x="3940" y="1"/>
                  </a:moveTo>
                  <a:lnTo>
                    <a:pt x="3940" y="1"/>
                  </a:lnTo>
                  <a:cubicBezTo>
                    <a:pt x="1314" y="1669"/>
                    <a:pt x="320" y="2805"/>
                    <a:pt x="0" y="6957"/>
                  </a:cubicBezTo>
                  <a:cubicBezTo>
                    <a:pt x="284" y="4083"/>
                    <a:pt x="4934" y="2379"/>
                    <a:pt x="2840" y="2024"/>
                  </a:cubicBezTo>
                  <a:cubicBezTo>
                    <a:pt x="2840" y="2024"/>
                    <a:pt x="4047" y="1350"/>
                    <a:pt x="3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07" name="Google Shape;1307;p28"/>
          <p:cNvPicPr preferRelativeResize="0"/>
          <p:nvPr/>
        </p:nvPicPr>
        <p:blipFill>
          <a:blip r:embed="rId6">
            <a:alphaModFix/>
          </a:blip>
          <a:stretch>
            <a:fillRect/>
          </a:stretch>
        </p:blipFill>
        <p:spPr>
          <a:xfrm rot="9430512" flipH="1">
            <a:off x="79751" y="4209754"/>
            <a:ext cx="844300" cy="1011568"/>
          </a:xfrm>
          <a:prstGeom prst="rect">
            <a:avLst/>
          </a:prstGeom>
          <a:noFill/>
          <a:ln>
            <a:noFill/>
          </a:ln>
        </p:spPr>
      </p:pic>
      <p:pic>
        <p:nvPicPr>
          <p:cNvPr id="1308" name="Google Shape;1308;p28"/>
          <p:cNvPicPr preferRelativeResize="0"/>
          <p:nvPr/>
        </p:nvPicPr>
        <p:blipFill>
          <a:blip r:embed="rId7">
            <a:alphaModFix amt="52999"/>
          </a:blip>
          <a:stretch>
            <a:fillRect/>
          </a:stretch>
        </p:blipFill>
        <p:spPr>
          <a:xfrm rot="8100006">
            <a:off x="7904589" y="4550510"/>
            <a:ext cx="497121" cy="1068605"/>
          </a:xfrm>
          <a:prstGeom prst="rect">
            <a:avLst/>
          </a:prstGeom>
          <a:noFill/>
          <a:ln>
            <a:noFill/>
          </a:ln>
        </p:spPr>
      </p:pic>
      <p:pic>
        <p:nvPicPr>
          <p:cNvPr id="1309" name="Google Shape;1309;p28"/>
          <p:cNvPicPr preferRelativeResize="0"/>
          <p:nvPr/>
        </p:nvPicPr>
        <p:blipFill rotWithShape="1">
          <a:blip r:embed="rId8">
            <a:alphaModFix/>
          </a:blip>
          <a:srcRect r="41755" b="53733"/>
          <a:stretch/>
        </p:blipFill>
        <p:spPr>
          <a:xfrm>
            <a:off x="8477005" y="4632150"/>
            <a:ext cx="590665" cy="511350"/>
          </a:xfrm>
          <a:prstGeom prst="rect">
            <a:avLst/>
          </a:prstGeom>
          <a:noFill/>
          <a:ln>
            <a:noFill/>
          </a:ln>
        </p:spPr>
      </p:pic>
      <p:pic>
        <p:nvPicPr>
          <p:cNvPr id="1310" name="Google Shape;1310;p28"/>
          <p:cNvPicPr preferRelativeResize="0"/>
          <p:nvPr/>
        </p:nvPicPr>
        <p:blipFill>
          <a:blip r:embed="rId9">
            <a:alphaModFix amt="66000"/>
          </a:blip>
          <a:stretch>
            <a:fillRect/>
          </a:stretch>
        </p:blipFill>
        <p:spPr>
          <a:xfrm>
            <a:off x="1166250" y="4632150"/>
            <a:ext cx="505075" cy="511350"/>
          </a:xfrm>
          <a:prstGeom prst="rect">
            <a:avLst/>
          </a:prstGeom>
          <a:noFill/>
          <a:ln>
            <a:noFill/>
          </a:ln>
        </p:spPr>
      </p:pic>
      <p:pic>
        <p:nvPicPr>
          <p:cNvPr id="1311" name="Google Shape;1311;p28"/>
          <p:cNvPicPr preferRelativeResize="0"/>
          <p:nvPr/>
        </p:nvPicPr>
        <p:blipFill>
          <a:blip r:embed="rId10">
            <a:alphaModFix/>
          </a:blip>
          <a:stretch>
            <a:fillRect/>
          </a:stretch>
        </p:blipFill>
        <p:spPr>
          <a:xfrm rot="1035213" flipH="1">
            <a:off x="7347864" y="4795673"/>
            <a:ext cx="229545" cy="184283"/>
          </a:xfrm>
          <a:prstGeom prst="rect">
            <a:avLst/>
          </a:prstGeom>
          <a:noFill/>
          <a:ln>
            <a:noFill/>
          </a:ln>
        </p:spPr>
      </p:pic>
      <p:pic>
        <p:nvPicPr>
          <p:cNvPr id="1312" name="Google Shape;1312;p28"/>
          <p:cNvPicPr preferRelativeResize="0"/>
          <p:nvPr/>
        </p:nvPicPr>
        <p:blipFill>
          <a:blip r:embed="rId11">
            <a:alphaModFix/>
          </a:blip>
          <a:stretch>
            <a:fillRect/>
          </a:stretch>
        </p:blipFill>
        <p:spPr>
          <a:xfrm rot="4117979" flipH="1">
            <a:off x="7622235" y="-27252"/>
            <a:ext cx="687680" cy="714405"/>
          </a:xfrm>
          <a:prstGeom prst="rect">
            <a:avLst/>
          </a:prstGeom>
          <a:noFill/>
          <a:ln>
            <a:noFill/>
          </a:ln>
        </p:spPr>
      </p:pic>
      <p:pic>
        <p:nvPicPr>
          <p:cNvPr id="1313" name="Google Shape;1313;p28"/>
          <p:cNvPicPr preferRelativeResize="0"/>
          <p:nvPr/>
        </p:nvPicPr>
        <p:blipFill>
          <a:blip r:embed="rId12">
            <a:alphaModFix/>
          </a:blip>
          <a:stretch>
            <a:fillRect/>
          </a:stretch>
        </p:blipFill>
        <p:spPr>
          <a:xfrm rot="-3599975">
            <a:off x="858355" y="-42421"/>
            <a:ext cx="716864" cy="744728"/>
          </a:xfrm>
          <a:prstGeom prst="rect">
            <a:avLst/>
          </a:prstGeom>
          <a:noFill/>
          <a:ln>
            <a:noFill/>
          </a:ln>
        </p:spPr>
      </p:pic>
      <p:pic>
        <p:nvPicPr>
          <p:cNvPr id="1314" name="Google Shape;1314;p28"/>
          <p:cNvPicPr preferRelativeResize="0"/>
          <p:nvPr/>
        </p:nvPicPr>
        <p:blipFill>
          <a:blip r:embed="rId13">
            <a:alphaModFix/>
          </a:blip>
          <a:stretch>
            <a:fillRect/>
          </a:stretch>
        </p:blipFill>
        <p:spPr>
          <a:xfrm rot="5400000">
            <a:off x="1773902" y="26644"/>
            <a:ext cx="458275" cy="293987"/>
          </a:xfrm>
          <a:prstGeom prst="rect">
            <a:avLst/>
          </a:prstGeom>
          <a:noFill/>
          <a:ln>
            <a:noFill/>
          </a:ln>
        </p:spPr>
      </p:pic>
      <p:pic>
        <p:nvPicPr>
          <p:cNvPr id="1315" name="Google Shape;1315;p28"/>
          <p:cNvPicPr preferRelativeResize="0"/>
          <p:nvPr/>
        </p:nvPicPr>
        <p:blipFill>
          <a:blip r:embed="rId14">
            <a:alphaModFix/>
          </a:blip>
          <a:stretch>
            <a:fillRect/>
          </a:stretch>
        </p:blipFill>
        <p:spPr>
          <a:xfrm>
            <a:off x="6719688" y="-178745"/>
            <a:ext cx="625130" cy="581519"/>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Cormorant"/>
              <a:buNone/>
              <a:defRPr sz="3500" b="1">
                <a:solidFill>
                  <a:schemeClr val="dk1"/>
                </a:solidFill>
                <a:latin typeface="Cormorant"/>
                <a:ea typeface="Cormorant"/>
                <a:cs typeface="Cormorant"/>
                <a:sym typeface="Cormorant"/>
              </a:defRPr>
            </a:lvl1pPr>
            <a:lvl2pPr lvl="1" rtl="0">
              <a:spcBef>
                <a:spcPts val="0"/>
              </a:spcBef>
              <a:spcAft>
                <a:spcPts val="0"/>
              </a:spcAft>
              <a:buClr>
                <a:schemeClr val="dk1"/>
              </a:buClr>
              <a:buSzPts val="3500"/>
              <a:buFont typeface="Cormorant"/>
              <a:buNone/>
              <a:defRPr sz="3500">
                <a:solidFill>
                  <a:schemeClr val="dk1"/>
                </a:solidFill>
                <a:latin typeface="Cormorant"/>
                <a:ea typeface="Cormorant"/>
                <a:cs typeface="Cormorant"/>
                <a:sym typeface="Cormorant"/>
              </a:defRPr>
            </a:lvl2pPr>
            <a:lvl3pPr lvl="2" rtl="0">
              <a:spcBef>
                <a:spcPts val="0"/>
              </a:spcBef>
              <a:spcAft>
                <a:spcPts val="0"/>
              </a:spcAft>
              <a:buClr>
                <a:schemeClr val="dk1"/>
              </a:buClr>
              <a:buSzPts val="3500"/>
              <a:buFont typeface="Cormorant"/>
              <a:buNone/>
              <a:defRPr sz="3500">
                <a:solidFill>
                  <a:schemeClr val="dk1"/>
                </a:solidFill>
                <a:latin typeface="Cormorant"/>
                <a:ea typeface="Cormorant"/>
                <a:cs typeface="Cormorant"/>
                <a:sym typeface="Cormorant"/>
              </a:defRPr>
            </a:lvl3pPr>
            <a:lvl4pPr lvl="3" rtl="0">
              <a:spcBef>
                <a:spcPts val="0"/>
              </a:spcBef>
              <a:spcAft>
                <a:spcPts val="0"/>
              </a:spcAft>
              <a:buClr>
                <a:schemeClr val="dk1"/>
              </a:buClr>
              <a:buSzPts val="3500"/>
              <a:buFont typeface="Cormorant"/>
              <a:buNone/>
              <a:defRPr sz="3500">
                <a:solidFill>
                  <a:schemeClr val="dk1"/>
                </a:solidFill>
                <a:latin typeface="Cormorant"/>
                <a:ea typeface="Cormorant"/>
                <a:cs typeface="Cormorant"/>
                <a:sym typeface="Cormorant"/>
              </a:defRPr>
            </a:lvl4pPr>
            <a:lvl5pPr lvl="4" rtl="0">
              <a:spcBef>
                <a:spcPts val="0"/>
              </a:spcBef>
              <a:spcAft>
                <a:spcPts val="0"/>
              </a:spcAft>
              <a:buClr>
                <a:schemeClr val="dk1"/>
              </a:buClr>
              <a:buSzPts val="3500"/>
              <a:buFont typeface="Cormorant"/>
              <a:buNone/>
              <a:defRPr sz="3500">
                <a:solidFill>
                  <a:schemeClr val="dk1"/>
                </a:solidFill>
                <a:latin typeface="Cormorant"/>
                <a:ea typeface="Cormorant"/>
                <a:cs typeface="Cormorant"/>
                <a:sym typeface="Cormorant"/>
              </a:defRPr>
            </a:lvl5pPr>
            <a:lvl6pPr lvl="5" rtl="0">
              <a:spcBef>
                <a:spcPts val="0"/>
              </a:spcBef>
              <a:spcAft>
                <a:spcPts val="0"/>
              </a:spcAft>
              <a:buClr>
                <a:schemeClr val="dk1"/>
              </a:buClr>
              <a:buSzPts val="3500"/>
              <a:buFont typeface="Cormorant"/>
              <a:buNone/>
              <a:defRPr sz="3500">
                <a:solidFill>
                  <a:schemeClr val="dk1"/>
                </a:solidFill>
                <a:latin typeface="Cormorant"/>
                <a:ea typeface="Cormorant"/>
                <a:cs typeface="Cormorant"/>
                <a:sym typeface="Cormorant"/>
              </a:defRPr>
            </a:lvl6pPr>
            <a:lvl7pPr lvl="6" rtl="0">
              <a:spcBef>
                <a:spcPts val="0"/>
              </a:spcBef>
              <a:spcAft>
                <a:spcPts val="0"/>
              </a:spcAft>
              <a:buClr>
                <a:schemeClr val="dk1"/>
              </a:buClr>
              <a:buSzPts val="3500"/>
              <a:buFont typeface="Cormorant"/>
              <a:buNone/>
              <a:defRPr sz="3500">
                <a:solidFill>
                  <a:schemeClr val="dk1"/>
                </a:solidFill>
                <a:latin typeface="Cormorant"/>
                <a:ea typeface="Cormorant"/>
                <a:cs typeface="Cormorant"/>
                <a:sym typeface="Cormorant"/>
              </a:defRPr>
            </a:lvl7pPr>
            <a:lvl8pPr lvl="7" rtl="0">
              <a:spcBef>
                <a:spcPts val="0"/>
              </a:spcBef>
              <a:spcAft>
                <a:spcPts val="0"/>
              </a:spcAft>
              <a:buClr>
                <a:schemeClr val="dk1"/>
              </a:buClr>
              <a:buSzPts val="3500"/>
              <a:buFont typeface="Cormorant"/>
              <a:buNone/>
              <a:defRPr sz="3500">
                <a:solidFill>
                  <a:schemeClr val="dk1"/>
                </a:solidFill>
                <a:latin typeface="Cormorant"/>
                <a:ea typeface="Cormorant"/>
                <a:cs typeface="Cormorant"/>
                <a:sym typeface="Cormorant"/>
              </a:defRPr>
            </a:lvl8pPr>
            <a:lvl9pPr lvl="8" rtl="0">
              <a:spcBef>
                <a:spcPts val="0"/>
              </a:spcBef>
              <a:spcAft>
                <a:spcPts val="0"/>
              </a:spcAft>
              <a:buClr>
                <a:schemeClr val="dk1"/>
              </a:buClr>
              <a:buSzPts val="3500"/>
              <a:buFont typeface="Cormorant"/>
              <a:buNone/>
              <a:defRPr sz="3500">
                <a:solidFill>
                  <a:schemeClr val="dk1"/>
                </a:solidFill>
                <a:latin typeface="Cormorant"/>
                <a:ea typeface="Cormorant"/>
                <a:cs typeface="Cormorant"/>
                <a:sym typeface="Cormorant"/>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Belleza"/>
              <a:buChar char="●"/>
              <a:defRPr>
                <a:solidFill>
                  <a:schemeClr val="dk1"/>
                </a:solidFill>
                <a:latin typeface="Belleza"/>
                <a:ea typeface="Belleza"/>
                <a:cs typeface="Belleza"/>
                <a:sym typeface="Belleza"/>
              </a:defRPr>
            </a:lvl1pPr>
            <a:lvl2pPr marL="914400" lvl="1" indent="-317500">
              <a:lnSpc>
                <a:spcPct val="100000"/>
              </a:lnSpc>
              <a:spcBef>
                <a:spcPts val="1600"/>
              </a:spcBef>
              <a:spcAft>
                <a:spcPts val="0"/>
              </a:spcAft>
              <a:buClr>
                <a:schemeClr val="dk1"/>
              </a:buClr>
              <a:buSzPts val="1400"/>
              <a:buFont typeface="Belleza"/>
              <a:buChar char="○"/>
              <a:defRPr>
                <a:solidFill>
                  <a:schemeClr val="dk1"/>
                </a:solidFill>
                <a:latin typeface="Belleza"/>
                <a:ea typeface="Belleza"/>
                <a:cs typeface="Belleza"/>
                <a:sym typeface="Belleza"/>
              </a:defRPr>
            </a:lvl2pPr>
            <a:lvl3pPr marL="1371600" lvl="2" indent="-317500">
              <a:lnSpc>
                <a:spcPct val="100000"/>
              </a:lnSpc>
              <a:spcBef>
                <a:spcPts val="1600"/>
              </a:spcBef>
              <a:spcAft>
                <a:spcPts val="0"/>
              </a:spcAft>
              <a:buClr>
                <a:schemeClr val="dk1"/>
              </a:buClr>
              <a:buSzPts val="1400"/>
              <a:buFont typeface="Belleza"/>
              <a:buChar char="■"/>
              <a:defRPr>
                <a:solidFill>
                  <a:schemeClr val="dk1"/>
                </a:solidFill>
                <a:latin typeface="Belleza"/>
                <a:ea typeface="Belleza"/>
                <a:cs typeface="Belleza"/>
                <a:sym typeface="Belleza"/>
              </a:defRPr>
            </a:lvl3pPr>
            <a:lvl4pPr marL="1828800" lvl="3" indent="-317500">
              <a:lnSpc>
                <a:spcPct val="100000"/>
              </a:lnSpc>
              <a:spcBef>
                <a:spcPts val="1600"/>
              </a:spcBef>
              <a:spcAft>
                <a:spcPts val="0"/>
              </a:spcAft>
              <a:buClr>
                <a:schemeClr val="dk1"/>
              </a:buClr>
              <a:buSzPts val="1400"/>
              <a:buFont typeface="Belleza"/>
              <a:buChar char="●"/>
              <a:defRPr>
                <a:solidFill>
                  <a:schemeClr val="dk1"/>
                </a:solidFill>
                <a:latin typeface="Belleza"/>
                <a:ea typeface="Belleza"/>
                <a:cs typeface="Belleza"/>
                <a:sym typeface="Belleza"/>
              </a:defRPr>
            </a:lvl4pPr>
            <a:lvl5pPr marL="2286000" lvl="4" indent="-317500">
              <a:lnSpc>
                <a:spcPct val="100000"/>
              </a:lnSpc>
              <a:spcBef>
                <a:spcPts val="1600"/>
              </a:spcBef>
              <a:spcAft>
                <a:spcPts val="0"/>
              </a:spcAft>
              <a:buClr>
                <a:schemeClr val="dk1"/>
              </a:buClr>
              <a:buSzPts val="1400"/>
              <a:buFont typeface="Belleza"/>
              <a:buChar char="○"/>
              <a:defRPr>
                <a:solidFill>
                  <a:schemeClr val="dk1"/>
                </a:solidFill>
                <a:latin typeface="Belleza"/>
                <a:ea typeface="Belleza"/>
                <a:cs typeface="Belleza"/>
                <a:sym typeface="Belleza"/>
              </a:defRPr>
            </a:lvl5pPr>
            <a:lvl6pPr marL="2743200" lvl="5" indent="-317500">
              <a:lnSpc>
                <a:spcPct val="100000"/>
              </a:lnSpc>
              <a:spcBef>
                <a:spcPts val="1600"/>
              </a:spcBef>
              <a:spcAft>
                <a:spcPts val="0"/>
              </a:spcAft>
              <a:buClr>
                <a:schemeClr val="dk1"/>
              </a:buClr>
              <a:buSzPts val="1400"/>
              <a:buFont typeface="Belleza"/>
              <a:buChar char="■"/>
              <a:defRPr>
                <a:solidFill>
                  <a:schemeClr val="dk1"/>
                </a:solidFill>
                <a:latin typeface="Belleza"/>
                <a:ea typeface="Belleza"/>
                <a:cs typeface="Belleza"/>
                <a:sym typeface="Belleza"/>
              </a:defRPr>
            </a:lvl6pPr>
            <a:lvl7pPr marL="3200400" lvl="6" indent="-317500">
              <a:lnSpc>
                <a:spcPct val="100000"/>
              </a:lnSpc>
              <a:spcBef>
                <a:spcPts val="1600"/>
              </a:spcBef>
              <a:spcAft>
                <a:spcPts val="0"/>
              </a:spcAft>
              <a:buClr>
                <a:schemeClr val="dk1"/>
              </a:buClr>
              <a:buSzPts val="1400"/>
              <a:buFont typeface="Belleza"/>
              <a:buChar char="●"/>
              <a:defRPr>
                <a:solidFill>
                  <a:schemeClr val="dk1"/>
                </a:solidFill>
                <a:latin typeface="Belleza"/>
                <a:ea typeface="Belleza"/>
                <a:cs typeface="Belleza"/>
                <a:sym typeface="Belleza"/>
              </a:defRPr>
            </a:lvl7pPr>
            <a:lvl8pPr marL="3657600" lvl="7" indent="-317500">
              <a:lnSpc>
                <a:spcPct val="100000"/>
              </a:lnSpc>
              <a:spcBef>
                <a:spcPts val="1600"/>
              </a:spcBef>
              <a:spcAft>
                <a:spcPts val="0"/>
              </a:spcAft>
              <a:buClr>
                <a:schemeClr val="dk1"/>
              </a:buClr>
              <a:buSzPts val="1400"/>
              <a:buFont typeface="Belleza"/>
              <a:buChar char="○"/>
              <a:defRPr>
                <a:solidFill>
                  <a:schemeClr val="dk1"/>
                </a:solidFill>
                <a:latin typeface="Belleza"/>
                <a:ea typeface="Belleza"/>
                <a:cs typeface="Belleza"/>
                <a:sym typeface="Belleza"/>
              </a:defRPr>
            </a:lvl8pPr>
            <a:lvl9pPr marL="4114800" lvl="8" indent="-317500">
              <a:lnSpc>
                <a:spcPct val="100000"/>
              </a:lnSpc>
              <a:spcBef>
                <a:spcPts val="1600"/>
              </a:spcBef>
              <a:spcAft>
                <a:spcPts val="1600"/>
              </a:spcAft>
              <a:buClr>
                <a:schemeClr val="dk1"/>
              </a:buClr>
              <a:buSzPts val="1400"/>
              <a:buFont typeface="Belleza"/>
              <a:buChar char="■"/>
              <a:defRPr>
                <a:solidFill>
                  <a:schemeClr val="dk1"/>
                </a:solidFill>
                <a:latin typeface="Belleza"/>
                <a:ea typeface="Belleza"/>
                <a:cs typeface="Belleza"/>
                <a:sym typeface="Bellez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2" r:id="rId3"/>
    <p:sldLayoutId id="2147483655" r:id="rId4"/>
    <p:sldLayoutId id="2147483658" r:id="rId5"/>
    <p:sldLayoutId id="2147483659" r:id="rId6"/>
    <p:sldLayoutId id="2147483664" r:id="rId7"/>
    <p:sldLayoutId id="2147483665" r:id="rId8"/>
    <p:sldLayoutId id="2147483674" r:id="rId9"/>
    <p:sldLayoutId id="2147483675" r:id="rId10"/>
    <p:sldLayoutId id="2147483676" r:id="rId1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417"/>
        <p:cNvGrpSpPr/>
        <p:nvPr/>
      </p:nvGrpSpPr>
      <p:grpSpPr>
        <a:xfrm>
          <a:off x="0" y="0"/>
          <a:ext cx="0" cy="0"/>
          <a:chOff x="0" y="0"/>
          <a:chExt cx="0" cy="0"/>
        </a:xfrm>
      </p:grpSpPr>
      <p:sp>
        <p:nvSpPr>
          <p:cNvPr id="1418" name="Google Shape;1418;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419" name="Google Shape;1419;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3.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8" Type="http://schemas.openxmlformats.org/officeDocument/2006/relationships/image" Target="../media/image62.png"/><Relationship Id="rId13" Type="http://schemas.openxmlformats.org/officeDocument/2006/relationships/image" Target="../media/image67.png"/><Relationship Id="rId3" Type="http://schemas.openxmlformats.org/officeDocument/2006/relationships/hyperlink" Target="https://www.freepik.com/free-vector/watercolor-summer-duotone-pattern-design_29430331.htm/?utm_source=slidesgo_template&amp;utm_medium=referral-link&amp;utm_campaign=sg_resources&amp;utm_content=freepik" TargetMode="External"/><Relationship Id="rId7" Type="http://schemas.openxmlformats.org/officeDocument/2006/relationships/image" Target="../media/image61.png"/><Relationship Id="rId12" Type="http://schemas.openxmlformats.org/officeDocument/2006/relationships/image" Target="../media/image66.png"/><Relationship Id="rId2" Type="http://schemas.openxmlformats.org/officeDocument/2006/relationships/notesSlide" Target="../notesSlides/notesSlide5.xml"/><Relationship Id="rId1" Type="http://schemas.openxmlformats.org/officeDocument/2006/relationships/slideLayout" Target="../slideLayouts/slideLayout8.xml"/><Relationship Id="rId6" Type="http://schemas.openxmlformats.org/officeDocument/2006/relationships/image" Target="../media/image60.png"/><Relationship Id="rId11" Type="http://schemas.openxmlformats.org/officeDocument/2006/relationships/image" Target="../media/image65.png"/><Relationship Id="rId5" Type="http://schemas.openxmlformats.org/officeDocument/2006/relationships/image" Target="../media/image59.png"/><Relationship Id="rId10" Type="http://schemas.openxmlformats.org/officeDocument/2006/relationships/image" Target="../media/image64.png"/><Relationship Id="rId4" Type="http://schemas.openxmlformats.org/officeDocument/2006/relationships/image" Target="../media/image58.png"/><Relationship Id="rId9" Type="http://schemas.openxmlformats.org/officeDocument/2006/relationships/image" Target="../media/image63.png"/></Relationships>
</file>

<file path=ppt/slides/_rels/slide26.xml.rels><?xml version="1.0" encoding="UTF-8" standalone="yes"?>
<Relationships xmlns="http://schemas.openxmlformats.org/package/2006/relationships"><Relationship Id="rId8" Type="http://schemas.openxmlformats.org/officeDocument/2006/relationships/hyperlink" Target="https://www.freepik.com/free-photo/beautiful-roman-figure-carving_26408276.htm/?utm_source=slidesgo_template&amp;utm_medium=referral-link&amp;utm_campaign=sg_resources&amp;utm_content=freepik" TargetMode="External"/><Relationship Id="rId3" Type="http://schemas.openxmlformats.org/officeDocument/2006/relationships/hyperlink" Target="https://www.freepik.com/free-photo/white-venus-bust-with-pearls_5019848.htm/?utm_source=slidesgo_template&amp;utm_medium=referral-link&amp;utm_campaign=sg_resources&amp;utm_content=freepik" TargetMode="External"/><Relationship Id="rId7" Type="http://schemas.openxmlformats.org/officeDocument/2006/relationships/hyperlink" Target="https://www.freepik.com/free-photo/beautiful-roman-figure-carving_26408236.htm/?utm_source=slidesgo_template&amp;utm_medium=referral-link&amp;utm_campaign=sg_resources&amp;utm_content=freepik" TargetMode="External"/><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hyperlink" Target="https://www.freepik.com/free-photo/beautiful-roman-figure-carving_26408227.htm/?utm_source=slidesgo_template&amp;utm_medium=referral-link&amp;utm_campaign=sg_resources&amp;utm_content=freepik" TargetMode="External"/><Relationship Id="rId5" Type="http://schemas.openxmlformats.org/officeDocument/2006/relationships/hyperlink" Target="https://www.freepik.com/free-photo/memory-concept-with-sculpture-paper_23994004.htm/?utm_source=slidesgo_template&amp;utm_medium=referral-link&amp;utm_campaign=sg_resources&amp;utm_content=freepik" TargetMode="External"/><Relationship Id="rId4" Type="http://schemas.openxmlformats.org/officeDocument/2006/relationships/hyperlink" Target="https://www.freepik.com/free-photo/close-up-venus-bust-table_5019814.htm/?utm_source=slidesgo_template&amp;utm_medium=referral-link&amp;utm_campaign=sg_resources&amp;utm_content=freepik" TargetMode="External"/><Relationship Id="rId9" Type="http://schemas.openxmlformats.org/officeDocument/2006/relationships/hyperlink" Target="https://www.freepik.com/free-photo/portrait-beautiful-stylish-senior-woman_16293643.htm/?utm_source=slidesgo_template&amp;utm_medium=referral-link&amp;utm_campaign=sg_resources&amp;utm_content=freepik" TargetMode="External"/></Relationships>
</file>

<file path=ppt/slides/_rels/slide27.xml.rels><?xml version="1.0" encoding="UTF-8" standalone="yes"?>
<Relationships xmlns="http://schemas.openxmlformats.org/package/2006/relationships"><Relationship Id="rId8" Type="http://schemas.openxmlformats.org/officeDocument/2006/relationships/hyperlink" Target="https://www.freepik.com/free-vector/hand-drawn-floral-wedding-album-ornaments_28612761.htm/?utm_source=slidesgo_template&amp;utm_medium=referral-link&amp;utm_campaign=sg_resources&amp;utm_content=freepik" TargetMode="External"/><Relationship Id="rId3" Type="http://schemas.openxmlformats.org/officeDocument/2006/relationships/hyperlink" Target="https://www.freepik.com/free-photo/front-view-smiley-woman-red-dress_31842833.htm/?utm_source=slidesgo_template&amp;utm_medium=referral-link&amp;utm_campaign=sg_resources&amp;utm_content=freepik" TargetMode="External"/><Relationship Id="rId7" Type="http://schemas.openxmlformats.org/officeDocument/2006/relationships/hyperlink" Target="https://www.freepik.com/free-vector/hand-painted-watercolor-pastel-sky-background_13223505.htm/?utm_source=slidesgo_template&amp;utm_medium=referral-link&amp;utm_campaign=sg_resources&amp;utm_content=freepik" TargetMode="External"/><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hyperlink" Target="https://www.freepik.com/free-vector/watercolor-summer-duotone-pattern_28904186.htm/?utm_source=slidesgo_template&amp;utm_medium=referral-link&amp;utm_campaign=sg_resources&amp;utm_content=freepik" TargetMode="External"/><Relationship Id="rId5" Type="http://schemas.openxmlformats.org/officeDocument/2006/relationships/hyperlink" Target="https://www.freepik.com/free-vector/watercolor-summer-duotone-pattern_28904187.htm/?utm_source=slidesgo_template&amp;utm_medium=referral-link&amp;utm_campaign=sg_resources&amp;utm_content=freepik" TargetMode="External"/><Relationship Id="rId4" Type="http://schemas.openxmlformats.org/officeDocument/2006/relationships/hyperlink" Target="https://www.freepik.com/free-vector/watercolor-summer-duotone-pattern_28904183.htm/?utm_source=slidesgo_template&amp;utm_medium=referral-link&amp;utm_campaign=sg_resources&amp;utm_content=freepik" TargetMode="External"/></Relationships>
</file>

<file path=ppt/slides/_rels/slide2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8.xml"/><Relationship Id="rId1" Type="http://schemas.openxmlformats.org/officeDocument/2006/relationships/slideLayout" Target="../slideLayouts/slideLayout13.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4.xml"/></Relationships>
</file>

<file path=ppt/slides/_rels/slide2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9.xml"/><Relationship Id="rId1" Type="http://schemas.openxmlformats.org/officeDocument/2006/relationships/slideLayout" Target="../slideLayouts/slideLayout13.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hyperlink" Target="https://fonts.google.com/specimen/Cormorant" TargetMode="External"/><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hyperlink" Target="https://fonts.google.com/specimen/Belleza" TargetMode="External"/></Relationships>
</file>

<file path=ppt/slides/_rels/slide3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72.png"/><Relationship Id="rId2" Type="http://schemas.openxmlformats.org/officeDocument/2006/relationships/notesSlide" Target="../notesSlides/notesSlide11.xml"/><Relationship Id="rId1" Type="http://schemas.openxmlformats.org/officeDocument/2006/relationships/slideLayout" Target="../slideLayouts/slideLayout13.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71.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70.png"/><Relationship Id="rId4" Type="http://schemas.openxmlformats.org/officeDocument/2006/relationships/image" Target="../media/image68.png"/><Relationship Id="rId9" Type="http://schemas.openxmlformats.org/officeDocument/2006/relationships/image" Target="../media/image69.png"/></Relationships>
</file>

<file path=ppt/slides/_rels/slide3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5.xml"/><Relationship Id="rId1" Type="http://schemas.openxmlformats.org/officeDocument/2006/relationships/slideLayout" Target="../slideLayouts/slideLayout12.xml"/><Relationship Id="rId4" Type="http://schemas.openxmlformats.org/officeDocument/2006/relationships/image" Target="../media/image7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426"/>
        <p:cNvGrpSpPr/>
        <p:nvPr/>
      </p:nvGrpSpPr>
      <p:grpSpPr>
        <a:xfrm>
          <a:off x="0" y="0"/>
          <a:ext cx="0" cy="0"/>
          <a:chOff x="0" y="0"/>
          <a:chExt cx="0" cy="0"/>
        </a:xfrm>
      </p:grpSpPr>
      <p:sp>
        <p:nvSpPr>
          <p:cNvPr id="1427" name="Google Shape;1427;p34"/>
          <p:cNvSpPr txBox="1">
            <a:spLocks noGrp="1"/>
          </p:cNvSpPr>
          <p:nvPr>
            <p:ph type="ctrTitle"/>
          </p:nvPr>
        </p:nvSpPr>
        <p:spPr>
          <a:xfrm>
            <a:off x="784300" y="2011446"/>
            <a:ext cx="7575300" cy="1120607"/>
          </a:xfrm>
          <a:prstGeom prst="rect">
            <a:avLst/>
          </a:prstGeom>
        </p:spPr>
        <p:txBody>
          <a:bodyPr spcFirstLastPara="1" wrap="square" lIns="91425" tIns="91425" rIns="79225" bIns="91425" anchor="b" anchorCtr="0">
            <a:noAutofit/>
          </a:bodyPr>
          <a:lstStyle/>
          <a:p>
            <a:pPr marL="0" lvl="0" indent="0" algn="ctr" rtl="0">
              <a:spcBef>
                <a:spcPts val="0"/>
              </a:spcBef>
              <a:spcAft>
                <a:spcPts val="0"/>
              </a:spcAft>
              <a:buNone/>
            </a:pPr>
            <a:r>
              <a:rPr lang="en-US" sz="6600" dirty="0">
                <a:latin typeface="Baguet Script" pitchFamily="2" charset="77"/>
              </a:rPr>
              <a:t>READING 2</a:t>
            </a:r>
          </a:p>
        </p:txBody>
      </p:sp>
      <p:sp>
        <p:nvSpPr>
          <p:cNvPr id="1428" name="Google Shape;1428;p34"/>
          <p:cNvSpPr txBox="1">
            <a:spLocks noGrp="1"/>
          </p:cNvSpPr>
          <p:nvPr>
            <p:ph type="subTitle" idx="1"/>
          </p:nvPr>
        </p:nvSpPr>
        <p:spPr>
          <a:xfrm>
            <a:off x="784300" y="3386963"/>
            <a:ext cx="7575300" cy="40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a:t>INSTRUCTOR: NGUYEN HOANG HANH AN</a:t>
            </a:r>
            <a:endParaRPr sz="2000" dirty="0"/>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BE77590B-DAC6-10C0-EC4F-CE664D5FA732}"/>
              </a:ext>
            </a:extLst>
          </p:cNvPr>
          <p:cNvSpPr>
            <a:spLocks noGrp="1"/>
          </p:cNvSpPr>
          <p:nvPr>
            <p:ph type="title"/>
          </p:nvPr>
        </p:nvSpPr>
        <p:spPr>
          <a:xfrm>
            <a:off x="719999" y="242733"/>
            <a:ext cx="7704000" cy="572700"/>
          </a:xfrm>
        </p:spPr>
        <p:txBody>
          <a:bodyPr/>
          <a:lstStyle/>
          <a:p>
            <a:pPr algn="ctr"/>
            <a:r>
              <a:rPr lang="en-VN" dirty="0"/>
              <a:t>PRACTICE</a:t>
            </a:r>
          </a:p>
        </p:txBody>
      </p:sp>
      <p:sp>
        <p:nvSpPr>
          <p:cNvPr id="4" name="Content Placeholder 2">
            <a:extLst>
              <a:ext uri="{FF2B5EF4-FFF2-40B4-BE49-F238E27FC236}">
                <a16:creationId xmlns:a16="http://schemas.microsoft.com/office/drawing/2014/main" id="{41408547-3FC3-B22D-C8DD-332362662045}"/>
              </a:ext>
            </a:extLst>
          </p:cNvPr>
          <p:cNvSpPr txBox="1">
            <a:spLocks/>
          </p:cNvSpPr>
          <p:nvPr/>
        </p:nvSpPr>
        <p:spPr>
          <a:xfrm>
            <a:off x="316522" y="4476022"/>
            <a:ext cx="8510953" cy="716465"/>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33350" algn="ctr">
              <a:lnSpc>
                <a:spcPct val="200000"/>
              </a:lnSpc>
              <a:buClr>
                <a:srgbClr val="00426E"/>
              </a:buClr>
              <a:buSzPts val="1500"/>
              <a:defRPr/>
            </a:pPr>
            <a:r>
              <a:rPr lang="en-NZ" sz="2000" b="1" dirty="0"/>
              <a:t>Is this a positive or negative book review?</a:t>
            </a:r>
          </a:p>
          <a:p>
            <a:pPr marL="285750" indent="-285750">
              <a:lnSpc>
                <a:spcPct val="150000"/>
              </a:lnSpc>
              <a:buFont typeface="Arial" panose="020B0604020202020204" pitchFamily="34" charset="0"/>
              <a:buChar char="•"/>
            </a:pPr>
            <a:endParaRPr lang="en-NZ" sz="2000" dirty="0"/>
          </a:p>
        </p:txBody>
      </p:sp>
      <p:pic>
        <p:nvPicPr>
          <p:cNvPr id="2" name="Picture 1">
            <a:extLst>
              <a:ext uri="{FF2B5EF4-FFF2-40B4-BE49-F238E27FC236}">
                <a16:creationId xmlns:a16="http://schemas.microsoft.com/office/drawing/2014/main" id="{141E7F1D-5D62-8993-5A2E-616E80D53AAB}"/>
              </a:ext>
            </a:extLst>
          </p:cNvPr>
          <p:cNvPicPr>
            <a:picLocks noChangeAspect="1"/>
          </p:cNvPicPr>
          <p:nvPr/>
        </p:nvPicPr>
        <p:blipFill>
          <a:blip r:embed="rId2"/>
          <a:stretch>
            <a:fillRect/>
          </a:stretch>
        </p:blipFill>
        <p:spPr>
          <a:xfrm>
            <a:off x="0" y="912410"/>
            <a:ext cx="9125101" cy="3707581"/>
          </a:xfrm>
          <a:prstGeom prst="rect">
            <a:avLst/>
          </a:prstGeom>
        </p:spPr>
      </p:pic>
    </p:spTree>
    <p:extLst>
      <p:ext uri="{BB962C8B-B14F-4D97-AF65-F5344CB8AC3E}">
        <p14:creationId xmlns:p14="http://schemas.microsoft.com/office/powerpoint/2010/main" val="187947891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554EE54-0873-388C-B769-443C30718E35}"/>
              </a:ext>
            </a:extLst>
          </p:cNvPr>
          <p:cNvPicPr>
            <a:picLocks noChangeAspect="1"/>
          </p:cNvPicPr>
          <p:nvPr/>
        </p:nvPicPr>
        <p:blipFill>
          <a:blip r:embed="rId2"/>
          <a:stretch>
            <a:fillRect/>
          </a:stretch>
        </p:blipFill>
        <p:spPr>
          <a:xfrm>
            <a:off x="228600" y="196987"/>
            <a:ext cx="8686800" cy="4357640"/>
          </a:xfrm>
          <a:prstGeom prst="rect">
            <a:avLst/>
          </a:prstGeom>
        </p:spPr>
      </p:pic>
      <p:sp>
        <p:nvSpPr>
          <p:cNvPr id="5" name="Content Placeholder 2">
            <a:extLst>
              <a:ext uri="{FF2B5EF4-FFF2-40B4-BE49-F238E27FC236}">
                <a16:creationId xmlns:a16="http://schemas.microsoft.com/office/drawing/2014/main" id="{B661562B-8D4E-4D96-1DBF-D75F50755308}"/>
              </a:ext>
            </a:extLst>
          </p:cNvPr>
          <p:cNvSpPr txBox="1">
            <a:spLocks/>
          </p:cNvSpPr>
          <p:nvPr/>
        </p:nvSpPr>
        <p:spPr>
          <a:xfrm>
            <a:off x="316522" y="4476022"/>
            <a:ext cx="8510953" cy="716465"/>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33350" algn="ctr">
              <a:lnSpc>
                <a:spcPct val="200000"/>
              </a:lnSpc>
              <a:buClr>
                <a:srgbClr val="00426E"/>
              </a:buClr>
              <a:buSzPts val="1500"/>
              <a:defRPr/>
            </a:pPr>
            <a:r>
              <a:rPr lang="en-NZ" sz="2000" b="1" dirty="0"/>
              <a:t>How many European countries are in the first report?</a:t>
            </a:r>
          </a:p>
          <a:p>
            <a:pPr marL="285750" indent="-285750">
              <a:lnSpc>
                <a:spcPct val="150000"/>
              </a:lnSpc>
              <a:buFont typeface="Arial" panose="020B0604020202020204" pitchFamily="34" charset="0"/>
              <a:buChar char="•"/>
            </a:pPr>
            <a:endParaRPr lang="en-NZ" sz="2000" dirty="0"/>
          </a:p>
        </p:txBody>
      </p:sp>
    </p:spTree>
    <p:extLst>
      <p:ext uri="{BB962C8B-B14F-4D97-AF65-F5344CB8AC3E}">
        <p14:creationId xmlns:p14="http://schemas.microsoft.com/office/powerpoint/2010/main" val="77860938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AF7DD7-3E39-9252-FB15-6506B1F34F06}"/>
              </a:ext>
            </a:extLst>
          </p:cNvPr>
          <p:cNvSpPr>
            <a:spLocks noGrp="1"/>
          </p:cNvSpPr>
          <p:nvPr>
            <p:ph type="title"/>
          </p:nvPr>
        </p:nvSpPr>
        <p:spPr>
          <a:xfrm>
            <a:off x="1025032" y="2571750"/>
            <a:ext cx="7093936" cy="1136100"/>
          </a:xfrm>
        </p:spPr>
        <p:txBody>
          <a:bodyPr/>
          <a:lstStyle/>
          <a:p>
            <a:r>
              <a:rPr lang="en-VN" dirty="0"/>
              <a:t>03. </a:t>
            </a:r>
            <a:br>
              <a:rPr lang="en-VN" dirty="0"/>
            </a:br>
            <a:r>
              <a:rPr lang="en-VN" dirty="0"/>
              <a:t>Making Inferences</a:t>
            </a:r>
          </a:p>
        </p:txBody>
      </p:sp>
    </p:spTree>
    <p:extLst>
      <p:ext uri="{BB962C8B-B14F-4D97-AF65-F5344CB8AC3E}">
        <p14:creationId xmlns:p14="http://schemas.microsoft.com/office/powerpoint/2010/main" val="251891784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BE77590B-DAC6-10C0-EC4F-CE664D5FA732}"/>
              </a:ext>
            </a:extLst>
          </p:cNvPr>
          <p:cNvSpPr>
            <a:spLocks noGrp="1"/>
          </p:cNvSpPr>
          <p:nvPr>
            <p:ph type="title"/>
          </p:nvPr>
        </p:nvSpPr>
        <p:spPr>
          <a:xfrm>
            <a:off x="719999" y="242733"/>
            <a:ext cx="7704000" cy="572700"/>
          </a:xfrm>
        </p:spPr>
        <p:txBody>
          <a:bodyPr/>
          <a:lstStyle/>
          <a:p>
            <a:pPr algn="ctr"/>
            <a:r>
              <a:rPr lang="en-VN" dirty="0"/>
              <a:t>MAKING INFERENCES</a:t>
            </a:r>
          </a:p>
        </p:txBody>
      </p:sp>
      <p:sp>
        <p:nvSpPr>
          <p:cNvPr id="4" name="Content Placeholder 2">
            <a:extLst>
              <a:ext uri="{FF2B5EF4-FFF2-40B4-BE49-F238E27FC236}">
                <a16:creationId xmlns:a16="http://schemas.microsoft.com/office/drawing/2014/main" id="{41408547-3FC3-B22D-C8DD-332362662045}"/>
              </a:ext>
            </a:extLst>
          </p:cNvPr>
          <p:cNvSpPr txBox="1">
            <a:spLocks/>
          </p:cNvSpPr>
          <p:nvPr/>
        </p:nvSpPr>
        <p:spPr>
          <a:xfrm>
            <a:off x="316522" y="946062"/>
            <a:ext cx="8510953" cy="5606632"/>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457200" indent="-323850" algn="just">
              <a:lnSpc>
                <a:spcPct val="200000"/>
              </a:lnSpc>
              <a:buClr>
                <a:srgbClr val="00426E"/>
              </a:buClr>
              <a:buSzPts val="1500"/>
              <a:buFont typeface="Raleway"/>
              <a:buChar char="●"/>
              <a:defRPr/>
            </a:pPr>
            <a:r>
              <a:rPr kumimoji="0" lang="en-NZ" sz="1900" i="0" u="none" strike="noStrike" kern="0" cap="none" spc="0" normalizeH="0" baseline="0" noProof="0" dirty="0">
                <a:ln>
                  <a:noFill/>
                </a:ln>
                <a:solidFill>
                  <a:srgbClr val="4B322B">
                    <a:lumMod val="50000"/>
                  </a:srgbClr>
                </a:solidFill>
                <a:effectLst/>
                <a:uLnTx/>
                <a:uFillTx/>
                <a:latin typeface="Belleza"/>
                <a:sym typeface="Belleza"/>
              </a:rPr>
              <a:t>Understand the message that the writers want to convey by inferring meaning, as the information is not always explicitly stated. </a:t>
            </a:r>
          </a:p>
          <a:p>
            <a:pPr marL="457200" indent="-323850" algn="just">
              <a:lnSpc>
                <a:spcPct val="200000"/>
              </a:lnSpc>
              <a:buClr>
                <a:srgbClr val="00426E"/>
              </a:buClr>
              <a:buSzPts val="1500"/>
              <a:buFont typeface="Raleway"/>
              <a:buChar char="●"/>
              <a:defRPr/>
            </a:pPr>
            <a:r>
              <a:rPr kumimoji="0" lang="en-NZ" sz="1900" i="0" u="none" strike="noStrike" kern="0" cap="none" spc="0" normalizeH="0" baseline="0" noProof="0" dirty="0">
                <a:ln>
                  <a:noFill/>
                </a:ln>
                <a:solidFill>
                  <a:srgbClr val="4B322B">
                    <a:lumMod val="50000"/>
                  </a:srgbClr>
                </a:solidFill>
                <a:effectLst/>
                <a:uLnTx/>
                <a:uFillTx/>
                <a:latin typeface="Belleza"/>
                <a:sym typeface="Belleza"/>
              </a:rPr>
              <a:t>making an inference while reading = making a </a:t>
            </a:r>
            <a:r>
              <a:rPr kumimoji="0" lang="en-NZ" sz="1900" b="1" i="0" u="none" strike="noStrike" kern="0" cap="none" spc="0" normalizeH="0" baseline="0" noProof="0" dirty="0">
                <a:ln>
                  <a:noFill/>
                </a:ln>
                <a:solidFill>
                  <a:srgbClr val="4B322B">
                    <a:lumMod val="50000"/>
                  </a:srgbClr>
                </a:solidFill>
                <a:effectLst/>
                <a:uLnTx/>
                <a:uFillTx/>
                <a:latin typeface="Belleza"/>
                <a:sym typeface="Belleza"/>
              </a:rPr>
              <a:t>guess</a:t>
            </a:r>
            <a:r>
              <a:rPr kumimoji="0" lang="en-NZ" sz="1900" i="0" u="none" strike="noStrike" kern="0" cap="none" spc="0" normalizeH="0" baseline="0" noProof="0" dirty="0">
                <a:ln>
                  <a:noFill/>
                </a:ln>
                <a:solidFill>
                  <a:srgbClr val="4B322B">
                    <a:lumMod val="50000"/>
                  </a:srgbClr>
                </a:solidFill>
                <a:effectLst/>
                <a:uLnTx/>
                <a:uFillTx/>
                <a:latin typeface="Belleza"/>
                <a:sym typeface="Belleza"/>
              </a:rPr>
              <a:t> about what you don’t know based on the information available</a:t>
            </a:r>
          </a:p>
          <a:p>
            <a:pPr marL="457200" indent="-323850" algn="just">
              <a:lnSpc>
                <a:spcPct val="200000"/>
              </a:lnSpc>
              <a:buClr>
                <a:srgbClr val="00426E"/>
              </a:buClr>
              <a:buSzPts val="1500"/>
              <a:buFont typeface="Raleway"/>
              <a:buChar char="●"/>
              <a:defRPr/>
            </a:pPr>
            <a:r>
              <a:rPr kumimoji="0" lang="en-NZ" sz="1900" i="0" u="none" strike="noStrike" kern="0" cap="none" spc="0" normalizeH="0" baseline="0" noProof="0" dirty="0">
                <a:ln>
                  <a:noFill/>
                </a:ln>
                <a:solidFill>
                  <a:srgbClr val="4B322B">
                    <a:lumMod val="50000"/>
                  </a:srgbClr>
                </a:solidFill>
                <a:effectLst/>
                <a:uLnTx/>
                <a:uFillTx/>
                <a:latin typeface="Belleza"/>
                <a:sym typeface="Belleza"/>
              </a:rPr>
              <a:t>Use your prior knowledge and textual information to draw conclusions, make critical judgments, and form interpretations of the text.</a:t>
            </a:r>
          </a:p>
          <a:p>
            <a:pPr marL="457200" indent="-323850" algn="just">
              <a:lnSpc>
                <a:spcPct val="200000"/>
              </a:lnSpc>
              <a:buClr>
                <a:srgbClr val="00426E"/>
              </a:buClr>
              <a:buSzPts val="1500"/>
              <a:buFont typeface="Raleway"/>
              <a:buChar char="●"/>
              <a:defRPr/>
            </a:pPr>
            <a:endParaRPr kumimoji="0" lang="en-NZ" sz="1900" i="0" u="none" strike="noStrike" kern="0" cap="none" spc="0" normalizeH="0" baseline="0" noProof="0" dirty="0">
              <a:ln>
                <a:noFill/>
              </a:ln>
              <a:solidFill>
                <a:srgbClr val="4B322B">
                  <a:lumMod val="50000"/>
                </a:srgbClr>
              </a:solidFill>
              <a:effectLst/>
              <a:uLnTx/>
              <a:uFillTx/>
              <a:latin typeface="Belleza"/>
              <a:sym typeface="Belleza"/>
            </a:endParaRPr>
          </a:p>
          <a:p>
            <a:pPr marL="457200" indent="-323850" algn="just">
              <a:lnSpc>
                <a:spcPct val="200000"/>
              </a:lnSpc>
              <a:buClr>
                <a:srgbClr val="00426E"/>
              </a:buClr>
              <a:buSzPts val="1500"/>
              <a:buFont typeface="Raleway"/>
              <a:buChar char="●"/>
              <a:defRPr/>
            </a:pPr>
            <a:endParaRPr kumimoji="0" lang="en-NZ" sz="1900" i="0" u="none" strike="noStrike" kern="0" cap="none" spc="0" normalizeH="0" baseline="0" noProof="0" dirty="0">
              <a:ln>
                <a:noFill/>
              </a:ln>
              <a:solidFill>
                <a:srgbClr val="4B322B">
                  <a:lumMod val="50000"/>
                </a:srgbClr>
              </a:solidFill>
              <a:effectLst/>
              <a:uLnTx/>
              <a:uFillTx/>
              <a:latin typeface="Belleza"/>
              <a:sym typeface="Belleza"/>
            </a:endParaRPr>
          </a:p>
          <a:p>
            <a:pPr marL="457200" indent="-323850" algn="just">
              <a:lnSpc>
                <a:spcPct val="200000"/>
              </a:lnSpc>
              <a:buClr>
                <a:srgbClr val="00426E"/>
              </a:buClr>
              <a:buSzPts val="1500"/>
              <a:buFont typeface="Raleway"/>
              <a:buChar char="●"/>
              <a:defRPr/>
            </a:pPr>
            <a:endParaRPr kumimoji="0" lang="en-NZ" sz="1900" i="0" u="none" strike="noStrike" kern="0" cap="none" spc="0" normalizeH="0" baseline="0" noProof="0" dirty="0">
              <a:ln>
                <a:noFill/>
              </a:ln>
              <a:solidFill>
                <a:schemeClr val="tx1">
                  <a:lumMod val="50000"/>
                </a:schemeClr>
              </a:solidFill>
              <a:effectLst/>
              <a:uLnTx/>
              <a:uFillTx/>
              <a:latin typeface="Belleza"/>
              <a:sym typeface="Belleza"/>
            </a:endParaRPr>
          </a:p>
          <a:p>
            <a:pPr marL="133350" algn="just">
              <a:lnSpc>
                <a:spcPct val="200000"/>
              </a:lnSpc>
              <a:buClr>
                <a:srgbClr val="00426E"/>
              </a:buClr>
              <a:buSzPts val="1500"/>
              <a:defRPr/>
            </a:pPr>
            <a:endParaRPr lang="en-NZ" sz="2000" b="1" dirty="0"/>
          </a:p>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p:txBody>
      </p:sp>
    </p:spTree>
    <p:extLst>
      <p:ext uri="{BB962C8B-B14F-4D97-AF65-F5344CB8AC3E}">
        <p14:creationId xmlns:p14="http://schemas.microsoft.com/office/powerpoint/2010/main" val="221876031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64AA3A3-59D3-78C7-DBD5-CCF5768B084E}"/>
              </a:ext>
            </a:extLst>
          </p:cNvPr>
          <p:cNvPicPr>
            <a:picLocks noChangeAspect="1"/>
          </p:cNvPicPr>
          <p:nvPr/>
        </p:nvPicPr>
        <p:blipFill>
          <a:blip r:embed="rId2"/>
          <a:stretch>
            <a:fillRect/>
          </a:stretch>
        </p:blipFill>
        <p:spPr>
          <a:xfrm>
            <a:off x="0" y="0"/>
            <a:ext cx="9144000" cy="2571750"/>
          </a:xfrm>
          <a:prstGeom prst="rect">
            <a:avLst/>
          </a:prstGeom>
        </p:spPr>
      </p:pic>
      <p:pic>
        <p:nvPicPr>
          <p:cNvPr id="4" name="Picture 3">
            <a:extLst>
              <a:ext uri="{FF2B5EF4-FFF2-40B4-BE49-F238E27FC236}">
                <a16:creationId xmlns:a16="http://schemas.microsoft.com/office/drawing/2014/main" id="{411CC647-06FB-75E4-1289-9D77D0E3ED4F}"/>
              </a:ext>
            </a:extLst>
          </p:cNvPr>
          <p:cNvPicPr>
            <a:picLocks noChangeAspect="1"/>
          </p:cNvPicPr>
          <p:nvPr/>
        </p:nvPicPr>
        <p:blipFill>
          <a:blip r:embed="rId3"/>
          <a:stretch>
            <a:fillRect/>
          </a:stretch>
        </p:blipFill>
        <p:spPr>
          <a:xfrm>
            <a:off x="-1" y="2571750"/>
            <a:ext cx="9143999" cy="2571750"/>
          </a:xfrm>
          <a:prstGeom prst="rect">
            <a:avLst/>
          </a:prstGeom>
        </p:spPr>
      </p:pic>
    </p:spTree>
    <p:extLst>
      <p:ext uri="{BB962C8B-B14F-4D97-AF65-F5344CB8AC3E}">
        <p14:creationId xmlns:p14="http://schemas.microsoft.com/office/powerpoint/2010/main" val="324604842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AF7DD7-3E39-9252-FB15-6506B1F34F06}"/>
              </a:ext>
            </a:extLst>
          </p:cNvPr>
          <p:cNvSpPr>
            <a:spLocks noGrp="1"/>
          </p:cNvSpPr>
          <p:nvPr>
            <p:ph type="title"/>
          </p:nvPr>
        </p:nvSpPr>
        <p:spPr>
          <a:xfrm>
            <a:off x="1354641" y="2571750"/>
            <a:ext cx="6434717" cy="1136100"/>
          </a:xfrm>
        </p:spPr>
        <p:txBody>
          <a:bodyPr/>
          <a:lstStyle/>
          <a:p>
            <a:r>
              <a:rPr lang="en-VN" dirty="0"/>
              <a:t>04. </a:t>
            </a:r>
            <a:br>
              <a:rPr lang="en-VN" dirty="0"/>
            </a:br>
            <a:r>
              <a:rPr lang="en-VN" dirty="0"/>
              <a:t>Phrase Reading</a:t>
            </a:r>
          </a:p>
        </p:txBody>
      </p:sp>
    </p:spTree>
    <p:extLst>
      <p:ext uri="{BB962C8B-B14F-4D97-AF65-F5344CB8AC3E}">
        <p14:creationId xmlns:p14="http://schemas.microsoft.com/office/powerpoint/2010/main" val="176013867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3F05F7-4361-E6DE-62E3-6C94BF719AC9}"/>
              </a:ext>
            </a:extLst>
          </p:cNvPr>
          <p:cNvSpPr>
            <a:spLocks noGrp="1"/>
          </p:cNvSpPr>
          <p:nvPr>
            <p:ph type="title"/>
          </p:nvPr>
        </p:nvSpPr>
        <p:spPr/>
        <p:txBody>
          <a:bodyPr/>
          <a:lstStyle/>
          <a:p>
            <a:endParaRPr lang="en-VN"/>
          </a:p>
        </p:txBody>
      </p:sp>
      <p:sp>
        <p:nvSpPr>
          <p:cNvPr id="3" name="Subtitle 2">
            <a:extLst>
              <a:ext uri="{FF2B5EF4-FFF2-40B4-BE49-F238E27FC236}">
                <a16:creationId xmlns:a16="http://schemas.microsoft.com/office/drawing/2014/main" id="{5D8EDD49-A8F6-F82B-A200-FC3A5CFBF01D}"/>
              </a:ext>
            </a:extLst>
          </p:cNvPr>
          <p:cNvSpPr>
            <a:spLocks noGrp="1"/>
          </p:cNvSpPr>
          <p:nvPr>
            <p:ph type="subTitle" idx="1"/>
          </p:nvPr>
        </p:nvSpPr>
        <p:spPr/>
        <p:txBody>
          <a:bodyPr/>
          <a:lstStyle/>
          <a:p>
            <a:endParaRPr lang="en-VN"/>
          </a:p>
        </p:txBody>
      </p:sp>
      <p:pic>
        <p:nvPicPr>
          <p:cNvPr id="4" name="Picture 3">
            <a:extLst>
              <a:ext uri="{FF2B5EF4-FFF2-40B4-BE49-F238E27FC236}">
                <a16:creationId xmlns:a16="http://schemas.microsoft.com/office/drawing/2014/main" id="{D212DEB1-E9B4-FD06-59DA-A0A92B983531}"/>
              </a:ext>
            </a:extLst>
          </p:cNvPr>
          <p:cNvPicPr>
            <a:picLocks noChangeAspect="1"/>
          </p:cNvPicPr>
          <p:nvPr/>
        </p:nvPicPr>
        <p:blipFill>
          <a:blip r:embed="rId2"/>
          <a:stretch>
            <a:fillRect/>
          </a:stretch>
        </p:blipFill>
        <p:spPr>
          <a:xfrm>
            <a:off x="0" y="25278"/>
            <a:ext cx="9144000" cy="5143500"/>
          </a:xfrm>
          <a:prstGeom prst="rect">
            <a:avLst/>
          </a:prstGeom>
        </p:spPr>
      </p:pic>
    </p:spTree>
    <p:extLst>
      <p:ext uri="{BB962C8B-B14F-4D97-AF65-F5344CB8AC3E}">
        <p14:creationId xmlns:p14="http://schemas.microsoft.com/office/powerpoint/2010/main" val="165255875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BE77590B-DAC6-10C0-EC4F-CE664D5FA732}"/>
              </a:ext>
            </a:extLst>
          </p:cNvPr>
          <p:cNvSpPr>
            <a:spLocks noGrp="1"/>
          </p:cNvSpPr>
          <p:nvPr>
            <p:ph type="title"/>
          </p:nvPr>
        </p:nvSpPr>
        <p:spPr>
          <a:xfrm>
            <a:off x="719999" y="242733"/>
            <a:ext cx="7704000" cy="572700"/>
          </a:xfrm>
        </p:spPr>
        <p:txBody>
          <a:bodyPr/>
          <a:lstStyle/>
          <a:p>
            <a:pPr algn="ctr"/>
            <a:r>
              <a:rPr lang="en-VN" dirty="0"/>
              <a:t>PHRASE READING</a:t>
            </a:r>
          </a:p>
        </p:txBody>
      </p:sp>
      <p:sp>
        <p:nvSpPr>
          <p:cNvPr id="4" name="Content Placeholder 2">
            <a:extLst>
              <a:ext uri="{FF2B5EF4-FFF2-40B4-BE49-F238E27FC236}">
                <a16:creationId xmlns:a16="http://schemas.microsoft.com/office/drawing/2014/main" id="{41408547-3FC3-B22D-C8DD-332362662045}"/>
              </a:ext>
            </a:extLst>
          </p:cNvPr>
          <p:cNvSpPr txBox="1">
            <a:spLocks/>
          </p:cNvSpPr>
          <p:nvPr/>
        </p:nvSpPr>
        <p:spPr>
          <a:xfrm>
            <a:off x="316522" y="815433"/>
            <a:ext cx="8510953" cy="5606632"/>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457200" lvl="0" indent="-323850" algn="just">
              <a:lnSpc>
                <a:spcPct val="200000"/>
              </a:lnSpc>
              <a:buClr>
                <a:srgbClr val="00426E"/>
              </a:buClr>
              <a:buSzPts val="1500"/>
              <a:buFont typeface="Raleway"/>
              <a:buChar char="●"/>
              <a:defRPr/>
            </a:pPr>
            <a:r>
              <a:rPr kumimoji="0" lang="en-NZ" sz="1900" i="0" u="none" strike="noStrike" kern="0" cap="none" spc="0" normalizeH="0" baseline="0" noProof="0" dirty="0">
                <a:ln>
                  <a:noFill/>
                </a:ln>
                <a:solidFill>
                  <a:srgbClr val="4B322B">
                    <a:lumMod val="50000"/>
                  </a:srgbClr>
                </a:solidFill>
                <a:effectLst/>
                <a:uLnTx/>
                <a:uFillTx/>
                <a:latin typeface="Belleza"/>
                <a:sym typeface="Belleza"/>
              </a:rPr>
              <a:t>The pauses between the jerks are known as fixations.  </a:t>
            </a:r>
          </a:p>
          <a:p>
            <a:pPr marL="457200" lvl="0" indent="-323850" algn="just">
              <a:lnSpc>
                <a:spcPct val="200000"/>
              </a:lnSpc>
              <a:buClr>
                <a:srgbClr val="00426E"/>
              </a:buClr>
              <a:buSzPts val="1500"/>
              <a:buFont typeface="Raleway"/>
              <a:buChar char="●"/>
              <a:defRPr/>
            </a:pPr>
            <a:r>
              <a:rPr kumimoji="0" lang="en-NZ" sz="1900" i="0" u="none" strike="noStrike" kern="0" cap="none" spc="0" normalizeH="0" baseline="0" noProof="0" dirty="0">
                <a:ln>
                  <a:noFill/>
                </a:ln>
                <a:solidFill>
                  <a:srgbClr val="4B322B">
                    <a:lumMod val="50000"/>
                  </a:srgbClr>
                </a:solidFill>
                <a:effectLst/>
                <a:uLnTx/>
                <a:uFillTx/>
                <a:latin typeface="Belleza"/>
                <a:sym typeface="Belleza"/>
              </a:rPr>
              <a:t>Poor readers take in only one or two words in each fixation.</a:t>
            </a:r>
          </a:p>
          <a:p>
            <a:pPr marL="133350" lvl="0" algn="just">
              <a:lnSpc>
                <a:spcPct val="200000"/>
              </a:lnSpc>
              <a:buClr>
                <a:srgbClr val="00426E"/>
              </a:buClr>
              <a:buSzPts val="1500"/>
              <a:defRPr/>
            </a:pPr>
            <a:r>
              <a:rPr kumimoji="0" lang="en-NZ" sz="1900" i="0" u="none" strike="noStrike" kern="0" cap="none" spc="0" normalizeH="0" baseline="0" noProof="0" dirty="0">
                <a:ln>
                  <a:noFill/>
                </a:ln>
                <a:solidFill>
                  <a:srgbClr val="C00000"/>
                </a:solidFill>
                <a:effectLst/>
                <a:uLnTx/>
                <a:uFillTx/>
                <a:latin typeface="Belleza"/>
                <a:sym typeface="Belleza"/>
              </a:rPr>
              <a:t>| This is | how a | poor | reader’s| eyes move | along | lines| of print. |</a:t>
            </a:r>
          </a:p>
          <a:p>
            <a:pPr marL="457200" lvl="0" indent="-323850" algn="just">
              <a:lnSpc>
                <a:spcPct val="200000"/>
              </a:lnSpc>
              <a:buClr>
                <a:srgbClr val="00426E"/>
              </a:buClr>
              <a:buSzPts val="1500"/>
              <a:buFont typeface="Raleway"/>
              <a:buChar char="●"/>
              <a:defRPr/>
            </a:pPr>
            <a:r>
              <a:rPr kumimoji="0" lang="en-NZ" sz="1900" i="0" u="none" strike="noStrike" kern="0" cap="none" spc="0" normalizeH="0" baseline="0" noProof="0" dirty="0">
                <a:ln>
                  <a:noFill/>
                </a:ln>
                <a:solidFill>
                  <a:srgbClr val="4B322B">
                    <a:lumMod val="50000"/>
                  </a:srgbClr>
                </a:solidFill>
                <a:effectLst/>
                <a:uLnTx/>
                <a:uFillTx/>
                <a:latin typeface="Belleza"/>
                <a:sym typeface="Belleza"/>
              </a:rPr>
              <a:t>A good reader, on the other hand, takes in several words in each fixation</a:t>
            </a:r>
          </a:p>
          <a:p>
            <a:pPr marL="133350" algn="just">
              <a:lnSpc>
                <a:spcPct val="200000"/>
              </a:lnSpc>
              <a:buClr>
                <a:srgbClr val="00426E"/>
              </a:buClr>
              <a:buSzPts val="1500"/>
              <a:defRPr/>
            </a:pPr>
            <a:r>
              <a:rPr kumimoji="0" lang="en-NZ" sz="1900" i="0" u="none" strike="noStrike" kern="0" cap="none" spc="0" normalizeH="0" baseline="0" noProof="0" dirty="0">
                <a:ln>
                  <a:noFill/>
                </a:ln>
                <a:solidFill>
                  <a:srgbClr val="C00000"/>
                </a:solidFill>
                <a:effectLst/>
                <a:uLnTx/>
                <a:uFillTx/>
                <a:latin typeface="Belleza"/>
                <a:sym typeface="Belleza"/>
              </a:rPr>
              <a:t>| This is how | a better reader’s | eyes move along | lines of print.|</a:t>
            </a:r>
          </a:p>
          <a:p>
            <a:pPr marL="133350" algn="just">
              <a:lnSpc>
                <a:spcPct val="150000"/>
              </a:lnSpc>
              <a:buClr>
                <a:srgbClr val="00426E"/>
              </a:buClr>
              <a:buSzPts val="1500"/>
              <a:defRPr/>
            </a:pPr>
            <a:r>
              <a:rPr kumimoji="0" lang="en-NZ" sz="1900" i="0" u="none" strike="noStrike" kern="0" cap="none" spc="0" normalizeH="0" baseline="0" noProof="0" dirty="0">
                <a:ln>
                  <a:noFill/>
                </a:ln>
                <a:solidFill>
                  <a:schemeClr val="tx1">
                    <a:lumMod val="50000"/>
                  </a:schemeClr>
                </a:solidFill>
                <a:effectLst/>
                <a:uLnTx/>
                <a:uFillTx/>
                <a:latin typeface="Belleza"/>
                <a:sym typeface="Wingdings" pitchFamily="2" charset="2"/>
              </a:rPr>
              <a:t></a:t>
            </a:r>
            <a:r>
              <a:rPr kumimoji="0" lang="en-NZ" sz="1900" i="0" u="none" strike="noStrike" kern="0" cap="none" spc="0" normalizeH="0" baseline="0" noProof="0" dirty="0">
                <a:ln>
                  <a:noFill/>
                </a:ln>
                <a:solidFill>
                  <a:schemeClr val="tx1">
                    <a:lumMod val="50000"/>
                  </a:schemeClr>
                </a:solidFill>
                <a:effectLst/>
                <a:uLnTx/>
                <a:uFillTx/>
                <a:latin typeface="Belleza"/>
                <a:sym typeface="Belleza"/>
              </a:rPr>
              <a:t> This learning technique promotes student’s ability to read meaningful phrases, to understand what they have read, and to boost their word recognition and enhance their comprehension.</a:t>
            </a:r>
          </a:p>
          <a:p>
            <a:pPr marL="133350" algn="just">
              <a:lnSpc>
                <a:spcPct val="200000"/>
              </a:lnSpc>
              <a:buClr>
                <a:srgbClr val="00426E"/>
              </a:buClr>
              <a:buSzPts val="1500"/>
              <a:defRPr/>
            </a:pPr>
            <a:endParaRPr lang="en-NZ" sz="2000" b="1" dirty="0"/>
          </a:p>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p:txBody>
      </p:sp>
    </p:spTree>
    <p:extLst>
      <p:ext uri="{BB962C8B-B14F-4D97-AF65-F5344CB8AC3E}">
        <p14:creationId xmlns:p14="http://schemas.microsoft.com/office/powerpoint/2010/main" val="78130493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41408547-3FC3-B22D-C8DD-332362662045}"/>
              </a:ext>
            </a:extLst>
          </p:cNvPr>
          <p:cNvSpPr txBox="1">
            <a:spLocks/>
          </p:cNvSpPr>
          <p:nvPr/>
        </p:nvSpPr>
        <p:spPr>
          <a:xfrm>
            <a:off x="316522" y="815433"/>
            <a:ext cx="8510953" cy="5606632"/>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p:txBody>
      </p:sp>
      <p:graphicFrame>
        <p:nvGraphicFramePr>
          <p:cNvPr id="2" name="Diagram 1">
            <a:extLst>
              <a:ext uri="{FF2B5EF4-FFF2-40B4-BE49-F238E27FC236}">
                <a16:creationId xmlns:a16="http://schemas.microsoft.com/office/drawing/2014/main" id="{C822805C-8E82-22FA-F9B3-EBC6A693379F}"/>
              </a:ext>
            </a:extLst>
          </p:cNvPr>
          <p:cNvGraphicFramePr/>
          <p:nvPr>
            <p:extLst>
              <p:ext uri="{D42A27DB-BD31-4B8C-83A1-F6EECF244321}">
                <p14:modId xmlns:p14="http://schemas.microsoft.com/office/powerpoint/2010/main" val="1906484765"/>
              </p:ext>
            </p:extLst>
          </p:nvPr>
        </p:nvGraphicFramePr>
        <p:xfrm>
          <a:off x="0" y="0"/>
          <a:ext cx="9144000" cy="52081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9427284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BE77590B-DAC6-10C0-EC4F-CE664D5FA732}"/>
              </a:ext>
            </a:extLst>
          </p:cNvPr>
          <p:cNvSpPr>
            <a:spLocks noGrp="1"/>
          </p:cNvSpPr>
          <p:nvPr>
            <p:ph type="title"/>
          </p:nvPr>
        </p:nvSpPr>
        <p:spPr>
          <a:xfrm>
            <a:off x="719999" y="242733"/>
            <a:ext cx="7704000" cy="572700"/>
          </a:xfrm>
        </p:spPr>
        <p:txBody>
          <a:bodyPr/>
          <a:lstStyle/>
          <a:p>
            <a:pPr algn="ctr"/>
            <a:r>
              <a:rPr lang="en-VN" dirty="0"/>
              <a:t>PRACTICE</a:t>
            </a:r>
          </a:p>
        </p:txBody>
      </p:sp>
      <p:sp>
        <p:nvSpPr>
          <p:cNvPr id="4" name="Content Placeholder 2">
            <a:extLst>
              <a:ext uri="{FF2B5EF4-FFF2-40B4-BE49-F238E27FC236}">
                <a16:creationId xmlns:a16="http://schemas.microsoft.com/office/drawing/2014/main" id="{41408547-3FC3-B22D-C8DD-332362662045}"/>
              </a:ext>
            </a:extLst>
          </p:cNvPr>
          <p:cNvSpPr txBox="1">
            <a:spLocks/>
          </p:cNvSpPr>
          <p:nvPr/>
        </p:nvSpPr>
        <p:spPr>
          <a:xfrm>
            <a:off x="316522" y="815433"/>
            <a:ext cx="8510953" cy="5606632"/>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33350" algn="just">
              <a:lnSpc>
                <a:spcPct val="200000"/>
              </a:lnSpc>
              <a:buClr>
                <a:srgbClr val="00426E"/>
              </a:buClr>
              <a:buSzPts val="1500"/>
              <a:defRPr/>
            </a:pPr>
            <a:r>
              <a:rPr lang="en-NZ" sz="2000" dirty="0"/>
              <a:t>“The Ugly Duckling” is one of Danish storyteller Hans Christian Andersen’s most famous fairy tales. With a powerful message about self-image and acceptance, the story is valued for its ability to teach children the importance of kindness to others. This lesson gives you a brief plot summary and analysis, discusses the story's major characters, and finishes with a quiz to test your knowledge.</a:t>
            </a:r>
          </a:p>
          <a:p>
            <a:pPr marL="133350" algn="just">
              <a:lnSpc>
                <a:spcPct val="200000"/>
              </a:lnSpc>
              <a:buClr>
                <a:srgbClr val="00426E"/>
              </a:buClr>
              <a:buSzPts val="1500"/>
              <a:defRPr/>
            </a:pPr>
            <a:br>
              <a:rPr lang="en-NZ" sz="2000" b="1" dirty="0"/>
            </a:br>
            <a:endParaRPr lang="en-NZ" sz="2000" b="1" dirty="0"/>
          </a:p>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p:txBody>
      </p:sp>
    </p:spTree>
    <p:extLst>
      <p:ext uri="{BB962C8B-B14F-4D97-AF65-F5344CB8AC3E}">
        <p14:creationId xmlns:p14="http://schemas.microsoft.com/office/powerpoint/2010/main" val="399495923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561"/>
        <p:cNvGrpSpPr/>
        <p:nvPr/>
      </p:nvGrpSpPr>
      <p:grpSpPr>
        <a:xfrm>
          <a:off x="0" y="0"/>
          <a:ext cx="0" cy="0"/>
          <a:chOff x="0" y="0"/>
          <a:chExt cx="0" cy="0"/>
        </a:xfrm>
      </p:grpSpPr>
      <p:sp>
        <p:nvSpPr>
          <p:cNvPr id="1562" name="Google Shape;1562;p37"/>
          <p:cNvSpPr txBox="1">
            <a:spLocks noGrp="1"/>
          </p:cNvSpPr>
          <p:nvPr>
            <p:ph type="title"/>
          </p:nvPr>
        </p:nvSpPr>
        <p:spPr>
          <a:xfrm>
            <a:off x="720000" y="1080275"/>
            <a:ext cx="2336400" cy="59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1563" name="Google Shape;1563;p37"/>
          <p:cNvSpPr txBox="1">
            <a:spLocks noGrp="1"/>
          </p:cNvSpPr>
          <p:nvPr>
            <p:ph type="subTitle" idx="1"/>
          </p:nvPr>
        </p:nvSpPr>
        <p:spPr>
          <a:xfrm>
            <a:off x="720000" y="1958945"/>
            <a:ext cx="2336400" cy="7110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dirty="0"/>
              <a:t>Introduction + Review Reading Strategies</a:t>
            </a:r>
          </a:p>
        </p:txBody>
      </p:sp>
      <p:sp>
        <p:nvSpPr>
          <p:cNvPr id="1564" name="Google Shape;1564;p37"/>
          <p:cNvSpPr txBox="1">
            <a:spLocks noGrp="1"/>
          </p:cNvSpPr>
          <p:nvPr>
            <p:ph type="title" idx="2"/>
          </p:nvPr>
        </p:nvSpPr>
        <p:spPr>
          <a:xfrm>
            <a:off x="6087600" y="1080275"/>
            <a:ext cx="2336400"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1565" name="Google Shape;1565;p37"/>
          <p:cNvSpPr txBox="1">
            <a:spLocks noGrp="1"/>
          </p:cNvSpPr>
          <p:nvPr>
            <p:ph type="subTitle" idx="3"/>
          </p:nvPr>
        </p:nvSpPr>
        <p:spPr>
          <a:xfrm>
            <a:off x="6087600" y="1958945"/>
            <a:ext cx="2336400" cy="71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Test Format + Tips for Reading Test</a:t>
            </a:r>
          </a:p>
        </p:txBody>
      </p:sp>
      <p:sp>
        <p:nvSpPr>
          <p:cNvPr id="1566" name="Google Shape;1566;p37"/>
          <p:cNvSpPr txBox="1">
            <a:spLocks noGrp="1"/>
          </p:cNvSpPr>
          <p:nvPr>
            <p:ph type="title" idx="4"/>
          </p:nvPr>
        </p:nvSpPr>
        <p:spPr>
          <a:xfrm>
            <a:off x="720000" y="2869675"/>
            <a:ext cx="2336400" cy="59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1567" name="Google Shape;1567;p37"/>
          <p:cNvSpPr txBox="1">
            <a:spLocks noGrp="1"/>
          </p:cNvSpPr>
          <p:nvPr>
            <p:ph type="subTitle" idx="5"/>
          </p:nvPr>
        </p:nvSpPr>
        <p:spPr>
          <a:xfrm>
            <a:off x="720000" y="3769624"/>
            <a:ext cx="2336400" cy="7110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dirty="0"/>
              <a:t>Practice + Feedback</a:t>
            </a:r>
          </a:p>
        </p:txBody>
      </p:sp>
      <p:sp>
        <p:nvSpPr>
          <p:cNvPr id="1568" name="Google Shape;1568;p37"/>
          <p:cNvSpPr txBox="1">
            <a:spLocks noGrp="1"/>
          </p:cNvSpPr>
          <p:nvPr>
            <p:ph type="title" idx="6"/>
          </p:nvPr>
        </p:nvSpPr>
        <p:spPr>
          <a:xfrm>
            <a:off x="6087600" y="2869675"/>
            <a:ext cx="2336400"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04</a:t>
            </a:r>
            <a:endParaRPr dirty="0"/>
          </a:p>
        </p:txBody>
      </p:sp>
      <p:sp>
        <p:nvSpPr>
          <p:cNvPr id="1569" name="Google Shape;1569;p37"/>
          <p:cNvSpPr txBox="1">
            <a:spLocks noGrp="1"/>
          </p:cNvSpPr>
          <p:nvPr>
            <p:ph type="subTitle" idx="7"/>
          </p:nvPr>
        </p:nvSpPr>
        <p:spPr>
          <a:xfrm>
            <a:off x="6087600" y="3769624"/>
            <a:ext cx="2336400" cy="71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Practice + Feedback + Review</a:t>
            </a:r>
          </a:p>
        </p:txBody>
      </p:sp>
      <p:sp>
        <p:nvSpPr>
          <p:cNvPr id="1570" name="Google Shape;1570;p37"/>
          <p:cNvSpPr txBox="1">
            <a:spLocks noGrp="1"/>
          </p:cNvSpPr>
          <p:nvPr>
            <p:ph type="subTitle" idx="9"/>
          </p:nvPr>
        </p:nvSpPr>
        <p:spPr>
          <a:xfrm>
            <a:off x="715100" y="1602025"/>
            <a:ext cx="2336400" cy="484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t>Lesson 1</a:t>
            </a:r>
            <a:endParaRPr dirty="0"/>
          </a:p>
        </p:txBody>
      </p:sp>
      <p:sp>
        <p:nvSpPr>
          <p:cNvPr id="1571" name="Google Shape;1571;p37"/>
          <p:cNvSpPr txBox="1">
            <a:spLocks noGrp="1"/>
          </p:cNvSpPr>
          <p:nvPr>
            <p:ph type="subTitle" idx="13"/>
          </p:nvPr>
        </p:nvSpPr>
        <p:spPr>
          <a:xfrm>
            <a:off x="6092500" y="1602025"/>
            <a:ext cx="23364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Lesson 2</a:t>
            </a:r>
            <a:endParaRPr dirty="0"/>
          </a:p>
        </p:txBody>
      </p:sp>
      <p:sp>
        <p:nvSpPr>
          <p:cNvPr id="1572" name="Google Shape;1572;p37"/>
          <p:cNvSpPr txBox="1">
            <a:spLocks noGrp="1"/>
          </p:cNvSpPr>
          <p:nvPr>
            <p:ph type="subTitle" idx="14"/>
          </p:nvPr>
        </p:nvSpPr>
        <p:spPr>
          <a:xfrm>
            <a:off x="715100" y="3408200"/>
            <a:ext cx="2336400" cy="484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t>Lesson 3</a:t>
            </a:r>
            <a:endParaRPr dirty="0"/>
          </a:p>
        </p:txBody>
      </p:sp>
      <p:sp>
        <p:nvSpPr>
          <p:cNvPr id="1573" name="Google Shape;1573;p37"/>
          <p:cNvSpPr txBox="1">
            <a:spLocks noGrp="1"/>
          </p:cNvSpPr>
          <p:nvPr>
            <p:ph type="subTitle" idx="15"/>
          </p:nvPr>
        </p:nvSpPr>
        <p:spPr>
          <a:xfrm>
            <a:off x="6092500" y="3408200"/>
            <a:ext cx="23364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Lesson 4</a:t>
            </a:r>
            <a:endParaRPr dirty="0"/>
          </a:p>
        </p:txBody>
      </p:sp>
      <p:sp>
        <p:nvSpPr>
          <p:cNvPr id="1574" name="Google Shape;1574;p37"/>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sp>
        <p:nvSpPr>
          <p:cNvPr id="1575" name="Google Shape;1575;p37"/>
          <p:cNvSpPr/>
          <p:nvPr/>
        </p:nvSpPr>
        <p:spPr>
          <a:xfrm>
            <a:off x="3463588" y="3237230"/>
            <a:ext cx="813600" cy="813600"/>
          </a:xfrm>
          <a:prstGeom prst="ellipse">
            <a:avLst/>
          </a:prstGeom>
          <a:solidFill>
            <a:srgbClr val="FFFFFF">
              <a:alpha val="54660"/>
            </a:srgbClr>
          </a:solid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endParaRPr sz="4800"/>
          </a:p>
        </p:txBody>
      </p:sp>
      <p:grpSp>
        <p:nvGrpSpPr>
          <p:cNvPr id="1576" name="Google Shape;1576;p37"/>
          <p:cNvGrpSpPr/>
          <p:nvPr/>
        </p:nvGrpSpPr>
        <p:grpSpPr>
          <a:xfrm>
            <a:off x="3302597" y="3082887"/>
            <a:ext cx="1135441" cy="1135441"/>
            <a:chOff x="1032921" y="1406188"/>
            <a:chExt cx="1845045" cy="1845045"/>
          </a:xfrm>
        </p:grpSpPr>
        <p:sp>
          <p:nvSpPr>
            <p:cNvPr id="1577" name="Google Shape;1577;p37"/>
            <p:cNvSpPr/>
            <p:nvPr/>
          </p:nvSpPr>
          <p:spPr>
            <a:xfrm>
              <a:off x="1831784" y="1450654"/>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7"/>
            <p:cNvSpPr/>
            <p:nvPr/>
          </p:nvSpPr>
          <p:spPr>
            <a:xfrm>
              <a:off x="1810485" y="1590667"/>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7"/>
            <p:cNvSpPr/>
            <p:nvPr/>
          </p:nvSpPr>
          <p:spPr>
            <a:xfrm>
              <a:off x="1761865" y="1522353"/>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7"/>
            <p:cNvSpPr/>
            <p:nvPr/>
          </p:nvSpPr>
          <p:spPr>
            <a:xfrm>
              <a:off x="1700915" y="1473271"/>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7"/>
            <p:cNvSpPr/>
            <p:nvPr/>
          </p:nvSpPr>
          <p:spPr>
            <a:xfrm>
              <a:off x="1677880" y="1559763"/>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7"/>
            <p:cNvSpPr/>
            <p:nvPr/>
          </p:nvSpPr>
          <p:spPr>
            <a:xfrm>
              <a:off x="1652361" y="1511187"/>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7"/>
            <p:cNvSpPr/>
            <p:nvPr/>
          </p:nvSpPr>
          <p:spPr>
            <a:xfrm>
              <a:off x="1907461" y="1406188"/>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7"/>
            <p:cNvSpPr/>
            <p:nvPr/>
          </p:nvSpPr>
          <p:spPr>
            <a:xfrm>
              <a:off x="1962850" y="1450654"/>
              <a:ext cx="117044"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7"/>
            <p:cNvSpPr/>
            <p:nvPr/>
          </p:nvSpPr>
          <p:spPr>
            <a:xfrm>
              <a:off x="1979225" y="1590667"/>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7"/>
            <p:cNvSpPr/>
            <p:nvPr/>
          </p:nvSpPr>
          <p:spPr>
            <a:xfrm>
              <a:off x="2075959" y="1522353"/>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7"/>
            <p:cNvSpPr/>
            <p:nvPr/>
          </p:nvSpPr>
          <p:spPr>
            <a:xfrm>
              <a:off x="2046308" y="1473271"/>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7"/>
            <p:cNvSpPr/>
            <p:nvPr/>
          </p:nvSpPr>
          <p:spPr>
            <a:xfrm>
              <a:off x="2122777" y="1559763"/>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7"/>
            <p:cNvSpPr/>
            <p:nvPr/>
          </p:nvSpPr>
          <p:spPr>
            <a:xfrm>
              <a:off x="1944123" y="1511187"/>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7"/>
            <p:cNvSpPr/>
            <p:nvPr/>
          </p:nvSpPr>
          <p:spPr>
            <a:xfrm>
              <a:off x="1955817" y="1406188"/>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7"/>
            <p:cNvSpPr/>
            <p:nvPr/>
          </p:nvSpPr>
          <p:spPr>
            <a:xfrm>
              <a:off x="1263073" y="1761979"/>
              <a:ext cx="170081" cy="54576"/>
            </a:xfrm>
            <a:custGeom>
              <a:avLst/>
              <a:gdLst/>
              <a:ahLst/>
              <a:cxnLst/>
              <a:rect l="l" t="t" r="r" b="b"/>
              <a:pathLst>
                <a:path w="7738" h="2483" extrusionOk="0">
                  <a:moveTo>
                    <a:pt x="2604" y="0"/>
                  </a:moveTo>
                  <a:cubicBezTo>
                    <a:pt x="1730" y="0"/>
                    <a:pt x="863" y="256"/>
                    <a:pt x="0" y="815"/>
                  </a:cubicBezTo>
                  <a:cubicBezTo>
                    <a:pt x="172" y="1992"/>
                    <a:pt x="819" y="2288"/>
                    <a:pt x="1635" y="2288"/>
                  </a:cubicBezTo>
                  <a:cubicBezTo>
                    <a:pt x="2000" y="2288"/>
                    <a:pt x="2399" y="2229"/>
                    <a:pt x="2804" y="2163"/>
                  </a:cubicBezTo>
                  <a:cubicBezTo>
                    <a:pt x="3380" y="2069"/>
                    <a:pt x="3943" y="2032"/>
                    <a:pt x="4472" y="2032"/>
                  </a:cubicBezTo>
                  <a:cubicBezTo>
                    <a:pt x="6321" y="2032"/>
                    <a:pt x="7738" y="2483"/>
                    <a:pt x="7738" y="2483"/>
                  </a:cubicBezTo>
                  <a:cubicBezTo>
                    <a:pt x="5987" y="942"/>
                    <a:pt x="4283"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7"/>
            <p:cNvSpPr/>
            <p:nvPr/>
          </p:nvSpPr>
          <p:spPr>
            <a:xfrm>
              <a:off x="1339344" y="1855789"/>
              <a:ext cx="115659" cy="79678"/>
            </a:xfrm>
            <a:custGeom>
              <a:avLst/>
              <a:gdLst/>
              <a:ahLst/>
              <a:cxnLst/>
              <a:rect l="l" t="t" r="r" b="b"/>
              <a:pathLst>
                <a:path w="5262" h="3625" extrusionOk="0">
                  <a:moveTo>
                    <a:pt x="3563" y="0"/>
                  </a:moveTo>
                  <a:cubicBezTo>
                    <a:pt x="2830" y="0"/>
                    <a:pt x="2076" y="151"/>
                    <a:pt x="1499" y="593"/>
                  </a:cubicBezTo>
                  <a:cubicBezTo>
                    <a:pt x="1" y="1768"/>
                    <a:pt x="959" y="3625"/>
                    <a:pt x="1474" y="3625"/>
                  </a:cubicBezTo>
                  <a:cubicBezTo>
                    <a:pt x="1581" y="3625"/>
                    <a:pt x="1669" y="3545"/>
                    <a:pt x="1712" y="3361"/>
                  </a:cubicBezTo>
                  <a:cubicBezTo>
                    <a:pt x="2245" y="806"/>
                    <a:pt x="5261" y="238"/>
                    <a:pt x="5261" y="238"/>
                  </a:cubicBezTo>
                  <a:cubicBezTo>
                    <a:pt x="4790" y="108"/>
                    <a:pt x="4184" y="0"/>
                    <a:pt x="35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7"/>
            <p:cNvSpPr/>
            <p:nvPr/>
          </p:nvSpPr>
          <p:spPr>
            <a:xfrm>
              <a:off x="1261556" y="1849305"/>
              <a:ext cx="64731" cy="62621"/>
            </a:xfrm>
            <a:custGeom>
              <a:avLst/>
              <a:gdLst/>
              <a:ahLst/>
              <a:cxnLst/>
              <a:rect l="l" t="t" r="r" b="b"/>
              <a:pathLst>
                <a:path w="2945" h="2849" extrusionOk="0">
                  <a:moveTo>
                    <a:pt x="2057" y="1"/>
                  </a:moveTo>
                  <a:lnTo>
                    <a:pt x="1311" y="249"/>
                  </a:lnTo>
                  <a:lnTo>
                    <a:pt x="815" y="710"/>
                  </a:lnTo>
                  <a:cubicBezTo>
                    <a:pt x="0" y="1416"/>
                    <a:pt x="577" y="2848"/>
                    <a:pt x="1734" y="2848"/>
                  </a:cubicBezTo>
                  <a:cubicBezTo>
                    <a:pt x="2090" y="2848"/>
                    <a:pt x="2502" y="2713"/>
                    <a:pt x="2944" y="2379"/>
                  </a:cubicBezTo>
                  <a:lnTo>
                    <a:pt x="2944" y="2379"/>
                  </a:lnTo>
                  <a:cubicBezTo>
                    <a:pt x="2861" y="2422"/>
                    <a:pt x="2774" y="2442"/>
                    <a:pt x="2685" y="2442"/>
                  </a:cubicBezTo>
                  <a:cubicBezTo>
                    <a:pt x="1822" y="2442"/>
                    <a:pt x="802" y="580"/>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7"/>
            <p:cNvSpPr/>
            <p:nvPr/>
          </p:nvSpPr>
          <p:spPr>
            <a:xfrm>
              <a:off x="1180011" y="1834491"/>
              <a:ext cx="153289" cy="86140"/>
            </a:xfrm>
            <a:custGeom>
              <a:avLst/>
              <a:gdLst/>
              <a:ahLst/>
              <a:cxnLst/>
              <a:rect l="l" t="t" r="r" b="b"/>
              <a:pathLst>
                <a:path w="6974" h="3919" extrusionOk="0">
                  <a:moveTo>
                    <a:pt x="6974" y="0"/>
                  </a:moveTo>
                  <a:cubicBezTo>
                    <a:pt x="4621" y="341"/>
                    <a:pt x="1646" y="2761"/>
                    <a:pt x="501" y="2761"/>
                  </a:cubicBezTo>
                  <a:cubicBezTo>
                    <a:pt x="334" y="2761"/>
                    <a:pt x="205" y="2709"/>
                    <a:pt x="123" y="2591"/>
                  </a:cubicBezTo>
                  <a:lnTo>
                    <a:pt x="123" y="2591"/>
                  </a:lnTo>
                  <a:cubicBezTo>
                    <a:pt x="1" y="3230"/>
                    <a:pt x="523" y="3919"/>
                    <a:pt x="1198" y="3919"/>
                  </a:cubicBezTo>
                  <a:cubicBezTo>
                    <a:pt x="1499" y="3919"/>
                    <a:pt x="1829" y="3782"/>
                    <a:pt x="2147" y="3443"/>
                  </a:cubicBezTo>
                  <a:cubicBezTo>
                    <a:pt x="3176" y="2343"/>
                    <a:pt x="3211" y="1917"/>
                    <a:pt x="4134" y="1420"/>
                  </a:cubicBezTo>
                  <a:cubicBezTo>
                    <a:pt x="5021" y="923"/>
                    <a:pt x="5802" y="462"/>
                    <a:pt x="5802" y="462"/>
                  </a:cubicBezTo>
                  <a:lnTo>
                    <a:pt x="6441" y="213"/>
                  </a:lnTo>
                  <a:lnTo>
                    <a:pt x="697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7"/>
            <p:cNvSpPr/>
            <p:nvPr/>
          </p:nvSpPr>
          <p:spPr>
            <a:xfrm>
              <a:off x="1233554" y="1924609"/>
              <a:ext cx="102097" cy="75281"/>
            </a:xfrm>
            <a:custGeom>
              <a:avLst/>
              <a:gdLst/>
              <a:ahLst/>
              <a:cxnLst/>
              <a:rect l="l" t="t" r="r" b="b"/>
              <a:pathLst>
                <a:path w="4645" h="3425" extrusionOk="0">
                  <a:moveTo>
                    <a:pt x="2606" y="0"/>
                  </a:moveTo>
                  <a:cubicBezTo>
                    <a:pt x="2136" y="0"/>
                    <a:pt x="1650" y="152"/>
                    <a:pt x="1201" y="550"/>
                  </a:cubicBezTo>
                  <a:cubicBezTo>
                    <a:pt x="1" y="1607"/>
                    <a:pt x="527" y="3425"/>
                    <a:pt x="1815" y="3425"/>
                  </a:cubicBezTo>
                  <a:cubicBezTo>
                    <a:pt x="2127" y="3425"/>
                    <a:pt x="2483" y="3318"/>
                    <a:pt x="2869" y="3070"/>
                  </a:cubicBezTo>
                  <a:lnTo>
                    <a:pt x="2869" y="3070"/>
                  </a:lnTo>
                  <a:cubicBezTo>
                    <a:pt x="2810" y="3083"/>
                    <a:pt x="2751" y="3089"/>
                    <a:pt x="2693" y="3089"/>
                  </a:cubicBezTo>
                  <a:cubicBezTo>
                    <a:pt x="1805" y="3089"/>
                    <a:pt x="1058" y="1640"/>
                    <a:pt x="2124" y="940"/>
                  </a:cubicBezTo>
                  <a:cubicBezTo>
                    <a:pt x="2550" y="621"/>
                    <a:pt x="3473" y="514"/>
                    <a:pt x="3473" y="514"/>
                  </a:cubicBezTo>
                  <a:lnTo>
                    <a:pt x="4218" y="905"/>
                  </a:lnTo>
                  <a:lnTo>
                    <a:pt x="4644" y="905"/>
                  </a:lnTo>
                  <a:cubicBezTo>
                    <a:pt x="4213" y="474"/>
                    <a:pt x="3436" y="0"/>
                    <a:pt x="2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7"/>
            <p:cNvSpPr/>
            <p:nvPr/>
          </p:nvSpPr>
          <p:spPr>
            <a:xfrm>
              <a:off x="1196759" y="1822643"/>
              <a:ext cx="278531" cy="226658"/>
            </a:xfrm>
            <a:custGeom>
              <a:avLst/>
              <a:gdLst/>
              <a:ahLst/>
              <a:cxnLst/>
              <a:rect l="l" t="t" r="r" b="b"/>
              <a:pathLst>
                <a:path w="12672" h="10312" extrusionOk="0">
                  <a:moveTo>
                    <a:pt x="9552" y="0"/>
                  </a:moveTo>
                  <a:cubicBezTo>
                    <a:pt x="5068" y="0"/>
                    <a:pt x="2171" y="2459"/>
                    <a:pt x="1278" y="3875"/>
                  </a:cubicBezTo>
                  <a:cubicBezTo>
                    <a:pt x="0" y="5899"/>
                    <a:pt x="249" y="8241"/>
                    <a:pt x="1846" y="9554"/>
                  </a:cubicBezTo>
                  <a:cubicBezTo>
                    <a:pt x="2445" y="10059"/>
                    <a:pt x="3185" y="10312"/>
                    <a:pt x="3965" y="10312"/>
                  </a:cubicBezTo>
                  <a:cubicBezTo>
                    <a:pt x="4063" y="10312"/>
                    <a:pt x="4161" y="10308"/>
                    <a:pt x="4259" y="10300"/>
                  </a:cubicBezTo>
                  <a:cubicBezTo>
                    <a:pt x="5005" y="10229"/>
                    <a:pt x="5715" y="9874"/>
                    <a:pt x="6247" y="9341"/>
                  </a:cubicBezTo>
                  <a:cubicBezTo>
                    <a:pt x="6318" y="9270"/>
                    <a:pt x="6389" y="9199"/>
                    <a:pt x="6460" y="9093"/>
                  </a:cubicBezTo>
                  <a:cubicBezTo>
                    <a:pt x="7418" y="7957"/>
                    <a:pt x="7241" y="6289"/>
                    <a:pt x="6105" y="5331"/>
                  </a:cubicBezTo>
                  <a:cubicBezTo>
                    <a:pt x="5707" y="5009"/>
                    <a:pt x="5224" y="4853"/>
                    <a:pt x="4739" y="4853"/>
                  </a:cubicBezTo>
                  <a:cubicBezTo>
                    <a:pt x="4101" y="4853"/>
                    <a:pt x="3461" y="5125"/>
                    <a:pt x="3017" y="5650"/>
                  </a:cubicBezTo>
                  <a:lnTo>
                    <a:pt x="3372" y="5934"/>
                  </a:lnTo>
                  <a:cubicBezTo>
                    <a:pt x="3713" y="5513"/>
                    <a:pt x="4214" y="5295"/>
                    <a:pt x="4719" y="5295"/>
                  </a:cubicBezTo>
                  <a:cubicBezTo>
                    <a:pt x="5107" y="5295"/>
                    <a:pt x="5497" y="5424"/>
                    <a:pt x="5821" y="5686"/>
                  </a:cubicBezTo>
                  <a:cubicBezTo>
                    <a:pt x="6744" y="6466"/>
                    <a:pt x="6886" y="7886"/>
                    <a:pt x="6105" y="8809"/>
                  </a:cubicBezTo>
                  <a:cubicBezTo>
                    <a:pt x="5644" y="9412"/>
                    <a:pt x="4969" y="9767"/>
                    <a:pt x="4188" y="9838"/>
                  </a:cubicBezTo>
                  <a:cubicBezTo>
                    <a:pt x="4095" y="9847"/>
                    <a:pt x="4003" y="9852"/>
                    <a:pt x="3911" y="9852"/>
                  </a:cubicBezTo>
                  <a:cubicBezTo>
                    <a:pt x="3267" y="9852"/>
                    <a:pt x="2658" y="9634"/>
                    <a:pt x="2130" y="9199"/>
                  </a:cubicBezTo>
                  <a:cubicBezTo>
                    <a:pt x="462" y="7851"/>
                    <a:pt x="710" y="5686"/>
                    <a:pt x="1668" y="4124"/>
                  </a:cubicBezTo>
                  <a:cubicBezTo>
                    <a:pt x="2531" y="2719"/>
                    <a:pt x="4744" y="451"/>
                    <a:pt x="9913" y="451"/>
                  </a:cubicBezTo>
                  <a:cubicBezTo>
                    <a:pt x="10487" y="451"/>
                    <a:pt x="11099" y="479"/>
                    <a:pt x="11748" y="539"/>
                  </a:cubicBezTo>
                  <a:lnTo>
                    <a:pt x="11819" y="1072"/>
                  </a:lnTo>
                  <a:lnTo>
                    <a:pt x="12671" y="1178"/>
                  </a:lnTo>
                  <a:lnTo>
                    <a:pt x="12565" y="326"/>
                  </a:lnTo>
                  <a:lnTo>
                    <a:pt x="11677" y="184"/>
                  </a:lnTo>
                  <a:lnTo>
                    <a:pt x="11713" y="184"/>
                  </a:lnTo>
                  <a:cubicBezTo>
                    <a:pt x="10957" y="57"/>
                    <a:pt x="10236" y="0"/>
                    <a:pt x="9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7"/>
            <p:cNvSpPr/>
            <p:nvPr/>
          </p:nvSpPr>
          <p:spPr>
            <a:xfrm>
              <a:off x="1294263" y="1676125"/>
              <a:ext cx="78051" cy="81919"/>
            </a:xfrm>
            <a:custGeom>
              <a:avLst/>
              <a:gdLst/>
              <a:ahLst/>
              <a:cxnLst/>
              <a:rect l="l" t="t" r="r" b="b"/>
              <a:pathLst>
                <a:path w="3551" h="3727" extrusionOk="0">
                  <a:moveTo>
                    <a:pt x="427" y="0"/>
                  </a:moveTo>
                  <a:lnTo>
                    <a:pt x="427" y="0"/>
                  </a:lnTo>
                  <a:cubicBezTo>
                    <a:pt x="320" y="213"/>
                    <a:pt x="817" y="1420"/>
                    <a:pt x="1101" y="1597"/>
                  </a:cubicBezTo>
                  <a:cubicBezTo>
                    <a:pt x="1083" y="1594"/>
                    <a:pt x="1064" y="1592"/>
                    <a:pt x="1045" y="1592"/>
                  </a:cubicBezTo>
                  <a:cubicBezTo>
                    <a:pt x="696" y="1592"/>
                    <a:pt x="237" y="2193"/>
                    <a:pt x="1" y="2698"/>
                  </a:cubicBezTo>
                  <a:cubicBezTo>
                    <a:pt x="1" y="2698"/>
                    <a:pt x="64" y="2692"/>
                    <a:pt x="181" y="2692"/>
                  </a:cubicBezTo>
                  <a:cubicBezTo>
                    <a:pt x="660" y="2692"/>
                    <a:pt x="2036" y="2784"/>
                    <a:pt x="3550" y="3727"/>
                  </a:cubicBezTo>
                  <a:cubicBezTo>
                    <a:pt x="3550" y="3727"/>
                    <a:pt x="2769" y="2982"/>
                    <a:pt x="2095" y="2556"/>
                  </a:cubicBezTo>
                  <a:cubicBezTo>
                    <a:pt x="1581" y="2242"/>
                    <a:pt x="1641" y="1882"/>
                    <a:pt x="2016" y="1882"/>
                  </a:cubicBezTo>
                  <a:cubicBezTo>
                    <a:pt x="2108" y="1882"/>
                    <a:pt x="2218" y="1903"/>
                    <a:pt x="2343" y="1952"/>
                  </a:cubicBezTo>
                  <a:lnTo>
                    <a:pt x="4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7"/>
            <p:cNvSpPr/>
            <p:nvPr/>
          </p:nvSpPr>
          <p:spPr>
            <a:xfrm>
              <a:off x="1371500" y="1635550"/>
              <a:ext cx="72578" cy="170081"/>
            </a:xfrm>
            <a:custGeom>
              <a:avLst/>
              <a:gdLst/>
              <a:ahLst/>
              <a:cxnLst/>
              <a:rect l="l" t="t" r="r" b="b"/>
              <a:pathLst>
                <a:path w="3302" h="7738" extrusionOk="0">
                  <a:moveTo>
                    <a:pt x="1633" y="0"/>
                  </a:moveTo>
                  <a:cubicBezTo>
                    <a:pt x="1" y="2520"/>
                    <a:pt x="959" y="5076"/>
                    <a:pt x="3266" y="7738"/>
                  </a:cubicBezTo>
                  <a:cubicBezTo>
                    <a:pt x="3266" y="7738"/>
                    <a:pt x="2556" y="5395"/>
                    <a:pt x="2982" y="2804"/>
                  </a:cubicBezTo>
                  <a:cubicBezTo>
                    <a:pt x="3195" y="1491"/>
                    <a:pt x="3302" y="284"/>
                    <a:pt x="1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7"/>
            <p:cNvSpPr/>
            <p:nvPr/>
          </p:nvSpPr>
          <p:spPr>
            <a:xfrm>
              <a:off x="1477598" y="1727074"/>
              <a:ext cx="95283" cy="100405"/>
            </a:xfrm>
            <a:custGeom>
              <a:avLst/>
              <a:gdLst/>
              <a:ahLst/>
              <a:cxnLst/>
              <a:rect l="l" t="t" r="r" b="b"/>
              <a:pathLst>
                <a:path w="4335" h="4568" extrusionOk="0">
                  <a:moveTo>
                    <a:pt x="2407" y="1"/>
                  </a:moveTo>
                  <a:cubicBezTo>
                    <a:pt x="1883" y="1"/>
                    <a:pt x="1310" y="208"/>
                    <a:pt x="853" y="805"/>
                  </a:cubicBezTo>
                  <a:cubicBezTo>
                    <a:pt x="1" y="1906"/>
                    <a:pt x="178" y="3538"/>
                    <a:pt x="498" y="4568"/>
                  </a:cubicBezTo>
                  <a:cubicBezTo>
                    <a:pt x="498" y="4568"/>
                    <a:pt x="1030" y="1586"/>
                    <a:pt x="3621" y="1018"/>
                  </a:cubicBezTo>
                  <a:cubicBezTo>
                    <a:pt x="4334" y="852"/>
                    <a:pt x="3471" y="1"/>
                    <a:pt x="2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7"/>
            <p:cNvSpPr/>
            <p:nvPr/>
          </p:nvSpPr>
          <p:spPr>
            <a:xfrm>
              <a:off x="1476829" y="1643572"/>
              <a:ext cx="75787" cy="55961"/>
            </a:xfrm>
            <a:custGeom>
              <a:avLst/>
              <a:gdLst/>
              <a:ahLst/>
              <a:cxnLst/>
              <a:rect l="l" t="t" r="r" b="b"/>
              <a:pathLst>
                <a:path w="3448" h="2546" extrusionOk="0">
                  <a:moveTo>
                    <a:pt x="1547" y="0"/>
                  </a:moveTo>
                  <a:cubicBezTo>
                    <a:pt x="1241" y="0"/>
                    <a:pt x="938" y="118"/>
                    <a:pt x="710" y="381"/>
                  </a:cubicBezTo>
                  <a:lnTo>
                    <a:pt x="213" y="878"/>
                  </a:lnTo>
                  <a:lnTo>
                    <a:pt x="0" y="1623"/>
                  </a:lnTo>
                  <a:cubicBezTo>
                    <a:pt x="194" y="1214"/>
                    <a:pt x="528" y="1053"/>
                    <a:pt x="888" y="1053"/>
                  </a:cubicBezTo>
                  <a:cubicBezTo>
                    <a:pt x="1714" y="1053"/>
                    <a:pt x="2675" y="1903"/>
                    <a:pt x="2378" y="2546"/>
                  </a:cubicBezTo>
                  <a:cubicBezTo>
                    <a:pt x="3448" y="1102"/>
                    <a:pt x="2483" y="0"/>
                    <a:pt x="1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7"/>
            <p:cNvSpPr/>
            <p:nvPr/>
          </p:nvSpPr>
          <p:spPr>
            <a:xfrm>
              <a:off x="1461223" y="1554795"/>
              <a:ext cx="98998" cy="151772"/>
            </a:xfrm>
            <a:custGeom>
              <a:avLst/>
              <a:gdLst/>
              <a:ahLst/>
              <a:cxnLst/>
              <a:rect l="l" t="t" r="r" b="b"/>
              <a:pathLst>
                <a:path w="4504" h="6905" extrusionOk="0">
                  <a:moveTo>
                    <a:pt x="2817" y="1"/>
                  </a:moveTo>
                  <a:cubicBezTo>
                    <a:pt x="2753" y="1"/>
                    <a:pt x="2690" y="7"/>
                    <a:pt x="2627" y="19"/>
                  </a:cubicBezTo>
                  <a:cubicBezTo>
                    <a:pt x="3550" y="693"/>
                    <a:pt x="426" y="4171"/>
                    <a:pt x="0" y="6904"/>
                  </a:cubicBezTo>
                  <a:lnTo>
                    <a:pt x="249" y="6372"/>
                  </a:lnTo>
                  <a:lnTo>
                    <a:pt x="497" y="5698"/>
                  </a:lnTo>
                  <a:cubicBezTo>
                    <a:pt x="497" y="5698"/>
                    <a:pt x="923" y="4917"/>
                    <a:pt x="1456" y="4029"/>
                  </a:cubicBezTo>
                  <a:cubicBezTo>
                    <a:pt x="1953" y="3142"/>
                    <a:pt x="2378" y="3107"/>
                    <a:pt x="3479" y="2077"/>
                  </a:cubicBezTo>
                  <a:cubicBezTo>
                    <a:pt x="4504" y="1085"/>
                    <a:pt x="3680" y="1"/>
                    <a:pt x="2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7"/>
            <p:cNvSpPr/>
            <p:nvPr/>
          </p:nvSpPr>
          <p:spPr>
            <a:xfrm>
              <a:off x="1540021" y="1618054"/>
              <a:ext cx="98844" cy="90074"/>
            </a:xfrm>
            <a:custGeom>
              <a:avLst/>
              <a:gdLst/>
              <a:ahLst/>
              <a:cxnLst/>
              <a:rect l="l" t="t" r="r" b="b"/>
              <a:pathLst>
                <a:path w="4497" h="4098" extrusionOk="0">
                  <a:moveTo>
                    <a:pt x="2534" y="0"/>
                  </a:moveTo>
                  <a:cubicBezTo>
                    <a:pt x="2043" y="0"/>
                    <a:pt x="1514" y="210"/>
                    <a:pt x="1100" y="690"/>
                  </a:cubicBezTo>
                  <a:cubicBezTo>
                    <a:pt x="0" y="1932"/>
                    <a:pt x="781" y="3423"/>
                    <a:pt x="1420" y="4097"/>
                  </a:cubicBezTo>
                  <a:lnTo>
                    <a:pt x="1455" y="3671"/>
                  </a:lnTo>
                  <a:lnTo>
                    <a:pt x="1029" y="2926"/>
                  </a:lnTo>
                  <a:cubicBezTo>
                    <a:pt x="1029" y="2926"/>
                    <a:pt x="1171" y="2039"/>
                    <a:pt x="1491" y="1577"/>
                  </a:cubicBezTo>
                  <a:cubicBezTo>
                    <a:pt x="1735" y="1217"/>
                    <a:pt x="2071" y="1070"/>
                    <a:pt x="2404" y="1070"/>
                  </a:cubicBezTo>
                  <a:cubicBezTo>
                    <a:pt x="3088" y="1070"/>
                    <a:pt x="3764" y="1690"/>
                    <a:pt x="3620" y="2358"/>
                  </a:cubicBezTo>
                  <a:cubicBezTo>
                    <a:pt x="4496" y="996"/>
                    <a:pt x="3604" y="0"/>
                    <a:pt x="2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7"/>
            <p:cNvSpPr/>
            <p:nvPr/>
          </p:nvSpPr>
          <p:spPr>
            <a:xfrm>
              <a:off x="1433132" y="1579720"/>
              <a:ext cx="244989" cy="268837"/>
            </a:xfrm>
            <a:custGeom>
              <a:avLst/>
              <a:gdLst/>
              <a:ahLst/>
              <a:cxnLst/>
              <a:rect l="l" t="t" r="r" b="b"/>
              <a:pathLst>
                <a:path w="11146" h="12231" extrusionOk="0">
                  <a:moveTo>
                    <a:pt x="7338" y="0"/>
                  </a:moveTo>
                  <a:cubicBezTo>
                    <a:pt x="6455" y="0"/>
                    <a:pt x="5523" y="265"/>
                    <a:pt x="4650" y="801"/>
                  </a:cubicBezTo>
                  <a:cubicBezTo>
                    <a:pt x="2982" y="1831"/>
                    <a:pt x="1" y="5522"/>
                    <a:pt x="959" y="11236"/>
                  </a:cubicBezTo>
                  <a:lnTo>
                    <a:pt x="1065" y="12088"/>
                  </a:lnTo>
                  <a:lnTo>
                    <a:pt x="1953" y="12230"/>
                  </a:lnTo>
                  <a:lnTo>
                    <a:pt x="1811" y="11343"/>
                  </a:lnTo>
                  <a:lnTo>
                    <a:pt x="1278" y="11272"/>
                  </a:lnTo>
                  <a:cubicBezTo>
                    <a:pt x="711" y="4812"/>
                    <a:pt x="3337" y="2150"/>
                    <a:pt x="4899" y="1192"/>
                  </a:cubicBezTo>
                  <a:cubicBezTo>
                    <a:pt x="5625" y="736"/>
                    <a:pt x="6504" y="449"/>
                    <a:pt x="7371" y="449"/>
                  </a:cubicBezTo>
                  <a:cubicBezTo>
                    <a:pt x="8326" y="449"/>
                    <a:pt x="9267" y="797"/>
                    <a:pt x="9974" y="1653"/>
                  </a:cubicBezTo>
                  <a:cubicBezTo>
                    <a:pt x="10436" y="2257"/>
                    <a:pt x="10684" y="3002"/>
                    <a:pt x="10613" y="3747"/>
                  </a:cubicBezTo>
                  <a:cubicBezTo>
                    <a:pt x="10542" y="4493"/>
                    <a:pt x="10152" y="5167"/>
                    <a:pt x="9584" y="5664"/>
                  </a:cubicBezTo>
                  <a:cubicBezTo>
                    <a:pt x="9164" y="5990"/>
                    <a:pt x="8664" y="6153"/>
                    <a:pt x="8168" y="6153"/>
                  </a:cubicBezTo>
                  <a:cubicBezTo>
                    <a:pt x="7530" y="6153"/>
                    <a:pt x="6900" y="5883"/>
                    <a:pt x="6460" y="5344"/>
                  </a:cubicBezTo>
                  <a:cubicBezTo>
                    <a:pt x="5857" y="4599"/>
                    <a:pt x="5963" y="3534"/>
                    <a:pt x="6709" y="2931"/>
                  </a:cubicBezTo>
                  <a:lnTo>
                    <a:pt x="6425" y="2540"/>
                  </a:lnTo>
                  <a:cubicBezTo>
                    <a:pt x="5467" y="3321"/>
                    <a:pt x="5360" y="4706"/>
                    <a:pt x="6105" y="5628"/>
                  </a:cubicBezTo>
                  <a:cubicBezTo>
                    <a:pt x="6630" y="6274"/>
                    <a:pt x="7407" y="6610"/>
                    <a:pt x="8189" y="6610"/>
                  </a:cubicBezTo>
                  <a:cubicBezTo>
                    <a:pt x="8782" y="6610"/>
                    <a:pt x="9378" y="6417"/>
                    <a:pt x="9868" y="6019"/>
                  </a:cubicBezTo>
                  <a:cubicBezTo>
                    <a:pt x="9939" y="5948"/>
                    <a:pt x="10045" y="5841"/>
                    <a:pt x="10116" y="5770"/>
                  </a:cubicBezTo>
                  <a:cubicBezTo>
                    <a:pt x="10648" y="5238"/>
                    <a:pt x="10968" y="4564"/>
                    <a:pt x="11039" y="3783"/>
                  </a:cubicBezTo>
                  <a:cubicBezTo>
                    <a:pt x="11145" y="2895"/>
                    <a:pt x="10861" y="2044"/>
                    <a:pt x="10329" y="1369"/>
                  </a:cubicBezTo>
                  <a:cubicBezTo>
                    <a:pt x="9582" y="461"/>
                    <a:pt x="8503" y="0"/>
                    <a:pt x="7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7"/>
            <p:cNvSpPr/>
            <p:nvPr/>
          </p:nvSpPr>
          <p:spPr>
            <a:xfrm>
              <a:off x="1303626" y="1667531"/>
              <a:ext cx="81172" cy="77260"/>
            </a:xfrm>
            <a:custGeom>
              <a:avLst/>
              <a:gdLst/>
              <a:ahLst/>
              <a:cxnLst/>
              <a:rect l="l" t="t" r="r" b="b"/>
              <a:pathLst>
                <a:path w="3693" h="3515" extrusionOk="0">
                  <a:moveTo>
                    <a:pt x="2698" y="1"/>
                  </a:moveTo>
                  <a:lnTo>
                    <a:pt x="2698" y="1"/>
                  </a:lnTo>
                  <a:cubicBezTo>
                    <a:pt x="2166" y="214"/>
                    <a:pt x="1527" y="711"/>
                    <a:pt x="1563" y="1101"/>
                  </a:cubicBezTo>
                  <a:cubicBezTo>
                    <a:pt x="1402" y="812"/>
                    <a:pt x="396" y="376"/>
                    <a:pt x="76" y="376"/>
                  </a:cubicBezTo>
                  <a:cubicBezTo>
                    <a:pt x="43" y="376"/>
                    <a:pt x="18" y="381"/>
                    <a:pt x="1" y="391"/>
                  </a:cubicBezTo>
                  <a:lnTo>
                    <a:pt x="1917" y="2343"/>
                  </a:lnTo>
                  <a:cubicBezTo>
                    <a:pt x="1772" y="1948"/>
                    <a:pt x="1870" y="1712"/>
                    <a:pt x="2062" y="1712"/>
                  </a:cubicBezTo>
                  <a:cubicBezTo>
                    <a:pt x="2197" y="1712"/>
                    <a:pt x="2380" y="1830"/>
                    <a:pt x="2556" y="2095"/>
                  </a:cubicBezTo>
                  <a:cubicBezTo>
                    <a:pt x="2947" y="2734"/>
                    <a:pt x="3692" y="3514"/>
                    <a:pt x="3692" y="3514"/>
                  </a:cubicBezTo>
                  <a:cubicBezTo>
                    <a:pt x="2556" y="1633"/>
                    <a:pt x="2698" y="1"/>
                    <a:pt x="2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7"/>
            <p:cNvSpPr/>
            <p:nvPr/>
          </p:nvSpPr>
          <p:spPr>
            <a:xfrm>
              <a:off x="1078177" y="2335327"/>
              <a:ext cx="145903" cy="104361"/>
            </a:xfrm>
            <a:custGeom>
              <a:avLst/>
              <a:gdLst/>
              <a:ahLst/>
              <a:cxnLst/>
              <a:rect l="l" t="t" r="r" b="b"/>
              <a:pathLst>
                <a:path w="6638" h="4748" extrusionOk="0">
                  <a:moveTo>
                    <a:pt x="6638" y="1"/>
                  </a:moveTo>
                  <a:lnTo>
                    <a:pt x="6638" y="1"/>
                  </a:lnTo>
                  <a:cubicBezTo>
                    <a:pt x="3088" y="285"/>
                    <a:pt x="604" y="1385"/>
                    <a:pt x="0" y="4331"/>
                  </a:cubicBezTo>
                  <a:cubicBezTo>
                    <a:pt x="410" y="4625"/>
                    <a:pt x="767" y="4748"/>
                    <a:pt x="1086" y="4748"/>
                  </a:cubicBezTo>
                  <a:cubicBezTo>
                    <a:pt x="1844" y="4748"/>
                    <a:pt x="2386" y="4051"/>
                    <a:pt x="2911" y="3301"/>
                  </a:cubicBezTo>
                  <a:cubicBezTo>
                    <a:pt x="4437" y="1172"/>
                    <a:pt x="6638" y="1"/>
                    <a:pt x="6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7"/>
            <p:cNvSpPr/>
            <p:nvPr/>
          </p:nvSpPr>
          <p:spPr>
            <a:xfrm>
              <a:off x="1213816" y="2352493"/>
              <a:ext cx="57851" cy="113153"/>
            </a:xfrm>
            <a:custGeom>
              <a:avLst/>
              <a:gdLst/>
              <a:ahLst/>
              <a:cxnLst/>
              <a:rect l="l" t="t" r="r" b="b"/>
              <a:pathLst>
                <a:path w="2632" h="5148" extrusionOk="0">
                  <a:moveTo>
                    <a:pt x="2632" y="0"/>
                  </a:moveTo>
                  <a:lnTo>
                    <a:pt x="2632" y="0"/>
                  </a:lnTo>
                  <a:cubicBezTo>
                    <a:pt x="1673" y="497"/>
                    <a:pt x="360" y="1527"/>
                    <a:pt x="218" y="2875"/>
                  </a:cubicBezTo>
                  <a:cubicBezTo>
                    <a:pt x="0" y="4424"/>
                    <a:pt x="1334" y="5148"/>
                    <a:pt x="2013" y="5148"/>
                  </a:cubicBezTo>
                  <a:cubicBezTo>
                    <a:pt x="2330" y="5148"/>
                    <a:pt x="2504" y="4990"/>
                    <a:pt x="2312" y="4686"/>
                  </a:cubicBezTo>
                  <a:cubicBezTo>
                    <a:pt x="893" y="2485"/>
                    <a:pt x="2632" y="1"/>
                    <a:pt x="2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7"/>
            <p:cNvSpPr/>
            <p:nvPr/>
          </p:nvSpPr>
          <p:spPr>
            <a:xfrm>
              <a:off x="1148359" y="2448458"/>
              <a:ext cx="60907" cy="57983"/>
            </a:xfrm>
            <a:custGeom>
              <a:avLst/>
              <a:gdLst/>
              <a:ahLst/>
              <a:cxnLst/>
              <a:rect l="l" t="t" r="r" b="b"/>
              <a:pathLst>
                <a:path w="2771" h="2638" extrusionOk="0">
                  <a:moveTo>
                    <a:pt x="463" y="0"/>
                  </a:moveTo>
                  <a:lnTo>
                    <a:pt x="73" y="674"/>
                  </a:lnTo>
                  <a:lnTo>
                    <a:pt x="37" y="1384"/>
                  </a:lnTo>
                  <a:cubicBezTo>
                    <a:pt x="0" y="2121"/>
                    <a:pt x="642" y="2637"/>
                    <a:pt x="1317" y="2637"/>
                  </a:cubicBezTo>
                  <a:cubicBezTo>
                    <a:pt x="1943" y="2637"/>
                    <a:pt x="2599" y="2192"/>
                    <a:pt x="2770" y="1065"/>
                  </a:cubicBezTo>
                  <a:lnTo>
                    <a:pt x="2770" y="1065"/>
                  </a:lnTo>
                  <a:cubicBezTo>
                    <a:pt x="2664" y="1372"/>
                    <a:pt x="2313" y="1514"/>
                    <a:pt x="1912" y="1514"/>
                  </a:cubicBezTo>
                  <a:cubicBezTo>
                    <a:pt x="1110" y="1514"/>
                    <a:pt x="108" y="947"/>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7"/>
            <p:cNvSpPr/>
            <p:nvPr/>
          </p:nvSpPr>
          <p:spPr>
            <a:xfrm>
              <a:off x="1100025" y="2418807"/>
              <a:ext cx="66336" cy="157948"/>
            </a:xfrm>
            <a:custGeom>
              <a:avLst/>
              <a:gdLst/>
              <a:ahLst/>
              <a:cxnLst/>
              <a:rect l="l" t="t" r="r" b="b"/>
              <a:pathLst>
                <a:path w="3018" h="7186" extrusionOk="0">
                  <a:moveTo>
                    <a:pt x="3017" y="0"/>
                  </a:moveTo>
                  <a:lnTo>
                    <a:pt x="3017" y="0"/>
                  </a:lnTo>
                  <a:cubicBezTo>
                    <a:pt x="1415" y="2160"/>
                    <a:pt x="1146" y="6713"/>
                    <a:pt x="62" y="6713"/>
                  </a:cubicBezTo>
                  <a:cubicBezTo>
                    <a:pt x="42" y="6713"/>
                    <a:pt x="21" y="6712"/>
                    <a:pt x="0" y="6708"/>
                  </a:cubicBezTo>
                  <a:lnTo>
                    <a:pt x="0" y="6708"/>
                  </a:lnTo>
                  <a:cubicBezTo>
                    <a:pt x="210" y="7016"/>
                    <a:pt x="579" y="7186"/>
                    <a:pt x="945" y="7186"/>
                  </a:cubicBezTo>
                  <a:cubicBezTo>
                    <a:pt x="1509" y="7186"/>
                    <a:pt x="2066" y="6782"/>
                    <a:pt x="2023" y="5857"/>
                  </a:cubicBezTo>
                  <a:cubicBezTo>
                    <a:pt x="1988" y="4366"/>
                    <a:pt x="1739" y="4047"/>
                    <a:pt x="1988" y="3053"/>
                  </a:cubicBezTo>
                  <a:cubicBezTo>
                    <a:pt x="2272" y="2059"/>
                    <a:pt x="2520" y="1207"/>
                    <a:pt x="2520" y="1207"/>
                  </a:cubicBezTo>
                  <a:lnTo>
                    <a:pt x="2804" y="568"/>
                  </a:lnTo>
                  <a:lnTo>
                    <a:pt x="30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7"/>
            <p:cNvSpPr/>
            <p:nvPr/>
          </p:nvSpPr>
          <p:spPr>
            <a:xfrm>
              <a:off x="1184780" y="2495253"/>
              <a:ext cx="67391" cy="91129"/>
            </a:xfrm>
            <a:custGeom>
              <a:avLst/>
              <a:gdLst/>
              <a:ahLst/>
              <a:cxnLst/>
              <a:rect l="l" t="t" r="r" b="b"/>
              <a:pathLst>
                <a:path w="3066" h="4146" extrusionOk="0">
                  <a:moveTo>
                    <a:pt x="2746" y="1"/>
                  </a:moveTo>
                  <a:cubicBezTo>
                    <a:pt x="1823" y="1"/>
                    <a:pt x="190" y="533"/>
                    <a:pt x="84" y="2166"/>
                  </a:cubicBezTo>
                  <a:cubicBezTo>
                    <a:pt x="1" y="3350"/>
                    <a:pt x="854" y="4145"/>
                    <a:pt x="1683" y="4145"/>
                  </a:cubicBezTo>
                  <a:cubicBezTo>
                    <a:pt x="2270" y="4145"/>
                    <a:pt x="2845" y="3746"/>
                    <a:pt x="3065" y="2805"/>
                  </a:cubicBezTo>
                  <a:lnTo>
                    <a:pt x="3065" y="2805"/>
                  </a:lnTo>
                  <a:cubicBezTo>
                    <a:pt x="2889" y="3075"/>
                    <a:pt x="2576" y="3202"/>
                    <a:pt x="2245" y="3202"/>
                  </a:cubicBezTo>
                  <a:cubicBezTo>
                    <a:pt x="1578" y="3202"/>
                    <a:pt x="841" y="2689"/>
                    <a:pt x="1007" y="1811"/>
                  </a:cubicBezTo>
                  <a:cubicBezTo>
                    <a:pt x="1113" y="1278"/>
                    <a:pt x="1646" y="533"/>
                    <a:pt x="1646" y="533"/>
                  </a:cubicBezTo>
                  <a:lnTo>
                    <a:pt x="2462" y="320"/>
                  </a:lnTo>
                  <a:lnTo>
                    <a:pt x="27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7"/>
            <p:cNvSpPr/>
            <p:nvPr/>
          </p:nvSpPr>
          <p:spPr>
            <a:xfrm>
              <a:off x="1132006" y="2316600"/>
              <a:ext cx="171642" cy="310973"/>
            </a:xfrm>
            <a:custGeom>
              <a:avLst/>
              <a:gdLst/>
              <a:ahLst/>
              <a:cxnLst/>
              <a:rect l="l" t="t" r="r" b="b"/>
              <a:pathLst>
                <a:path w="7809" h="14148" extrusionOk="0">
                  <a:moveTo>
                    <a:pt x="5892" y="1"/>
                  </a:moveTo>
                  <a:lnTo>
                    <a:pt x="5182" y="533"/>
                  </a:lnTo>
                  <a:cubicBezTo>
                    <a:pt x="497" y="3905"/>
                    <a:pt x="0" y="8626"/>
                    <a:pt x="426" y="10542"/>
                  </a:cubicBezTo>
                  <a:cubicBezTo>
                    <a:pt x="925" y="12703"/>
                    <a:pt x="2575" y="14147"/>
                    <a:pt x="4473" y="14147"/>
                  </a:cubicBezTo>
                  <a:cubicBezTo>
                    <a:pt x="4602" y="14147"/>
                    <a:pt x="4732" y="14140"/>
                    <a:pt x="4863" y="14127"/>
                  </a:cubicBezTo>
                  <a:cubicBezTo>
                    <a:pt x="5715" y="14056"/>
                    <a:pt x="6496" y="13630"/>
                    <a:pt x="7063" y="12956"/>
                  </a:cubicBezTo>
                  <a:cubicBezTo>
                    <a:pt x="7560" y="12352"/>
                    <a:pt x="7809" y="11607"/>
                    <a:pt x="7809" y="10862"/>
                  </a:cubicBezTo>
                  <a:cubicBezTo>
                    <a:pt x="7809" y="10755"/>
                    <a:pt x="7809" y="10649"/>
                    <a:pt x="7809" y="10542"/>
                  </a:cubicBezTo>
                  <a:cubicBezTo>
                    <a:pt x="7675" y="9172"/>
                    <a:pt x="6503" y="8116"/>
                    <a:pt x="5122" y="8116"/>
                  </a:cubicBezTo>
                  <a:cubicBezTo>
                    <a:pt x="5036" y="8116"/>
                    <a:pt x="4950" y="8120"/>
                    <a:pt x="4863" y="8129"/>
                  </a:cubicBezTo>
                  <a:cubicBezTo>
                    <a:pt x="3692" y="8271"/>
                    <a:pt x="2804" y="9335"/>
                    <a:pt x="2911" y="10542"/>
                  </a:cubicBezTo>
                  <a:lnTo>
                    <a:pt x="3372" y="10471"/>
                  </a:lnTo>
                  <a:cubicBezTo>
                    <a:pt x="3266" y="9548"/>
                    <a:pt x="3976" y="8697"/>
                    <a:pt x="4934" y="8590"/>
                  </a:cubicBezTo>
                  <a:cubicBezTo>
                    <a:pt x="5000" y="8584"/>
                    <a:pt x="5065" y="8581"/>
                    <a:pt x="5130" y="8581"/>
                  </a:cubicBezTo>
                  <a:cubicBezTo>
                    <a:pt x="6254" y="8581"/>
                    <a:pt x="7213" y="9437"/>
                    <a:pt x="7347" y="10578"/>
                  </a:cubicBezTo>
                  <a:cubicBezTo>
                    <a:pt x="7418" y="11323"/>
                    <a:pt x="7205" y="12068"/>
                    <a:pt x="6709" y="12636"/>
                  </a:cubicBezTo>
                  <a:cubicBezTo>
                    <a:pt x="6247" y="13240"/>
                    <a:pt x="5537" y="13595"/>
                    <a:pt x="4792" y="13666"/>
                  </a:cubicBezTo>
                  <a:cubicBezTo>
                    <a:pt x="4670" y="13678"/>
                    <a:pt x="4551" y="13684"/>
                    <a:pt x="4434" y="13684"/>
                  </a:cubicBezTo>
                  <a:cubicBezTo>
                    <a:pt x="2507" y="13684"/>
                    <a:pt x="1256" y="12075"/>
                    <a:pt x="888" y="10436"/>
                  </a:cubicBezTo>
                  <a:cubicBezTo>
                    <a:pt x="462" y="8626"/>
                    <a:pt x="462" y="4899"/>
                    <a:pt x="5466" y="746"/>
                  </a:cubicBezTo>
                  <a:lnTo>
                    <a:pt x="5892" y="1066"/>
                  </a:lnTo>
                  <a:lnTo>
                    <a:pt x="6567" y="533"/>
                  </a:lnTo>
                  <a:lnTo>
                    <a:pt x="58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7"/>
            <p:cNvSpPr/>
            <p:nvPr/>
          </p:nvSpPr>
          <p:spPr>
            <a:xfrm>
              <a:off x="1032921" y="2328315"/>
              <a:ext cx="106911" cy="48378"/>
            </a:xfrm>
            <a:custGeom>
              <a:avLst/>
              <a:gdLst/>
              <a:ahLst/>
              <a:cxnLst/>
              <a:rect l="l" t="t" r="r" b="b"/>
              <a:pathLst>
                <a:path w="4864" h="2201" extrusionOk="0">
                  <a:moveTo>
                    <a:pt x="1" y="0"/>
                  </a:moveTo>
                  <a:cubicBezTo>
                    <a:pt x="65" y="194"/>
                    <a:pt x="1072" y="653"/>
                    <a:pt x="1519" y="653"/>
                  </a:cubicBezTo>
                  <a:cubicBezTo>
                    <a:pt x="1563" y="653"/>
                    <a:pt x="1602" y="649"/>
                    <a:pt x="1634" y="639"/>
                  </a:cubicBezTo>
                  <a:lnTo>
                    <a:pt x="1634" y="639"/>
                  </a:lnTo>
                  <a:cubicBezTo>
                    <a:pt x="1314" y="852"/>
                    <a:pt x="1421" y="1668"/>
                    <a:pt x="1634" y="2201"/>
                  </a:cubicBezTo>
                  <a:cubicBezTo>
                    <a:pt x="1634" y="2201"/>
                    <a:pt x="2698" y="923"/>
                    <a:pt x="4863" y="426"/>
                  </a:cubicBezTo>
                  <a:lnTo>
                    <a:pt x="4863" y="426"/>
                  </a:lnTo>
                  <a:cubicBezTo>
                    <a:pt x="4863" y="426"/>
                    <a:pt x="3763" y="462"/>
                    <a:pt x="3018" y="604"/>
                  </a:cubicBezTo>
                  <a:cubicBezTo>
                    <a:pt x="2904" y="631"/>
                    <a:pt x="2803" y="643"/>
                    <a:pt x="2716" y="643"/>
                  </a:cubicBezTo>
                  <a:cubicBezTo>
                    <a:pt x="2237" y="643"/>
                    <a:pt x="2193" y="271"/>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7"/>
            <p:cNvSpPr/>
            <p:nvPr/>
          </p:nvSpPr>
          <p:spPr>
            <a:xfrm>
              <a:off x="1078177" y="2216943"/>
              <a:ext cx="145903" cy="104361"/>
            </a:xfrm>
            <a:custGeom>
              <a:avLst/>
              <a:gdLst/>
              <a:ahLst/>
              <a:cxnLst/>
              <a:rect l="l" t="t" r="r" b="b"/>
              <a:pathLst>
                <a:path w="6638" h="4748" extrusionOk="0">
                  <a:moveTo>
                    <a:pt x="1086" y="0"/>
                  </a:moveTo>
                  <a:cubicBezTo>
                    <a:pt x="767" y="0"/>
                    <a:pt x="410" y="123"/>
                    <a:pt x="0" y="418"/>
                  </a:cubicBezTo>
                  <a:cubicBezTo>
                    <a:pt x="604" y="3364"/>
                    <a:pt x="3088" y="4499"/>
                    <a:pt x="6638" y="4748"/>
                  </a:cubicBezTo>
                  <a:cubicBezTo>
                    <a:pt x="6638" y="4748"/>
                    <a:pt x="4437" y="3612"/>
                    <a:pt x="2911" y="1447"/>
                  </a:cubicBezTo>
                  <a:cubicBezTo>
                    <a:pt x="2386" y="697"/>
                    <a:pt x="1844" y="0"/>
                    <a:pt x="1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7"/>
            <p:cNvSpPr/>
            <p:nvPr/>
          </p:nvSpPr>
          <p:spPr>
            <a:xfrm>
              <a:off x="1213816" y="2190984"/>
              <a:ext cx="57851" cy="113944"/>
            </a:xfrm>
            <a:custGeom>
              <a:avLst/>
              <a:gdLst/>
              <a:ahLst/>
              <a:cxnLst/>
              <a:rect l="l" t="t" r="r" b="b"/>
              <a:pathLst>
                <a:path w="2632" h="5184" extrusionOk="0">
                  <a:moveTo>
                    <a:pt x="2013" y="0"/>
                  </a:moveTo>
                  <a:cubicBezTo>
                    <a:pt x="1334" y="0"/>
                    <a:pt x="0" y="724"/>
                    <a:pt x="218" y="2273"/>
                  </a:cubicBezTo>
                  <a:cubicBezTo>
                    <a:pt x="360" y="3622"/>
                    <a:pt x="1673" y="4651"/>
                    <a:pt x="2632" y="5183"/>
                  </a:cubicBezTo>
                  <a:cubicBezTo>
                    <a:pt x="2632" y="5183"/>
                    <a:pt x="892" y="2663"/>
                    <a:pt x="2312" y="463"/>
                  </a:cubicBezTo>
                  <a:cubicBezTo>
                    <a:pt x="2504" y="158"/>
                    <a:pt x="2330" y="0"/>
                    <a:pt x="2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7"/>
            <p:cNvSpPr/>
            <p:nvPr/>
          </p:nvSpPr>
          <p:spPr>
            <a:xfrm>
              <a:off x="1148359" y="2150893"/>
              <a:ext cx="60907" cy="57302"/>
            </a:xfrm>
            <a:custGeom>
              <a:avLst/>
              <a:gdLst/>
              <a:ahLst/>
              <a:cxnLst/>
              <a:rect l="l" t="t" r="r" b="b"/>
              <a:pathLst>
                <a:path w="2771" h="2607" extrusionOk="0">
                  <a:moveTo>
                    <a:pt x="1308" y="0"/>
                  </a:moveTo>
                  <a:cubicBezTo>
                    <a:pt x="636" y="0"/>
                    <a:pt x="1" y="507"/>
                    <a:pt x="37" y="1222"/>
                  </a:cubicBezTo>
                  <a:lnTo>
                    <a:pt x="73" y="1932"/>
                  </a:lnTo>
                  <a:lnTo>
                    <a:pt x="463" y="2606"/>
                  </a:lnTo>
                  <a:cubicBezTo>
                    <a:pt x="111" y="1668"/>
                    <a:pt x="1092" y="1102"/>
                    <a:pt x="1890" y="1102"/>
                  </a:cubicBezTo>
                  <a:cubicBezTo>
                    <a:pt x="2300" y="1102"/>
                    <a:pt x="2662" y="1252"/>
                    <a:pt x="2770" y="1577"/>
                  </a:cubicBezTo>
                  <a:cubicBezTo>
                    <a:pt x="2599" y="444"/>
                    <a:pt x="1937" y="0"/>
                    <a:pt x="1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7"/>
            <p:cNvSpPr/>
            <p:nvPr/>
          </p:nvSpPr>
          <p:spPr>
            <a:xfrm>
              <a:off x="1100025" y="2079875"/>
              <a:ext cx="66336" cy="157948"/>
            </a:xfrm>
            <a:custGeom>
              <a:avLst/>
              <a:gdLst/>
              <a:ahLst/>
              <a:cxnLst/>
              <a:rect l="l" t="t" r="r" b="b"/>
              <a:pathLst>
                <a:path w="3018" h="7186" extrusionOk="0">
                  <a:moveTo>
                    <a:pt x="945" y="1"/>
                  </a:moveTo>
                  <a:cubicBezTo>
                    <a:pt x="579" y="1"/>
                    <a:pt x="210" y="171"/>
                    <a:pt x="0" y="478"/>
                  </a:cubicBezTo>
                  <a:cubicBezTo>
                    <a:pt x="21" y="475"/>
                    <a:pt x="42" y="473"/>
                    <a:pt x="62" y="473"/>
                  </a:cubicBezTo>
                  <a:cubicBezTo>
                    <a:pt x="1146" y="473"/>
                    <a:pt x="1415" y="5026"/>
                    <a:pt x="3017" y="7186"/>
                  </a:cubicBezTo>
                  <a:lnTo>
                    <a:pt x="2804" y="6654"/>
                  </a:lnTo>
                  <a:lnTo>
                    <a:pt x="2520" y="6015"/>
                  </a:lnTo>
                  <a:cubicBezTo>
                    <a:pt x="2520" y="6015"/>
                    <a:pt x="2272" y="5163"/>
                    <a:pt x="1988" y="4134"/>
                  </a:cubicBezTo>
                  <a:cubicBezTo>
                    <a:pt x="1739" y="3140"/>
                    <a:pt x="1988" y="2856"/>
                    <a:pt x="2023" y="1330"/>
                  </a:cubicBezTo>
                  <a:cubicBezTo>
                    <a:pt x="2066" y="404"/>
                    <a:pt x="1509" y="1"/>
                    <a:pt x="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7"/>
            <p:cNvSpPr/>
            <p:nvPr/>
          </p:nvSpPr>
          <p:spPr>
            <a:xfrm>
              <a:off x="1184780" y="2070270"/>
              <a:ext cx="67391" cy="91107"/>
            </a:xfrm>
            <a:custGeom>
              <a:avLst/>
              <a:gdLst/>
              <a:ahLst/>
              <a:cxnLst/>
              <a:rect l="l" t="t" r="r" b="b"/>
              <a:pathLst>
                <a:path w="3066" h="4145" extrusionOk="0">
                  <a:moveTo>
                    <a:pt x="1683" y="0"/>
                  </a:moveTo>
                  <a:cubicBezTo>
                    <a:pt x="854" y="0"/>
                    <a:pt x="1" y="795"/>
                    <a:pt x="84" y="1980"/>
                  </a:cubicBezTo>
                  <a:cubicBezTo>
                    <a:pt x="190" y="3612"/>
                    <a:pt x="1823" y="4145"/>
                    <a:pt x="2746" y="4145"/>
                  </a:cubicBezTo>
                  <a:lnTo>
                    <a:pt x="2462" y="3861"/>
                  </a:lnTo>
                  <a:lnTo>
                    <a:pt x="1646" y="3612"/>
                  </a:lnTo>
                  <a:cubicBezTo>
                    <a:pt x="1646" y="3612"/>
                    <a:pt x="1113" y="2867"/>
                    <a:pt x="1007" y="2335"/>
                  </a:cubicBezTo>
                  <a:cubicBezTo>
                    <a:pt x="841" y="1457"/>
                    <a:pt x="1578" y="944"/>
                    <a:pt x="2245" y="944"/>
                  </a:cubicBezTo>
                  <a:cubicBezTo>
                    <a:pt x="2576" y="944"/>
                    <a:pt x="2889" y="1070"/>
                    <a:pt x="3065" y="1341"/>
                  </a:cubicBezTo>
                  <a:cubicBezTo>
                    <a:pt x="2845" y="399"/>
                    <a:pt x="2270" y="0"/>
                    <a:pt x="1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7"/>
            <p:cNvSpPr/>
            <p:nvPr/>
          </p:nvSpPr>
          <p:spPr>
            <a:xfrm>
              <a:off x="1132006" y="2029080"/>
              <a:ext cx="171642" cy="310951"/>
            </a:xfrm>
            <a:custGeom>
              <a:avLst/>
              <a:gdLst/>
              <a:ahLst/>
              <a:cxnLst/>
              <a:rect l="l" t="t" r="r" b="b"/>
              <a:pathLst>
                <a:path w="7809" h="14147" extrusionOk="0">
                  <a:moveTo>
                    <a:pt x="4473" y="0"/>
                  </a:moveTo>
                  <a:cubicBezTo>
                    <a:pt x="2575" y="0"/>
                    <a:pt x="925" y="1445"/>
                    <a:pt x="426" y="3605"/>
                  </a:cubicBezTo>
                  <a:cubicBezTo>
                    <a:pt x="0" y="5522"/>
                    <a:pt x="497" y="10242"/>
                    <a:pt x="5182" y="13614"/>
                  </a:cubicBezTo>
                  <a:lnTo>
                    <a:pt x="5892" y="14147"/>
                  </a:lnTo>
                  <a:lnTo>
                    <a:pt x="6567" y="13614"/>
                  </a:lnTo>
                  <a:lnTo>
                    <a:pt x="5892" y="13082"/>
                  </a:lnTo>
                  <a:lnTo>
                    <a:pt x="5466" y="13401"/>
                  </a:lnTo>
                  <a:cubicBezTo>
                    <a:pt x="462" y="9249"/>
                    <a:pt x="462" y="5522"/>
                    <a:pt x="888" y="3747"/>
                  </a:cubicBezTo>
                  <a:cubicBezTo>
                    <a:pt x="1256" y="2074"/>
                    <a:pt x="2507" y="464"/>
                    <a:pt x="4434" y="464"/>
                  </a:cubicBezTo>
                  <a:cubicBezTo>
                    <a:pt x="4551" y="464"/>
                    <a:pt x="4670" y="470"/>
                    <a:pt x="4792" y="482"/>
                  </a:cubicBezTo>
                  <a:cubicBezTo>
                    <a:pt x="5537" y="553"/>
                    <a:pt x="6247" y="908"/>
                    <a:pt x="6709" y="1511"/>
                  </a:cubicBezTo>
                  <a:cubicBezTo>
                    <a:pt x="7205" y="2079"/>
                    <a:pt x="7418" y="2824"/>
                    <a:pt x="7347" y="3570"/>
                  </a:cubicBezTo>
                  <a:cubicBezTo>
                    <a:pt x="7213" y="4711"/>
                    <a:pt x="6254" y="5566"/>
                    <a:pt x="5130" y="5566"/>
                  </a:cubicBezTo>
                  <a:cubicBezTo>
                    <a:pt x="5065" y="5566"/>
                    <a:pt x="5000" y="5563"/>
                    <a:pt x="4934" y="5557"/>
                  </a:cubicBezTo>
                  <a:cubicBezTo>
                    <a:pt x="3976" y="5451"/>
                    <a:pt x="3266" y="4599"/>
                    <a:pt x="3372" y="3676"/>
                  </a:cubicBezTo>
                  <a:lnTo>
                    <a:pt x="2911" y="3641"/>
                  </a:lnTo>
                  <a:lnTo>
                    <a:pt x="2911" y="3641"/>
                  </a:lnTo>
                  <a:cubicBezTo>
                    <a:pt x="2804" y="4812"/>
                    <a:pt x="3692" y="5912"/>
                    <a:pt x="4863" y="6019"/>
                  </a:cubicBezTo>
                  <a:cubicBezTo>
                    <a:pt x="4952" y="6027"/>
                    <a:pt x="5041" y="6031"/>
                    <a:pt x="5129" y="6031"/>
                  </a:cubicBezTo>
                  <a:cubicBezTo>
                    <a:pt x="6507" y="6031"/>
                    <a:pt x="7675" y="5006"/>
                    <a:pt x="7809" y="3605"/>
                  </a:cubicBezTo>
                  <a:cubicBezTo>
                    <a:pt x="7809" y="3499"/>
                    <a:pt x="7809" y="3392"/>
                    <a:pt x="7809" y="3286"/>
                  </a:cubicBezTo>
                  <a:cubicBezTo>
                    <a:pt x="7809" y="2505"/>
                    <a:pt x="7560" y="1795"/>
                    <a:pt x="7063" y="1192"/>
                  </a:cubicBezTo>
                  <a:cubicBezTo>
                    <a:pt x="6496" y="517"/>
                    <a:pt x="5715" y="91"/>
                    <a:pt x="4863" y="20"/>
                  </a:cubicBezTo>
                  <a:cubicBezTo>
                    <a:pt x="4732" y="7"/>
                    <a:pt x="4602" y="0"/>
                    <a:pt x="4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7"/>
            <p:cNvSpPr/>
            <p:nvPr/>
          </p:nvSpPr>
          <p:spPr>
            <a:xfrm>
              <a:off x="1032921" y="2279937"/>
              <a:ext cx="106911" cy="48400"/>
            </a:xfrm>
            <a:custGeom>
              <a:avLst/>
              <a:gdLst/>
              <a:ahLst/>
              <a:cxnLst/>
              <a:rect l="l" t="t" r="r" b="b"/>
              <a:pathLst>
                <a:path w="4864" h="2202" extrusionOk="0">
                  <a:moveTo>
                    <a:pt x="4718" y="1773"/>
                  </a:moveTo>
                  <a:cubicBezTo>
                    <a:pt x="4766" y="1786"/>
                    <a:pt x="4814" y="1799"/>
                    <a:pt x="4863" y="1811"/>
                  </a:cubicBezTo>
                  <a:lnTo>
                    <a:pt x="4863" y="1775"/>
                  </a:lnTo>
                  <a:cubicBezTo>
                    <a:pt x="4863" y="1775"/>
                    <a:pt x="4809" y="1775"/>
                    <a:pt x="4718" y="1773"/>
                  </a:cubicBezTo>
                  <a:close/>
                  <a:moveTo>
                    <a:pt x="1634" y="1"/>
                  </a:moveTo>
                  <a:cubicBezTo>
                    <a:pt x="1421" y="568"/>
                    <a:pt x="1314" y="1349"/>
                    <a:pt x="1634" y="1562"/>
                  </a:cubicBezTo>
                  <a:cubicBezTo>
                    <a:pt x="1610" y="1558"/>
                    <a:pt x="1583" y="1555"/>
                    <a:pt x="1553" y="1555"/>
                  </a:cubicBezTo>
                  <a:cubicBezTo>
                    <a:pt x="1125" y="1555"/>
                    <a:pt x="67" y="2002"/>
                    <a:pt x="1" y="2201"/>
                  </a:cubicBezTo>
                  <a:lnTo>
                    <a:pt x="2734" y="2201"/>
                  </a:lnTo>
                  <a:cubicBezTo>
                    <a:pt x="2188" y="1959"/>
                    <a:pt x="2238" y="1560"/>
                    <a:pt x="2729" y="1560"/>
                  </a:cubicBezTo>
                  <a:cubicBezTo>
                    <a:pt x="2813" y="1560"/>
                    <a:pt x="2909" y="1572"/>
                    <a:pt x="3018" y="1598"/>
                  </a:cubicBezTo>
                  <a:cubicBezTo>
                    <a:pt x="3598" y="1736"/>
                    <a:pt x="4394" y="1767"/>
                    <a:pt x="4718" y="1773"/>
                  </a:cubicBezTo>
                  <a:lnTo>
                    <a:pt x="4718" y="1773"/>
                  </a:lnTo>
                  <a:cubicBezTo>
                    <a:pt x="2650" y="1221"/>
                    <a:pt x="1634" y="1"/>
                    <a:pt x="1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7"/>
            <p:cNvSpPr/>
            <p:nvPr/>
          </p:nvSpPr>
          <p:spPr>
            <a:xfrm>
              <a:off x="1371500" y="2851000"/>
              <a:ext cx="72578" cy="170081"/>
            </a:xfrm>
            <a:custGeom>
              <a:avLst/>
              <a:gdLst/>
              <a:ahLst/>
              <a:cxnLst/>
              <a:rect l="l" t="t" r="r" b="b"/>
              <a:pathLst>
                <a:path w="3302" h="7738" extrusionOk="0">
                  <a:moveTo>
                    <a:pt x="3266" y="0"/>
                  </a:moveTo>
                  <a:cubicBezTo>
                    <a:pt x="959" y="2662"/>
                    <a:pt x="1" y="5218"/>
                    <a:pt x="1633" y="7738"/>
                  </a:cubicBezTo>
                  <a:cubicBezTo>
                    <a:pt x="3302" y="7489"/>
                    <a:pt x="3195" y="6247"/>
                    <a:pt x="2982" y="4934"/>
                  </a:cubicBezTo>
                  <a:cubicBezTo>
                    <a:pt x="2556" y="2343"/>
                    <a:pt x="3266" y="1"/>
                    <a:pt x="3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7"/>
            <p:cNvSpPr/>
            <p:nvPr/>
          </p:nvSpPr>
          <p:spPr>
            <a:xfrm>
              <a:off x="1477598" y="2829152"/>
              <a:ext cx="95283" cy="100405"/>
            </a:xfrm>
            <a:custGeom>
              <a:avLst/>
              <a:gdLst/>
              <a:ahLst/>
              <a:cxnLst/>
              <a:rect l="l" t="t" r="r" b="b"/>
              <a:pathLst>
                <a:path w="4335" h="4568" extrusionOk="0">
                  <a:moveTo>
                    <a:pt x="498" y="1"/>
                  </a:moveTo>
                  <a:lnTo>
                    <a:pt x="498" y="1"/>
                  </a:lnTo>
                  <a:cubicBezTo>
                    <a:pt x="178" y="1030"/>
                    <a:pt x="1" y="2663"/>
                    <a:pt x="853" y="3763"/>
                  </a:cubicBezTo>
                  <a:cubicBezTo>
                    <a:pt x="1310" y="4361"/>
                    <a:pt x="1883" y="4567"/>
                    <a:pt x="2407" y="4567"/>
                  </a:cubicBezTo>
                  <a:cubicBezTo>
                    <a:pt x="3471" y="4567"/>
                    <a:pt x="4334" y="3716"/>
                    <a:pt x="3621" y="3550"/>
                  </a:cubicBezTo>
                  <a:cubicBezTo>
                    <a:pt x="1030" y="2982"/>
                    <a:pt x="498" y="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7"/>
            <p:cNvSpPr/>
            <p:nvPr/>
          </p:nvSpPr>
          <p:spPr>
            <a:xfrm>
              <a:off x="1476829" y="2957097"/>
              <a:ext cx="75787" cy="55961"/>
            </a:xfrm>
            <a:custGeom>
              <a:avLst/>
              <a:gdLst/>
              <a:ahLst/>
              <a:cxnLst/>
              <a:rect l="l" t="t" r="r" b="b"/>
              <a:pathLst>
                <a:path w="3448" h="2546" extrusionOk="0">
                  <a:moveTo>
                    <a:pt x="2378" y="0"/>
                  </a:moveTo>
                  <a:cubicBezTo>
                    <a:pt x="2675" y="643"/>
                    <a:pt x="1714" y="1493"/>
                    <a:pt x="888" y="1493"/>
                  </a:cubicBezTo>
                  <a:cubicBezTo>
                    <a:pt x="528" y="1493"/>
                    <a:pt x="194" y="1332"/>
                    <a:pt x="0" y="923"/>
                  </a:cubicBezTo>
                  <a:lnTo>
                    <a:pt x="0" y="923"/>
                  </a:lnTo>
                  <a:lnTo>
                    <a:pt x="213" y="1669"/>
                  </a:lnTo>
                  <a:lnTo>
                    <a:pt x="710" y="2165"/>
                  </a:lnTo>
                  <a:cubicBezTo>
                    <a:pt x="938" y="2428"/>
                    <a:pt x="1241" y="2546"/>
                    <a:pt x="1547" y="2546"/>
                  </a:cubicBezTo>
                  <a:cubicBezTo>
                    <a:pt x="2483" y="2546"/>
                    <a:pt x="3448" y="1444"/>
                    <a:pt x="2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7"/>
            <p:cNvSpPr/>
            <p:nvPr/>
          </p:nvSpPr>
          <p:spPr>
            <a:xfrm>
              <a:off x="1461223" y="2950855"/>
              <a:ext cx="98998" cy="150981"/>
            </a:xfrm>
            <a:custGeom>
              <a:avLst/>
              <a:gdLst/>
              <a:ahLst/>
              <a:cxnLst/>
              <a:rect l="l" t="t" r="r" b="b"/>
              <a:pathLst>
                <a:path w="4504" h="6869" extrusionOk="0">
                  <a:moveTo>
                    <a:pt x="0" y="0"/>
                  </a:moveTo>
                  <a:cubicBezTo>
                    <a:pt x="426" y="2698"/>
                    <a:pt x="3550" y="6176"/>
                    <a:pt x="2627" y="6851"/>
                  </a:cubicBezTo>
                  <a:cubicBezTo>
                    <a:pt x="2690" y="6863"/>
                    <a:pt x="2754" y="6869"/>
                    <a:pt x="2817" y="6869"/>
                  </a:cubicBezTo>
                  <a:cubicBezTo>
                    <a:pt x="3680" y="6869"/>
                    <a:pt x="4504" y="5786"/>
                    <a:pt x="3479" y="4828"/>
                  </a:cubicBezTo>
                  <a:cubicBezTo>
                    <a:pt x="2378" y="3798"/>
                    <a:pt x="1953" y="3727"/>
                    <a:pt x="1456" y="2840"/>
                  </a:cubicBezTo>
                  <a:cubicBezTo>
                    <a:pt x="923" y="1953"/>
                    <a:pt x="497" y="1172"/>
                    <a:pt x="497" y="1172"/>
                  </a:cubicBezTo>
                  <a:lnTo>
                    <a:pt x="249" y="49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7"/>
            <p:cNvSpPr/>
            <p:nvPr/>
          </p:nvSpPr>
          <p:spPr>
            <a:xfrm>
              <a:off x="1540021" y="2948525"/>
              <a:ext cx="98734" cy="90250"/>
            </a:xfrm>
            <a:custGeom>
              <a:avLst/>
              <a:gdLst/>
              <a:ahLst/>
              <a:cxnLst/>
              <a:rect l="l" t="t" r="r" b="b"/>
              <a:pathLst>
                <a:path w="4492" h="4106" extrusionOk="0">
                  <a:moveTo>
                    <a:pt x="1420" y="0"/>
                  </a:moveTo>
                  <a:cubicBezTo>
                    <a:pt x="781" y="674"/>
                    <a:pt x="0" y="2201"/>
                    <a:pt x="1100" y="3407"/>
                  </a:cubicBezTo>
                  <a:cubicBezTo>
                    <a:pt x="1518" y="3893"/>
                    <a:pt x="2055" y="4105"/>
                    <a:pt x="2551" y="4105"/>
                  </a:cubicBezTo>
                  <a:cubicBezTo>
                    <a:pt x="3614" y="4105"/>
                    <a:pt x="4492" y="3130"/>
                    <a:pt x="3620" y="1775"/>
                  </a:cubicBezTo>
                  <a:lnTo>
                    <a:pt x="3620" y="1775"/>
                  </a:lnTo>
                  <a:cubicBezTo>
                    <a:pt x="3763" y="2418"/>
                    <a:pt x="3091" y="3045"/>
                    <a:pt x="2409" y="3045"/>
                  </a:cubicBezTo>
                  <a:cubicBezTo>
                    <a:pt x="2074" y="3045"/>
                    <a:pt x="1736" y="2894"/>
                    <a:pt x="1491" y="2520"/>
                  </a:cubicBezTo>
                  <a:cubicBezTo>
                    <a:pt x="1171" y="2059"/>
                    <a:pt x="1029" y="1171"/>
                    <a:pt x="1029" y="1171"/>
                  </a:cubicBezTo>
                  <a:lnTo>
                    <a:pt x="1455" y="426"/>
                  </a:lnTo>
                  <a:lnTo>
                    <a:pt x="1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7"/>
            <p:cNvSpPr/>
            <p:nvPr/>
          </p:nvSpPr>
          <p:spPr>
            <a:xfrm>
              <a:off x="1433132" y="2808095"/>
              <a:ext cx="244989" cy="269145"/>
            </a:xfrm>
            <a:custGeom>
              <a:avLst/>
              <a:gdLst/>
              <a:ahLst/>
              <a:cxnLst/>
              <a:rect l="l" t="t" r="r" b="b"/>
              <a:pathLst>
                <a:path w="11146" h="12245" extrusionOk="0">
                  <a:moveTo>
                    <a:pt x="1953" y="0"/>
                  </a:moveTo>
                  <a:lnTo>
                    <a:pt x="1065" y="142"/>
                  </a:lnTo>
                  <a:lnTo>
                    <a:pt x="959" y="994"/>
                  </a:lnTo>
                  <a:cubicBezTo>
                    <a:pt x="1" y="6708"/>
                    <a:pt x="2982" y="10400"/>
                    <a:pt x="4650" y="11429"/>
                  </a:cubicBezTo>
                  <a:cubicBezTo>
                    <a:pt x="5519" y="11978"/>
                    <a:pt x="6446" y="12245"/>
                    <a:pt x="7326" y="12245"/>
                  </a:cubicBezTo>
                  <a:cubicBezTo>
                    <a:pt x="8495" y="12245"/>
                    <a:pt x="9580" y="11773"/>
                    <a:pt x="10329" y="10861"/>
                  </a:cubicBezTo>
                  <a:cubicBezTo>
                    <a:pt x="10861" y="10187"/>
                    <a:pt x="11145" y="9335"/>
                    <a:pt x="11039" y="8448"/>
                  </a:cubicBezTo>
                  <a:cubicBezTo>
                    <a:pt x="10968" y="7702"/>
                    <a:pt x="10648" y="6992"/>
                    <a:pt x="10116" y="6460"/>
                  </a:cubicBezTo>
                  <a:cubicBezTo>
                    <a:pt x="10045" y="6389"/>
                    <a:pt x="9939" y="6318"/>
                    <a:pt x="9868" y="6247"/>
                  </a:cubicBezTo>
                  <a:cubicBezTo>
                    <a:pt x="9372" y="5828"/>
                    <a:pt x="8767" y="5627"/>
                    <a:pt x="8167" y="5627"/>
                  </a:cubicBezTo>
                  <a:cubicBezTo>
                    <a:pt x="7393" y="5627"/>
                    <a:pt x="6625" y="5962"/>
                    <a:pt x="6105" y="6602"/>
                  </a:cubicBezTo>
                  <a:cubicBezTo>
                    <a:pt x="5360" y="7525"/>
                    <a:pt x="5467" y="8909"/>
                    <a:pt x="6425" y="9690"/>
                  </a:cubicBezTo>
                  <a:lnTo>
                    <a:pt x="6709" y="9335"/>
                  </a:lnTo>
                  <a:cubicBezTo>
                    <a:pt x="5963" y="8696"/>
                    <a:pt x="5857" y="7631"/>
                    <a:pt x="6460" y="6886"/>
                  </a:cubicBezTo>
                  <a:cubicBezTo>
                    <a:pt x="6900" y="6347"/>
                    <a:pt x="7530" y="6077"/>
                    <a:pt x="8168" y="6077"/>
                  </a:cubicBezTo>
                  <a:cubicBezTo>
                    <a:pt x="8664" y="6077"/>
                    <a:pt x="9164" y="6240"/>
                    <a:pt x="9584" y="6566"/>
                  </a:cubicBezTo>
                  <a:cubicBezTo>
                    <a:pt x="10152" y="7063"/>
                    <a:pt x="10542" y="7738"/>
                    <a:pt x="10613" y="8483"/>
                  </a:cubicBezTo>
                  <a:cubicBezTo>
                    <a:pt x="10684" y="9228"/>
                    <a:pt x="10436" y="9974"/>
                    <a:pt x="9974" y="10577"/>
                  </a:cubicBezTo>
                  <a:cubicBezTo>
                    <a:pt x="9267" y="11433"/>
                    <a:pt x="8326" y="11782"/>
                    <a:pt x="7371" y="11782"/>
                  </a:cubicBezTo>
                  <a:cubicBezTo>
                    <a:pt x="6504" y="11782"/>
                    <a:pt x="5625" y="11495"/>
                    <a:pt x="4899" y="11039"/>
                  </a:cubicBezTo>
                  <a:cubicBezTo>
                    <a:pt x="3337" y="10080"/>
                    <a:pt x="711" y="7418"/>
                    <a:pt x="1278" y="959"/>
                  </a:cubicBezTo>
                  <a:lnTo>
                    <a:pt x="1811" y="888"/>
                  </a:lnTo>
                  <a:lnTo>
                    <a:pt x="19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7"/>
            <p:cNvSpPr/>
            <p:nvPr/>
          </p:nvSpPr>
          <p:spPr>
            <a:xfrm>
              <a:off x="1303626" y="2911840"/>
              <a:ext cx="81172" cy="78051"/>
            </a:xfrm>
            <a:custGeom>
              <a:avLst/>
              <a:gdLst/>
              <a:ahLst/>
              <a:cxnLst/>
              <a:rect l="l" t="t" r="r" b="b"/>
              <a:pathLst>
                <a:path w="3693" h="3551" extrusionOk="0">
                  <a:moveTo>
                    <a:pt x="3692" y="1"/>
                  </a:moveTo>
                  <a:cubicBezTo>
                    <a:pt x="3692" y="1"/>
                    <a:pt x="2947" y="782"/>
                    <a:pt x="2556" y="1421"/>
                  </a:cubicBezTo>
                  <a:cubicBezTo>
                    <a:pt x="2380" y="1700"/>
                    <a:pt x="2197" y="1821"/>
                    <a:pt x="2061" y="1821"/>
                  </a:cubicBezTo>
                  <a:cubicBezTo>
                    <a:pt x="1870" y="1821"/>
                    <a:pt x="1772" y="1581"/>
                    <a:pt x="1917" y="1208"/>
                  </a:cubicBezTo>
                  <a:lnTo>
                    <a:pt x="1917" y="1208"/>
                  </a:lnTo>
                  <a:lnTo>
                    <a:pt x="1" y="3124"/>
                  </a:lnTo>
                  <a:cubicBezTo>
                    <a:pt x="18" y="3134"/>
                    <a:pt x="43" y="3139"/>
                    <a:pt x="77" y="3139"/>
                  </a:cubicBezTo>
                  <a:cubicBezTo>
                    <a:pt x="397" y="3139"/>
                    <a:pt x="1402" y="2707"/>
                    <a:pt x="1563" y="2450"/>
                  </a:cubicBezTo>
                  <a:lnTo>
                    <a:pt x="1563" y="2450"/>
                  </a:lnTo>
                  <a:cubicBezTo>
                    <a:pt x="1527" y="2805"/>
                    <a:pt x="2166" y="3302"/>
                    <a:pt x="2698" y="3550"/>
                  </a:cubicBezTo>
                  <a:cubicBezTo>
                    <a:pt x="2698" y="3550"/>
                    <a:pt x="2556" y="1882"/>
                    <a:pt x="3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7"/>
            <p:cNvSpPr/>
            <p:nvPr/>
          </p:nvSpPr>
          <p:spPr>
            <a:xfrm>
              <a:off x="1263073" y="2840845"/>
              <a:ext cx="170081" cy="53851"/>
            </a:xfrm>
            <a:custGeom>
              <a:avLst/>
              <a:gdLst/>
              <a:ahLst/>
              <a:cxnLst/>
              <a:rect l="l" t="t" r="r" b="b"/>
              <a:pathLst>
                <a:path w="7738" h="2450" extrusionOk="0">
                  <a:moveTo>
                    <a:pt x="7738" y="1"/>
                  </a:moveTo>
                  <a:cubicBezTo>
                    <a:pt x="7737" y="1"/>
                    <a:pt x="6351" y="421"/>
                    <a:pt x="4532" y="421"/>
                  </a:cubicBezTo>
                  <a:cubicBezTo>
                    <a:pt x="3987" y="421"/>
                    <a:pt x="3402" y="383"/>
                    <a:pt x="2804" y="285"/>
                  </a:cubicBezTo>
                  <a:cubicBezTo>
                    <a:pt x="2411" y="221"/>
                    <a:pt x="2025" y="167"/>
                    <a:pt x="1669" y="167"/>
                  </a:cubicBezTo>
                  <a:cubicBezTo>
                    <a:pt x="837" y="167"/>
                    <a:pt x="174" y="464"/>
                    <a:pt x="0" y="1634"/>
                  </a:cubicBezTo>
                  <a:cubicBezTo>
                    <a:pt x="865" y="2194"/>
                    <a:pt x="1735" y="2449"/>
                    <a:pt x="2611" y="2449"/>
                  </a:cubicBezTo>
                  <a:cubicBezTo>
                    <a:pt x="4287" y="2449"/>
                    <a:pt x="5990" y="1516"/>
                    <a:pt x="77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7"/>
            <p:cNvSpPr/>
            <p:nvPr/>
          </p:nvSpPr>
          <p:spPr>
            <a:xfrm>
              <a:off x="1339278" y="2721230"/>
              <a:ext cx="115725" cy="79897"/>
            </a:xfrm>
            <a:custGeom>
              <a:avLst/>
              <a:gdLst/>
              <a:ahLst/>
              <a:cxnLst/>
              <a:rect l="l" t="t" r="r" b="b"/>
              <a:pathLst>
                <a:path w="5265" h="3635" extrusionOk="0">
                  <a:moveTo>
                    <a:pt x="1480" y="0"/>
                  </a:moveTo>
                  <a:cubicBezTo>
                    <a:pt x="966" y="0"/>
                    <a:pt x="1" y="1881"/>
                    <a:pt x="1502" y="3029"/>
                  </a:cubicBezTo>
                  <a:cubicBezTo>
                    <a:pt x="2069" y="3483"/>
                    <a:pt x="2806" y="3635"/>
                    <a:pt x="3528" y="3635"/>
                  </a:cubicBezTo>
                  <a:cubicBezTo>
                    <a:pt x="4162" y="3635"/>
                    <a:pt x="4783" y="3517"/>
                    <a:pt x="5264" y="3384"/>
                  </a:cubicBezTo>
                  <a:cubicBezTo>
                    <a:pt x="5264" y="3384"/>
                    <a:pt x="2248" y="2852"/>
                    <a:pt x="1715" y="261"/>
                  </a:cubicBezTo>
                  <a:cubicBezTo>
                    <a:pt x="1673" y="80"/>
                    <a:pt x="1586"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7"/>
            <p:cNvSpPr/>
            <p:nvPr/>
          </p:nvSpPr>
          <p:spPr>
            <a:xfrm>
              <a:off x="1261556" y="2744726"/>
              <a:ext cx="64731" cy="62599"/>
            </a:xfrm>
            <a:custGeom>
              <a:avLst/>
              <a:gdLst/>
              <a:ahLst/>
              <a:cxnLst/>
              <a:rect l="l" t="t" r="r" b="b"/>
              <a:pathLst>
                <a:path w="2945" h="2848" extrusionOk="0">
                  <a:moveTo>
                    <a:pt x="1734" y="0"/>
                  </a:moveTo>
                  <a:cubicBezTo>
                    <a:pt x="577" y="0"/>
                    <a:pt x="0" y="1432"/>
                    <a:pt x="815" y="2138"/>
                  </a:cubicBezTo>
                  <a:lnTo>
                    <a:pt x="1311" y="2599"/>
                  </a:lnTo>
                  <a:lnTo>
                    <a:pt x="2057" y="2848"/>
                  </a:lnTo>
                  <a:cubicBezTo>
                    <a:pt x="795" y="2265"/>
                    <a:pt x="1834" y="415"/>
                    <a:pt x="2699" y="415"/>
                  </a:cubicBezTo>
                  <a:cubicBezTo>
                    <a:pt x="2783" y="415"/>
                    <a:pt x="2866" y="432"/>
                    <a:pt x="2944" y="470"/>
                  </a:cubicBezTo>
                  <a:cubicBezTo>
                    <a:pt x="2502" y="136"/>
                    <a:pt x="2090"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7"/>
            <p:cNvSpPr/>
            <p:nvPr/>
          </p:nvSpPr>
          <p:spPr>
            <a:xfrm>
              <a:off x="1180011" y="2736000"/>
              <a:ext cx="153289" cy="86931"/>
            </a:xfrm>
            <a:custGeom>
              <a:avLst/>
              <a:gdLst/>
              <a:ahLst/>
              <a:cxnLst/>
              <a:rect l="l" t="t" r="r" b="b"/>
              <a:pathLst>
                <a:path w="6974" h="3955" extrusionOk="0">
                  <a:moveTo>
                    <a:pt x="1198" y="0"/>
                  </a:moveTo>
                  <a:cubicBezTo>
                    <a:pt x="523" y="0"/>
                    <a:pt x="1" y="690"/>
                    <a:pt x="123" y="1328"/>
                  </a:cubicBezTo>
                  <a:cubicBezTo>
                    <a:pt x="205" y="1210"/>
                    <a:pt x="334" y="1158"/>
                    <a:pt x="501" y="1158"/>
                  </a:cubicBezTo>
                  <a:cubicBezTo>
                    <a:pt x="1628" y="1158"/>
                    <a:pt x="4524" y="3501"/>
                    <a:pt x="6858" y="3901"/>
                  </a:cubicBezTo>
                  <a:lnTo>
                    <a:pt x="6858" y="3901"/>
                  </a:lnTo>
                  <a:lnTo>
                    <a:pt x="6441" y="3706"/>
                  </a:lnTo>
                  <a:lnTo>
                    <a:pt x="5802" y="3458"/>
                  </a:lnTo>
                  <a:cubicBezTo>
                    <a:pt x="5802" y="3458"/>
                    <a:pt x="5021" y="2996"/>
                    <a:pt x="4134" y="2499"/>
                  </a:cubicBezTo>
                  <a:cubicBezTo>
                    <a:pt x="3211" y="2003"/>
                    <a:pt x="3176" y="1577"/>
                    <a:pt x="2147" y="476"/>
                  </a:cubicBezTo>
                  <a:cubicBezTo>
                    <a:pt x="1829" y="137"/>
                    <a:pt x="1499" y="0"/>
                    <a:pt x="1198" y="0"/>
                  </a:cubicBezTo>
                  <a:close/>
                  <a:moveTo>
                    <a:pt x="6858" y="3901"/>
                  </a:moveTo>
                  <a:lnTo>
                    <a:pt x="6974" y="3955"/>
                  </a:lnTo>
                  <a:lnTo>
                    <a:pt x="6974" y="3919"/>
                  </a:lnTo>
                  <a:cubicBezTo>
                    <a:pt x="6935" y="3914"/>
                    <a:pt x="6897" y="3908"/>
                    <a:pt x="6858" y="39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7"/>
            <p:cNvSpPr/>
            <p:nvPr/>
          </p:nvSpPr>
          <p:spPr>
            <a:xfrm>
              <a:off x="1233554" y="2656740"/>
              <a:ext cx="102097" cy="75325"/>
            </a:xfrm>
            <a:custGeom>
              <a:avLst/>
              <a:gdLst/>
              <a:ahLst/>
              <a:cxnLst/>
              <a:rect l="l" t="t" r="r" b="b"/>
              <a:pathLst>
                <a:path w="4645" h="3427" extrusionOk="0">
                  <a:moveTo>
                    <a:pt x="1815" y="1"/>
                  </a:moveTo>
                  <a:cubicBezTo>
                    <a:pt x="527" y="1"/>
                    <a:pt x="1" y="1818"/>
                    <a:pt x="1201" y="2876"/>
                  </a:cubicBezTo>
                  <a:cubicBezTo>
                    <a:pt x="1653" y="3276"/>
                    <a:pt x="2142" y="3427"/>
                    <a:pt x="2614" y="3427"/>
                  </a:cubicBezTo>
                  <a:cubicBezTo>
                    <a:pt x="3441" y="3427"/>
                    <a:pt x="4215" y="2963"/>
                    <a:pt x="4644" y="2556"/>
                  </a:cubicBezTo>
                  <a:lnTo>
                    <a:pt x="4218" y="2521"/>
                  </a:lnTo>
                  <a:lnTo>
                    <a:pt x="3473" y="2947"/>
                  </a:lnTo>
                  <a:cubicBezTo>
                    <a:pt x="3473" y="2947"/>
                    <a:pt x="2550" y="2805"/>
                    <a:pt x="2124" y="2485"/>
                  </a:cubicBezTo>
                  <a:cubicBezTo>
                    <a:pt x="1058" y="1786"/>
                    <a:pt x="1805" y="336"/>
                    <a:pt x="2693" y="336"/>
                  </a:cubicBezTo>
                  <a:cubicBezTo>
                    <a:pt x="2751" y="336"/>
                    <a:pt x="2810" y="342"/>
                    <a:pt x="2869" y="356"/>
                  </a:cubicBezTo>
                  <a:cubicBezTo>
                    <a:pt x="2483" y="107"/>
                    <a:pt x="2127" y="1"/>
                    <a:pt x="1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7"/>
            <p:cNvSpPr/>
            <p:nvPr/>
          </p:nvSpPr>
          <p:spPr>
            <a:xfrm>
              <a:off x="1196759" y="2607329"/>
              <a:ext cx="278531" cy="226702"/>
            </a:xfrm>
            <a:custGeom>
              <a:avLst/>
              <a:gdLst/>
              <a:ahLst/>
              <a:cxnLst/>
              <a:rect l="l" t="t" r="r" b="b"/>
              <a:pathLst>
                <a:path w="12672" h="10314" extrusionOk="0">
                  <a:moveTo>
                    <a:pt x="3965" y="1"/>
                  </a:moveTo>
                  <a:cubicBezTo>
                    <a:pt x="3185" y="1"/>
                    <a:pt x="2445" y="253"/>
                    <a:pt x="1846" y="758"/>
                  </a:cubicBezTo>
                  <a:cubicBezTo>
                    <a:pt x="249" y="2071"/>
                    <a:pt x="0" y="4414"/>
                    <a:pt x="1278" y="6437"/>
                  </a:cubicBezTo>
                  <a:cubicBezTo>
                    <a:pt x="2170" y="7882"/>
                    <a:pt x="5060" y="10314"/>
                    <a:pt x="9534" y="10314"/>
                  </a:cubicBezTo>
                  <a:cubicBezTo>
                    <a:pt x="10223" y="10314"/>
                    <a:pt x="10950" y="10256"/>
                    <a:pt x="11713" y="10128"/>
                  </a:cubicBezTo>
                  <a:lnTo>
                    <a:pt x="11677" y="10128"/>
                  </a:lnTo>
                  <a:lnTo>
                    <a:pt x="12565" y="10022"/>
                  </a:lnTo>
                  <a:lnTo>
                    <a:pt x="12671" y="9134"/>
                  </a:lnTo>
                  <a:lnTo>
                    <a:pt x="11819" y="9276"/>
                  </a:lnTo>
                  <a:lnTo>
                    <a:pt x="11748" y="9773"/>
                  </a:lnTo>
                  <a:cubicBezTo>
                    <a:pt x="11099" y="9834"/>
                    <a:pt x="10487" y="9862"/>
                    <a:pt x="9913" y="9862"/>
                  </a:cubicBezTo>
                  <a:cubicBezTo>
                    <a:pt x="4744" y="9862"/>
                    <a:pt x="2531" y="7594"/>
                    <a:pt x="1668" y="6188"/>
                  </a:cubicBezTo>
                  <a:cubicBezTo>
                    <a:pt x="710" y="4627"/>
                    <a:pt x="462" y="2462"/>
                    <a:pt x="2130" y="1113"/>
                  </a:cubicBezTo>
                  <a:cubicBezTo>
                    <a:pt x="2658" y="678"/>
                    <a:pt x="3267" y="461"/>
                    <a:pt x="3911" y="461"/>
                  </a:cubicBezTo>
                  <a:cubicBezTo>
                    <a:pt x="4003" y="461"/>
                    <a:pt x="4095" y="465"/>
                    <a:pt x="4188" y="474"/>
                  </a:cubicBezTo>
                  <a:cubicBezTo>
                    <a:pt x="4969" y="545"/>
                    <a:pt x="5644" y="935"/>
                    <a:pt x="6105" y="1503"/>
                  </a:cubicBezTo>
                  <a:cubicBezTo>
                    <a:pt x="6886" y="2462"/>
                    <a:pt x="6744" y="3846"/>
                    <a:pt x="5821" y="4627"/>
                  </a:cubicBezTo>
                  <a:cubicBezTo>
                    <a:pt x="5497" y="4889"/>
                    <a:pt x="5107" y="5017"/>
                    <a:pt x="4719" y="5017"/>
                  </a:cubicBezTo>
                  <a:cubicBezTo>
                    <a:pt x="4214" y="5017"/>
                    <a:pt x="3713" y="4800"/>
                    <a:pt x="3372" y="4378"/>
                  </a:cubicBezTo>
                  <a:lnTo>
                    <a:pt x="3017" y="4662"/>
                  </a:lnTo>
                  <a:cubicBezTo>
                    <a:pt x="3456" y="5201"/>
                    <a:pt x="4087" y="5471"/>
                    <a:pt x="4718" y="5471"/>
                  </a:cubicBezTo>
                  <a:cubicBezTo>
                    <a:pt x="5209" y="5471"/>
                    <a:pt x="5701" y="5308"/>
                    <a:pt x="6105" y="4982"/>
                  </a:cubicBezTo>
                  <a:cubicBezTo>
                    <a:pt x="7241" y="4023"/>
                    <a:pt x="7418" y="2355"/>
                    <a:pt x="6460" y="1219"/>
                  </a:cubicBezTo>
                  <a:cubicBezTo>
                    <a:pt x="6389" y="1113"/>
                    <a:pt x="6318" y="1042"/>
                    <a:pt x="6247" y="971"/>
                  </a:cubicBezTo>
                  <a:cubicBezTo>
                    <a:pt x="5715" y="439"/>
                    <a:pt x="5005" y="119"/>
                    <a:pt x="4259" y="13"/>
                  </a:cubicBezTo>
                  <a:cubicBezTo>
                    <a:pt x="4161" y="5"/>
                    <a:pt x="4063" y="1"/>
                    <a:pt x="3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7"/>
            <p:cNvSpPr/>
            <p:nvPr/>
          </p:nvSpPr>
          <p:spPr>
            <a:xfrm>
              <a:off x="1294263" y="2898586"/>
              <a:ext cx="78051" cy="81941"/>
            </a:xfrm>
            <a:custGeom>
              <a:avLst/>
              <a:gdLst/>
              <a:ahLst/>
              <a:cxnLst/>
              <a:rect l="l" t="t" r="r" b="b"/>
              <a:pathLst>
                <a:path w="3551" h="3728" extrusionOk="0">
                  <a:moveTo>
                    <a:pt x="3550" y="0"/>
                  </a:moveTo>
                  <a:cubicBezTo>
                    <a:pt x="2036" y="943"/>
                    <a:pt x="660" y="1035"/>
                    <a:pt x="181" y="1035"/>
                  </a:cubicBezTo>
                  <a:cubicBezTo>
                    <a:pt x="64" y="1035"/>
                    <a:pt x="1" y="1030"/>
                    <a:pt x="1" y="1030"/>
                  </a:cubicBezTo>
                  <a:lnTo>
                    <a:pt x="1" y="1030"/>
                  </a:lnTo>
                  <a:cubicBezTo>
                    <a:pt x="237" y="1535"/>
                    <a:pt x="696" y="2135"/>
                    <a:pt x="1045" y="2135"/>
                  </a:cubicBezTo>
                  <a:cubicBezTo>
                    <a:pt x="1064" y="2135"/>
                    <a:pt x="1083" y="2134"/>
                    <a:pt x="1101" y="2130"/>
                  </a:cubicBezTo>
                  <a:lnTo>
                    <a:pt x="1101" y="2130"/>
                  </a:lnTo>
                  <a:cubicBezTo>
                    <a:pt x="817" y="2308"/>
                    <a:pt x="320" y="3550"/>
                    <a:pt x="427" y="3727"/>
                  </a:cubicBezTo>
                  <a:lnTo>
                    <a:pt x="2343" y="1811"/>
                  </a:lnTo>
                  <a:lnTo>
                    <a:pt x="2343" y="1811"/>
                  </a:lnTo>
                  <a:cubicBezTo>
                    <a:pt x="2224" y="1857"/>
                    <a:pt x="2119" y="1877"/>
                    <a:pt x="2030" y="1877"/>
                  </a:cubicBezTo>
                  <a:cubicBezTo>
                    <a:pt x="1643" y="1877"/>
                    <a:pt x="1575" y="1489"/>
                    <a:pt x="2095" y="1172"/>
                  </a:cubicBezTo>
                  <a:cubicBezTo>
                    <a:pt x="2769" y="781"/>
                    <a:pt x="3550" y="1"/>
                    <a:pt x="3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7"/>
            <p:cNvSpPr/>
            <p:nvPr/>
          </p:nvSpPr>
          <p:spPr>
            <a:xfrm>
              <a:off x="1962850" y="3060073"/>
              <a:ext cx="117044" cy="145903"/>
            </a:xfrm>
            <a:custGeom>
              <a:avLst/>
              <a:gdLst/>
              <a:ahLst/>
              <a:cxnLst/>
              <a:rect l="l" t="t" r="r" b="b"/>
              <a:pathLst>
                <a:path w="5325" h="6638" extrusionOk="0">
                  <a:moveTo>
                    <a:pt x="0" y="0"/>
                  </a:moveTo>
                  <a:cubicBezTo>
                    <a:pt x="249" y="3514"/>
                    <a:pt x="1384" y="6034"/>
                    <a:pt x="4330" y="6638"/>
                  </a:cubicBezTo>
                  <a:cubicBezTo>
                    <a:pt x="5324" y="5253"/>
                    <a:pt x="4366" y="4473"/>
                    <a:pt x="3266" y="3692"/>
                  </a:cubicBezTo>
                  <a:cubicBezTo>
                    <a:pt x="1136" y="2166"/>
                    <a:pt x="0"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7"/>
            <p:cNvSpPr/>
            <p:nvPr/>
          </p:nvSpPr>
          <p:spPr>
            <a:xfrm>
              <a:off x="1979225" y="3012487"/>
              <a:ext cx="121132" cy="53587"/>
            </a:xfrm>
            <a:custGeom>
              <a:avLst/>
              <a:gdLst/>
              <a:ahLst/>
              <a:cxnLst/>
              <a:rect l="l" t="t" r="r" b="b"/>
              <a:pathLst>
                <a:path w="5511" h="2438" extrusionOk="0">
                  <a:moveTo>
                    <a:pt x="1" y="0"/>
                  </a:moveTo>
                  <a:cubicBezTo>
                    <a:pt x="533" y="959"/>
                    <a:pt x="1562" y="2236"/>
                    <a:pt x="2911" y="2414"/>
                  </a:cubicBezTo>
                  <a:cubicBezTo>
                    <a:pt x="3026" y="2430"/>
                    <a:pt x="3136" y="2438"/>
                    <a:pt x="3242" y="2438"/>
                  </a:cubicBezTo>
                  <a:cubicBezTo>
                    <a:pt x="5035" y="2438"/>
                    <a:pt x="5511" y="240"/>
                    <a:pt x="4939" y="240"/>
                  </a:cubicBezTo>
                  <a:cubicBezTo>
                    <a:pt x="4878" y="240"/>
                    <a:pt x="4805" y="265"/>
                    <a:pt x="4721" y="320"/>
                  </a:cubicBezTo>
                  <a:cubicBezTo>
                    <a:pt x="4083" y="731"/>
                    <a:pt x="3419" y="877"/>
                    <a:pt x="2796" y="877"/>
                  </a:cubicBezTo>
                  <a:cubicBezTo>
                    <a:pt x="1272" y="877"/>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7"/>
            <p:cNvSpPr/>
            <p:nvPr/>
          </p:nvSpPr>
          <p:spPr>
            <a:xfrm>
              <a:off x="2075959" y="3074888"/>
              <a:ext cx="73062" cy="59390"/>
            </a:xfrm>
            <a:custGeom>
              <a:avLst/>
              <a:gdLst/>
              <a:ahLst/>
              <a:cxnLst/>
              <a:rect l="l" t="t" r="r" b="b"/>
              <a:pathLst>
                <a:path w="3324" h="2702" extrusionOk="0">
                  <a:moveTo>
                    <a:pt x="1030" y="1"/>
                  </a:moveTo>
                  <a:lnTo>
                    <a:pt x="1030" y="1"/>
                  </a:lnTo>
                  <a:cubicBezTo>
                    <a:pt x="1897" y="290"/>
                    <a:pt x="1515" y="2381"/>
                    <a:pt x="382" y="2381"/>
                  </a:cubicBezTo>
                  <a:cubicBezTo>
                    <a:pt x="263" y="2381"/>
                    <a:pt x="136" y="2358"/>
                    <a:pt x="1" y="2308"/>
                  </a:cubicBezTo>
                  <a:lnTo>
                    <a:pt x="1" y="2308"/>
                  </a:lnTo>
                  <a:lnTo>
                    <a:pt x="675" y="2698"/>
                  </a:lnTo>
                  <a:lnTo>
                    <a:pt x="1385" y="2698"/>
                  </a:lnTo>
                  <a:cubicBezTo>
                    <a:pt x="1414" y="2701"/>
                    <a:pt x="1443" y="2702"/>
                    <a:pt x="1471" y="2702"/>
                  </a:cubicBezTo>
                  <a:cubicBezTo>
                    <a:pt x="2793" y="2702"/>
                    <a:pt x="3323" y="314"/>
                    <a:pt x="1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7"/>
            <p:cNvSpPr/>
            <p:nvPr/>
          </p:nvSpPr>
          <p:spPr>
            <a:xfrm>
              <a:off x="2046308" y="3117793"/>
              <a:ext cx="163685" cy="66336"/>
            </a:xfrm>
            <a:custGeom>
              <a:avLst/>
              <a:gdLst/>
              <a:ahLst/>
              <a:cxnLst/>
              <a:rect l="l" t="t" r="r" b="b"/>
              <a:pathLst>
                <a:path w="7447" h="3018" extrusionOk="0">
                  <a:moveTo>
                    <a:pt x="1" y="1"/>
                  </a:moveTo>
                  <a:lnTo>
                    <a:pt x="1" y="1"/>
                  </a:lnTo>
                  <a:cubicBezTo>
                    <a:pt x="2202" y="1634"/>
                    <a:pt x="6887" y="1882"/>
                    <a:pt x="6709" y="3018"/>
                  </a:cubicBezTo>
                  <a:cubicBezTo>
                    <a:pt x="7446" y="2491"/>
                    <a:pt x="7385" y="959"/>
                    <a:pt x="5908" y="959"/>
                  </a:cubicBezTo>
                  <a:cubicBezTo>
                    <a:pt x="5891" y="959"/>
                    <a:pt x="5874" y="959"/>
                    <a:pt x="5857" y="959"/>
                  </a:cubicBezTo>
                  <a:cubicBezTo>
                    <a:pt x="4861" y="1006"/>
                    <a:pt x="4394" y="1128"/>
                    <a:pt x="3903" y="1128"/>
                  </a:cubicBezTo>
                  <a:cubicBezTo>
                    <a:pt x="3642" y="1128"/>
                    <a:pt x="3375" y="1093"/>
                    <a:pt x="3018" y="995"/>
                  </a:cubicBezTo>
                  <a:cubicBezTo>
                    <a:pt x="2024" y="746"/>
                    <a:pt x="1172" y="498"/>
                    <a:pt x="1172" y="498"/>
                  </a:cubicBezTo>
                  <a:lnTo>
                    <a:pt x="533" y="21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7"/>
            <p:cNvSpPr/>
            <p:nvPr/>
          </p:nvSpPr>
          <p:spPr>
            <a:xfrm>
              <a:off x="2122777" y="3031983"/>
              <a:ext cx="110537" cy="65632"/>
            </a:xfrm>
            <a:custGeom>
              <a:avLst/>
              <a:gdLst/>
              <a:ahLst/>
              <a:cxnLst/>
              <a:rect l="l" t="t" r="r" b="b"/>
              <a:pathLst>
                <a:path w="5029" h="2986" extrusionOk="0">
                  <a:moveTo>
                    <a:pt x="2769" y="1"/>
                  </a:moveTo>
                  <a:lnTo>
                    <a:pt x="2769" y="1"/>
                  </a:lnTo>
                  <a:cubicBezTo>
                    <a:pt x="3565" y="499"/>
                    <a:pt x="3182" y="2083"/>
                    <a:pt x="2055" y="2083"/>
                  </a:cubicBezTo>
                  <a:cubicBezTo>
                    <a:pt x="1977" y="2083"/>
                    <a:pt x="1896" y="2075"/>
                    <a:pt x="1810" y="2059"/>
                  </a:cubicBezTo>
                  <a:cubicBezTo>
                    <a:pt x="1278" y="1953"/>
                    <a:pt x="533" y="1385"/>
                    <a:pt x="533" y="1385"/>
                  </a:cubicBezTo>
                  <a:lnTo>
                    <a:pt x="284" y="604"/>
                  </a:lnTo>
                  <a:lnTo>
                    <a:pt x="0" y="320"/>
                  </a:lnTo>
                  <a:lnTo>
                    <a:pt x="0" y="320"/>
                  </a:lnTo>
                  <a:cubicBezTo>
                    <a:pt x="0" y="1243"/>
                    <a:pt x="533" y="2840"/>
                    <a:pt x="2165" y="2982"/>
                  </a:cubicBezTo>
                  <a:cubicBezTo>
                    <a:pt x="2207" y="2984"/>
                    <a:pt x="2247" y="2985"/>
                    <a:pt x="2288" y="2985"/>
                  </a:cubicBezTo>
                  <a:cubicBezTo>
                    <a:pt x="4223" y="2985"/>
                    <a:pt x="5029" y="522"/>
                    <a:pt x="2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7"/>
            <p:cNvSpPr/>
            <p:nvPr/>
          </p:nvSpPr>
          <p:spPr>
            <a:xfrm>
              <a:off x="1944123" y="2980506"/>
              <a:ext cx="315193" cy="164960"/>
            </a:xfrm>
            <a:custGeom>
              <a:avLst/>
              <a:gdLst/>
              <a:ahLst/>
              <a:cxnLst/>
              <a:rect l="l" t="t" r="r" b="b"/>
              <a:pathLst>
                <a:path w="14340" h="7505" extrusionOk="0">
                  <a:moveTo>
                    <a:pt x="10542" y="0"/>
                  </a:moveTo>
                  <a:cubicBezTo>
                    <a:pt x="9051" y="142"/>
                    <a:pt x="7986" y="1455"/>
                    <a:pt x="8128" y="2946"/>
                  </a:cubicBezTo>
                  <a:cubicBezTo>
                    <a:pt x="8229" y="4053"/>
                    <a:pt x="9218" y="4907"/>
                    <a:pt x="10315" y="4907"/>
                  </a:cubicBezTo>
                  <a:cubicBezTo>
                    <a:pt x="10379" y="4907"/>
                    <a:pt x="10442" y="4904"/>
                    <a:pt x="10506" y="4898"/>
                  </a:cubicBezTo>
                  <a:lnTo>
                    <a:pt x="10471" y="4437"/>
                  </a:lnTo>
                  <a:cubicBezTo>
                    <a:pt x="10424" y="4440"/>
                    <a:pt x="10378" y="4442"/>
                    <a:pt x="10333" y="4442"/>
                  </a:cubicBezTo>
                  <a:cubicBezTo>
                    <a:pt x="9435" y="4442"/>
                    <a:pt x="8691" y="3787"/>
                    <a:pt x="8590" y="2875"/>
                  </a:cubicBezTo>
                  <a:cubicBezTo>
                    <a:pt x="8448" y="1668"/>
                    <a:pt x="9371" y="568"/>
                    <a:pt x="10577" y="462"/>
                  </a:cubicBezTo>
                  <a:cubicBezTo>
                    <a:pt x="10670" y="453"/>
                    <a:pt x="10764" y="448"/>
                    <a:pt x="10856" y="448"/>
                  </a:cubicBezTo>
                  <a:cubicBezTo>
                    <a:pt x="11506" y="448"/>
                    <a:pt x="12139" y="666"/>
                    <a:pt x="12636" y="1100"/>
                  </a:cubicBezTo>
                  <a:cubicBezTo>
                    <a:pt x="13239" y="1562"/>
                    <a:pt x="13594" y="2236"/>
                    <a:pt x="13665" y="3017"/>
                  </a:cubicBezTo>
                  <a:cubicBezTo>
                    <a:pt x="13878" y="5147"/>
                    <a:pt x="12174" y="6531"/>
                    <a:pt x="10400" y="6921"/>
                  </a:cubicBezTo>
                  <a:cubicBezTo>
                    <a:pt x="9999" y="7018"/>
                    <a:pt x="9499" y="7092"/>
                    <a:pt x="8916" y="7092"/>
                  </a:cubicBezTo>
                  <a:cubicBezTo>
                    <a:pt x="6920" y="7092"/>
                    <a:pt x="3961" y="6217"/>
                    <a:pt x="746" y="2343"/>
                  </a:cubicBezTo>
                  <a:lnTo>
                    <a:pt x="1065" y="1917"/>
                  </a:lnTo>
                  <a:lnTo>
                    <a:pt x="533" y="1207"/>
                  </a:lnTo>
                  <a:lnTo>
                    <a:pt x="0" y="1917"/>
                  </a:lnTo>
                  <a:lnTo>
                    <a:pt x="533" y="2627"/>
                  </a:lnTo>
                  <a:cubicBezTo>
                    <a:pt x="3311" y="6487"/>
                    <a:pt x="7006" y="7504"/>
                    <a:pt x="9272" y="7504"/>
                  </a:cubicBezTo>
                  <a:cubicBezTo>
                    <a:pt x="9756" y="7504"/>
                    <a:pt x="10175" y="7458"/>
                    <a:pt x="10506" y="7383"/>
                  </a:cubicBezTo>
                  <a:cubicBezTo>
                    <a:pt x="12849" y="6815"/>
                    <a:pt x="14340" y="5005"/>
                    <a:pt x="14127" y="2946"/>
                  </a:cubicBezTo>
                  <a:cubicBezTo>
                    <a:pt x="14056" y="2094"/>
                    <a:pt x="13630" y="1278"/>
                    <a:pt x="12955" y="746"/>
                  </a:cubicBezTo>
                  <a:cubicBezTo>
                    <a:pt x="12352" y="249"/>
                    <a:pt x="11607" y="0"/>
                    <a:pt x="10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7"/>
            <p:cNvSpPr/>
            <p:nvPr/>
          </p:nvSpPr>
          <p:spPr>
            <a:xfrm>
              <a:off x="1955817" y="3144323"/>
              <a:ext cx="48400" cy="106911"/>
            </a:xfrm>
            <a:custGeom>
              <a:avLst/>
              <a:gdLst/>
              <a:ahLst/>
              <a:cxnLst/>
              <a:rect l="l" t="t" r="r" b="b"/>
              <a:pathLst>
                <a:path w="2202" h="4864" extrusionOk="0">
                  <a:moveTo>
                    <a:pt x="391" y="1"/>
                  </a:moveTo>
                  <a:lnTo>
                    <a:pt x="391" y="1"/>
                  </a:lnTo>
                  <a:cubicBezTo>
                    <a:pt x="391" y="1"/>
                    <a:pt x="427" y="1101"/>
                    <a:pt x="604" y="1846"/>
                  </a:cubicBezTo>
                  <a:cubicBezTo>
                    <a:pt x="705" y="2271"/>
                    <a:pt x="587" y="2500"/>
                    <a:pt x="415" y="2500"/>
                  </a:cubicBezTo>
                  <a:cubicBezTo>
                    <a:pt x="284" y="2500"/>
                    <a:pt x="123" y="2370"/>
                    <a:pt x="1" y="2095"/>
                  </a:cubicBezTo>
                  <a:lnTo>
                    <a:pt x="1" y="4863"/>
                  </a:lnTo>
                  <a:cubicBezTo>
                    <a:pt x="214" y="4792"/>
                    <a:pt x="711" y="3586"/>
                    <a:pt x="640" y="3231"/>
                  </a:cubicBezTo>
                  <a:lnTo>
                    <a:pt x="640" y="3231"/>
                  </a:lnTo>
                  <a:cubicBezTo>
                    <a:pt x="739" y="3363"/>
                    <a:pt x="960" y="3418"/>
                    <a:pt x="1226" y="3418"/>
                  </a:cubicBezTo>
                  <a:cubicBezTo>
                    <a:pt x="1533" y="3418"/>
                    <a:pt x="1897" y="3345"/>
                    <a:pt x="2201" y="3231"/>
                  </a:cubicBezTo>
                  <a:cubicBezTo>
                    <a:pt x="2201" y="3231"/>
                    <a:pt x="888" y="2166"/>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7"/>
            <p:cNvSpPr/>
            <p:nvPr/>
          </p:nvSpPr>
          <p:spPr>
            <a:xfrm>
              <a:off x="1831784" y="3060073"/>
              <a:ext cx="116252" cy="145903"/>
            </a:xfrm>
            <a:custGeom>
              <a:avLst/>
              <a:gdLst/>
              <a:ahLst/>
              <a:cxnLst/>
              <a:rect l="l" t="t" r="r" b="b"/>
              <a:pathLst>
                <a:path w="5289" h="6638" extrusionOk="0">
                  <a:moveTo>
                    <a:pt x="5289" y="0"/>
                  </a:moveTo>
                  <a:cubicBezTo>
                    <a:pt x="5289" y="1"/>
                    <a:pt x="4153" y="2166"/>
                    <a:pt x="2024" y="3692"/>
                  </a:cubicBezTo>
                  <a:cubicBezTo>
                    <a:pt x="959" y="4473"/>
                    <a:pt x="0" y="5253"/>
                    <a:pt x="994" y="6638"/>
                  </a:cubicBezTo>
                  <a:cubicBezTo>
                    <a:pt x="3940" y="6034"/>
                    <a:pt x="5040" y="3514"/>
                    <a:pt x="5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7"/>
            <p:cNvSpPr/>
            <p:nvPr/>
          </p:nvSpPr>
          <p:spPr>
            <a:xfrm>
              <a:off x="1810529" y="3012487"/>
              <a:ext cx="121132" cy="53587"/>
            </a:xfrm>
            <a:custGeom>
              <a:avLst/>
              <a:gdLst/>
              <a:ahLst/>
              <a:cxnLst/>
              <a:rect l="l" t="t" r="r" b="b"/>
              <a:pathLst>
                <a:path w="5511" h="2438" extrusionOk="0">
                  <a:moveTo>
                    <a:pt x="5511" y="0"/>
                  </a:moveTo>
                  <a:cubicBezTo>
                    <a:pt x="5510" y="1"/>
                    <a:pt x="4257" y="877"/>
                    <a:pt x="2730" y="877"/>
                  </a:cubicBezTo>
                  <a:cubicBezTo>
                    <a:pt x="2107" y="877"/>
                    <a:pt x="1438" y="731"/>
                    <a:pt x="790" y="320"/>
                  </a:cubicBezTo>
                  <a:cubicBezTo>
                    <a:pt x="706" y="265"/>
                    <a:pt x="633" y="240"/>
                    <a:pt x="572" y="240"/>
                  </a:cubicBezTo>
                  <a:cubicBezTo>
                    <a:pt x="0" y="240"/>
                    <a:pt x="476" y="2438"/>
                    <a:pt x="2270" y="2438"/>
                  </a:cubicBezTo>
                  <a:cubicBezTo>
                    <a:pt x="2375" y="2438"/>
                    <a:pt x="2485" y="2430"/>
                    <a:pt x="2600" y="2414"/>
                  </a:cubicBezTo>
                  <a:cubicBezTo>
                    <a:pt x="3984" y="2236"/>
                    <a:pt x="5014" y="959"/>
                    <a:pt x="5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7"/>
            <p:cNvSpPr/>
            <p:nvPr/>
          </p:nvSpPr>
          <p:spPr>
            <a:xfrm>
              <a:off x="1761865" y="3074888"/>
              <a:ext cx="73062" cy="59390"/>
            </a:xfrm>
            <a:custGeom>
              <a:avLst/>
              <a:gdLst/>
              <a:ahLst/>
              <a:cxnLst/>
              <a:rect l="l" t="t" r="r" b="b"/>
              <a:pathLst>
                <a:path w="3324" h="2702" extrusionOk="0">
                  <a:moveTo>
                    <a:pt x="2294" y="1"/>
                  </a:moveTo>
                  <a:cubicBezTo>
                    <a:pt x="1" y="314"/>
                    <a:pt x="531" y="2702"/>
                    <a:pt x="1887" y="2702"/>
                  </a:cubicBezTo>
                  <a:cubicBezTo>
                    <a:pt x="1916" y="2702"/>
                    <a:pt x="1945" y="2701"/>
                    <a:pt x="1975" y="2698"/>
                  </a:cubicBezTo>
                  <a:lnTo>
                    <a:pt x="2649" y="2698"/>
                  </a:lnTo>
                  <a:lnTo>
                    <a:pt x="3323" y="2308"/>
                  </a:lnTo>
                  <a:lnTo>
                    <a:pt x="3323" y="2308"/>
                  </a:lnTo>
                  <a:cubicBezTo>
                    <a:pt x="3189" y="2358"/>
                    <a:pt x="3061" y="2381"/>
                    <a:pt x="2943" y="2381"/>
                  </a:cubicBezTo>
                  <a:cubicBezTo>
                    <a:pt x="1810" y="2381"/>
                    <a:pt x="1427" y="290"/>
                    <a:pt x="2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7"/>
            <p:cNvSpPr/>
            <p:nvPr/>
          </p:nvSpPr>
          <p:spPr>
            <a:xfrm>
              <a:off x="1700915" y="3117793"/>
              <a:ext cx="164432" cy="66336"/>
            </a:xfrm>
            <a:custGeom>
              <a:avLst/>
              <a:gdLst/>
              <a:ahLst/>
              <a:cxnLst/>
              <a:rect l="l" t="t" r="r" b="b"/>
              <a:pathLst>
                <a:path w="7481" h="3018" extrusionOk="0">
                  <a:moveTo>
                    <a:pt x="7481" y="1"/>
                  </a:moveTo>
                  <a:lnTo>
                    <a:pt x="6913" y="214"/>
                  </a:lnTo>
                  <a:lnTo>
                    <a:pt x="6274" y="498"/>
                  </a:lnTo>
                  <a:cubicBezTo>
                    <a:pt x="6274" y="498"/>
                    <a:pt x="5422" y="746"/>
                    <a:pt x="4428" y="995"/>
                  </a:cubicBezTo>
                  <a:cubicBezTo>
                    <a:pt x="4084" y="1093"/>
                    <a:pt x="3820" y="1128"/>
                    <a:pt x="3560" y="1128"/>
                  </a:cubicBezTo>
                  <a:cubicBezTo>
                    <a:pt x="3072" y="1128"/>
                    <a:pt x="2598" y="1006"/>
                    <a:pt x="1624" y="959"/>
                  </a:cubicBezTo>
                  <a:cubicBezTo>
                    <a:pt x="1607" y="959"/>
                    <a:pt x="1590" y="959"/>
                    <a:pt x="1574" y="959"/>
                  </a:cubicBezTo>
                  <a:cubicBezTo>
                    <a:pt x="96" y="959"/>
                    <a:pt x="0" y="2491"/>
                    <a:pt x="773" y="3018"/>
                  </a:cubicBezTo>
                  <a:cubicBezTo>
                    <a:pt x="595" y="1882"/>
                    <a:pt x="5280" y="1634"/>
                    <a:pt x="7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7"/>
            <p:cNvSpPr/>
            <p:nvPr/>
          </p:nvSpPr>
          <p:spPr>
            <a:xfrm>
              <a:off x="1677572" y="3031983"/>
              <a:ext cx="111329" cy="65632"/>
            </a:xfrm>
            <a:custGeom>
              <a:avLst/>
              <a:gdLst/>
              <a:ahLst/>
              <a:cxnLst/>
              <a:rect l="l" t="t" r="r" b="b"/>
              <a:pathLst>
                <a:path w="5065" h="2986" extrusionOk="0">
                  <a:moveTo>
                    <a:pt x="2260" y="1"/>
                  </a:moveTo>
                  <a:cubicBezTo>
                    <a:pt x="0" y="522"/>
                    <a:pt x="840" y="2985"/>
                    <a:pt x="2777" y="2985"/>
                  </a:cubicBezTo>
                  <a:cubicBezTo>
                    <a:pt x="2817" y="2985"/>
                    <a:pt x="2858" y="2984"/>
                    <a:pt x="2899" y="2982"/>
                  </a:cubicBezTo>
                  <a:cubicBezTo>
                    <a:pt x="4532" y="2840"/>
                    <a:pt x="5064" y="1243"/>
                    <a:pt x="5064" y="320"/>
                  </a:cubicBezTo>
                  <a:lnTo>
                    <a:pt x="5064" y="320"/>
                  </a:lnTo>
                  <a:lnTo>
                    <a:pt x="4745" y="604"/>
                  </a:lnTo>
                  <a:lnTo>
                    <a:pt x="4496" y="1385"/>
                  </a:lnTo>
                  <a:cubicBezTo>
                    <a:pt x="4496" y="1385"/>
                    <a:pt x="3787" y="1953"/>
                    <a:pt x="3254" y="2059"/>
                  </a:cubicBezTo>
                  <a:cubicBezTo>
                    <a:pt x="3169" y="2075"/>
                    <a:pt x="3087" y="2083"/>
                    <a:pt x="3009" y="2083"/>
                  </a:cubicBezTo>
                  <a:cubicBezTo>
                    <a:pt x="1882" y="2083"/>
                    <a:pt x="1497" y="499"/>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7"/>
            <p:cNvSpPr/>
            <p:nvPr/>
          </p:nvSpPr>
          <p:spPr>
            <a:xfrm>
              <a:off x="1652361" y="2980506"/>
              <a:ext cx="315193" cy="164960"/>
            </a:xfrm>
            <a:custGeom>
              <a:avLst/>
              <a:gdLst/>
              <a:ahLst/>
              <a:cxnLst/>
              <a:rect l="l" t="t" r="r" b="b"/>
              <a:pathLst>
                <a:path w="14340" h="7505" extrusionOk="0">
                  <a:moveTo>
                    <a:pt x="3478" y="0"/>
                  </a:moveTo>
                  <a:cubicBezTo>
                    <a:pt x="2698" y="0"/>
                    <a:pt x="1988" y="249"/>
                    <a:pt x="1384" y="746"/>
                  </a:cubicBezTo>
                  <a:cubicBezTo>
                    <a:pt x="710" y="1278"/>
                    <a:pt x="284" y="2094"/>
                    <a:pt x="213" y="2946"/>
                  </a:cubicBezTo>
                  <a:cubicBezTo>
                    <a:pt x="0" y="5005"/>
                    <a:pt x="1491" y="6815"/>
                    <a:pt x="3798" y="7383"/>
                  </a:cubicBezTo>
                  <a:cubicBezTo>
                    <a:pt x="4135" y="7458"/>
                    <a:pt x="4559" y="7504"/>
                    <a:pt x="5048" y="7504"/>
                  </a:cubicBezTo>
                  <a:cubicBezTo>
                    <a:pt x="7334" y="7504"/>
                    <a:pt x="11028" y="6487"/>
                    <a:pt x="13807" y="2627"/>
                  </a:cubicBezTo>
                  <a:lnTo>
                    <a:pt x="14339" y="1917"/>
                  </a:lnTo>
                  <a:lnTo>
                    <a:pt x="13807" y="1207"/>
                  </a:lnTo>
                  <a:lnTo>
                    <a:pt x="13274" y="1917"/>
                  </a:lnTo>
                  <a:lnTo>
                    <a:pt x="13594" y="2343"/>
                  </a:lnTo>
                  <a:cubicBezTo>
                    <a:pt x="10379" y="6217"/>
                    <a:pt x="7420" y="7092"/>
                    <a:pt x="5407" y="7092"/>
                  </a:cubicBezTo>
                  <a:cubicBezTo>
                    <a:pt x="4820" y="7092"/>
                    <a:pt x="4313" y="7018"/>
                    <a:pt x="3904" y="6921"/>
                  </a:cubicBezTo>
                  <a:cubicBezTo>
                    <a:pt x="2130" y="6531"/>
                    <a:pt x="462" y="5147"/>
                    <a:pt x="674" y="3017"/>
                  </a:cubicBezTo>
                  <a:cubicBezTo>
                    <a:pt x="745" y="2236"/>
                    <a:pt x="1100" y="1562"/>
                    <a:pt x="1668" y="1100"/>
                  </a:cubicBezTo>
                  <a:cubicBezTo>
                    <a:pt x="2196" y="666"/>
                    <a:pt x="2833" y="448"/>
                    <a:pt x="3483" y="448"/>
                  </a:cubicBezTo>
                  <a:cubicBezTo>
                    <a:pt x="3576" y="448"/>
                    <a:pt x="3669" y="453"/>
                    <a:pt x="3762" y="462"/>
                  </a:cubicBezTo>
                  <a:cubicBezTo>
                    <a:pt x="4969" y="568"/>
                    <a:pt x="5856" y="1668"/>
                    <a:pt x="5750" y="2875"/>
                  </a:cubicBezTo>
                  <a:cubicBezTo>
                    <a:pt x="5649" y="3787"/>
                    <a:pt x="4872" y="4442"/>
                    <a:pt x="4002" y="4442"/>
                  </a:cubicBezTo>
                  <a:cubicBezTo>
                    <a:pt x="3958" y="4442"/>
                    <a:pt x="3913" y="4440"/>
                    <a:pt x="3869" y="4437"/>
                  </a:cubicBezTo>
                  <a:lnTo>
                    <a:pt x="3798" y="4898"/>
                  </a:lnTo>
                  <a:cubicBezTo>
                    <a:pt x="3864" y="4904"/>
                    <a:pt x="3929" y="4907"/>
                    <a:pt x="3994" y="4907"/>
                  </a:cubicBezTo>
                  <a:cubicBezTo>
                    <a:pt x="5118" y="4907"/>
                    <a:pt x="6077" y="4053"/>
                    <a:pt x="6211" y="2946"/>
                  </a:cubicBezTo>
                  <a:cubicBezTo>
                    <a:pt x="6353" y="1455"/>
                    <a:pt x="5253" y="142"/>
                    <a:pt x="3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7"/>
            <p:cNvSpPr/>
            <p:nvPr/>
          </p:nvSpPr>
          <p:spPr>
            <a:xfrm>
              <a:off x="1907461" y="3144323"/>
              <a:ext cx="48378" cy="106911"/>
            </a:xfrm>
            <a:custGeom>
              <a:avLst/>
              <a:gdLst/>
              <a:ahLst/>
              <a:cxnLst/>
              <a:rect l="l" t="t" r="r" b="b"/>
              <a:pathLst>
                <a:path w="2201" h="4864" extrusionOk="0">
                  <a:moveTo>
                    <a:pt x="1775" y="1"/>
                  </a:moveTo>
                  <a:cubicBezTo>
                    <a:pt x="1278" y="2166"/>
                    <a:pt x="0" y="3231"/>
                    <a:pt x="0" y="3231"/>
                  </a:cubicBezTo>
                  <a:cubicBezTo>
                    <a:pt x="285" y="3345"/>
                    <a:pt x="651" y="3418"/>
                    <a:pt x="963" y="3418"/>
                  </a:cubicBezTo>
                  <a:cubicBezTo>
                    <a:pt x="1234" y="3418"/>
                    <a:pt x="1463" y="3363"/>
                    <a:pt x="1562" y="3231"/>
                  </a:cubicBezTo>
                  <a:lnTo>
                    <a:pt x="1562" y="3231"/>
                  </a:lnTo>
                  <a:cubicBezTo>
                    <a:pt x="1455" y="3586"/>
                    <a:pt x="1988" y="4792"/>
                    <a:pt x="2201" y="4863"/>
                  </a:cubicBezTo>
                  <a:lnTo>
                    <a:pt x="2201" y="2095"/>
                  </a:lnTo>
                  <a:cubicBezTo>
                    <a:pt x="2063" y="2370"/>
                    <a:pt x="1900" y="2500"/>
                    <a:pt x="1769" y="2500"/>
                  </a:cubicBezTo>
                  <a:cubicBezTo>
                    <a:pt x="1596" y="2500"/>
                    <a:pt x="1481" y="2271"/>
                    <a:pt x="1562" y="1846"/>
                  </a:cubicBezTo>
                  <a:cubicBezTo>
                    <a:pt x="1739" y="1101"/>
                    <a:pt x="1775" y="1"/>
                    <a:pt x="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7"/>
            <p:cNvSpPr/>
            <p:nvPr/>
          </p:nvSpPr>
          <p:spPr>
            <a:xfrm>
              <a:off x="2477732" y="2840845"/>
              <a:ext cx="170873" cy="53851"/>
            </a:xfrm>
            <a:custGeom>
              <a:avLst/>
              <a:gdLst/>
              <a:ahLst/>
              <a:cxnLst/>
              <a:rect l="l" t="t" r="r" b="b"/>
              <a:pathLst>
                <a:path w="7774" h="2450" extrusionOk="0">
                  <a:moveTo>
                    <a:pt x="1" y="1"/>
                  </a:moveTo>
                  <a:cubicBezTo>
                    <a:pt x="1772" y="1516"/>
                    <a:pt x="3482" y="2449"/>
                    <a:pt x="5161" y="2449"/>
                  </a:cubicBezTo>
                  <a:cubicBezTo>
                    <a:pt x="6039" y="2449"/>
                    <a:pt x="6908" y="2194"/>
                    <a:pt x="7773" y="1634"/>
                  </a:cubicBezTo>
                  <a:cubicBezTo>
                    <a:pt x="7574" y="464"/>
                    <a:pt x="6905" y="167"/>
                    <a:pt x="6082" y="167"/>
                  </a:cubicBezTo>
                  <a:cubicBezTo>
                    <a:pt x="5731" y="167"/>
                    <a:pt x="5352" y="221"/>
                    <a:pt x="4970" y="285"/>
                  </a:cubicBezTo>
                  <a:cubicBezTo>
                    <a:pt x="4372" y="383"/>
                    <a:pt x="3787" y="421"/>
                    <a:pt x="3241" y="421"/>
                  </a:cubicBezTo>
                  <a:cubicBezTo>
                    <a:pt x="1422" y="421"/>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7"/>
            <p:cNvSpPr/>
            <p:nvPr/>
          </p:nvSpPr>
          <p:spPr>
            <a:xfrm>
              <a:off x="2456675" y="2721230"/>
              <a:ext cx="115725" cy="79897"/>
            </a:xfrm>
            <a:custGeom>
              <a:avLst/>
              <a:gdLst/>
              <a:ahLst/>
              <a:cxnLst/>
              <a:rect l="l" t="t" r="r" b="b"/>
              <a:pathLst>
                <a:path w="5265" h="3635" extrusionOk="0">
                  <a:moveTo>
                    <a:pt x="3784" y="0"/>
                  </a:moveTo>
                  <a:cubicBezTo>
                    <a:pt x="3679" y="0"/>
                    <a:pt x="3592" y="80"/>
                    <a:pt x="3549" y="261"/>
                  </a:cubicBezTo>
                  <a:cubicBezTo>
                    <a:pt x="2982" y="2852"/>
                    <a:pt x="0" y="3384"/>
                    <a:pt x="0" y="3384"/>
                  </a:cubicBezTo>
                  <a:cubicBezTo>
                    <a:pt x="465" y="3517"/>
                    <a:pt x="1078" y="3635"/>
                    <a:pt x="1711" y="3635"/>
                  </a:cubicBezTo>
                  <a:cubicBezTo>
                    <a:pt x="2431" y="3635"/>
                    <a:pt x="3177" y="3483"/>
                    <a:pt x="3762" y="3029"/>
                  </a:cubicBezTo>
                  <a:cubicBezTo>
                    <a:pt x="5264" y="1881"/>
                    <a:pt x="4299" y="0"/>
                    <a:pt x="3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7"/>
            <p:cNvSpPr/>
            <p:nvPr/>
          </p:nvSpPr>
          <p:spPr>
            <a:xfrm>
              <a:off x="2584621" y="2744726"/>
              <a:ext cx="65500" cy="62599"/>
            </a:xfrm>
            <a:custGeom>
              <a:avLst/>
              <a:gdLst/>
              <a:ahLst/>
              <a:cxnLst/>
              <a:rect l="l" t="t" r="r" b="b"/>
              <a:pathLst>
                <a:path w="2980" h="2848" extrusionOk="0">
                  <a:moveTo>
                    <a:pt x="1230" y="0"/>
                  </a:moveTo>
                  <a:cubicBezTo>
                    <a:pt x="869" y="0"/>
                    <a:pt x="451" y="136"/>
                    <a:pt x="0" y="470"/>
                  </a:cubicBezTo>
                  <a:cubicBezTo>
                    <a:pt x="78" y="432"/>
                    <a:pt x="161" y="415"/>
                    <a:pt x="245" y="415"/>
                  </a:cubicBezTo>
                  <a:cubicBezTo>
                    <a:pt x="1111" y="415"/>
                    <a:pt x="2152" y="2265"/>
                    <a:pt x="923" y="2848"/>
                  </a:cubicBezTo>
                  <a:lnTo>
                    <a:pt x="1668" y="2599"/>
                  </a:lnTo>
                  <a:lnTo>
                    <a:pt x="2165" y="2138"/>
                  </a:lnTo>
                  <a:cubicBezTo>
                    <a:pt x="2979" y="1432"/>
                    <a:pt x="2403" y="0"/>
                    <a:pt x="1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7"/>
            <p:cNvSpPr/>
            <p:nvPr/>
          </p:nvSpPr>
          <p:spPr>
            <a:xfrm>
              <a:off x="2577587" y="2736000"/>
              <a:ext cx="153289" cy="86931"/>
            </a:xfrm>
            <a:custGeom>
              <a:avLst/>
              <a:gdLst/>
              <a:ahLst/>
              <a:cxnLst/>
              <a:rect l="l" t="t" r="r" b="b"/>
              <a:pathLst>
                <a:path w="6974" h="3955" extrusionOk="0">
                  <a:moveTo>
                    <a:pt x="5776" y="0"/>
                  </a:moveTo>
                  <a:cubicBezTo>
                    <a:pt x="5476" y="0"/>
                    <a:pt x="5145" y="137"/>
                    <a:pt x="4828" y="476"/>
                  </a:cubicBezTo>
                  <a:cubicBezTo>
                    <a:pt x="3798" y="1577"/>
                    <a:pt x="3763" y="2003"/>
                    <a:pt x="2876" y="2499"/>
                  </a:cubicBezTo>
                  <a:cubicBezTo>
                    <a:pt x="1953" y="2996"/>
                    <a:pt x="1172" y="3458"/>
                    <a:pt x="1172" y="3458"/>
                  </a:cubicBezTo>
                  <a:lnTo>
                    <a:pt x="533" y="3706"/>
                  </a:lnTo>
                  <a:lnTo>
                    <a:pt x="116" y="3901"/>
                  </a:lnTo>
                  <a:lnTo>
                    <a:pt x="116" y="3901"/>
                  </a:lnTo>
                  <a:cubicBezTo>
                    <a:pt x="2450" y="3501"/>
                    <a:pt x="5346" y="1158"/>
                    <a:pt x="6473" y="1158"/>
                  </a:cubicBezTo>
                  <a:cubicBezTo>
                    <a:pt x="6641" y="1158"/>
                    <a:pt x="6769" y="1210"/>
                    <a:pt x="6851" y="1328"/>
                  </a:cubicBezTo>
                  <a:cubicBezTo>
                    <a:pt x="6973" y="690"/>
                    <a:pt x="6451" y="0"/>
                    <a:pt x="5776" y="0"/>
                  </a:cubicBezTo>
                  <a:close/>
                  <a:moveTo>
                    <a:pt x="116" y="3901"/>
                  </a:moveTo>
                  <a:lnTo>
                    <a:pt x="116" y="3901"/>
                  </a:lnTo>
                  <a:cubicBezTo>
                    <a:pt x="77" y="3908"/>
                    <a:pt x="39" y="3914"/>
                    <a:pt x="1" y="3919"/>
                  </a:cubicBezTo>
                  <a:lnTo>
                    <a:pt x="1" y="3955"/>
                  </a:lnTo>
                  <a:lnTo>
                    <a:pt x="116" y="390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7"/>
            <p:cNvSpPr/>
            <p:nvPr/>
          </p:nvSpPr>
          <p:spPr>
            <a:xfrm>
              <a:off x="2576026" y="2656740"/>
              <a:ext cx="101943" cy="75325"/>
            </a:xfrm>
            <a:custGeom>
              <a:avLst/>
              <a:gdLst/>
              <a:ahLst/>
              <a:cxnLst/>
              <a:rect l="l" t="t" r="r" b="b"/>
              <a:pathLst>
                <a:path w="4638" h="3427" extrusionOk="0">
                  <a:moveTo>
                    <a:pt x="2797" y="1"/>
                  </a:moveTo>
                  <a:cubicBezTo>
                    <a:pt x="2484" y="1"/>
                    <a:pt x="2127" y="107"/>
                    <a:pt x="1740" y="356"/>
                  </a:cubicBezTo>
                  <a:cubicBezTo>
                    <a:pt x="1801" y="342"/>
                    <a:pt x="1862" y="336"/>
                    <a:pt x="1922" y="336"/>
                  </a:cubicBezTo>
                  <a:cubicBezTo>
                    <a:pt x="2835" y="336"/>
                    <a:pt x="3553" y="1786"/>
                    <a:pt x="2521" y="2485"/>
                  </a:cubicBezTo>
                  <a:cubicBezTo>
                    <a:pt x="2059" y="2805"/>
                    <a:pt x="1172" y="2947"/>
                    <a:pt x="1172" y="2947"/>
                  </a:cubicBezTo>
                  <a:lnTo>
                    <a:pt x="427" y="2521"/>
                  </a:lnTo>
                  <a:lnTo>
                    <a:pt x="1" y="2556"/>
                  </a:lnTo>
                  <a:cubicBezTo>
                    <a:pt x="430" y="2963"/>
                    <a:pt x="1190" y="3427"/>
                    <a:pt x="2006" y="3427"/>
                  </a:cubicBezTo>
                  <a:cubicBezTo>
                    <a:pt x="2472" y="3427"/>
                    <a:pt x="2956" y="3276"/>
                    <a:pt x="3408" y="2876"/>
                  </a:cubicBezTo>
                  <a:cubicBezTo>
                    <a:pt x="4637" y="1818"/>
                    <a:pt x="4094" y="1"/>
                    <a:pt x="2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7"/>
            <p:cNvSpPr/>
            <p:nvPr/>
          </p:nvSpPr>
          <p:spPr>
            <a:xfrm>
              <a:off x="2435596" y="2607329"/>
              <a:ext cx="278531" cy="226702"/>
            </a:xfrm>
            <a:custGeom>
              <a:avLst/>
              <a:gdLst/>
              <a:ahLst/>
              <a:cxnLst/>
              <a:rect l="l" t="t" r="r" b="b"/>
              <a:pathLst>
                <a:path w="12672" h="10314" extrusionOk="0">
                  <a:moveTo>
                    <a:pt x="8732" y="1"/>
                  </a:moveTo>
                  <a:cubicBezTo>
                    <a:pt x="8637" y="1"/>
                    <a:pt x="8543" y="5"/>
                    <a:pt x="8448" y="13"/>
                  </a:cubicBezTo>
                  <a:cubicBezTo>
                    <a:pt x="7667" y="119"/>
                    <a:pt x="6957" y="439"/>
                    <a:pt x="6461" y="971"/>
                  </a:cubicBezTo>
                  <a:cubicBezTo>
                    <a:pt x="6354" y="1042"/>
                    <a:pt x="6283" y="1113"/>
                    <a:pt x="6212" y="1219"/>
                  </a:cubicBezTo>
                  <a:cubicBezTo>
                    <a:pt x="5289" y="2355"/>
                    <a:pt x="5431" y="4023"/>
                    <a:pt x="6603" y="4982"/>
                  </a:cubicBezTo>
                  <a:cubicBezTo>
                    <a:pt x="7006" y="5308"/>
                    <a:pt x="7498" y="5471"/>
                    <a:pt x="7987" y="5471"/>
                  </a:cubicBezTo>
                  <a:cubicBezTo>
                    <a:pt x="8614" y="5471"/>
                    <a:pt x="9236" y="5201"/>
                    <a:pt x="9655" y="4662"/>
                  </a:cubicBezTo>
                  <a:lnTo>
                    <a:pt x="9300" y="4378"/>
                  </a:lnTo>
                  <a:cubicBezTo>
                    <a:pt x="8959" y="4800"/>
                    <a:pt x="8459" y="5017"/>
                    <a:pt x="7960" y="5017"/>
                  </a:cubicBezTo>
                  <a:cubicBezTo>
                    <a:pt x="7577" y="5017"/>
                    <a:pt x="7195" y="4889"/>
                    <a:pt x="6887" y="4627"/>
                  </a:cubicBezTo>
                  <a:cubicBezTo>
                    <a:pt x="5928" y="3846"/>
                    <a:pt x="5786" y="2462"/>
                    <a:pt x="6567" y="1503"/>
                  </a:cubicBezTo>
                  <a:cubicBezTo>
                    <a:pt x="7064" y="935"/>
                    <a:pt x="7738" y="545"/>
                    <a:pt x="8484" y="474"/>
                  </a:cubicBezTo>
                  <a:cubicBezTo>
                    <a:pt x="8577" y="465"/>
                    <a:pt x="8670" y="461"/>
                    <a:pt x="8763" y="461"/>
                  </a:cubicBezTo>
                  <a:cubicBezTo>
                    <a:pt x="9413" y="461"/>
                    <a:pt x="10045" y="678"/>
                    <a:pt x="10542" y="1113"/>
                  </a:cubicBezTo>
                  <a:cubicBezTo>
                    <a:pt x="12210" y="2462"/>
                    <a:pt x="11997" y="4627"/>
                    <a:pt x="11039" y="6188"/>
                  </a:cubicBezTo>
                  <a:cubicBezTo>
                    <a:pt x="10145" y="7594"/>
                    <a:pt x="7928" y="9862"/>
                    <a:pt x="2760" y="9862"/>
                  </a:cubicBezTo>
                  <a:cubicBezTo>
                    <a:pt x="2185" y="9862"/>
                    <a:pt x="1574" y="9834"/>
                    <a:pt x="924" y="9773"/>
                  </a:cubicBezTo>
                  <a:lnTo>
                    <a:pt x="853" y="9276"/>
                  </a:lnTo>
                  <a:lnTo>
                    <a:pt x="1" y="9134"/>
                  </a:lnTo>
                  <a:lnTo>
                    <a:pt x="107" y="10022"/>
                  </a:lnTo>
                  <a:lnTo>
                    <a:pt x="995" y="10128"/>
                  </a:lnTo>
                  <a:cubicBezTo>
                    <a:pt x="1758" y="10256"/>
                    <a:pt x="2484" y="10314"/>
                    <a:pt x="3174" y="10314"/>
                  </a:cubicBezTo>
                  <a:cubicBezTo>
                    <a:pt x="7647" y="10314"/>
                    <a:pt x="10538" y="7882"/>
                    <a:pt x="11430" y="6437"/>
                  </a:cubicBezTo>
                  <a:cubicBezTo>
                    <a:pt x="12672" y="4414"/>
                    <a:pt x="12459" y="2071"/>
                    <a:pt x="10862" y="758"/>
                  </a:cubicBezTo>
                  <a:cubicBezTo>
                    <a:pt x="10231" y="253"/>
                    <a:pt x="9488" y="1"/>
                    <a:pt x="8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7"/>
            <p:cNvSpPr/>
            <p:nvPr/>
          </p:nvSpPr>
          <p:spPr>
            <a:xfrm>
              <a:off x="2538572" y="2898586"/>
              <a:ext cx="78051" cy="81941"/>
            </a:xfrm>
            <a:custGeom>
              <a:avLst/>
              <a:gdLst/>
              <a:ahLst/>
              <a:cxnLst/>
              <a:rect l="l" t="t" r="r" b="b"/>
              <a:pathLst>
                <a:path w="3551" h="3728" extrusionOk="0">
                  <a:moveTo>
                    <a:pt x="1" y="0"/>
                  </a:moveTo>
                  <a:cubicBezTo>
                    <a:pt x="1" y="1"/>
                    <a:pt x="817" y="781"/>
                    <a:pt x="1456" y="1172"/>
                  </a:cubicBezTo>
                  <a:cubicBezTo>
                    <a:pt x="1976" y="1489"/>
                    <a:pt x="1932" y="1877"/>
                    <a:pt x="1534" y="1877"/>
                  </a:cubicBezTo>
                  <a:cubicBezTo>
                    <a:pt x="1443" y="1877"/>
                    <a:pt x="1334" y="1857"/>
                    <a:pt x="1208" y="1811"/>
                  </a:cubicBezTo>
                  <a:lnTo>
                    <a:pt x="1208" y="1811"/>
                  </a:lnTo>
                  <a:lnTo>
                    <a:pt x="3160" y="3727"/>
                  </a:lnTo>
                  <a:cubicBezTo>
                    <a:pt x="3266" y="3550"/>
                    <a:pt x="2769" y="2308"/>
                    <a:pt x="2450" y="2130"/>
                  </a:cubicBezTo>
                  <a:lnTo>
                    <a:pt x="2450" y="2130"/>
                  </a:lnTo>
                  <a:cubicBezTo>
                    <a:pt x="2468" y="2134"/>
                    <a:pt x="2487" y="2135"/>
                    <a:pt x="2506" y="2135"/>
                  </a:cubicBezTo>
                  <a:cubicBezTo>
                    <a:pt x="2855" y="2135"/>
                    <a:pt x="3315" y="1535"/>
                    <a:pt x="3550" y="1030"/>
                  </a:cubicBezTo>
                  <a:lnTo>
                    <a:pt x="3550" y="1030"/>
                  </a:lnTo>
                  <a:cubicBezTo>
                    <a:pt x="3550" y="1030"/>
                    <a:pt x="3487" y="1035"/>
                    <a:pt x="3371" y="1035"/>
                  </a:cubicBezTo>
                  <a:cubicBezTo>
                    <a:pt x="2891" y="1035"/>
                    <a:pt x="1515" y="9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7"/>
            <p:cNvSpPr/>
            <p:nvPr/>
          </p:nvSpPr>
          <p:spPr>
            <a:xfrm>
              <a:off x="2466808" y="2851000"/>
              <a:ext cx="73347" cy="170081"/>
            </a:xfrm>
            <a:custGeom>
              <a:avLst/>
              <a:gdLst/>
              <a:ahLst/>
              <a:cxnLst/>
              <a:rect l="l" t="t" r="r" b="b"/>
              <a:pathLst>
                <a:path w="3337" h="7738" extrusionOk="0">
                  <a:moveTo>
                    <a:pt x="36" y="0"/>
                  </a:moveTo>
                  <a:cubicBezTo>
                    <a:pt x="36" y="1"/>
                    <a:pt x="781" y="2343"/>
                    <a:pt x="356" y="4934"/>
                  </a:cubicBezTo>
                  <a:cubicBezTo>
                    <a:pt x="143" y="6247"/>
                    <a:pt x="1" y="7489"/>
                    <a:pt x="1669" y="7738"/>
                  </a:cubicBezTo>
                  <a:cubicBezTo>
                    <a:pt x="3337" y="5218"/>
                    <a:pt x="2379" y="266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7"/>
            <p:cNvSpPr/>
            <p:nvPr/>
          </p:nvSpPr>
          <p:spPr>
            <a:xfrm>
              <a:off x="2338269" y="2829152"/>
              <a:ext cx="95020" cy="100405"/>
            </a:xfrm>
            <a:custGeom>
              <a:avLst/>
              <a:gdLst/>
              <a:ahLst/>
              <a:cxnLst/>
              <a:rect l="l" t="t" r="r" b="b"/>
              <a:pathLst>
                <a:path w="4323" h="4568" extrusionOk="0">
                  <a:moveTo>
                    <a:pt x="3861" y="1"/>
                  </a:moveTo>
                  <a:cubicBezTo>
                    <a:pt x="3861" y="1"/>
                    <a:pt x="3293" y="2982"/>
                    <a:pt x="738" y="3550"/>
                  </a:cubicBezTo>
                  <a:cubicBezTo>
                    <a:pt x="1" y="3716"/>
                    <a:pt x="856" y="4567"/>
                    <a:pt x="1928" y="4567"/>
                  </a:cubicBezTo>
                  <a:cubicBezTo>
                    <a:pt x="2456" y="4567"/>
                    <a:pt x="3037" y="4361"/>
                    <a:pt x="3506" y="3763"/>
                  </a:cubicBezTo>
                  <a:cubicBezTo>
                    <a:pt x="4322" y="2663"/>
                    <a:pt x="4145" y="1030"/>
                    <a:pt x="3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7"/>
            <p:cNvSpPr/>
            <p:nvPr/>
          </p:nvSpPr>
          <p:spPr>
            <a:xfrm>
              <a:off x="2359040" y="2957097"/>
              <a:ext cx="75018" cy="55961"/>
            </a:xfrm>
            <a:custGeom>
              <a:avLst/>
              <a:gdLst/>
              <a:ahLst/>
              <a:cxnLst/>
              <a:rect l="l" t="t" r="r" b="b"/>
              <a:pathLst>
                <a:path w="3413" h="2546" extrusionOk="0">
                  <a:moveTo>
                    <a:pt x="1070" y="0"/>
                  </a:moveTo>
                  <a:lnTo>
                    <a:pt x="1070" y="0"/>
                  </a:lnTo>
                  <a:cubicBezTo>
                    <a:pt x="1" y="1444"/>
                    <a:pt x="966" y="2546"/>
                    <a:pt x="1902" y="2546"/>
                  </a:cubicBezTo>
                  <a:cubicBezTo>
                    <a:pt x="2208" y="2546"/>
                    <a:pt x="2511" y="2428"/>
                    <a:pt x="2739" y="2165"/>
                  </a:cubicBezTo>
                  <a:lnTo>
                    <a:pt x="3200" y="1669"/>
                  </a:lnTo>
                  <a:lnTo>
                    <a:pt x="3413" y="923"/>
                  </a:lnTo>
                  <a:lnTo>
                    <a:pt x="3413" y="923"/>
                  </a:lnTo>
                  <a:cubicBezTo>
                    <a:pt x="3230" y="1332"/>
                    <a:pt x="2900" y="1493"/>
                    <a:pt x="2542" y="1493"/>
                  </a:cubicBezTo>
                  <a:cubicBezTo>
                    <a:pt x="1720" y="1493"/>
                    <a:pt x="749" y="643"/>
                    <a:pt x="1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7"/>
            <p:cNvSpPr/>
            <p:nvPr/>
          </p:nvSpPr>
          <p:spPr>
            <a:xfrm>
              <a:off x="2351435" y="2950855"/>
              <a:ext cx="98229" cy="150981"/>
            </a:xfrm>
            <a:custGeom>
              <a:avLst/>
              <a:gdLst/>
              <a:ahLst/>
              <a:cxnLst/>
              <a:rect l="l" t="t" r="r" b="b"/>
              <a:pathLst>
                <a:path w="4469" h="6869" extrusionOk="0">
                  <a:moveTo>
                    <a:pt x="4469" y="0"/>
                  </a:moveTo>
                  <a:lnTo>
                    <a:pt x="4256" y="497"/>
                  </a:lnTo>
                  <a:lnTo>
                    <a:pt x="3972" y="1172"/>
                  </a:lnTo>
                  <a:cubicBezTo>
                    <a:pt x="3972" y="1172"/>
                    <a:pt x="3546" y="1953"/>
                    <a:pt x="3049" y="2840"/>
                  </a:cubicBezTo>
                  <a:cubicBezTo>
                    <a:pt x="2517" y="3727"/>
                    <a:pt x="2126" y="3798"/>
                    <a:pt x="1026" y="4828"/>
                  </a:cubicBezTo>
                  <a:cubicBezTo>
                    <a:pt x="1" y="5786"/>
                    <a:pt x="793" y="6869"/>
                    <a:pt x="1681" y="6869"/>
                  </a:cubicBezTo>
                  <a:cubicBezTo>
                    <a:pt x="1747" y="6869"/>
                    <a:pt x="1812" y="6863"/>
                    <a:pt x="1878" y="6851"/>
                  </a:cubicBezTo>
                  <a:cubicBezTo>
                    <a:pt x="919" y="6176"/>
                    <a:pt x="4078" y="2698"/>
                    <a:pt x="4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7"/>
            <p:cNvSpPr/>
            <p:nvPr/>
          </p:nvSpPr>
          <p:spPr>
            <a:xfrm>
              <a:off x="2272922" y="2948525"/>
              <a:ext cx="97943" cy="90250"/>
            </a:xfrm>
            <a:custGeom>
              <a:avLst/>
              <a:gdLst/>
              <a:ahLst/>
              <a:cxnLst/>
              <a:rect l="l" t="t" r="r" b="b"/>
              <a:pathLst>
                <a:path w="4456" h="4106" extrusionOk="0">
                  <a:moveTo>
                    <a:pt x="3036" y="0"/>
                  </a:moveTo>
                  <a:lnTo>
                    <a:pt x="3036" y="426"/>
                  </a:lnTo>
                  <a:lnTo>
                    <a:pt x="3427" y="1171"/>
                  </a:lnTo>
                  <a:cubicBezTo>
                    <a:pt x="3427" y="1171"/>
                    <a:pt x="3320" y="2059"/>
                    <a:pt x="3001" y="2520"/>
                  </a:cubicBezTo>
                  <a:cubicBezTo>
                    <a:pt x="2756" y="2894"/>
                    <a:pt x="2414" y="3045"/>
                    <a:pt x="2075" y="3045"/>
                  </a:cubicBezTo>
                  <a:cubicBezTo>
                    <a:pt x="1385" y="3045"/>
                    <a:pt x="705" y="2418"/>
                    <a:pt x="871" y="1775"/>
                  </a:cubicBezTo>
                  <a:lnTo>
                    <a:pt x="871" y="1775"/>
                  </a:lnTo>
                  <a:cubicBezTo>
                    <a:pt x="0" y="3130"/>
                    <a:pt x="861" y="4105"/>
                    <a:pt x="1925" y="4105"/>
                  </a:cubicBezTo>
                  <a:cubicBezTo>
                    <a:pt x="2421" y="4105"/>
                    <a:pt x="2962" y="3893"/>
                    <a:pt x="3391" y="3407"/>
                  </a:cubicBezTo>
                  <a:cubicBezTo>
                    <a:pt x="4456" y="2201"/>
                    <a:pt x="3711" y="674"/>
                    <a:pt x="30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7"/>
            <p:cNvSpPr/>
            <p:nvPr/>
          </p:nvSpPr>
          <p:spPr>
            <a:xfrm>
              <a:off x="2233556" y="2808095"/>
              <a:ext cx="244198" cy="269145"/>
            </a:xfrm>
            <a:custGeom>
              <a:avLst/>
              <a:gdLst/>
              <a:ahLst/>
              <a:cxnLst/>
              <a:rect l="l" t="t" r="r" b="b"/>
              <a:pathLst>
                <a:path w="11110" h="12245" extrusionOk="0">
                  <a:moveTo>
                    <a:pt x="9193" y="0"/>
                  </a:moveTo>
                  <a:lnTo>
                    <a:pt x="9299" y="888"/>
                  </a:lnTo>
                  <a:lnTo>
                    <a:pt x="9832" y="959"/>
                  </a:lnTo>
                  <a:cubicBezTo>
                    <a:pt x="10435" y="7418"/>
                    <a:pt x="7809" y="10080"/>
                    <a:pt x="6247" y="11039"/>
                  </a:cubicBezTo>
                  <a:cubicBezTo>
                    <a:pt x="5504" y="11495"/>
                    <a:pt x="4624" y="11782"/>
                    <a:pt x="3761" y="11782"/>
                  </a:cubicBezTo>
                  <a:cubicBezTo>
                    <a:pt x="2810" y="11782"/>
                    <a:pt x="1879" y="11433"/>
                    <a:pt x="1172" y="10577"/>
                  </a:cubicBezTo>
                  <a:cubicBezTo>
                    <a:pt x="675" y="9974"/>
                    <a:pt x="462" y="9228"/>
                    <a:pt x="533" y="8483"/>
                  </a:cubicBezTo>
                  <a:cubicBezTo>
                    <a:pt x="604" y="7738"/>
                    <a:pt x="959" y="7063"/>
                    <a:pt x="1562" y="6566"/>
                  </a:cubicBezTo>
                  <a:cubicBezTo>
                    <a:pt x="1966" y="6240"/>
                    <a:pt x="2465" y="6077"/>
                    <a:pt x="2960" y="6077"/>
                  </a:cubicBezTo>
                  <a:cubicBezTo>
                    <a:pt x="3598" y="6077"/>
                    <a:pt x="4231" y="6347"/>
                    <a:pt x="4650" y="6886"/>
                  </a:cubicBezTo>
                  <a:cubicBezTo>
                    <a:pt x="5253" y="7631"/>
                    <a:pt x="5147" y="8696"/>
                    <a:pt x="4437" y="9335"/>
                  </a:cubicBezTo>
                  <a:lnTo>
                    <a:pt x="4721" y="9690"/>
                  </a:lnTo>
                  <a:cubicBezTo>
                    <a:pt x="5644" y="8909"/>
                    <a:pt x="5786" y="7525"/>
                    <a:pt x="5005" y="6602"/>
                  </a:cubicBezTo>
                  <a:cubicBezTo>
                    <a:pt x="4485" y="5962"/>
                    <a:pt x="3729" y="5627"/>
                    <a:pt x="2958" y="5627"/>
                  </a:cubicBezTo>
                  <a:cubicBezTo>
                    <a:pt x="2360" y="5627"/>
                    <a:pt x="1754" y="5828"/>
                    <a:pt x="1243" y="6247"/>
                  </a:cubicBezTo>
                  <a:cubicBezTo>
                    <a:pt x="1172" y="6318"/>
                    <a:pt x="1101" y="6389"/>
                    <a:pt x="1030" y="6460"/>
                  </a:cubicBezTo>
                  <a:cubicBezTo>
                    <a:pt x="497" y="6992"/>
                    <a:pt x="142" y="7702"/>
                    <a:pt x="71" y="8448"/>
                  </a:cubicBezTo>
                  <a:cubicBezTo>
                    <a:pt x="0" y="9335"/>
                    <a:pt x="249" y="10187"/>
                    <a:pt x="817" y="10861"/>
                  </a:cubicBezTo>
                  <a:cubicBezTo>
                    <a:pt x="1566" y="11773"/>
                    <a:pt x="2639" y="12245"/>
                    <a:pt x="3805" y="12245"/>
                  </a:cubicBezTo>
                  <a:cubicBezTo>
                    <a:pt x="4682" y="12245"/>
                    <a:pt x="5612" y="11978"/>
                    <a:pt x="6495" y="11429"/>
                  </a:cubicBezTo>
                  <a:cubicBezTo>
                    <a:pt x="8128" y="10400"/>
                    <a:pt x="11110" y="6708"/>
                    <a:pt x="10187" y="994"/>
                  </a:cubicBezTo>
                  <a:lnTo>
                    <a:pt x="10045" y="142"/>
                  </a:lnTo>
                  <a:lnTo>
                    <a:pt x="91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7"/>
            <p:cNvSpPr/>
            <p:nvPr/>
          </p:nvSpPr>
          <p:spPr>
            <a:xfrm>
              <a:off x="2526110" y="2911840"/>
              <a:ext cx="81919" cy="78051"/>
            </a:xfrm>
            <a:custGeom>
              <a:avLst/>
              <a:gdLst/>
              <a:ahLst/>
              <a:cxnLst/>
              <a:rect l="l" t="t" r="r" b="b"/>
              <a:pathLst>
                <a:path w="3727" h="3551" extrusionOk="0">
                  <a:moveTo>
                    <a:pt x="0" y="1"/>
                  </a:moveTo>
                  <a:lnTo>
                    <a:pt x="0" y="1"/>
                  </a:lnTo>
                  <a:cubicBezTo>
                    <a:pt x="1171" y="1882"/>
                    <a:pt x="1029" y="3550"/>
                    <a:pt x="1029" y="3550"/>
                  </a:cubicBezTo>
                  <a:cubicBezTo>
                    <a:pt x="1562" y="3302"/>
                    <a:pt x="2201" y="2805"/>
                    <a:pt x="2130" y="2450"/>
                  </a:cubicBezTo>
                  <a:lnTo>
                    <a:pt x="2130" y="2450"/>
                  </a:lnTo>
                  <a:cubicBezTo>
                    <a:pt x="2290" y="2707"/>
                    <a:pt x="3296" y="3139"/>
                    <a:pt x="3642" y="3139"/>
                  </a:cubicBezTo>
                  <a:cubicBezTo>
                    <a:pt x="3678" y="3139"/>
                    <a:pt x="3707" y="3134"/>
                    <a:pt x="3727" y="3124"/>
                  </a:cubicBezTo>
                  <a:lnTo>
                    <a:pt x="1775" y="1208"/>
                  </a:lnTo>
                  <a:lnTo>
                    <a:pt x="1775" y="1208"/>
                  </a:lnTo>
                  <a:cubicBezTo>
                    <a:pt x="1920" y="1581"/>
                    <a:pt x="1822" y="1821"/>
                    <a:pt x="1638" y="1821"/>
                  </a:cubicBezTo>
                  <a:cubicBezTo>
                    <a:pt x="1508" y="1821"/>
                    <a:pt x="1333" y="1700"/>
                    <a:pt x="1171" y="1421"/>
                  </a:cubicBezTo>
                  <a:cubicBezTo>
                    <a:pt x="745" y="782"/>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7"/>
            <p:cNvSpPr/>
            <p:nvPr/>
          </p:nvSpPr>
          <p:spPr>
            <a:xfrm>
              <a:off x="2687597" y="2216943"/>
              <a:ext cx="145903" cy="104361"/>
            </a:xfrm>
            <a:custGeom>
              <a:avLst/>
              <a:gdLst/>
              <a:ahLst/>
              <a:cxnLst/>
              <a:rect l="l" t="t" r="r" b="b"/>
              <a:pathLst>
                <a:path w="6638" h="4748" extrusionOk="0">
                  <a:moveTo>
                    <a:pt x="5551" y="0"/>
                  </a:moveTo>
                  <a:cubicBezTo>
                    <a:pt x="4791" y="0"/>
                    <a:pt x="4241" y="697"/>
                    <a:pt x="3691" y="1447"/>
                  </a:cubicBezTo>
                  <a:cubicBezTo>
                    <a:pt x="2165" y="3612"/>
                    <a:pt x="0" y="4748"/>
                    <a:pt x="0" y="4748"/>
                  </a:cubicBezTo>
                  <a:cubicBezTo>
                    <a:pt x="3514" y="4499"/>
                    <a:pt x="5998" y="3364"/>
                    <a:pt x="6637" y="418"/>
                  </a:cubicBezTo>
                  <a:cubicBezTo>
                    <a:pt x="6228" y="123"/>
                    <a:pt x="5871" y="0"/>
                    <a:pt x="5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7"/>
            <p:cNvSpPr/>
            <p:nvPr/>
          </p:nvSpPr>
          <p:spPr>
            <a:xfrm>
              <a:off x="2640010" y="2190984"/>
              <a:ext cx="57324" cy="113944"/>
            </a:xfrm>
            <a:custGeom>
              <a:avLst/>
              <a:gdLst/>
              <a:ahLst/>
              <a:cxnLst/>
              <a:rect l="l" t="t" r="r" b="b"/>
              <a:pathLst>
                <a:path w="2608" h="5184" extrusionOk="0">
                  <a:moveTo>
                    <a:pt x="612" y="0"/>
                  </a:moveTo>
                  <a:cubicBezTo>
                    <a:pt x="298" y="0"/>
                    <a:pt x="127" y="158"/>
                    <a:pt x="319" y="463"/>
                  </a:cubicBezTo>
                  <a:cubicBezTo>
                    <a:pt x="1739" y="2663"/>
                    <a:pt x="0" y="5183"/>
                    <a:pt x="0" y="5183"/>
                  </a:cubicBezTo>
                  <a:cubicBezTo>
                    <a:pt x="923" y="4651"/>
                    <a:pt x="2236" y="3622"/>
                    <a:pt x="2414" y="2273"/>
                  </a:cubicBezTo>
                  <a:cubicBezTo>
                    <a:pt x="2607" y="724"/>
                    <a:pt x="1283" y="0"/>
                    <a:pt x="6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7"/>
            <p:cNvSpPr/>
            <p:nvPr/>
          </p:nvSpPr>
          <p:spPr>
            <a:xfrm>
              <a:off x="2702411" y="2150893"/>
              <a:ext cx="60511" cy="57302"/>
            </a:xfrm>
            <a:custGeom>
              <a:avLst/>
              <a:gdLst/>
              <a:ahLst/>
              <a:cxnLst/>
              <a:rect l="l" t="t" r="r" b="b"/>
              <a:pathLst>
                <a:path w="2753" h="2607" extrusionOk="0">
                  <a:moveTo>
                    <a:pt x="1445" y="0"/>
                  </a:moveTo>
                  <a:cubicBezTo>
                    <a:pt x="815" y="0"/>
                    <a:pt x="155" y="444"/>
                    <a:pt x="0" y="1577"/>
                  </a:cubicBezTo>
                  <a:cubicBezTo>
                    <a:pt x="109" y="1252"/>
                    <a:pt x="467" y="1102"/>
                    <a:pt x="873" y="1102"/>
                  </a:cubicBezTo>
                  <a:cubicBezTo>
                    <a:pt x="1663" y="1102"/>
                    <a:pt x="2636" y="1668"/>
                    <a:pt x="2307" y="2606"/>
                  </a:cubicBezTo>
                  <a:lnTo>
                    <a:pt x="2662" y="1932"/>
                  </a:lnTo>
                  <a:lnTo>
                    <a:pt x="2698" y="1222"/>
                  </a:lnTo>
                  <a:cubicBezTo>
                    <a:pt x="2753" y="507"/>
                    <a:pt x="2117"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7"/>
            <p:cNvSpPr/>
            <p:nvPr/>
          </p:nvSpPr>
          <p:spPr>
            <a:xfrm>
              <a:off x="2744547" y="2079875"/>
              <a:ext cx="66314" cy="157948"/>
            </a:xfrm>
            <a:custGeom>
              <a:avLst/>
              <a:gdLst/>
              <a:ahLst/>
              <a:cxnLst/>
              <a:rect l="l" t="t" r="r" b="b"/>
              <a:pathLst>
                <a:path w="3017" h="7186" extrusionOk="0">
                  <a:moveTo>
                    <a:pt x="2072" y="1"/>
                  </a:moveTo>
                  <a:cubicBezTo>
                    <a:pt x="1508" y="1"/>
                    <a:pt x="951" y="404"/>
                    <a:pt x="994" y="1330"/>
                  </a:cubicBezTo>
                  <a:cubicBezTo>
                    <a:pt x="1029" y="2856"/>
                    <a:pt x="1313" y="3140"/>
                    <a:pt x="1029" y="4134"/>
                  </a:cubicBezTo>
                  <a:cubicBezTo>
                    <a:pt x="745" y="5163"/>
                    <a:pt x="497" y="6015"/>
                    <a:pt x="497" y="6015"/>
                  </a:cubicBezTo>
                  <a:lnTo>
                    <a:pt x="213" y="6654"/>
                  </a:lnTo>
                  <a:lnTo>
                    <a:pt x="66" y="7095"/>
                  </a:lnTo>
                  <a:lnTo>
                    <a:pt x="66" y="7095"/>
                  </a:lnTo>
                  <a:cubicBezTo>
                    <a:pt x="1611" y="4901"/>
                    <a:pt x="1920" y="473"/>
                    <a:pt x="2957" y="473"/>
                  </a:cubicBezTo>
                  <a:cubicBezTo>
                    <a:pt x="2976" y="473"/>
                    <a:pt x="2997" y="475"/>
                    <a:pt x="3017" y="478"/>
                  </a:cubicBezTo>
                  <a:cubicBezTo>
                    <a:pt x="2807" y="171"/>
                    <a:pt x="2439" y="1"/>
                    <a:pt x="2072" y="1"/>
                  </a:cubicBezTo>
                  <a:close/>
                  <a:moveTo>
                    <a:pt x="66" y="7095"/>
                  </a:moveTo>
                  <a:lnTo>
                    <a:pt x="66" y="7095"/>
                  </a:lnTo>
                  <a:cubicBezTo>
                    <a:pt x="44" y="7126"/>
                    <a:pt x="22" y="7156"/>
                    <a:pt x="0" y="7186"/>
                  </a:cubicBezTo>
                  <a:lnTo>
                    <a:pt x="36" y="7186"/>
                  </a:lnTo>
                  <a:lnTo>
                    <a:pt x="66" y="709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7"/>
            <p:cNvSpPr/>
            <p:nvPr/>
          </p:nvSpPr>
          <p:spPr>
            <a:xfrm>
              <a:off x="2659506" y="2070270"/>
              <a:ext cx="66599" cy="91107"/>
            </a:xfrm>
            <a:custGeom>
              <a:avLst/>
              <a:gdLst/>
              <a:ahLst/>
              <a:cxnLst/>
              <a:rect l="l" t="t" r="r" b="b"/>
              <a:pathLst>
                <a:path w="3030" h="4145" extrusionOk="0">
                  <a:moveTo>
                    <a:pt x="1354" y="0"/>
                  </a:moveTo>
                  <a:cubicBezTo>
                    <a:pt x="772" y="0"/>
                    <a:pt x="206" y="399"/>
                    <a:pt x="0" y="1341"/>
                  </a:cubicBezTo>
                  <a:cubicBezTo>
                    <a:pt x="177" y="1070"/>
                    <a:pt x="490" y="944"/>
                    <a:pt x="821" y="944"/>
                  </a:cubicBezTo>
                  <a:cubicBezTo>
                    <a:pt x="1487" y="944"/>
                    <a:pt x="2225" y="1457"/>
                    <a:pt x="2059" y="2335"/>
                  </a:cubicBezTo>
                  <a:cubicBezTo>
                    <a:pt x="1952" y="2867"/>
                    <a:pt x="1385" y="3612"/>
                    <a:pt x="1385" y="3612"/>
                  </a:cubicBezTo>
                  <a:lnTo>
                    <a:pt x="568" y="3861"/>
                  </a:lnTo>
                  <a:lnTo>
                    <a:pt x="284" y="4145"/>
                  </a:lnTo>
                  <a:cubicBezTo>
                    <a:pt x="1243" y="4145"/>
                    <a:pt x="2840" y="3612"/>
                    <a:pt x="2946" y="1980"/>
                  </a:cubicBezTo>
                  <a:cubicBezTo>
                    <a:pt x="3029" y="795"/>
                    <a:pt x="2176" y="0"/>
                    <a:pt x="1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7"/>
            <p:cNvSpPr/>
            <p:nvPr/>
          </p:nvSpPr>
          <p:spPr>
            <a:xfrm>
              <a:off x="2607238" y="2029080"/>
              <a:ext cx="172433" cy="310951"/>
            </a:xfrm>
            <a:custGeom>
              <a:avLst/>
              <a:gdLst/>
              <a:ahLst/>
              <a:cxnLst/>
              <a:rect l="l" t="t" r="r" b="b"/>
              <a:pathLst>
                <a:path w="7845" h="14147" extrusionOk="0">
                  <a:moveTo>
                    <a:pt x="3371" y="0"/>
                  </a:moveTo>
                  <a:cubicBezTo>
                    <a:pt x="3242" y="0"/>
                    <a:pt x="3113" y="7"/>
                    <a:pt x="2982" y="20"/>
                  </a:cubicBezTo>
                  <a:cubicBezTo>
                    <a:pt x="2094" y="91"/>
                    <a:pt x="1314" y="517"/>
                    <a:pt x="746" y="1192"/>
                  </a:cubicBezTo>
                  <a:cubicBezTo>
                    <a:pt x="284" y="1795"/>
                    <a:pt x="0" y="2505"/>
                    <a:pt x="0" y="3286"/>
                  </a:cubicBezTo>
                  <a:cubicBezTo>
                    <a:pt x="0" y="3392"/>
                    <a:pt x="36" y="3499"/>
                    <a:pt x="36" y="3605"/>
                  </a:cubicBezTo>
                  <a:cubicBezTo>
                    <a:pt x="169" y="5006"/>
                    <a:pt x="1338" y="6031"/>
                    <a:pt x="2686" y="6031"/>
                  </a:cubicBezTo>
                  <a:cubicBezTo>
                    <a:pt x="2772" y="6031"/>
                    <a:pt x="2859" y="6027"/>
                    <a:pt x="2946" y="6019"/>
                  </a:cubicBezTo>
                  <a:cubicBezTo>
                    <a:pt x="4153" y="5912"/>
                    <a:pt x="5040" y="4812"/>
                    <a:pt x="4934" y="3641"/>
                  </a:cubicBezTo>
                  <a:lnTo>
                    <a:pt x="4934" y="3641"/>
                  </a:lnTo>
                  <a:lnTo>
                    <a:pt x="4472" y="3676"/>
                  </a:lnTo>
                  <a:cubicBezTo>
                    <a:pt x="4543" y="4599"/>
                    <a:pt x="3869" y="5451"/>
                    <a:pt x="2911" y="5557"/>
                  </a:cubicBezTo>
                  <a:cubicBezTo>
                    <a:pt x="2845" y="5563"/>
                    <a:pt x="2779" y="5566"/>
                    <a:pt x="2714" y="5566"/>
                  </a:cubicBezTo>
                  <a:cubicBezTo>
                    <a:pt x="1587" y="5566"/>
                    <a:pt x="598" y="4711"/>
                    <a:pt x="497" y="3570"/>
                  </a:cubicBezTo>
                  <a:cubicBezTo>
                    <a:pt x="426" y="2824"/>
                    <a:pt x="639" y="2079"/>
                    <a:pt x="1136" y="1511"/>
                  </a:cubicBezTo>
                  <a:cubicBezTo>
                    <a:pt x="1597" y="908"/>
                    <a:pt x="2272" y="553"/>
                    <a:pt x="3017" y="482"/>
                  </a:cubicBezTo>
                  <a:cubicBezTo>
                    <a:pt x="3141" y="470"/>
                    <a:pt x="3262" y="464"/>
                    <a:pt x="3380" y="464"/>
                  </a:cubicBezTo>
                  <a:cubicBezTo>
                    <a:pt x="5333" y="464"/>
                    <a:pt x="6555" y="2074"/>
                    <a:pt x="6957" y="3747"/>
                  </a:cubicBezTo>
                  <a:cubicBezTo>
                    <a:pt x="7383" y="5522"/>
                    <a:pt x="7383" y="9249"/>
                    <a:pt x="2378" y="13401"/>
                  </a:cubicBezTo>
                  <a:lnTo>
                    <a:pt x="1952" y="13082"/>
                  </a:lnTo>
                  <a:lnTo>
                    <a:pt x="1243" y="13614"/>
                  </a:lnTo>
                  <a:lnTo>
                    <a:pt x="1952" y="14147"/>
                  </a:lnTo>
                  <a:lnTo>
                    <a:pt x="2627" y="13614"/>
                  </a:lnTo>
                  <a:cubicBezTo>
                    <a:pt x="7347" y="10242"/>
                    <a:pt x="7844" y="5522"/>
                    <a:pt x="7383" y="3605"/>
                  </a:cubicBezTo>
                  <a:cubicBezTo>
                    <a:pt x="6884" y="1445"/>
                    <a:pt x="5265" y="0"/>
                    <a:pt x="3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7"/>
            <p:cNvSpPr/>
            <p:nvPr/>
          </p:nvSpPr>
          <p:spPr>
            <a:xfrm>
              <a:off x="2771846" y="2279937"/>
              <a:ext cx="106119" cy="48400"/>
            </a:xfrm>
            <a:custGeom>
              <a:avLst/>
              <a:gdLst/>
              <a:ahLst/>
              <a:cxnLst/>
              <a:rect l="l" t="t" r="r" b="b"/>
              <a:pathLst>
                <a:path w="4828" h="2202" extrusionOk="0">
                  <a:moveTo>
                    <a:pt x="144" y="1773"/>
                  </a:moveTo>
                  <a:cubicBezTo>
                    <a:pt x="53" y="1775"/>
                    <a:pt x="0" y="1775"/>
                    <a:pt x="0" y="1775"/>
                  </a:cubicBezTo>
                  <a:lnTo>
                    <a:pt x="0" y="1811"/>
                  </a:lnTo>
                  <a:cubicBezTo>
                    <a:pt x="49" y="1799"/>
                    <a:pt x="97" y="1786"/>
                    <a:pt x="144" y="1773"/>
                  </a:cubicBezTo>
                  <a:close/>
                  <a:moveTo>
                    <a:pt x="3230" y="1"/>
                  </a:moveTo>
                  <a:cubicBezTo>
                    <a:pt x="3230" y="1"/>
                    <a:pt x="2179" y="1221"/>
                    <a:pt x="144" y="1773"/>
                  </a:cubicBezTo>
                  <a:lnTo>
                    <a:pt x="144" y="1773"/>
                  </a:lnTo>
                  <a:cubicBezTo>
                    <a:pt x="460" y="1766"/>
                    <a:pt x="1231" y="1736"/>
                    <a:pt x="1810" y="1598"/>
                  </a:cubicBezTo>
                  <a:cubicBezTo>
                    <a:pt x="1919" y="1572"/>
                    <a:pt x="2015" y="1560"/>
                    <a:pt x="2099" y="1560"/>
                  </a:cubicBezTo>
                  <a:cubicBezTo>
                    <a:pt x="2590" y="1560"/>
                    <a:pt x="2640" y="1959"/>
                    <a:pt x="2094" y="2201"/>
                  </a:cubicBezTo>
                  <a:lnTo>
                    <a:pt x="4827" y="2201"/>
                  </a:lnTo>
                  <a:cubicBezTo>
                    <a:pt x="4761" y="2002"/>
                    <a:pt x="3703" y="1555"/>
                    <a:pt x="3304" y="1555"/>
                  </a:cubicBezTo>
                  <a:cubicBezTo>
                    <a:pt x="3276" y="1555"/>
                    <a:pt x="3251" y="1558"/>
                    <a:pt x="3230" y="1562"/>
                  </a:cubicBezTo>
                  <a:cubicBezTo>
                    <a:pt x="3514" y="1349"/>
                    <a:pt x="3408" y="568"/>
                    <a:pt x="3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7"/>
            <p:cNvSpPr/>
            <p:nvPr/>
          </p:nvSpPr>
          <p:spPr>
            <a:xfrm>
              <a:off x="2687597" y="2335327"/>
              <a:ext cx="145903" cy="104361"/>
            </a:xfrm>
            <a:custGeom>
              <a:avLst/>
              <a:gdLst/>
              <a:ahLst/>
              <a:cxnLst/>
              <a:rect l="l" t="t" r="r" b="b"/>
              <a:pathLst>
                <a:path w="6638" h="4748" extrusionOk="0">
                  <a:moveTo>
                    <a:pt x="0" y="1"/>
                  </a:moveTo>
                  <a:cubicBezTo>
                    <a:pt x="0" y="1"/>
                    <a:pt x="2165" y="1172"/>
                    <a:pt x="3691" y="3301"/>
                  </a:cubicBezTo>
                  <a:cubicBezTo>
                    <a:pt x="4241" y="4051"/>
                    <a:pt x="4791" y="4748"/>
                    <a:pt x="5551" y="4748"/>
                  </a:cubicBezTo>
                  <a:cubicBezTo>
                    <a:pt x="5871" y="4748"/>
                    <a:pt x="6228" y="4625"/>
                    <a:pt x="6637" y="4331"/>
                  </a:cubicBezTo>
                  <a:cubicBezTo>
                    <a:pt x="5998" y="1385"/>
                    <a:pt x="3514" y="28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7"/>
            <p:cNvSpPr/>
            <p:nvPr/>
          </p:nvSpPr>
          <p:spPr>
            <a:xfrm>
              <a:off x="2640010" y="2352493"/>
              <a:ext cx="57324" cy="113153"/>
            </a:xfrm>
            <a:custGeom>
              <a:avLst/>
              <a:gdLst/>
              <a:ahLst/>
              <a:cxnLst/>
              <a:rect l="l" t="t" r="r" b="b"/>
              <a:pathLst>
                <a:path w="2608" h="5148" extrusionOk="0">
                  <a:moveTo>
                    <a:pt x="0" y="0"/>
                  </a:moveTo>
                  <a:lnTo>
                    <a:pt x="0" y="0"/>
                  </a:lnTo>
                  <a:cubicBezTo>
                    <a:pt x="0" y="1"/>
                    <a:pt x="1739" y="2485"/>
                    <a:pt x="319" y="4686"/>
                  </a:cubicBezTo>
                  <a:cubicBezTo>
                    <a:pt x="127" y="4990"/>
                    <a:pt x="298" y="5148"/>
                    <a:pt x="612" y="5148"/>
                  </a:cubicBezTo>
                  <a:cubicBezTo>
                    <a:pt x="1283" y="5148"/>
                    <a:pt x="2607" y="4424"/>
                    <a:pt x="2414" y="2875"/>
                  </a:cubicBezTo>
                  <a:cubicBezTo>
                    <a:pt x="2236" y="1527"/>
                    <a:pt x="923" y="4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7"/>
            <p:cNvSpPr/>
            <p:nvPr/>
          </p:nvSpPr>
          <p:spPr>
            <a:xfrm>
              <a:off x="2702411" y="2448458"/>
              <a:ext cx="60533" cy="57983"/>
            </a:xfrm>
            <a:custGeom>
              <a:avLst/>
              <a:gdLst/>
              <a:ahLst/>
              <a:cxnLst/>
              <a:rect l="l" t="t" r="r" b="b"/>
              <a:pathLst>
                <a:path w="2754" h="2638" extrusionOk="0">
                  <a:moveTo>
                    <a:pt x="2307" y="0"/>
                  </a:moveTo>
                  <a:lnTo>
                    <a:pt x="2307" y="0"/>
                  </a:lnTo>
                  <a:cubicBezTo>
                    <a:pt x="2639" y="947"/>
                    <a:pt x="1645" y="1514"/>
                    <a:pt x="851" y="1514"/>
                  </a:cubicBezTo>
                  <a:cubicBezTo>
                    <a:pt x="454" y="1514"/>
                    <a:pt x="107" y="1372"/>
                    <a:pt x="0" y="1065"/>
                  </a:cubicBezTo>
                  <a:lnTo>
                    <a:pt x="0" y="1065"/>
                  </a:lnTo>
                  <a:cubicBezTo>
                    <a:pt x="154" y="2192"/>
                    <a:pt x="810" y="2637"/>
                    <a:pt x="1436" y="2637"/>
                  </a:cubicBezTo>
                  <a:cubicBezTo>
                    <a:pt x="2111" y="2637"/>
                    <a:pt x="2753" y="2121"/>
                    <a:pt x="2698" y="1384"/>
                  </a:cubicBezTo>
                  <a:lnTo>
                    <a:pt x="2662" y="674"/>
                  </a:lnTo>
                  <a:lnTo>
                    <a:pt x="2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7"/>
            <p:cNvSpPr/>
            <p:nvPr/>
          </p:nvSpPr>
          <p:spPr>
            <a:xfrm>
              <a:off x="2744547" y="2418807"/>
              <a:ext cx="66314" cy="157948"/>
            </a:xfrm>
            <a:custGeom>
              <a:avLst/>
              <a:gdLst/>
              <a:ahLst/>
              <a:cxnLst/>
              <a:rect l="l" t="t" r="r" b="b"/>
              <a:pathLst>
                <a:path w="3017" h="7186" extrusionOk="0">
                  <a:moveTo>
                    <a:pt x="0" y="0"/>
                  </a:moveTo>
                  <a:cubicBezTo>
                    <a:pt x="21" y="29"/>
                    <a:pt x="42" y="57"/>
                    <a:pt x="63" y="87"/>
                  </a:cubicBezTo>
                  <a:lnTo>
                    <a:pt x="63" y="87"/>
                  </a:lnTo>
                  <a:lnTo>
                    <a:pt x="36" y="0"/>
                  </a:lnTo>
                  <a:close/>
                  <a:moveTo>
                    <a:pt x="63" y="87"/>
                  </a:moveTo>
                  <a:lnTo>
                    <a:pt x="213" y="568"/>
                  </a:lnTo>
                  <a:lnTo>
                    <a:pt x="497" y="1207"/>
                  </a:lnTo>
                  <a:cubicBezTo>
                    <a:pt x="497" y="1207"/>
                    <a:pt x="745" y="2059"/>
                    <a:pt x="1029" y="3053"/>
                  </a:cubicBezTo>
                  <a:cubicBezTo>
                    <a:pt x="1313" y="4047"/>
                    <a:pt x="1029" y="4366"/>
                    <a:pt x="994" y="5857"/>
                  </a:cubicBezTo>
                  <a:cubicBezTo>
                    <a:pt x="951" y="6782"/>
                    <a:pt x="1508" y="7186"/>
                    <a:pt x="2072" y="7186"/>
                  </a:cubicBezTo>
                  <a:cubicBezTo>
                    <a:pt x="2439" y="7186"/>
                    <a:pt x="2807" y="7016"/>
                    <a:pt x="3017" y="6708"/>
                  </a:cubicBezTo>
                  <a:lnTo>
                    <a:pt x="3017" y="6708"/>
                  </a:lnTo>
                  <a:cubicBezTo>
                    <a:pt x="2997" y="6712"/>
                    <a:pt x="2976" y="6713"/>
                    <a:pt x="2957" y="6713"/>
                  </a:cubicBezTo>
                  <a:cubicBezTo>
                    <a:pt x="1919" y="6713"/>
                    <a:pt x="1611" y="2279"/>
                    <a:pt x="63" y="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7"/>
            <p:cNvSpPr/>
            <p:nvPr/>
          </p:nvSpPr>
          <p:spPr>
            <a:xfrm>
              <a:off x="2659506" y="2495253"/>
              <a:ext cx="66599" cy="91129"/>
            </a:xfrm>
            <a:custGeom>
              <a:avLst/>
              <a:gdLst/>
              <a:ahLst/>
              <a:cxnLst/>
              <a:rect l="l" t="t" r="r" b="b"/>
              <a:pathLst>
                <a:path w="3030" h="4146" extrusionOk="0">
                  <a:moveTo>
                    <a:pt x="284" y="1"/>
                  </a:moveTo>
                  <a:lnTo>
                    <a:pt x="568" y="320"/>
                  </a:lnTo>
                  <a:lnTo>
                    <a:pt x="1385" y="533"/>
                  </a:lnTo>
                  <a:cubicBezTo>
                    <a:pt x="1385" y="533"/>
                    <a:pt x="1952" y="1278"/>
                    <a:pt x="2059" y="1811"/>
                  </a:cubicBezTo>
                  <a:cubicBezTo>
                    <a:pt x="2225" y="2689"/>
                    <a:pt x="1487" y="3202"/>
                    <a:pt x="821" y="3202"/>
                  </a:cubicBezTo>
                  <a:cubicBezTo>
                    <a:pt x="490" y="3202"/>
                    <a:pt x="177" y="3075"/>
                    <a:pt x="0" y="2805"/>
                  </a:cubicBezTo>
                  <a:lnTo>
                    <a:pt x="0" y="2805"/>
                  </a:lnTo>
                  <a:cubicBezTo>
                    <a:pt x="206" y="3746"/>
                    <a:pt x="772" y="4145"/>
                    <a:pt x="1354" y="4145"/>
                  </a:cubicBezTo>
                  <a:cubicBezTo>
                    <a:pt x="2176" y="4145"/>
                    <a:pt x="3029" y="3350"/>
                    <a:pt x="2946" y="2166"/>
                  </a:cubicBezTo>
                  <a:cubicBezTo>
                    <a:pt x="2840" y="533"/>
                    <a:pt x="1243"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7"/>
            <p:cNvSpPr/>
            <p:nvPr/>
          </p:nvSpPr>
          <p:spPr>
            <a:xfrm>
              <a:off x="2607238" y="2316600"/>
              <a:ext cx="172433" cy="310973"/>
            </a:xfrm>
            <a:custGeom>
              <a:avLst/>
              <a:gdLst/>
              <a:ahLst/>
              <a:cxnLst/>
              <a:rect l="l" t="t" r="r" b="b"/>
              <a:pathLst>
                <a:path w="7845" h="14148" extrusionOk="0">
                  <a:moveTo>
                    <a:pt x="1952" y="1"/>
                  </a:moveTo>
                  <a:lnTo>
                    <a:pt x="1243" y="533"/>
                  </a:lnTo>
                  <a:lnTo>
                    <a:pt x="1952" y="1066"/>
                  </a:lnTo>
                  <a:lnTo>
                    <a:pt x="2378" y="746"/>
                  </a:lnTo>
                  <a:cubicBezTo>
                    <a:pt x="7383" y="4899"/>
                    <a:pt x="7383" y="8626"/>
                    <a:pt x="6957" y="10436"/>
                  </a:cubicBezTo>
                  <a:cubicBezTo>
                    <a:pt x="6555" y="12075"/>
                    <a:pt x="5333" y="13684"/>
                    <a:pt x="3380" y="13684"/>
                  </a:cubicBezTo>
                  <a:cubicBezTo>
                    <a:pt x="3262" y="13684"/>
                    <a:pt x="3141" y="13678"/>
                    <a:pt x="3017" y="13666"/>
                  </a:cubicBezTo>
                  <a:cubicBezTo>
                    <a:pt x="2272" y="13595"/>
                    <a:pt x="1597" y="13240"/>
                    <a:pt x="1136" y="12636"/>
                  </a:cubicBezTo>
                  <a:cubicBezTo>
                    <a:pt x="639" y="12068"/>
                    <a:pt x="426" y="11323"/>
                    <a:pt x="497" y="10578"/>
                  </a:cubicBezTo>
                  <a:cubicBezTo>
                    <a:pt x="598" y="9437"/>
                    <a:pt x="1587" y="8581"/>
                    <a:pt x="2714" y="8581"/>
                  </a:cubicBezTo>
                  <a:cubicBezTo>
                    <a:pt x="2779" y="8581"/>
                    <a:pt x="2845" y="8584"/>
                    <a:pt x="2911" y="8590"/>
                  </a:cubicBezTo>
                  <a:cubicBezTo>
                    <a:pt x="3869" y="8697"/>
                    <a:pt x="4543" y="9548"/>
                    <a:pt x="4472" y="10471"/>
                  </a:cubicBezTo>
                  <a:lnTo>
                    <a:pt x="4934" y="10542"/>
                  </a:lnTo>
                  <a:cubicBezTo>
                    <a:pt x="5040" y="9335"/>
                    <a:pt x="4153" y="8271"/>
                    <a:pt x="2946" y="8129"/>
                  </a:cubicBezTo>
                  <a:cubicBezTo>
                    <a:pt x="2861" y="8120"/>
                    <a:pt x="2777" y="8116"/>
                    <a:pt x="2693" y="8116"/>
                  </a:cubicBezTo>
                  <a:cubicBezTo>
                    <a:pt x="1342" y="8116"/>
                    <a:pt x="170" y="9172"/>
                    <a:pt x="36" y="10542"/>
                  </a:cubicBezTo>
                  <a:cubicBezTo>
                    <a:pt x="36" y="10649"/>
                    <a:pt x="0" y="10755"/>
                    <a:pt x="0" y="10862"/>
                  </a:cubicBezTo>
                  <a:cubicBezTo>
                    <a:pt x="0" y="11607"/>
                    <a:pt x="284" y="12352"/>
                    <a:pt x="746" y="12956"/>
                  </a:cubicBezTo>
                  <a:cubicBezTo>
                    <a:pt x="1314" y="13630"/>
                    <a:pt x="2094" y="14056"/>
                    <a:pt x="2982" y="14127"/>
                  </a:cubicBezTo>
                  <a:cubicBezTo>
                    <a:pt x="3113" y="14140"/>
                    <a:pt x="3242" y="14147"/>
                    <a:pt x="3371" y="14147"/>
                  </a:cubicBezTo>
                  <a:cubicBezTo>
                    <a:pt x="5265" y="14147"/>
                    <a:pt x="6884" y="12703"/>
                    <a:pt x="7383" y="10542"/>
                  </a:cubicBezTo>
                  <a:cubicBezTo>
                    <a:pt x="7844" y="8626"/>
                    <a:pt x="7347" y="3905"/>
                    <a:pt x="2627" y="533"/>
                  </a:cubicBezTo>
                  <a:lnTo>
                    <a:pt x="1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7"/>
            <p:cNvSpPr/>
            <p:nvPr/>
          </p:nvSpPr>
          <p:spPr>
            <a:xfrm>
              <a:off x="2771846" y="2328315"/>
              <a:ext cx="106119" cy="48378"/>
            </a:xfrm>
            <a:custGeom>
              <a:avLst/>
              <a:gdLst/>
              <a:ahLst/>
              <a:cxnLst/>
              <a:rect l="l" t="t" r="r" b="b"/>
              <a:pathLst>
                <a:path w="4828" h="2201" extrusionOk="0">
                  <a:moveTo>
                    <a:pt x="2094" y="0"/>
                  </a:moveTo>
                  <a:cubicBezTo>
                    <a:pt x="2635" y="271"/>
                    <a:pt x="2591" y="643"/>
                    <a:pt x="2112" y="643"/>
                  </a:cubicBezTo>
                  <a:cubicBezTo>
                    <a:pt x="2026" y="643"/>
                    <a:pt x="1925" y="631"/>
                    <a:pt x="1810" y="604"/>
                  </a:cubicBezTo>
                  <a:cubicBezTo>
                    <a:pt x="1065" y="462"/>
                    <a:pt x="0" y="426"/>
                    <a:pt x="0" y="426"/>
                  </a:cubicBezTo>
                  <a:lnTo>
                    <a:pt x="0" y="426"/>
                  </a:lnTo>
                  <a:cubicBezTo>
                    <a:pt x="2130" y="923"/>
                    <a:pt x="3230" y="2201"/>
                    <a:pt x="3230" y="2201"/>
                  </a:cubicBezTo>
                  <a:cubicBezTo>
                    <a:pt x="3408" y="1668"/>
                    <a:pt x="3514" y="852"/>
                    <a:pt x="3230" y="639"/>
                  </a:cubicBezTo>
                  <a:lnTo>
                    <a:pt x="3230" y="639"/>
                  </a:lnTo>
                  <a:cubicBezTo>
                    <a:pt x="3259" y="649"/>
                    <a:pt x="3294" y="653"/>
                    <a:pt x="3336" y="653"/>
                  </a:cubicBezTo>
                  <a:cubicBezTo>
                    <a:pt x="3756" y="653"/>
                    <a:pt x="4763" y="194"/>
                    <a:pt x="48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7"/>
            <p:cNvSpPr/>
            <p:nvPr/>
          </p:nvSpPr>
          <p:spPr>
            <a:xfrm>
              <a:off x="2466808" y="1635550"/>
              <a:ext cx="73347" cy="170081"/>
            </a:xfrm>
            <a:custGeom>
              <a:avLst/>
              <a:gdLst/>
              <a:ahLst/>
              <a:cxnLst/>
              <a:rect l="l" t="t" r="r" b="b"/>
              <a:pathLst>
                <a:path w="3337" h="7738" extrusionOk="0">
                  <a:moveTo>
                    <a:pt x="1669" y="0"/>
                  </a:moveTo>
                  <a:lnTo>
                    <a:pt x="1669" y="0"/>
                  </a:lnTo>
                  <a:cubicBezTo>
                    <a:pt x="1" y="284"/>
                    <a:pt x="143" y="1491"/>
                    <a:pt x="356" y="2804"/>
                  </a:cubicBezTo>
                  <a:cubicBezTo>
                    <a:pt x="781" y="5395"/>
                    <a:pt x="36" y="7738"/>
                    <a:pt x="36" y="7738"/>
                  </a:cubicBezTo>
                  <a:cubicBezTo>
                    <a:pt x="2379" y="5076"/>
                    <a:pt x="3337" y="2520"/>
                    <a:pt x="1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7"/>
            <p:cNvSpPr/>
            <p:nvPr/>
          </p:nvSpPr>
          <p:spPr>
            <a:xfrm>
              <a:off x="2338269" y="1727074"/>
              <a:ext cx="95020" cy="100405"/>
            </a:xfrm>
            <a:custGeom>
              <a:avLst/>
              <a:gdLst/>
              <a:ahLst/>
              <a:cxnLst/>
              <a:rect l="l" t="t" r="r" b="b"/>
              <a:pathLst>
                <a:path w="4323" h="4568" extrusionOk="0">
                  <a:moveTo>
                    <a:pt x="1928" y="1"/>
                  </a:moveTo>
                  <a:cubicBezTo>
                    <a:pt x="856" y="1"/>
                    <a:pt x="1" y="852"/>
                    <a:pt x="738" y="1018"/>
                  </a:cubicBezTo>
                  <a:cubicBezTo>
                    <a:pt x="3293" y="1586"/>
                    <a:pt x="3861" y="4568"/>
                    <a:pt x="3861" y="4568"/>
                  </a:cubicBezTo>
                  <a:cubicBezTo>
                    <a:pt x="4145" y="3538"/>
                    <a:pt x="4322" y="1906"/>
                    <a:pt x="3506" y="805"/>
                  </a:cubicBezTo>
                  <a:cubicBezTo>
                    <a:pt x="3037" y="208"/>
                    <a:pt x="2456" y="1"/>
                    <a:pt x="1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7"/>
            <p:cNvSpPr/>
            <p:nvPr/>
          </p:nvSpPr>
          <p:spPr>
            <a:xfrm>
              <a:off x="2359040" y="1643572"/>
              <a:ext cx="75018" cy="55961"/>
            </a:xfrm>
            <a:custGeom>
              <a:avLst/>
              <a:gdLst/>
              <a:ahLst/>
              <a:cxnLst/>
              <a:rect l="l" t="t" r="r" b="b"/>
              <a:pathLst>
                <a:path w="3413" h="2546" extrusionOk="0">
                  <a:moveTo>
                    <a:pt x="1902" y="0"/>
                  </a:moveTo>
                  <a:cubicBezTo>
                    <a:pt x="966" y="0"/>
                    <a:pt x="1" y="1102"/>
                    <a:pt x="1070" y="2546"/>
                  </a:cubicBezTo>
                  <a:cubicBezTo>
                    <a:pt x="749" y="1903"/>
                    <a:pt x="1720" y="1053"/>
                    <a:pt x="2542" y="1053"/>
                  </a:cubicBezTo>
                  <a:cubicBezTo>
                    <a:pt x="2900" y="1053"/>
                    <a:pt x="3230" y="1214"/>
                    <a:pt x="3413" y="1623"/>
                  </a:cubicBezTo>
                  <a:lnTo>
                    <a:pt x="3200" y="878"/>
                  </a:lnTo>
                  <a:lnTo>
                    <a:pt x="2739" y="381"/>
                  </a:lnTo>
                  <a:cubicBezTo>
                    <a:pt x="2511" y="118"/>
                    <a:pt x="2208" y="0"/>
                    <a:pt x="1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7"/>
            <p:cNvSpPr/>
            <p:nvPr/>
          </p:nvSpPr>
          <p:spPr>
            <a:xfrm>
              <a:off x="2351435" y="1554795"/>
              <a:ext cx="98229" cy="151772"/>
            </a:xfrm>
            <a:custGeom>
              <a:avLst/>
              <a:gdLst/>
              <a:ahLst/>
              <a:cxnLst/>
              <a:rect l="l" t="t" r="r" b="b"/>
              <a:pathLst>
                <a:path w="4469" h="6905" extrusionOk="0">
                  <a:moveTo>
                    <a:pt x="1682" y="1"/>
                  </a:moveTo>
                  <a:cubicBezTo>
                    <a:pt x="794" y="1"/>
                    <a:pt x="1" y="1085"/>
                    <a:pt x="1026" y="2077"/>
                  </a:cubicBezTo>
                  <a:cubicBezTo>
                    <a:pt x="2126" y="3107"/>
                    <a:pt x="2517" y="3142"/>
                    <a:pt x="3049" y="4029"/>
                  </a:cubicBezTo>
                  <a:cubicBezTo>
                    <a:pt x="3546" y="4917"/>
                    <a:pt x="3972" y="5698"/>
                    <a:pt x="3972" y="5698"/>
                  </a:cubicBezTo>
                  <a:lnTo>
                    <a:pt x="4256" y="6372"/>
                  </a:lnTo>
                  <a:lnTo>
                    <a:pt x="4469" y="6904"/>
                  </a:lnTo>
                  <a:cubicBezTo>
                    <a:pt x="4078" y="4171"/>
                    <a:pt x="919" y="693"/>
                    <a:pt x="1878" y="19"/>
                  </a:cubicBezTo>
                  <a:cubicBezTo>
                    <a:pt x="1812" y="7"/>
                    <a:pt x="1747" y="1"/>
                    <a:pt x="1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7"/>
            <p:cNvSpPr/>
            <p:nvPr/>
          </p:nvSpPr>
          <p:spPr>
            <a:xfrm>
              <a:off x="2272812" y="1618054"/>
              <a:ext cx="98053" cy="90074"/>
            </a:xfrm>
            <a:custGeom>
              <a:avLst/>
              <a:gdLst/>
              <a:ahLst/>
              <a:cxnLst/>
              <a:rect l="l" t="t" r="r" b="b"/>
              <a:pathLst>
                <a:path w="4461" h="4098" extrusionOk="0">
                  <a:moveTo>
                    <a:pt x="1947" y="0"/>
                  </a:moveTo>
                  <a:cubicBezTo>
                    <a:pt x="876" y="0"/>
                    <a:pt x="0" y="996"/>
                    <a:pt x="876" y="2358"/>
                  </a:cubicBezTo>
                  <a:cubicBezTo>
                    <a:pt x="709" y="1690"/>
                    <a:pt x="1393" y="1070"/>
                    <a:pt x="2085" y="1070"/>
                  </a:cubicBezTo>
                  <a:cubicBezTo>
                    <a:pt x="2422" y="1070"/>
                    <a:pt x="2762" y="1217"/>
                    <a:pt x="3006" y="1577"/>
                  </a:cubicBezTo>
                  <a:cubicBezTo>
                    <a:pt x="3325" y="2039"/>
                    <a:pt x="3432" y="2926"/>
                    <a:pt x="3432" y="2926"/>
                  </a:cubicBezTo>
                  <a:lnTo>
                    <a:pt x="3041" y="3671"/>
                  </a:lnTo>
                  <a:lnTo>
                    <a:pt x="3041" y="4097"/>
                  </a:lnTo>
                  <a:cubicBezTo>
                    <a:pt x="3716" y="3423"/>
                    <a:pt x="4461" y="1932"/>
                    <a:pt x="3396" y="690"/>
                  </a:cubicBezTo>
                  <a:cubicBezTo>
                    <a:pt x="2972" y="210"/>
                    <a:pt x="2439" y="0"/>
                    <a:pt x="1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7"/>
            <p:cNvSpPr/>
            <p:nvPr/>
          </p:nvSpPr>
          <p:spPr>
            <a:xfrm>
              <a:off x="2233556" y="1579720"/>
              <a:ext cx="244198" cy="268837"/>
            </a:xfrm>
            <a:custGeom>
              <a:avLst/>
              <a:gdLst/>
              <a:ahLst/>
              <a:cxnLst/>
              <a:rect l="l" t="t" r="r" b="b"/>
              <a:pathLst>
                <a:path w="11110" h="12231" extrusionOk="0">
                  <a:moveTo>
                    <a:pt x="3792" y="0"/>
                  </a:moveTo>
                  <a:cubicBezTo>
                    <a:pt x="2631" y="0"/>
                    <a:pt x="1563" y="461"/>
                    <a:pt x="817" y="1369"/>
                  </a:cubicBezTo>
                  <a:cubicBezTo>
                    <a:pt x="249" y="2044"/>
                    <a:pt x="0" y="2895"/>
                    <a:pt x="71" y="3783"/>
                  </a:cubicBezTo>
                  <a:cubicBezTo>
                    <a:pt x="142" y="4564"/>
                    <a:pt x="497" y="5238"/>
                    <a:pt x="1030" y="5770"/>
                  </a:cubicBezTo>
                  <a:cubicBezTo>
                    <a:pt x="1101" y="5841"/>
                    <a:pt x="1172" y="5948"/>
                    <a:pt x="1243" y="6019"/>
                  </a:cubicBezTo>
                  <a:cubicBezTo>
                    <a:pt x="1748" y="6417"/>
                    <a:pt x="2345" y="6610"/>
                    <a:pt x="2936" y="6610"/>
                  </a:cubicBezTo>
                  <a:cubicBezTo>
                    <a:pt x="3714" y="6610"/>
                    <a:pt x="4480" y="6274"/>
                    <a:pt x="5005" y="5628"/>
                  </a:cubicBezTo>
                  <a:cubicBezTo>
                    <a:pt x="5786" y="4706"/>
                    <a:pt x="5644" y="3321"/>
                    <a:pt x="4721" y="2540"/>
                  </a:cubicBezTo>
                  <a:lnTo>
                    <a:pt x="4437" y="2931"/>
                  </a:lnTo>
                  <a:cubicBezTo>
                    <a:pt x="5147" y="3534"/>
                    <a:pt x="5253" y="4599"/>
                    <a:pt x="4650" y="5344"/>
                  </a:cubicBezTo>
                  <a:cubicBezTo>
                    <a:pt x="4231" y="5883"/>
                    <a:pt x="3598" y="6153"/>
                    <a:pt x="2960" y="6153"/>
                  </a:cubicBezTo>
                  <a:cubicBezTo>
                    <a:pt x="2465" y="6153"/>
                    <a:pt x="1966" y="5990"/>
                    <a:pt x="1562" y="5664"/>
                  </a:cubicBezTo>
                  <a:cubicBezTo>
                    <a:pt x="959" y="5167"/>
                    <a:pt x="604" y="4493"/>
                    <a:pt x="533" y="3747"/>
                  </a:cubicBezTo>
                  <a:cubicBezTo>
                    <a:pt x="462" y="3002"/>
                    <a:pt x="675" y="2257"/>
                    <a:pt x="1172" y="1653"/>
                  </a:cubicBezTo>
                  <a:cubicBezTo>
                    <a:pt x="1879" y="797"/>
                    <a:pt x="2810" y="449"/>
                    <a:pt x="3761" y="449"/>
                  </a:cubicBezTo>
                  <a:cubicBezTo>
                    <a:pt x="4624" y="449"/>
                    <a:pt x="5504" y="736"/>
                    <a:pt x="6247" y="1192"/>
                  </a:cubicBezTo>
                  <a:cubicBezTo>
                    <a:pt x="7809" y="2150"/>
                    <a:pt x="10435" y="4812"/>
                    <a:pt x="9832" y="11272"/>
                  </a:cubicBezTo>
                  <a:lnTo>
                    <a:pt x="9299" y="11343"/>
                  </a:lnTo>
                  <a:lnTo>
                    <a:pt x="9193" y="12230"/>
                  </a:lnTo>
                  <a:lnTo>
                    <a:pt x="10045" y="12088"/>
                  </a:lnTo>
                  <a:lnTo>
                    <a:pt x="10187" y="11236"/>
                  </a:lnTo>
                  <a:cubicBezTo>
                    <a:pt x="11110" y="5522"/>
                    <a:pt x="8128" y="1831"/>
                    <a:pt x="6495" y="801"/>
                  </a:cubicBezTo>
                  <a:cubicBezTo>
                    <a:pt x="5607" y="265"/>
                    <a:pt x="4673" y="0"/>
                    <a:pt x="37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7"/>
            <p:cNvSpPr/>
            <p:nvPr/>
          </p:nvSpPr>
          <p:spPr>
            <a:xfrm>
              <a:off x="2526110" y="1667531"/>
              <a:ext cx="81919" cy="77260"/>
            </a:xfrm>
            <a:custGeom>
              <a:avLst/>
              <a:gdLst/>
              <a:ahLst/>
              <a:cxnLst/>
              <a:rect l="l" t="t" r="r" b="b"/>
              <a:pathLst>
                <a:path w="3727" h="3515" extrusionOk="0">
                  <a:moveTo>
                    <a:pt x="1029" y="1"/>
                  </a:moveTo>
                  <a:cubicBezTo>
                    <a:pt x="1029" y="1"/>
                    <a:pt x="1171" y="1633"/>
                    <a:pt x="0" y="3514"/>
                  </a:cubicBezTo>
                  <a:cubicBezTo>
                    <a:pt x="0" y="3514"/>
                    <a:pt x="745" y="2734"/>
                    <a:pt x="1171" y="2095"/>
                  </a:cubicBezTo>
                  <a:cubicBezTo>
                    <a:pt x="1333" y="1830"/>
                    <a:pt x="1507" y="1712"/>
                    <a:pt x="1638" y="1712"/>
                  </a:cubicBezTo>
                  <a:cubicBezTo>
                    <a:pt x="1822" y="1712"/>
                    <a:pt x="1920" y="1948"/>
                    <a:pt x="1775" y="2343"/>
                  </a:cubicBezTo>
                  <a:lnTo>
                    <a:pt x="3727" y="391"/>
                  </a:lnTo>
                  <a:cubicBezTo>
                    <a:pt x="3707" y="381"/>
                    <a:pt x="3678" y="376"/>
                    <a:pt x="3642" y="376"/>
                  </a:cubicBezTo>
                  <a:cubicBezTo>
                    <a:pt x="3296" y="376"/>
                    <a:pt x="2290" y="812"/>
                    <a:pt x="2130" y="1101"/>
                  </a:cubicBezTo>
                  <a:cubicBezTo>
                    <a:pt x="2201" y="711"/>
                    <a:pt x="1562" y="214"/>
                    <a:pt x="1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7"/>
            <p:cNvSpPr/>
            <p:nvPr/>
          </p:nvSpPr>
          <p:spPr>
            <a:xfrm>
              <a:off x="2477732" y="1761979"/>
              <a:ext cx="170873" cy="54576"/>
            </a:xfrm>
            <a:custGeom>
              <a:avLst/>
              <a:gdLst/>
              <a:ahLst/>
              <a:cxnLst/>
              <a:rect l="l" t="t" r="r" b="b"/>
              <a:pathLst>
                <a:path w="7774" h="2483" extrusionOk="0">
                  <a:moveTo>
                    <a:pt x="5168" y="0"/>
                  </a:moveTo>
                  <a:cubicBezTo>
                    <a:pt x="3487" y="0"/>
                    <a:pt x="1774" y="942"/>
                    <a:pt x="1" y="2483"/>
                  </a:cubicBezTo>
                  <a:lnTo>
                    <a:pt x="36" y="2483"/>
                  </a:lnTo>
                  <a:cubicBezTo>
                    <a:pt x="36" y="2483"/>
                    <a:pt x="1453" y="2032"/>
                    <a:pt x="3302" y="2032"/>
                  </a:cubicBezTo>
                  <a:cubicBezTo>
                    <a:pt x="3830" y="2032"/>
                    <a:pt x="4394" y="2069"/>
                    <a:pt x="4970" y="2163"/>
                  </a:cubicBezTo>
                  <a:cubicBezTo>
                    <a:pt x="5364" y="2229"/>
                    <a:pt x="5755" y="2288"/>
                    <a:pt x="6116" y="2288"/>
                  </a:cubicBezTo>
                  <a:cubicBezTo>
                    <a:pt x="6923" y="2288"/>
                    <a:pt x="7577" y="1992"/>
                    <a:pt x="7773" y="815"/>
                  </a:cubicBezTo>
                  <a:cubicBezTo>
                    <a:pt x="6911" y="256"/>
                    <a:pt x="6044" y="0"/>
                    <a:pt x="5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7"/>
            <p:cNvSpPr/>
            <p:nvPr/>
          </p:nvSpPr>
          <p:spPr>
            <a:xfrm>
              <a:off x="2456675" y="1855789"/>
              <a:ext cx="115659" cy="79678"/>
            </a:xfrm>
            <a:custGeom>
              <a:avLst/>
              <a:gdLst/>
              <a:ahLst/>
              <a:cxnLst/>
              <a:rect l="l" t="t" r="r" b="b"/>
              <a:pathLst>
                <a:path w="5262" h="3625" extrusionOk="0">
                  <a:moveTo>
                    <a:pt x="1672" y="0"/>
                  </a:moveTo>
                  <a:cubicBezTo>
                    <a:pt x="1053" y="0"/>
                    <a:pt x="456" y="108"/>
                    <a:pt x="0" y="238"/>
                  </a:cubicBezTo>
                  <a:cubicBezTo>
                    <a:pt x="0" y="238"/>
                    <a:pt x="2982" y="806"/>
                    <a:pt x="3549" y="3361"/>
                  </a:cubicBezTo>
                  <a:cubicBezTo>
                    <a:pt x="3592" y="3545"/>
                    <a:pt x="3680" y="3625"/>
                    <a:pt x="3787" y="3625"/>
                  </a:cubicBezTo>
                  <a:cubicBezTo>
                    <a:pt x="4303" y="3625"/>
                    <a:pt x="5261" y="1768"/>
                    <a:pt x="3762" y="593"/>
                  </a:cubicBezTo>
                  <a:cubicBezTo>
                    <a:pt x="3166" y="151"/>
                    <a:pt x="2404"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7"/>
            <p:cNvSpPr/>
            <p:nvPr/>
          </p:nvSpPr>
          <p:spPr>
            <a:xfrm>
              <a:off x="2584621" y="1849305"/>
              <a:ext cx="65500" cy="62621"/>
            </a:xfrm>
            <a:custGeom>
              <a:avLst/>
              <a:gdLst/>
              <a:ahLst/>
              <a:cxnLst/>
              <a:rect l="l" t="t" r="r" b="b"/>
              <a:pathLst>
                <a:path w="2980" h="2849" extrusionOk="0">
                  <a:moveTo>
                    <a:pt x="923" y="1"/>
                  </a:moveTo>
                  <a:cubicBezTo>
                    <a:pt x="2145" y="580"/>
                    <a:pt x="1123" y="2442"/>
                    <a:pt x="260" y="2442"/>
                  </a:cubicBezTo>
                  <a:cubicBezTo>
                    <a:pt x="171" y="2442"/>
                    <a:pt x="83" y="2422"/>
                    <a:pt x="0" y="2379"/>
                  </a:cubicBezTo>
                  <a:lnTo>
                    <a:pt x="0" y="2379"/>
                  </a:lnTo>
                  <a:cubicBezTo>
                    <a:pt x="451" y="2713"/>
                    <a:pt x="869" y="2848"/>
                    <a:pt x="1230" y="2848"/>
                  </a:cubicBezTo>
                  <a:cubicBezTo>
                    <a:pt x="2403" y="2848"/>
                    <a:pt x="2979" y="1416"/>
                    <a:pt x="2165" y="710"/>
                  </a:cubicBezTo>
                  <a:lnTo>
                    <a:pt x="1668" y="249"/>
                  </a:lnTo>
                  <a:lnTo>
                    <a:pt x="9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7"/>
            <p:cNvSpPr/>
            <p:nvPr/>
          </p:nvSpPr>
          <p:spPr>
            <a:xfrm>
              <a:off x="2577587" y="1834491"/>
              <a:ext cx="153289" cy="86140"/>
            </a:xfrm>
            <a:custGeom>
              <a:avLst/>
              <a:gdLst/>
              <a:ahLst/>
              <a:cxnLst/>
              <a:rect l="l" t="t" r="r" b="b"/>
              <a:pathLst>
                <a:path w="6974" h="3919" extrusionOk="0">
                  <a:moveTo>
                    <a:pt x="1" y="0"/>
                  </a:moveTo>
                  <a:lnTo>
                    <a:pt x="533" y="213"/>
                  </a:lnTo>
                  <a:lnTo>
                    <a:pt x="1172" y="462"/>
                  </a:lnTo>
                  <a:cubicBezTo>
                    <a:pt x="1172" y="462"/>
                    <a:pt x="1953" y="923"/>
                    <a:pt x="2876" y="1420"/>
                  </a:cubicBezTo>
                  <a:cubicBezTo>
                    <a:pt x="3763" y="1917"/>
                    <a:pt x="3798" y="2343"/>
                    <a:pt x="4828" y="3443"/>
                  </a:cubicBezTo>
                  <a:cubicBezTo>
                    <a:pt x="5145" y="3782"/>
                    <a:pt x="5476" y="3919"/>
                    <a:pt x="5776" y="3919"/>
                  </a:cubicBezTo>
                  <a:cubicBezTo>
                    <a:pt x="6451" y="3919"/>
                    <a:pt x="6973" y="3230"/>
                    <a:pt x="6851" y="2591"/>
                  </a:cubicBezTo>
                  <a:lnTo>
                    <a:pt x="6851" y="2591"/>
                  </a:lnTo>
                  <a:cubicBezTo>
                    <a:pt x="6769" y="2709"/>
                    <a:pt x="6641" y="2761"/>
                    <a:pt x="6473" y="2761"/>
                  </a:cubicBezTo>
                  <a:cubicBezTo>
                    <a:pt x="5328" y="2761"/>
                    <a:pt x="2354" y="3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7"/>
            <p:cNvSpPr/>
            <p:nvPr/>
          </p:nvSpPr>
          <p:spPr>
            <a:xfrm>
              <a:off x="2576026" y="1924609"/>
              <a:ext cx="101943" cy="75281"/>
            </a:xfrm>
            <a:custGeom>
              <a:avLst/>
              <a:gdLst/>
              <a:ahLst/>
              <a:cxnLst/>
              <a:rect l="l" t="t" r="r" b="b"/>
              <a:pathLst>
                <a:path w="4638" h="3425" extrusionOk="0">
                  <a:moveTo>
                    <a:pt x="2014" y="0"/>
                  </a:moveTo>
                  <a:cubicBezTo>
                    <a:pt x="1195" y="0"/>
                    <a:pt x="431" y="474"/>
                    <a:pt x="1" y="905"/>
                  </a:cubicBezTo>
                  <a:lnTo>
                    <a:pt x="427" y="905"/>
                  </a:lnTo>
                  <a:lnTo>
                    <a:pt x="1172" y="514"/>
                  </a:lnTo>
                  <a:cubicBezTo>
                    <a:pt x="1172" y="514"/>
                    <a:pt x="2059" y="621"/>
                    <a:pt x="2521" y="940"/>
                  </a:cubicBezTo>
                  <a:cubicBezTo>
                    <a:pt x="3553" y="1640"/>
                    <a:pt x="2835" y="3089"/>
                    <a:pt x="1922" y="3089"/>
                  </a:cubicBezTo>
                  <a:cubicBezTo>
                    <a:pt x="1862" y="3089"/>
                    <a:pt x="1801" y="3083"/>
                    <a:pt x="1740" y="3070"/>
                  </a:cubicBezTo>
                  <a:lnTo>
                    <a:pt x="1740" y="3070"/>
                  </a:lnTo>
                  <a:cubicBezTo>
                    <a:pt x="2127" y="3318"/>
                    <a:pt x="2484" y="3425"/>
                    <a:pt x="2797" y="3425"/>
                  </a:cubicBezTo>
                  <a:cubicBezTo>
                    <a:pt x="4094" y="3425"/>
                    <a:pt x="4637" y="1607"/>
                    <a:pt x="3408" y="550"/>
                  </a:cubicBezTo>
                  <a:cubicBezTo>
                    <a:pt x="2959" y="152"/>
                    <a:pt x="2477" y="0"/>
                    <a:pt x="2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7"/>
            <p:cNvSpPr/>
            <p:nvPr/>
          </p:nvSpPr>
          <p:spPr>
            <a:xfrm>
              <a:off x="2435596" y="1822643"/>
              <a:ext cx="278531" cy="226658"/>
            </a:xfrm>
            <a:custGeom>
              <a:avLst/>
              <a:gdLst/>
              <a:ahLst/>
              <a:cxnLst/>
              <a:rect l="l" t="t" r="r" b="b"/>
              <a:pathLst>
                <a:path w="12672" h="10312" extrusionOk="0">
                  <a:moveTo>
                    <a:pt x="3156" y="0"/>
                  </a:moveTo>
                  <a:cubicBezTo>
                    <a:pt x="2472" y="0"/>
                    <a:pt x="1751" y="57"/>
                    <a:pt x="995" y="184"/>
                  </a:cubicBezTo>
                  <a:lnTo>
                    <a:pt x="107" y="326"/>
                  </a:lnTo>
                  <a:lnTo>
                    <a:pt x="1" y="1178"/>
                  </a:lnTo>
                  <a:lnTo>
                    <a:pt x="853" y="1072"/>
                  </a:lnTo>
                  <a:lnTo>
                    <a:pt x="924" y="539"/>
                  </a:lnTo>
                  <a:cubicBezTo>
                    <a:pt x="1574" y="479"/>
                    <a:pt x="2185" y="451"/>
                    <a:pt x="2760" y="451"/>
                  </a:cubicBezTo>
                  <a:cubicBezTo>
                    <a:pt x="7928" y="451"/>
                    <a:pt x="10145" y="2719"/>
                    <a:pt x="11039" y="4124"/>
                  </a:cubicBezTo>
                  <a:cubicBezTo>
                    <a:pt x="11997" y="5686"/>
                    <a:pt x="12210" y="7851"/>
                    <a:pt x="10542" y="9199"/>
                  </a:cubicBezTo>
                  <a:cubicBezTo>
                    <a:pt x="10045" y="9634"/>
                    <a:pt x="9413" y="9852"/>
                    <a:pt x="8763" y="9852"/>
                  </a:cubicBezTo>
                  <a:cubicBezTo>
                    <a:pt x="8670" y="9852"/>
                    <a:pt x="8577" y="9847"/>
                    <a:pt x="8484" y="9838"/>
                  </a:cubicBezTo>
                  <a:cubicBezTo>
                    <a:pt x="7738" y="9767"/>
                    <a:pt x="7064" y="9412"/>
                    <a:pt x="6567" y="8809"/>
                  </a:cubicBezTo>
                  <a:cubicBezTo>
                    <a:pt x="5786" y="7886"/>
                    <a:pt x="5928" y="6466"/>
                    <a:pt x="6887" y="5686"/>
                  </a:cubicBezTo>
                  <a:cubicBezTo>
                    <a:pt x="7195" y="5424"/>
                    <a:pt x="7577" y="5295"/>
                    <a:pt x="7960" y="5295"/>
                  </a:cubicBezTo>
                  <a:cubicBezTo>
                    <a:pt x="8459" y="5295"/>
                    <a:pt x="8959" y="5513"/>
                    <a:pt x="9300" y="5934"/>
                  </a:cubicBezTo>
                  <a:lnTo>
                    <a:pt x="9655" y="5650"/>
                  </a:lnTo>
                  <a:cubicBezTo>
                    <a:pt x="9231" y="5125"/>
                    <a:pt x="8600" y="4853"/>
                    <a:pt x="7965" y="4853"/>
                  </a:cubicBezTo>
                  <a:cubicBezTo>
                    <a:pt x="7484" y="4853"/>
                    <a:pt x="7000" y="5009"/>
                    <a:pt x="6603" y="5331"/>
                  </a:cubicBezTo>
                  <a:cubicBezTo>
                    <a:pt x="5431" y="6289"/>
                    <a:pt x="5289" y="7957"/>
                    <a:pt x="6212" y="9093"/>
                  </a:cubicBezTo>
                  <a:cubicBezTo>
                    <a:pt x="6283" y="9199"/>
                    <a:pt x="6354" y="9270"/>
                    <a:pt x="6461" y="9341"/>
                  </a:cubicBezTo>
                  <a:cubicBezTo>
                    <a:pt x="6957" y="9874"/>
                    <a:pt x="7667" y="10229"/>
                    <a:pt x="8448" y="10300"/>
                  </a:cubicBezTo>
                  <a:cubicBezTo>
                    <a:pt x="8543" y="10308"/>
                    <a:pt x="8637" y="10312"/>
                    <a:pt x="8732" y="10312"/>
                  </a:cubicBezTo>
                  <a:cubicBezTo>
                    <a:pt x="9488" y="10312"/>
                    <a:pt x="10231" y="10059"/>
                    <a:pt x="10862" y="9554"/>
                  </a:cubicBezTo>
                  <a:cubicBezTo>
                    <a:pt x="12459" y="8241"/>
                    <a:pt x="12672" y="5899"/>
                    <a:pt x="11430" y="3875"/>
                  </a:cubicBezTo>
                  <a:cubicBezTo>
                    <a:pt x="10537" y="2459"/>
                    <a:pt x="7639" y="0"/>
                    <a:pt x="3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7"/>
            <p:cNvSpPr/>
            <p:nvPr/>
          </p:nvSpPr>
          <p:spPr>
            <a:xfrm>
              <a:off x="2538572" y="1676125"/>
              <a:ext cx="78051" cy="81919"/>
            </a:xfrm>
            <a:custGeom>
              <a:avLst/>
              <a:gdLst/>
              <a:ahLst/>
              <a:cxnLst/>
              <a:rect l="l" t="t" r="r" b="b"/>
              <a:pathLst>
                <a:path w="3551" h="3727" extrusionOk="0">
                  <a:moveTo>
                    <a:pt x="3160" y="0"/>
                  </a:moveTo>
                  <a:lnTo>
                    <a:pt x="1208" y="1952"/>
                  </a:lnTo>
                  <a:cubicBezTo>
                    <a:pt x="1340" y="1903"/>
                    <a:pt x="1455" y="1882"/>
                    <a:pt x="1548" y="1882"/>
                  </a:cubicBezTo>
                  <a:cubicBezTo>
                    <a:pt x="1933" y="1882"/>
                    <a:pt x="1970" y="2242"/>
                    <a:pt x="1456" y="2556"/>
                  </a:cubicBezTo>
                  <a:cubicBezTo>
                    <a:pt x="817" y="2982"/>
                    <a:pt x="1" y="3727"/>
                    <a:pt x="1" y="3727"/>
                  </a:cubicBezTo>
                  <a:cubicBezTo>
                    <a:pt x="1515" y="2784"/>
                    <a:pt x="2891" y="2692"/>
                    <a:pt x="3371" y="2692"/>
                  </a:cubicBezTo>
                  <a:cubicBezTo>
                    <a:pt x="3487" y="2692"/>
                    <a:pt x="3550" y="2698"/>
                    <a:pt x="3550" y="2698"/>
                  </a:cubicBezTo>
                  <a:cubicBezTo>
                    <a:pt x="3315" y="2193"/>
                    <a:pt x="2855" y="1592"/>
                    <a:pt x="2506" y="1592"/>
                  </a:cubicBezTo>
                  <a:cubicBezTo>
                    <a:pt x="2487" y="1592"/>
                    <a:pt x="2468" y="1594"/>
                    <a:pt x="2450" y="1597"/>
                  </a:cubicBezTo>
                  <a:cubicBezTo>
                    <a:pt x="2769" y="1420"/>
                    <a:pt x="3266" y="213"/>
                    <a:pt x="3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9" name="Google Shape;1689;p37"/>
          <p:cNvSpPr/>
          <p:nvPr/>
        </p:nvSpPr>
        <p:spPr>
          <a:xfrm>
            <a:off x="4866963" y="3237230"/>
            <a:ext cx="813600" cy="813600"/>
          </a:xfrm>
          <a:prstGeom prst="ellipse">
            <a:avLst/>
          </a:prstGeom>
          <a:solidFill>
            <a:srgbClr val="FFFFFF">
              <a:alpha val="54660"/>
            </a:srgbClr>
          </a:solid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endParaRPr sz="4800"/>
          </a:p>
        </p:txBody>
      </p:sp>
      <p:grpSp>
        <p:nvGrpSpPr>
          <p:cNvPr id="1690" name="Google Shape;1690;p37"/>
          <p:cNvGrpSpPr/>
          <p:nvPr/>
        </p:nvGrpSpPr>
        <p:grpSpPr>
          <a:xfrm>
            <a:off x="4705972" y="3082887"/>
            <a:ext cx="1135441" cy="1135441"/>
            <a:chOff x="1032921" y="1406188"/>
            <a:chExt cx="1845045" cy="1845045"/>
          </a:xfrm>
        </p:grpSpPr>
        <p:sp>
          <p:nvSpPr>
            <p:cNvPr id="1691" name="Google Shape;1691;p37"/>
            <p:cNvSpPr/>
            <p:nvPr/>
          </p:nvSpPr>
          <p:spPr>
            <a:xfrm>
              <a:off x="1831784" y="1450654"/>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7"/>
            <p:cNvSpPr/>
            <p:nvPr/>
          </p:nvSpPr>
          <p:spPr>
            <a:xfrm>
              <a:off x="1810485" y="1590667"/>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7"/>
            <p:cNvSpPr/>
            <p:nvPr/>
          </p:nvSpPr>
          <p:spPr>
            <a:xfrm>
              <a:off x="1761865" y="1522353"/>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7"/>
            <p:cNvSpPr/>
            <p:nvPr/>
          </p:nvSpPr>
          <p:spPr>
            <a:xfrm>
              <a:off x="1700915" y="1473271"/>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7"/>
            <p:cNvSpPr/>
            <p:nvPr/>
          </p:nvSpPr>
          <p:spPr>
            <a:xfrm>
              <a:off x="1677880" y="1559763"/>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7"/>
            <p:cNvSpPr/>
            <p:nvPr/>
          </p:nvSpPr>
          <p:spPr>
            <a:xfrm>
              <a:off x="1652361" y="1511187"/>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7"/>
            <p:cNvSpPr/>
            <p:nvPr/>
          </p:nvSpPr>
          <p:spPr>
            <a:xfrm>
              <a:off x="1907461" y="1406188"/>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7"/>
            <p:cNvSpPr/>
            <p:nvPr/>
          </p:nvSpPr>
          <p:spPr>
            <a:xfrm>
              <a:off x="1962850" y="1450654"/>
              <a:ext cx="117044"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7"/>
            <p:cNvSpPr/>
            <p:nvPr/>
          </p:nvSpPr>
          <p:spPr>
            <a:xfrm>
              <a:off x="1979225" y="1590667"/>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7"/>
            <p:cNvSpPr/>
            <p:nvPr/>
          </p:nvSpPr>
          <p:spPr>
            <a:xfrm>
              <a:off x="2075959" y="1522353"/>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7"/>
            <p:cNvSpPr/>
            <p:nvPr/>
          </p:nvSpPr>
          <p:spPr>
            <a:xfrm>
              <a:off x="2046308" y="1473271"/>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7"/>
            <p:cNvSpPr/>
            <p:nvPr/>
          </p:nvSpPr>
          <p:spPr>
            <a:xfrm>
              <a:off x="2122777" y="1559763"/>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7"/>
            <p:cNvSpPr/>
            <p:nvPr/>
          </p:nvSpPr>
          <p:spPr>
            <a:xfrm>
              <a:off x="1944123" y="1511187"/>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7"/>
            <p:cNvSpPr/>
            <p:nvPr/>
          </p:nvSpPr>
          <p:spPr>
            <a:xfrm>
              <a:off x="1955817" y="1406188"/>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7"/>
            <p:cNvSpPr/>
            <p:nvPr/>
          </p:nvSpPr>
          <p:spPr>
            <a:xfrm>
              <a:off x="1263073" y="1761979"/>
              <a:ext cx="170081" cy="54576"/>
            </a:xfrm>
            <a:custGeom>
              <a:avLst/>
              <a:gdLst/>
              <a:ahLst/>
              <a:cxnLst/>
              <a:rect l="l" t="t" r="r" b="b"/>
              <a:pathLst>
                <a:path w="7738" h="2483" extrusionOk="0">
                  <a:moveTo>
                    <a:pt x="2604" y="0"/>
                  </a:moveTo>
                  <a:cubicBezTo>
                    <a:pt x="1730" y="0"/>
                    <a:pt x="863" y="256"/>
                    <a:pt x="0" y="815"/>
                  </a:cubicBezTo>
                  <a:cubicBezTo>
                    <a:pt x="172" y="1992"/>
                    <a:pt x="819" y="2288"/>
                    <a:pt x="1635" y="2288"/>
                  </a:cubicBezTo>
                  <a:cubicBezTo>
                    <a:pt x="2000" y="2288"/>
                    <a:pt x="2399" y="2229"/>
                    <a:pt x="2804" y="2163"/>
                  </a:cubicBezTo>
                  <a:cubicBezTo>
                    <a:pt x="3380" y="2069"/>
                    <a:pt x="3943" y="2032"/>
                    <a:pt x="4472" y="2032"/>
                  </a:cubicBezTo>
                  <a:cubicBezTo>
                    <a:pt x="6321" y="2032"/>
                    <a:pt x="7738" y="2483"/>
                    <a:pt x="7738" y="2483"/>
                  </a:cubicBezTo>
                  <a:cubicBezTo>
                    <a:pt x="5987" y="942"/>
                    <a:pt x="4283"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7"/>
            <p:cNvSpPr/>
            <p:nvPr/>
          </p:nvSpPr>
          <p:spPr>
            <a:xfrm>
              <a:off x="1339344" y="1855789"/>
              <a:ext cx="115659" cy="79678"/>
            </a:xfrm>
            <a:custGeom>
              <a:avLst/>
              <a:gdLst/>
              <a:ahLst/>
              <a:cxnLst/>
              <a:rect l="l" t="t" r="r" b="b"/>
              <a:pathLst>
                <a:path w="5262" h="3625" extrusionOk="0">
                  <a:moveTo>
                    <a:pt x="3563" y="0"/>
                  </a:moveTo>
                  <a:cubicBezTo>
                    <a:pt x="2830" y="0"/>
                    <a:pt x="2076" y="151"/>
                    <a:pt x="1499" y="593"/>
                  </a:cubicBezTo>
                  <a:cubicBezTo>
                    <a:pt x="1" y="1768"/>
                    <a:pt x="959" y="3625"/>
                    <a:pt x="1474" y="3625"/>
                  </a:cubicBezTo>
                  <a:cubicBezTo>
                    <a:pt x="1581" y="3625"/>
                    <a:pt x="1669" y="3545"/>
                    <a:pt x="1712" y="3361"/>
                  </a:cubicBezTo>
                  <a:cubicBezTo>
                    <a:pt x="2245" y="806"/>
                    <a:pt x="5261" y="238"/>
                    <a:pt x="5261" y="238"/>
                  </a:cubicBezTo>
                  <a:cubicBezTo>
                    <a:pt x="4790" y="108"/>
                    <a:pt x="4184" y="0"/>
                    <a:pt x="35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7"/>
            <p:cNvSpPr/>
            <p:nvPr/>
          </p:nvSpPr>
          <p:spPr>
            <a:xfrm>
              <a:off x="1261556" y="1849305"/>
              <a:ext cx="64731" cy="62621"/>
            </a:xfrm>
            <a:custGeom>
              <a:avLst/>
              <a:gdLst/>
              <a:ahLst/>
              <a:cxnLst/>
              <a:rect l="l" t="t" r="r" b="b"/>
              <a:pathLst>
                <a:path w="2945" h="2849" extrusionOk="0">
                  <a:moveTo>
                    <a:pt x="2057" y="1"/>
                  </a:moveTo>
                  <a:lnTo>
                    <a:pt x="1311" y="249"/>
                  </a:lnTo>
                  <a:lnTo>
                    <a:pt x="815" y="710"/>
                  </a:lnTo>
                  <a:cubicBezTo>
                    <a:pt x="0" y="1416"/>
                    <a:pt x="577" y="2848"/>
                    <a:pt x="1734" y="2848"/>
                  </a:cubicBezTo>
                  <a:cubicBezTo>
                    <a:pt x="2090" y="2848"/>
                    <a:pt x="2502" y="2713"/>
                    <a:pt x="2944" y="2379"/>
                  </a:cubicBezTo>
                  <a:lnTo>
                    <a:pt x="2944" y="2379"/>
                  </a:lnTo>
                  <a:cubicBezTo>
                    <a:pt x="2861" y="2422"/>
                    <a:pt x="2774" y="2442"/>
                    <a:pt x="2685" y="2442"/>
                  </a:cubicBezTo>
                  <a:cubicBezTo>
                    <a:pt x="1822" y="2442"/>
                    <a:pt x="802" y="580"/>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7"/>
            <p:cNvSpPr/>
            <p:nvPr/>
          </p:nvSpPr>
          <p:spPr>
            <a:xfrm>
              <a:off x="1180011" y="1834491"/>
              <a:ext cx="153289" cy="86140"/>
            </a:xfrm>
            <a:custGeom>
              <a:avLst/>
              <a:gdLst/>
              <a:ahLst/>
              <a:cxnLst/>
              <a:rect l="l" t="t" r="r" b="b"/>
              <a:pathLst>
                <a:path w="6974" h="3919" extrusionOk="0">
                  <a:moveTo>
                    <a:pt x="6974" y="0"/>
                  </a:moveTo>
                  <a:cubicBezTo>
                    <a:pt x="4621" y="341"/>
                    <a:pt x="1646" y="2761"/>
                    <a:pt x="501" y="2761"/>
                  </a:cubicBezTo>
                  <a:cubicBezTo>
                    <a:pt x="334" y="2761"/>
                    <a:pt x="205" y="2709"/>
                    <a:pt x="123" y="2591"/>
                  </a:cubicBezTo>
                  <a:lnTo>
                    <a:pt x="123" y="2591"/>
                  </a:lnTo>
                  <a:cubicBezTo>
                    <a:pt x="1" y="3230"/>
                    <a:pt x="523" y="3919"/>
                    <a:pt x="1198" y="3919"/>
                  </a:cubicBezTo>
                  <a:cubicBezTo>
                    <a:pt x="1499" y="3919"/>
                    <a:pt x="1829" y="3782"/>
                    <a:pt x="2147" y="3443"/>
                  </a:cubicBezTo>
                  <a:cubicBezTo>
                    <a:pt x="3176" y="2343"/>
                    <a:pt x="3211" y="1917"/>
                    <a:pt x="4134" y="1420"/>
                  </a:cubicBezTo>
                  <a:cubicBezTo>
                    <a:pt x="5021" y="923"/>
                    <a:pt x="5802" y="462"/>
                    <a:pt x="5802" y="462"/>
                  </a:cubicBezTo>
                  <a:lnTo>
                    <a:pt x="6441" y="213"/>
                  </a:lnTo>
                  <a:lnTo>
                    <a:pt x="697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7"/>
            <p:cNvSpPr/>
            <p:nvPr/>
          </p:nvSpPr>
          <p:spPr>
            <a:xfrm>
              <a:off x="1233554" y="1924609"/>
              <a:ext cx="102097" cy="75281"/>
            </a:xfrm>
            <a:custGeom>
              <a:avLst/>
              <a:gdLst/>
              <a:ahLst/>
              <a:cxnLst/>
              <a:rect l="l" t="t" r="r" b="b"/>
              <a:pathLst>
                <a:path w="4645" h="3425" extrusionOk="0">
                  <a:moveTo>
                    <a:pt x="2606" y="0"/>
                  </a:moveTo>
                  <a:cubicBezTo>
                    <a:pt x="2136" y="0"/>
                    <a:pt x="1650" y="152"/>
                    <a:pt x="1201" y="550"/>
                  </a:cubicBezTo>
                  <a:cubicBezTo>
                    <a:pt x="1" y="1607"/>
                    <a:pt x="527" y="3425"/>
                    <a:pt x="1815" y="3425"/>
                  </a:cubicBezTo>
                  <a:cubicBezTo>
                    <a:pt x="2127" y="3425"/>
                    <a:pt x="2483" y="3318"/>
                    <a:pt x="2869" y="3070"/>
                  </a:cubicBezTo>
                  <a:lnTo>
                    <a:pt x="2869" y="3070"/>
                  </a:lnTo>
                  <a:cubicBezTo>
                    <a:pt x="2810" y="3083"/>
                    <a:pt x="2751" y="3089"/>
                    <a:pt x="2693" y="3089"/>
                  </a:cubicBezTo>
                  <a:cubicBezTo>
                    <a:pt x="1805" y="3089"/>
                    <a:pt x="1058" y="1640"/>
                    <a:pt x="2124" y="940"/>
                  </a:cubicBezTo>
                  <a:cubicBezTo>
                    <a:pt x="2550" y="621"/>
                    <a:pt x="3473" y="514"/>
                    <a:pt x="3473" y="514"/>
                  </a:cubicBezTo>
                  <a:lnTo>
                    <a:pt x="4218" y="905"/>
                  </a:lnTo>
                  <a:lnTo>
                    <a:pt x="4644" y="905"/>
                  </a:lnTo>
                  <a:cubicBezTo>
                    <a:pt x="4213" y="474"/>
                    <a:pt x="3436" y="0"/>
                    <a:pt x="2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7"/>
            <p:cNvSpPr/>
            <p:nvPr/>
          </p:nvSpPr>
          <p:spPr>
            <a:xfrm>
              <a:off x="1196759" y="1822643"/>
              <a:ext cx="278531" cy="226658"/>
            </a:xfrm>
            <a:custGeom>
              <a:avLst/>
              <a:gdLst/>
              <a:ahLst/>
              <a:cxnLst/>
              <a:rect l="l" t="t" r="r" b="b"/>
              <a:pathLst>
                <a:path w="12672" h="10312" extrusionOk="0">
                  <a:moveTo>
                    <a:pt x="9552" y="0"/>
                  </a:moveTo>
                  <a:cubicBezTo>
                    <a:pt x="5068" y="0"/>
                    <a:pt x="2171" y="2459"/>
                    <a:pt x="1278" y="3875"/>
                  </a:cubicBezTo>
                  <a:cubicBezTo>
                    <a:pt x="0" y="5899"/>
                    <a:pt x="249" y="8241"/>
                    <a:pt x="1846" y="9554"/>
                  </a:cubicBezTo>
                  <a:cubicBezTo>
                    <a:pt x="2445" y="10059"/>
                    <a:pt x="3185" y="10312"/>
                    <a:pt x="3965" y="10312"/>
                  </a:cubicBezTo>
                  <a:cubicBezTo>
                    <a:pt x="4063" y="10312"/>
                    <a:pt x="4161" y="10308"/>
                    <a:pt x="4259" y="10300"/>
                  </a:cubicBezTo>
                  <a:cubicBezTo>
                    <a:pt x="5005" y="10229"/>
                    <a:pt x="5715" y="9874"/>
                    <a:pt x="6247" y="9341"/>
                  </a:cubicBezTo>
                  <a:cubicBezTo>
                    <a:pt x="6318" y="9270"/>
                    <a:pt x="6389" y="9199"/>
                    <a:pt x="6460" y="9093"/>
                  </a:cubicBezTo>
                  <a:cubicBezTo>
                    <a:pt x="7418" y="7957"/>
                    <a:pt x="7241" y="6289"/>
                    <a:pt x="6105" y="5331"/>
                  </a:cubicBezTo>
                  <a:cubicBezTo>
                    <a:pt x="5707" y="5009"/>
                    <a:pt x="5224" y="4853"/>
                    <a:pt x="4739" y="4853"/>
                  </a:cubicBezTo>
                  <a:cubicBezTo>
                    <a:pt x="4101" y="4853"/>
                    <a:pt x="3461" y="5125"/>
                    <a:pt x="3017" y="5650"/>
                  </a:cubicBezTo>
                  <a:lnTo>
                    <a:pt x="3372" y="5934"/>
                  </a:lnTo>
                  <a:cubicBezTo>
                    <a:pt x="3713" y="5513"/>
                    <a:pt x="4214" y="5295"/>
                    <a:pt x="4719" y="5295"/>
                  </a:cubicBezTo>
                  <a:cubicBezTo>
                    <a:pt x="5107" y="5295"/>
                    <a:pt x="5497" y="5424"/>
                    <a:pt x="5821" y="5686"/>
                  </a:cubicBezTo>
                  <a:cubicBezTo>
                    <a:pt x="6744" y="6466"/>
                    <a:pt x="6886" y="7886"/>
                    <a:pt x="6105" y="8809"/>
                  </a:cubicBezTo>
                  <a:cubicBezTo>
                    <a:pt x="5644" y="9412"/>
                    <a:pt x="4969" y="9767"/>
                    <a:pt x="4188" y="9838"/>
                  </a:cubicBezTo>
                  <a:cubicBezTo>
                    <a:pt x="4095" y="9847"/>
                    <a:pt x="4003" y="9852"/>
                    <a:pt x="3911" y="9852"/>
                  </a:cubicBezTo>
                  <a:cubicBezTo>
                    <a:pt x="3267" y="9852"/>
                    <a:pt x="2658" y="9634"/>
                    <a:pt x="2130" y="9199"/>
                  </a:cubicBezTo>
                  <a:cubicBezTo>
                    <a:pt x="462" y="7851"/>
                    <a:pt x="710" y="5686"/>
                    <a:pt x="1668" y="4124"/>
                  </a:cubicBezTo>
                  <a:cubicBezTo>
                    <a:pt x="2531" y="2719"/>
                    <a:pt x="4744" y="451"/>
                    <a:pt x="9913" y="451"/>
                  </a:cubicBezTo>
                  <a:cubicBezTo>
                    <a:pt x="10487" y="451"/>
                    <a:pt x="11099" y="479"/>
                    <a:pt x="11748" y="539"/>
                  </a:cubicBezTo>
                  <a:lnTo>
                    <a:pt x="11819" y="1072"/>
                  </a:lnTo>
                  <a:lnTo>
                    <a:pt x="12671" y="1178"/>
                  </a:lnTo>
                  <a:lnTo>
                    <a:pt x="12565" y="326"/>
                  </a:lnTo>
                  <a:lnTo>
                    <a:pt x="11677" y="184"/>
                  </a:lnTo>
                  <a:lnTo>
                    <a:pt x="11713" y="184"/>
                  </a:lnTo>
                  <a:cubicBezTo>
                    <a:pt x="10957" y="57"/>
                    <a:pt x="10236" y="0"/>
                    <a:pt x="9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7"/>
            <p:cNvSpPr/>
            <p:nvPr/>
          </p:nvSpPr>
          <p:spPr>
            <a:xfrm>
              <a:off x="1294263" y="1676125"/>
              <a:ext cx="78051" cy="81919"/>
            </a:xfrm>
            <a:custGeom>
              <a:avLst/>
              <a:gdLst/>
              <a:ahLst/>
              <a:cxnLst/>
              <a:rect l="l" t="t" r="r" b="b"/>
              <a:pathLst>
                <a:path w="3551" h="3727" extrusionOk="0">
                  <a:moveTo>
                    <a:pt x="427" y="0"/>
                  </a:moveTo>
                  <a:lnTo>
                    <a:pt x="427" y="0"/>
                  </a:lnTo>
                  <a:cubicBezTo>
                    <a:pt x="320" y="213"/>
                    <a:pt x="817" y="1420"/>
                    <a:pt x="1101" y="1597"/>
                  </a:cubicBezTo>
                  <a:cubicBezTo>
                    <a:pt x="1083" y="1594"/>
                    <a:pt x="1064" y="1592"/>
                    <a:pt x="1045" y="1592"/>
                  </a:cubicBezTo>
                  <a:cubicBezTo>
                    <a:pt x="696" y="1592"/>
                    <a:pt x="237" y="2193"/>
                    <a:pt x="1" y="2698"/>
                  </a:cubicBezTo>
                  <a:cubicBezTo>
                    <a:pt x="1" y="2698"/>
                    <a:pt x="64" y="2692"/>
                    <a:pt x="181" y="2692"/>
                  </a:cubicBezTo>
                  <a:cubicBezTo>
                    <a:pt x="660" y="2692"/>
                    <a:pt x="2036" y="2784"/>
                    <a:pt x="3550" y="3727"/>
                  </a:cubicBezTo>
                  <a:cubicBezTo>
                    <a:pt x="3550" y="3727"/>
                    <a:pt x="2769" y="2982"/>
                    <a:pt x="2095" y="2556"/>
                  </a:cubicBezTo>
                  <a:cubicBezTo>
                    <a:pt x="1581" y="2242"/>
                    <a:pt x="1641" y="1882"/>
                    <a:pt x="2016" y="1882"/>
                  </a:cubicBezTo>
                  <a:cubicBezTo>
                    <a:pt x="2108" y="1882"/>
                    <a:pt x="2218" y="1903"/>
                    <a:pt x="2343" y="1952"/>
                  </a:cubicBezTo>
                  <a:lnTo>
                    <a:pt x="4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7"/>
            <p:cNvSpPr/>
            <p:nvPr/>
          </p:nvSpPr>
          <p:spPr>
            <a:xfrm>
              <a:off x="1371500" y="1635550"/>
              <a:ext cx="72578" cy="170081"/>
            </a:xfrm>
            <a:custGeom>
              <a:avLst/>
              <a:gdLst/>
              <a:ahLst/>
              <a:cxnLst/>
              <a:rect l="l" t="t" r="r" b="b"/>
              <a:pathLst>
                <a:path w="3302" h="7738" extrusionOk="0">
                  <a:moveTo>
                    <a:pt x="1633" y="0"/>
                  </a:moveTo>
                  <a:cubicBezTo>
                    <a:pt x="1" y="2520"/>
                    <a:pt x="959" y="5076"/>
                    <a:pt x="3266" y="7738"/>
                  </a:cubicBezTo>
                  <a:cubicBezTo>
                    <a:pt x="3266" y="7738"/>
                    <a:pt x="2556" y="5395"/>
                    <a:pt x="2982" y="2804"/>
                  </a:cubicBezTo>
                  <a:cubicBezTo>
                    <a:pt x="3195" y="1491"/>
                    <a:pt x="3302" y="284"/>
                    <a:pt x="1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7"/>
            <p:cNvSpPr/>
            <p:nvPr/>
          </p:nvSpPr>
          <p:spPr>
            <a:xfrm>
              <a:off x="1477598" y="1727074"/>
              <a:ext cx="95283" cy="100405"/>
            </a:xfrm>
            <a:custGeom>
              <a:avLst/>
              <a:gdLst/>
              <a:ahLst/>
              <a:cxnLst/>
              <a:rect l="l" t="t" r="r" b="b"/>
              <a:pathLst>
                <a:path w="4335" h="4568" extrusionOk="0">
                  <a:moveTo>
                    <a:pt x="2407" y="1"/>
                  </a:moveTo>
                  <a:cubicBezTo>
                    <a:pt x="1883" y="1"/>
                    <a:pt x="1310" y="208"/>
                    <a:pt x="853" y="805"/>
                  </a:cubicBezTo>
                  <a:cubicBezTo>
                    <a:pt x="1" y="1906"/>
                    <a:pt x="178" y="3538"/>
                    <a:pt x="498" y="4568"/>
                  </a:cubicBezTo>
                  <a:cubicBezTo>
                    <a:pt x="498" y="4568"/>
                    <a:pt x="1030" y="1586"/>
                    <a:pt x="3621" y="1018"/>
                  </a:cubicBezTo>
                  <a:cubicBezTo>
                    <a:pt x="4334" y="852"/>
                    <a:pt x="3471" y="1"/>
                    <a:pt x="2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7"/>
            <p:cNvSpPr/>
            <p:nvPr/>
          </p:nvSpPr>
          <p:spPr>
            <a:xfrm>
              <a:off x="1476829" y="1643572"/>
              <a:ext cx="75787" cy="55961"/>
            </a:xfrm>
            <a:custGeom>
              <a:avLst/>
              <a:gdLst/>
              <a:ahLst/>
              <a:cxnLst/>
              <a:rect l="l" t="t" r="r" b="b"/>
              <a:pathLst>
                <a:path w="3448" h="2546" extrusionOk="0">
                  <a:moveTo>
                    <a:pt x="1547" y="0"/>
                  </a:moveTo>
                  <a:cubicBezTo>
                    <a:pt x="1241" y="0"/>
                    <a:pt x="938" y="118"/>
                    <a:pt x="710" y="381"/>
                  </a:cubicBezTo>
                  <a:lnTo>
                    <a:pt x="213" y="878"/>
                  </a:lnTo>
                  <a:lnTo>
                    <a:pt x="0" y="1623"/>
                  </a:lnTo>
                  <a:cubicBezTo>
                    <a:pt x="194" y="1214"/>
                    <a:pt x="528" y="1053"/>
                    <a:pt x="888" y="1053"/>
                  </a:cubicBezTo>
                  <a:cubicBezTo>
                    <a:pt x="1714" y="1053"/>
                    <a:pt x="2675" y="1903"/>
                    <a:pt x="2378" y="2546"/>
                  </a:cubicBezTo>
                  <a:cubicBezTo>
                    <a:pt x="3448" y="1102"/>
                    <a:pt x="2483" y="0"/>
                    <a:pt x="1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7"/>
            <p:cNvSpPr/>
            <p:nvPr/>
          </p:nvSpPr>
          <p:spPr>
            <a:xfrm>
              <a:off x="1461223" y="1554795"/>
              <a:ext cx="98998" cy="151772"/>
            </a:xfrm>
            <a:custGeom>
              <a:avLst/>
              <a:gdLst/>
              <a:ahLst/>
              <a:cxnLst/>
              <a:rect l="l" t="t" r="r" b="b"/>
              <a:pathLst>
                <a:path w="4504" h="6905" extrusionOk="0">
                  <a:moveTo>
                    <a:pt x="2817" y="1"/>
                  </a:moveTo>
                  <a:cubicBezTo>
                    <a:pt x="2753" y="1"/>
                    <a:pt x="2690" y="7"/>
                    <a:pt x="2627" y="19"/>
                  </a:cubicBezTo>
                  <a:cubicBezTo>
                    <a:pt x="3550" y="693"/>
                    <a:pt x="426" y="4171"/>
                    <a:pt x="0" y="6904"/>
                  </a:cubicBezTo>
                  <a:lnTo>
                    <a:pt x="249" y="6372"/>
                  </a:lnTo>
                  <a:lnTo>
                    <a:pt x="497" y="5698"/>
                  </a:lnTo>
                  <a:cubicBezTo>
                    <a:pt x="497" y="5698"/>
                    <a:pt x="923" y="4917"/>
                    <a:pt x="1456" y="4029"/>
                  </a:cubicBezTo>
                  <a:cubicBezTo>
                    <a:pt x="1953" y="3142"/>
                    <a:pt x="2378" y="3107"/>
                    <a:pt x="3479" y="2077"/>
                  </a:cubicBezTo>
                  <a:cubicBezTo>
                    <a:pt x="4504" y="1085"/>
                    <a:pt x="3680" y="1"/>
                    <a:pt x="2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7"/>
            <p:cNvSpPr/>
            <p:nvPr/>
          </p:nvSpPr>
          <p:spPr>
            <a:xfrm>
              <a:off x="1540021" y="1618054"/>
              <a:ext cx="98844" cy="90074"/>
            </a:xfrm>
            <a:custGeom>
              <a:avLst/>
              <a:gdLst/>
              <a:ahLst/>
              <a:cxnLst/>
              <a:rect l="l" t="t" r="r" b="b"/>
              <a:pathLst>
                <a:path w="4497" h="4098" extrusionOk="0">
                  <a:moveTo>
                    <a:pt x="2534" y="0"/>
                  </a:moveTo>
                  <a:cubicBezTo>
                    <a:pt x="2043" y="0"/>
                    <a:pt x="1514" y="210"/>
                    <a:pt x="1100" y="690"/>
                  </a:cubicBezTo>
                  <a:cubicBezTo>
                    <a:pt x="0" y="1932"/>
                    <a:pt x="781" y="3423"/>
                    <a:pt x="1420" y="4097"/>
                  </a:cubicBezTo>
                  <a:lnTo>
                    <a:pt x="1455" y="3671"/>
                  </a:lnTo>
                  <a:lnTo>
                    <a:pt x="1029" y="2926"/>
                  </a:lnTo>
                  <a:cubicBezTo>
                    <a:pt x="1029" y="2926"/>
                    <a:pt x="1171" y="2039"/>
                    <a:pt x="1491" y="1577"/>
                  </a:cubicBezTo>
                  <a:cubicBezTo>
                    <a:pt x="1735" y="1217"/>
                    <a:pt x="2071" y="1070"/>
                    <a:pt x="2404" y="1070"/>
                  </a:cubicBezTo>
                  <a:cubicBezTo>
                    <a:pt x="3088" y="1070"/>
                    <a:pt x="3764" y="1690"/>
                    <a:pt x="3620" y="2358"/>
                  </a:cubicBezTo>
                  <a:cubicBezTo>
                    <a:pt x="4496" y="996"/>
                    <a:pt x="3604" y="0"/>
                    <a:pt x="2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7"/>
            <p:cNvSpPr/>
            <p:nvPr/>
          </p:nvSpPr>
          <p:spPr>
            <a:xfrm>
              <a:off x="1433132" y="1579720"/>
              <a:ext cx="244989" cy="268837"/>
            </a:xfrm>
            <a:custGeom>
              <a:avLst/>
              <a:gdLst/>
              <a:ahLst/>
              <a:cxnLst/>
              <a:rect l="l" t="t" r="r" b="b"/>
              <a:pathLst>
                <a:path w="11146" h="12231" extrusionOk="0">
                  <a:moveTo>
                    <a:pt x="7338" y="0"/>
                  </a:moveTo>
                  <a:cubicBezTo>
                    <a:pt x="6455" y="0"/>
                    <a:pt x="5523" y="265"/>
                    <a:pt x="4650" y="801"/>
                  </a:cubicBezTo>
                  <a:cubicBezTo>
                    <a:pt x="2982" y="1831"/>
                    <a:pt x="1" y="5522"/>
                    <a:pt x="959" y="11236"/>
                  </a:cubicBezTo>
                  <a:lnTo>
                    <a:pt x="1065" y="12088"/>
                  </a:lnTo>
                  <a:lnTo>
                    <a:pt x="1953" y="12230"/>
                  </a:lnTo>
                  <a:lnTo>
                    <a:pt x="1811" y="11343"/>
                  </a:lnTo>
                  <a:lnTo>
                    <a:pt x="1278" y="11272"/>
                  </a:lnTo>
                  <a:cubicBezTo>
                    <a:pt x="711" y="4812"/>
                    <a:pt x="3337" y="2150"/>
                    <a:pt x="4899" y="1192"/>
                  </a:cubicBezTo>
                  <a:cubicBezTo>
                    <a:pt x="5625" y="736"/>
                    <a:pt x="6504" y="449"/>
                    <a:pt x="7371" y="449"/>
                  </a:cubicBezTo>
                  <a:cubicBezTo>
                    <a:pt x="8326" y="449"/>
                    <a:pt x="9267" y="797"/>
                    <a:pt x="9974" y="1653"/>
                  </a:cubicBezTo>
                  <a:cubicBezTo>
                    <a:pt x="10436" y="2257"/>
                    <a:pt x="10684" y="3002"/>
                    <a:pt x="10613" y="3747"/>
                  </a:cubicBezTo>
                  <a:cubicBezTo>
                    <a:pt x="10542" y="4493"/>
                    <a:pt x="10152" y="5167"/>
                    <a:pt x="9584" y="5664"/>
                  </a:cubicBezTo>
                  <a:cubicBezTo>
                    <a:pt x="9164" y="5990"/>
                    <a:pt x="8664" y="6153"/>
                    <a:pt x="8168" y="6153"/>
                  </a:cubicBezTo>
                  <a:cubicBezTo>
                    <a:pt x="7530" y="6153"/>
                    <a:pt x="6900" y="5883"/>
                    <a:pt x="6460" y="5344"/>
                  </a:cubicBezTo>
                  <a:cubicBezTo>
                    <a:pt x="5857" y="4599"/>
                    <a:pt x="5963" y="3534"/>
                    <a:pt x="6709" y="2931"/>
                  </a:cubicBezTo>
                  <a:lnTo>
                    <a:pt x="6425" y="2540"/>
                  </a:lnTo>
                  <a:cubicBezTo>
                    <a:pt x="5467" y="3321"/>
                    <a:pt x="5360" y="4706"/>
                    <a:pt x="6105" y="5628"/>
                  </a:cubicBezTo>
                  <a:cubicBezTo>
                    <a:pt x="6630" y="6274"/>
                    <a:pt x="7407" y="6610"/>
                    <a:pt x="8189" y="6610"/>
                  </a:cubicBezTo>
                  <a:cubicBezTo>
                    <a:pt x="8782" y="6610"/>
                    <a:pt x="9378" y="6417"/>
                    <a:pt x="9868" y="6019"/>
                  </a:cubicBezTo>
                  <a:cubicBezTo>
                    <a:pt x="9939" y="5948"/>
                    <a:pt x="10045" y="5841"/>
                    <a:pt x="10116" y="5770"/>
                  </a:cubicBezTo>
                  <a:cubicBezTo>
                    <a:pt x="10648" y="5238"/>
                    <a:pt x="10968" y="4564"/>
                    <a:pt x="11039" y="3783"/>
                  </a:cubicBezTo>
                  <a:cubicBezTo>
                    <a:pt x="11145" y="2895"/>
                    <a:pt x="10861" y="2044"/>
                    <a:pt x="10329" y="1369"/>
                  </a:cubicBezTo>
                  <a:cubicBezTo>
                    <a:pt x="9582" y="461"/>
                    <a:pt x="8503" y="0"/>
                    <a:pt x="7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7"/>
            <p:cNvSpPr/>
            <p:nvPr/>
          </p:nvSpPr>
          <p:spPr>
            <a:xfrm>
              <a:off x="1303626" y="1667531"/>
              <a:ext cx="81172" cy="77260"/>
            </a:xfrm>
            <a:custGeom>
              <a:avLst/>
              <a:gdLst/>
              <a:ahLst/>
              <a:cxnLst/>
              <a:rect l="l" t="t" r="r" b="b"/>
              <a:pathLst>
                <a:path w="3693" h="3515" extrusionOk="0">
                  <a:moveTo>
                    <a:pt x="2698" y="1"/>
                  </a:moveTo>
                  <a:lnTo>
                    <a:pt x="2698" y="1"/>
                  </a:lnTo>
                  <a:cubicBezTo>
                    <a:pt x="2166" y="214"/>
                    <a:pt x="1527" y="711"/>
                    <a:pt x="1563" y="1101"/>
                  </a:cubicBezTo>
                  <a:cubicBezTo>
                    <a:pt x="1402" y="812"/>
                    <a:pt x="396" y="376"/>
                    <a:pt x="76" y="376"/>
                  </a:cubicBezTo>
                  <a:cubicBezTo>
                    <a:pt x="43" y="376"/>
                    <a:pt x="18" y="381"/>
                    <a:pt x="1" y="391"/>
                  </a:cubicBezTo>
                  <a:lnTo>
                    <a:pt x="1917" y="2343"/>
                  </a:lnTo>
                  <a:cubicBezTo>
                    <a:pt x="1772" y="1948"/>
                    <a:pt x="1870" y="1712"/>
                    <a:pt x="2062" y="1712"/>
                  </a:cubicBezTo>
                  <a:cubicBezTo>
                    <a:pt x="2197" y="1712"/>
                    <a:pt x="2380" y="1830"/>
                    <a:pt x="2556" y="2095"/>
                  </a:cubicBezTo>
                  <a:cubicBezTo>
                    <a:pt x="2947" y="2734"/>
                    <a:pt x="3692" y="3514"/>
                    <a:pt x="3692" y="3514"/>
                  </a:cubicBezTo>
                  <a:cubicBezTo>
                    <a:pt x="2556" y="1633"/>
                    <a:pt x="2698" y="1"/>
                    <a:pt x="2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7"/>
            <p:cNvSpPr/>
            <p:nvPr/>
          </p:nvSpPr>
          <p:spPr>
            <a:xfrm>
              <a:off x="1078177" y="2335327"/>
              <a:ext cx="145903" cy="104361"/>
            </a:xfrm>
            <a:custGeom>
              <a:avLst/>
              <a:gdLst/>
              <a:ahLst/>
              <a:cxnLst/>
              <a:rect l="l" t="t" r="r" b="b"/>
              <a:pathLst>
                <a:path w="6638" h="4748" extrusionOk="0">
                  <a:moveTo>
                    <a:pt x="6638" y="1"/>
                  </a:moveTo>
                  <a:lnTo>
                    <a:pt x="6638" y="1"/>
                  </a:lnTo>
                  <a:cubicBezTo>
                    <a:pt x="3088" y="285"/>
                    <a:pt x="604" y="1385"/>
                    <a:pt x="0" y="4331"/>
                  </a:cubicBezTo>
                  <a:cubicBezTo>
                    <a:pt x="410" y="4625"/>
                    <a:pt x="767" y="4748"/>
                    <a:pt x="1086" y="4748"/>
                  </a:cubicBezTo>
                  <a:cubicBezTo>
                    <a:pt x="1844" y="4748"/>
                    <a:pt x="2386" y="4051"/>
                    <a:pt x="2911" y="3301"/>
                  </a:cubicBezTo>
                  <a:cubicBezTo>
                    <a:pt x="4437" y="1172"/>
                    <a:pt x="6638" y="1"/>
                    <a:pt x="6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7"/>
            <p:cNvSpPr/>
            <p:nvPr/>
          </p:nvSpPr>
          <p:spPr>
            <a:xfrm>
              <a:off x="1213816" y="2352493"/>
              <a:ext cx="57851" cy="113153"/>
            </a:xfrm>
            <a:custGeom>
              <a:avLst/>
              <a:gdLst/>
              <a:ahLst/>
              <a:cxnLst/>
              <a:rect l="l" t="t" r="r" b="b"/>
              <a:pathLst>
                <a:path w="2632" h="5148" extrusionOk="0">
                  <a:moveTo>
                    <a:pt x="2632" y="0"/>
                  </a:moveTo>
                  <a:lnTo>
                    <a:pt x="2632" y="0"/>
                  </a:lnTo>
                  <a:cubicBezTo>
                    <a:pt x="1673" y="497"/>
                    <a:pt x="360" y="1527"/>
                    <a:pt x="218" y="2875"/>
                  </a:cubicBezTo>
                  <a:cubicBezTo>
                    <a:pt x="0" y="4424"/>
                    <a:pt x="1334" y="5148"/>
                    <a:pt x="2013" y="5148"/>
                  </a:cubicBezTo>
                  <a:cubicBezTo>
                    <a:pt x="2330" y="5148"/>
                    <a:pt x="2504" y="4990"/>
                    <a:pt x="2312" y="4686"/>
                  </a:cubicBezTo>
                  <a:cubicBezTo>
                    <a:pt x="893" y="2485"/>
                    <a:pt x="2632" y="1"/>
                    <a:pt x="2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7"/>
            <p:cNvSpPr/>
            <p:nvPr/>
          </p:nvSpPr>
          <p:spPr>
            <a:xfrm>
              <a:off x="1148359" y="2448458"/>
              <a:ext cx="60907" cy="57983"/>
            </a:xfrm>
            <a:custGeom>
              <a:avLst/>
              <a:gdLst/>
              <a:ahLst/>
              <a:cxnLst/>
              <a:rect l="l" t="t" r="r" b="b"/>
              <a:pathLst>
                <a:path w="2771" h="2638" extrusionOk="0">
                  <a:moveTo>
                    <a:pt x="463" y="0"/>
                  </a:moveTo>
                  <a:lnTo>
                    <a:pt x="73" y="674"/>
                  </a:lnTo>
                  <a:lnTo>
                    <a:pt x="37" y="1384"/>
                  </a:lnTo>
                  <a:cubicBezTo>
                    <a:pt x="0" y="2121"/>
                    <a:pt x="642" y="2637"/>
                    <a:pt x="1317" y="2637"/>
                  </a:cubicBezTo>
                  <a:cubicBezTo>
                    <a:pt x="1943" y="2637"/>
                    <a:pt x="2599" y="2192"/>
                    <a:pt x="2770" y="1065"/>
                  </a:cubicBezTo>
                  <a:lnTo>
                    <a:pt x="2770" y="1065"/>
                  </a:lnTo>
                  <a:cubicBezTo>
                    <a:pt x="2664" y="1372"/>
                    <a:pt x="2313" y="1514"/>
                    <a:pt x="1912" y="1514"/>
                  </a:cubicBezTo>
                  <a:cubicBezTo>
                    <a:pt x="1110" y="1514"/>
                    <a:pt x="108" y="947"/>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7"/>
            <p:cNvSpPr/>
            <p:nvPr/>
          </p:nvSpPr>
          <p:spPr>
            <a:xfrm>
              <a:off x="1100025" y="2418807"/>
              <a:ext cx="66336" cy="157948"/>
            </a:xfrm>
            <a:custGeom>
              <a:avLst/>
              <a:gdLst/>
              <a:ahLst/>
              <a:cxnLst/>
              <a:rect l="l" t="t" r="r" b="b"/>
              <a:pathLst>
                <a:path w="3018" h="7186" extrusionOk="0">
                  <a:moveTo>
                    <a:pt x="3017" y="0"/>
                  </a:moveTo>
                  <a:lnTo>
                    <a:pt x="3017" y="0"/>
                  </a:lnTo>
                  <a:cubicBezTo>
                    <a:pt x="1415" y="2160"/>
                    <a:pt x="1146" y="6713"/>
                    <a:pt x="62" y="6713"/>
                  </a:cubicBezTo>
                  <a:cubicBezTo>
                    <a:pt x="42" y="6713"/>
                    <a:pt x="21" y="6712"/>
                    <a:pt x="0" y="6708"/>
                  </a:cubicBezTo>
                  <a:lnTo>
                    <a:pt x="0" y="6708"/>
                  </a:lnTo>
                  <a:cubicBezTo>
                    <a:pt x="210" y="7016"/>
                    <a:pt x="579" y="7186"/>
                    <a:pt x="945" y="7186"/>
                  </a:cubicBezTo>
                  <a:cubicBezTo>
                    <a:pt x="1509" y="7186"/>
                    <a:pt x="2066" y="6782"/>
                    <a:pt x="2023" y="5857"/>
                  </a:cubicBezTo>
                  <a:cubicBezTo>
                    <a:pt x="1988" y="4366"/>
                    <a:pt x="1739" y="4047"/>
                    <a:pt x="1988" y="3053"/>
                  </a:cubicBezTo>
                  <a:cubicBezTo>
                    <a:pt x="2272" y="2059"/>
                    <a:pt x="2520" y="1207"/>
                    <a:pt x="2520" y="1207"/>
                  </a:cubicBezTo>
                  <a:lnTo>
                    <a:pt x="2804" y="568"/>
                  </a:lnTo>
                  <a:lnTo>
                    <a:pt x="30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7"/>
            <p:cNvSpPr/>
            <p:nvPr/>
          </p:nvSpPr>
          <p:spPr>
            <a:xfrm>
              <a:off x="1184780" y="2495253"/>
              <a:ext cx="67391" cy="91129"/>
            </a:xfrm>
            <a:custGeom>
              <a:avLst/>
              <a:gdLst/>
              <a:ahLst/>
              <a:cxnLst/>
              <a:rect l="l" t="t" r="r" b="b"/>
              <a:pathLst>
                <a:path w="3066" h="4146" extrusionOk="0">
                  <a:moveTo>
                    <a:pt x="2746" y="1"/>
                  </a:moveTo>
                  <a:cubicBezTo>
                    <a:pt x="1823" y="1"/>
                    <a:pt x="190" y="533"/>
                    <a:pt x="84" y="2166"/>
                  </a:cubicBezTo>
                  <a:cubicBezTo>
                    <a:pt x="1" y="3350"/>
                    <a:pt x="854" y="4145"/>
                    <a:pt x="1683" y="4145"/>
                  </a:cubicBezTo>
                  <a:cubicBezTo>
                    <a:pt x="2270" y="4145"/>
                    <a:pt x="2845" y="3746"/>
                    <a:pt x="3065" y="2805"/>
                  </a:cubicBezTo>
                  <a:lnTo>
                    <a:pt x="3065" y="2805"/>
                  </a:lnTo>
                  <a:cubicBezTo>
                    <a:pt x="2889" y="3075"/>
                    <a:pt x="2576" y="3202"/>
                    <a:pt x="2245" y="3202"/>
                  </a:cubicBezTo>
                  <a:cubicBezTo>
                    <a:pt x="1578" y="3202"/>
                    <a:pt x="841" y="2689"/>
                    <a:pt x="1007" y="1811"/>
                  </a:cubicBezTo>
                  <a:cubicBezTo>
                    <a:pt x="1113" y="1278"/>
                    <a:pt x="1646" y="533"/>
                    <a:pt x="1646" y="533"/>
                  </a:cubicBezTo>
                  <a:lnTo>
                    <a:pt x="2462" y="320"/>
                  </a:lnTo>
                  <a:lnTo>
                    <a:pt x="27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7"/>
            <p:cNvSpPr/>
            <p:nvPr/>
          </p:nvSpPr>
          <p:spPr>
            <a:xfrm>
              <a:off x="1132006" y="2316600"/>
              <a:ext cx="171642" cy="310973"/>
            </a:xfrm>
            <a:custGeom>
              <a:avLst/>
              <a:gdLst/>
              <a:ahLst/>
              <a:cxnLst/>
              <a:rect l="l" t="t" r="r" b="b"/>
              <a:pathLst>
                <a:path w="7809" h="14148" extrusionOk="0">
                  <a:moveTo>
                    <a:pt x="5892" y="1"/>
                  </a:moveTo>
                  <a:lnTo>
                    <a:pt x="5182" y="533"/>
                  </a:lnTo>
                  <a:cubicBezTo>
                    <a:pt x="497" y="3905"/>
                    <a:pt x="0" y="8626"/>
                    <a:pt x="426" y="10542"/>
                  </a:cubicBezTo>
                  <a:cubicBezTo>
                    <a:pt x="925" y="12703"/>
                    <a:pt x="2575" y="14147"/>
                    <a:pt x="4473" y="14147"/>
                  </a:cubicBezTo>
                  <a:cubicBezTo>
                    <a:pt x="4602" y="14147"/>
                    <a:pt x="4732" y="14140"/>
                    <a:pt x="4863" y="14127"/>
                  </a:cubicBezTo>
                  <a:cubicBezTo>
                    <a:pt x="5715" y="14056"/>
                    <a:pt x="6496" y="13630"/>
                    <a:pt x="7063" y="12956"/>
                  </a:cubicBezTo>
                  <a:cubicBezTo>
                    <a:pt x="7560" y="12352"/>
                    <a:pt x="7809" y="11607"/>
                    <a:pt x="7809" y="10862"/>
                  </a:cubicBezTo>
                  <a:cubicBezTo>
                    <a:pt x="7809" y="10755"/>
                    <a:pt x="7809" y="10649"/>
                    <a:pt x="7809" y="10542"/>
                  </a:cubicBezTo>
                  <a:cubicBezTo>
                    <a:pt x="7675" y="9172"/>
                    <a:pt x="6503" y="8116"/>
                    <a:pt x="5122" y="8116"/>
                  </a:cubicBezTo>
                  <a:cubicBezTo>
                    <a:pt x="5036" y="8116"/>
                    <a:pt x="4950" y="8120"/>
                    <a:pt x="4863" y="8129"/>
                  </a:cubicBezTo>
                  <a:cubicBezTo>
                    <a:pt x="3692" y="8271"/>
                    <a:pt x="2804" y="9335"/>
                    <a:pt x="2911" y="10542"/>
                  </a:cubicBezTo>
                  <a:lnTo>
                    <a:pt x="3372" y="10471"/>
                  </a:lnTo>
                  <a:cubicBezTo>
                    <a:pt x="3266" y="9548"/>
                    <a:pt x="3976" y="8697"/>
                    <a:pt x="4934" y="8590"/>
                  </a:cubicBezTo>
                  <a:cubicBezTo>
                    <a:pt x="5000" y="8584"/>
                    <a:pt x="5065" y="8581"/>
                    <a:pt x="5130" y="8581"/>
                  </a:cubicBezTo>
                  <a:cubicBezTo>
                    <a:pt x="6254" y="8581"/>
                    <a:pt x="7213" y="9437"/>
                    <a:pt x="7347" y="10578"/>
                  </a:cubicBezTo>
                  <a:cubicBezTo>
                    <a:pt x="7418" y="11323"/>
                    <a:pt x="7205" y="12068"/>
                    <a:pt x="6709" y="12636"/>
                  </a:cubicBezTo>
                  <a:cubicBezTo>
                    <a:pt x="6247" y="13240"/>
                    <a:pt x="5537" y="13595"/>
                    <a:pt x="4792" y="13666"/>
                  </a:cubicBezTo>
                  <a:cubicBezTo>
                    <a:pt x="4670" y="13678"/>
                    <a:pt x="4551" y="13684"/>
                    <a:pt x="4434" y="13684"/>
                  </a:cubicBezTo>
                  <a:cubicBezTo>
                    <a:pt x="2507" y="13684"/>
                    <a:pt x="1256" y="12075"/>
                    <a:pt x="888" y="10436"/>
                  </a:cubicBezTo>
                  <a:cubicBezTo>
                    <a:pt x="462" y="8626"/>
                    <a:pt x="462" y="4899"/>
                    <a:pt x="5466" y="746"/>
                  </a:cubicBezTo>
                  <a:lnTo>
                    <a:pt x="5892" y="1066"/>
                  </a:lnTo>
                  <a:lnTo>
                    <a:pt x="6567" y="533"/>
                  </a:lnTo>
                  <a:lnTo>
                    <a:pt x="58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7"/>
            <p:cNvSpPr/>
            <p:nvPr/>
          </p:nvSpPr>
          <p:spPr>
            <a:xfrm>
              <a:off x="1032921" y="2328315"/>
              <a:ext cx="106911" cy="48378"/>
            </a:xfrm>
            <a:custGeom>
              <a:avLst/>
              <a:gdLst/>
              <a:ahLst/>
              <a:cxnLst/>
              <a:rect l="l" t="t" r="r" b="b"/>
              <a:pathLst>
                <a:path w="4864" h="2201" extrusionOk="0">
                  <a:moveTo>
                    <a:pt x="1" y="0"/>
                  </a:moveTo>
                  <a:cubicBezTo>
                    <a:pt x="65" y="194"/>
                    <a:pt x="1072" y="653"/>
                    <a:pt x="1519" y="653"/>
                  </a:cubicBezTo>
                  <a:cubicBezTo>
                    <a:pt x="1563" y="653"/>
                    <a:pt x="1602" y="649"/>
                    <a:pt x="1634" y="639"/>
                  </a:cubicBezTo>
                  <a:lnTo>
                    <a:pt x="1634" y="639"/>
                  </a:lnTo>
                  <a:cubicBezTo>
                    <a:pt x="1314" y="852"/>
                    <a:pt x="1421" y="1668"/>
                    <a:pt x="1634" y="2201"/>
                  </a:cubicBezTo>
                  <a:cubicBezTo>
                    <a:pt x="1634" y="2201"/>
                    <a:pt x="2698" y="923"/>
                    <a:pt x="4863" y="426"/>
                  </a:cubicBezTo>
                  <a:lnTo>
                    <a:pt x="4863" y="426"/>
                  </a:lnTo>
                  <a:cubicBezTo>
                    <a:pt x="4863" y="426"/>
                    <a:pt x="3763" y="462"/>
                    <a:pt x="3018" y="604"/>
                  </a:cubicBezTo>
                  <a:cubicBezTo>
                    <a:pt x="2904" y="631"/>
                    <a:pt x="2803" y="643"/>
                    <a:pt x="2716" y="643"/>
                  </a:cubicBezTo>
                  <a:cubicBezTo>
                    <a:pt x="2237" y="643"/>
                    <a:pt x="2193" y="271"/>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7"/>
            <p:cNvSpPr/>
            <p:nvPr/>
          </p:nvSpPr>
          <p:spPr>
            <a:xfrm>
              <a:off x="1078177" y="2216943"/>
              <a:ext cx="145903" cy="104361"/>
            </a:xfrm>
            <a:custGeom>
              <a:avLst/>
              <a:gdLst/>
              <a:ahLst/>
              <a:cxnLst/>
              <a:rect l="l" t="t" r="r" b="b"/>
              <a:pathLst>
                <a:path w="6638" h="4748" extrusionOk="0">
                  <a:moveTo>
                    <a:pt x="1086" y="0"/>
                  </a:moveTo>
                  <a:cubicBezTo>
                    <a:pt x="767" y="0"/>
                    <a:pt x="410" y="123"/>
                    <a:pt x="0" y="418"/>
                  </a:cubicBezTo>
                  <a:cubicBezTo>
                    <a:pt x="604" y="3364"/>
                    <a:pt x="3088" y="4499"/>
                    <a:pt x="6638" y="4748"/>
                  </a:cubicBezTo>
                  <a:cubicBezTo>
                    <a:pt x="6638" y="4748"/>
                    <a:pt x="4437" y="3612"/>
                    <a:pt x="2911" y="1447"/>
                  </a:cubicBezTo>
                  <a:cubicBezTo>
                    <a:pt x="2386" y="697"/>
                    <a:pt x="1844" y="0"/>
                    <a:pt x="1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7"/>
            <p:cNvSpPr/>
            <p:nvPr/>
          </p:nvSpPr>
          <p:spPr>
            <a:xfrm>
              <a:off x="1213816" y="2190984"/>
              <a:ext cx="57851" cy="113944"/>
            </a:xfrm>
            <a:custGeom>
              <a:avLst/>
              <a:gdLst/>
              <a:ahLst/>
              <a:cxnLst/>
              <a:rect l="l" t="t" r="r" b="b"/>
              <a:pathLst>
                <a:path w="2632" h="5184" extrusionOk="0">
                  <a:moveTo>
                    <a:pt x="2013" y="0"/>
                  </a:moveTo>
                  <a:cubicBezTo>
                    <a:pt x="1334" y="0"/>
                    <a:pt x="0" y="724"/>
                    <a:pt x="218" y="2273"/>
                  </a:cubicBezTo>
                  <a:cubicBezTo>
                    <a:pt x="360" y="3622"/>
                    <a:pt x="1673" y="4651"/>
                    <a:pt x="2632" y="5183"/>
                  </a:cubicBezTo>
                  <a:cubicBezTo>
                    <a:pt x="2632" y="5183"/>
                    <a:pt x="892" y="2663"/>
                    <a:pt x="2312" y="463"/>
                  </a:cubicBezTo>
                  <a:cubicBezTo>
                    <a:pt x="2504" y="158"/>
                    <a:pt x="2330" y="0"/>
                    <a:pt x="2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7"/>
            <p:cNvSpPr/>
            <p:nvPr/>
          </p:nvSpPr>
          <p:spPr>
            <a:xfrm>
              <a:off x="1148359" y="2150893"/>
              <a:ext cx="60907" cy="57302"/>
            </a:xfrm>
            <a:custGeom>
              <a:avLst/>
              <a:gdLst/>
              <a:ahLst/>
              <a:cxnLst/>
              <a:rect l="l" t="t" r="r" b="b"/>
              <a:pathLst>
                <a:path w="2771" h="2607" extrusionOk="0">
                  <a:moveTo>
                    <a:pt x="1308" y="0"/>
                  </a:moveTo>
                  <a:cubicBezTo>
                    <a:pt x="636" y="0"/>
                    <a:pt x="1" y="507"/>
                    <a:pt x="37" y="1222"/>
                  </a:cubicBezTo>
                  <a:lnTo>
                    <a:pt x="73" y="1932"/>
                  </a:lnTo>
                  <a:lnTo>
                    <a:pt x="463" y="2606"/>
                  </a:lnTo>
                  <a:cubicBezTo>
                    <a:pt x="111" y="1668"/>
                    <a:pt x="1092" y="1102"/>
                    <a:pt x="1890" y="1102"/>
                  </a:cubicBezTo>
                  <a:cubicBezTo>
                    <a:pt x="2300" y="1102"/>
                    <a:pt x="2662" y="1252"/>
                    <a:pt x="2770" y="1577"/>
                  </a:cubicBezTo>
                  <a:cubicBezTo>
                    <a:pt x="2599" y="444"/>
                    <a:pt x="1937" y="0"/>
                    <a:pt x="1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7"/>
            <p:cNvSpPr/>
            <p:nvPr/>
          </p:nvSpPr>
          <p:spPr>
            <a:xfrm>
              <a:off x="1100025" y="2079875"/>
              <a:ext cx="66336" cy="157948"/>
            </a:xfrm>
            <a:custGeom>
              <a:avLst/>
              <a:gdLst/>
              <a:ahLst/>
              <a:cxnLst/>
              <a:rect l="l" t="t" r="r" b="b"/>
              <a:pathLst>
                <a:path w="3018" h="7186" extrusionOk="0">
                  <a:moveTo>
                    <a:pt x="945" y="1"/>
                  </a:moveTo>
                  <a:cubicBezTo>
                    <a:pt x="579" y="1"/>
                    <a:pt x="210" y="171"/>
                    <a:pt x="0" y="478"/>
                  </a:cubicBezTo>
                  <a:cubicBezTo>
                    <a:pt x="21" y="475"/>
                    <a:pt x="42" y="473"/>
                    <a:pt x="62" y="473"/>
                  </a:cubicBezTo>
                  <a:cubicBezTo>
                    <a:pt x="1146" y="473"/>
                    <a:pt x="1415" y="5026"/>
                    <a:pt x="3017" y="7186"/>
                  </a:cubicBezTo>
                  <a:lnTo>
                    <a:pt x="2804" y="6654"/>
                  </a:lnTo>
                  <a:lnTo>
                    <a:pt x="2520" y="6015"/>
                  </a:lnTo>
                  <a:cubicBezTo>
                    <a:pt x="2520" y="6015"/>
                    <a:pt x="2272" y="5163"/>
                    <a:pt x="1988" y="4134"/>
                  </a:cubicBezTo>
                  <a:cubicBezTo>
                    <a:pt x="1739" y="3140"/>
                    <a:pt x="1988" y="2856"/>
                    <a:pt x="2023" y="1330"/>
                  </a:cubicBezTo>
                  <a:cubicBezTo>
                    <a:pt x="2066" y="404"/>
                    <a:pt x="1509" y="1"/>
                    <a:pt x="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7"/>
            <p:cNvSpPr/>
            <p:nvPr/>
          </p:nvSpPr>
          <p:spPr>
            <a:xfrm>
              <a:off x="1184780" y="2070270"/>
              <a:ext cx="67391" cy="91107"/>
            </a:xfrm>
            <a:custGeom>
              <a:avLst/>
              <a:gdLst/>
              <a:ahLst/>
              <a:cxnLst/>
              <a:rect l="l" t="t" r="r" b="b"/>
              <a:pathLst>
                <a:path w="3066" h="4145" extrusionOk="0">
                  <a:moveTo>
                    <a:pt x="1683" y="0"/>
                  </a:moveTo>
                  <a:cubicBezTo>
                    <a:pt x="854" y="0"/>
                    <a:pt x="1" y="795"/>
                    <a:pt x="84" y="1980"/>
                  </a:cubicBezTo>
                  <a:cubicBezTo>
                    <a:pt x="190" y="3612"/>
                    <a:pt x="1823" y="4145"/>
                    <a:pt x="2746" y="4145"/>
                  </a:cubicBezTo>
                  <a:lnTo>
                    <a:pt x="2462" y="3861"/>
                  </a:lnTo>
                  <a:lnTo>
                    <a:pt x="1646" y="3612"/>
                  </a:lnTo>
                  <a:cubicBezTo>
                    <a:pt x="1646" y="3612"/>
                    <a:pt x="1113" y="2867"/>
                    <a:pt x="1007" y="2335"/>
                  </a:cubicBezTo>
                  <a:cubicBezTo>
                    <a:pt x="841" y="1457"/>
                    <a:pt x="1578" y="944"/>
                    <a:pt x="2245" y="944"/>
                  </a:cubicBezTo>
                  <a:cubicBezTo>
                    <a:pt x="2576" y="944"/>
                    <a:pt x="2889" y="1070"/>
                    <a:pt x="3065" y="1341"/>
                  </a:cubicBezTo>
                  <a:cubicBezTo>
                    <a:pt x="2845" y="399"/>
                    <a:pt x="2270" y="0"/>
                    <a:pt x="1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7"/>
            <p:cNvSpPr/>
            <p:nvPr/>
          </p:nvSpPr>
          <p:spPr>
            <a:xfrm>
              <a:off x="1132006" y="2029080"/>
              <a:ext cx="171642" cy="310951"/>
            </a:xfrm>
            <a:custGeom>
              <a:avLst/>
              <a:gdLst/>
              <a:ahLst/>
              <a:cxnLst/>
              <a:rect l="l" t="t" r="r" b="b"/>
              <a:pathLst>
                <a:path w="7809" h="14147" extrusionOk="0">
                  <a:moveTo>
                    <a:pt x="4473" y="0"/>
                  </a:moveTo>
                  <a:cubicBezTo>
                    <a:pt x="2575" y="0"/>
                    <a:pt x="925" y="1445"/>
                    <a:pt x="426" y="3605"/>
                  </a:cubicBezTo>
                  <a:cubicBezTo>
                    <a:pt x="0" y="5522"/>
                    <a:pt x="497" y="10242"/>
                    <a:pt x="5182" y="13614"/>
                  </a:cubicBezTo>
                  <a:lnTo>
                    <a:pt x="5892" y="14147"/>
                  </a:lnTo>
                  <a:lnTo>
                    <a:pt x="6567" y="13614"/>
                  </a:lnTo>
                  <a:lnTo>
                    <a:pt x="5892" y="13082"/>
                  </a:lnTo>
                  <a:lnTo>
                    <a:pt x="5466" y="13401"/>
                  </a:lnTo>
                  <a:cubicBezTo>
                    <a:pt x="462" y="9249"/>
                    <a:pt x="462" y="5522"/>
                    <a:pt x="888" y="3747"/>
                  </a:cubicBezTo>
                  <a:cubicBezTo>
                    <a:pt x="1256" y="2074"/>
                    <a:pt x="2507" y="464"/>
                    <a:pt x="4434" y="464"/>
                  </a:cubicBezTo>
                  <a:cubicBezTo>
                    <a:pt x="4551" y="464"/>
                    <a:pt x="4670" y="470"/>
                    <a:pt x="4792" y="482"/>
                  </a:cubicBezTo>
                  <a:cubicBezTo>
                    <a:pt x="5537" y="553"/>
                    <a:pt x="6247" y="908"/>
                    <a:pt x="6709" y="1511"/>
                  </a:cubicBezTo>
                  <a:cubicBezTo>
                    <a:pt x="7205" y="2079"/>
                    <a:pt x="7418" y="2824"/>
                    <a:pt x="7347" y="3570"/>
                  </a:cubicBezTo>
                  <a:cubicBezTo>
                    <a:pt x="7213" y="4711"/>
                    <a:pt x="6254" y="5566"/>
                    <a:pt x="5130" y="5566"/>
                  </a:cubicBezTo>
                  <a:cubicBezTo>
                    <a:pt x="5065" y="5566"/>
                    <a:pt x="5000" y="5563"/>
                    <a:pt x="4934" y="5557"/>
                  </a:cubicBezTo>
                  <a:cubicBezTo>
                    <a:pt x="3976" y="5451"/>
                    <a:pt x="3266" y="4599"/>
                    <a:pt x="3372" y="3676"/>
                  </a:cubicBezTo>
                  <a:lnTo>
                    <a:pt x="2911" y="3641"/>
                  </a:lnTo>
                  <a:lnTo>
                    <a:pt x="2911" y="3641"/>
                  </a:lnTo>
                  <a:cubicBezTo>
                    <a:pt x="2804" y="4812"/>
                    <a:pt x="3692" y="5912"/>
                    <a:pt x="4863" y="6019"/>
                  </a:cubicBezTo>
                  <a:cubicBezTo>
                    <a:pt x="4952" y="6027"/>
                    <a:pt x="5041" y="6031"/>
                    <a:pt x="5129" y="6031"/>
                  </a:cubicBezTo>
                  <a:cubicBezTo>
                    <a:pt x="6507" y="6031"/>
                    <a:pt x="7675" y="5006"/>
                    <a:pt x="7809" y="3605"/>
                  </a:cubicBezTo>
                  <a:cubicBezTo>
                    <a:pt x="7809" y="3499"/>
                    <a:pt x="7809" y="3392"/>
                    <a:pt x="7809" y="3286"/>
                  </a:cubicBezTo>
                  <a:cubicBezTo>
                    <a:pt x="7809" y="2505"/>
                    <a:pt x="7560" y="1795"/>
                    <a:pt x="7063" y="1192"/>
                  </a:cubicBezTo>
                  <a:cubicBezTo>
                    <a:pt x="6496" y="517"/>
                    <a:pt x="5715" y="91"/>
                    <a:pt x="4863" y="20"/>
                  </a:cubicBezTo>
                  <a:cubicBezTo>
                    <a:pt x="4732" y="7"/>
                    <a:pt x="4602" y="0"/>
                    <a:pt x="4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7"/>
            <p:cNvSpPr/>
            <p:nvPr/>
          </p:nvSpPr>
          <p:spPr>
            <a:xfrm>
              <a:off x="1032921" y="2279937"/>
              <a:ext cx="106911" cy="48400"/>
            </a:xfrm>
            <a:custGeom>
              <a:avLst/>
              <a:gdLst/>
              <a:ahLst/>
              <a:cxnLst/>
              <a:rect l="l" t="t" r="r" b="b"/>
              <a:pathLst>
                <a:path w="4864" h="2202" extrusionOk="0">
                  <a:moveTo>
                    <a:pt x="4718" y="1773"/>
                  </a:moveTo>
                  <a:cubicBezTo>
                    <a:pt x="4766" y="1786"/>
                    <a:pt x="4814" y="1799"/>
                    <a:pt x="4863" y="1811"/>
                  </a:cubicBezTo>
                  <a:lnTo>
                    <a:pt x="4863" y="1775"/>
                  </a:lnTo>
                  <a:cubicBezTo>
                    <a:pt x="4863" y="1775"/>
                    <a:pt x="4809" y="1775"/>
                    <a:pt x="4718" y="1773"/>
                  </a:cubicBezTo>
                  <a:close/>
                  <a:moveTo>
                    <a:pt x="1634" y="1"/>
                  </a:moveTo>
                  <a:cubicBezTo>
                    <a:pt x="1421" y="568"/>
                    <a:pt x="1314" y="1349"/>
                    <a:pt x="1634" y="1562"/>
                  </a:cubicBezTo>
                  <a:cubicBezTo>
                    <a:pt x="1610" y="1558"/>
                    <a:pt x="1583" y="1555"/>
                    <a:pt x="1553" y="1555"/>
                  </a:cubicBezTo>
                  <a:cubicBezTo>
                    <a:pt x="1125" y="1555"/>
                    <a:pt x="67" y="2002"/>
                    <a:pt x="1" y="2201"/>
                  </a:cubicBezTo>
                  <a:lnTo>
                    <a:pt x="2734" y="2201"/>
                  </a:lnTo>
                  <a:cubicBezTo>
                    <a:pt x="2188" y="1959"/>
                    <a:pt x="2238" y="1560"/>
                    <a:pt x="2729" y="1560"/>
                  </a:cubicBezTo>
                  <a:cubicBezTo>
                    <a:pt x="2813" y="1560"/>
                    <a:pt x="2909" y="1572"/>
                    <a:pt x="3018" y="1598"/>
                  </a:cubicBezTo>
                  <a:cubicBezTo>
                    <a:pt x="3598" y="1736"/>
                    <a:pt x="4394" y="1767"/>
                    <a:pt x="4718" y="1773"/>
                  </a:cubicBezTo>
                  <a:lnTo>
                    <a:pt x="4718" y="1773"/>
                  </a:lnTo>
                  <a:cubicBezTo>
                    <a:pt x="2650" y="1221"/>
                    <a:pt x="1634" y="1"/>
                    <a:pt x="1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7"/>
            <p:cNvSpPr/>
            <p:nvPr/>
          </p:nvSpPr>
          <p:spPr>
            <a:xfrm>
              <a:off x="1371500" y="2851000"/>
              <a:ext cx="72578" cy="170081"/>
            </a:xfrm>
            <a:custGeom>
              <a:avLst/>
              <a:gdLst/>
              <a:ahLst/>
              <a:cxnLst/>
              <a:rect l="l" t="t" r="r" b="b"/>
              <a:pathLst>
                <a:path w="3302" h="7738" extrusionOk="0">
                  <a:moveTo>
                    <a:pt x="3266" y="0"/>
                  </a:moveTo>
                  <a:cubicBezTo>
                    <a:pt x="959" y="2662"/>
                    <a:pt x="1" y="5218"/>
                    <a:pt x="1633" y="7738"/>
                  </a:cubicBezTo>
                  <a:cubicBezTo>
                    <a:pt x="3302" y="7489"/>
                    <a:pt x="3195" y="6247"/>
                    <a:pt x="2982" y="4934"/>
                  </a:cubicBezTo>
                  <a:cubicBezTo>
                    <a:pt x="2556" y="2343"/>
                    <a:pt x="3266" y="1"/>
                    <a:pt x="3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7"/>
            <p:cNvSpPr/>
            <p:nvPr/>
          </p:nvSpPr>
          <p:spPr>
            <a:xfrm>
              <a:off x="1477598" y="2829152"/>
              <a:ext cx="95283" cy="100405"/>
            </a:xfrm>
            <a:custGeom>
              <a:avLst/>
              <a:gdLst/>
              <a:ahLst/>
              <a:cxnLst/>
              <a:rect l="l" t="t" r="r" b="b"/>
              <a:pathLst>
                <a:path w="4335" h="4568" extrusionOk="0">
                  <a:moveTo>
                    <a:pt x="498" y="1"/>
                  </a:moveTo>
                  <a:lnTo>
                    <a:pt x="498" y="1"/>
                  </a:lnTo>
                  <a:cubicBezTo>
                    <a:pt x="178" y="1030"/>
                    <a:pt x="1" y="2663"/>
                    <a:pt x="853" y="3763"/>
                  </a:cubicBezTo>
                  <a:cubicBezTo>
                    <a:pt x="1310" y="4361"/>
                    <a:pt x="1883" y="4567"/>
                    <a:pt x="2407" y="4567"/>
                  </a:cubicBezTo>
                  <a:cubicBezTo>
                    <a:pt x="3471" y="4567"/>
                    <a:pt x="4334" y="3716"/>
                    <a:pt x="3621" y="3550"/>
                  </a:cubicBezTo>
                  <a:cubicBezTo>
                    <a:pt x="1030" y="2982"/>
                    <a:pt x="498" y="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7"/>
            <p:cNvSpPr/>
            <p:nvPr/>
          </p:nvSpPr>
          <p:spPr>
            <a:xfrm>
              <a:off x="1476829" y="2957097"/>
              <a:ext cx="75787" cy="55961"/>
            </a:xfrm>
            <a:custGeom>
              <a:avLst/>
              <a:gdLst/>
              <a:ahLst/>
              <a:cxnLst/>
              <a:rect l="l" t="t" r="r" b="b"/>
              <a:pathLst>
                <a:path w="3448" h="2546" extrusionOk="0">
                  <a:moveTo>
                    <a:pt x="2378" y="0"/>
                  </a:moveTo>
                  <a:cubicBezTo>
                    <a:pt x="2675" y="643"/>
                    <a:pt x="1714" y="1493"/>
                    <a:pt x="888" y="1493"/>
                  </a:cubicBezTo>
                  <a:cubicBezTo>
                    <a:pt x="528" y="1493"/>
                    <a:pt x="194" y="1332"/>
                    <a:pt x="0" y="923"/>
                  </a:cubicBezTo>
                  <a:lnTo>
                    <a:pt x="0" y="923"/>
                  </a:lnTo>
                  <a:lnTo>
                    <a:pt x="213" y="1669"/>
                  </a:lnTo>
                  <a:lnTo>
                    <a:pt x="710" y="2165"/>
                  </a:lnTo>
                  <a:cubicBezTo>
                    <a:pt x="938" y="2428"/>
                    <a:pt x="1241" y="2546"/>
                    <a:pt x="1547" y="2546"/>
                  </a:cubicBezTo>
                  <a:cubicBezTo>
                    <a:pt x="2483" y="2546"/>
                    <a:pt x="3448" y="1444"/>
                    <a:pt x="2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7"/>
            <p:cNvSpPr/>
            <p:nvPr/>
          </p:nvSpPr>
          <p:spPr>
            <a:xfrm>
              <a:off x="1461223" y="2950855"/>
              <a:ext cx="98998" cy="150981"/>
            </a:xfrm>
            <a:custGeom>
              <a:avLst/>
              <a:gdLst/>
              <a:ahLst/>
              <a:cxnLst/>
              <a:rect l="l" t="t" r="r" b="b"/>
              <a:pathLst>
                <a:path w="4504" h="6869" extrusionOk="0">
                  <a:moveTo>
                    <a:pt x="0" y="0"/>
                  </a:moveTo>
                  <a:cubicBezTo>
                    <a:pt x="426" y="2698"/>
                    <a:pt x="3550" y="6176"/>
                    <a:pt x="2627" y="6851"/>
                  </a:cubicBezTo>
                  <a:cubicBezTo>
                    <a:pt x="2690" y="6863"/>
                    <a:pt x="2754" y="6869"/>
                    <a:pt x="2817" y="6869"/>
                  </a:cubicBezTo>
                  <a:cubicBezTo>
                    <a:pt x="3680" y="6869"/>
                    <a:pt x="4504" y="5786"/>
                    <a:pt x="3479" y="4828"/>
                  </a:cubicBezTo>
                  <a:cubicBezTo>
                    <a:pt x="2378" y="3798"/>
                    <a:pt x="1953" y="3727"/>
                    <a:pt x="1456" y="2840"/>
                  </a:cubicBezTo>
                  <a:cubicBezTo>
                    <a:pt x="923" y="1953"/>
                    <a:pt x="497" y="1172"/>
                    <a:pt x="497" y="1172"/>
                  </a:cubicBezTo>
                  <a:lnTo>
                    <a:pt x="249" y="49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7"/>
            <p:cNvSpPr/>
            <p:nvPr/>
          </p:nvSpPr>
          <p:spPr>
            <a:xfrm>
              <a:off x="1540021" y="2948525"/>
              <a:ext cx="98734" cy="90250"/>
            </a:xfrm>
            <a:custGeom>
              <a:avLst/>
              <a:gdLst/>
              <a:ahLst/>
              <a:cxnLst/>
              <a:rect l="l" t="t" r="r" b="b"/>
              <a:pathLst>
                <a:path w="4492" h="4106" extrusionOk="0">
                  <a:moveTo>
                    <a:pt x="1420" y="0"/>
                  </a:moveTo>
                  <a:cubicBezTo>
                    <a:pt x="781" y="674"/>
                    <a:pt x="0" y="2201"/>
                    <a:pt x="1100" y="3407"/>
                  </a:cubicBezTo>
                  <a:cubicBezTo>
                    <a:pt x="1518" y="3893"/>
                    <a:pt x="2055" y="4105"/>
                    <a:pt x="2551" y="4105"/>
                  </a:cubicBezTo>
                  <a:cubicBezTo>
                    <a:pt x="3614" y="4105"/>
                    <a:pt x="4492" y="3130"/>
                    <a:pt x="3620" y="1775"/>
                  </a:cubicBezTo>
                  <a:lnTo>
                    <a:pt x="3620" y="1775"/>
                  </a:lnTo>
                  <a:cubicBezTo>
                    <a:pt x="3763" y="2418"/>
                    <a:pt x="3091" y="3045"/>
                    <a:pt x="2409" y="3045"/>
                  </a:cubicBezTo>
                  <a:cubicBezTo>
                    <a:pt x="2074" y="3045"/>
                    <a:pt x="1736" y="2894"/>
                    <a:pt x="1491" y="2520"/>
                  </a:cubicBezTo>
                  <a:cubicBezTo>
                    <a:pt x="1171" y="2059"/>
                    <a:pt x="1029" y="1171"/>
                    <a:pt x="1029" y="1171"/>
                  </a:cubicBezTo>
                  <a:lnTo>
                    <a:pt x="1455" y="426"/>
                  </a:lnTo>
                  <a:lnTo>
                    <a:pt x="1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7"/>
            <p:cNvSpPr/>
            <p:nvPr/>
          </p:nvSpPr>
          <p:spPr>
            <a:xfrm>
              <a:off x="1433132" y="2808095"/>
              <a:ext cx="244989" cy="269145"/>
            </a:xfrm>
            <a:custGeom>
              <a:avLst/>
              <a:gdLst/>
              <a:ahLst/>
              <a:cxnLst/>
              <a:rect l="l" t="t" r="r" b="b"/>
              <a:pathLst>
                <a:path w="11146" h="12245" extrusionOk="0">
                  <a:moveTo>
                    <a:pt x="1953" y="0"/>
                  </a:moveTo>
                  <a:lnTo>
                    <a:pt x="1065" y="142"/>
                  </a:lnTo>
                  <a:lnTo>
                    <a:pt x="959" y="994"/>
                  </a:lnTo>
                  <a:cubicBezTo>
                    <a:pt x="1" y="6708"/>
                    <a:pt x="2982" y="10400"/>
                    <a:pt x="4650" y="11429"/>
                  </a:cubicBezTo>
                  <a:cubicBezTo>
                    <a:pt x="5519" y="11978"/>
                    <a:pt x="6446" y="12245"/>
                    <a:pt x="7326" y="12245"/>
                  </a:cubicBezTo>
                  <a:cubicBezTo>
                    <a:pt x="8495" y="12245"/>
                    <a:pt x="9580" y="11773"/>
                    <a:pt x="10329" y="10861"/>
                  </a:cubicBezTo>
                  <a:cubicBezTo>
                    <a:pt x="10861" y="10187"/>
                    <a:pt x="11145" y="9335"/>
                    <a:pt x="11039" y="8448"/>
                  </a:cubicBezTo>
                  <a:cubicBezTo>
                    <a:pt x="10968" y="7702"/>
                    <a:pt x="10648" y="6992"/>
                    <a:pt x="10116" y="6460"/>
                  </a:cubicBezTo>
                  <a:cubicBezTo>
                    <a:pt x="10045" y="6389"/>
                    <a:pt x="9939" y="6318"/>
                    <a:pt x="9868" y="6247"/>
                  </a:cubicBezTo>
                  <a:cubicBezTo>
                    <a:pt x="9372" y="5828"/>
                    <a:pt x="8767" y="5627"/>
                    <a:pt x="8167" y="5627"/>
                  </a:cubicBezTo>
                  <a:cubicBezTo>
                    <a:pt x="7393" y="5627"/>
                    <a:pt x="6625" y="5962"/>
                    <a:pt x="6105" y="6602"/>
                  </a:cubicBezTo>
                  <a:cubicBezTo>
                    <a:pt x="5360" y="7525"/>
                    <a:pt x="5467" y="8909"/>
                    <a:pt x="6425" y="9690"/>
                  </a:cubicBezTo>
                  <a:lnTo>
                    <a:pt x="6709" y="9335"/>
                  </a:lnTo>
                  <a:cubicBezTo>
                    <a:pt x="5963" y="8696"/>
                    <a:pt x="5857" y="7631"/>
                    <a:pt x="6460" y="6886"/>
                  </a:cubicBezTo>
                  <a:cubicBezTo>
                    <a:pt x="6900" y="6347"/>
                    <a:pt x="7530" y="6077"/>
                    <a:pt x="8168" y="6077"/>
                  </a:cubicBezTo>
                  <a:cubicBezTo>
                    <a:pt x="8664" y="6077"/>
                    <a:pt x="9164" y="6240"/>
                    <a:pt x="9584" y="6566"/>
                  </a:cubicBezTo>
                  <a:cubicBezTo>
                    <a:pt x="10152" y="7063"/>
                    <a:pt x="10542" y="7738"/>
                    <a:pt x="10613" y="8483"/>
                  </a:cubicBezTo>
                  <a:cubicBezTo>
                    <a:pt x="10684" y="9228"/>
                    <a:pt x="10436" y="9974"/>
                    <a:pt x="9974" y="10577"/>
                  </a:cubicBezTo>
                  <a:cubicBezTo>
                    <a:pt x="9267" y="11433"/>
                    <a:pt x="8326" y="11782"/>
                    <a:pt x="7371" y="11782"/>
                  </a:cubicBezTo>
                  <a:cubicBezTo>
                    <a:pt x="6504" y="11782"/>
                    <a:pt x="5625" y="11495"/>
                    <a:pt x="4899" y="11039"/>
                  </a:cubicBezTo>
                  <a:cubicBezTo>
                    <a:pt x="3337" y="10080"/>
                    <a:pt x="711" y="7418"/>
                    <a:pt x="1278" y="959"/>
                  </a:cubicBezTo>
                  <a:lnTo>
                    <a:pt x="1811" y="888"/>
                  </a:lnTo>
                  <a:lnTo>
                    <a:pt x="19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7"/>
            <p:cNvSpPr/>
            <p:nvPr/>
          </p:nvSpPr>
          <p:spPr>
            <a:xfrm>
              <a:off x="1303626" y="2911840"/>
              <a:ext cx="81172" cy="78051"/>
            </a:xfrm>
            <a:custGeom>
              <a:avLst/>
              <a:gdLst/>
              <a:ahLst/>
              <a:cxnLst/>
              <a:rect l="l" t="t" r="r" b="b"/>
              <a:pathLst>
                <a:path w="3693" h="3551" extrusionOk="0">
                  <a:moveTo>
                    <a:pt x="3692" y="1"/>
                  </a:moveTo>
                  <a:cubicBezTo>
                    <a:pt x="3692" y="1"/>
                    <a:pt x="2947" y="782"/>
                    <a:pt x="2556" y="1421"/>
                  </a:cubicBezTo>
                  <a:cubicBezTo>
                    <a:pt x="2380" y="1700"/>
                    <a:pt x="2197" y="1821"/>
                    <a:pt x="2061" y="1821"/>
                  </a:cubicBezTo>
                  <a:cubicBezTo>
                    <a:pt x="1870" y="1821"/>
                    <a:pt x="1772" y="1581"/>
                    <a:pt x="1917" y="1208"/>
                  </a:cubicBezTo>
                  <a:lnTo>
                    <a:pt x="1917" y="1208"/>
                  </a:lnTo>
                  <a:lnTo>
                    <a:pt x="1" y="3124"/>
                  </a:lnTo>
                  <a:cubicBezTo>
                    <a:pt x="18" y="3134"/>
                    <a:pt x="43" y="3139"/>
                    <a:pt x="77" y="3139"/>
                  </a:cubicBezTo>
                  <a:cubicBezTo>
                    <a:pt x="397" y="3139"/>
                    <a:pt x="1402" y="2707"/>
                    <a:pt x="1563" y="2450"/>
                  </a:cubicBezTo>
                  <a:lnTo>
                    <a:pt x="1563" y="2450"/>
                  </a:lnTo>
                  <a:cubicBezTo>
                    <a:pt x="1527" y="2805"/>
                    <a:pt x="2166" y="3302"/>
                    <a:pt x="2698" y="3550"/>
                  </a:cubicBezTo>
                  <a:cubicBezTo>
                    <a:pt x="2698" y="3550"/>
                    <a:pt x="2556" y="1882"/>
                    <a:pt x="3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7"/>
            <p:cNvSpPr/>
            <p:nvPr/>
          </p:nvSpPr>
          <p:spPr>
            <a:xfrm>
              <a:off x="1263073" y="2840845"/>
              <a:ext cx="170081" cy="53851"/>
            </a:xfrm>
            <a:custGeom>
              <a:avLst/>
              <a:gdLst/>
              <a:ahLst/>
              <a:cxnLst/>
              <a:rect l="l" t="t" r="r" b="b"/>
              <a:pathLst>
                <a:path w="7738" h="2450" extrusionOk="0">
                  <a:moveTo>
                    <a:pt x="7738" y="1"/>
                  </a:moveTo>
                  <a:cubicBezTo>
                    <a:pt x="7737" y="1"/>
                    <a:pt x="6351" y="421"/>
                    <a:pt x="4532" y="421"/>
                  </a:cubicBezTo>
                  <a:cubicBezTo>
                    <a:pt x="3987" y="421"/>
                    <a:pt x="3402" y="383"/>
                    <a:pt x="2804" y="285"/>
                  </a:cubicBezTo>
                  <a:cubicBezTo>
                    <a:pt x="2411" y="221"/>
                    <a:pt x="2025" y="167"/>
                    <a:pt x="1669" y="167"/>
                  </a:cubicBezTo>
                  <a:cubicBezTo>
                    <a:pt x="837" y="167"/>
                    <a:pt x="174" y="464"/>
                    <a:pt x="0" y="1634"/>
                  </a:cubicBezTo>
                  <a:cubicBezTo>
                    <a:pt x="865" y="2194"/>
                    <a:pt x="1735" y="2449"/>
                    <a:pt x="2611" y="2449"/>
                  </a:cubicBezTo>
                  <a:cubicBezTo>
                    <a:pt x="4287" y="2449"/>
                    <a:pt x="5990" y="1516"/>
                    <a:pt x="77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7"/>
            <p:cNvSpPr/>
            <p:nvPr/>
          </p:nvSpPr>
          <p:spPr>
            <a:xfrm>
              <a:off x="1339278" y="2721230"/>
              <a:ext cx="115725" cy="79897"/>
            </a:xfrm>
            <a:custGeom>
              <a:avLst/>
              <a:gdLst/>
              <a:ahLst/>
              <a:cxnLst/>
              <a:rect l="l" t="t" r="r" b="b"/>
              <a:pathLst>
                <a:path w="5265" h="3635" extrusionOk="0">
                  <a:moveTo>
                    <a:pt x="1480" y="0"/>
                  </a:moveTo>
                  <a:cubicBezTo>
                    <a:pt x="966" y="0"/>
                    <a:pt x="1" y="1881"/>
                    <a:pt x="1502" y="3029"/>
                  </a:cubicBezTo>
                  <a:cubicBezTo>
                    <a:pt x="2069" y="3483"/>
                    <a:pt x="2806" y="3635"/>
                    <a:pt x="3528" y="3635"/>
                  </a:cubicBezTo>
                  <a:cubicBezTo>
                    <a:pt x="4162" y="3635"/>
                    <a:pt x="4783" y="3517"/>
                    <a:pt x="5264" y="3384"/>
                  </a:cubicBezTo>
                  <a:cubicBezTo>
                    <a:pt x="5264" y="3384"/>
                    <a:pt x="2248" y="2852"/>
                    <a:pt x="1715" y="261"/>
                  </a:cubicBezTo>
                  <a:cubicBezTo>
                    <a:pt x="1673" y="80"/>
                    <a:pt x="1586"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7"/>
            <p:cNvSpPr/>
            <p:nvPr/>
          </p:nvSpPr>
          <p:spPr>
            <a:xfrm>
              <a:off x="1261556" y="2744726"/>
              <a:ext cx="64731" cy="62599"/>
            </a:xfrm>
            <a:custGeom>
              <a:avLst/>
              <a:gdLst/>
              <a:ahLst/>
              <a:cxnLst/>
              <a:rect l="l" t="t" r="r" b="b"/>
              <a:pathLst>
                <a:path w="2945" h="2848" extrusionOk="0">
                  <a:moveTo>
                    <a:pt x="1734" y="0"/>
                  </a:moveTo>
                  <a:cubicBezTo>
                    <a:pt x="577" y="0"/>
                    <a:pt x="0" y="1432"/>
                    <a:pt x="815" y="2138"/>
                  </a:cubicBezTo>
                  <a:lnTo>
                    <a:pt x="1311" y="2599"/>
                  </a:lnTo>
                  <a:lnTo>
                    <a:pt x="2057" y="2848"/>
                  </a:lnTo>
                  <a:cubicBezTo>
                    <a:pt x="795" y="2265"/>
                    <a:pt x="1834" y="415"/>
                    <a:pt x="2699" y="415"/>
                  </a:cubicBezTo>
                  <a:cubicBezTo>
                    <a:pt x="2783" y="415"/>
                    <a:pt x="2866" y="432"/>
                    <a:pt x="2944" y="470"/>
                  </a:cubicBezTo>
                  <a:cubicBezTo>
                    <a:pt x="2502" y="136"/>
                    <a:pt x="2090"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7"/>
            <p:cNvSpPr/>
            <p:nvPr/>
          </p:nvSpPr>
          <p:spPr>
            <a:xfrm>
              <a:off x="1180011" y="2736000"/>
              <a:ext cx="153289" cy="86931"/>
            </a:xfrm>
            <a:custGeom>
              <a:avLst/>
              <a:gdLst/>
              <a:ahLst/>
              <a:cxnLst/>
              <a:rect l="l" t="t" r="r" b="b"/>
              <a:pathLst>
                <a:path w="6974" h="3955" extrusionOk="0">
                  <a:moveTo>
                    <a:pt x="1198" y="0"/>
                  </a:moveTo>
                  <a:cubicBezTo>
                    <a:pt x="523" y="0"/>
                    <a:pt x="1" y="690"/>
                    <a:pt x="123" y="1328"/>
                  </a:cubicBezTo>
                  <a:cubicBezTo>
                    <a:pt x="205" y="1210"/>
                    <a:pt x="334" y="1158"/>
                    <a:pt x="501" y="1158"/>
                  </a:cubicBezTo>
                  <a:cubicBezTo>
                    <a:pt x="1628" y="1158"/>
                    <a:pt x="4524" y="3501"/>
                    <a:pt x="6858" y="3901"/>
                  </a:cubicBezTo>
                  <a:lnTo>
                    <a:pt x="6858" y="3901"/>
                  </a:lnTo>
                  <a:lnTo>
                    <a:pt x="6441" y="3706"/>
                  </a:lnTo>
                  <a:lnTo>
                    <a:pt x="5802" y="3458"/>
                  </a:lnTo>
                  <a:cubicBezTo>
                    <a:pt x="5802" y="3458"/>
                    <a:pt x="5021" y="2996"/>
                    <a:pt x="4134" y="2499"/>
                  </a:cubicBezTo>
                  <a:cubicBezTo>
                    <a:pt x="3211" y="2003"/>
                    <a:pt x="3176" y="1577"/>
                    <a:pt x="2147" y="476"/>
                  </a:cubicBezTo>
                  <a:cubicBezTo>
                    <a:pt x="1829" y="137"/>
                    <a:pt x="1499" y="0"/>
                    <a:pt x="1198" y="0"/>
                  </a:cubicBezTo>
                  <a:close/>
                  <a:moveTo>
                    <a:pt x="6858" y="3901"/>
                  </a:moveTo>
                  <a:lnTo>
                    <a:pt x="6974" y="3955"/>
                  </a:lnTo>
                  <a:lnTo>
                    <a:pt x="6974" y="3919"/>
                  </a:lnTo>
                  <a:cubicBezTo>
                    <a:pt x="6935" y="3914"/>
                    <a:pt x="6897" y="3908"/>
                    <a:pt x="6858" y="39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7"/>
            <p:cNvSpPr/>
            <p:nvPr/>
          </p:nvSpPr>
          <p:spPr>
            <a:xfrm>
              <a:off x="1233554" y="2656740"/>
              <a:ext cx="102097" cy="75325"/>
            </a:xfrm>
            <a:custGeom>
              <a:avLst/>
              <a:gdLst/>
              <a:ahLst/>
              <a:cxnLst/>
              <a:rect l="l" t="t" r="r" b="b"/>
              <a:pathLst>
                <a:path w="4645" h="3427" extrusionOk="0">
                  <a:moveTo>
                    <a:pt x="1815" y="1"/>
                  </a:moveTo>
                  <a:cubicBezTo>
                    <a:pt x="527" y="1"/>
                    <a:pt x="1" y="1818"/>
                    <a:pt x="1201" y="2876"/>
                  </a:cubicBezTo>
                  <a:cubicBezTo>
                    <a:pt x="1653" y="3276"/>
                    <a:pt x="2142" y="3427"/>
                    <a:pt x="2614" y="3427"/>
                  </a:cubicBezTo>
                  <a:cubicBezTo>
                    <a:pt x="3441" y="3427"/>
                    <a:pt x="4215" y="2963"/>
                    <a:pt x="4644" y="2556"/>
                  </a:cubicBezTo>
                  <a:lnTo>
                    <a:pt x="4218" y="2521"/>
                  </a:lnTo>
                  <a:lnTo>
                    <a:pt x="3473" y="2947"/>
                  </a:lnTo>
                  <a:cubicBezTo>
                    <a:pt x="3473" y="2947"/>
                    <a:pt x="2550" y="2805"/>
                    <a:pt x="2124" y="2485"/>
                  </a:cubicBezTo>
                  <a:cubicBezTo>
                    <a:pt x="1058" y="1786"/>
                    <a:pt x="1805" y="336"/>
                    <a:pt x="2693" y="336"/>
                  </a:cubicBezTo>
                  <a:cubicBezTo>
                    <a:pt x="2751" y="336"/>
                    <a:pt x="2810" y="342"/>
                    <a:pt x="2869" y="356"/>
                  </a:cubicBezTo>
                  <a:cubicBezTo>
                    <a:pt x="2483" y="107"/>
                    <a:pt x="2127" y="1"/>
                    <a:pt x="1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7"/>
            <p:cNvSpPr/>
            <p:nvPr/>
          </p:nvSpPr>
          <p:spPr>
            <a:xfrm>
              <a:off x="1196759" y="2607329"/>
              <a:ext cx="278531" cy="226702"/>
            </a:xfrm>
            <a:custGeom>
              <a:avLst/>
              <a:gdLst/>
              <a:ahLst/>
              <a:cxnLst/>
              <a:rect l="l" t="t" r="r" b="b"/>
              <a:pathLst>
                <a:path w="12672" h="10314" extrusionOk="0">
                  <a:moveTo>
                    <a:pt x="3965" y="1"/>
                  </a:moveTo>
                  <a:cubicBezTo>
                    <a:pt x="3185" y="1"/>
                    <a:pt x="2445" y="253"/>
                    <a:pt x="1846" y="758"/>
                  </a:cubicBezTo>
                  <a:cubicBezTo>
                    <a:pt x="249" y="2071"/>
                    <a:pt x="0" y="4414"/>
                    <a:pt x="1278" y="6437"/>
                  </a:cubicBezTo>
                  <a:cubicBezTo>
                    <a:pt x="2170" y="7882"/>
                    <a:pt x="5060" y="10314"/>
                    <a:pt x="9534" y="10314"/>
                  </a:cubicBezTo>
                  <a:cubicBezTo>
                    <a:pt x="10223" y="10314"/>
                    <a:pt x="10950" y="10256"/>
                    <a:pt x="11713" y="10128"/>
                  </a:cubicBezTo>
                  <a:lnTo>
                    <a:pt x="11677" y="10128"/>
                  </a:lnTo>
                  <a:lnTo>
                    <a:pt x="12565" y="10022"/>
                  </a:lnTo>
                  <a:lnTo>
                    <a:pt x="12671" y="9134"/>
                  </a:lnTo>
                  <a:lnTo>
                    <a:pt x="11819" y="9276"/>
                  </a:lnTo>
                  <a:lnTo>
                    <a:pt x="11748" y="9773"/>
                  </a:lnTo>
                  <a:cubicBezTo>
                    <a:pt x="11099" y="9834"/>
                    <a:pt x="10487" y="9862"/>
                    <a:pt x="9913" y="9862"/>
                  </a:cubicBezTo>
                  <a:cubicBezTo>
                    <a:pt x="4744" y="9862"/>
                    <a:pt x="2531" y="7594"/>
                    <a:pt x="1668" y="6188"/>
                  </a:cubicBezTo>
                  <a:cubicBezTo>
                    <a:pt x="710" y="4627"/>
                    <a:pt x="462" y="2462"/>
                    <a:pt x="2130" y="1113"/>
                  </a:cubicBezTo>
                  <a:cubicBezTo>
                    <a:pt x="2658" y="678"/>
                    <a:pt x="3267" y="461"/>
                    <a:pt x="3911" y="461"/>
                  </a:cubicBezTo>
                  <a:cubicBezTo>
                    <a:pt x="4003" y="461"/>
                    <a:pt x="4095" y="465"/>
                    <a:pt x="4188" y="474"/>
                  </a:cubicBezTo>
                  <a:cubicBezTo>
                    <a:pt x="4969" y="545"/>
                    <a:pt x="5644" y="935"/>
                    <a:pt x="6105" y="1503"/>
                  </a:cubicBezTo>
                  <a:cubicBezTo>
                    <a:pt x="6886" y="2462"/>
                    <a:pt x="6744" y="3846"/>
                    <a:pt x="5821" y="4627"/>
                  </a:cubicBezTo>
                  <a:cubicBezTo>
                    <a:pt x="5497" y="4889"/>
                    <a:pt x="5107" y="5017"/>
                    <a:pt x="4719" y="5017"/>
                  </a:cubicBezTo>
                  <a:cubicBezTo>
                    <a:pt x="4214" y="5017"/>
                    <a:pt x="3713" y="4800"/>
                    <a:pt x="3372" y="4378"/>
                  </a:cubicBezTo>
                  <a:lnTo>
                    <a:pt x="3017" y="4662"/>
                  </a:lnTo>
                  <a:cubicBezTo>
                    <a:pt x="3456" y="5201"/>
                    <a:pt x="4087" y="5471"/>
                    <a:pt x="4718" y="5471"/>
                  </a:cubicBezTo>
                  <a:cubicBezTo>
                    <a:pt x="5209" y="5471"/>
                    <a:pt x="5701" y="5308"/>
                    <a:pt x="6105" y="4982"/>
                  </a:cubicBezTo>
                  <a:cubicBezTo>
                    <a:pt x="7241" y="4023"/>
                    <a:pt x="7418" y="2355"/>
                    <a:pt x="6460" y="1219"/>
                  </a:cubicBezTo>
                  <a:cubicBezTo>
                    <a:pt x="6389" y="1113"/>
                    <a:pt x="6318" y="1042"/>
                    <a:pt x="6247" y="971"/>
                  </a:cubicBezTo>
                  <a:cubicBezTo>
                    <a:pt x="5715" y="439"/>
                    <a:pt x="5005" y="119"/>
                    <a:pt x="4259" y="13"/>
                  </a:cubicBezTo>
                  <a:cubicBezTo>
                    <a:pt x="4161" y="5"/>
                    <a:pt x="4063" y="1"/>
                    <a:pt x="3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7"/>
            <p:cNvSpPr/>
            <p:nvPr/>
          </p:nvSpPr>
          <p:spPr>
            <a:xfrm>
              <a:off x="1294263" y="2898586"/>
              <a:ext cx="78051" cy="81941"/>
            </a:xfrm>
            <a:custGeom>
              <a:avLst/>
              <a:gdLst/>
              <a:ahLst/>
              <a:cxnLst/>
              <a:rect l="l" t="t" r="r" b="b"/>
              <a:pathLst>
                <a:path w="3551" h="3728" extrusionOk="0">
                  <a:moveTo>
                    <a:pt x="3550" y="0"/>
                  </a:moveTo>
                  <a:cubicBezTo>
                    <a:pt x="2036" y="943"/>
                    <a:pt x="660" y="1035"/>
                    <a:pt x="181" y="1035"/>
                  </a:cubicBezTo>
                  <a:cubicBezTo>
                    <a:pt x="64" y="1035"/>
                    <a:pt x="1" y="1030"/>
                    <a:pt x="1" y="1030"/>
                  </a:cubicBezTo>
                  <a:lnTo>
                    <a:pt x="1" y="1030"/>
                  </a:lnTo>
                  <a:cubicBezTo>
                    <a:pt x="237" y="1535"/>
                    <a:pt x="696" y="2135"/>
                    <a:pt x="1045" y="2135"/>
                  </a:cubicBezTo>
                  <a:cubicBezTo>
                    <a:pt x="1064" y="2135"/>
                    <a:pt x="1083" y="2134"/>
                    <a:pt x="1101" y="2130"/>
                  </a:cubicBezTo>
                  <a:lnTo>
                    <a:pt x="1101" y="2130"/>
                  </a:lnTo>
                  <a:cubicBezTo>
                    <a:pt x="817" y="2308"/>
                    <a:pt x="320" y="3550"/>
                    <a:pt x="427" y="3727"/>
                  </a:cubicBezTo>
                  <a:lnTo>
                    <a:pt x="2343" y="1811"/>
                  </a:lnTo>
                  <a:lnTo>
                    <a:pt x="2343" y="1811"/>
                  </a:lnTo>
                  <a:cubicBezTo>
                    <a:pt x="2224" y="1857"/>
                    <a:pt x="2119" y="1877"/>
                    <a:pt x="2030" y="1877"/>
                  </a:cubicBezTo>
                  <a:cubicBezTo>
                    <a:pt x="1643" y="1877"/>
                    <a:pt x="1575" y="1489"/>
                    <a:pt x="2095" y="1172"/>
                  </a:cubicBezTo>
                  <a:cubicBezTo>
                    <a:pt x="2769" y="781"/>
                    <a:pt x="3550" y="1"/>
                    <a:pt x="3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7"/>
            <p:cNvSpPr/>
            <p:nvPr/>
          </p:nvSpPr>
          <p:spPr>
            <a:xfrm>
              <a:off x="1962850" y="3060073"/>
              <a:ext cx="117044" cy="145903"/>
            </a:xfrm>
            <a:custGeom>
              <a:avLst/>
              <a:gdLst/>
              <a:ahLst/>
              <a:cxnLst/>
              <a:rect l="l" t="t" r="r" b="b"/>
              <a:pathLst>
                <a:path w="5325" h="6638" extrusionOk="0">
                  <a:moveTo>
                    <a:pt x="0" y="0"/>
                  </a:moveTo>
                  <a:cubicBezTo>
                    <a:pt x="249" y="3514"/>
                    <a:pt x="1384" y="6034"/>
                    <a:pt x="4330" y="6638"/>
                  </a:cubicBezTo>
                  <a:cubicBezTo>
                    <a:pt x="5324" y="5253"/>
                    <a:pt x="4366" y="4473"/>
                    <a:pt x="3266" y="3692"/>
                  </a:cubicBezTo>
                  <a:cubicBezTo>
                    <a:pt x="1136" y="2166"/>
                    <a:pt x="0"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7"/>
            <p:cNvSpPr/>
            <p:nvPr/>
          </p:nvSpPr>
          <p:spPr>
            <a:xfrm>
              <a:off x="1979225" y="3012487"/>
              <a:ext cx="121132" cy="53587"/>
            </a:xfrm>
            <a:custGeom>
              <a:avLst/>
              <a:gdLst/>
              <a:ahLst/>
              <a:cxnLst/>
              <a:rect l="l" t="t" r="r" b="b"/>
              <a:pathLst>
                <a:path w="5511" h="2438" extrusionOk="0">
                  <a:moveTo>
                    <a:pt x="1" y="0"/>
                  </a:moveTo>
                  <a:cubicBezTo>
                    <a:pt x="533" y="959"/>
                    <a:pt x="1562" y="2236"/>
                    <a:pt x="2911" y="2414"/>
                  </a:cubicBezTo>
                  <a:cubicBezTo>
                    <a:pt x="3026" y="2430"/>
                    <a:pt x="3136" y="2438"/>
                    <a:pt x="3242" y="2438"/>
                  </a:cubicBezTo>
                  <a:cubicBezTo>
                    <a:pt x="5035" y="2438"/>
                    <a:pt x="5511" y="240"/>
                    <a:pt x="4939" y="240"/>
                  </a:cubicBezTo>
                  <a:cubicBezTo>
                    <a:pt x="4878" y="240"/>
                    <a:pt x="4805" y="265"/>
                    <a:pt x="4721" y="320"/>
                  </a:cubicBezTo>
                  <a:cubicBezTo>
                    <a:pt x="4083" y="731"/>
                    <a:pt x="3419" y="877"/>
                    <a:pt x="2796" y="877"/>
                  </a:cubicBezTo>
                  <a:cubicBezTo>
                    <a:pt x="1272" y="877"/>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7"/>
            <p:cNvSpPr/>
            <p:nvPr/>
          </p:nvSpPr>
          <p:spPr>
            <a:xfrm>
              <a:off x="2075959" y="3074888"/>
              <a:ext cx="73062" cy="59390"/>
            </a:xfrm>
            <a:custGeom>
              <a:avLst/>
              <a:gdLst/>
              <a:ahLst/>
              <a:cxnLst/>
              <a:rect l="l" t="t" r="r" b="b"/>
              <a:pathLst>
                <a:path w="3324" h="2702" extrusionOk="0">
                  <a:moveTo>
                    <a:pt x="1030" y="1"/>
                  </a:moveTo>
                  <a:lnTo>
                    <a:pt x="1030" y="1"/>
                  </a:lnTo>
                  <a:cubicBezTo>
                    <a:pt x="1897" y="290"/>
                    <a:pt x="1515" y="2381"/>
                    <a:pt x="382" y="2381"/>
                  </a:cubicBezTo>
                  <a:cubicBezTo>
                    <a:pt x="263" y="2381"/>
                    <a:pt x="136" y="2358"/>
                    <a:pt x="1" y="2308"/>
                  </a:cubicBezTo>
                  <a:lnTo>
                    <a:pt x="1" y="2308"/>
                  </a:lnTo>
                  <a:lnTo>
                    <a:pt x="675" y="2698"/>
                  </a:lnTo>
                  <a:lnTo>
                    <a:pt x="1385" y="2698"/>
                  </a:lnTo>
                  <a:cubicBezTo>
                    <a:pt x="1414" y="2701"/>
                    <a:pt x="1443" y="2702"/>
                    <a:pt x="1471" y="2702"/>
                  </a:cubicBezTo>
                  <a:cubicBezTo>
                    <a:pt x="2793" y="2702"/>
                    <a:pt x="3323" y="314"/>
                    <a:pt x="1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7"/>
            <p:cNvSpPr/>
            <p:nvPr/>
          </p:nvSpPr>
          <p:spPr>
            <a:xfrm>
              <a:off x="2046308" y="3117793"/>
              <a:ext cx="163685" cy="66336"/>
            </a:xfrm>
            <a:custGeom>
              <a:avLst/>
              <a:gdLst/>
              <a:ahLst/>
              <a:cxnLst/>
              <a:rect l="l" t="t" r="r" b="b"/>
              <a:pathLst>
                <a:path w="7447" h="3018" extrusionOk="0">
                  <a:moveTo>
                    <a:pt x="1" y="1"/>
                  </a:moveTo>
                  <a:lnTo>
                    <a:pt x="1" y="1"/>
                  </a:lnTo>
                  <a:cubicBezTo>
                    <a:pt x="2202" y="1634"/>
                    <a:pt x="6887" y="1882"/>
                    <a:pt x="6709" y="3018"/>
                  </a:cubicBezTo>
                  <a:cubicBezTo>
                    <a:pt x="7446" y="2491"/>
                    <a:pt x="7385" y="959"/>
                    <a:pt x="5908" y="959"/>
                  </a:cubicBezTo>
                  <a:cubicBezTo>
                    <a:pt x="5891" y="959"/>
                    <a:pt x="5874" y="959"/>
                    <a:pt x="5857" y="959"/>
                  </a:cubicBezTo>
                  <a:cubicBezTo>
                    <a:pt x="4861" y="1006"/>
                    <a:pt x="4394" y="1128"/>
                    <a:pt x="3903" y="1128"/>
                  </a:cubicBezTo>
                  <a:cubicBezTo>
                    <a:pt x="3642" y="1128"/>
                    <a:pt x="3375" y="1093"/>
                    <a:pt x="3018" y="995"/>
                  </a:cubicBezTo>
                  <a:cubicBezTo>
                    <a:pt x="2024" y="746"/>
                    <a:pt x="1172" y="498"/>
                    <a:pt x="1172" y="498"/>
                  </a:cubicBezTo>
                  <a:lnTo>
                    <a:pt x="533" y="21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7"/>
            <p:cNvSpPr/>
            <p:nvPr/>
          </p:nvSpPr>
          <p:spPr>
            <a:xfrm>
              <a:off x="2122777" y="3031983"/>
              <a:ext cx="110537" cy="65632"/>
            </a:xfrm>
            <a:custGeom>
              <a:avLst/>
              <a:gdLst/>
              <a:ahLst/>
              <a:cxnLst/>
              <a:rect l="l" t="t" r="r" b="b"/>
              <a:pathLst>
                <a:path w="5029" h="2986" extrusionOk="0">
                  <a:moveTo>
                    <a:pt x="2769" y="1"/>
                  </a:moveTo>
                  <a:lnTo>
                    <a:pt x="2769" y="1"/>
                  </a:lnTo>
                  <a:cubicBezTo>
                    <a:pt x="3565" y="499"/>
                    <a:pt x="3182" y="2083"/>
                    <a:pt x="2055" y="2083"/>
                  </a:cubicBezTo>
                  <a:cubicBezTo>
                    <a:pt x="1977" y="2083"/>
                    <a:pt x="1896" y="2075"/>
                    <a:pt x="1810" y="2059"/>
                  </a:cubicBezTo>
                  <a:cubicBezTo>
                    <a:pt x="1278" y="1953"/>
                    <a:pt x="533" y="1385"/>
                    <a:pt x="533" y="1385"/>
                  </a:cubicBezTo>
                  <a:lnTo>
                    <a:pt x="284" y="604"/>
                  </a:lnTo>
                  <a:lnTo>
                    <a:pt x="0" y="320"/>
                  </a:lnTo>
                  <a:lnTo>
                    <a:pt x="0" y="320"/>
                  </a:lnTo>
                  <a:cubicBezTo>
                    <a:pt x="0" y="1243"/>
                    <a:pt x="533" y="2840"/>
                    <a:pt x="2165" y="2982"/>
                  </a:cubicBezTo>
                  <a:cubicBezTo>
                    <a:pt x="2207" y="2984"/>
                    <a:pt x="2247" y="2985"/>
                    <a:pt x="2288" y="2985"/>
                  </a:cubicBezTo>
                  <a:cubicBezTo>
                    <a:pt x="4223" y="2985"/>
                    <a:pt x="5029" y="522"/>
                    <a:pt x="2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7"/>
            <p:cNvSpPr/>
            <p:nvPr/>
          </p:nvSpPr>
          <p:spPr>
            <a:xfrm>
              <a:off x="1944123" y="2980506"/>
              <a:ext cx="315193" cy="164960"/>
            </a:xfrm>
            <a:custGeom>
              <a:avLst/>
              <a:gdLst/>
              <a:ahLst/>
              <a:cxnLst/>
              <a:rect l="l" t="t" r="r" b="b"/>
              <a:pathLst>
                <a:path w="14340" h="7505" extrusionOk="0">
                  <a:moveTo>
                    <a:pt x="10542" y="0"/>
                  </a:moveTo>
                  <a:cubicBezTo>
                    <a:pt x="9051" y="142"/>
                    <a:pt x="7986" y="1455"/>
                    <a:pt x="8128" y="2946"/>
                  </a:cubicBezTo>
                  <a:cubicBezTo>
                    <a:pt x="8229" y="4053"/>
                    <a:pt x="9218" y="4907"/>
                    <a:pt x="10315" y="4907"/>
                  </a:cubicBezTo>
                  <a:cubicBezTo>
                    <a:pt x="10379" y="4907"/>
                    <a:pt x="10442" y="4904"/>
                    <a:pt x="10506" y="4898"/>
                  </a:cubicBezTo>
                  <a:lnTo>
                    <a:pt x="10471" y="4437"/>
                  </a:lnTo>
                  <a:cubicBezTo>
                    <a:pt x="10424" y="4440"/>
                    <a:pt x="10378" y="4442"/>
                    <a:pt x="10333" y="4442"/>
                  </a:cubicBezTo>
                  <a:cubicBezTo>
                    <a:pt x="9435" y="4442"/>
                    <a:pt x="8691" y="3787"/>
                    <a:pt x="8590" y="2875"/>
                  </a:cubicBezTo>
                  <a:cubicBezTo>
                    <a:pt x="8448" y="1668"/>
                    <a:pt x="9371" y="568"/>
                    <a:pt x="10577" y="462"/>
                  </a:cubicBezTo>
                  <a:cubicBezTo>
                    <a:pt x="10670" y="453"/>
                    <a:pt x="10764" y="448"/>
                    <a:pt x="10856" y="448"/>
                  </a:cubicBezTo>
                  <a:cubicBezTo>
                    <a:pt x="11506" y="448"/>
                    <a:pt x="12139" y="666"/>
                    <a:pt x="12636" y="1100"/>
                  </a:cubicBezTo>
                  <a:cubicBezTo>
                    <a:pt x="13239" y="1562"/>
                    <a:pt x="13594" y="2236"/>
                    <a:pt x="13665" y="3017"/>
                  </a:cubicBezTo>
                  <a:cubicBezTo>
                    <a:pt x="13878" y="5147"/>
                    <a:pt x="12174" y="6531"/>
                    <a:pt x="10400" y="6921"/>
                  </a:cubicBezTo>
                  <a:cubicBezTo>
                    <a:pt x="9999" y="7018"/>
                    <a:pt x="9499" y="7092"/>
                    <a:pt x="8916" y="7092"/>
                  </a:cubicBezTo>
                  <a:cubicBezTo>
                    <a:pt x="6920" y="7092"/>
                    <a:pt x="3961" y="6217"/>
                    <a:pt x="746" y="2343"/>
                  </a:cubicBezTo>
                  <a:lnTo>
                    <a:pt x="1065" y="1917"/>
                  </a:lnTo>
                  <a:lnTo>
                    <a:pt x="533" y="1207"/>
                  </a:lnTo>
                  <a:lnTo>
                    <a:pt x="0" y="1917"/>
                  </a:lnTo>
                  <a:lnTo>
                    <a:pt x="533" y="2627"/>
                  </a:lnTo>
                  <a:cubicBezTo>
                    <a:pt x="3311" y="6487"/>
                    <a:pt x="7006" y="7504"/>
                    <a:pt x="9272" y="7504"/>
                  </a:cubicBezTo>
                  <a:cubicBezTo>
                    <a:pt x="9756" y="7504"/>
                    <a:pt x="10175" y="7458"/>
                    <a:pt x="10506" y="7383"/>
                  </a:cubicBezTo>
                  <a:cubicBezTo>
                    <a:pt x="12849" y="6815"/>
                    <a:pt x="14340" y="5005"/>
                    <a:pt x="14127" y="2946"/>
                  </a:cubicBezTo>
                  <a:cubicBezTo>
                    <a:pt x="14056" y="2094"/>
                    <a:pt x="13630" y="1278"/>
                    <a:pt x="12955" y="746"/>
                  </a:cubicBezTo>
                  <a:cubicBezTo>
                    <a:pt x="12352" y="249"/>
                    <a:pt x="11607" y="0"/>
                    <a:pt x="10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7"/>
            <p:cNvSpPr/>
            <p:nvPr/>
          </p:nvSpPr>
          <p:spPr>
            <a:xfrm>
              <a:off x="1955817" y="3144323"/>
              <a:ext cx="48400" cy="106911"/>
            </a:xfrm>
            <a:custGeom>
              <a:avLst/>
              <a:gdLst/>
              <a:ahLst/>
              <a:cxnLst/>
              <a:rect l="l" t="t" r="r" b="b"/>
              <a:pathLst>
                <a:path w="2202" h="4864" extrusionOk="0">
                  <a:moveTo>
                    <a:pt x="391" y="1"/>
                  </a:moveTo>
                  <a:lnTo>
                    <a:pt x="391" y="1"/>
                  </a:lnTo>
                  <a:cubicBezTo>
                    <a:pt x="391" y="1"/>
                    <a:pt x="427" y="1101"/>
                    <a:pt x="604" y="1846"/>
                  </a:cubicBezTo>
                  <a:cubicBezTo>
                    <a:pt x="705" y="2271"/>
                    <a:pt x="587" y="2500"/>
                    <a:pt x="415" y="2500"/>
                  </a:cubicBezTo>
                  <a:cubicBezTo>
                    <a:pt x="284" y="2500"/>
                    <a:pt x="123" y="2370"/>
                    <a:pt x="1" y="2095"/>
                  </a:cubicBezTo>
                  <a:lnTo>
                    <a:pt x="1" y="4863"/>
                  </a:lnTo>
                  <a:cubicBezTo>
                    <a:pt x="214" y="4792"/>
                    <a:pt x="711" y="3586"/>
                    <a:pt x="640" y="3231"/>
                  </a:cubicBezTo>
                  <a:lnTo>
                    <a:pt x="640" y="3231"/>
                  </a:lnTo>
                  <a:cubicBezTo>
                    <a:pt x="739" y="3363"/>
                    <a:pt x="960" y="3418"/>
                    <a:pt x="1226" y="3418"/>
                  </a:cubicBezTo>
                  <a:cubicBezTo>
                    <a:pt x="1533" y="3418"/>
                    <a:pt x="1897" y="3345"/>
                    <a:pt x="2201" y="3231"/>
                  </a:cubicBezTo>
                  <a:cubicBezTo>
                    <a:pt x="2201" y="3231"/>
                    <a:pt x="888" y="2166"/>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7"/>
            <p:cNvSpPr/>
            <p:nvPr/>
          </p:nvSpPr>
          <p:spPr>
            <a:xfrm>
              <a:off x="1831784" y="3060073"/>
              <a:ext cx="116252" cy="145903"/>
            </a:xfrm>
            <a:custGeom>
              <a:avLst/>
              <a:gdLst/>
              <a:ahLst/>
              <a:cxnLst/>
              <a:rect l="l" t="t" r="r" b="b"/>
              <a:pathLst>
                <a:path w="5289" h="6638" extrusionOk="0">
                  <a:moveTo>
                    <a:pt x="5289" y="0"/>
                  </a:moveTo>
                  <a:cubicBezTo>
                    <a:pt x="5289" y="1"/>
                    <a:pt x="4153" y="2166"/>
                    <a:pt x="2024" y="3692"/>
                  </a:cubicBezTo>
                  <a:cubicBezTo>
                    <a:pt x="959" y="4473"/>
                    <a:pt x="0" y="5253"/>
                    <a:pt x="994" y="6638"/>
                  </a:cubicBezTo>
                  <a:cubicBezTo>
                    <a:pt x="3940" y="6034"/>
                    <a:pt x="5040" y="3514"/>
                    <a:pt x="5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7"/>
            <p:cNvSpPr/>
            <p:nvPr/>
          </p:nvSpPr>
          <p:spPr>
            <a:xfrm>
              <a:off x="1810529" y="3012487"/>
              <a:ext cx="121132" cy="53587"/>
            </a:xfrm>
            <a:custGeom>
              <a:avLst/>
              <a:gdLst/>
              <a:ahLst/>
              <a:cxnLst/>
              <a:rect l="l" t="t" r="r" b="b"/>
              <a:pathLst>
                <a:path w="5511" h="2438" extrusionOk="0">
                  <a:moveTo>
                    <a:pt x="5511" y="0"/>
                  </a:moveTo>
                  <a:cubicBezTo>
                    <a:pt x="5510" y="1"/>
                    <a:pt x="4257" y="877"/>
                    <a:pt x="2730" y="877"/>
                  </a:cubicBezTo>
                  <a:cubicBezTo>
                    <a:pt x="2107" y="877"/>
                    <a:pt x="1438" y="731"/>
                    <a:pt x="790" y="320"/>
                  </a:cubicBezTo>
                  <a:cubicBezTo>
                    <a:pt x="706" y="265"/>
                    <a:pt x="633" y="240"/>
                    <a:pt x="572" y="240"/>
                  </a:cubicBezTo>
                  <a:cubicBezTo>
                    <a:pt x="0" y="240"/>
                    <a:pt x="476" y="2438"/>
                    <a:pt x="2270" y="2438"/>
                  </a:cubicBezTo>
                  <a:cubicBezTo>
                    <a:pt x="2375" y="2438"/>
                    <a:pt x="2485" y="2430"/>
                    <a:pt x="2600" y="2414"/>
                  </a:cubicBezTo>
                  <a:cubicBezTo>
                    <a:pt x="3984" y="2236"/>
                    <a:pt x="5014" y="959"/>
                    <a:pt x="5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7"/>
            <p:cNvSpPr/>
            <p:nvPr/>
          </p:nvSpPr>
          <p:spPr>
            <a:xfrm>
              <a:off x="1761865" y="3074888"/>
              <a:ext cx="73062" cy="59390"/>
            </a:xfrm>
            <a:custGeom>
              <a:avLst/>
              <a:gdLst/>
              <a:ahLst/>
              <a:cxnLst/>
              <a:rect l="l" t="t" r="r" b="b"/>
              <a:pathLst>
                <a:path w="3324" h="2702" extrusionOk="0">
                  <a:moveTo>
                    <a:pt x="2294" y="1"/>
                  </a:moveTo>
                  <a:cubicBezTo>
                    <a:pt x="1" y="314"/>
                    <a:pt x="531" y="2702"/>
                    <a:pt x="1887" y="2702"/>
                  </a:cubicBezTo>
                  <a:cubicBezTo>
                    <a:pt x="1916" y="2702"/>
                    <a:pt x="1945" y="2701"/>
                    <a:pt x="1975" y="2698"/>
                  </a:cubicBezTo>
                  <a:lnTo>
                    <a:pt x="2649" y="2698"/>
                  </a:lnTo>
                  <a:lnTo>
                    <a:pt x="3323" y="2308"/>
                  </a:lnTo>
                  <a:lnTo>
                    <a:pt x="3323" y="2308"/>
                  </a:lnTo>
                  <a:cubicBezTo>
                    <a:pt x="3189" y="2358"/>
                    <a:pt x="3061" y="2381"/>
                    <a:pt x="2943" y="2381"/>
                  </a:cubicBezTo>
                  <a:cubicBezTo>
                    <a:pt x="1810" y="2381"/>
                    <a:pt x="1427" y="290"/>
                    <a:pt x="2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7"/>
            <p:cNvSpPr/>
            <p:nvPr/>
          </p:nvSpPr>
          <p:spPr>
            <a:xfrm>
              <a:off x="1700915" y="3117793"/>
              <a:ext cx="164432" cy="66336"/>
            </a:xfrm>
            <a:custGeom>
              <a:avLst/>
              <a:gdLst/>
              <a:ahLst/>
              <a:cxnLst/>
              <a:rect l="l" t="t" r="r" b="b"/>
              <a:pathLst>
                <a:path w="7481" h="3018" extrusionOk="0">
                  <a:moveTo>
                    <a:pt x="7481" y="1"/>
                  </a:moveTo>
                  <a:lnTo>
                    <a:pt x="6913" y="214"/>
                  </a:lnTo>
                  <a:lnTo>
                    <a:pt x="6274" y="498"/>
                  </a:lnTo>
                  <a:cubicBezTo>
                    <a:pt x="6274" y="498"/>
                    <a:pt x="5422" y="746"/>
                    <a:pt x="4428" y="995"/>
                  </a:cubicBezTo>
                  <a:cubicBezTo>
                    <a:pt x="4084" y="1093"/>
                    <a:pt x="3820" y="1128"/>
                    <a:pt x="3560" y="1128"/>
                  </a:cubicBezTo>
                  <a:cubicBezTo>
                    <a:pt x="3072" y="1128"/>
                    <a:pt x="2598" y="1006"/>
                    <a:pt x="1624" y="959"/>
                  </a:cubicBezTo>
                  <a:cubicBezTo>
                    <a:pt x="1607" y="959"/>
                    <a:pt x="1590" y="959"/>
                    <a:pt x="1574" y="959"/>
                  </a:cubicBezTo>
                  <a:cubicBezTo>
                    <a:pt x="96" y="959"/>
                    <a:pt x="0" y="2491"/>
                    <a:pt x="773" y="3018"/>
                  </a:cubicBezTo>
                  <a:cubicBezTo>
                    <a:pt x="595" y="1882"/>
                    <a:pt x="5280" y="1634"/>
                    <a:pt x="7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7"/>
            <p:cNvSpPr/>
            <p:nvPr/>
          </p:nvSpPr>
          <p:spPr>
            <a:xfrm>
              <a:off x="1677572" y="3031983"/>
              <a:ext cx="111329" cy="65632"/>
            </a:xfrm>
            <a:custGeom>
              <a:avLst/>
              <a:gdLst/>
              <a:ahLst/>
              <a:cxnLst/>
              <a:rect l="l" t="t" r="r" b="b"/>
              <a:pathLst>
                <a:path w="5065" h="2986" extrusionOk="0">
                  <a:moveTo>
                    <a:pt x="2260" y="1"/>
                  </a:moveTo>
                  <a:cubicBezTo>
                    <a:pt x="0" y="522"/>
                    <a:pt x="840" y="2985"/>
                    <a:pt x="2777" y="2985"/>
                  </a:cubicBezTo>
                  <a:cubicBezTo>
                    <a:pt x="2817" y="2985"/>
                    <a:pt x="2858" y="2984"/>
                    <a:pt x="2899" y="2982"/>
                  </a:cubicBezTo>
                  <a:cubicBezTo>
                    <a:pt x="4532" y="2840"/>
                    <a:pt x="5064" y="1243"/>
                    <a:pt x="5064" y="320"/>
                  </a:cubicBezTo>
                  <a:lnTo>
                    <a:pt x="5064" y="320"/>
                  </a:lnTo>
                  <a:lnTo>
                    <a:pt x="4745" y="604"/>
                  </a:lnTo>
                  <a:lnTo>
                    <a:pt x="4496" y="1385"/>
                  </a:lnTo>
                  <a:cubicBezTo>
                    <a:pt x="4496" y="1385"/>
                    <a:pt x="3787" y="1953"/>
                    <a:pt x="3254" y="2059"/>
                  </a:cubicBezTo>
                  <a:cubicBezTo>
                    <a:pt x="3169" y="2075"/>
                    <a:pt x="3087" y="2083"/>
                    <a:pt x="3009" y="2083"/>
                  </a:cubicBezTo>
                  <a:cubicBezTo>
                    <a:pt x="1882" y="2083"/>
                    <a:pt x="1497" y="499"/>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7"/>
            <p:cNvSpPr/>
            <p:nvPr/>
          </p:nvSpPr>
          <p:spPr>
            <a:xfrm>
              <a:off x="1652361" y="2980506"/>
              <a:ext cx="315193" cy="164960"/>
            </a:xfrm>
            <a:custGeom>
              <a:avLst/>
              <a:gdLst/>
              <a:ahLst/>
              <a:cxnLst/>
              <a:rect l="l" t="t" r="r" b="b"/>
              <a:pathLst>
                <a:path w="14340" h="7505" extrusionOk="0">
                  <a:moveTo>
                    <a:pt x="3478" y="0"/>
                  </a:moveTo>
                  <a:cubicBezTo>
                    <a:pt x="2698" y="0"/>
                    <a:pt x="1988" y="249"/>
                    <a:pt x="1384" y="746"/>
                  </a:cubicBezTo>
                  <a:cubicBezTo>
                    <a:pt x="710" y="1278"/>
                    <a:pt x="284" y="2094"/>
                    <a:pt x="213" y="2946"/>
                  </a:cubicBezTo>
                  <a:cubicBezTo>
                    <a:pt x="0" y="5005"/>
                    <a:pt x="1491" y="6815"/>
                    <a:pt x="3798" y="7383"/>
                  </a:cubicBezTo>
                  <a:cubicBezTo>
                    <a:pt x="4135" y="7458"/>
                    <a:pt x="4559" y="7504"/>
                    <a:pt x="5048" y="7504"/>
                  </a:cubicBezTo>
                  <a:cubicBezTo>
                    <a:pt x="7334" y="7504"/>
                    <a:pt x="11028" y="6487"/>
                    <a:pt x="13807" y="2627"/>
                  </a:cubicBezTo>
                  <a:lnTo>
                    <a:pt x="14339" y="1917"/>
                  </a:lnTo>
                  <a:lnTo>
                    <a:pt x="13807" y="1207"/>
                  </a:lnTo>
                  <a:lnTo>
                    <a:pt x="13274" y="1917"/>
                  </a:lnTo>
                  <a:lnTo>
                    <a:pt x="13594" y="2343"/>
                  </a:lnTo>
                  <a:cubicBezTo>
                    <a:pt x="10379" y="6217"/>
                    <a:pt x="7420" y="7092"/>
                    <a:pt x="5407" y="7092"/>
                  </a:cubicBezTo>
                  <a:cubicBezTo>
                    <a:pt x="4820" y="7092"/>
                    <a:pt x="4313" y="7018"/>
                    <a:pt x="3904" y="6921"/>
                  </a:cubicBezTo>
                  <a:cubicBezTo>
                    <a:pt x="2130" y="6531"/>
                    <a:pt x="462" y="5147"/>
                    <a:pt x="674" y="3017"/>
                  </a:cubicBezTo>
                  <a:cubicBezTo>
                    <a:pt x="745" y="2236"/>
                    <a:pt x="1100" y="1562"/>
                    <a:pt x="1668" y="1100"/>
                  </a:cubicBezTo>
                  <a:cubicBezTo>
                    <a:pt x="2196" y="666"/>
                    <a:pt x="2833" y="448"/>
                    <a:pt x="3483" y="448"/>
                  </a:cubicBezTo>
                  <a:cubicBezTo>
                    <a:pt x="3576" y="448"/>
                    <a:pt x="3669" y="453"/>
                    <a:pt x="3762" y="462"/>
                  </a:cubicBezTo>
                  <a:cubicBezTo>
                    <a:pt x="4969" y="568"/>
                    <a:pt x="5856" y="1668"/>
                    <a:pt x="5750" y="2875"/>
                  </a:cubicBezTo>
                  <a:cubicBezTo>
                    <a:pt x="5649" y="3787"/>
                    <a:pt x="4872" y="4442"/>
                    <a:pt x="4002" y="4442"/>
                  </a:cubicBezTo>
                  <a:cubicBezTo>
                    <a:pt x="3958" y="4442"/>
                    <a:pt x="3913" y="4440"/>
                    <a:pt x="3869" y="4437"/>
                  </a:cubicBezTo>
                  <a:lnTo>
                    <a:pt x="3798" y="4898"/>
                  </a:lnTo>
                  <a:cubicBezTo>
                    <a:pt x="3864" y="4904"/>
                    <a:pt x="3929" y="4907"/>
                    <a:pt x="3994" y="4907"/>
                  </a:cubicBezTo>
                  <a:cubicBezTo>
                    <a:pt x="5118" y="4907"/>
                    <a:pt x="6077" y="4053"/>
                    <a:pt x="6211" y="2946"/>
                  </a:cubicBezTo>
                  <a:cubicBezTo>
                    <a:pt x="6353" y="1455"/>
                    <a:pt x="5253" y="142"/>
                    <a:pt x="3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7"/>
            <p:cNvSpPr/>
            <p:nvPr/>
          </p:nvSpPr>
          <p:spPr>
            <a:xfrm>
              <a:off x="1907461" y="3144323"/>
              <a:ext cx="48378" cy="106911"/>
            </a:xfrm>
            <a:custGeom>
              <a:avLst/>
              <a:gdLst/>
              <a:ahLst/>
              <a:cxnLst/>
              <a:rect l="l" t="t" r="r" b="b"/>
              <a:pathLst>
                <a:path w="2201" h="4864" extrusionOk="0">
                  <a:moveTo>
                    <a:pt x="1775" y="1"/>
                  </a:moveTo>
                  <a:cubicBezTo>
                    <a:pt x="1278" y="2166"/>
                    <a:pt x="0" y="3231"/>
                    <a:pt x="0" y="3231"/>
                  </a:cubicBezTo>
                  <a:cubicBezTo>
                    <a:pt x="285" y="3345"/>
                    <a:pt x="651" y="3418"/>
                    <a:pt x="963" y="3418"/>
                  </a:cubicBezTo>
                  <a:cubicBezTo>
                    <a:pt x="1234" y="3418"/>
                    <a:pt x="1463" y="3363"/>
                    <a:pt x="1562" y="3231"/>
                  </a:cubicBezTo>
                  <a:lnTo>
                    <a:pt x="1562" y="3231"/>
                  </a:lnTo>
                  <a:cubicBezTo>
                    <a:pt x="1455" y="3586"/>
                    <a:pt x="1988" y="4792"/>
                    <a:pt x="2201" y="4863"/>
                  </a:cubicBezTo>
                  <a:lnTo>
                    <a:pt x="2201" y="2095"/>
                  </a:lnTo>
                  <a:cubicBezTo>
                    <a:pt x="2063" y="2370"/>
                    <a:pt x="1900" y="2500"/>
                    <a:pt x="1769" y="2500"/>
                  </a:cubicBezTo>
                  <a:cubicBezTo>
                    <a:pt x="1596" y="2500"/>
                    <a:pt x="1481" y="2271"/>
                    <a:pt x="1562" y="1846"/>
                  </a:cubicBezTo>
                  <a:cubicBezTo>
                    <a:pt x="1739" y="1101"/>
                    <a:pt x="1775" y="1"/>
                    <a:pt x="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7"/>
            <p:cNvSpPr/>
            <p:nvPr/>
          </p:nvSpPr>
          <p:spPr>
            <a:xfrm>
              <a:off x="2477732" y="2840845"/>
              <a:ext cx="170873" cy="53851"/>
            </a:xfrm>
            <a:custGeom>
              <a:avLst/>
              <a:gdLst/>
              <a:ahLst/>
              <a:cxnLst/>
              <a:rect l="l" t="t" r="r" b="b"/>
              <a:pathLst>
                <a:path w="7774" h="2450" extrusionOk="0">
                  <a:moveTo>
                    <a:pt x="1" y="1"/>
                  </a:moveTo>
                  <a:cubicBezTo>
                    <a:pt x="1772" y="1516"/>
                    <a:pt x="3482" y="2449"/>
                    <a:pt x="5161" y="2449"/>
                  </a:cubicBezTo>
                  <a:cubicBezTo>
                    <a:pt x="6039" y="2449"/>
                    <a:pt x="6908" y="2194"/>
                    <a:pt x="7773" y="1634"/>
                  </a:cubicBezTo>
                  <a:cubicBezTo>
                    <a:pt x="7574" y="464"/>
                    <a:pt x="6905" y="167"/>
                    <a:pt x="6082" y="167"/>
                  </a:cubicBezTo>
                  <a:cubicBezTo>
                    <a:pt x="5731" y="167"/>
                    <a:pt x="5352" y="221"/>
                    <a:pt x="4970" y="285"/>
                  </a:cubicBezTo>
                  <a:cubicBezTo>
                    <a:pt x="4372" y="383"/>
                    <a:pt x="3787" y="421"/>
                    <a:pt x="3241" y="421"/>
                  </a:cubicBezTo>
                  <a:cubicBezTo>
                    <a:pt x="1422" y="421"/>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7"/>
            <p:cNvSpPr/>
            <p:nvPr/>
          </p:nvSpPr>
          <p:spPr>
            <a:xfrm>
              <a:off x="2456675" y="2721230"/>
              <a:ext cx="115725" cy="79897"/>
            </a:xfrm>
            <a:custGeom>
              <a:avLst/>
              <a:gdLst/>
              <a:ahLst/>
              <a:cxnLst/>
              <a:rect l="l" t="t" r="r" b="b"/>
              <a:pathLst>
                <a:path w="5265" h="3635" extrusionOk="0">
                  <a:moveTo>
                    <a:pt x="3784" y="0"/>
                  </a:moveTo>
                  <a:cubicBezTo>
                    <a:pt x="3679" y="0"/>
                    <a:pt x="3592" y="80"/>
                    <a:pt x="3549" y="261"/>
                  </a:cubicBezTo>
                  <a:cubicBezTo>
                    <a:pt x="2982" y="2852"/>
                    <a:pt x="0" y="3384"/>
                    <a:pt x="0" y="3384"/>
                  </a:cubicBezTo>
                  <a:cubicBezTo>
                    <a:pt x="465" y="3517"/>
                    <a:pt x="1078" y="3635"/>
                    <a:pt x="1711" y="3635"/>
                  </a:cubicBezTo>
                  <a:cubicBezTo>
                    <a:pt x="2431" y="3635"/>
                    <a:pt x="3177" y="3483"/>
                    <a:pt x="3762" y="3029"/>
                  </a:cubicBezTo>
                  <a:cubicBezTo>
                    <a:pt x="5264" y="1881"/>
                    <a:pt x="4299" y="0"/>
                    <a:pt x="3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7"/>
            <p:cNvSpPr/>
            <p:nvPr/>
          </p:nvSpPr>
          <p:spPr>
            <a:xfrm>
              <a:off x="2584621" y="2744726"/>
              <a:ext cx="65500" cy="62599"/>
            </a:xfrm>
            <a:custGeom>
              <a:avLst/>
              <a:gdLst/>
              <a:ahLst/>
              <a:cxnLst/>
              <a:rect l="l" t="t" r="r" b="b"/>
              <a:pathLst>
                <a:path w="2980" h="2848" extrusionOk="0">
                  <a:moveTo>
                    <a:pt x="1230" y="0"/>
                  </a:moveTo>
                  <a:cubicBezTo>
                    <a:pt x="869" y="0"/>
                    <a:pt x="451" y="136"/>
                    <a:pt x="0" y="470"/>
                  </a:cubicBezTo>
                  <a:cubicBezTo>
                    <a:pt x="78" y="432"/>
                    <a:pt x="161" y="415"/>
                    <a:pt x="245" y="415"/>
                  </a:cubicBezTo>
                  <a:cubicBezTo>
                    <a:pt x="1111" y="415"/>
                    <a:pt x="2152" y="2265"/>
                    <a:pt x="923" y="2848"/>
                  </a:cubicBezTo>
                  <a:lnTo>
                    <a:pt x="1668" y="2599"/>
                  </a:lnTo>
                  <a:lnTo>
                    <a:pt x="2165" y="2138"/>
                  </a:lnTo>
                  <a:cubicBezTo>
                    <a:pt x="2979" y="1432"/>
                    <a:pt x="2403" y="0"/>
                    <a:pt x="1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7"/>
            <p:cNvSpPr/>
            <p:nvPr/>
          </p:nvSpPr>
          <p:spPr>
            <a:xfrm>
              <a:off x="2577587" y="2736000"/>
              <a:ext cx="153289" cy="86931"/>
            </a:xfrm>
            <a:custGeom>
              <a:avLst/>
              <a:gdLst/>
              <a:ahLst/>
              <a:cxnLst/>
              <a:rect l="l" t="t" r="r" b="b"/>
              <a:pathLst>
                <a:path w="6974" h="3955" extrusionOk="0">
                  <a:moveTo>
                    <a:pt x="5776" y="0"/>
                  </a:moveTo>
                  <a:cubicBezTo>
                    <a:pt x="5476" y="0"/>
                    <a:pt x="5145" y="137"/>
                    <a:pt x="4828" y="476"/>
                  </a:cubicBezTo>
                  <a:cubicBezTo>
                    <a:pt x="3798" y="1577"/>
                    <a:pt x="3763" y="2003"/>
                    <a:pt x="2876" y="2499"/>
                  </a:cubicBezTo>
                  <a:cubicBezTo>
                    <a:pt x="1953" y="2996"/>
                    <a:pt x="1172" y="3458"/>
                    <a:pt x="1172" y="3458"/>
                  </a:cubicBezTo>
                  <a:lnTo>
                    <a:pt x="533" y="3706"/>
                  </a:lnTo>
                  <a:lnTo>
                    <a:pt x="116" y="3901"/>
                  </a:lnTo>
                  <a:lnTo>
                    <a:pt x="116" y="3901"/>
                  </a:lnTo>
                  <a:cubicBezTo>
                    <a:pt x="2450" y="3501"/>
                    <a:pt x="5346" y="1158"/>
                    <a:pt x="6473" y="1158"/>
                  </a:cubicBezTo>
                  <a:cubicBezTo>
                    <a:pt x="6641" y="1158"/>
                    <a:pt x="6769" y="1210"/>
                    <a:pt x="6851" y="1328"/>
                  </a:cubicBezTo>
                  <a:cubicBezTo>
                    <a:pt x="6973" y="690"/>
                    <a:pt x="6451" y="0"/>
                    <a:pt x="5776" y="0"/>
                  </a:cubicBezTo>
                  <a:close/>
                  <a:moveTo>
                    <a:pt x="116" y="3901"/>
                  </a:moveTo>
                  <a:lnTo>
                    <a:pt x="116" y="3901"/>
                  </a:lnTo>
                  <a:cubicBezTo>
                    <a:pt x="77" y="3908"/>
                    <a:pt x="39" y="3914"/>
                    <a:pt x="1" y="3919"/>
                  </a:cubicBezTo>
                  <a:lnTo>
                    <a:pt x="1" y="3955"/>
                  </a:lnTo>
                  <a:lnTo>
                    <a:pt x="116" y="390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7"/>
            <p:cNvSpPr/>
            <p:nvPr/>
          </p:nvSpPr>
          <p:spPr>
            <a:xfrm>
              <a:off x="2576026" y="2656740"/>
              <a:ext cx="101943" cy="75325"/>
            </a:xfrm>
            <a:custGeom>
              <a:avLst/>
              <a:gdLst/>
              <a:ahLst/>
              <a:cxnLst/>
              <a:rect l="l" t="t" r="r" b="b"/>
              <a:pathLst>
                <a:path w="4638" h="3427" extrusionOk="0">
                  <a:moveTo>
                    <a:pt x="2797" y="1"/>
                  </a:moveTo>
                  <a:cubicBezTo>
                    <a:pt x="2484" y="1"/>
                    <a:pt x="2127" y="107"/>
                    <a:pt x="1740" y="356"/>
                  </a:cubicBezTo>
                  <a:cubicBezTo>
                    <a:pt x="1801" y="342"/>
                    <a:pt x="1862" y="336"/>
                    <a:pt x="1922" y="336"/>
                  </a:cubicBezTo>
                  <a:cubicBezTo>
                    <a:pt x="2835" y="336"/>
                    <a:pt x="3553" y="1786"/>
                    <a:pt x="2521" y="2485"/>
                  </a:cubicBezTo>
                  <a:cubicBezTo>
                    <a:pt x="2059" y="2805"/>
                    <a:pt x="1172" y="2947"/>
                    <a:pt x="1172" y="2947"/>
                  </a:cubicBezTo>
                  <a:lnTo>
                    <a:pt x="427" y="2521"/>
                  </a:lnTo>
                  <a:lnTo>
                    <a:pt x="1" y="2556"/>
                  </a:lnTo>
                  <a:cubicBezTo>
                    <a:pt x="430" y="2963"/>
                    <a:pt x="1190" y="3427"/>
                    <a:pt x="2006" y="3427"/>
                  </a:cubicBezTo>
                  <a:cubicBezTo>
                    <a:pt x="2472" y="3427"/>
                    <a:pt x="2956" y="3276"/>
                    <a:pt x="3408" y="2876"/>
                  </a:cubicBezTo>
                  <a:cubicBezTo>
                    <a:pt x="4637" y="1818"/>
                    <a:pt x="4094" y="1"/>
                    <a:pt x="2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7"/>
            <p:cNvSpPr/>
            <p:nvPr/>
          </p:nvSpPr>
          <p:spPr>
            <a:xfrm>
              <a:off x="2435596" y="2607329"/>
              <a:ext cx="278531" cy="226702"/>
            </a:xfrm>
            <a:custGeom>
              <a:avLst/>
              <a:gdLst/>
              <a:ahLst/>
              <a:cxnLst/>
              <a:rect l="l" t="t" r="r" b="b"/>
              <a:pathLst>
                <a:path w="12672" h="10314" extrusionOk="0">
                  <a:moveTo>
                    <a:pt x="8732" y="1"/>
                  </a:moveTo>
                  <a:cubicBezTo>
                    <a:pt x="8637" y="1"/>
                    <a:pt x="8543" y="5"/>
                    <a:pt x="8448" y="13"/>
                  </a:cubicBezTo>
                  <a:cubicBezTo>
                    <a:pt x="7667" y="119"/>
                    <a:pt x="6957" y="439"/>
                    <a:pt x="6461" y="971"/>
                  </a:cubicBezTo>
                  <a:cubicBezTo>
                    <a:pt x="6354" y="1042"/>
                    <a:pt x="6283" y="1113"/>
                    <a:pt x="6212" y="1219"/>
                  </a:cubicBezTo>
                  <a:cubicBezTo>
                    <a:pt x="5289" y="2355"/>
                    <a:pt x="5431" y="4023"/>
                    <a:pt x="6603" y="4982"/>
                  </a:cubicBezTo>
                  <a:cubicBezTo>
                    <a:pt x="7006" y="5308"/>
                    <a:pt x="7498" y="5471"/>
                    <a:pt x="7987" y="5471"/>
                  </a:cubicBezTo>
                  <a:cubicBezTo>
                    <a:pt x="8614" y="5471"/>
                    <a:pt x="9236" y="5201"/>
                    <a:pt x="9655" y="4662"/>
                  </a:cubicBezTo>
                  <a:lnTo>
                    <a:pt x="9300" y="4378"/>
                  </a:lnTo>
                  <a:cubicBezTo>
                    <a:pt x="8959" y="4800"/>
                    <a:pt x="8459" y="5017"/>
                    <a:pt x="7960" y="5017"/>
                  </a:cubicBezTo>
                  <a:cubicBezTo>
                    <a:pt x="7577" y="5017"/>
                    <a:pt x="7195" y="4889"/>
                    <a:pt x="6887" y="4627"/>
                  </a:cubicBezTo>
                  <a:cubicBezTo>
                    <a:pt x="5928" y="3846"/>
                    <a:pt x="5786" y="2462"/>
                    <a:pt x="6567" y="1503"/>
                  </a:cubicBezTo>
                  <a:cubicBezTo>
                    <a:pt x="7064" y="935"/>
                    <a:pt x="7738" y="545"/>
                    <a:pt x="8484" y="474"/>
                  </a:cubicBezTo>
                  <a:cubicBezTo>
                    <a:pt x="8577" y="465"/>
                    <a:pt x="8670" y="461"/>
                    <a:pt x="8763" y="461"/>
                  </a:cubicBezTo>
                  <a:cubicBezTo>
                    <a:pt x="9413" y="461"/>
                    <a:pt x="10045" y="678"/>
                    <a:pt x="10542" y="1113"/>
                  </a:cubicBezTo>
                  <a:cubicBezTo>
                    <a:pt x="12210" y="2462"/>
                    <a:pt x="11997" y="4627"/>
                    <a:pt x="11039" y="6188"/>
                  </a:cubicBezTo>
                  <a:cubicBezTo>
                    <a:pt x="10145" y="7594"/>
                    <a:pt x="7928" y="9862"/>
                    <a:pt x="2760" y="9862"/>
                  </a:cubicBezTo>
                  <a:cubicBezTo>
                    <a:pt x="2185" y="9862"/>
                    <a:pt x="1574" y="9834"/>
                    <a:pt x="924" y="9773"/>
                  </a:cubicBezTo>
                  <a:lnTo>
                    <a:pt x="853" y="9276"/>
                  </a:lnTo>
                  <a:lnTo>
                    <a:pt x="1" y="9134"/>
                  </a:lnTo>
                  <a:lnTo>
                    <a:pt x="107" y="10022"/>
                  </a:lnTo>
                  <a:lnTo>
                    <a:pt x="995" y="10128"/>
                  </a:lnTo>
                  <a:cubicBezTo>
                    <a:pt x="1758" y="10256"/>
                    <a:pt x="2484" y="10314"/>
                    <a:pt x="3174" y="10314"/>
                  </a:cubicBezTo>
                  <a:cubicBezTo>
                    <a:pt x="7647" y="10314"/>
                    <a:pt x="10538" y="7882"/>
                    <a:pt x="11430" y="6437"/>
                  </a:cubicBezTo>
                  <a:cubicBezTo>
                    <a:pt x="12672" y="4414"/>
                    <a:pt x="12459" y="2071"/>
                    <a:pt x="10862" y="758"/>
                  </a:cubicBezTo>
                  <a:cubicBezTo>
                    <a:pt x="10231" y="253"/>
                    <a:pt x="9488" y="1"/>
                    <a:pt x="8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7"/>
            <p:cNvSpPr/>
            <p:nvPr/>
          </p:nvSpPr>
          <p:spPr>
            <a:xfrm>
              <a:off x="2538572" y="2898586"/>
              <a:ext cx="78051" cy="81941"/>
            </a:xfrm>
            <a:custGeom>
              <a:avLst/>
              <a:gdLst/>
              <a:ahLst/>
              <a:cxnLst/>
              <a:rect l="l" t="t" r="r" b="b"/>
              <a:pathLst>
                <a:path w="3551" h="3728" extrusionOk="0">
                  <a:moveTo>
                    <a:pt x="1" y="0"/>
                  </a:moveTo>
                  <a:cubicBezTo>
                    <a:pt x="1" y="1"/>
                    <a:pt x="817" y="781"/>
                    <a:pt x="1456" y="1172"/>
                  </a:cubicBezTo>
                  <a:cubicBezTo>
                    <a:pt x="1976" y="1489"/>
                    <a:pt x="1932" y="1877"/>
                    <a:pt x="1534" y="1877"/>
                  </a:cubicBezTo>
                  <a:cubicBezTo>
                    <a:pt x="1443" y="1877"/>
                    <a:pt x="1334" y="1857"/>
                    <a:pt x="1208" y="1811"/>
                  </a:cubicBezTo>
                  <a:lnTo>
                    <a:pt x="1208" y="1811"/>
                  </a:lnTo>
                  <a:lnTo>
                    <a:pt x="3160" y="3727"/>
                  </a:lnTo>
                  <a:cubicBezTo>
                    <a:pt x="3266" y="3550"/>
                    <a:pt x="2769" y="2308"/>
                    <a:pt x="2450" y="2130"/>
                  </a:cubicBezTo>
                  <a:lnTo>
                    <a:pt x="2450" y="2130"/>
                  </a:lnTo>
                  <a:cubicBezTo>
                    <a:pt x="2468" y="2134"/>
                    <a:pt x="2487" y="2135"/>
                    <a:pt x="2506" y="2135"/>
                  </a:cubicBezTo>
                  <a:cubicBezTo>
                    <a:pt x="2855" y="2135"/>
                    <a:pt x="3315" y="1535"/>
                    <a:pt x="3550" y="1030"/>
                  </a:cubicBezTo>
                  <a:lnTo>
                    <a:pt x="3550" y="1030"/>
                  </a:lnTo>
                  <a:cubicBezTo>
                    <a:pt x="3550" y="1030"/>
                    <a:pt x="3487" y="1035"/>
                    <a:pt x="3371" y="1035"/>
                  </a:cubicBezTo>
                  <a:cubicBezTo>
                    <a:pt x="2891" y="1035"/>
                    <a:pt x="1515" y="9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7"/>
            <p:cNvSpPr/>
            <p:nvPr/>
          </p:nvSpPr>
          <p:spPr>
            <a:xfrm>
              <a:off x="2466808" y="2851000"/>
              <a:ext cx="73347" cy="170081"/>
            </a:xfrm>
            <a:custGeom>
              <a:avLst/>
              <a:gdLst/>
              <a:ahLst/>
              <a:cxnLst/>
              <a:rect l="l" t="t" r="r" b="b"/>
              <a:pathLst>
                <a:path w="3337" h="7738" extrusionOk="0">
                  <a:moveTo>
                    <a:pt x="36" y="0"/>
                  </a:moveTo>
                  <a:cubicBezTo>
                    <a:pt x="36" y="1"/>
                    <a:pt x="781" y="2343"/>
                    <a:pt x="356" y="4934"/>
                  </a:cubicBezTo>
                  <a:cubicBezTo>
                    <a:pt x="143" y="6247"/>
                    <a:pt x="1" y="7489"/>
                    <a:pt x="1669" y="7738"/>
                  </a:cubicBezTo>
                  <a:cubicBezTo>
                    <a:pt x="3337" y="5218"/>
                    <a:pt x="2379" y="266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7"/>
            <p:cNvSpPr/>
            <p:nvPr/>
          </p:nvSpPr>
          <p:spPr>
            <a:xfrm>
              <a:off x="2338269" y="2829152"/>
              <a:ext cx="95020" cy="100405"/>
            </a:xfrm>
            <a:custGeom>
              <a:avLst/>
              <a:gdLst/>
              <a:ahLst/>
              <a:cxnLst/>
              <a:rect l="l" t="t" r="r" b="b"/>
              <a:pathLst>
                <a:path w="4323" h="4568" extrusionOk="0">
                  <a:moveTo>
                    <a:pt x="3861" y="1"/>
                  </a:moveTo>
                  <a:cubicBezTo>
                    <a:pt x="3861" y="1"/>
                    <a:pt x="3293" y="2982"/>
                    <a:pt x="738" y="3550"/>
                  </a:cubicBezTo>
                  <a:cubicBezTo>
                    <a:pt x="1" y="3716"/>
                    <a:pt x="856" y="4567"/>
                    <a:pt x="1928" y="4567"/>
                  </a:cubicBezTo>
                  <a:cubicBezTo>
                    <a:pt x="2456" y="4567"/>
                    <a:pt x="3037" y="4361"/>
                    <a:pt x="3506" y="3763"/>
                  </a:cubicBezTo>
                  <a:cubicBezTo>
                    <a:pt x="4322" y="2663"/>
                    <a:pt x="4145" y="1030"/>
                    <a:pt x="3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7"/>
            <p:cNvSpPr/>
            <p:nvPr/>
          </p:nvSpPr>
          <p:spPr>
            <a:xfrm>
              <a:off x="2359040" y="2957097"/>
              <a:ext cx="75018" cy="55961"/>
            </a:xfrm>
            <a:custGeom>
              <a:avLst/>
              <a:gdLst/>
              <a:ahLst/>
              <a:cxnLst/>
              <a:rect l="l" t="t" r="r" b="b"/>
              <a:pathLst>
                <a:path w="3413" h="2546" extrusionOk="0">
                  <a:moveTo>
                    <a:pt x="1070" y="0"/>
                  </a:moveTo>
                  <a:lnTo>
                    <a:pt x="1070" y="0"/>
                  </a:lnTo>
                  <a:cubicBezTo>
                    <a:pt x="1" y="1444"/>
                    <a:pt x="966" y="2546"/>
                    <a:pt x="1902" y="2546"/>
                  </a:cubicBezTo>
                  <a:cubicBezTo>
                    <a:pt x="2208" y="2546"/>
                    <a:pt x="2511" y="2428"/>
                    <a:pt x="2739" y="2165"/>
                  </a:cubicBezTo>
                  <a:lnTo>
                    <a:pt x="3200" y="1669"/>
                  </a:lnTo>
                  <a:lnTo>
                    <a:pt x="3413" y="923"/>
                  </a:lnTo>
                  <a:lnTo>
                    <a:pt x="3413" y="923"/>
                  </a:lnTo>
                  <a:cubicBezTo>
                    <a:pt x="3230" y="1332"/>
                    <a:pt x="2900" y="1493"/>
                    <a:pt x="2542" y="1493"/>
                  </a:cubicBezTo>
                  <a:cubicBezTo>
                    <a:pt x="1720" y="1493"/>
                    <a:pt x="749" y="643"/>
                    <a:pt x="1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7"/>
            <p:cNvSpPr/>
            <p:nvPr/>
          </p:nvSpPr>
          <p:spPr>
            <a:xfrm>
              <a:off x="2351435" y="2950855"/>
              <a:ext cx="98229" cy="150981"/>
            </a:xfrm>
            <a:custGeom>
              <a:avLst/>
              <a:gdLst/>
              <a:ahLst/>
              <a:cxnLst/>
              <a:rect l="l" t="t" r="r" b="b"/>
              <a:pathLst>
                <a:path w="4469" h="6869" extrusionOk="0">
                  <a:moveTo>
                    <a:pt x="4469" y="0"/>
                  </a:moveTo>
                  <a:lnTo>
                    <a:pt x="4256" y="497"/>
                  </a:lnTo>
                  <a:lnTo>
                    <a:pt x="3972" y="1172"/>
                  </a:lnTo>
                  <a:cubicBezTo>
                    <a:pt x="3972" y="1172"/>
                    <a:pt x="3546" y="1953"/>
                    <a:pt x="3049" y="2840"/>
                  </a:cubicBezTo>
                  <a:cubicBezTo>
                    <a:pt x="2517" y="3727"/>
                    <a:pt x="2126" y="3798"/>
                    <a:pt x="1026" y="4828"/>
                  </a:cubicBezTo>
                  <a:cubicBezTo>
                    <a:pt x="1" y="5786"/>
                    <a:pt x="793" y="6869"/>
                    <a:pt x="1681" y="6869"/>
                  </a:cubicBezTo>
                  <a:cubicBezTo>
                    <a:pt x="1747" y="6869"/>
                    <a:pt x="1812" y="6863"/>
                    <a:pt x="1878" y="6851"/>
                  </a:cubicBezTo>
                  <a:cubicBezTo>
                    <a:pt x="919" y="6176"/>
                    <a:pt x="4078" y="2698"/>
                    <a:pt x="4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7"/>
            <p:cNvSpPr/>
            <p:nvPr/>
          </p:nvSpPr>
          <p:spPr>
            <a:xfrm>
              <a:off x="2272922" y="2948525"/>
              <a:ext cx="97943" cy="90250"/>
            </a:xfrm>
            <a:custGeom>
              <a:avLst/>
              <a:gdLst/>
              <a:ahLst/>
              <a:cxnLst/>
              <a:rect l="l" t="t" r="r" b="b"/>
              <a:pathLst>
                <a:path w="4456" h="4106" extrusionOk="0">
                  <a:moveTo>
                    <a:pt x="3036" y="0"/>
                  </a:moveTo>
                  <a:lnTo>
                    <a:pt x="3036" y="426"/>
                  </a:lnTo>
                  <a:lnTo>
                    <a:pt x="3427" y="1171"/>
                  </a:lnTo>
                  <a:cubicBezTo>
                    <a:pt x="3427" y="1171"/>
                    <a:pt x="3320" y="2059"/>
                    <a:pt x="3001" y="2520"/>
                  </a:cubicBezTo>
                  <a:cubicBezTo>
                    <a:pt x="2756" y="2894"/>
                    <a:pt x="2414" y="3045"/>
                    <a:pt x="2075" y="3045"/>
                  </a:cubicBezTo>
                  <a:cubicBezTo>
                    <a:pt x="1385" y="3045"/>
                    <a:pt x="705" y="2418"/>
                    <a:pt x="871" y="1775"/>
                  </a:cubicBezTo>
                  <a:lnTo>
                    <a:pt x="871" y="1775"/>
                  </a:lnTo>
                  <a:cubicBezTo>
                    <a:pt x="0" y="3130"/>
                    <a:pt x="861" y="4105"/>
                    <a:pt x="1925" y="4105"/>
                  </a:cubicBezTo>
                  <a:cubicBezTo>
                    <a:pt x="2421" y="4105"/>
                    <a:pt x="2962" y="3893"/>
                    <a:pt x="3391" y="3407"/>
                  </a:cubicBezTo>
                  <a:cubicBezTo>
                    <a:pt x="4456" y="2201"/>
                    <a:pt x="3711" y="674"/>
                    <a:pt x="30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7"/>
            <p:cNvSpPr/>
            <p:nvPr/>
          </p:nvSpPr>
          <p:spPr>
            <a:xfrm>
              <a:off x="2233556" y="2808095"/>
              <a:ext cx="244198" cy="269145"/>
            </a:xfrm>
            <a:custGeom>
              <a:avLst/>
              <a:gdLst/>
              <a:ahLst/>
              <a:cxnLst/>
              <a:rect l="l" t="t" r="r" b="b"/>
              <a:pathLst>
                <a:path w="11110" h="12245" extrusionOk="0">
                  <a:moveTo>
                    <a:pt x="9193" y="0"/>
                  </a:moveTo>
                  <a:lnTo>
                    <a:pt x="9299" y="888"/>
                  </a:lnTo>
                  <a:lnTo>
                    <a:pt x="9832" y="959"/>
                  </a:lnTo>
                  <a:cubicBezTo>
                    <a:pt x="10435" y="7418"/>
                    <a:pt x="7809" y="10080"/>
                    <a:pt x="6247" y="11039"/>
                  </a:cubicBezTo>
                  <a:cubicBezTo>
                    <a:pt x="5504" y="11495"/>
                    <a:pt x="4624" y="11782"/>
                    <a:pt x="3761" y="11782"/>
                  </a:cubicBezTo>
                  <a:cubicBezTo>
                    <a:pt x="2810" y="11782"/>
                    <a:pt x="1879" y="11433"/>
                    <a:pt x="1172" y="10577"/>
                  </a:cubicBezTo>
                  <a:cubicBezTo>
                    <a:pt x="675" y="9974"/>
                    <a:pt x="462" y="9228"/>
                    <a:pt x="533" y="8483"/>
                  </a:cubicBezTo>
                  <a:cubicBezTo>
                    <a:pt x="604" y="7738"/>
                    <a:pt x="959" y="7063"/>
                    <a:pt x="1562" y="6566"/>
                  </a:cubicBezTo>
                  <a:cubicBezTo>
                    <a:pt x="1966" y="6240"/>
                    <a:pt x="2465" y="6077"/>
                    <a:pt x="2960" y="6077"/>
                  </a:cubicBezTo>
                  <a:cubicBezTo>
                    <a:pt x="3598" y="6077"/>
                    <a:pt x="4231" y="6347"/>
                    <a:pt x="4650" y="6886"/>
                  </a:cubicBezTo>
                  <a:cubicBezTo>
                    <a:pt x="5253" y="7631"/>
                    <a:pt x="5147" y="8696"/>
                    <a:pt x="4437" y="9335"/>
                  </a:cubicBezTo>
                  <a:lnTo>
                    <a:pt x="4721" y="9690"/>
                  </a:lnTo>
                  <a:cubicBezTo>
                    <a:pt x="5644" y="8909"/>
                    <a:pt x="5786" y="7525"/>
                    <a:pt x="5005" y="6602"/>
                  </a:cubicBezTo>
                  <a:cubicBezTo>
                    <a:pt x="4485" y="5962"/>
                    <a:pt x="3729" y="5627"/>
                    <a:pt x="2958" y="5627"/>
                  </a:cubicBezTo>
                  <a:cubicBezTo>
                    <a:pt x="2360" y="5627"/>
                    <a:pt x="1754" y="5828"/>
                    <a:pt x="1243" y="6247"/>
                  </a:cubicBezTo>
                  <a:cubicBezTo>
                    <a:pt x="1172" y="6318"/>
                    <a:pt x="1101" y="6389"/>
                    <a:pt x="1030" y="6460"/>
                  </a:cubicBezTo>
                  <a:cubicBezTo>
                    <a:pt x="497" y="6992"/>
                    <a:pt x="142" y="7702"/>
                    <a:pt x="71" y="8448"/>
                  </a:cubicBezTo>
                  <a:cubicBezTo>
                    <a:pt x="0" y="9335"/>
                    <a:pt x="249" y="10187"/>
                    <a:pt x="817" y="10861"/>
                  </a:cubicBezTo>
                  <a:cubicBezTo>
                    <a:pt x="1566" y="11773"/>
                    <a:pt x="2639" y="12245"/>
                    <a:pt x="3805" y="12245"/>
                  </a:cubicBezTo>
                  <a:cubicBezTo>
                    <a:pt x="4682" y="12245"/>
                    <a:pt x="5612" y="11978"/>
                    <a:pt x="6495" y="11429"/>
                  </a:cubicBezTo>
                  <a:cubicBezTo>
                    <a:pt x="8128" y="10400"/>
                    <a:pt x="11110" y="6708"/>
                    <a:pt x="10187" y="994"/>
                  </a:cubicBezTo>
                  <a:lnTo>
                    <a:pt x="10045" y="142"/>
                  </a:lnTo>
                  <a:lnTo>
                    <a:pt x="91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7"/>
            <p:cNvSpPr/>
            <p:nvPr/>
          </p:nvSpPr>
          <p:spPr>
            <a:xfrm>
              <a:off x="2526110" y="2911840"/>
              <a:ext cx="81919" cy="78051"/>
            </a:xfrm>
            <a:custGeom>
              <a:avLst/>
              <a:gdLst/>
              <a:ahLst/>
              <a:cxnLst/>
              <a:rect l="l" t="t" r="r" b="b"/>
              <a:pathLst>
                <a:path w="3727" h="3551" extrusionOk="0">
                  <a:moveTo>
                    <a:pt x="0" y="1"/>
                  </a:moveTo>
                  <a:lnTo>
                    <a:pt x="0" y="1"/>
                  </a:lnTo>
                  <a:cubicBezTo>
                    <a:pt x="1171" y="1882"/>
                    <a:pt x="1029" y="3550"/>
                    <a:pt x="1029" y="3550"/>
                  </a:cubicBezTo>
                  <a:cubicBezTo>
                    <a:pt x="1562" y="3302"/>
                    <a:pt x="2201" y="2805"/>
                    <a:pt x="2130" y="2450"/>
                  </a:cubicBezTo>
                  <a:lnTo>
                    <a:pt x="2130" y="2450"/>
                  </a:lnTo>
                  <a:cubicBezTo>
                    <a:pt x="2290" y="2707"/>
                    <a:pt x="3296" y="3139"/>
                    <a:pt x="3642" y="3139"/>
                  </a:cubicBezTo>
                  <a:cubicBezTo>
                    <a:pt x="3678" y="3139"/>
                    <a:pt x="3707" y="3134"/>
                    <a:pt x="3727" y="3124"/>
                  </a:cubicBezTo>
                  <a:lnTo>
                    <a:pt x="1775" y="1208"/>
                  </a:lnTo>
                  <a:lnTo>
                    <a:pt x="1775" y="1208"/>
                  </a:lnTo>
                  <a:cubicBezTo>
                    <a:pt x="1920" y="1581"/>
                    <a:pt x="1822" y="1821"/>
                    <a:pt x="1638" y="1821"/>
                  </a:cubicBezTo>
                  <a:cubicBezTo>
                    <a:pt x="1508" y="1821"/>
                    <a:pt x="1333" y="1700"/>
                    <a:pt x="1171" y="1421"/>
                  </a:cubicBezTo>
                  <a:cubicBezTo>
                    <a:pt x="745" y="782"/>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7"/>
            <p:cNvSpPr/>
            <p:nvPr/>
          </p:nvSpPr>
          <p:spPr>
            <a:xfrm>
              <a:off x="2687597" y="2216943"/>
              <a:ext cx="145903" cy="104361"/>
            </a:xfrm>
            <a:custGeom>
              <a:avLst/>
              <a:gdLst/>
              <a:ahLst/>
              <a:cxnLst/>
              <a:rect l="l" t="t" r="r" b="b"/>
              <a:pathLst>
                <a:path w="6638" h="4748" extrusionOk="0">
                  <a:moveTo>
                    <a:pt x="5551" y="0"/>
                  </a:moveTo>
                  <a:cubicBezTo>
                    <a:pt x="4791" y="0"/>
                    <a:pt x="4241" y="697"/>
                    <a:pt x="3691" y="1447"/>
                  </a:cubicBezTo>
                  <a:cubicBezTo>
                    <a:pt x="2165" y="3612"/>
                    <a:pt x="0" y="4748"/>
                    <a:pt x="0" y="4748"/>
                  </a:cubicBezTo>
                  <a:cubicBezTo>
                    <a:pt x="3514" y="4499"/>
                    <a:pt x="5998" y="3364"/>
                    <a:pt x="6637" y="418"/>
                  </a:cubicBezTo>
                  <a:cubicBezTo>
                    <a:pt x="6228" y="123"/>
                    <a:pt x="5871" y="0"/>
                    <a:pt x="5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7"/>
            <p:cNvSpPr/>
            <p:nvPr/>
          </p:nvSpPr>
          <p:spPr>
            <a:xfrm>
              <a:off x="2640010" y="2190984"/>
              <a:ext cx="57324" cy="113944"/>
            </a:xfrm>
            <a:custGeom>
              <a:avLst/>
              <a:gdLst/>
              <a:ahLst/>
              <a:cxnLst/>
              <a:rect l="l" t="t" r="r" b="b"/>
              <a:pathLst>
                <a:path w="2608" h="5184" extrusionOk="0">
                  <a:moveTo>
                    <a:pt x="612" y="0"/>
                  </a:moveTo>
                  <a:cubicBezTo>
                    <a:pt x="298" y="0"/>
                    <a:pt x="127" y="158"/>
                    <a:pt x="319" y="463"/>
                  </a:cubicBezTo>
                  <a:cubicBezTo>
                    <a:pt x="1739" y="2663"/>
                    <a:pt x="0" y="5183"/>
                    <a:pt x="0" y="5183"/>
                  </a:cubicBezTo>
                  <a:cubicBezTo>
                    <a:pt x="923" y="4651"/>
                    <a:pt x="2236" y="3622"/>
                    <a:pt x="2414" y="2273"/>
                  </a:cubicBezTo>
                  <a:cubicBezTo>
                    <a:pt x="2607" y="724"/>
                    <a:pt x="1283" y="0"/>
                    <a:pt x="6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7"/>
            <p:cNvSpPr/>
            <p:nvPr/>
          </p:nvSpPr>
          <p:spPr>
            <a:xfrm>
              <a:off x="2702411" y="2150893"/>
              <a:ext cx="60511" cy="57302"/>
            </a:xfrm>
            <a:custGeom>
              <a:avLst/>
              <a:gdLst/>
              <a:ahLst/>
              <a:cxnLst/>
              <a:rect l="l" t="t" r="r" b="b"/>
              <a:pathLst>
                <a:path w="2753" h="2607" extrusionOk="0">
                  <a:moveTo>
                    <a:pt x="1445" y="0"/>
                  </a:moveTo>
                  <a:cubicBezTo>
                    <a:pt x="815" y="0"/>
                    <a:pt x="155" y="444"/>
                    <a:pt x="0" y="1577"/>
                  </a:cubicBezTo>
                  <a:cubicBezTo>
                    <a:pt x="109" y="1252"/>
                    <a:pt x="467" y="1102"/>
                    <a:pt x="873" y="1102"/>
                  </a:cubicBezTo>
                  <a:cubicBezTo>
                    <a:pt x="1663" y="1102"/>
                    <a:pt x="2636" y="1668"/>
                    <a:pt x="2307" y="2606"/>
                  </a:cubicBezTo>
                  <a:lnTo>
                    <a:pt x="2662" y="1932"/>
                  </a:lnTo>
                  <a:lnTo>
                    <a:pt x="2698" y="1222"/>
                  </a:lnTo>
                  <a:cubicBezTo>
                    <a:pt x="2753" y="507"/>
                    <a:pt x="2117"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7"/>
            <p:cNvSpPr/>
            <p:nvPr/>
          </p:nvSpPr>
          <p:spPr>
            <a:xfrm>
              <a:off x="2744547" y="2079875"/>
              <a:ext cx="66314" cy="157948"/>
            </a:xfrm>
            <a:custGeom>
              <a:avLst/>
              <a:gdLst/>
              <a:ahLst/>
              <a:cxnLst/>
              <a:rect l="l" t="t" r="r" b="b"/>
              <a:pathLst>
                <a:path w="3017" h="7186" extrusionOk="0">
                  <a:moveTo>
                    <a:pt x="2072" y="1"/>
                  </a:moveTo>
                  <a:cubicBezTo>
                    <a:pt x="1508" y="1"/>
                    <a:pt x="951" y="404"/>
                    <a:pt x="994" y="1330"/>
                  </a:cubicBezTo>
                  <a:cubicBezTo>
                    <a:pt x="1029" y="2856"/>
                    <a:pt x="1313" y="3140"/>
                    <a:pt x="1029" y="4134"/>
                  </a:cubicBezTo>
                  <a:cubicBezTo>
                    <a:pt x="745" y="5163"/>
                    <a:pt x="497" y="6015"/>
                    <a:pt x="497" y="6015"/>
                  </a:cubicBezTo>
                  <a:lnTo>
                    <a:pt x="213" y="6654"/>
                  </a:lnTo>
                  <a:lnTo>
                    <a:pt x="66" y="7095"/>
                  </a:lnTo>
                  <a:lnTo>
                    <a:pt x="66" y="7095"/>
                  </a:lnTo>
                  <a:cubicBezTo>
                    <a:pt x="1611" y="4901"/>
                    <a:pt x="1920" y="473"/>
                    <a:pt x="2957" y="473"/>
                  </a:cubicBezTo>
                  <a:cubicBezTo>
                    <a:pt x="2976" y="473"/>
                    <a:pt x="2997" y="475"/>
                    <a:pt x="3017" y="478"/>
                  </a:cubicBezTo>
                  <a:cubicBezTo>
                    <a:pt x="2807" y="171"/>
                    <a:pt x="2439" y="1"/>
                    <a:pt x="2072" y="1"/>
                  </a:cubicBezTo>
                  <a:close/>
                  <a:moveTo>
                    <a:pt x="66" y="7095"/>
                  </a:moveTo>
                  <a:lnTo>
                    <a:pt x="66" y="7095"/>
                  </a:lnTo>
                  <a:cubicBezTo>
                    <a:pt x="44" y="7126"/>
                    <a:pt x="22" y="7156"/>
                    <a:pt x="0" y="7186"/>
                  </a:cubicBezTo>
                  <a:lnTo>
                    <a:pt x="36" y="7186"/>
                  </a:lnTo>
                  <a:lnTo>
                    <a:pt x="66" y="709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7"/>
            <p:cNvSpPr/>
            <p:nvPr/>
          </p:nvSpPr>
          <p:spPr>
            <a:xfrm>
              <a:off x="2659506" y="2070270"/>
              <a:ext cx="66599" cy="91107"/>
            </a:xfrm>
            <a:custGeom>
              <a:avLst/>
              <a:gdLst/>
              <a:ahLst/>
              <a:cxnLst/>
              <a:rect l="l" t="t" r="r" b="b"/>
              <a:pathLst>
                <a:path w="3030" h="4145" extrusionOk="0">
                  <a:moveTo>
                    <a:pt x="1354" y="0"/>
                  </a:moveTo>
                  <a:cubicBezTo>
                    <a:pt x="772" y="0"/>
                    <a:pt x="206" y="399"/>
                    <a:pt x="0" y="1341"/>
                  </a:cubicBezTo>
                  <a:cubicBezTo>
                    <a:pt x="177" y="1070"/>
                    <a:pt x="490" y="944"/>
                    <a:pt x="821" y="944"/>
                  </a:cubicBezTo>
                  <a:cubicBezTo>
                    <a:pt x="1487" y="944"/>
                    <a:pt x="2225" y="1457"/>
                    <a:pt x="2059" y="2335"/>
                  </a:cubicBezTo>
                  <a:cubicBezTo>
                    <a:pt x="1952" y="2867"/>
                    <a:pt x="1385" y="3612"/>
                    <a:pt x="1385" y="3612"/>
                  </a:cubicBezTo>
                  <a:lnTo>
                    <a:pt x="568" y="3861"/>
                  </a:lnTo>
                  <a:lnTo>
                    <a:pt x="284" y="4145"/>
                  </a:lnTo>
                  <a:cubicBezTo>
                    <a:pt x="1243" y="4145"/>
                    <a:pt x="2840" y="3612"/>
                    <a:pt x="2946" y="1980"/>
                  </a:cubicBezTo>
                  <a:cubicBezTo>
                    <a:pt x="3029" y="795"/>
                    <a:pt x="2176" y="0"/>
                    <a:pt x="1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7"/>
            <p:cNvSpPr/>
            <p:nvPr/>
          </p:nvSpPr>
          <p:spPr>
            <a:xfrm>
              <a:off x="2607238" y="2029080"/>
              <a:ext cx="172433" cy="310951"/>
            </a:xfrm>
            <a:custGeom>
              <a:avLst/>
              <a:gdLst/>
              <a:ahLst/>
              <a:cxnLst/>
              <a:rect l="l" t="t" r="r" b="b"/>
              <a:pathLst>
                <a:path w="7845" h="14147" extrusionOk="0">
                  <a:moveTo>
                    <a:pt x="3371" y="0"/>
                  </a:moveTo>
                  <a:cubicBezTo>
                    <a:pt x="3242" y="0"/>
                    <a:pt x="3113" y="7"/>
                    <a:pt x="2982" y="20"/>
                  </a:cubicBezTo>
                  <a:cubicBezTo>
                    <a:pt x="2094" y="91"/>
                    <a:pt x="1314" y="517"/>
                    <a:pt x="746" y="1192"/>
                  </a:cubicBezTo>
                  <a:cubicBezTo>
                    <a:pt x="284" y="1795"/>
                    <a:pt x="0" y="2505"/>
                    <a:pt x="0" y="3286"/>
                  </a:cubicBezTo>
                  <a:cubicBezTo>
                    <a:pt x="0" y="3392"/>
                    <a:pt x="36" y="3499"/>
                    <a:pt x="36" y="3605"/>
                  </a:cubicBezTo>
                  <a:cubicBezTo>
                    <a:pt x="169" y="5006"/>
                    <a:pt x="1338" y="6031"/>
                    <a:pt x="2686" y="6031"/>
                  </a:cubicBezTo>
                  <a:cubicBezTo>
                    <a:pt x="2772" y="6031"/>
                    <a:pt x="2859" y="6027"/>
                    <a:pt x="2946" y="6019"/>
                  </a:cubicBezTo>
                  <a:cubicBezTo>
                    <a:pt x="4153" y="5912"/>
                    <a:pt x="5040" y="4812"/>
                    <a:pt x="4934" y="3641"/>
                  </a:cubicBezTo>
                  <a:lnTo>
                    <a:pt x="4934" y="3641"/>
                  </a:lnTo>
                  <a:lnTo>
                    <a:pt x="4472" y="3676"/>
                  </a:lnTo>
                  <a:cubicBezTo>
                    <a:pt x="4543" y="4599"/>
                    <a:pt x="3869" y="5451"/>
                    <a:pt x="2911" y="5557"/>
                  </a:cubicBezTo>
                  <a:cubicBezTo>
                    <a:pt x="2845" y="5563"/>
                    <a:pt x="2779" y="5566"/>
                    <a:pt x="2714" y="5566"/>
                  </a:cubicBezTo>
                  <a:cubicBezTo>
                    <a:pt x="1587" y="5566"/>
                    <a:pt x="598" y="4711"/>
                    <a:pt x="497" y="3570"/>
                  </a:cubicBezTo>
                  <a:cubicBezTo>
                    <a:pt x="426" y="2824"/>
                    <a:pt x="639" y="2079"/>
                    <a:pt x="1136" y="1511"/>
                  </a:cubicBezTo>
                  <a:cubicBezTo>
                    <a:pt x="1597" y="908"/>
                    <a:pt x="2272" y="553"/>
                    <a:pt x="3017" y="482"/>
                  </a:cubicBezTo>
                  <a:cubicBezTo>
                    <a:pt x="3141" y="470"/>
                    <a:pt x="3262" y="464"/>
                    <a:pt x="3380" y="464"/>
                  </a:cubicBezTo>
                  <a:cubicBezTo>
                    <a:pt x="5333" y="464"/>
                    <a:pt x="6555" y="2074"/>
                    <a:pt x="6957" y="3747"/>
                  </a:cubicBezTo>
                  <a:cubicBezTo>
                    <a:pt x="7383" y="5522"/>
                    <a:pt x="7383" y="9249"/>
                    <a:pt x="2378" y="13401"/>
                  </a:cubicBezTo>
                  <a:lnTo>
                    <a:pt x="1952" y="13082"/>
                  </a:lnTo>
                  <a:lnTo>
                    <a:pt x="1243" y="13614"/>
                  </a:lnTo>
                  <a:lnTo>
                    <a:pt x="1952" y="14147"/>
                  </a:lnTo>
                  <a:lnTo>
                    <a:pt x="2627" y="13614"/>
                  </a:lnTo>
                  <a:cubicBezTo>
                    <a:pt x="7347" y="10242"/>
                    <a:pt x="7844" y="5522"/>
                    <a:pt x="7383" y="3605"/>
                  </a:cubicBezTo>
                  <a:cubicBezTo>
                    <a:pt x="6884" y="1445"/>
                    <a:pt x="5265" y="0"/>
                    <a:pt x="3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7"/>
            <p:cNvSpPr/>
            <p:nvPr/>
          </p:nvSpPr>
          <p:spPr>
            <a:xfrm>
              <a:off x="2771846" y="2279937"/>
              <a:ext cx="106119" cy="48400"/>
            </a:xfrm>
            <a:custGeom>
              <a:avLst/>
              <a:gdLst/>
              <a:ahLst/>
              <a:cxnLst/>
              <a:rect l="l" t="t" r="r" b="b"/>
              <a:pathLst>
                <a:path w="4828" h="2202" extrusionOk="0">
                  <a:moveTo>
                    <a:pt x="144" y="1773"/>
                  </a:moveTo>
                  <a:cubicBezTo>
                    <a:pt x="53" y="1775"/>
                    <a:pt x="0" y="1775"/>
                    <a:pt x="0" y="1775"/>
                  </a:cubicBezTo>
                  <a:lnTo>
                    <a:pt x="0" y="1811"/>
                  </a:lnTo>
                  <a:cubicBezTo>
                    <a:pt x="49" y="1799"/>
                    <a:pt x="97" y="1786"/>
                    <a:pt x="144" y="1773"/>
                  </a:cubicBezTo>
                  <a:close/>
                  <a:moveTo>
                    <a:pt x="3230" y="1"/>
                  </a:moveTo>
                  <a:cubicBezTo>
                    <a:pt x="3230" y="1"/>
                    <a:pt x="2179" y="1221"/>
                    <a:pt x="144" y="1773"/>
                  </a:cubicBezTo>
                  <a:lnTo>
                    <a:pt x="144" y="1773"/>
                  </a:lnTo>
                  <a:cubicBezTo>
                    <a:pt x="460" y="1766"/>
                    <a:pt x="1231" y="1736"/>
                    <a:pt x="1810" y="1598"/>
                  </a:cubicBezTo>
                  <a:cubicBezTo>
                    <a:pt x="1919" y="1572"/>
                    <a:pt x="2015" y="1560"/>
                    <a:pt x="2099" y="1560"/>
                  </a:cubicBezTo>
                  <a:cubicBezTo>
                    <a:pt x="2590" y="1560"/>
                    <a:pt x="2640" y="1959"/>
                    <a:pt x="2094" y="2201"/>
                  </a:cubicBezTo>
                  <a:lnTo>
                    <a:pt x="4827" y="2201"/>
                  </a:lnTo>
                  <a:cubicBezTo>
                    <a:pt x="4761" y="2002"/>
                    <a:pt x="3703" y="1555"/>
                    <a:pt x="3304" y="1555"/>
                  </a:cubicBezTo>
                  <a:cubicBezTo>
                    <a:pt x="3276" y="1555"/>
                    <a:pt x="3251" y="1558"/>
                    <a:pt x="3230" y="1562"/>
                  </a:cubicBezTo>
                  <a:cubicBezTo>
                    <a:pt x="3514" y="1349"/>
                    <a:pt x="3408" y="568"/>
                    <a:pt x="3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7"/>
            <p:cNvSpPr/>
            <p:nvPr/>
          </p:nvSpPr>
          <p:spPr>
            <a:xfrm>
              <a:off x="2687597" y="2335327"/>
              <a:ext cx="145903" cy="104361"/>
            </a:xfrm>
            <a:custGeom>
              <a:avLst/>
              <a:gdLst/>
              <a:ahLst/>
              <a:cxnLst/>
              <a:rect l="l" t="t" r="r" b="b"/>
              <a:pathLst>
                <a:path w="6638" h="4748" extrusionOk="0">
                  <a:moveTo>
                    <a:pt x="0" y="1"/>
                  </a:moveTo>
                  <a:cubicBezTo>
                    <a:pt x="0" y="1"/>
                    <a:pt x="2165" y="1172"/>
                    <a:pt x="3691" y="3301"/>
                  </a:cubicBezTo>
                  <a:cubicBezTo>
                    <a:pt x="4241" y="4051"/>
                    <a:pt x="4791" y="4748"/>
                    <a:pt x="5551" y="4748"/>
                  </a:cubicBezTo>
                  <a:cubicBezTo>
                    <a:pt x="5871" y="4748"/>
                    <a:pt x="6228" y="4625"/>
                    <a:pt x="6637" y="4331"/>
                  </a:cubicBezTo>
                  <a:cubicBezTo>
                    <a:pt x="5998" y="1385"/>
                    <a:pt x="3514" y="28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7"/>
            <p:cNvSpPr/>
            <p:nvPr/>
          </p:nvSpPr>
          <p:spPr>
            <a:xfrm>
              <a:off x="2640010" y="2352493"/>
              <a:ext cx="57324" cy="113153"/>
            </a:xfrm>
            <a:custGeom>
              <a:avLst/>
              <a:gdLst/>
              <a:ahLst/>
              <a:cxnLst/>
              <a:rect l="l" t="t" r="r" b="b"/>
              <a:pathLst>
                <a:path w="2608" h="5148" extrusionOk="0">
                  <a:moveTo>
                    <a:pt x="0" y="0"/>
                  </a:moveTo>
                  <a:lnTo>
                    <a:pt x="0" y="0"/>
                  </a:lnTo>
                  <a:cubicBezTo>
                    <a:pt x="0" y="1"/>
                    <a:pt x="1739" y="2485"/>
                    <a:pt x="319" y="4686"/>
                  </a:cubicBezTo>
                  <a:cubicBezTo>
                    <a:pt x="127" y="4990"/>
                    <a:pt x="298" y="5148"/>
                    <a:pt x="612" y="5148"/>
                  </a:cubicBezTo>
                  <a:cubicBezTo>
                    <a:pt x="1283" y="5148"/>
                    <a:pt x="2607" y="4424"/>
                    <a:pt x="2414" y="2875"/>
                  </a:cubicBezTo>
                  <a:cubicBezTo>
                    <a:pt x="2236" y="1527"/>
                    <a:pt x="923" y="4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7"/>
            <p:cNvSpPr/>
            <p:nvPr/>
          </p:nvSpPr>
          <p:spPr>
            <a:xfrm>
              <a:off x="2702411" y="2448458"/>
              <a:ext cx="60533" cy="57983"/>
            </a:xfrm>
            <a:custGeom>
              <a:avLst/>
              <a:gdLst/>
              <a:ahLst/>
              <a:cxnLst/>
              <a:rect l="l" t="t" r="r" b="b"/>
              <a:pathLst>
                <a:path w="2754" h="2638" extrusionOk="0">
                  <a:moveTo>
                    <a:pt x="2307" y="0"/>
                  </a:moveTo>
                  <a:lnTo>
                    <a:pt x="2307" y="0"/>
                  </a:lnTo>
                  <a:cubicBezTo>
                    <a:pt x="2639" y="947"/>
                    <a:pt x="1645" y="1514"/>
                    <a:pt x="851" y="1514"/>
                  </a:cubicBezTo>
                  <a:cubicBezTo>
                    <a:pt x="454" y="1514"/>
                    <a:pt x="107" y="1372"/>
                    <a:pt x="0" y="1065"/>
                  </a:cubicBezTo>
                  <a:lnTo>
                    <a:pt x="0" y="1065"/>
                  </a:lnTo>
                  <a:cubicBezTo>
                    <a:pt x="154" y="2192"/>
                    <a:pt x="810" y="2637"/>
                    <a:pt x="1436" y="2637"/>
                  </a:cubicBezTo>
                  <a:cubicBezTo>
                    <a:pt x="2111" y="2637"/>
                    <a:pt x="2753" y="2121"/>
                    <a:pt x="2698" y="1384"/>
                  </a:cubicBezTo>
                  <a:lnTo>
                    <a:pt x="2662" y="674"/>
                  </a:lnTo>
                  <a:lnTo>
                    <a:pt x="2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7"/>
            <p:cNvSpPr/>
            <p:nvPr/>
          </p:nvSpPr>
          <p:spPr>
            <a:xfrm>
              <a:off x="2744547" y="2418807"/>
              <a:ext cx="66314" cy="157948"/>
            </a:xfrm>
            <a:custGeom>
              <a:avLst/>
              <a:gdLst/>
              <a:ahLst/>
              <a:cxnLst/>
              <a:rect l="l" t="t" r="r" b="b"/>
              <a:pathLst>
                <a:path w="3017" h="7186" extrusionOk="0">
                  <a:moveTo>
                    <a:pt x="0" y="0"/>
                  </a:moveTo>
                  <a:cubicBezTo>
                    <a:pt x="21" y="29"/>
                    <a:pt x="42" y="57"/>
                    <a:pt x="63" y="87"/>
                  </a:cubicBezTo>
                  <a:lnTo>
                    <a:pt x="63" y="87"/>
                  </a:lnTo>
                  <a:lnTo>
                    <a:pt x="36" y="0"/>
                  </a:lnTo>
                  <a:close/>
                  <a:moveTo>
                    <a:pt x="63" y="87"/>
                  </a:moveTo>
                  <a:lnTo>
                    <a:pt x="213" y="568"/>
                  </a:lnTo>
                  <a:lnTo>
                    <a:pt x="497" y="1207"/>
                  </a:lnTo>
                  <a:cubicBezTo>
                    <a:pt x="497" y="1207"/>
                    <a:pt x="745" y="2059"/>
                    <a:pt x="1029" y="3053"/>
                  </a:cubicBezTo>
                  <a:cubicBezTo>
                    <a:pt x="1313" y="4047"/>
                    <a:pt x="1029" y="4366"/>
                    <a:pt x="994" y="5857"/>
                  </a:cubicBezTo>
                  <a:cubicBezTo>
                    <a:pt x="951" y="6782"/>
                    <a:pt x="1508" y="7186"/>
                    <a:pt x="2072" y="7186"/>
                  </a:cubicBezTo>
                  <a:cubicBezTo>
                    <a:pt x="2439" y="7186"/>
                    <a:pt x="2807" y="7016"/>
                    <a:pt x="3017" y="6708"/>
                  </a:cubicBezTo>
                  <a:lnTo>
                    <a:pt x="3017" y="6708"/>
                  </a:lnTo>
                  <a:cubicBezTo>
                    <a:pt x="2997" y="6712"/>
                    <a:pt x="2976" y="6713"/>
                    <a:pt x="2957" y="6713"/>
                  </a:cubicBezTo>
                  <a:cubicBezTo>
                    <a:pt x="1919" y="6713"/>
                    <a:pt x="1611" y="2279"/>
                    <a:pt x="63" y="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7"/>
            <p:cNvSpPr/>
            <p:nvPr/>
          </p:nvSpPr>
          <p:spPr>
            <a:xfrm>
              <a:off x="2659506" y="2495253"/>
              <a:ext cx="66599" cy="91129"/>
            </a:xfrm>
            <a:custGeom>
              <a:avLst/>
              <a:gdLst/>
              <a:ahLst/>
              <a:cxnLst/>
              <a:rect l="l" t="t" r="r" b="b"/>
              <a:pathLst>
                <a:path w="3030" h="4146" extrusionOk="0">
                  <a:moveTo>
                    <a:pt x="284" y="1"/>
                  </a:moveTo>
                  <a:lnTo>
                    <a:pt x="568" y="320"/>
                  </a:lnTo>
                  <a:lnTo>
                    <a:pt x="1385" y="533"/>
                  </a:lnTo>
                  <a:cubicBezTo>
                    <a:pt x="1385" y="533"/>
                    <a:pt x="1952" y="1278"/>
                    <a:pt x="2059" y="1811"/>
                  </a:cubicBezTo>
                  <a:cubicBezTo>
                    <a:pt x="2225" y="2689"/>
                    <a:pt x="1487" y="3202"/>
                    <a:pt x="821" y="3202"/>
                  </a:cubicBezTo>
                  <a:cubicBezTo>
                    <a:pt x="490" y="3202"/>
                    <a:pt x="177" y="3075"/>
                    <a:pt x="0" y="2805"/>
                  </a:cubicBezTo>
                  <a:lnTo>
                    <a:pt x="0" y="2805"/>
                  </a:lnTo>
                  <a:cubicBezTo>
                    <a:pt x="206" y="3746"/>
                    <a:pt x="772" y="4145"/>
                    <a:pt x="1354" y="4145"/>
                  </a:cubicBezTo>
                  <a:cubicBezTo>
                    <a:pt x="2176" y="4145"/>
                    <a:pt x="3029" y="3350"/>
                    <a:pt x="2946" y="2166"/>
                  </a:cubicBezTo>
                  <a:cubicBezTo>
                    <a:pt x="2840" y="533"/>
                    <a:pt x="1243"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7"/>
            <p:cNvSpPr/>
            <p:nvPr/>
          </p:nvSpPr>
          <p:spPr>
            <a:xfrm>
              <a:off x="2607238" y="2316600"/>
              <a:ext cx="172433" cy="310973"/>
            </a:xfrm>
            <a:custGeom>
              <a:avLst/>
              <a:gdLst/>
              <a:ahLst/>
              <a:cxnLst/>
              <a:rect l="l" t="t" r="r" b="b"/>
              <a:pathLst>
                <a:path w="7845" h="14148" extrusionOk="0">
                  <a:moveTo>
                    <a:pt x="1952" y="1"/>
                  </a:moveTo>
                  <a:lnTo>
                    <a:pt x="1243" y="533"/>
                  </a:lnTo>
                  <a:lnTo>
                    <a:pt x="1952" y="1066"/>
                  </a:lnTo>
                  <a:lnTo>
                    <a:pt x="2378" y="746"/>
                  </a:lnTo>
                  <a:cubicBezTo>
                    <a:pt x="7383" y="4899"/>
                    <a:pt x="7383" y="8626"/>
                    <a:pt x="6957" y="10436"/>
                  </a:cubicBezTo>
                  <a:cubicBezTo>
                    <a:pt x="6555" y="12075"/>
                    <a:pt x="5333" y="13684"/>
                    <a:pt x="3380" y="13684"/>
                  </a:cubicBezTo>
                  <a:cubicBezTo>
                    <a:pt x="3262" y="13684"/>
                    <a:pt x="3141" y="13678"/>
                    <a:pt x="3017" y="13666"/>
                  </a:cubicBezTo>
                  <a:cubicBezTo>
                    <a:pt x="2272" y="13595"/>
                    <a:pt x="1597" y="13240"/>
                    <a:pt x="1136" y="12636"/>
                  </a:cubicBezTo>
                  <a:cubicBezTo>
                    <a:pt x="639" y="12068"/>
                    <a:pt x="426" y="11323"/>
                    <a:pt x="497" y="10578"/>
                  </a:cubicBezTo>
                  <a:cubicBezTo>
                    <a:pt x="598" y="9437"/>
                    <a:pt x="1587" y="8581"/>
                    <a:pt x="2714" y="8581"/>
                  </a:cubicBezTo>
                  <a:cubicBezTo>
                    <a:pt x="2779" y="8581"/>
                    <a:pt x="2845" y="8584"/>
                    <a:pt x="2911" y="8590"/>
                  </a:cubicBezTo>
                  <a:cubicBezTo>
                    <a:pt x="3869" y="8697"/>
                    <a:pt x="4543" y="9548"/>
                    <a:pt x="4472" y="10471"/>
                  </a:cubicBezTo>
                  <a:lnTo>
                    <a:pt x="4934" y="10542"/>
                  </a:lnTo>
                  <a:cubicBezTo>
                    <a:pt x="5040" y="9335"/>
                    <a:pt x="4153" y="8271"/>
                    <a:pt x="2946" y="8129"/>
                  </a:cubicBezTo>
                  <a:cubicBezTo>
                    <a:pt x="2861" y="8120"/>
                    <a:pt x="2777" y="8116"/>
                    <a:pt x="2693" y="8116"/>
                  </a:cubicBezTo>
                  <a:cubicBezTo>
                    <a:pt x="1342" y="8116"/>
                    <a:pt x="170" y="9172"/>
                    <a:pt x="36" y="10542"/>
                  </a:cubicBezTo>
                  <a:cubicBezTo>
                    <a:pt x="36" y="10649"/>
                    <a:pt x="0" y="10755"/>
                    <a:pt x="0" y="10862"/>
                  </a:cubicBezTo>
                  <a:cubicBezTo>
                    <a:pt x="0" y="11607"/>
                    <a:pt x="284" y="12352"/>
                    <a:pt x="746" y="12956"/>
                  </a:cubicBezTo>
                  <a:cubicBezTo>
                    <a:pt x="1314" y="13630"/>
                    <a:pt x="2094" y="14056"/>
                    <a:pt x="2982" y="14127"/>
                  </a:cubicBezTo>
                  <a:cubicBezTo>
                    <a:pt x="3113" y="14140"/>
                    <a:pt x="3242" y="14147"/>
                    <a:pt x="3371" y="14147"/>
                  </a:cubicBezTo>
                  <a:cubicBezTo>
                    <a:pt x="5265" y="14147"/>
                    <a:pt x="6884" y="12703"/>
                    <a:pt x="7383" y="10542"/>
                  </a:cubicBezTo>
                  <a:cubicBezTo>
                    <a:pt x="7844" y="8626"/>
                    <a:pt x="7347" y="3905"/>
                    <a:pt x="2627" y="533"/>
                  </a:cubicBezTo>
                  <a:lnTo>
                    <a:pt x="1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7"/>
            <p:cNvSpPr/>
            <p:nvPr/>
          </p:nvSpPr>
          <p:spPr>
            <a:xfrm>
              <a:off x="2771846" y="2328315"/>
              <a:ext cx="106119" cy="48378"/>
            </a:xfrm>
            <a:custGeom>
              <a:avLst/>
              <a:gdLst/>
              <a:ahLst/>
              <a:cxnLst/>
              <a:rect l="l" t="t" r="r" b="b"/>
              <a:pathLst>
                <a:path w="4828" h="2201" extrusionOk="0">
                  <a:moveTo>
                    <a:pt x="2094" y="0"/>
                  </a:moveTo>
                  <a:cubicBezTo>
                    <a:pt x="2635" y="271"/>
                    <a:pt x="2591" y="643"/>
                    <a:pt x="2112" y="643"/>
                  </a:cubicBezTo>
                  <a:cubicBezTo>
                    <a:pt x="2026" y="643"/>
                    <a:pt x="1925" y="631"/>
                    <a:pt x="1810" y="604"/>
                  </a:cubicBezTo>
                  <a:cubicBezTo>
                    <a:pt x="1065" y="462"/>
                    <a:pt x="0" y="426"/>
                    <a:pt x="0" y="426"/>
                  </a:cubicBezTo>
                  <a:lnTo>
                    <a:pt x="0" y="426"/>
                  </a:lnTo>
                  <a:cubicBezTo>
                    <a:pt x="2130" y="923"/>
                    <a:pt x="3230" y="2201"/>
                    <a:pt x="3230" y="2201"/>
                  </a:cubicBezTo>
                  <a:cubicBezTo>
                    <a:pt x="3408" y="1668"/>
                    <a:pt x="3514" y="852"/>
                    <a:pt x="3230" y="639"/>
                  </a:cubicBezTo>
                  <a:lnTo>
                    <a:pt x="3230" y="639"/>
                  </a:lnTo>
                  <a:cubicBezTo>
                    <a:pt x="3259" y="649"/>
                    <a:pt x="3294" y="653"/>
                    <a:pt x="3336" y="653"/>
                  </a:cubicBezTo>
                  <a:cubicBezTo>
                    <a:pt x="3756" y="653"/>
                    <a:pt x="4763" y="194"/>
                    <a:pt x="48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7"/>
            <p:cNvSpPr/>
            <p:nvPr/>
          </p:nvSpPr>
          <p:spPr>
            <a:xfrm>
              <a:off x="2466808" y="1635550"/>
              <a:ext cx="73347" cy="170081"/>
            </a:xfrm>
            <a:custGeom>
              <a:avLst/>
              <a:gdLst/>
              <a:ahLst/>
              <a:cxnLst/>
              <a:rect l="l" t="t" r="r" b="b"/>
              <a:pathLst>
                <a:path w="3337" h="7738" extrusionOk="0">
                  <a:moveTo>
                    <a:pt x="1669" y="0"/>
                  </a:moveTo>
                  <a:lnTo>
                    <a:pt x="1669" y="0"/>
                  </a:lnTo>
                  <a:cubicBezTo>
                    <a:pt x="1" y="284"/>
                    <a:pt x="143" y="1491"/>
                    <a:pt x="356" y="2804"/>
                  </a:cubicBezTo>
                  <a:cubicBezTo>
                    <a:pt x="781" y="5395"/>
                    <a:pt x="36" y="7738"/>
                    <a:pt x="36" y="7738"/>
                  </a:cubicBezTo>
                  <a:cubicBezTo>
                    <a:pt x="2379" y="5076"/>
                    <a:pt x="3337" y="2520"/>
                    <a:pt x="1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7"/>
            <p:cNvSpPr/>
            <p:nvPr/>
          </p:nvSpPr>
          <p:spPr>
            <a:xfrm>
              <a:off x="2338269" y="1727074"/>
              <a:ext cx="95020" cy="100405"/>
            </a:xfrm>
            <a:custGeom>
              <a:avLst/>
              <a:gdLst/>
              <a:ahLst/>
              <a:cxnLst/>
              <a:rect l="l" t="t" r="r" b="b"/>
              <a:pathLst>
                <a:path w="4323" h="4568" extrusionOk="0">
                  <a:moveTo>
                    <a:pt x="1928" y="1"/>
                  </a:moveTo>
                  <a:cubicBezTo>
                    <a:pt x="856" y="1"/>
                    <a:pt x="1" y="852"/>
                    <a:pt x="738" y="1018"/>
                  </a:cubicBezTo>
                  <a:cubicBezTo>
                    <a:pt x="3293" y="1586"/>
                    <a:pt x="3861" y="4568"/>
                    <a:pt x="3861" y="4568"/>
                  </a:cubicBezTo>
                  <a:cubicBezTo>
                    <a:pt x="4145" y="3538"/>
                    <a:pt x="4322" y="1906"/>
                    <a:pt x="3506" y="805"/>
                  </a:cubicBezTo>
                  <a:cubicBezTo>
                    <a:pt x="3037" y="208"/>
                    <a:pt x="2456" y="1"/>
                    <a:pt x="1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7"/>
            <p:cNvSpPr/>
            <p:nvPr/>
          </p:nvSpPr>
          <p:spPr>
            <a:xfrm>
              <a:off x="2359040" y="1643572"/>
              <a:ext cx="75018" cy="55961"/>
            </a:xfrm>
            <a:custGeom>
              <a:avLst/>
              <a:gdLst/>
              <a:ahLst/>
              <a:cxnLst/>
              <a:rect l="l" t="t" r="r" b="b"/>
              <a:pathLst>
                <a:path w="3413" h="2546" extrusionOk="0">
                  <a:moveTo>
                    <a:pt x="1902" y="0"/>
                  </a:moveTo>
                  <a:cubicBezTo>
                    <a:pt x="966" y="0"/>
                    <a:pt x="1" y="1102"/>
                    <a:pt x="1070" y="2546"/>
                  </a:cubicBezTo>
                  <a:cubicBezTo>
                    <a:pt x="749" y="1903"/>
                    <a:pt x="1720" y="1053"/>
                    <a:pt x="2542" y="1053"/>
                  </a:cubicBezTo>
                  <a:cubicBezTo>
                    <a:pt x="2900" y="1053"/>
                    <a:pt x="3230" y="1214"/>
                    <a:pt x="3413" y="1623"/>
                  </a:cubicBezTo>
                  <a:lnTo>
                    <a:pt x="3200" y="878"/>
                  </a:lnTo>
                  <a:lnTo>
                    <a:pt x="2739" y="381"/>
                  </a:lnTo>
                  <a:cubicBezTo>
                    <a:pt x="2511" y="118"/>
                    <a:pt x="2208" y="0"/>
                    <a:pt x="1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7"/>
            <p:cNvSpPr/>
            <p:nvPr/>
          </p:nvSpPr>
          <p:spPr>
            <a:xfrm>
              <a:off x="2351435" y="1554795"/>
              <a:ext cx="98229" cy="151772"/>
            </a:xfrm>
            <a:custGeom>
              <a:avLst/>
              <a:gdLst/>
              <a:ahLst/>
              <a:cxnLst/>
              <a:rect l="l" t="t" r="r" b="b"/>
              <a:pathLst>
                <a:path w="4469" h="6905" extrusionOk="0">
                  <a:moveTo>
                    <a:pt x="1682" y="1"/>
                  </a:moveTo>
                  <a:cubicBezTo>
                    <a:pt x="794" y="1"/>
                    <a:pt x="1" y="1085"/>
                    <a:pt x="1026" y="2077"/>
                  </a:cubicBezTo>
                  <a:cubicBezTo>
                    <a:pt x="2126" y="3107"/>
                    <a:pt x="2517" y="3142"/>
                    <a:pt x="3049" y="4029"/>
                  </a:cubicBezTo>
                  <a:cubicBezTo>
                    <a:pt x="3546" y="4917"/>
                    <a:pt x="3972" y="5698"/>
                    <a:pt x="3972" y="5698"/>
                  </a:cubicBezTo>
                  <a:lnTo>
                    <a:pt x="4256" y="6372"/>
                  </a:lnTo>
                  <a:lnTo>
                    <a:pt x="4469" y="6904"/>
                  </a:lnTo>
                  <a:cubicBezTo>
                    <a:pt x="4078" y="4171"/>
                    <a:pt x="919" y="693"/>
                    <a:pt x="1878" y="19"/>
                  </a:cubicBezTo>
                  <a:cubicBezTo>
                    <a:pt x="1812" y="7"/>
                    <a:pt x="1747" y="1"/>
                    <a:pt x="1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7"/>
            <p:cNvSpPr/>
            <p:nvPr/>
          </p:nvSpPr>
          <p:spPr>
            <a:xfrm>
              <a:off x="2272812" y="1618054"/>
              <a:ext cx="98053" cy="90074"/>
            </a:xfrm>
            <a:custGeom>
              <a:avLst/>
              <a:gdLst/>
              <a:ahLst/>
              <a:cxnLst/>
              <a:rect l="l" t="t" r="r" b="b"/>
              <a:pathLst>
                <a:path w="4461" h="4098" extrusionOk="0">
                  <a:moveTo>
                    <a:pt x="1947" y="0"/>
                  </a:moveTo>
                  <a:cubicBezTo>
                    <a:pt x="876" y="0"/>
                    <a:pt x="0" y="996"/>
                    <a:pt x="876" y="2358"/>
                  </a:cubicBezTo>
                  <a:cubicBezTo>
                    <a:pt x="709" y="1690"/>
                    <a:pt x="1393" y="1070"/>
                    <a:pt x="2085" y="1070"/>
                  </a:cubicBezTo>
                  <a:cubicBezTo>
                    <a:pt x="2422" y="1070"/>
                    <a:pt x="2762" y="1217"/>
                    <a:pt x="3006" y="1577"/>
                  </a:cubicBezTo>
                  <a:cubicBezTo>
                    <a:pt x="3325" y="2039"/>
                    <a:pt x="3432" y="2926"/>
                    <a:pt x="3432" y="2926"/>
                  </a:cubicBezTo>
                  <a:lnTo>
                    <a:pt x="3041" y="3671"/>
                  </a:lnTo>
                  <a:lnTo>
                    <a:pt x="3041" y="4097"/>
                  </a:lnTo>
                  <a:cubicBezTo>
                    <a:pt x="3716" y="3423"/>
                    <a:pt x="4461" y="1932"/>
                    <a:pt x="3396" y="690"/>
                  </a:cubicBezTo>
                  <a:cubicBezTo>
                    <a:pt x="2972" y="210"/>
                    <a:pt x="2439" y="0"/>
                    <a:pt x="1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7"/>
            <p:cNvSpPr/>
            <p:nvPr/>
          </p:nvSpPr>
          <p:spPr>
            <a:xfrm>
              <a:off x="2233556" y="1579720"/>
              <a:ext cx="244198" cy="268837"/>
            </a:xfrm>
            <a:custGeom>
              <a:avLst/>
              <a:gdLst/>
              <a:ahLst/>
              <a:cxnLst/>
              <a:rect l="l" t="t" r="r" b="b"/>
              <a:pathLst>
                <a:path w="11110" h="12231" extrusionOk="0">
                  <a:moveTo>
                    <a:pt x="3792" y="0"/>
                  </a:moveTo>
                  <a:cubicBezTo>
                    <a:pt x="2631" y="0"/>
                    <a:pt x="1563" y="461"/>
                    <a:pt x="817" y="1369"/>
                  </a:cubicBezTo>
                  <a:cubicBezTo>
                    <a:pt x="249" y="2044"/>
                    <a:pt x="0" y="2895"/>
                    <a:pt x="71" y="3783"/>
                  </a:cubicBezTo>
                  <a:cubicBezTo>
                    <a:pt x="142" y="4564"/>
                    <a:pt x="497" y="5238"/>
                    <a:pt x="1030" y="5770"/>
                  </a:cubicBezTo>
                  <a:cubicBezTo>
                    <a:pt x="1101" y="5841"/>
                    <a:pt x="1172" y="5948"/>
                    <a:pt x="1243" y="6019"/>
                  </a:cubicBezTo>
                  <a:cubicBezTo>
                    <a:pt x="1748" y="6417"/>
                    <a:pt x="2345" y="6610"/>
                    <a:pt x="2936" y="6610"/>
                  </a:cubicBezTo>
                  <a:cubicBezTo>
                    <a:pt x="3714" y="6610"/>
                    <a:pt x="4480" y="6274"/>
                    <a:pt x="5005" y="5628"/>
                  </a:cubicBezTo>
                  <a:cubicBezTo>
                    <a:pt x="5786" y="4706"/>
                    <a:pt x="5644" y="3321"/>
                    <a:pt x="4721" y="2540"/>
                  </a:cubicBezTo>
                  <a:lnTo>
                    <a:pt x="4437" y="2931"/>
                  </a:lnTo>
                  <a:cubicBezTo>
                    <a:pt x="5147" y="3534"/>
                    <a:pt x="5253" y="4599"/>
                    <a:pt x="4650" y="5344"/>
                  </a:cubicBezTo>
                  <a:cubicBezTo>
                    <a:pt x="4231" y="5883"/>
                    <a:pt x="3598" y="6153"/>
                    <a:pt x="2960" y="6153"/>
                  </a:cubicBezTo>
                  <a:cubicBezTo>
                    <a:pt x="2465" y="6153"/>
                    <a:pt x="1966" y="5990"/>
                    <a:pt x="1562" y="5664"/>
                  </a:cubicBezTo>
                  <a:cubicBezTo>
                    <a:pt x="959" y="5167"/>
                    <a:pt x="604" y="4493"/>
                    <a:pt x="533" y="3747"/>
                  </a:cubicBezTo>
                  <a:cubicBezTo>
                    <a:pt x="462" y="3002"/>
                    <a:pt x="675" y="2257"/>
                    <a:pt x="1172" y="1653"/>
                  </a:cubicBezTo>
                  <a:cubicBezTo>
                    <a:pt x="1879" y="797"/>
                    <a:pt x="2810" y="449"/>
                    <a:pt x="3761" y="449"/>
                  </a:cubicBezTo>
                  <a:cubicBezTo>
                    <a:pt x="4624" y="449"/>
                    <a:pt x="5504" y="736"/>
                    <a:pt x="6247" y="1192"/>
                  </a:cubicBezTo>
                  <a:cubicBezTo>
                    <a:pt x="7809" y="2150"/>
                    <a:pt x="10435" y="4812"/>
                    <a:pt x="9832" y="11272"/>
                  </a:cubicBezTo>
                  <a:lnTo>
                    <a:pt x="9299" y="11343"/>
                  </a:lnTo>
                  <a:lnTo>
                    <a:pt x="9193" y="12230"/>
                  </a:lnTo>
                  <a:lnTo>
                    <a:pt x="10045" y="12088"/>
                  </a:lnTo>
                  <a:lnTo>
                    <a:pt x="10187" y="11236"/>
                  </a:lnTo>
                  <a:cubicBezTo>
                    <a:pt x="11110" y="5522"/>
                    <a:pt x="8128" y="1831"/>
                    <a:pt x="6495" y="801"/>
                  </a:cubicBezTo>
                  <a:cubicBezTo>
                    <a:pt x="5607" y="265"/>
                    <a:pt x="4673" y="0"/>
                    <a:pt x="37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7"/>
            <p:cNvSpPr/>
            <p:nvPr/>
          </p:nvSpPr>
          <p:spPr>
            <a:xfrm>
              <a:off x="2526110" y="1667531"/>
              <a:ext cx="81919" cy="77260"/>
            </a:xfrm>
            <a:custGeom>
              <a:avLst/>
              <a:gdLst/>
              <a:ahLst/>
              <a:cxnLst/>
              <a:rect l="l" t="t" r="r" b="b"/>
              <a:pathLst>
                <a:path w="3727" h="3515" extrusionOk="0">
                  <a:moveTo>
                    <a:pt x="1029" y="1"/>
                  </a:moveTo>
                  <a:cubicBezTo>
                    <a:pt x="1029" y="1"/>
                    <a:pt x="1171" y="1633"/>
                    <a:pt x="0" y="3514"/>
                  </a:cubicBezTo>
                  <a:cubicBezTo>
                    <a:pt x="0" y="3514"/>
                    <a:pt x="745" y="2734"/>
                    <a:pt x="1171" y="2095"/>
                  </a:cubicBezTo>
                  <a:cubicBezTo>
                    <a:pt x="1333" y="1830"/>
                    <a:pt x="1507" y="1712"/>
                    <a:pt x="1638" y="1712"/>
                  </a:cubicBezTo>
                  <a:cubicBezTo>
                    <a:pt x="1822" y="1712"/>
                    <a:pt x="1920" y="1948"/>
                    <a:pt x="1775" y="2343"/>
                  </a:cubicBezTo>
                  <a:lnTo>
                    <a:pt x="3727" y="391"/>
                  </a:lnTo>
                  <a:cubicBezTo>
                    <a:pt x="3707" y="381"/>
                    <a:pt x="3678" y="376"/>
                    <a:pt x="3642" y="376"/>
                  </a:cubicBezTo>
                  <a:cubicBezTo>
                    <a:pt x="3296" y="376"/>
                    <a:pt x="2290" y="812"/>
                    <a:pt x="2130" y="1101"/>
                  </a:cubicBezTo>
                  <a:cubicBezTo>
                    <a:pt x="2201" y="711"/>
                    <a:pt x="1562" y="214"/>
                    <a:pt x="1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7"/>
            <p:cNvSpPr/>
            <p:nvPr/>
          </p:nvSpPr>
          <p:spPr>
            <a:xfrm>
              <a:off x="2477732" y="1761979"/>
              <a:ext cx="170873" cy="54576"/>
            </a:xfrm>
            <a:custGeom>
              <a:avLst/>
              <a:gdLst/>
              <a:ahLst/>
              <a:cxnLst/>
              <a:rect l="l" t="t" r="r" b="b"/>
              <a:pathLst>
                <a:path w="7774" h="2483" extrusionOk="0">
                  <a:moveTo>
                    <a:pt x="5168" y="0"/>
                  </a:moveTo>
                  <a:cubicBezTo>
                    <a:pt x="3487" y="0"/>
                    <a:pt x="1774" y="942"/>
                    <a:pt x="1" y="2483"/>
                  </a:cubicBezTo>
                  <a:lnTo>
                    <a:pt x="36" y="2483"/>
                  </a:lnTo>
                  <a:cubicBezTo>
                    <a:pt x="36" y="2483"/>
                    <a:pt x="1453" y="2032"/>
                    <a:pt x="3302" y="2032"/>
                  </a:cubicBezTo>
                  <a:cubicBezTo>
                    <a:pt x="3830" y="2032"/>
                    <a:pt x="4394" y="2069"/>
                    <a:pt x="4970" y="2163"/>
                  </a:cubicBezTo>
                  <a:cubicBezTo>
                    <a:pt x="5364" y="2229"/>
                    <a:pt x="5755" y="2288"/>
                    <a:pt x="6116" y="2288"/>
                  </a:cubicBezTo>
                  <a:cubicBezTo>
                    <a:pt x="6923" y="2288"/>
                    <a:pt x="7577" y="1992"/>
                    <a:pt x="7773" y="815"/>
                  </a:cubicBezTo>
                  <a:cubicBezTo>
                    <a:pt x="6911" y="256"/>
                    <a:pt x="6044" y="0"/>
                    <a:pt x="5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7"/>
            <p:cNvSpPr/>
            <p:nvPr/>
          </p:nvSpPr>
          <p:spPr>
            <a:xfrm>
              <a:off x="2456675" y="1855789"/>
              <a:ext cx="115659" cy="79678"/>
            </a:xfrm>
            <a:custGeom>
              <a:avLst/>
              <a:gdLst/>
              <a:ahLst/>
              <a:cxnLst/>
              <a:rect l="l" t="t" r="r" b="b"/>
              <a:pathLst>
                <a:path w="5262" h="3625" extrusionOk="0">
                  <a:moveTo>
                    <a:pt x="1672" y="0"/>
                  </a:moveTo>
                  <a:cubicBezTo>
                    <a:pt x="1053" y="0"/>
                    <a:pt x="456" y="108"/>
                    <a:pt x="0" y="238"/>
                  </a:cubicBezTo>
                  <a:cubicBezTo>
                    <a:pt x="0" y="238"/>
                    <a:pt x="2982" y="806"/>
                    <a:pt x="3549" y="3361"/>
                  </a:cubicBezTo>
                  <a:cubicBezTo>
                    <a:pt x="3592" y="3545"/>
                    <a:pt x="3680" y="3625"/>
                    <a:pt x="3787" y="3625"/>
                  </a:cubicBezTo>
                  <a:cubicBezTo>
                    <a:pt x="4303" y="3625"/>
                    <a:pt x="5261" y="1768"/>
                    <a:pt x="3762" y="593"/>
                  </a:cubicBezTo>
                  <a:cubicBezTo>
                    <a:pt x="3166" y="151"/>
                    <a:pt x="2404"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7"/>
            <p:cNvSpPr/>
            <p:nvPr/>
          </p:nvSpPr>
          <p:spPr>
            <a:xfrm>
              <a:off x="2584621" y="1849305"/>
              <a:ext cx="65500" cy="62621"/>
            </a:xfrm>
            <a:custGeom>
              <a:avLst/>
              <a:gdLst/>
              <a:ahLst/>
              <a:cxnLst/>
              <a:rect l="l" t="t" r="r" b="b"/>
              <a:pathLst>
                <a:path w="2980" h="2849" extrusionOk="0">
                  <a:moveTo>
                    <a:pt x="923" y="1"/>
                  </a:moveTo>
                  <a:cubicBezTo>
                    <a:pt x="2145" y="580"/>
                    <a:pt x="1123" y="2442"/>
                    <a:pt x="260" y="2442"/>
                  </a:cubicBezTo>
                  <a:cubicBezTo>
                    <a:pt x="171" y="2442"/>
                    <a:pt x="83" y="2422"/>
                    <a:pt x="0" y="2379"/>
                  </a:cubicBezTo>
                  <a:lnTo>
                    <a:pt x="0" y="2379"/>
                  </a:lnTo>
                  <a:cubicBezTo>
                    <a:pt x="451" y="2713"/>
                    <a:pt x="869" y="2848"/>
                    <a:pt x="1230" y="2848"/>
                  </a:cubicBezTo>
                  <a:cubicBezTo>
                    <a:pt x="2403" y="2848"/>
                    <a:pt x="2979" y="1416"/>
                    <a:pt x="2165" y="710"/>
                  </a:cubicBezTo>
                  <a:lnTo>
                    <a:pt x="1668" y="249"/>
                  </a:lnTo>
                  <a:lnTo>
                    <a:pt x="9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7"/>
            <p:cNvSpPr/>
            <p:nvPr/>
          </p:nvSpPr>
          <p:spPr>
            <a:xfrm>
              <a:off x="2577587" y="1834491"/>
              <a:ext cx="153289" cy="86140"/>
            </a:xfrm>
            <a:custGeom>
              <a:avLst/>
              <a:gdLst/>
              <a:ahLst/>
              <a:cxnLst/>
              <a:rect l="l" t="t" r="r" b="b"/>
              <a:pathLst>
                <a:path w="6974" h="3919" extrusionOk="0">
                  <a:moveTo>
                    <a:pt x="1" y="0"/>
                  </a:moveTo>
                  <a:lnTo>
                    <a:pt x="533" y="213"/>
                  </a:lnTo>
                  <a:lnTo>
                    <a:pt x="1172" y="462"/>
                  </a:lnTo>
                  <a:cubicBezTo>
                    <a:pt x="1172" y="462"/>
                    <a:pt x="1953" y="923"/>
                    <a:pt x="2876" y="1420"/>
                  </a:cubicBezTo>
                  <a:cubicBezTo>
                    <a:pt x="3763" y="1917"/>
                    <a:pt x="3798" y="2343"/>
                    <a:pt x="4828" y="3443"/>
                  </a:cubicBezTo>
                  <a:cubicBezTo>
                    <a:pt x="5145" y="3782"/>
                    <a:pt x="5476" y="3919"/>
                    <a:pt x="5776" y="3919"/>
                  </a:cubicBezTo>
                  <a:cubicBezTo>
                    <a:pt x="6451" y="3919"/>
                    <a:pt x="6973" y="3230"/>
                    <a:pt x="6851" y="2591"/>
                  </a:cubicBezTo>
                  <a:lnTo>
                    <a:pt x="6851" y="2591"/>
                  </a:lnTo>
                  <a:cubicBezTo>
                    <a:pt x="6769" y="2709"/>
                    <a:pt x="6641" y="2761"/>
                    <a:pt x="6473" y="2761"/>
                  </a:cubicBezTo>
                  <a:cubicBezTo>
                    <a:pt x="5328" y="2761"/>
                    <a:pt x="2354" y="3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7"/>
            <p:cNvSpPr/>
            <p:nvPr/>
          </p:nvSpPr>
          <p:spPr>
            <a:xfrm>
              <a:off x="2576026" y="1924609"/>
              <a:ext cx="101943" cy="75281"/>
            </a:xfrm>
            <a:custGeom>
              <a:avLst/>
              <a:gdLst/>
              <a:ahLst/>
              <a:cxnLst/>
              <a:rect l="l" t="t" r="r" b="b"/>
              <a:pathLst>
                <a:path w="4638" h="3425" extrusionOk="0">
                  <a:moveTo>
                    <a:pt x="2014" y="0"/>
                  </a:moveTo>
                  <a:cubicBezTo>
                    <a:pt x="1195" y="0"/>
                    <a:pt x="431" y="474"/>
                    <a:pt x="1" y="905"/>
                  </a:cubicBezTo>
                  <a:lnTo>
                    <a:pt x="427" y="905"/>
                  </a:lnTo>
                  <a:lnTo>
                    <a:pt x="1172" y="514"/>
                  </a:lnTo>
                  <a:cubicBezTo>
                    <a:pt x="1172" y="514"/>
                    <a:pt x="2059" y="621"/>
                    <a:pt x="2521" y="940"/>
                  </a:cubicBezTo>
                  <a:cubicBezTo>
                    <a:pt x="3553" y="1640"/>
                    <a:pt x="2835" y="3089"/>
                    <a:pt x="1922" y="3089"/>
                  </a:cubicBezTo>
                  <a:cubicBezTo>
                    <a:pt x="1862" y="3089"/>
                    <a:pt x="1801" y="3083"/>
                    <a:pt x="1740" y="3070"/>
                  </a:cubicBezTo>
                  <a:lnTo>
                    <a:pt x="1740" y="3070"/>
                  </a:lnTo>
                  <a:cubicBezTo>
                    <a:pt x="2127" y="3318"/>
                    <a:pt x="2484" y="3425"/>
                    <a:pt x="2797" y="3425"/>
                  </a:cubicBezTo>
                  <a:cubicBezTo>
                    <a:pt x="4094" y="3425"/>
                    <a:pt x="4637" y="1607"/>
                    <a:pt x="3408" y="550"/>
                  </a:cubicBezTo>
                  <a:cubicBezTo>
                    <a:pt x="2959" y="152"/>
                    <a:pt x="2477" y="0"/>
                    <a:pt x="2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7"/>
            <p:cNvSpPr/>
            <p:nvPr/>
          </p:nvSpPr>
          <p:spPr>
            <a:xfrm>
              <a:off x="2435596" y="1822643"/>
              <a:ext cx="278531" cy="226658"/>
            </a:xfrm>
            <a:custGeom>
              <a:avLst/>
              <a:gdLst/>
              <a:ahLst/>
              <a:cxnLst/>
              <a:rect l="l" t="t" r="r" b="b"/>
              <a:pathLst>
                <a:path w="12672" h="10312" extrusionOk="0">
                  <a:moveTo>
                    <a:pt x="3156" y="0"/>
                  </a:moveTo>
                  <a:cubicBezTo>
                    <a:pt x="2472" y="0"/>
                    <a:pt x="1751" y="57"/>
                    <a:pt x="995" y="184"/>
                  </a:cubicBezTo>
                  <a:lnTo>
                    <a:pt x="107" y="326"/>
                  </a:lnTo>
                  <a:lnTo>
                    <a:pt x="1" y="1178"/>
                  </a:lnTo>
                  <a:lnTo>
                    <a:pt x="853" y="1072"/>
                  </a:lnTo>
                  <a:lnTo>
                    <a:pt x="924" y="539"/>
                  </a:lnTo>
                  <a:cubicBezTo>
                    <a:pt x="1574" y="479"/>
                    <a:pt x="2185" y="451"/>
                    <a:pt x="2760" y="451"/>
                  </a:cubicBezTo>
                  <a:cubicBezTo>
                    <a:pt x="7928" y="451"/>
                    <a:pt x="10145" y="2719"/>
                    <a:pt x="11039" y="4124"/>
                  </a:cubicBezTo>
                  <a:cubicBezTo>
                    <a:pt x="11997" y="5686"/>
                    <a:pt x="12210" y="7851"/>
                    <a:pt x="10542" y="9199"/>
                  </a:cubicBezTo>
                  <a:cubicBezTo>
                    <a:pt x="10045" y="9634"/>
                    <a:pt x="9413" y="9852"/>
                    <a:pt x="8763" y="9852"/>
                  </a:cubicBezTo>
                  <a:cubicBezTo>
                    <a:pt x="8670" y="9852"/>
                    <a:pt x="8577" y="9847"/>
                    <a:pt x="8484" y="9838"/>
                  </a:cubicBezTo>
                  <a:cubicBezTo>
                    <a:pt x="7738" y="9767"/>
                    <a:pt x="7064" y="9412"/>
                    <a:pt x="6567" y="8809"/>
                  </a:cubicBezTo>
                  <a:cubicBezTo>
                    <a:pt x="5786" y="7886"/>
                    <a:pt x="5928" y="6466"/>
                    <a:pt x="6887" y="5686"/>
                  </a:cubicBezTo>
                  <a:cubicBezTo>
                    <a:pt x="7195" y="5424"/>
                    <a:pt x="7577" y="5295"/>
                    <a:pt x="7960" y="5295"/>
                  </a:cubicBezTo>
                  <a:cubicBezTo>
                    <a:pt x="8459" y="5295"/>
                    <a:pt x="8959" y="5513"/>
                    <a:pt x="9300" y="5934"/>
                  </a:cubicBezTo>
                  <a:lnTo>
                    <a:pt x="9655" y="5650"/>
                  </a:lnTo>
                  <a:cubicBezTo>
                    <a:pt x="9231" y="5125"/>
                    <a:pt x="8600" y="4853"/>
                    <a:pt x="7965" y="4853"/>
                  </a:cubicBezTo>
                  <a:cubicBezTo>
                    <a:pt x="7484" y="4853"/>
                    <a:pt x="7000" y="5009"/>
                    <a:pt x="6603" y="5331"/>
                  </a:cubicBezTo>
                  <a:cubicBezTo>
                    <a:pt x="5431" y="6289"/>
                    <a:pt x="5289" y="7957"/>
                    <a:pt x="6212" y="9093"/>
                  </a:cubicBezTo>
                  <a:cubicBezTo>
                    <a:pt x="6283" y="9199"/>
                    <a:pt x="6354" y="9270"/>
                    <a:pt x="6461" y="9341"/>
                  </a:cubicBezTo>
                  <a:cubicBezTo>
                    <a:pt x="6957" y="9874"/>
                    <a:pt x="7667" y="10229"/>
                    <a:pt x="8448" y="10300"/>
                  </a:cubicBezTo>
                  <a:cubicBezTo>
                    <a:pt x="8543" y="10308"/>
                    <a:pt x="8637" y="10312"/>
                    <a:pt x="8732" y="10312"/>
                  </a:cubicBezTo>
                  <a:cubicBezTo>
                    <a:pt x="9488" y="10312"/>
                    <a:pt x="10231" y="10059"/>
                    <a:pt x="10862" y="9554"/>
                  </a:cubicBezTo>
                  <a:cubicBezTo>
                    <a:pt x="12459" y="8241"/>
                    <a:pt x="12672" y="5899"/>
                    <a:pt x="11430" y="3875"/>
                  </a:cubicBezTo>
                  <a:cubicBezTo>
                    <a:pt x="10537" y="2459"/>
                    <a:pt x="7639" y="0"/>
                    <a:pt x="3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7"/>
            <p:cNvSpPr/>
            <p:nvPr/>
          </p:nvSpPr>
          <p:spPr>
            <a:xfrm>
              <a:off x="2538572" y="1676125"/>
              <a:ext cx="78051" cy="81919"/>
            </a:xfrm>
            <a:custGeom>
              <a:avLst/>
              <a:gdLst/>
              <a:ahLst/>
              <a:cxnLst/>
              <a:rect l="l" t="t" r="r" b="b"/>
              <a:pathLst>
                <a:path w="3551" h="3727" extrusionOk="0">
                  <a:moveTo>
                    <a:pt x="3160" y="0"/>
                  </a:moveTo>
                  <a:lnTo>
                    <a:pt x="1208" y="1952"/>
                  </a:lnTo>
                  <a:cubicBezTo>
                    <a:pt x="1340" y="1903"/>
                    <a:pt x="1455" y="1882"/>
                    <a:pt x="1548" y="1882"/>
                  </a:cubicBezTo>
                  <a:cubicBezTo>
                    <a:pt x="1933" y="1882"/>
                    <a:pt x="1970" y="2242"/>
                    <a:pt x="1456" y="2556"/>
                  </a:cubicBezTo>
                  <a:cubicBezTo>
                    <a:pt x="817" y="2982"/>
                    <a:pt x="1" y="3727"/>
                    <a:pt x="1" y="3727"/>
                  </a:cubicBezTo>
                  <a:cubicBezTo>
                    <a:pt x="1515" y="2784"/>
                    <a:pt x="2891" y="2692"/>
                    <a:pt x="3371" y="2692"/>
                  </a:cubicBezTo>
                  <a:cubicBezTo>
                    <a:pt x="3487" y="2692"/>
                    <a:pt x="3550" y="2698"/>
                    <a:pt x="3550" y="2698"/>
                  </a:cubicBezTo>
                  <a:cubicBezTo>
                    <a:pt x="3315" y="2193"/>
                    <a:pt x="2855" y="1592"/>
                    <a:pt x="2506" y="1592"/>
                  </a:cubicBezTo>
                  <a:cubicBezTo>
                    <a:pt x="2487" y="1592"/>
                    <a:pt x="2468" y="1594"/>
                    <a:pt x="2450" y="1597"/>
                  </a:cubicBezTo>
                  <a:cubicBezTo>
                    <a:pt x="2769" y="1420"/>
                    <a:pt x="3266" y="213"/>
                    <a:pt x="3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3" name="Google Shape;1803;p37"/>
          <p:cNvSpPr/>
          <p:nvPr/>
        </p:nvSpPr>
        <p:spPr>
          <a:xfrm>
            <a:off x="3463588" y="1431055"/>
            <a:ext cx="813600" cy="813600"/>
          </a:xfrm>
          <a:prstGeom prst="ellipse">
            <a:avLst/>
          </a:prstGeom>
          <a:solidFill>
            <a:srgbClr val="FFFFFF">
              <a:alpha val="54660"/>
            </a:srgbClr>
          </a:solid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endParaRPr sz="4800"/>
          </a:p>
        </p:txBody>
      </p:sp>
      <p:grpSp>
        <p:nvGrpSpPr>
          <p:cNvPr id="1804" name="Google Shape;1804;p37"/>
          <p:cNvGrpSpPr/>
          <p:nvPr/>
        </p:nvGrpSpPr>
        <p:grpSpPr>
          <a:xfrm>
            <a:off x="3302597" y="1276712"/>
            <a:ext cx="1135441" cy="1135441"/>
            <a:chOff x="1032921" y="1406188"/>
            <a:chExt cx="1845045" cy="1845045"/>
          </a:xfrm>
        </p:grpSpPr>
        <p:sp>
          <p:nvSpPr>
            <p:cNvPr id="1805" name="Google Shape;1805;p37"/>
            <p:cNvSpPr/>
            <p:nvPr/>
          </p:nvSpPr>
          <p:spPr>
            <a:xfrm>
              <a:off x="1831784" y="1450654"/>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7"/>
            <p:cNvSpPr/>
            <p:nvPr/>
          </p:nvSpPr>
          <p:spPr>
            <a:xfrm>
              <a:off x="1810485" y="1590667"/>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7"/>
            <p:cNvSpPr/>
            <p:nvPr/>
          </p:nvSpPr>
          <p:spPr>
            <a:xfrm>
              <a:off x="1761865" y="1522353"/>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7"/>
            <p:cNvSpPr/>
            <p:nvPr/>
          </p:nvSpPr>
          <p:spPr>
            <a:xfrm>
              <a:off x="1700915" y="1473271"/>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7"/>
            <p:cNvSpPr/>
            <p:nvPr/>
          </p:nvSpPr>
          <p:spPr>
            <a:xfrm>
              <a:off x="1677880" y="1559763"/>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7"/>
            <p:cNvSpPr/>
            <p:nvPr/>
          </p:nvSpPr>
          <p:spPr>
            <a:xfrm>
              <a:off x="1652361" y="1511187"/>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7"/>
            <p:cNvSpPr/>
            <p:nvPr/>
          </p:nvSpPr>
          <p:spPr>
            <a:xfrm>
              <a:off x="1907461" y="1406188"/>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7"/>
            <p:cNvSpPr/>
            <p:nvPr/>
          </p:nvSpPr>
          <p:spPr>
            <a:xfrm>
              <a:off x="1962850" y="1450654"/>
              <a:ext cx="117044"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7"/>
            <p:cNvSpPr/>
            <p:nvPr/>
          </p:nvSpPr>
          <p:spPr>
            <a:xfrm>
              <a:off x="1979225" y="1590667"/>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7"/>
            <p:cNvSpPr/>
            <p:nvPr/>
          </p:nvSpPr>
          <p:spPr>
            <a:xfrm>
              <a:off x="2075959" y="1522353"/>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7"/>
            <p:cNvSpPr/>
            <p:nvPr/>
          </p:nvSpPr>
          <p:spPr>
            <a:xfrm>
              <a:off x="2046308" y="1473271"/>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7"/>
            <p:cNvSpPr/>
            <p:nvPr/>
          </p:nvSpPr>
          <p:spPr>
            <a:xfrm>
              <a:off x="2122777" y="1559763"/>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7"/>
            <p:cNvSpPr/>
            <p:nvPr/>
          </p:nvSpPr>
          <p:spPr>
            <a:xfrm>
              <a:off x="1944123" y="1511187"/>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7"/>
            <p:cNvSpPr/>
            <p:nvPr/>
          </p:nvSpPr>
          <p:spPr>
            <a:xfrm>
              <a:off x="1955817" y="1406188"/>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7"/>
            <p:cNvSpPr/>
            <p:nvPr/>
          </p:nvSpPr>
          <p:spPr>
            <a:xfrm>
              <a:off x="1263073" y="1761979"/>
              <a:ext cx="170081" cy="54576"/>
            </a:xfrm>
            <a:custGeom>
              <a:avLst/>
              <a:gdLst/>
              <a:ahLst/>
              <a:cxnLst/>
              <a:rect l="l" t="t" r="r" b="b"/>
              <a:pathLst>
                <a:path w="7738" h="2483" extrusionOk="0">
                  <a:moveTo>
                    <a:pt x="2604" y="0"/>
                  </a:moveTo>
                  <a:cubicBezTo>
                    <a:pt x="1730" y="0"/>
                    <a:pt x="863" y="256"/>
                    <a:pt x="0" y="815"/>
                  </a:cubicBezTo>
                  <a:cubicBezTo>
                    <a:pt x="172" y="1992"/>
                    <a:pt x="819" y="2288"/>
                    <a:pt x="1635" y="2288"/>
                  </a:cubicBezTo>
                  <a:cubicBezTo>
                    <a:pt x="2000" y="2288"/>
                    <a:pt x="2399" y="2229"/>
                    <a:pt x="2804" y="2163"/>
                  </a:cubicBezTo>
                  <a:cubicBezTo>
                    <a:pt x="3380" y="2069"/>
                    <a:pt x="3943" y="2032"/>
                    <a:pt x="4472" y="2032"/>
                  </a:cubicBezTo>
                  <a:cubicBezTo>
                    <a:pt x="6321" y="2032"/>
                    <a:pt x="7738" y="2483"/>
                    <a:pt x="7738" y="2483"/>
                  </a:cubicBezTo>
                  <a:cubicBezTo>
                    <a:pt x="5987" y="942"/>
                    <a:pt x="4283"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7"/>
            <p:cNvSpPr/>
            <p:nvPr/>
          </p:nvSpPr>
          <p:spPr>
            <a:xfrm>
              <a:off x="1339344" y="1855789"/>
              <a:ext cx="115659" cy="79678"/>
            </a:xfrm>
            <a:custGeom>
              <a:avLst/>
              <a:gdLst/>
              <a:ahLst/>
              <a:cxnLst/>
              <a:rect l="l" t="t" r="r" b="b"/>
              <a:pathLst>
                <a:path w="5262" h="3625" extrusionOk="0">
                  <a:moveTo>
                    <a:pt x="3563" y="0"/>
                  </a:moveTo>
                  <a:cubicBezTo>
                    <a:pt x="2830" y="0"/>
                    <a:pt x="2076" y="151"/>
                    <a:pt x="1499" y="593"/>
                  </a:cubicBezTo>
                  <a:cubicBezTo>
                    <a:pt x="1" y="1768"/>
                    <a:pt x="959" y="3625"/>
                    <a:pt x="1474" y="3625"/>
                  </a:cubicBezTo>
                  <a:cubicBezTo>
                    <a:pt x="1581" y="3625"/>
                    <a:pt x="1669" y="3545"/>
                    <a:pt x="1712" y="3361"/>
                  </a:cubicBezTo>
                  <a:cubicBezTo>
                    <a:pt x="2245" y="806"/>
                    <a:pt x="5261" y="238"/>
                    <a:pt x="5261" y="238"/>
                  </a:cubicBezTo>
                  <a:cubicBezTo>
                    <a:pt x="4790" y="108"/>
                    <a:pt x="4184" y="0"/>
                    <a:pt x="35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7"/>
            <p:cNvSpPr/>
            <p:nvPr/>
          </p:nvSpPr>
          <p:spPr>
            <a:xfrm>
              <a:off x="1261556" y="1849305"/>
              <a:ext cx="64731" cy="62621"/>
            </a:xfrm>
            <a:custGeom>
              <a:avLst/>
              <a:gdLst/>
              <a:ahLst/>
              <a:cxnLst/>
              <a:rect l="l" t="t" r="r" b="b"/>
              <a:pathLst>
                <a:path w="2945" h="2849" extrusionOk="0">
                  <a:moveTo>
                    <a:pt x="2057" y="1"/>
                  </a:moveTo>
                  <a:lnTo>
                    <a:pt x="1311" y="249"/>
                  </a:lnTo>
                  <a:lnTo>
                    <a:pt x="815" y="710"/>
                  </a:lnTo>
                  <a:cubicBezTo>
                    <a:pt x="0" y="1416"/>
                    <a:pt x="577" y="2848"/>
                    <a:pt x="1734" y="2848"/>
                  </a:cubicBezTo>
                  <a:cubicBezTo>
                    <a:pt x="2090" y="2848"/>
                    <a:pt x="2502" y="2713"/>
                    <a:pt x="2944" y="2379"/>
                  </a:cubicBezTo>
                  <a:lnTo>
                    <a:pt x="2944" y="2379"/>
                  </a:lnTo>
                  <a:cubicBezTo>
                    <a:pt x="2861" y="2422"/>
                    <a:pt x="2774" y="2442"/>
                    <a:pt x="2685" y="2442"/>
                  </a:cubicBezTo>
                  <a:cubicBezTo>
                    <a:pt x="1822" y="2442"/>
                    <a:pt x="802" y="580"/>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7"/>
            <p:cNvSpPr/>
            <p:nvPr/>
          </p:nvSpPr>
          <p:spPr>
            <a:xfrm>
              <a:off x="1180011" y="1834491"/>
              <a:ext cx="153289" cy="86140"/>
            </a:xfrm>
            <a:custGeom>
              <a:avLst/>
              <a:gdLst/>
              <a:ahLst/>
              <a:cxnLst/>
              <a:rect l="l" t="t" r="r" b="b"/>
              <a:pathLst>
                <a:path w="6974" h="3919" extrusionOk="0">
                  <a:moveTo>
                    <a:pt x="6974" y="0"/>
                  </a:moveTo>
                  <a:cubicBezTo>
                    <a:pt x="4621" y="341"/>
                    <a:pt x="1646" y="2761"/>
                    <a:pt x="501" y="2761"/>
                  </a:cubicBezTo>
                  <a:cubicBezTo>
                    <a:pt x="334" y="2761"/>
                    <a:pt x="205" y="2709"/>
                    <a:pt x="123" y="2591"/>
                  </a:cubicBezTo>
                  <a:lnTo>
                    <a:pt x="123" y="2591"/>
                  </a:lnTo>
                  <a:cubicBezTo>
                    <a:pt x="1" y="3230"/>
                    <a:pt x="523" y="3919"/>
                    <a:pt x="1198" y="3919"/>
                  </a:cubicBezTo>
                  <a:cubicBezTo>
                    <a:pt x="1499" y="3919"/>
                    <a:pt x="1829" y="3782"/>
                    <a:pt x="2147" y="3443"/>
                  </a:cubicBezTo>
                  <a:cubicBezTo>
                    <a:pt x="3176" y="2343"/>
                    <a:pt x="3211" y="1917"/>
                    <a:pt x="4134" y="1420"/>
                  </a:cubicBezTo>
                  <a:cubicBezTo>
                    <a:pt x="5021" y="923"/>
                    <a:pt x="5802" y="462"/>
                    <a:pt x="5802" y="462"/>
                  </a:cubicBezTo>
                  <a:lnTo>
                    <a:pt x="6441" y="213"/>
                  </a:lnTo>
                  <a:lnTo>
                    <a:pt x="697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7"/>
            <p:cNvSpPr/>
            <p:nvPr/>
          </p:nvSpPr>
          <p:spPr>
            <a:xfrm>
              <a:off x="1233554" y="1924609"/>
              <a:ext cx="102097" cy="75281"/>
            </a:xfrm>
            <a:custGeom>
              <a:avLst/>
              <a:gdLst/>
              <a:ahLst/>
              <a:cxnLst/>
              <a:rect l="l" t="t" r="r" b="b"/>
              <a:pathLst>
                <a:path w="4645" h="3425" extrusionOk="0">
                  <a:moveTo>
                    <a:pt x="2606" y="0"/>
                  </a:moveTo>
                  <a:cubicBezTo>
                    <a:pt x="2136" y="0"/>
                    <a:pt x="1650" y="152"/>
                    <a:pt x="1201" y="550"/>
                  </a:cubicBezTo>
                  <a:cubicBezTo>
                    <a:pt x="1" y="1607"/>
                    <a:pt x="527" y="3425"/>
                    <a:pt x="1815" y="3425"/>
                  </a:cubicBezTo>
                  <a:cubicBezTo>
                    <a:pt x="2127" y="3425"/>
                    <a:pt x="2483" y="3318"/>
                    <a:pt x="2869" y="3070"/>
                  </a:cubicBezTo>
                  <a:lnTo>
                    <a:pt x="2869" y="3070"/>
                  </a:lnTo>
                  <a:cubicBezTo>
                    <a:pt x="2810" y="3083"/>
                    <a:pt x="2751" y="3089"/>
                    <a:pt x="2693" y="3089"/>
                  </a:cubicBezTo>
                  <a:cubicBezTo>
                    <a:pt x="1805" y="3089"/>
                    <a:pt x="1058" y="1640"/>
                    <a:pt x="2124" y="940"/>
                  </a:cubicBezTo>
                  <a:cubicBezTo>
                    <a:pt x="2550" y="621"/>
                    <a:pt x="3473" y="514"/>
                    <a:pt x="3473" y="514"/>
                  </a:cubicBezTo>
                  <a:lnTo>
                    <a:pt x="4218" y="905"/>
                  </a:lnTo>
                  <a:lnTo>
                    <a:pt x="4644" y="905"/>
                  </a:lnTo>
                  <a:cubicBezTo>
                    <a:pt x="4213" y="474"/>
                    <a:pt x="3436" y="0"/>
                    <a:pt x="2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7"/>
            <p:cNvSpPr/>
            <p:nvPr/>
          </p:nvSpPr>
          <p:spPr>
            <a:xfrm>
              <a:off x="1196759" y="1822643"/>
              <a:ext cx="278531" cy="226658"/>
            </a:xfrm>
            <a:custGeom>
              <a:avLst/>
              <a:gdLst/>
              <a:ahLst/>
              <a:cxnLst/>
              <a:rect l="l" t="t" r="r" b="b"/>
              <a:pathLst>
                <a:path w="12672" h="10312" extrusionOk="0">
                  <a:moveTo>
                    <a:pt x="9552" y="0"/>
                  </a:moveTo>
                  <a:cubicBezTo>
                    <a:pt x="5068" y="0"/>
                    <a:pt x="2171" y="2459"/>
                    <a:pt x="1278" y="3875"/>
                  </a:cubicBezTo>
                  <a:cubicBezTo>
                    <a:pt x="0" y="5899"/>
                    <a:pt x="249" y="8241"/>
                    <a:pt x="1846" y="9554"/>
                  </a:cubicBezTo>
                  <a:cubicBezTo>
                    <a:pt x="2445" y="10059"/>
                    <a:pt x="3185" y="10312"/>
                    <a:pt x="3965" y="10312"/>
                  </a:cubicBezTo>
                  <a:cubicBezTo>
                    <a:pt x="4063" y="10312"/>
                    <a:pt x="4161" y="10308"/>
                    <a:pt x="4259" y="10300"/>
                  </a:cubicBezTo>
                  <a:cubicBezTo>
                    <a:pt x="5005" y="10229"/>
                    <a:pt x="5715" y="9874"/>
                    <a:pt x="6247" y="9341"/>
                  </a:cubicBezTo>
                  <a:cubicBezTo>
                    <a:pt x="6318" y="9270"/>
                    <a:pt x="6389" y="9199"/>
                    <a:pt x="6460" y="9093"/>
                  </a:cubicBezTo>
                  <a:cubicBezTo>
                    <a:pt x="7418" y="7957"/>
                    <a:pt x="7241" y="6289"/>
                    <a:pt x="6105" y="5331"/>
                  </a:cubicBezTo>
                  <a:cubicBezTo>
                    <a:pt x="5707" y="5009"/>
                    <a:pt x="5224" y="4853"/>
                    <a:pt x="4739" y="4853"/>
                  </a:cubicBezTo>
                  <a:cubicBezTo>
                    <a:pt x="4101" y="4853"/>
                    <a:pt x="3461" y="5125"/>
                    <a:pt x="3017" y="5650"/>
                  </a:cubicBezTo>
                  <a:lnTo>
                    <a:pt x="3372" y="5934"/>
                  </a:lnTo>
                  <a:cubicBezTo>
                    <a:pt x="3713" y="5513"/>
                    <a:pt x="4214" y="5295"/>
                    <a:pt x="4719" y="5295"/>
                  </a:cubicBezTo>
                  <a:cubicBezTo>
                    <a:pt x="5107" y="5295"/>
                    <a:pt x="5497" y="5424"/>
                    <a:pt x="5821" y="5686"/>
                  </a:cubicBezTo>
                  <a:cubicBezTo>
                    <a:pt x="6744" y="6466"/>
                    <a:pt x="6886" y="7886"/>
                    <a:pt x="6105" y="8809"/>
                  </a:cubicBezTo>
                  <a:cubicBezTo>
                    <a:pt x="5644" y="9412"/>
                    <a:pt x="4969" y="9767"/>
                    <a:pt x="4188" y="9838"/>
                  </a:cubicBezTo>
                  <a:cubicBezTo>
                    <a:pt x="4095" y="9847"/>
                    <a:pt x="4003" y="9852"/>
                    <a:pt x="3911" y="9852"/>
                  </a:cubicBezTo>
                  <a:cubicBezTo>
                    <a:pt x="3267" y="9852"/>
                    <a:pt x="2658" y="9634"/>
                    <a:pt x="2130" y="9199"/>
                  </a:cubicBezTo>
                  <a:cubicBezTo>
                    <a:pt x="462" y="7851"/>
                    <a:pt x="710" y="5686"/>
                    <a:pt x="1668" y="4124"/>
                  </a:cubicBezTo>
                  <a:cubicBezTo>
                    <a:pt x="2531" y="2719"/>
                    <a:pt x="4744" y="451"/>
                    <a:pt x="9913" y="451"/>
                  </a:cubicBezTo>
                  <a:cubicBezTo>
                    <a:pt x="10487" y="451"/>
                    <a:pt x="11099" y="479"/>
                    <a:pt x="11748" y="539"/>
                  </a:cubicBezTo>
                  <a:lnTo>
                    <a:pt x="11819" y="1072"/>
                  </a:lnTo>
                  <a:lnTo>
                    <a:pt x="12671" y="1178"/>
                  </a:lnTo>
                  <a:lnTo>
                    <a:pt x="12565" y="326"/>
                  </a:lnTo>
                  <a:lnTo>
                    <a:pt x="11677" y="184"/>
                  </a:lnTo>
                  <a:lnTo>
                    <a:pt x="11713" y="184"/>
                  </a:lnTo>
                  <a:cubicBezTo>
                    <a:pt x="10957" y="57"/>
                    <a:pt x="10236" y="0"/>
                    <a:pt x="9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7"/>
            <p:cNvSpPr/>
            <p:nvPr/>
          </p:nvSpPr>
          <p:spPr>
            <a:xfrm>
              <a:off x="1294263" y="1676125"/>
              <a:ext cx="78051" cy="81919"/>
            </a:xfrm>
            <a:custGeom>
              <a:avLst/>
              <a:gdLst/>
              <a:ahLst/>
              <a:cxnLst/>
              <a:rect l="l" t="t" r="r" b="b"/>
              <a:pathLst>
                <a:path w="3551" h="3727" extrusionOk="0">
                  <a:moveTo>
                    <a:pt x="427" y="0"/>
                  </a:moveTo>
                  <a:lnTo>
                    <a:pt x="427" y="0"/>
                  </a:lnTo>
                  <a:cubicBezTo>
                    <a:pt x="320" y="213"/>
                    <a:pt x="817" y="1420"/>
                    <a:pt x="1101" y="1597"/>
                  </a:cubicBezTo>
                  <a:cubicBezTo>
                    <a:pt x="1083" y="1594"/>
                    <a:pt x="1064" y="1592"/>
                    <a:pt x="1045" y="1592"/>
                  </a:cubicBezTo>
                  <a:cubicBezTo>
                    <a:pt x="696" y="1592"/>
                    <a:pt x="237" y="2193"/>
                    <a:pt x="1" y="2698"/>
                  </a:cubicBezTo>
                  <a:cubicBezTo>
                    <a:pt x="1" y="2698"/>
                    <a:pt x="64" y="2692"/>
                    <a:pt x="181" y="2692"/>
                  </a:cubicBezTo>
                  <a:cubicBezTo>
                    <a:pt x="660" y="2692"/>
                    <a:pt x="2036" y="2784"/>
                    <a:pt x="3550" y="3727"/>
                  </a:cubicBezTo>
                  <a:cubicBezTo>
                    <a:pt x="3550" y="3727"/>
                    <a:pt x="2769" y="2982"/>
                    <a:pt x="2095" y="2556"/>
                  </a:cubicBezTo>
                  <a:cubicBezTo>
                    <a:pt x="1581" y="2242"/>
                    <a:pt x="1641" y="1882"/>
                    <a:pt x="2016" y="1882"/>
                  </a:cubicBezTo>
                  <a:cubicBezTo>
                    <a:pt x="2108" y="1882"/>
                    <a:pt x="2218" y="1903"/>
                    <a:pt x="2343" y="1952"/>
                  </a:cubicBezTo>
                  <a:lnTo>
                    <a:pt x="4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7"/>
            <p:cNvSpPr/>
            <p:nvPr/>
          </p:nvSpPr>
          <p:spPr>
            <a:xfrm>
              <a:off x="1371500" y="1635550"/>
              <a:ext cx="72578" cy="170081"/>
            </a:xfrm>
            <a:custGeom>
              <a:avLst/>
              <a:gdLst/>
              <a:ahLst/>
              <a:cxnLst/>
              <a:rect l="l" t="t" r="r" b="b"/>
              <a:pathLst>
                <a:path w="3302" h="7738" extrusionOk="0">
                  <a:moveTo>
                    <a:pt x="1633" y="0"/>
                  </a:moveTo>
                  <a:cubicBezTo>
                    <a:pt x="1" y="2520"/>
                    <a:pt x="959" y="5076"/>
                    <a:pt x="3266" y="7738"/>
                  </a:cubicBezTo>
                  <a:cubicBezTo>
                    <a:pt x="3266" y="7738"/>
                    <a:pt x="2556" y="5395"/>
                    <a:pt x="2982" y="2804"/>
                  </a:cubicBezTo>
                  <a:cubicBezTo>
                    <a:pt x="3195" y="1491"/>
                    <a:pt x="3302" y="284"/>
                    <a:pt x="1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7"/>
            <p:cNvSpPr/>
            <p:nvPr/>
          </p:nvSpPr>
          <p:spPr>
            <a:xfrm>
              <a:off x="1477598" y="1727074"/>
              <a:ext cx="95283" cy="100405"/>
            </a:xfrm>
            <a:custGeom>
              <a:avLst/>
              <a:gdLst/>
              <a:ahLst/>
              <a:cxnLst/>
              <a:rect l="l" t="t" r="r" b="b"/>
              <a:pathLst>
                <a:path w="4335" h="4568" extrusionOk="0">
                  <a:moveTo>
                    <a:pt x="2407" y="1"/>
                  </a:moveTo>
                  <a:cubicBezTo>
                    <a:pt x="1883" y="1"/>
                    <a:pt x="1310" y="208"/>
                    <a:pt x="853" y="805"/>
                  </a:cubicBezTo>
                  <a:cubicBezTo>
                    <a:pt x="1" y="1906"/>
                    <a:pt x="178" y="3538"/>
                    <a:pt x="498" y="4568"/>
                  </a:cubicBezTo>
                  <a:cubicBezTo>
                    <a:pt x="498" y="4568"/>
                    <a:pt x="1030" y="1586"/>
                    <a:pt x="3621" y="1018"/>
                  </a:cubicBezTo>
                  <a:cubicBezTo>
                    <a:pt x="4334" y="852"/>
                    <a:pt x="3471" y="1"/>
                    <a:pt x="2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7"/>
            <p:cNvSpPr/>
            <p:nvPr/>
          </p:nvSpPr>
          <p:spPr>
            <a:xfrm>
              <a:off x="1476829" y="1643572"/>
              <a:ext cx="75787" cy="55961"/>
            </a:xfrm>
            <a:custGeom>
              <a:avLst/>
              <a:gdLst/>
              <a:ahLst/>
              <a:cxnLst/>
              <a:rect l="l" t="t" r="r" b="b"/>
              <a:pathLst>
                <a:path w="3448" h="2546" extrusionOk="0">
                  <a:moveTo>
                    <a:pt x="1547" y="0"/>
                  </a:moveTo>
                  <a:cubicBezTo>
                    <a:pt x="1241" y="0"/>
                    <a:pt x="938" y="118"/>
                    <a:pt x="710" y="381"/>
                  </a:cubicBezTo>
                  <a:lnTo>
                    <a:pt x="213" y="878"/>
                  </a:lnTo>
                  <a:lnTo>
                    <a:pt x="0" y="1623"/>
                  </a:lnTo>
                  <a:cubicBezTo>
                    <a:pt x="194" y="1214"/>
                    <a:pt x="528" y="1053"/>
                    <a:pt x="888" y="1053"/>
                  </a:cubicBezTo>
                  <a:cubicBezTo>
                    <a:pt x="1714" y="1053"/>
                    <a:pt x="2675" y="1903"/>
                    <a:pt x="2378" y="2546"/>
                  </a:cubicBezTo>
                  <a:cubicBezTo>
                    <a:pt x="3448" y="1102"/>
                    <a:pt x="2483" y="0"/>
                    <a:pt x="1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7"/>
            <p:cNvSpPr/>
            <p:nvPr/>
          </p:nvSpPr>
          <p:spPr>
            <a:xfrm>
              <a:off x="1461223" y="1554795"/>
              <a:ext cx="98998" cy="151772"/>
            </a:xfrm>
            <a:custGeom>
              <a:avLst/>
              <a:gdLst/>
              <a:ahLst/>
              <a:cxnLst/>
              <a:rect l="l" t="t" r="r" b="b"/>
              <a:pathLst>
                <a:path w="4504" h="6905" extrusionOk="0">
                  <a:moveTo>
                    <a:pt x="2817" y="1"/>
                  </a:moveTo>
                  <a:cubicBezTo>
                    <a:pt x="2753" y="1"/>
                    <a:pt x="2690" y="7"/>
                    <a:pt x="2627" y="19"/>
                  </a:cubicBezTo>
                  <a:cubicBezTo>
                    <a:pt x="3550" y="693"/>
                    <a:pt x="426" y="4171"/>
                    <a:pt x="0" y="6904"/>
                  </a:cubicBezTo>
                  <a:lnTo>
                    <a:pt x="249" y="6372"/>
                  </a:lnTo>
                  <a:lnTo>
                    <a:pt x="497" y="5698"/>
                  </a:lnTo>
                  <a:cubicBezTo>
                    <a:pt x="497" y="5698"/>
                    <a:pt x="923" y="4917"/>
                    <a:pt x="1456" y="4029"/>
                  </a:cubicBezTo>
                  <a:cubicBezTo>
                    <a:pt x="1953" y="3142"/>
                    <a:pt x="2378" y="3107"/>
                    <a:pt x="3479" y="2077"/>
                  </a:cubicBezTo>
                  <a:cubicBezTo>
                    <a:pt x="4504" y="1085"/>
                    <a:pt x="3680" y="1"/>
                    <a:pt x="2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7"/>
            <p:cNvSpPr/>
            <p:nvPr/>
          </p:nvSpPr>
          <p:spPr>
            <a:xfrm>
              <a:off x="1540021" y="1618054"/>
              <a:ext cx="98844" cy="90074"/>
            </a:xfrm>
            <a:custGeom>
              <a:avLst/>
              <a:gdLst/>
              <a:ahLst/>
              <a:cxnLst/>
              <a:rect l="l" t="t" r="r" b="b"/>
              <a:pathLst>
                <a:path w="4497" h="4098" extrusionOk="0">
                  <a:moveTo>
                    <a:pt x="2534" y="0"/>
                  </a:moveTo>
                  <a:cubicBezTo>
                    <a:pt x="2043" y="0"/>
                    <a:pt x="1514" y="210"/>
                    <a:pt x="1100" y="690"/>
                  </a:cubicBezTo>
                  <a:cubicBezTo>
                    <a:pt x="0" y="1932"/>
                    <a:pt x="781" y="3423"/>
                    <a:pt x="1420" y="4097"/>
                  </a:cubicBezTo>
                  <a:lnTo>
                    <a:pt x="1455" y="3671"/>
                  </a:lnTo>
                  <a:lnTo>
                    <a:pt x="1029" y="2926"/>
                  </a:lnTo>
                  <a:cubicBezTo>
                    <a:pt x="1029" y="2926"/>
                    <a:pt x="1171" y="2039"/>
                    <a:pt x="1491" y="1577"/>
                  </a:cubicBezTo>
                  <a:cubicBezTo>
                    <a:pt x="1735" y="1217"/>
                    <a:pt x="2071" y="1070"/>
                    <a:pt x="2404" y="1070"/>
                  </a:cubicBezTo>
                  <a:cubicBezTo>
                    <a:pt x="3088" y="1070"/>
                    <a:pt x="3764" y="1690"/>
                    <a:pt x="3620" y="2358"/>
                  </a:cubicBezTo>
                  <a:cubicBezTo>
                    <a:pt x="4496" y="996"/>
                    <a:pt x="3604" y="0"/>
                    <a:pt x="2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7"/>
            <p:cNvSpPr/>
            <p:nvPr/>
          </p:nvSpPr>
          <p:spPr>
            <a:xfrm>
              <a:off x="1433132" y="1579720"/>
              <a:ext cx="244989" cy="268837"/>
            </a:xfrm>
            <a:custGeom>
              <a:avLst/>
              <a:gdLst/>
              <a:ahLst/>
              <a:cxnLst/>
              <a:rect l="l" t="t" r="r" b="b"/>
              <a:pathLst>
                <a:path w="11146" h="12231" extrusionOk="0">
                  <a:moveTo>
                    <a:pt x="7338" y="0"/>
                  </a:moveTo>
                  <a:cubicBezTo>
                    <a:pt x="6455" y="0"/>
                    <a:pt x="5523" y="265"/>
                    <a:pt x="4650" y="801"/>
                  </a:cubicBezTo>
                  <a:cubicBezTo>
                    <a:pt x="2982" y="1831"/>
                    <a:pt x="1" y="5522"/>
                    <a:pt x="959" y="11236"/>
                  </a:cubicBezTo>
                  <a:lnTo>
                    <a:pt x="1065" y="12088"/>
                  </a:lnTo>
                  <a:lnTo>
                    <a:pt x="1953" y="12230"/>
                  </a:lnTo>
                  <a:lnTo>
                    <a:pt x="1811" y="11343"/>
                  </a:lnTo>
                  <a:lnTo>
                    <a:pt x="1278" y="11272"/>
                  </a:lnTo>
                  <a:cubicBezTo>
                    <a:pt x="711" y="4812"/>
                    <a:pt x="3337" y="2150"/>
                    <a:pt x="4899" y="1192"/>
                  </a:cubicBezTo>
                  <a:cubicBezTo>
                    <a:pt x="5625" y="736"/>
                    <a:pt x="6504" y="449"/>
                    <a:pt x="7371" y="449"/>
                  </a:cubicBezTo>
                  <a:cubicBezTo>
                    <a:pt x="8326" y="449"/>
                    <a:pt x="9267" y="797"/>
                    <a:pt x="9974" y="1653"/>
                  </a:cubicBezTo>
                  <a:cubicBezTo>
                    <a:pt x="10436" y="2257"/>
                    <a:pt x="10684" y="3002"/>
                    <a:pt x="10613" y="3747"/>
                  </a:cubicBezTo>
                  <a:cubicBezTo>
                    <a:pt x="10542" y="4493"/>
                    <a:pt x="10152" y="5167"/>
                    <a:pt x="9584" y="5664"/>
                  </a:cubicBezTo>
                  <a:cubicBezTo>
                    <a:pt x="9164" y="5990"/>
                    <a:pt x="8664" y="6153"/>
                    <a:pt x="8168" y="6153"/>
                  </a:cubicBezTo>
                  <a:cubicBezTo>
                    <a:pt x="7530" y="6153"/>
                    <a:pt x="6900" y="5883"/>
                    <a:pt x="6460" y="5344"/>
                  </a:cubicBezTo>
                  <a:cubicBezTo>
                    <a:pt x="5857" y="4599"/>
                    <a:pt x="5963" y="3534"/>
                    <a:pt x="6709" y="2931"/>
                  </a:cubicBezTo>
                  <a:lnTo>
                    <a:pt x="6425" y="2540"/>
                  </a:lnTo>
                  <a:cubicBezTo>
                    <a:pt x="5467" y="3321"/>
                    <a:pt x="5360" y="4706"/>
                    <a:pt x="6105" y="5628"/>
                  </a:cubicBezTo>
                  <a:cubicBezTo>
                    <a:pt x="6630" y="6274"/>
                    <a:pt x="7407" y="6610"/>
                    <a:pt x="8189" y="6610"/>
                  </a:cubicBezTo>
                  <a:cubicBezTo>
                    <a:pt x="8782" y="6610"/>
                    <a:pt x="9378" y="6417"/>
                    <a:pt x="9868" y="6019"/>
                  </a:cubicBezTo>
                  <a:cubicBezTo>
                    <a:pt x="9939" y="5948"/>
                    <a:pt x="10045" y="5841"/>
                    <a:pt x="10116" y="5770"/>
                  </a:cubicBezTo>
                  <a:cubicBezTo>
                    <a:pt x="10648" y="5238"/>
                    <a:pt x="10968" y="4564"/>
                    <a:pt x="11039" y="3783"/>
                  </a:cubicBezTo>
                  <a:cubicBezTo>
                    <a:pt x="11145" y="2895"/>
                    <a:pt x="10861" y="2044"/>
                    <a:pt x="10329" y="1369"/>
                  </a:cubicBezTo>
                  <a:cubicBezTo>
                    <a:pt x="9582" y="461"/>
                    <a:pt x="8503" y="0"/>
                    <a:pt x="7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7"/>
            <p:cNvSpPr/>
            <p:nvPr/>
          </p:nvSpPr>
          <p:spPr>
            <a:xfrm>
              <a:off x="1303626" y="1667531"/>
              <a:ext cx="81172" cy="77260"/>
            </a:xfrm>
            <a:custGeom>
              <a:avLst/>
              <a:gdLst/>
              <a:ahLst/>
              <a:cxnLst/>
              <a:rect l="l" t="t" r="r" b="b"/>
              <a:pathLst>
                <a:path w="3693" h="3515" extrusionOk="0">
                  <a:moveTo>
                    <a:pt x="2698" y="1"/>
                  </a:moveTo>
                  <a:lnTo>
                    <a:pt x="2698" y="1"/>
                  </a:lnTo>
                  <a:cubicBezTo>
                    <a:pt x="2166" y="214"/>
                    <a:pt x="1527" y="711"/>
                    <a:pt x="1563" y="1101"/>
                  </a:cubicBezTo>
                  <a:cubicBezTo>
                    <a:pt x="1402" y="812"/>
                    <a:pt x="396" y="376"/>
                    <a:pt x="76" y="376"/>
                  </a:cubicBezTo>
                  <a:cubicBezTo>
                    <a:pt x="43" y="376"/>
                    <a:pt x="18" y="381"/>
                    <a:pt x="1" y="391"/>
                  </a:cubicBezTo>
                  <a:lnTo>
                    <a:pt x="1917" y="2343"/>
                  </a:lnTo>
                  <a:cubicBezTo>
                    <a:pt x="1772" y="1948"/>
                    <a:pt x="1870" y="1712"/>
                    <a:pt x="2062" y="1712"/>
                  </a:cubicBezTo>
                  <a:cubicBezTo>
                    <a:pt x="2197" y="1712"/>
                    <a:pt x="2380" y="1830"/>
                    <a:pt x="2556" y="2095"/>
                  </a:cubicBezTo>
                  <a:cubicBezTo>
                    <a:pt x="2947" y="2734"/>
                    <a:pt x="3692" y="3514"/>
                    <a:pt x="3692" y="3514"/>
                  </a:cubicBezTo>
                  <a:cubicBezTo>
                    <a:pt x="2556" y="1633"/>
                    <a:pt x="2698" y="1"/>
                    <a:pt x="2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7"/>
            <p:cNvSpPr/>
            <p:nvPr/>
          </p:nvSpPr>
          <p:spPr>
            <a:xfrm>
              <a:off x="1078177" y="2335327"/>
              <a:ext cx="145903" cy="104361"/>
            </a:xfrm>
            <a:custGeom>
              <a:avLst/>
              <a:gdLst/>
              <a:ahLst/>
              <a:cxnLst/>
              <a:rect l="l" t="t" r="r" b="b"/>
              <a:pathLst>
                <a:path w="6638" h="4748" extrusionOk="0">
                  <a:moveTo>
                    <a:pt x="6638" y="1"/>
                  </a:moveTo>
                  <a:lnTo>
                    <a:pt x="6638" y="1"/>
                  </a:lnTo>
                  <a:cubicBezTo>
                    <a:pt x="3088" y="285"/>
                    <a:pt x="604" y="1385"/>
                    <a:pt x="0" y="4331"/>
                  </a:cubicBezTo>
                  <a:cubicBezTo>
                    <a:pt x="410" y="4625"/>
                    <a:pt x="767" y="4748"/>
                    <a:pt x="1086" y="4748"/>
                  </a:cubicBezTo>
                  <a:cubicBezTo>
                    <a:pt x="1844" y="4748"/>
                    <a:pt x="2386" y="4051"/>
                    <a:pt x="2911" y="3301"/>
                  </a:cubicBezTo>
                  <a:cubicBezTo>
                    <a:pt x="4437" y="1172"/>
                    <a:pt x="6638" y="1"/>
                    <a:pt x="6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7"/>
            <p:cNvSpPr/>
            <p:nvPr/>
          </p:nvSpPr>
          <p:spPr>
            <a:xfrm>
              <a:off x="1213816" y="2352493"/>
              <a:ext cx="57851" cy="113153"/>
            </a:xfrm>
            <a:custGeom>
              <a:avLst/>
              <a:gdLst/>
              <a:ahLst/>
              <a:cxnLst/>
              <a:rect l="l" t="t" r="r" b="b"/>
              <a:pathLst>
                <a:path w="2632" h="5148" extrusionOk="0">
                  <a:moveTo>
                    <a:pt x="2632" y="0"/>
                  </a:moveTo>
                  <a:lnTo>
                    <a:pt x="2632" y="0"/>
                  </a:lnTo>
                  <a:cubicBezTo>
                    <a:pt x="1673" y="497"/>
                    <a:pt x="360" y="1527"/>
                    <a:pt x="218" y="2875"/>
                  </a:cubicBezTo>
                  <a:cubicBezTo>
                    <a:pt x="0" y="4424"/>
                    <a:pt x="1334" y="5148"/>
                    <a:pt x="2013" y="5148"/>
                  </a:cubicBezTo>
                  <a:cubicBezTo>
                    <a:pt x="2330" y="5148"/>
                    <a:pt x="2504" y="4990"/>
                    <a:pt x="2312" y="4686"/>
                  </a:cubicBezTo>
                  <a:cubicBezTo>
                    <a:pt x="893" y="2485"/>
                    <a:pt x="2632" y="1"/>
                    <a:pt x="2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7"/>
            <p:cNvSpPr/>
            <p:nvPr/>
          </p:nvSpPr>
          <p:spPr>
            <a:xfrm>
              <a:off x="1148359" y="2448458"/>
              <a:ext cx="60907" cy="57983"/>
            </a:xfrm>
            <a:custGeom>
              <a:avLst/>
              <a:gdLst/>
              <a:ahLst/>
              <a:cxnLst/>
              <a:rect l="l" t="t" r="r" b="b"/>
              <a:pathLst>
                <a:path w="2771" h="2638" extrusionOk="0">
                  <a:moveTo>
                    <a:pt x="463" y="0"/>
                  </a:moveTo>
                  <a:lnTo>
                    <a:pt x="73" y="674"/>
                  </a:lnTo>
                  <a:lnTo>
                    <a:pt x="37" y="1384"/>
                  </a:lnTo>
                  <a:cubicBezTo>
                    <a:pt x="0" y="2121"/>
                    <a:pt x="642" y="2637"/>
                    <a:pt x="1317" y="2637"/>
                  </a:cubicBezTo>
                  <a:cubicBezTo>
                    <a:pt x="1943" y="2637"/>
                    <a:pt x="2599" y="2192"/>
                    <a:pt x="2770" y="1065"/>
                  </a:cubicBezTo>
                  <a:lnTo>
                    <a:pt x="2770" y="1065"/>
                  </a:lnTo>
                  <a:cubicBezTo>
                    <a:pt x="2664" y="1372"/>
                    <a:pt x="2313" y="1514"/>
                    <a:pt x="1912" y="1514"/>
                  </a:cubicBezTo>
                  <a:cubicBezTo>
                    <a:pt x="1110" y="1514"/>
                    <a:pt x="108" y="947"/>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7"/>
            <p:cNvSpPr/>
            <p:nvPr/>
          </p:nvSpPr>
          <p:spPr>
            <a:xfrm>
              <a:off x="1100025" y="2418807"/>
              <a:ext cx="66336" cy="157948"/>
            </a:xfrm>
            <a:custGeom>
              <a:avLst/>
              <a:gdLst/>
              <a:ahLst/>
              <a:cxnLst/>
              <a:rect l="l" t="t" r="r" b="b"/>
              <a:pathLst>
                <a:path w="3018" h="7186" extrusionOk="0">
                  <a:moveTo>
                    <a:pt x="3017" y="0"/>
                  </a:moveTo>
                  <a:lnTo>
                    <a:pt x="3017" y="0"/>
                  </a:lnTo>
                  <a:cubicBezTo>
                    <a:pt x="1415" y="2160"/>
                    <a:pt x="1146" y="6713"/>
                    <a:pt x="62" y="6713"/>
                  </a:cubicBezTo>
                  <a:cubicBezTo>
                    <a:pt x="42" y="6713"/>
                    <a:pt x="21" y="6712"/>
                    <a:pt x="0" y="6708"/>
                  </a:cubicBezTo>
                  <a:lnTo>
                    <a:pt x="0" y="6708"/>
                  </a:lnTo>
                  <a:cubicBezTo>
                    <a:pt x="210" y="7016"/>
                    <a:pt x="579" y="7186"/>
                    <a:pt x="945" y="7186"/>
                  </a:cubicBezTo>
                  <a:cubicBezTo>
                    <a:pt x="1509" y="7186"/>
                    <a:pt x="2066" y="6782"/>
                    <a:pt x="2023" y="5857"/>
                  </a:cubicBezTo>
                  <a:cubicBezTo>
                    <a:pt x="1988" y="4366"/>
                    <a:pt x="1739" y="4047"/>
                    <a:pt x="1988" y="3053"/>
                  </a:cubicBezTo>
                  <a:cubicBezTo>
                    <a:pt x="2272" y="2059"/>
                    <a:pt x="2520" y="1207"/>
                    <a:pt x="2520" y="1207"/>
                  </a:cubicBezTo>
                  <a:lnTo>
                    <a:pt x="2804" y="568"/>
                  </a:lnTo>
                  <a:lnTo>
                    <a:pt x="30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7"/>
            <p:cNvSpPr/>
            <p:nvPr/>
          </p:nvSpPr>
          <p:spPr>
            <a:xfrm>
              <a:off x="1184780" y="2495253"/>
              <a:ext cx="67391" cy="91129"/>
            </a:xfrm>
            <a:custGeom>
              <a:avLst/>
              <a:gdLst/>
              <a:ahLst/>
              <a:cxnLst/>
              <a:rect l="l" t="t" r="r" b="b"/>
              <a:pathLst>
                <a:path w="3066" h="4146" extrusionOk="0">
                  <a:moveTo>
                    <a:pt x="2746" y="1"/>
                  </a:moveTo>
                  <a:cubicBezTo>
                    <a:pt x="1823" y="1"/>
                    <a:pt x="190" y="533"/>
                    <a:pt x="84" y="2166"/>
                  </a:cubicBezTo>
                  <a:cubicBezTo>
                    <a:pt x="1" y="3350"/>
                    <a:pt x="854" y="4145"/>
                    <a:pt x="1683" y="4145"/>
                  </a:cubicBezTo>
                  <a:cubicBezTo>
                    <a:pt x="2270" y="4145"/>
                    <a:pt x="2845" y="3746"/>
                    <a:pt x="3065" y="2805"/>
                  </a:cubicBezTo>
                  <a:lnTo>
                    <a:pt x="3065" y="2805"/>
                  </a:lnTo>
                  <a:cubicBezTo>
                    <a:pt x="2889" y="3075"/>
                    <a:pt x="2576" y="3202"/>
                    <a:pt x="2245" y="3202"/>
                  </a:cubicBezTo>
                  <a:cubicBezTo>
                    <a:pt x="1578" y="3202"/>
                    <a:pt x="841" y="2689"/>
                    <a:pt x="1007" y="1811"/>
                  </a:cubicBezTo>
                  <a:cubicBezTo>
                    <a:pt x="1113" y="1278"/>
                    <a:pt x="1646" y="533"/>
                    <a:pt x="1646" y="533"/>
                  </a:cubicBezTo>
                  <a:lnTo>
                    <a:pt x="2462" y="320"/>
                  </a:lnTo>
                  <a:lnTo>
                    <a:pt x="27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7"/>
            <p:cNvSpPr/>
            <p:nvPr/>
          </p:nvSpPr>
          <p:spPr>
            <a:xfrm>
              <a:off x="1132006" y="2316600"/>
              <a:ext cx="171642" cy="310973"/>
            </a:xfrm>
            <a:custGeom>
              <a:avLst/>
              <a:gdLst/>
              <a:ahLst/>
              <a:cxnLst/>
              <a:rect l="l" t="t" r="r" b="b"/>
              <a:pathLst>
                <a:path w="7809" h="14148" extrusionOk="0">
                  <a:moveTo>
                    <a:pt x="5892" y="1"/>
                  </a:moveTo>
                  <a:lnTo>
                    <a:pt x="5182" y="533"/>
                  </a:lnTo>
                  <a:cubicBezTo>
                    <a:pt x="497" y="3905"/>
                    <a:pt x="0" y="8626"/>
                    <a:pt x="426" y="10542"/>
                  </a:cubicBezTo>
                  <a:cubicBezTo>
                    <a:pt x="925" y="12703"/>
                    <a:pt x="2575" y="14147"/>
                    <a:pt x="4473" y="14147"/>
                  </a:cubicBezTo>
                  <a:cubicBezTo>
                    <a:pt x="4602" y="14147"/>
                    <a:pt x="4732" y="14140"/>
                    <a:pt x="4863" y="14127"/>
                  </a:cubicBezTo>
                  <a:cubicBezTo>
                    <a:pt x="5715" y="14056"/>
                    <a:pt x="6496" y="13630"/>
                    <a:pt x="7063" y="12956"/>
                  </a:cubicBezTo>
                  <a:cubicBezTo>
                    <a:pt x="7560" y="12352"/>
                    <a:pt x="7809" y="11607"/>
                    <a:pt x="7809" y="10862"/>
                  </a:cubicBezTo>
                  <a:cubicBezTo>
                    <a:pt x="7809" y="10755"/>
                    <a:pt x="7809" y="10649"/>
                    <a:pt x="7809" y="10542"/>
                  </a:cubicBezTo>
                  <a:cubicBezTo>
                    <a:pt x="7675" y="9172"/>
                    <a:pt x="6503" y="8116"/>
                    <a:pt x="5122" y="8116"/>
                  </a:cubicBezTo>
                  <a:cubicBezTo>
                    <a:pt x="5036" y="8116"/>
                    <a:pt x="4950" y="8120"/>
                    <a:pt x="4863" y="8129"/>
                  </a:cubicBezTo>
                  <a:cubicBezTo>
                    <a:pt x="3692" y="8271"/>
                    <a:pt x="2804" y="9335"/>
                    <a:pt x="2911" y="10542"/>
                  </a:cubicBezTo>
                  <a:lnTo>
                    <a:pt x="3372" y="10471"/>
                  </a:lnTo>
                  <a:cubicBezTo>
                    <a:pt x="3266" y="9548"/>
                    <a:pt x="3976" y="8697"/>
                    <a:pt x="4934" y="8590"/>
                  </a:cubicBezTo>
                  <a:cubicBezTo>
                    <a:pt x="5000" y="8584"/>
                    <a:pt x="5065" y="8581"/>
                    <a:pt x="5130" y="8581"/>
                  </a:cubicBezTo>
                  <a:cubicBezTo>
                    <a:pt x="6254" y="8581"/>
                    <a:pt x="7213" y="9437"/>
                    <a:pt x="7347" y="10578"/>
                  </a:cubicBezTo>
                  <a:cubicBezTo>
                    <a:pt x="7418" y="11323"/>
                    <a:pt x="7205" y="12068"/>
                    <a:pt x="6709" y="12636"/>
                  </a:cubicBezTo>
                  <a:cubicBezTo>
                    <a:pt x="6247" y="13240"/>
                    <a:pt x="5537" y="13595"/>
                    <a:pt x="4792" y="13666"/>
                  </a:cubicBezTo>
                  <a:cubicBezTo>
                    <a:pt x="4670" y="13678"/>
                    <a:pt x="4551" y="13684"/>
                    <a:pt x="4434" y="13684"/>
                  </a:cubicBezTo>
                  <a:cubicBezTo>
                    <a:pt x="2507" y="13684"/>
                    <a:pt x="1256" y="12075"/>
                    <a:pt x="888" y="10436"/>
                  </a:cubicBezTo>
                  <a:cubicBezTo>
                    <a:pt x="462" y="8626"/>
                    <a:pt x="462" y="4899"/>
                    <a:pt x="5466" y="746"/>
                  </a:cubicBezTo>
                  <a:lnTo>
                    <a:pt x="5892" y="1066"/>
                  </a:lnTo>
                  <a:lnTo>
                    <a:pt x="6567" y="533"/>
                  </a:lnTo>
                  <a:lnTo>
                    <a:pt x="58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7"/>
            <p:cNvSpPr/>
            <p:nvPr/>
          </p:nvSpPr>
          <p:spPr>
            <a:xfrm>
              <a:off x="1032921" y="2328315"/>
              <a:ext cx="106911" cy="48378"/>
            </a:xfrm>
            <a:custGeom>
              <a:avLst/>
              <a:gdLst/>
              <a:ahLst/>
              <a:cxnLst/>
              <a:rect l="l" t="t" r="r" b="b"/>
              <a:pathLst>
                <a:path w="4864" h="2201" extrusionOk="0">
                  <a:moveTo>
                    <a:pt x="1" y="0"/>
                  </a:moveTo>
                  <a:cubicBezTo>
                    <a:pt x="65" y="194"/>
                    <a:pt x="1072" y="653"/>
                    <a:pt x="1519" y="653"/>
                  </a:cubicBezTo>
                  <a:cubicBezTo>
                    <a:pt x="1563" y="653"/>
                    <a:pt x="1602" y="649"/>
                    <a:pt x="1634" y="639"/>
                  </a:cubicBezTo>
                  <a:lnTo>
                    <a:pt x="1634" y="639"/>
                  </a:lnTo>
                  <a:cubicBezTo>
                    <a:pt x="1314" y="852"/>
                    <a:pt x="1421" y="1668"/>
                    <a:pt x="1634" y="2201"/>
                  </a:cubicBezTo>
                  <a:cubicBezTo>
                    <a:pt x="1634" y="2201"/>
                    <a:pt x="2698" y="923"/>
                    <a:pt x="4863" y="426"/>
                  </a:cubicBezTo>
                  <a:lnTo>
                    <a:pt x="4863" y="426"/>
                  </a:lnTo>
                  <a:cubicBezTo>
                    <a:pt x="4863" y="426"/>
                    <a:pt x="3763" y="462"/>
                    <a:pt x="3018" y="604"/>
                  </a:cubicBezTo>
                  <a:cubicBezTo>
                    <a:pt x="2904" y="631"/>
                    <a:pt x="2803" y="643"/>
                    <a:pt x="2716" y="643"/>
                  </a:cubicBezTo>
                  <a:cubicBezTo>
                    <a:pt x="2237" y="643"/>
                    <a:pt x="2193" y="271"/>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7"/>
            <p:cNvSpPr/>
            <p:nvPr/>
          </p:nvSpPr>
          <p:spPr>
            <a:xfrm>
              <a:off x="1078177" y="2216943"/>
              <a:ext cx="145903" cy="104361"/>
            </a:xfrm>
            <a:custGeom>
              <a:avLst/>
              <a:gdLst/>
              <a:ahLst/>
              <a:cxnLst/>
              <a:rect l="l" t="t" r="r" b="b"/>
              <a:pathLst>
                <a:path w="6638" h="4748" extrusionOk="0">
                  <a:moveTo>
                    <a:pt x="1086" y="0"/>
                  </a:moveTo>
                  <a:cubicBezTo>
                    <a:pt x="767" y="0"/>
                    <a:pt x="410" y="123"/>
                    <a:pt x="0" y="418"/>
                  </a:cubicBezTo>
                  <a:cubicBezTo>
                    <a:pt x="604" y="3364"/>
                    <a:pt x="3088" y="4499"/>
                    <a:pt x="6638" y="4748"/>
                  </a:cubicBezTo>
                  <a:cubicBezTo>
                    <a:pt x="6638" y="4748"/>
                    <a:pt x="4437" y="3612"/>
                    <a:pt x="2911" y="1447"/>
                  </a:cubicBezTo>
                  <a:cubicBezTo>
                    <a:pt x="2386" y="697"/>
                    <a:pt x="1844" y="0"/>
                    <a:pt x="1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7"/>
            <p:cNvSpPr/>
            <p:nvPr/>
          </p:nvSpPr>
          <p:spPr>
            <a:xfrm>
              <a:off x="1213816" y="2190984"/>
              <a:ext cx="57851" cy="113944"/>
            </a:xfrm>
            <a:custGeom>
              <a:avLst/>
              <a:gdLst/>
              <a:ahLst/>
              <a:cxnLst/>
              <a:rect l="l" t="t" r="r" b="b"/>
              <a:pathLst>
                <a:path w="2632" h="5184" extrusionOk="0">
                  <a:moveTo>
                    <a:pt x="2013" y="0"/>
                  </a:moveTo>
                  <a:cubicBezTo>
                    <a:pt x="1334" y="0"/>
                    <a:pt x="0" y="724"/>
                    <a:pt x="218" y="2273"/>
                  </a:cubicBezTo>
                  <a:cubicBezTo>
                    <a:pt x="360" y="3622"/>
                    <a:pt x="1673" y="4651"/>
                    <a:pt x="2632" y="5183"/>
                  </a:cubicBezTo>
                  <a:cubicBezTo>
                    <a:pt x="2632" y="5183"/>
                    <a:pt x="892" y="2663"/>
                    <a:pt x="2312" y="463"/>
                  </a:cubicBezTo>
                  <a:cubicBezTo>
                    <a:pt x="2504" y="158"/>
                    <a:pt x="2330" y="0"/>
                    <a:pt x="2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7"/>
            <p:cNvSpPr/>
            <p:nvPr/>
          </p:nvSpPr>
          <p:spPr>
            <a:xfrm>
              <a:off x="1148359" y="2150893"/>
              <a:ext cx="60907" cy="57302"/>
            </a:xfrm>
            <a:custGeom>
              <a:avLst/>
              <a:gdLst/>
              <a:ahLst/>
              <a:cxnLst/>
              <a:rect l="l" t="t" r="r" b="b"/>
              <a:pathLst>
                <a:path w="2771" h="2607" extrusionOk="0">
                  <a:moveTo>
                    <a:pt x="1308" y="0"/>
                  </a:moveTo>
                  <a:cubicBezTo>
                    <a:pt x="636" y="0"/>
                    <a:pt x="1" y="507"/>
                    <a:pt x="37" y="1222"/>
                  </a:cubicBezTo>
                  <a:lnTo>
                    <a:pt x="73" y="1932"/>
                  </a:lnTo>
                  <a:lnTo>
                    <a:pt x="463" y="2606"/>
                  </a:lnTo>
                  <a:cubicBezTo>
                    <a:pt x="111" y="1668"/>
                    <a:pt x="1092" y="1102"/>
                    <a:pt x="1890" y="1102"/>
                  </a:cubicBezTo>
                  <a:cubicBezTo>
                    <a:pt x="2300" y="1102"/>
                    <a:pt x="2662" y="1252"/>
                    <a:pt x="2770" y="1577"/>
                  </a:cubicBezTo>
                  <a:cubicBezTo>
                    <a:pt x="2599" y="444"/>
                    <a:pt x="1937" y="0"/>
                    <a:pt x="1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7"/>
            <p:cNvSpPr/>
            <p:nvPr/>
          </p:nvSpPr>
          <p:spPr>
            <a:xfrm>
              <a:off x="1100025" y="2079875"/>
              <a:ext cx="66336" cy="157948"/>
            </a:xfrm>
            <a:custGeom>
              <a:avLst/>
              <a:gdLst/>
              <a:ahLst/>
              <a:cxnLst/>
              <a:rect l="l" t="t" r="r" b="b"/>
              <a:pathLst>
                <a:path w="3018" h="7186" extrusionOk="0">
                  <a:moveTo>
                    <a:pt x="945" y="1"/>
                  </a:moveTo>
                  <a:cubicBezTo>
                    <a:pt x="579" y="1"/>
                    <a:pt x="210" y="171"/>
                    <a:pt x="0" y="478"/>
                  </a:cubicBezTo>
                  <a:cubicBezTo>
                    <a:pt x="21" y="475"/>
                    <a:pt x="42" y="473"/>
                    <a:pt x="62" y="473"/>
                  </a:cubicBezTo>
                  <a:cubicBezTo>
                    <a:pt x="1146" y="473"/>
                    <a:pt x="1415" y="5026"/>
                    <a:pt x="3017" y="7186"/>
                  </a:cubicBezTo>
                  <a:lnTo>
                    <a:pt x="2804" y="6654"/>
                  </a:lnTo>
                  <a:lnTo>
                    <a:pt x="2520" y="6015"/>
                  </a:lnTo>
                  <a:cubicBezTo>
                    <a:pt x="2520" y="6015"/>
                    <a:pt x="2272" y="5163"/>
                    <a:pt x="1988" y="4134"/>
                  </a:cubicBezTo>
                  <a:cubicBezTo>
                    <a:pt x="1739" y="3140"/>
                    <a:pt x="1988" y="2856"/>
                    <a:pt x="2023" y="1330"/>
                  </a:cubicBezTo>
                  <a:cubicBezTo>
                    <a:pt x="2066" y="404"/>
                    <a:pt x="1509" y="1"/>
                    <a:pt x="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7"/>
            <p:cNvSpPr/>
            <p:nvPr/>
          </p:nvSpPr>
          <p:spPr>
            <a:xfrm>
              <a:off x="1184780" y="2070270"/>
              <a:ext cx="67391" cy="91107"/>
            </a:xfrm>
            <a:custGeom>
              <a:avLst/>
              <a:gdLst/>
              <a:ahLst/>
              <a:cxnLst/>
              <a:rect l="l" t="t" r="r" b="b"/>
              <a:pathLst>
                <a:path w="3066" h="4145" extrusionOk="0">
                  <a:moveTo>
                    <a:pt x="1683" y="0"/>
                  </a:moveTo>
                  <a:cubicBezTo>
                    <a:pt x="854" y="0"/>
                    <a:pt x="1" y="795"/>
                    <a:pt x="84" y="1980"/>
                  </a:cubicBezTo>
                  <a:cubicBezTo>
                    <a:pt x="190" y="3612"/>
                    <a:pt x="1823" y="4145"/>
                    <a:pt x="2746" y="4145"/>
                  </a:cubicBezTo>
                  <a:lnTo>
                    <a:pt x="2462" y="3861"/>
                  </a:lnTo>
                  <a:lnTo>
                    <a:pt x="1646" y="3612"/>
                  </a:lnTo>
                  <a:cubicBezTo>
                    <a:pt x="1646" y="3612"/>
                    <a:pt x="1113" y="2867"/>
                    <a:pt x="1007" y="2335"/>
                  </a:cubicBezTo>
                  <a:cubicBezTo>
                    <a:pt x="841" y="1457"/>
                    <a:pt x="1578" y="944"/>
                    <a:pt x="2245" y="944"/>
                  </a:cubicBezTo>
                  <a:cubicBezTo>
                    <a:pt x="2576" y="944"/>
                    <a:pt x="2889" y="1070"/>
                    <a:pt x="3065" y="1341"/>
                  </a:cubicBezTo>
                  <a:cubicBezTo>
                    <a:pt x="2845" y="399"/>
                    <a:pt x="2270" y="0"/>
                    <a:pt x="1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7"/>
            <p:cNvSpPr/>
            <p:nvPr/>
          </p:nvSpPr>
          <p:spPr>
            <a:xfrm>
              <a:off x="1132006" y="2029080"/>
              <a:ext cx="171642" cy="310951"/>
            </a:xfrm>
            <a:custGeom>
              <a:avLst/>
              <a:gdLst/>
              <a:ahLst/>
              <a:cxnLst/>
              <a:rect l="l" t="t" r="r" b="b"/>
              <a:pathLst>
                <a:path w="7809" h="14147" extrusionOk="0">
                  <a:moveTo>
                    <a:pt x="4473" y="0"/>
                  </a:moveTo>
                  <a:cubicBezTo>
                    <a:pt x="2575" y="0"/>
                    <a:pt x="925" y="1445"/>
                    <a:pt x="426" y="3605"/>
                  </a:cubicBezTo>
                  <a:cubicBezTo>
                    <a:pt x="0" y="5522"/>
                    <a:pt x="497" y="10242"/>
                    <a:pt x="5182" y="13614"/>
                  </a:cubicBezTo>
                  <a:lnTo>
                    <a:pt x="5892" y="14147"/>
                  </a:lnTo>
                  <a:lnTo>
                    <a:pt x="6567" y="13614"/>
                  </a:lnTo>
                  <a:lnTo>
                    <a:pt x="5892" y="13082"/>
                  </a:lnTo>
                  <a:lnTo>
                    <a:pt x="5466" y="13401"/>
                  </a:lnTo>
                  <a:cubicBezTo>
                    <a:pt x="462" y="9249"/>
                    <a:pt x="462" y="5522"/>
                    <a:pt x="888" y="3747"/>
                  </a:cubicBezTo>
                  <a:cubicBezTo>
                    <a:pt x="1256" y="2074"/>
                    <a:pt x="2507" y="464"/>
                    <a:pt x="4434" y="464"/>
                  </a:cubicBezTo>
                  <a:cubicBezTo>
                    <a:pt x="4551" y="464"/>
                    <a:pt x="4670" y="470"/>
                    <a:pt x="4792" y="482"/>
                  </a:cubicBezTo>
                  <a:cubicBezTo>
                    <a:pt x="5537" y="553"/>
                    <a:pt x="6247" y="908"/>
                    <a:pt x="6709" y="1511"/>
                  </a:cubicBezTo>
                  <a:cubicBezTo>
                    <a:pt x="7205" y="2079"/>
                    <a:pt x="7418" y="2824"/>
                    <a:pt x="7347" y="3570"/>
                  </a:cubicBezTo>
                  <a:cubicBezTo>
                    <a:pt x="7213" y="4711"/>
                    <a:pt x="6254" y="5566"/>
                    <a:pt x="5130" y="5566"/>
                  </a:cubicBezTo>
                  <a:cubicBezTo>
                    <a:pt x="5065" y="5566"/>
                    <a:pt x="5000" y="5563"/>
                    <a:pt x="4934" y="5557"/>
                  </a:cubicBezTo>
                  <a:cubicBezTo>
                    <a:pt x="3976" y="5451"/>
                    <a:pt x="3266" y="4599"/>
                    <a:pt x="3372" y="3676"/>
                  </a:cubicBezTo>
                  <a:lnTo>
                    <a:pt x="2911" y="3641"/>
                  </a:lnTo>
                  <a:lnTo>
                    <a:pt x="2911" y="3641"/>
                  </a:lnTo>
                  <a:cubicBezTo>
                    <a:pt x="2804" y="4812"/>
                    <a:pt x="3692" y="5912"/>
                    <a:pt x="4863" y="6019"/>
                  </a:cubicBezTo>
                  <a:cubicBezTo>
                    <a:pt x="4952" y="6027"/>
                    <a:pt x="5041" y="6031"/>
                    <a:pt x="5129" y="6031"/>
                  </a:cubicBezTo>
                  <a:cubicBezTo>
                    <a:pt x="6507" y="6031"/>
                    <a:pt x="7675" y="5006"/>
                    <a:pt x="7809" y="3605"/>
                  </a:cubicBezTo>
                  <a:cubicBezTo>
                    <a:pt x="7809" y="3499"/>
                    <a:pt x="7809" y="3392"/>
                    <a:pt x="7809" y="3286"/>
                  </a:cubicBezTo>
                  <a:cubicBezTo>
                    <a:pt x="7809" y="2505"/>
                    <a:pt x="7560" y="1795"/>
                    <a:pt x="7063" y="1192"/>
                  </a:cubicBezTo>
                  <a:cubicBezTo>
                    <a:pt x="6496" y="517"/>
                    <a:pt x="5715" y="91"/>
                    <a:pt x="4863" y="20"/>
                  </a:cubicBezTo>
                  <a:cubicBezTo>
                    <a:pt x="4732" y="7"/>
                    <a:pt x="4602" y="0"/>
                    <a:pt x="4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7"/>
            <p:cNvSpPr/>
            <p:nvPr/>
          </p:nvSpPr>
          <p:spPr>
            <a:xfrm>
              <a:off x="1032921" y="2279937"/>
              <a:ext cx="106911" cy="48400"/>
            </a:xfrm>
            <a:custGeom>
              <a:avLst/>
              <a:gdLst/>
              <a:ahLst/>
              <a:cxnLst/>
              <a:rect l="l" t="t" r="r" b="b"/>
              <a:pathLst>
                <a:path w="4864" h="2202" extrusionOk="0">
                  <a:moveTo>
                    <a:pt x="4718" y="1773"/>
                  </a:moveTo>
                  <a:cubicBezTo>
                    <a:pt x="4766" y="1786"/>
                    <a:pt x="4814" y="1799"/>
                    <a:pt x="4863" y="1811"/>
                  </a:cubicBezTo>
                  <a:lnTo>
                    <a:pt x="4863" y="1775"/>
                  </a:lnTo>
                  <a:cubicBezTo>
                    <a:pt x="4863" y="1775"/>
                    <a:pt x="4809" y="1775"/>
                    <a:pt x="4718" y="1773"/>
                  </a:cubicBezTo>
                  <a:close/>
                  <a:moveTo>
                    <a:pt x="1634" y="1"/>
                  </a:moveTo>
                  <a:cubicBezTo>
                    <a:pt x="1421" y="568"/>
                    <a:pt x="1314" y="1349"/>
                    <a:pt x="1634" y="1562"/>
                  </a:cubicBezTo>
                  <a:cubicBezTo>
                    <a:pt x="1610" y="1558"/>
                    <a:pt x="1583" y="1555"/>
                    <a:pt x="1553" y="1555"/>
                  </a:cubicBezTo>
                  <a:cubicBezTo>
                    <a:pt x="1125" y="1555"/>
                    <a:pt x="67" y="2002"/>
                    <a:pt x="1" y="2201"/>
                  </a:cubicBezTo>
                  <a:lnTo>
                    <a:pt x="2734" y="2201"/>
                  </a:lnTo>
                  <a:cubicBezTo>
                    <a:pt x="2188" y="1959"/>
                    <a:pt x="2238" y="1560"/>
                    <a:pt x="2729" y="1560"/>
                  </a:cubicBezTo>
                  <a:cubicBezTo>
                    <a:pt x="2813" y="1560"/>
                    <a:pt x="2909" y="1572"/>
                    <a:pt x="3018" y="1598"/>
                  </a:cubicBezTo>
                  <a:cubicBezTo>
                    <a:pt x="3598" y="1736"/>
                    <a:pt x="4394" y="1767"/>
                    <a:pt x="4718" y="1773"/>
                  </a:cubicBezTo>
                  <a:lnTo>
                    <a:pt x="4718" y="1773"/>
                  </a:lnTo>
                  <a:cubicBezTo>
                    <a:pt x="2650" y="1221"/>
                    <a:pt x="1634" y="1"/>
                    <a:pt x="1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7"/>
            <p:cNvSpPr/>
            <p:nvPr/>
          </p:nvSpPr>
          <p:spPr>
            <a:xfrm>
              <a:off x="1371500" y="2851000"/>
              <a:ext cx="72578" cy="170081"/>
            </a:xfrm>
            <a:custGeom>
              <a:avLst/>
              <a:gdLst/>
              <a:ahLst/>
              <a:cxnLst/>
              <a:rect l="l" t="t" r="r" b="b"/>
              <a:pathLst>
                <a:path w="3302" h="7738" extrusionOk="0">
                  <a:moveTo>
                    <a:pt x="3266" y="0"/>
                  </a:moveTo>
                  <a:cubicBezTo>
                    <a:pt x="959" y="2662"/>
                    <a:pt x="1" y="5218"/>
                    <a:pt x="1633" y="7738"/>
                  </a:cubicBezTo>
                  <a:cubicBezTo>
                    <a:pt x="3302" y="7489"/>
                    <a:pt x="3195" y="6247"/>
                    <a:pt x="2982" y="4934"/>
                  </a:cubicBezTo>
                  <a:cubicBezTo>
                    <a:pt x="2556" y="2343"/>
                    <a:pt x="3266" y="1"/>
                    <a:pt x="3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7"/>
            <p:cNvSpPr/>
            <p:nvPr/>
          </p:nvSpPr>
          <p:spPr>
            <a:xfrm>
              <a:off x="1477598" y="2829152"/>
              <a:ext cx="95283" cy="100405"/>
            </a:xfrm>
            <a:custGeom>
              <a:avLst/>
              <a:gdLst/>
              <a:ahLst/>
              <a:cxnLst/>
              <a:rect l="l" t="t" r="r" b="b"/>
              <a:pathLst>
                <a:path w="4335" h="4568" extrusionOk="0">
                  <a:moveTo>
                    <a:pt x="498" y="1"/>
                  </a:moveTo>
                  <a:lnTo>
                    <a:pt x="498" y="1"/>
                  </a:lnTo>
                  <a:cubicBezTo>
                    <a:pt x="178" y="1030"/>
                    <a:pt x="1" y="2663"/>
                    <a:pt x="853" y="3763"/>
                  </a:cubicBezTo>
                  <a:cubicBezTo>
                    <a:pt x="1310" y="4361"/>
                    <a:pt x="1883" y="4567"/>
                    <a:pt x="2407" y="4567"/>
                  </a:cubicBezTo>
                  <a:cubicBezTo>
                    <a:pt x="3471" y="4567"/>
                    <a:pt x="4334" y="3716"/>
                    <a:pt x="3621" y="3550"/>
                  </a:cubicBezTo>
                  <a:cubicBezTo>
                    <a:pt x="1030" y="2982"/>
                    <a:pt x="498" y="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7"/>
            <p:cNvSpPr/>
            <p:nvPr/>
          </p:nvSpPr>
          <p:spPr>
            <a:xfrm>
              <a:off x="1476829" y="2957097"/>
              <a:ext cx="75787" cy="55961"/>
            </a:xfrm>
            <a:custGeom>
              <a:avLst/>
              <a:gdLst/>
              <a:ahLst/>
              <a:cxnLst/>
              <a:rect l="l" t="t" r="r" b="b"/>
              <a:pathLst>
                <a:path w="3448" h="2546" extrusionOk="0">
                  <a:moveTo>
                    <a:pt x="2378" y="0"/>
                  </a:moveTo>
                  <a:cubicBezTo>
                    <a:pt x="2675" y="643"/>
                    <a:pt x="1714" y="1493"/>
                    <a:pt x="888" y="1493"/>
                  </a:cubicBezTo>
                  <a:cubicBezTo>
                    <a:pt x="528" y="1493"/>
                    <a:pt x="194" y="1332"/>
                    <a:pt x="0" y="923"/>
                  </a:cubicBezTo>
                  <a:lnTo>
                    <a:pt x="0" y="923"/>
                  </a:lnTo>
                  <a:lnTo>
                    <a:pt x="213" y="1669"/>
                  </a:lnTo>
                  <a:lnTo>
                    <a:pt x="710" y="2165"/>
                  </a:lnTo>
                  <a:cubicBezTo>
                    <a:pt x="938" y="2428"/>
                    <a:pt x="1241" y="2546"/>
                    <a:pt x="1547" y="2546"/>
                  </a:cubicBezTo>
                  <a:cubicBezTo>
                    <a:pt x="2483" y="2546"/>
                    <a:pt x="3448" y="1444"/>
                    <a:pt x="2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7"/>
            <p:cNvSpPr/>
            <p:nvPr/>
          </p:nvSpPr>
          <p:spPr>
            <a:xfrm>
              <a:off x="1461223" y="2950855"/>
              <a:ext cx="98998" cy="150981"/>
            </a:xfrm>
            <a:custGeom>
              <a:avLst/>
              <a:gdLst/>
              <a:ahLst/>
              <a:cxnLst/>
              <a:rect l="l" t="t" r="r" b="b"/>
              <a:pathLst>
                <a:path w="4504" h="6869" extrusionOk="0">
                  <a:moveTo>
                    <a:pt x="0" y="0"/>
                  </a:moveTo>
                  <a:cubicBezTo>
                    <a:pt x="426" y="2698"/>
                    <a:pt x="3550" y="6176"/>
                    <a:pt x="2627" y="6851"/>
                  </a:cubicBezTo>
                  <a:cubicBezTo>
                    <a:pt x="2690" y="6863"/>
                    <a:pt x="2754" y="6869"/>
                    <a:pt x="2817" y="6869"/>
                  </a:cubicBezTo>
                  <a:cubicBezTo>
                    <a:pt x="3680" y="6869"/>
                    <a:pt x="4504" y="5786"/>
                    <a:pt x="3479" y="4828"/>
                  </a:cubicBezTo>
                  <a:cubicBezTo>
                    <a:pt x="2378" y="3798"/>
                    <a:pt x="1953" y="3727"/>
                    <a:pt x="1456" y="2840"/>
                  </a:cubicBezTo>
                  <a:cubicBezTo>
                    <a:pt x="923" y="1953"/>
                    <a:pt x="497" y="1172"/>
                    <a:pt x="497" y="1172"/>
                  </a:cubicBezTo>
                  <a:lnTo>
                    <a:pt x="249" y="49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7"/>
            <p:cNvSpPr/>
            <p:nvPr/>
          </p:nvSpPr>
          <p:spPr>
            <a:xfrm>
              <a:off x="1540021" y="2948525"/>
              <a:ext cx="98734" cy="90250"/>
            </a:xfrm>
            <a:custGeom>
              <a:avLst/>
              <a:gdLst/>
              <a:ahLst/>
              <a:cxnLst/>
              <a:rect l="l" t="t" r="r" b="b"/>
              <a:pathLst>
                <a:path w="4492" h="4106" extrusionOk="0">
                  <a:moveTo>
                    <a:pt x="1420" y="0"/>
                  </a:moveTo>
                  <a:cubicBezTo>
                    <a:pt x="781" y="674"/>
                    <a:pt x="0" y="2201"/>
                    <a:pt x="1100" y="3407"/>
                  </a:cubicBezTo>
                  <a:cubicBezTo>
                    <a:pt x="1518" y="3893"/>
                    <a:pt x="2055" y="4105"/>
                    <a:pt x="2551" y="4105"/>
                  </a:cubicBezTo>
                  <a:cubicBezTo>
                    <a:pt x="3614" y="4105"/>
                    <a:pt x="4492" y="3130"/>
                    <a:pt x="3620" y="1775"/>
                  </a:cubicBezTo>
                  <a:lnTo>
                    <a:pt x="3620" y="1775"/>
                  </a:lnTo>
                  <a:cubicBezTo>
                    <a:pt x="3763" y="2418"/>
                    <a:pt x="3091" y="3045"/>
                    <a:pt x="2409" y="3045"/>
                  </a:cubicBezTo>
                  <a:cubicBezTo>
                    <a:pt x="2074" y="3045"/>
                    <a:pt x="1736" y="2894"/>
                    <a:pt x="1491" y="2520"/>
                  </a:cubicBezTo>
                  <a:cubicBezTo>
                    <a:pt x="1171" y="2059"/>
                    <a:pt x="1029" y="1171"/>
                    <a:pt x="1029" y="1171"/>
                  </a:cubicBezTo>
                  <a:lnTo>
                    <a:pt x="1455" y="426"/>
                  </a:lnTo>
                  <a:lnTo>
                    <a:pt x="1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7"/>
            <p:cNvSpPr/>
            <p:nvPr/>
          </p:nvSpPr>
          <p:spPr>
            <a:xfrm>
              <a:off x="1433132" y="2808095"/>
              <a:ext cx="244989" cy="269145"/>
            </a:xfrm>
            <a:custGeom>
              <a:avLst/>
              <a:gdLst/>
              <a:ahLst/>
              <a:cxnLst/>
              <a:rect l="l" t="t" r="r" b="b"/>
              <a:pathLst>
                <a:path w="11146" h="12245" extrusionOk="0">
                  <a:moveTo>
                    <a:pt x="1953" y="0"/>
                  </a:moveTo>
                  <a:lnTo>
                    <a:pt x="1065" y="142"/>
                  </a:lnTo>
                  <a:lnTo>
                    <a:pt x="959" y="994"/>
                  </a:lnTo>
                  <a:cubicBezTo>
                    <a:pt x="1" y="6708"/>
                    <a:pt x="2982" y="10400"/>
                    <a:pt x="4650" y="11429"/>
                  </a:cubicBezTo>
                  <a:cubicBezTo>
                    <a:pt x="5519" y="11978"/>
                    <a:pt x="6446" y="12245"/>
                    <a:pt x="7326" y="12245"/>
                  </a:cubicBezTo>
                  <a:cubicBezTo>
                    <a:pt x="8495" y="12245"/>
                    <a:pt x="9580" y="11773"/>
                    <a:pt x="10329" y="10861"/>
                  </a:cubicBezTo>
                  <a:cubicBezTo>
                    <a:pt x="10861" y="10187"/>
                    <a:pt x="11145" y="9335"/>
                    <a:pt x="11039" y="8448"/>
                  </a:cubicBezTo>
                  <a:cubicBezTo>
                    <a:pt x="10968" y="7702"/>
                    <a:pt x="10648" y="6992"/>
                    <a:pt x="10116" y="6460"/>
                  </a:cubicBezTo>
                  <a:cubicBezTo>
                    <a:pt x="10045" y="6389"/>
                    <a:pt x="9939" y="6318"/>
                    <a:pt x="9868" y="6247"/>
                  </a:cubicBezTo>
                  <a:cubicBezTo>
                    <a:pt x="9372" y="5828"/>
                    <a:pt x="8767" y="5627"/>
                    <a:pt x="8167" y="5627"/>
                  </a:cubicBezTo>
                  <a:cubicBezTo>
                    <a:pt x="7393" y="5627"/>
                    <a:pt x="6625" y="5962"/>
                    <a:pt x="6105" y="6602"/>
                  </a:cubicBezTo>
                  <a:cubicBezTo>
                    <a:pt x="5360" y="7525"/>
                    <a:pt x="5467" y="8909"/>
                    <a:pt x="6425" y="9690"/>
                  </a:cubicBezTo>
                  <a:lnTo>
                    <a:pt x="6709" y="9335"/>
                  </a:lnTo>
                  <a:cubicBezTo>
                    <a:pt x="5963" y="8696"/>
                    <a:pt x="5857" y="7631"/>
                    <a:pt x="6460" y="6886"/>
                  </a:cubicBezTo>
                  <a:cubicBezTo>
                    <a:pt x="6900" y="6347"/>
                    <a:pt x="7530" y="6077"/>
                    <a:pt x="8168" y="6077"/>
                  </a:cubicBezTo>
                  <a:cubicBezTo>
                    <a:pt x="8664" y="6077"/>
                    <a:pt x="9164" y="6240"/>
                    <a:pt x="9584" y="6566"/>
                  </a:cubicBezTo>
                  <a:cubicBezTo>
                    <a:pt x="10152" y="7063"/>
                    <a:pt x="10542" y="7738"/>
                    <a:pt x="10613" y="8483"/>
                  </a:cubicBezTo>
                  <a:cubicBezTo>
                    <a:pt x="10684" y="9228"/>
                    <a:pt x="10436" y="9974"/>
                    <a:pt x="9974" y="10577"/>
                  </a:cubicBezTo>
                  <a:cubicBezTo>
                    <a:pt x="9267" y="11433"/>
                    <a:pt x="8326" y="11782"/>
                    <a:pt x="7371" y="11782"/>
                  </a:cubicBezTo>
                  <a:cubicBezTo>
                    <a:pt x="6504" y="11782"/>
                    <a:pt x="5625" y="11495"/>
                    <a:pt x="4899" y="11039"/>
                  </a:cubicBezTo>
                  <a:cubicBezTo>
                    <a:pt x="3337" y="10080"/>
                    <a:pt x="711" y="7418"/>
                    <a:pt x="1278" y="959"/>
                  </a:cubicBezTo>
                  <a:lnTo>
                    <a:pt x="1811" y="888"/>
                  </a:lnTo>
                  <a:lnTo>
                    <a:pt x="19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7"/>
            <p:cNvSpPr/>
            <p:nvPr/>
          </p:nvSpPr>
          <p:spPr>
            <a:xfrm>
              <a:off x="1303626" y="2911840"/>
              <a:ext cx="81172" cy="78051"/>
            </a:xfrm>
            <a:custGeom>
              <a:avLst/>
              <a:gdLst/>
              <a:ahLst/>
              <a:cxnLst/>
              <a:rect l="l" t="t" r="r" b="b"/>
              <a:pathLst>
                <a:path w="3693" h="3551" extrusionOk="0">
                  <a:moveTo>
                    <a:pt x="3692" y="1"/>
                  </a:moveTo>
                  <a:cubicBezTo>
                    <a:pt x="3692" y="1"/>
                    <a:pt x="2947" y="782"/>
                    <a:pt x="2556" y="1421"/>
                  </a:cubicBezTo>
                  <a:cubicBezTo>
                    <a:pt x="2380" y="1700"/>
                    <a:pt x="2197" y="1821"/>
                    <a:pt x="2061" y="1821"/>
                  </a:cubicBezTo>
                  <a:cubicBezTo>
                    <a:pt x="1870" y="1821"/>
                    <a:pt x="1772" y="1581"/>
                    <a:pt x="1917" y="1208"/>
                  </a:cubicBezTo>
                  <a:lnTo>
                    <a:pt x="1917" y="1208"/>
                  </a:lnTo>
                  <a:lnTo>
                    <a:pt x="1" y="3124"/>
                  </a:lnTo>
                  <a:cubicBezTo>
                    <a:pt x="18" y="3134"/>
                    <a:pt x="43" y="3139"/>
                    <a:pt x="77" y="3139"/>
                  </a:cubicBezTo>
                  <a:cubicBezTo>
                    <a:pt x="397" y="3139"/>
                    <a:pt x="1402" y="2707"/>
                    <a:pt x="1563" y="2450"/>
                  </a:cubicBezTo>
                  <a:lnTo>
                    <a:pt x="1563" y="2450"/>
                  </a:lnTo>
                  <a:cubicBezTo>
                    <a:pt x="1527" y="2805"/>
                    <a:pt x="2166" y="3302"/>
                    <a:pt x="2698" y="3550"/>
                  </a:cubicBezTo>
                  <a:cubicBezTo>
                    <a:pt x="2698" y="3550"/>
                    <a:pt x="2556" y="1882"/>
                    <a:pt x="3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7"/>
            <p:cNvSpPr/>
            <p:nvPr/>
          </p:nvSpPr>
          <p:spPr>
            <a:xfrm>
              <a:off x="1263073" y="2840845"/>
              <a:ext cx="170081" cy="53851"/>
            </a:xfrm>
            <a:custGeom>
              <a:avLst/>
              <a:gdLst/>
              <a:ahLst/>
              <a:cxnLst/>
              <a:rect l="l" t="t" r="r" b="b"/>
              <a:pathLst>
                <a:path w="7738" h="2450" extrusionOk="0">
                  <a:moveTo>
                    <a:pt x="7738" y="1"/>
                  </a:moveTo>
                  <a:cubicBezTo>
                    <a:pt x="7737" y="1"/>
                    <a:pt x="6351" y="421"/>
                    <a:pt x="4532" y="421"/>
                  </a:cubicBezTo>
                  <a:cubicBezTo>
                    <a:pt x="3987" y="421"/>
                    <a:pt x="3402" y="383"/>
                    <a:pt x="2804" y="285"/>
                  </a:cubicBezTo>
                  <a:cubicBezTo>
                    <a:pt x="2411" y="221"/>
                    <a:pt x="2025" y="167"/>
                    <a:pt x="1669" y="167"/>
                  </a:cubicBezTo>
                  <a:cubicBezTo>
                    <a:pt x="837" y="167"/>
                    <a:pt x="174" y="464"/>
                    <a:pt x="0" y="1634"/>
                  </a:cubicBezTo>
                  <a:cubicBezTo>
                    <a:pt x="865" y="2194"/>
                    <a:pt x="1735" y="2449"/>
                    <a:pt x="2611" y="2449"/>
                  </a:cubicBezTo>
                  <a:cubicBezTo>
                    <a:pt x="4287" y="2449"/>
                    <a:pt x="5990" y="1516"/>
                    <a:pt x="77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7"/>
            <p:cNvSpPr/>
            <p:nvPr/>
          </p:nvSpPr>
          <p:spPr>
            <a:xfrm>
              <a:off x="1339278" y="2721230"/>
              <a:ext cx="115725" cy="79897"/>
            </a:xfrm>
            <a:custGeom>
              <a:avLst/>
              <a:gdLst/>
              <a:ahLst/>
              <a:cxnLst/>
              <a:rect l="l" t="t" r="r" b="b"/>
              <a:pathLst>
                <a:path w="5265" h="3635" extrusionOk="0">
                  <a:moveTo>
                    <a:pt x="1480" y="0"/>
                  </a:moveTo>
                  <a:cubicBezTo>
                    <a:pt x="966" y="0"/>
                    <a:pt x="1" y="1881"/>
                    <a:pt x="1502" y="3029"/>
                  </a:cubicBezTo>
                  <a:cubicBezTo>
                    <a:pt x="2069" y="3483"/>
                    <a:pt x="2806" y="3635"/>
                    <a:pt x="3528" y="3635"/>
                  </a:cubicBezTo>
                  <a:cubicBezTo>
                    <a:pt x="4162" y="3635"/>
                    <a:pt x="4783" y="3517"/>
                    <a:pt x="5264" y="3384"/>
                  </a:cubicBezTo>
                  <a:cubicBezTo>
                    <a:pt x="5264" y="3384"/>
                    <a:pt x="2248" y="2852"/>
                    <a:pt x="1715" y="261"/>
                  </a:cubicBezTo>
                  <a:cubicBezTo>
                    <a:pt x="1673" y="80"/>
                    <a:pt x="1586"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7"/>
            <p:cNvSpPr/>
            <p:nvPr/>
          </p:nvSpPr>
          <p:spPr>
            <a:xfrm>
              <a:off x="1261556" y="2744726"/>
              <a:ext cx="64731" cy="62599"/>
            </a:xfrm>
            <a:custGeom>
              <a:avLst/>
              <a:gdLst/>
              <a:ahLst/>
              <a:cxnLst/>
              <a:rect l="l" t="t" r="r" b="b"/>
              <a:pathLst>
                <a:path w="2945" h="2848" extrusionOk="0">
                  <a:moveTo>
                    <a:pt x="1734" y="0"/>
                  </a:moveTo>
                  <a:cubicBezTo>
                    <a:pt x="577" y="0"/>
                    <a:pt x="0" y="1432"/>
                    <a:pt x="815" y="2138"/>
                  </a:cubicBezTo>
                  <a:lnTo>
                    <a:pt x="1311" y="2599"/>
                  </a:lnTo>
                  <a:lnTo>
                    <a:pt x="2057" y="2848"/>
                  </a:lnTo>
                  <a:cubicBezTo>
                    <a:pt x="795" y="2265"/>
                    <a:pt x="1834" y="415"/>
                    <a:pt x="2699" y="415"/>
                  </a:cubicBezTo>
                  <a:cubicBezTo>
                    <a:pt x="2783" y="415"/>
                    <a:pt x="2866" y="432"/>
                    <a:pt x="2944" y="470"/>
                  </a:cubicBezTo>
                  <a:cubicBezTo>
                    <a:pt x="2502" y="136"/>
                    <a:pt x="2090"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7"/>
            <p:cNvSpPr/>
            <p:nvPr/>
          </p:nvSpPr>
          <p:spPr>
            <a:xfrm>
              <a:off x="1180011" y="2736000"/>
              <a:ext cx="153289" cy="86931"/>
            </a:xfrm>
            <a:custGeom>
              <a:avLst/>
              <a:gdLst/>
              <a:ahLst/>
              <a:cxnLst/>
              <a:rect l="l" t="t" r="r" b="b"/>
              <a:pathLst>
                <a:path w="6974" h="3955" extrusionOk="0">
                  <a:moveTo>
                    <a:pt x="1198" y="0"/>
                  </a:moveTo>
                  <a:cubicBezTo>
                    <a:pt x="523" y="0"/>
                    <a:pt x="1" y="690"/>
                    <a:pt x="123" y="1328"/>
                  </a:cubicBezTo>
                  <a:cubicBezTo>
                    <a:pt x="205" y="1210"/>
                    <a:pt x="334" y="1158"/>
                    <a:pt x="501" y="1158"/>
                  </a:cubicBezTo>
                  <a:cubicBezTo>
                    <a:pt x="1628" y="1158"/>
                    <a:pt x="4524" y="3501"/>
                    <a:pt x="6858" y="3901"/>
                  </a:cubicBezTo>
                  <a:lnTo>
                    <a:pt x="6858" y="3901"/>
                  </a:lnTo>
                  <a:lnTo>
                    <a:pt x="6441" y="3706"/>
                  </a:lnTo>
                  <a:lnTo>
                    <a:pt x="5802" y="3458"/>
                  </a:lnTo>
                  <a:cubicBezTo>
                    <a:pt x="5802" y="3458"/>
                    <a:pt x="5021" y="2996"/>
                    <a:pt x="4134" y="2499"/>
                  </a:cubicBezTo>
                  <a:cubicBezTo>
                    <a:pt x="3211" y="2003"/>
                    <a:pt x="3176" y="1577"/>
                    <a:pt x="2147" y="476"/>
                  </a:cubicBezTo>
                  <a:cubicBezTo>
                    <a:pt x="1829" y="137"/>
                    <a:pt x="1499" y="0"/>
                    <a:pt x="1198" y="0"/>
                  </a:cubicBezTo>
                  <a:close/>
                  <a:moveTo>
                    <a:pt x="6858" y="3901"/>
                  </a:moveTo>
                  <a:lnTo>
                    <a:pt x="6974" y="3955"/>
                  </a:lnTo>
                  <a:lnTo>
                    <a:pt x="6974" y="3919"/>
                  </a:lnTo>
                  <a:cubicBezTo>
                    <a:pt x="6935" y="3914"/>
                    <a:pt x="6897" y="3908"/>
                    <a:pt x="6858" y="39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7"/>
            <p:cNvSpPr/>
            <p:nvPr/>
          </p:nvSpPr>
          <p:spPr>
            <a:xfrm>
              <a:off x="1233554" y="2656740"/>
              <a:ext cx="102097" cy="75325"/>
            </a:xfrm>
            <a:custGeom>
              <a:avLst/>
              <a:gdLst/>
              <a:ahLst/>
              <a:cxnLst/>
              <a:rect l="l" t="t" r="r" b="b"/>
              <a:pathLst>
                <a:path w="4645" h="3427" extrusionOk="0">
                  <a:moveTo>
                    <a:pt x="1815" y="1"/>
                  </a:moveTo>
                  <a:cubicBezTo>
                    <a:pt x="527" y="1"/>
                    <a:pt x="1" y="1818"/>
                    <a:pt x="1201" y="2876"/>
                  </a:cubicBezTo>
                  <a:cubicBezTo>
                    <a:pt x="1653" y="3276"/>
                    <a:pt x="2142" y="3427"/>
                    <a:pt x="2614" y="3427"/>
                  </a:cubicBezTo>
                  <a:cubicBezTo>
                    <a:pt x="3441" y="3427"/>
                    <a:pt x="4215" y="2963"/>
                    <a:pt x="4644" y="2556"/>
                  </a:cubicBezTo>
                  <a:lnTo>
                    <a:pt x="4218" y="2521"/>
                  </a:lnTo>
                  <a:lnTo>
                    <a:pt x="3473" y="2947"/>
                  </a:lnTo>
                  <a:cubicBezTo>
                    <a:pt x="3473" y="2947"/>
                    <a:pt x="2550" y="2805"/>
                    <a:pt x="2124" y="2485"/>
                  </a:cubicBezTo>
                  <a:cubicBezTo>
                    <a:pt x="1058" y="1786"/>
                    <a:pt x="1805" y="336"/>
                    <a:pt x="2693" y="336"/>
                  </a:cubicBezTo>
                  <a:cubicBezTo>
                    <a:pt x="2751" y="336"/>
                    <a:pt x="2810" y="342"/>
                    <a:pt x="2869" y="356"/>
                  </a:cubicBezTo>
                  <a:cubicBezTo>
                    <a:pt x="2483" y="107"/>
                    <a:pt x="2127" y="1"/>
                    <a:pt x="1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7"/>
            <p:cNvSpPr/>
            <p:nvPr/>
          </p:nvSpPr>
          <p:spPr>
            <a:xfrm>
              <a:off x="1196759" y="2607329"/>
              <a:ext cx="278531" cy="226702"/>
            </a:xfrm>
            <a:custGeom>
              <a:avLst/>
              <a:gdLst/>
              <a:ahLst/>
              <a:cxnLst/>
              <a:rect l="l" t="t" r="r" b="b"/>
              <a:pathLst>
                <a:path w="12672" h="10314" extrusionOk="0">
                  <a:moveTo>
                    <a:pt x="3965" y="1"/>
                  </a:moveTo>
                  <a:cubicBezTo>
                    <a:pt x="3185" y="1"/>
                    <a:pt x="2445" y="253"/>
                    <a:pt x="1846" y="758"/>
                  </a:cubicBezTo>
                  <a:cubicBezTo>
                    <a:pt x="249" y="2071"/>
                    <a:pt x="0" y="4414"/>
                    <a:pt x="1278" y="6437"/>
                  </a:cubicBezTo>
                  <a:cubicBezTo>
                    <a:pt x="2170" y="7882"/>
                    <a:pt x="5060" y="10314"/>
                    <a:pt x="9534" y="10314"/>
                  </a:cubicBezTo>
                  <a:cubicBezTo>
                    <a:pt x="10223" y="10314"/>
                    <a:pt x="10950" y="10256"/>
                    <a:pt x="11713" y="10128"/>
                  </a:cubicBezTo>
                  <a:lnTo>
                    <a:pt x="11677" y="10128"/>
                  </a:lnTo>
                  <a:lnTo>
                    <a:pt x="12565" y="10022"/>
                  </a:lnTo>
                  <a:lnTo>
                    <a:pt x="12671" y="9134"/>
                  </a:lnTo>
                  <a:lnTo>
                    <a:pt x="11819" y="9276"/>
                  </a:lnTo>
                  <a:lnTo>
                    <a:pt x="11748" y="9773"/>
                  </a:lnTo>
                  <a:cubicBezTo>
                    <a:pt x="11099" y="9834"/>
                    <a:pt x="10487" y="9862"/>
                    <a:pt x="9913" y="9862"/>
                  </a:cubicBezTo>
                  <a:cubicBezTo>
                    <a:pt x="4744" y="9862"/>
                    <a:pt x="2531" y="7594"/>
                    <a:pt x="1668" y="6188"/>
                  </a:cubicBezTo>
                  <a:cubicBezTo>
                    <a:pt x="710" y="4627"/>
                    <a:pt x="462" y="2462"/>
                    <a:pt x="2130" y="1113"/>
                  </a:cubicBezTo>
                  <a:cubicBezTo>
                    <a:pt x="2658" y="678"/>
                    <a:pt x="3267" y="461"/>
                    <a:pt x="3911" y="461"/>
                  </a:cubicBezTo>
                  <a:cubicBezTo>
                    <a:pt x="4003" y="461"/>
                    <a:pt x="4095" y="465"/>
                    <a:pt x="4188" y="474"/>
                  </a:cubicBezTo>
                  <a:cubicBezTo>
                    <a:pt x="4969" y="545"/>
                    <a:pt x="5644" y="935"/>
                    <a:pt x="6105" y="1503"/>
                  </a:cubicBezTo>
                  <a:cubicBezTo>
                    <a:pt x="6886" y="2462"/>
                    <a:pt x="6744" y="3846"/>
                    <a:pt x="5821" y="4627"/>
                  </a:cubicBezTo>
                  <a:cubicBezTo>
                    <a:pt x="5497" y="4889"/>
                    <a:pt x="5107" y="5017"/>
                    <a:pt x="4719" y="5017"/>
                  </a:cubicBezTo>
                  <a:cubicBezTo>
                    <a:pt x="4214" y="5017"/>
                    <a:pt x="3713" y="4800"/>
                    <a:pt x="3372" y="4378"/>
                  </a:cubicBezTo>
                  <a:lnTo>
                    <a:pt x="3017" y="4662"/>
                  </a:lnTo>
                  <a:cubicBezTo>
                    <a:pt x="3456" y="5201"/>
                    <a:pt x="4087" y="5471"/>
                    <a:pt x="4718" y="5471"/>
                  </a:cubicBezTo>
                  <a:cubicBezTo>
                    <a:pt x="5209" y="5471"/>
                    <a:pt x="5701" y="5308"/>
                    <a:pt x="6105" y="4982"/>
                  </a:cubicBezTo>
                  <a:cubicBezTo>
                    <a:pt x="7241" y="4023"/>
                    <a:pt x="7418" y="2355"/>
                    <a:pt x="6460" y="1219"/>
                  </a:cubicBezTo>
                  <a:cubicBezTo>
                    <a:pt x="6389" y="1113"/>
                    <a:pt x="6318" y="1042"/>
                    <a:pt x="6247" y="971"/>
                  </a:cubicBezTo>
                  <a:cubicBezTo>
                    <a:pt x="5715" y="439"/>
                    <a:pt x="5005" y="119"/>
                    <a:pt x="4259" y="13"/>
                  </a:cubicBezTo>
                  <a:cubicBezTo>
                    <a:pt x="4161" y="5"/>
                    <a:pt x="4063" y="1"/>
                    <a:pt x="3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7"/>
            <p:cNvSpPr/>
            <p:nvPr/>
          </p:nvSpPr>
          <p:spPr>
            <a:xfrm>
              <a:off x="1294263" y="2898586"/>
              <a:ext cx="78051" cy="81941"/>
            </a:xfrm>
            <a:custGeom>
              <a:avLst/>
              <a:gdLst/>
              <a:ahLst/>
              <a:cxnLst/>
              <a:rect l="l" t="t" r="r" b="b"/>
              <a:pathLst>
                <a:path w="3551" h="3728" extrusionOk="0">
                  <a:moveTo>
                    <a:pt x="3550" y="0"/>
                  </a:moveTo>
                  <a:cubicBezTo>
                    <a:pt x="2036" y="943"/>
                    <a:pt x="660" y="1035"/>
                    <a:pt x="181" y="1035"/>
                  </a:cubicBezTo>
                  <a:cubicBezTo>
                    <a:pt x="64" y="1035"/>
                    <a:pt x="1" y="1030"/>
                    <a:pt x="1" y="1030"/>
                  </a:cubicBezTo>
                  <a:lnTo>
                    <a:pt x="1" y="1030"/>
                  </a:lnTo>
                  <a:cubicBezTo>
                    <a:pt x="237" y="1535"/>
                    <a:pt x="696" y="2135"/>
                    <a:pt x="1045" y="2135"/>
                  </a:cubicBezTo>
                  <a:cubicBezTo>
                    <a:pt x="1064" y="2135"/>
                    <a:pt x="1083" y="2134"/>
                    <a:pt x="1101" y="2130"/>
                  </a:cubicBezTo>
                  <a:lnTo>
                    <a:pt x="1101" y="2130"/>
                  </a:lnTo>
                  <a:cubicBezTo>
                    <a:pt x="817" y="2308"/>
                    <a:pt x="320" y="3550"/>
                    <a:pt x="427" y="3727"/>
                  </a:cubicBezTo>
                  <a:lnTo>
                    <a:pt x="2343" y="1811"/>
                  </a:lnTo>
                  <a:lnTo>
                    <a:pt x="2343" y="1811"/>
                  </a:lnTo>
                  <a:cubicBezTo>
                    <a:pt x="2224" y="1857"/>
                    <a:pt x="2119" y="1877"/>
                    <a:pt x="2030" y="1877"/>
                  </a:cubicBezTo>
                  <a:cubicBezTo>
                    <a:pt x="1643" y="1877"/>
                    <a:pt x="1575" y="1489"/>
                    <a:pt x="2095" y="1172"/>
                  </a:cubicBezTo>
                  <a:cubicBezTo>
                    <a:pt x="2769" y="781"/>
                    <a:pt x="3550" y="1"/>
                    <a:pt x="3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7"/>
            <p:cNvSpPr/>
            <p:nvPr/>
          </p:nvSpPr>
          <p:spPr>
            <a:xfrm>
              <a:off x="1962850" y="3060073"/>
              <a:ext cx="117044" cy="145903"/>
            </a:xfrm>
            <a:custGeom>
              <a:avLst/>
              <a:gdLst/>
              <a:ahLst/>
              <a:cxnLst/>
              <a:rect l="l" t="t" r="r" b="b"/>
              <a:pathLst>
                <a:path w="5325" h="6638" extrusionOk="0">
                  <a:moveTo>
                    <a:pt x="0" y="0"/>
                  </a:moveTo>
                  <a:cubicBezTo>
                    <a:pt x="249" y="3514"/>
                    <a:pt x="1384" y="6034"/>
                    <a:pt x="4330" y="6638"/>
                  </a:cubicBezTo>
                  <a:cubicBezTo>
                    <a:pt x="5324" y="5253"/>
                    <a:pt x="4366" y="4473"/>
                    <a:pt x="3266" y="3692"/>
                  </a:cubicBezTo>
                  <a:cubicBezTo>
                    <a:pt x="1136" y="2166"/>
                    <a:pt x="0"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7"/>
            <p:cNvSpPr/>
            <p:nvPr/>
          </p:nvSpPr>
          <p:spPr>
            <a:xfrm>
              <a:off x="1979225" y="3012487"/>
              <a:ext cx="121132" cy="53587"/>
            </a:xfrm>
            <a:custGeom>
              <a:avLst/>
              <a:gdLst/>
              <a:ahLst/>
              <a:cxnLst/>
              <a:rect l="l" t="t" r="r" b="b"/>
              <a:pathLst>
                <a:path w="5511" h="2438" extrusionOk="0">
                  <a:moveTo>
                    <a:pt x="1" y="0"/>
                  </a:moveTo>
                  <a:cubicBezTo>
                    <a:pt x="533" y="959"/>
                    <a:pt x="1562" y="2236"/>
                    <a:pt x="2911" y="2414"/>
                  </a:cubicBezTo>
                  <a:cubicBezTo>
                    <a:pt x="3026" y="2430"/>
                    <a:pt x="3136" y="2438"/>
                    <a:pt x="3242" y="2438"/>
                  </a:cubicBezTo>
                  <a:cubicBezTo>
                    <a:pt x="5035" y="2438"/>
                    <a:pt x="5511" y="240"/>
                    <a:pt x="4939" y="240"/>
                  </a:cubicBezTo>
                  <a:cubicBezTo>
                    <a:pt x="4878" y="240"/>
                    <a:pt x="4805" y="265"/>
                    <a:pt x="4721" y="320"/>
                  </a:cubicBezTo>
                  <a:cubicBezTo>
                    <a:pt x="4083" y="731"/>
                    <a:pt x="3419" y="877"/>
                    <a:pt x="2796" y="877"/>
                  </a:cubicBezTo>
                  <a:cubicBezTo>
                    <a:pt x="1272" y="877"/>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7"/>
            <p:cNvSpPr/>
            <p:nvPr/>
          </p:nvSpPr>
          <p:spPr>
            <a:xfrm>
              <a:off x="2075959" y="3074888"/>
              <a:ext cx="73062" cy="59390"/>
            </a:xfrm>
            <a:custGeom>
              <a:avLst/>
              <a:gdLst/>
              <a:ahLst/>
              <a:cxnLst/>
              <a:rect l="l" t="t" r="r" b="b"/>
              <a:pathLst>
                <a:path w="3324" h="2702" extrusionOk="0">
                  <a:moveTo>
                    <a:pt x="1030" y="1"/>
                  </a:moveTo>
                  <a:lnTo>
                    <a:pt x="1030" y="1"/>
                  </a:lnTo>
                  <a:cubicBezTo>
                    <a:pt x="1897" y="290"/>
                    <a:pt x="1515" y="2381"/>
                    <a:pt x="382" y="2381"/>
                  </a:cubicBezTo>
                  <a:cubicBezTo>
                    <a:pt x="263" y="2381"/>
                    <a:pt x="136" y="2358"/>
                    <a:pt x="1" y="2308"/>
                  </a:cubicBezTo>
                  <a:lnTo>
                    <a:pt x="1" y="2308"/>
                  </a:lnTo>
                  <a:lnTo>
                    <a:pt x="675" y="2698"/>
                  </a:lnTo>
                  <a:lnTo>
                    <a:pt x="1385" y="2698"/>
                  </a:lnTo>
                  <a:cubicBezTo>
                    <a:pt x="1414" y="2701"/>
                    <a:pt x="1443" y="2702"/>
                    <a:pt x="1471" y="2702"/>
                  </a:cubicBezTo>
                  <a:cubicBezTo>
                    <a:pt x="2793" y="2702"/>
                    <a:pt x="3323" y="314"/>
                    <a:pt x="1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7"/>
            <p:cNvSpPr/>
            <p:nvPr/>
          </p:nvSpPr>
          <p:spPr>
            <a:xfrm>
              <a:off x="2046308" y="3117793"/>
              <a:ext cx="163685" cy="66336"/>
            </a:xfrm>
            <a:custGeom>
              <a:avLst/>
              <a:gdLst/>
              <a:ahLst/>
              <a:cxnLst/>
              <a:rect l="l" t="t" r="r" b="b"/>
              <a:pathLst>
                <a:path w="7447" h="3018" extrusionOk="0">
                  <a:moveTo>
                    <a:pt x="1" y="1"/>
                  </a:moveTo>
                  <a:lnTo>
                    <a:pt x="1" y="1"/>
                  </a:lnTo>
                  <a:cubicBezTo>
                    <a:pt x="2202" y="1634"/>
                    <a:pt x="6887" y="1882"/>
                    <a:pt x="6709" y="3018"/>
                  </a:cubicBezTo>
                  <a:cubicBezTo>
                    <a:pt x="7446" y="2491"/>
                    <a:pt x="7385" y="959"/>
                    <a:pt x="5908" y="959"/>
                  </a:cubicBezTo>
                  <a:cubicBezTo>
                    <a:pt x="5891" y="959"/>
                    <a:pt x="5874" y="959"/>
                    <a:pt x="5857" y="959"/>
                  </a:cubicBezTo>
                  <a:cubicBezTo>
                    <a:pt x="4861" y="1006"/>
                    <a:pt x="4394" y="1128"/>
                    <a:pt x="3903" y="1128"/>
                  </a:cubicBezTo>
                  <a:cubicBezTo>
                    <a:pt x="3642" y="1128"/>
                    <a:pt x="3375" y="1093"/>
                    <a:pt x="3018" y="995"/>
                  </a:cubicBezTo>
                  <a:cubicBezTo>
                    <a:pt x="2024" y="746"/>
                    <a:pt x="1172" y="498"/>
                    <a:pt x="1172" y="498"/>
                  </a:cubicBezTo>
                  <a:lnTo>
                    <a:pt x="533" y="21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7"/>
            <p:cNvSpPr/>
            <p:nvPr/>
          </p:nvSpPr>
          <p:spPr>
            <a:xfrm>
              <a:off x="2122777" y="3031983"/>
              <a:ext cx="110537" cy="65632"/>
            </a:xfrm>
            <a:custGeom>
              <a:avLst/>
              <a:gdLst/>
              <a:ahLst/>
              <a:cxnLst/>
              <a:rect l="l" t="t" r="r" b="b"/>
              <a:pathLst>
                <a:path w="5029" h="2986" extrusionOk="0">
                  <a:moveTo>
                    <a:pt x="2769" y="1"/>
                  </a:moveTo>
                  <a:lnTo>
                    <a:pt x="2769" y="1"/>
                  </a:lnTo>
                  <a:cubicBezTo>
                    <a:pt x="3565" y="499"/>
                    <a:pt x="3182" y="2083"/>
                    <a:pt x="2055" y="2083"/>
                  </a:cubicBezTo>
                  <a:cubicBezTo>
                    <a:pt x="1977" y="2083"/>
                    <a:pt x="1896" y="2075"/>
                    <a:pt x="1810" y="2059"/>
                  </a:cubicBezTo>
                  <a:cubicBezTo>
                    <a:pt x="1278" y="1953"/>
                    <a:pt x="533" y="1385"/>
                    <a:pt x="533" y="1385"/>
                  </a:cubicBezTo>
                  <a:lnTo>
                    <a:pt x="284" y="604"/>
                  </a:lnTo>
                  <a:lnTo>
                    <a:pt x="0" y="320"/>
                  </a:lnTo>
                  <a:lnTo>
                    <a:pt x="0" y="320"/>
                  </a:lnTo>
                  <a:cubicBezTo>
                    <a:pt x="0" y="1243"/>
                    <a:pt x="533" y="2840"/>
                    <a:pt x="2165" y="2982"/>
                  </a:cubicBezTo>
                  <a:cubicBezTo>
                    <a:pt x="2207" y="2984"/>
                    <a:pt x="2247" y="2985"/>
                    <a:pt x="2288" y="2985"/>
                  </a:cubicBezTo>
                  <a:cubicBezTo>
                    <a:pt x="4223" y="2985"/>
                    <a:pt x="5029" y="522"/>
                    <a:pt x="2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7"/>
            <p:cNvSpPr/>
            <p:nvPr/>
          </p:nvSpPr>
          <p:spPr>
            <a:xfrm>
              <a:off x="1944123" y="2980506"/>
              <a:ext cx="315193" cy="164960"/>
            </a:xfrm>
            <a:custGeom>
              <a:avLst/>
              <a:gdLst/>
              <a:ahLst/>
              <a:cxnLst/>
              <a:rect l="l" t="t" r="r" b="b"/>
              <a:pathLst>
                <a:path w="14340" h="7505" extrusionOk="0">
                  <a:moveTo>
                    <a:pt x="10542" y="0"/>
                  </a:moveTo>
                  <a:cubicBezTo>
                    <a:pt x="9051" y="142"/>
                    <a:pt x="7986" y="1455"/>
                    <a:pt x="8128" y="2946"/>
                  </a:cubicBezTo>
                  <a:cubicBezTo>
                    <a:pt x="8229" y="4053"/>
                    <a:pt x="9218" y="4907"/>
                    <a:pt x="10315" y="4907"/>
                  </a:cubicBezTo>
                  <a:cubicBezTo>
                    <a:pt x="10379" y="4907"/>
                    <a:pt x="10442" y="4904"/>
                    <a:pt x="10506" y="4898"/>
                  </a:cubicBezTo>
                  <a:lnTo>
                    <a:pt x="10471" y="4437"/>
                  </a:lnTo>
                  <a:cubicBezTo>
                    <a:pt x="10424" y="4440"/>
                    <a:pt x="10378" y="4442"/>
                    <a:pt x="10333" y="4442"/>
                  </a:cubicBezTo>
                  <a:cubicBezTo>
                    <a:pt x="9435" y="4442"/>
                    <a:pt x="8691" y="3787"/>
                    <a:pt x="8590" y="2875"/>
                  </a:cubicBezTo>
                  <a:cubicBezTo>
                    <a:pt x="8448" y="1668"/>
                    <a:pt x="9371" y="568"/>
                    <a:pt x="10577" y="462"/>
                  </a:cubicBezTo>
                  <a:cubicBezTo>
                    <a:pt x="10670" y="453"/>
                    <a:pt x="10764" y="448"/>
                    <a:pt x="10856" y="448"/>
                  </a:cubicBezTo>
                  <a:cubicBezTo>
                    <a:pt x="11506" y="448"/>
                    <a:pt x="12139" y="666"/>
                    <a:pt x="12636" y="1100"/>
                  </a:cubicBezTo>
                  <a:cubicBezTo>
                    <a:pt x="13239" y="1562"/>
                    <a:pt x="13594" y="2236"/>
                    <a:pt x="13665" y="3017"/>
                  </a:cubicBezTo>
                  <a:cubicBezTo>
                    <a:pt x="13878" y="5147"/>
                    <a:pt x="12174" y="6531"/>
                    <a:pt x="10400" y="6921"/>
                  </a:cubicBezTo>
                  <a:cubicBezTo>
                    <a:pt x="9999" y="7018"/>
                    <a:pt x="9499" y="7092"/>
                    <a:pt x="8916" y="7092"/>
                  </a:cubicBezTo>
                  <a:cubicBezTo>
                    <a:pt x="6920" y="7092"/>
                    <a:pt x="3961" y="6217"/>
                    <a:pt x="746" y="2343"/>
                  </a:cubicBezTo>
                  <a:lnTo>
                    <a:pt x="1065" y="1917"/>
                  </a:lnTo>
                  <a:lnTo>
                    <a:pt x="533" y="1207"/>
                  </a:lnTo>
                  <a:lnTo>
                    <a:pt x="0" y="1917"/>
                  </a:lnTo>
                  <a:lnTo>
                    <a:pt x="533" y="2627"/>
                  </a:lnTo>
                  <a:cubicBezTo>
                    <a:pt x="3311" y="6487"/>
                    <a:pt x="7006" y="7504"/>
                    <a:pt x="9272" y="7504"/>
                  </a:cubicBezTo>
                  <a:cubicBezTo>
                    <a:pt x="9756" y="7504"/>
                    <a:pt x="10175" y="7458"/>
                    <a:pt x="10506" y="7383"/>
                  </a:cubicBezTo>
                  <a:cubicBezTo>
                    <a:pt x="12849" y="6815"/>
                    <a:pt x="14340" y="5005"/>
                    <a:pt x="14127" y="2946"/>
                  </a:cubicBezTo>
                  <a:cubicBezTo>
                    <a:pt x="14056" y="2094"/>
                    <a:pt x="13630" y="1278"/>
                    <a:pt x="12955" y="746"/>
                  </a:cubicBezTo>
                  <a:cubicBezTo>
                    <a:pt x="12352" y="249"/>
                    <a:pt x="11607" y="0"/>
                    <a:pt x="10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7"/>
            <p:cNvSpPr/>
            <p:nvPr/>
          </p:nvSpPr>
          <p:spPr>
            <a:xfrm>
              <a:off x="1955817" y="3144323"/>
              <a:ext cx="48400" cy="106911"/>
            </a:xfrm>
            <a:custGeom>
              <a:avLst/>
              <a:gdLst/>
              <a:ahLst/>
              <a:cxnLst/>
              <a:rect l="l" t="t" r="r" b="b"/>
              <a:pathLst>
                <a:path w="2202" h="4864" extrusionOk="0">
                  <a:moveTo>
                    <a:pt x="391" y="1"/>
                  </a:moveTo>
                  <a:lnTo>
                    <a:pt x="391" y="1"/>
                  </a:lnTo>
                  <a:cubicBezTo>
                    <a:pt x="391" y="1"/>
                    <a:pt x="427" y="1101"/>
                    <a:pt x="604" y="1846"/>
                  </a:cubicBezTo>
                  <a:cubicBezTo>
                    <a:pt x="705" y="2271"/>
                    <a:pt x="587" y="2500"/>
                    <a:pt x="415" y="2500"/>
                  </a:cubicBezTo>
                  <a:cubicBezTo>
                    <a:pt x="284" y="2500"/>
                    <a:pt x="123" y="2370"/>
                    <a:pt x="1" y="2095"/>
                  </a:cubicBezTo>
                  <a:lnTo>
                    <a:pt x="1" y="4863"/>
                  </a:lnTo>
                  <a:cubicBezTo>
                    <a:pt x="214" y="4792"/>
                    <a:pt x="711" y="3586"/>
                    <a:pt x="640" y="3231"/>
                  </a:cubicBezTo>
                  <a:lnTo>
                    <a:pt x="640" y="3231"/>
                  </a:lnTo>
                  <a:cubicBezTo>
                    <a:pt x="739" y="3363"/>
                    <a:pt x="960" y="3418"/>
                    <a:pt x="1226" y="3418"/>
                  </a:cubicBezTo>
                  <a:cubicBezTo>
                    <a:pt x="1533" y="3418"/>
                    <a:pt x="1897" y="3345"/>
                    <a:pt x="2201" y="3231"/>
                  </a:cubicBezTo>
                  <a:cubicBezTo>
                    <a:pt x="2201" y="3231"/>
                    <a:pt x="888" y="2166"/>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7"/>
            <p:cNvSpPr/>
            <p:nvPr/>
          </p:nvSpPr>
          <p:spPr>
            <a:xfrm>
              <a:off x="1831784" y="3060073"/>
              <a:ext cx="116252" cy="145903"/>
            </a:xfrm>
            <a:custGeom>
              <a:avLst/>
              <a:gdLst/>
              <a:ahLst/>
              <a:cxnLst/>
              <a:rect l="l" t="t" r="r" b="b"/>
              <a:pathLst>
                <a:path w="5289" h="6638" extrusionOk="0">
                  <a:moveTo>
                    <a:pt x="5289" y="0"/>
                  </a:moveTo>
                  <a:cubicBezTo>
                    <a:pt x="5289" y="1"/>
                    <a:pt x="4153" y="2166"/>
                    <a:pt x="2024" y="3692"/>
                  </a:cubicBezTo>
                  <a:cubicBezTo>
                    <a:pt x="959" y="4473"/>
                    <a:pt x="0" y="5253"/>
                    <a:pt x="994" y="6638"/>
                  </a:cubicBezTo>
                  <a:cubicBezTo>
                    <a:pt x="3940" y="6034"/>
                    <a:pt x="5040" y="3514"/>
                    <a:pt x="5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7"/>
            <p:cNvSpPr/>
            <p:nvPr/>
          </p:nvSpPr>
          <p:spPr>
            <a:xfrm>
              <a:off x="1810529" y="3012487"/>
              <a:ext cx="121132" cy="53587"/>
            </a:xfrm>
            <a:custGeom>
              <a:avLst/>
              <a:gdLst/>
              <a:ahLst/>
              <a:cxnLst/>
              <a:rect l="l" t="t" r="r" b="b"/>
              <a:pathLst>
                <a:path w="5511" h="2438" extrusionOk="0">
                  <a:moveTo>
                    <a:pt x="5511" y="0"/>
                  </a:moveTo>
                  <a:cubicBezTo>
                    <a:pt x="5510" y="1"/>
                    <a:pt x="4257" y="877"/>
                    <a:pt x="2730" y="877"/>
                  </a:cubicBezTo>
                  <a:cubicBezTo>
                    <a:pt x="2107" y="877"/>
                    <a:pt x="1438" y="731"/>
                    <a:pt x="790" y="320"/>
                  </a:cubicBezTo>
                  <a:cubicBezTo>
                    <a:pt x="706" y="265"/>
                    <a:pt x="633" y="240"/>
                    <a:pt x="572" y="240"/>
                  </a:cubicBezTo>
                  <a:cubicBezTo>
                    <a:pt x="0" y="240"/>
                    <a:pt x="476" y="2438"/>
                    <a:pt x="2270" y="2438"/>
                  </a:cubicBezTo>
                  <a:cubicBezTo>
                    <a:pt x="2375" y="2438"/>
                    <a:pt x="2485" y="2430"/>
                    <a:pt x="2600" y="2414"/>
                  </a:cubicBezTo>
                  <a:cubicBezTo>
                    <a:pt x="3984" y="2236"/>
                    <a:pt x="5014" y="959"/>
                    <a:pt x="5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7"/>
            <p:cNvSpPr/>
            <p:nvPr/>
          </p:nvSpPr>
          <p:spPr>
            <a:xfrm>
              <a:off x="1761865" y="3074888"/>
              <a:ext cx="73062" cy="59390"/>
            </a:xfrm>
            <a:custGeom>
              <a:avLst/>
              <a:gdLst/>
              <a:ahLst/>
              <a:cxnLst/>
              <a:rect l="l" t="t" r="r" b="b"/>
              <a:pathLst>
                <a:path w="3324" h="2702" extrusionOk="0">
                  <a:moveTo>
                    <a:pt x="2294" y="1"/>
                  </a:moveTo>
                  <a:cubicBezTo>
                    <a:pt x="1" y="314"/>
                    <a:pt x="531" y="2702"/>
                    <a:pt x="1887" y="2702"/>
                  </a:cubicBezTo>
                  <a:cubicBezTo>
                    <a:pt x="1916" y="2702"/>
                    <a:pt x="1945" y="2701"/>
                    <a:pt x="1975" y="2698"/>
                  </a:cubicBezTo>
                  <a:lnTo>
                    <a:pt x="2649" y="2698"/>
                  </a:lnTo>
                  <a:lnTo>
                    <a:pt x="3323" y="2308"/>
                  </a:lnTo>
                  <a:lnTo>
                    <a:pt x="3323" y="2308"/>
                  </a:lnTo>
                  <a:cubicBezTo>
                    <a:pt x="3189" y="2358"/>
                    <a:pt x="3061" y="2381"/>
                    <a:pt x="2943" y="2381"/>
                  </a:cubicBezTo>
                  <a:cubicBezTo>
                    <a:pt x="1810" y="2381"/>
                    <a:pt x="1427" y="290"/>
                    <a:pt x="2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7"/>
            <p:cNvSpPr/>
            <p:nvPr/>
          </p:nvSpPr>
          <p:spPr>
            <a:xfrm>
              <a:off x="1700915" y="3117793"/>
              <a:ext cx="164432" cy="66336"/>
            </a:xfrm>
            <a:custGeom>
              <a:avLst/>
              <a:gdLst/>
              <a:ahLst/>
              <a:cxnLst/>
              <a:rect l="l" t="t" r="r" b="b"/>
              <a:pathLst>
                <a:path w="7481" h="3018" extrusionOk="0">
                  <a:moveTo>
                    <a:pt x="7481" y="1"/>
                  </a:moveTo>
                  <a:lnTo>
                    <a:pt x="6913" y="214"/>
                  </a:lnTo>
                  <a:lnTo>
                    <a:pt x="6274" y="498"/>
                  </a:lnTo>
                  <a:cubicBezTo>
                    <a:pt x="6274" y="498"/>
                    <a:pt x="5422" y="746"/>
                    <a:pt x="4428" y="995"/>
                  </a:cubicBezTo>
                  <a:cubicBezTo>
                    <a:pt x="4084" y="1093"/>
                    <a:pt x="3820" y="1128"/>
                    <a:pt x="3560" y="1128"/>
                  </a:cubicBezTo>
                  <a:cubicBezTo>
                    <a:pt x="3072" y="1128"/>
                    <a:pt x="2598" y="1006"/>
                    <a:pt x="1624" y="959"/>
                  </a:cubicBezTo>
                  <a:cubicBezTo>
                    <a:pt x="1607" y="959"/>
                    <a:pt x="1590" y="959"/>
                    <a:pt x="1574" y="959"/>
                  </a:cubicBezTo>
                  <a:cubicBezTo>
                    <a:pt x="96" y="959"/>
                    <a:pt x="0" y="2491"/>
                    <a:pt x="773" y="3018"/>
                  </a:cubicBezTo>
                  <a:cubicBezTo>
                    <a:pt x="595" y="1882"/>
                    <a:pt x="5280" y="1634"/>
                    <a:pt x="7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7"/>
            <p:cNvSpPr/>
            <p:nvPr/>
          </p:nvSpPr>
          <p:spPr>
            <a:xfrm>
              <a:off x="1677572" y="3031983"/>
              <a:ext cx="111329" cy="65632"/>
            </a:xfrm>
            <a:custGeom>
              <a:avLst/>
              <a:gdLst/>
              <a:ahLst/>
              <a:cxnLst/>
              <a:rect l="l" t="t" r="r" b="b"/>
              <a:pathLst>
                <a:path w="5065" h="2986" extrusionOk="0">
                  <a:moveTo>
                    <a:pt x="2260" y="1"/>
                  </a:moveTo>
                  <a:cubicBezTo>
                    <a:pt x="0" y="522"/>
                    <a:pt x="840" y="2985"/>
                    <a:pt x="2777" y="2985"/>
                  </a:cubicBezTo>
                  <a:cubicBezTo>
                    <a:pt x="2817" y="2985"/>
                    <a:pt x="2858" y="2984"/>
                    <a:pt x="2899" y="2982"/>
                  </a:cubicBezTo>
                  <a:cubicBezTo>
                    <a:pt x="4532" y="2840"/>
                    <a:pt x="5064" y="1243"/>
                    <a:pt x="5064" y="320"/>
                  </a:cubicBezTo>
                  <a:lnTo>
                    <a:pt x="5064" y="320"/>
                  </a:lnTo>
                  <a:lnTo>
                    <a:pt x="4745" y="604"/>
                  </a:lnTo>
                  <a:lnTo>
                    <a:pt x="4496" y="1385"/>
                  </a:lnTo>
                  <a:cubicBezTo>
                    <a:pt x="4496" y="1385"/>
                    <a:pt x="3787" y="1953"/>
                    <a:pt x="3254" y="2059"/>
                  </a:cubicBezTo>
                  <a:cubicBezTo>
                    <a:pt x="3169" y="2075"/>
                    <a:pt x="3087" y="2083"/>
                    <a:pt x="3009" y="2083"/>
                  </a:cubicBezTo>
                  <a:cubicBezTo>
                    <a:pt x="1882" y="2083"/>
                    <a:pt x="1497" y="499"/>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7"/>
            <p:cNvSpPr/>
            <p:nvPr/>
          </p:nvSpPr>
          <p:spPr>
            <a:xfrm>
              <a:off x="1652361" y="2980506"/>
              <a:ext cx="315193" cy="164960"/>
            </a:xfrm>
            <a:custGeom>
              <a:avLst/>
              <a:gdLst/>
              <a:ahLst/>
              <a:cxnLst/>
              <a:rect l="l" t="t" r="r" b="b"/>
              <a:pathLst>
                <a:path w="14340" h="7505" extrusionOk="0">
                  <a:moveTo>
                    <a:pt x="3478" y="0"/>
                  </a:moveTo>
                  <a:cubicBezTo>
                    <a:pt x="2698" y="0"/>
                    <a:pt x="1988" y="249"/>
                    <a:pt x="1384" y="746"/>
                  </a:cubicBezTo>
                  <a:cubicBezTo>
                    <a:pt x="710" y="1278"/>
                    <a:pt x="284" y="2094"/>
                    <a:pt x="213" y="2946"/>
                  </a:cubicBezTo>
                  <a:cubicBezTo>
                    <a:pt x="0" y="5005"/>
                    <a:pt x="1491" y="6815"/>
                    <a:pt x="3798" y="7383"/>
                  </a:cubicBezTo>
                  <a:cubicBezTo>
                    <a:pt x="4135" y="7458"/>
                    <a:pt x="4559" y="7504"/>
                    <a:pt x="5048" y="7504"/>
                  </a:cubicBezTo>
                  <a:cubicBezTo>
                    <a:pt x="7334" y="7504"/>
                    <a:pt x="11028" y="6487"/>
                    <a:pt x="13807" y="2627"/>
                  </a:cubicBezTo>
                  <a:lnTo>
                    <a:pt x="14339" y="1917"/>
                  </a:lnTo>
                  <a:lnTo>
                    <a:pt x="13807" y="1207"/>
                  </a:lnTo>
                  <a:lnTo>
                    <a:pt x="13274" y="1917"/>
                  </a:lnTo>
                  <a:lnTo>
                    <a:pt x="13594" y="2343"/>
                  </a:lnTo>
                  <a:cubicBezTo>
                    <a:pt x="10379" y="6217"/>
                    <a:pt x="7420" y="7092"/>
                    <a:pt x="5407" y="7092"/>
                  </a:cubicBezTo>
                  <a:cubicBezTo>
                    <a:pt x="4820" y="7092"/>
                    <a:pt x="4313" y="7018"/>
                    <a:pt x="3904" y="6921"/>
                  </a:cubicBezTo>
                  <a:cubicBezTo>
                    <a:pt x="2130" y="6531"/>
                    <a:pt x="462" y="5147"/>
                    <a:pt x="674" y="3017"/>
                  </a:cubicBezTo>
                  <a:cubicBezTo>
                    <a:pt x="745" y="2236"/>
                    <a:pt x="1100" y="1562"/>
                    <a:pt x="1668" y="1100"/>
                  </a:cubicBezTo>
                  <a:cubicBezTo>
                    <a:pt x="2196" y="666"/>
                    <a:pt x="2833" y="448"/>
                    <a:pt x="3483" y="448"/>
                  </a:cubicBezTo>
                  <a:cubicBezTo>
                    <a:pt x="3576" y="448"/>
                    <a:pt x="3669" y="453"/>
                    <a:pt x="3762" y="462"/>
                  </a:cubicBezTo>
                  <a:cubicBezTo>
                    <a:pt x="4969" y="568"/>
                    <a:pt x="5856" y="1668"/>
                    <a:pt x="5750" y="2875"/>
                  </a:cubicBezTo>
                  <a:cubicBezTo>
                    <a:pt x="5649" y="3787"/>
                    <a:pt x="4872" y="4442"/>
                    <a:pt x="4002" y="4442"/>
                  </a:cubicBezTo>
                  <a:cubicBezTo>
                    <a:pt x="3958" y="4442"/>
                    <a:pt x="3913" y="4440"/>
                    <a:pt x="3869" y="4437"/>
                  </a:cubicBezTo>
                  <a:lnTo>
                    <a:pt x="3798" y="4898"/>
                  </a:lnTo>
                  <a:cubicBezTo>
                    <a:pt x="3864" y="4904"/>
                    <a:pt x="3929" y="4907"/>
                    <a:pt x="3994" y="4907"/>
                  </a:cubicBezTo>
                  <a:cubicBezTo>
                    <a:pt x="5118" y="4907"/>
                    <a:pt x="6077" y="4053"/>
                    <a:pt x="6211" y="2946"/>
                  </a:cubicBezTo>
                  <a:cubicBezTo>
                    <a:pt x="6353" y="1455"/>
                    <a:pt x="5253" y="142"/>
                    <a:pt x="3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7"/>
            <p:cNvSpPr/>
            <p:nvPr/>
          </p:nvSpPr>
          <p:spPr>
            <a:xfrm>
              <a:off x="1907461" y="3144323"/>
              <a:ext cx="48378" cy="106911"/>
            </a:xfrm>
            <a:custGeom>
              <a:avLst/>
              <a:gdLst/>
              <a:ahLst/>
              <a:cxnLst/>
              <a:rect l="l" t="t" r="r" b="b"/>
              <a:pathLst>
                <a:path w="2201" h="4864" extrusionOk="0">
                  <a:moveTo>
                    <a:pt x="1775" y="1"/>
                  </a:moveTo>
                  <a:cubicBezTo>
                    <a:pt x="1278" y="2166"/>
                    <a:pt x="0" y="3231"/>
                    <a:pt x="0" y="3231"/>
                  </a:cubicBezTo>
                  <a:cubicBezTo>
                    <a:pt x="285" y="3345"/>
                    <a:pt x="651" y="3418"/>
                    <a:pt x="963" y="3418"/>
                  </a:cubicBezTo>
                  <a:cubicBezTo>
                    <a:pt x="1234" y="3418"/>
                    <a:pt x="1463" y="3363"/>
                    <a:pt x="1562" y="3231"/>
                  </a:cubicBezTo>
                  <a:lnTo>
                    <a:pt x="1562" y="3231"/>
                  </a:lnTo>
                  <a:cubicBezTo>
                    <a:pt x="1455" y="3586"/>
                    <a:pt x="1988" y="4792"/>
                    <a:pt x="2201" y="4863"/>
                  </a:cubicBezTo>
                  <a:lnTo>
                    <a:pt x="2201" y="2095"/>
                  </a:lnTo>
                  <a:cubicBezTo>
                    <a:pt x="2063" y="2370"/>
                    <a:pt x="1900" y="2500"/>
                    <a:pt x="1769" y="2500"/>
                  </a:cubicBezTo>
                  <a:cubicBezTo>
                    <a:pt x="1596" y="2500"/>
                    <a:pt x="1481" y="2271"/>
                    <a:pt x="1562" y="1846"/>
                  </a:cubicBezTo>
                  <a:cubicBezTo>
                    <a:pt x="1739" y="1101"/>
                    <a:pt x="1775" y="1"/>
                    <a:pt x="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7"/>
            <p:cNvSpPr/>
            <p:nvPr/>
          </p:nvSpPr>
          <p:spPr>
            <a:xfrm>
              <a:off x="2477732" y="2840845"/>
              <a:ext cx="170873" cy="53851"/>
            </a:xfrm>
            <a:custGeom>
              <a:avLst/>
              <a:gdLst/>
              <a:ahLst/>
              <a:cxnLst/>
              <a:rect l="l" t="t" r="r" b="b"/>
              <a:pathLst>
                <a:path w="7774" h="2450" extrusionOk="0">
                  <a:moveTo>
                    <a:pt x="1" y="1"/>
                  </a:moveTo>
                  <a:cubicBezTo>
                    <a:pt x="1772" y="1516"/>
                    <a:pt x="3482" y="2449"/>
                    <a:pt x="5161" y="2449"/>
                  </a:cubicBezTo>
                  <a:cubicBezTo>
                    <a:pt x="6039" y="2449"/>
                    <a:pt x="6908" y="2194"/>
                    <a:pt x="7773" y="1634"/>
                  </a:cubicBezTo>
                  <a:cubicBezTo>
                    <a:pt x="7574" y="464"/>
                    <a:pt x="6905" y="167"/>
                    <a:pt x="6082" y="167"/>
                  </a:cubicBezTo>
                  <a:cubicBezTo>
                    <a:pt x="5731" y="167"/>
                    <a:pt x="5352" y="221"/>
                    <a:pt x="4970" y="285"/>
                  </a:cubicBezTo>
                  <a:cubicBezTo>
                    <a:pt x="4372" y="383"/>
                    <a:pt x="3787" y="421"/>
                    <a:pt x="3241" y="421"/>
                  </a:cubicBezTo>
                  <a:cubicBezTo>
                    <a:pt x="1422" y="421"/>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7"/>
            <p:cNvSpPr/>
            <p:nvPr/>
          </p:nvSpPr>
          <p:spPr>
            <a:xfrm>
              <a:off x="2456675" y="2721230"/>
              <a:ext cx="115725" cy="79897"/>
            </a:xfrm>
            <a:custGeom>
              <a:avLst/>
              <a:gdLst/>
              <a:ahLst/>
              <a:cxnLst/>
              <a:rect l="l" t="t" r="r" b="b"/>
              <a:pathLst>
                <a:path w="5265" h="3635" extrusionOk="0">
                  <a:moveTo>
                    <a:pt x="3784" y="0"/>
                  </a:moveTo>
                  <a:cubicBezTo>
                    <a:pt x="3679" y="0"/>
                    <a:pt x="3592" y="80"/>
                    <a:pt x="3549" y="261"/>
                  </a:cubicBezTo>
                  <a:cubicBezTo>
                    <a:pt x="2982" y="2852"/>
                    <a:pt x="0" y="3384"/>
                    <a:pt x="0" y="3384"/>
                  </a:cubicBezTo>
                  <a:cubicBezTo>
                    <a:pt x="465" y="3517"/>
                    <a:pt x="1078" y="3635"/>
                    <a:pt x="1711" y="3635"/>
                  </a:cubicBezTo>
                  <a:cubicBezTo>
                    <a:pt x="2431" y="3635"/>
                    <a:pt x="3177" y="3483"/>
                    <a:pt x="3762" y="3029"/>
                  </a:cubicBezTo>
                  <a:cubicBezTo>
                    <a:pt x="5264" y="1881"/>
                    <a:pt x="4299" y="0"/>
                    <a:pt x="3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7"/>
            <p:cNvSpPr/>
            <p:nvPr/>
          </p:nvSpPr>
          <p:spPr>
            <a:xfrm>
              <a:off x="2584621" y="2744726"/>
              <a:ext cx="65500" cy="62599"/>
            </a:xfrm>
            <a:custGeom>
              <a:avLst/>
              <a:gdLst/>
              <a:ahLst/>
              <a:cxnLst/>
              <a:rect l="l" t="t" r="r" b="b"/>
              <a:pathLst>
                <a:path w="2980" h="2848" extrusionOk="0">
                  <a:moveTo>
                    <a:pt x="1230" y="0"/>
                  </a:moveTo>
                  <a:cubicBezTo>
                    <a:pt x="869" y="0"/>
                    <a:pt x="451" y="136"/>
                    <a:pt x="0" y="470"/>
                  </a:cubicBezTo>
                  <a:cubicBezTo>
                    <a:pt x="78" y="432"/>
                    <a:pt x="161" y="415"/>
                    <a:pt x="245" y="415"/>
                  </a:cubicBezTo>
                  <a:cubicBezTo>
                    <a:pt x="1111" y="415"/>
                    <a:pt x="2152" y="2265"/>
                    <a:pt x="923" y="2848"/>
                  </a:cubicBezTo>
                  <a:lnTo>
                    <a:pt x="1668" y="2599"/>
                  </a:lnTo>
                  <a:lnTo>
                    <a:pt x="2165" y="2138"/>
                  </a:lnTo>
                  <a:cubicBezTo>
                    <a:pt x="2979" y="1432"/>
                    <a:pt x="2403" y="0"/>
                    <a:pt x="1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7"/>
            <p:cNvSpPr/>
            <p:nvPr/>
          </p:nvSpPr>
          <p:spPr>
            <a:xfrm>
              <a:off x="2577587" y="2736000"/>
              <a:ext cx="153289" cy="86931"/>
            </a:xfrm>
            <a:custGeom>
              <a:avLst/>
              <a:gdLst/>
              <a:ahLst/>
              <a:cxnLst/>
              <a:rect l="l" t="t" r="r" b="b"/>
              <a:pathLst>
                <a:path w="6974" h="3955" extrusionOk="0">
                  <a:moveTo>
                    <a:pt x="5776" y="0"/>
                  </a:moveTo>
                  <a:cubicBezTo>
                    <a:pt x="5476" y="0"/>
                    <a:pt x="5145" y="137"/>
                    <a:pt x="4828" y="476"/>
                  </a:cubicBezTo>
                  <a:cubicBezTo>
                    <a:pt x="3798" y="1577"/>
                    <a:pt x="3763" y="2003"/>
                    <a:pt x="2876" y="2499"/>
                  </a:cubicBezTo>
                  <a:cubicBezTo>
                    <a:pt x="1953" y="2996"/>
                    <a:pt x="1172" y="3458"/>
                    <a:pt x="1172" y="3458"/>
                  </a:cubicBezTo>
                  <a:lnTo>
                    <a:pt x="533" y="3706"/>
                  </a:lnTo>
                  <a:lnTo>
                    <a:pt x="116" y="3901"/>
                  </a:lnTo>
                  <a:lnTo>
                    <a:pt x="116" y="3901"/>
                  </a:lnTo>
                  <a:cubicBezTo>
                    <a:pt x="2450" y="3501"/>
                    <a:pt x="5346" y="1158"/>
                    <a:pt x="6473" y="1158"/>
                  </a:cubicBezTo>
                  <a:cubicBezTo>
                    <a:pt x="6641" y="1158"/>
                    <a:pt x="6769" y="1210"/>
                    <a:pt x="6851" y="1328"/>
                  </a:cubicBezTo>
                  <a:cubicBezTo>
                    <a:pt x="6973" y="690"/>
                    <a:pt x="6451" y="0"/>
                    <a:pt x="5776" y="0"/>
                  </a:cubicBezTo>
                  <a:close/>
                  <a:moveTo>
                    <a:pt x="116" y="3901"/>
                  </a:moveTo>
                  <a:lnTo>
                    <a:pt x="116" y="3901"/>
                  </a:lnTo>
                  <a:cubicBezTo>
                    <a:pt x="77" y="3908"/>
                    <a:pt x="39" y="3914"/>
                    <a:pt x="1" y="3919"/>
                  </a:cubicBezTo>
                  <a:lnTo>
                    <a:pt x="1" y="3955"/>
                  </a:lnTo>
                  <a:lnTo>
                    <a:pt x="116" y="390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7"/>
            <p:cNvSpPr/>
            <p:nvPr/>
          </p:nvSpPr>
          <p:spPr>
            <a:xfrm>
              <a:off x="2576026" y="2656740"/>
              <a:ext cx="101943" cy="75325"/>
            </a:xfrm>
            <a:custGeom>
              <a:avLst/>
              <a:gdLst/>
              <a:ahLst/>
              <a:cxnLst/>
              <a:rect l="l" t="t" r="r" b="b"/>
              <a:pathLst>
                <a:path w="4638" h="3427" extrusionOk="0">
                  <a:moveTo>
                    <a:pt x="2797" y="1"/>
                  </a:moveTo>
                  <a:cubicBezTo>
                    <a:pt x="2484" y="1"/>
                    <a:pt x="2127" y="107"/>
                    <a:pt x="1740" y="356"/>
                  </a:cubicBezTo>
                  <a:cubicBezTo>
                    <a:pt x="1801" y="342"/>
                    <a:pt x="1862" y="336"/>
                    <a:pt x="1922" y="336"/>
                  </a:cubicBezTo>
                  <a:cubicBezTo>
                    <a:pt x="2835" y="336"/>
                    <a:pt x="3553" y="1786"/>
                    <a:pt x="2521" y="2485"/>
                  </a:cubicBezTo>
                  <a:cubicBezTo>
                    <a:pt x="2059" y="2805"/>
                    <a:pt x="1172" y="2947"/>
                    <a:pt x="1172" y="2947"/>
                  </a:cubicBezTo>
                  <a:lnTo>
                    <a:pt x="427" y="2521"/>
                  </a:lnTo>
                  <a:lnTo>
                    <a:pt x="1" y="2556"/>
                  </a:lnTo>
                  <a:cubicBezTo>
                    <a:pt x="430" y="2963"/>
                    <a:pt x="1190" y="3427"/>
                    <a:pt x="2006" y="3427"/>
                  </a:cubicBezTo>
                  <a:cubicBezTo>
                    <a:pt x="2472" y="3427"/>
                    <a:pt x="2956" y="3276"/>
                    <a:pt x="3408" y="2876"/>
                  </a:cubicBezTo>
                  <a:cubicBezTo>
                    <a:pt x="4637" y="1818"/>
                    <a:pt x="4094" y="1"/>
                    <a:pt x="2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7"/>
            <p:cNvSpPr/>
            <p:nvPr/>
          </p:nvSpPr>
          <p:spPr>
            <a:xfrm>
              <a:off x="2435596" y="2607329"/>
              <a:ext cx="278531" cy="226702"/>
            </a:xfrm>
            <a:custGeom>
              <a:avLst/>
              <a:gdLst/>
              <a:ahLst/>
              <a:cxnLst/>
              <a:rect l="l" t="t" r="r" b="b"/>
              <a:pathLst>
                <a:path w="12672" h="10314" extrusionOk="0">
                  <a:moveTo>
                    <a:pt x="8732" y="1"/>
                  </a:moveTo>
                  <a:cubicBezTo>
                    <a:pt x="8637" y="1"/>
                    <a:pt x="8543" y="5"/>
                    <a:pt x="8448" y="13"/>
                  </a:cubicBezTo>
                  <a:cubicBezTo>
                    <a:pt x="7667" y="119"/>
                    <a:pt x="6957" y="439"/>
                    <a:pt x="6461" y="971"/>
                  </a:cubicBezTo>
                  <a:cubicBezTo>
                    <a:pt x="6354" y="1042"/>
                    <a:pt x="6283" y="1113"/>
                    <a:pt x="6212" y="1219"/>
                  </a:cubicBezTo>
                  <a:cubicBezTo>
                    <a:pt x="5289" y="2355"/>
                    <a:pt x="5431" y="4023"/>
                    <a:pt x="6603" y="4982"/>
                  </a:cubicBezTo>
                  <a:cubicBezTo>
                    <a:pt x="7006" y="5308"/>
                    <a:pt x="7498" y="5471"/>
                    <a:pt x="7987" y="5471"/>
                  </a:cubicBezTo>
                  <a:cubicBezTo>
                    <a:pt x="8614" y="5471"/>
                    <a:pt x="9236" y="5201"/>
                    <a:pt x="9655" y="4662"/>
                  </a:cubicBezTo>
                  <a:lnTo>
                    <a:pt x="9300" y="4378"/>
                  </a:lnTo>
                  <a:cubicBezTo>
                    <a:pt x="8959" y="4800"/>
                    <a:pt x="8459" y="5017"/>
                    <a:pt x="7960" y="5017"/>
                  </a:cubicBezTo>
                  <a:cubicBezTo>
                    <a:pt x="7577" y="5017"/>
                    <a:pt x="7195" y="4889"/>
                    <a:pt x="6887" y="4627"/>
                  </a:cubicBezTo>
                  <a:cubicBezTo>
                    <a:pt x="5928" y="3846"/>
                    <a:pt x="5786" y="2462"/>
                    <a:pt x="6567" y="1503"/>
                  </a:cubicBezTo>
                  <a:cubicBezTo>
                    <a:pt x="7064" y="935"/>
                    <a:pt x="7738" y="545"/>
                    <a:pt x="8484" y="474"/>
                  </a:cubicBezTo>
                  <a:cubicBezTo>
                    <a:pt x="8577" y="465"/>
                    <a:pt x="8670" y="461"/>
                    <a:pt x="8763" y="461"/>
                  </a:cubicBezTo>
                  <a:cubicBezTo>
                    <a:pt x="9413" y="461"/>
                    <a:pt x="10045" y="678"/>
                    <a:pt x="10542" y="1113"/>
                  </a:cubicBezTo>
                  <a:cubicBezTo>
                    <a:pt x="12210" y="2462"/>
                    <a:pt x="11997" y="4627"/>
                    <a:pt x="11039" y="6188"/>
                  </a:cubicBezTo>
                  <a:cubicBezTo>
                    <a:pt x="10145" y="7594"/>
                    <a:pt x="7928" y="9862"/>
                    <a:pt x="2760" y="9862"/>
                  </a:cubicBezTo>
                  <a:cubicBezTo>
                    <a:pt x="2185" y="9862"/>
                    <a:pt x="1574" y="9834"/>
                    <a:pt x="924" y="9773"/>
                  </a:cubicBezTo>
                  <a:lnTo>
                    <a:pt x="853" y="9276"/>
                  </a:lnTo>
                  <a:lnTo>
                    <a:pt x="1" y="9134"/>
                  </a:lnTo>
                  <a:lnTo>
                    <a:pt x="107" y="10022"/>
                  </a:lnTo>
                  <a:lnTo>
                    <a:pt x="995" y="10128"/>
                  </a:lnTo>
                  <a:cubicBezTo>
                    <a:pt x="1758" y="10256"/>
                    <a:pt x="2484" y="10314"/>
                    <a:pt x="3174" y="10314"/>
                  </a:cubicBezTo>
                  <a:cubicBezTo>
                    <a:pt x="7647" y="10314"/>
                    <a:pt x="10538" y="7882"/>
                    <a:pt x="11430" y="6437"/>
                  </a:cubicBezTo>
                  <a:cubicBezTo>
                    <a:pt x="12672" y="4414"/>
                    <a:pt x="12459" y="2071"/>
                    <a:pt x="10862" y="758"/>
                  </a:cubicBezTo>
                  <a:cubicBezTo>
                    <a:pt x="10231" y="253"/>
                    <a:pt x="9488" y="1"/>
                    <a:pt x="8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7"/>
            <p:cNvSpPr/>
            <p:nvPr/>
          </p:nvSpPr>
          <p:spPr>
            <a:xfrm>
              <a:off x="2538572" y="2898586"/>
              <a:ext cx="78051" cy="81941"/>
            </a:xfrm>
            <a:custGeom>
              <a:avLst/>
              <a:gdLst/>
              <a:ahLst/>
              <a:cxnLst/>
              <a:rect l="l" t="t" r="r" b="b"/>
              <a:pathLst>
                <a:path w="3551" h="3728" extrusionOk="0">
                  <a:moveTo>
                    <a:pt x="1" y="0"/>
                  </a:moveTo>
                  <a:cubicBezTo>
                    <a:pt x="1" y="1"/>
                    <a:pt x="817" y="781"/>
                    <a:pt x="1456" y="1172"/>
                  </a:cubicBezTo>
                  <a:cubicBezTo>
                    <a:pt x="1976" y="1489"/>
                    <a:pt x="1932" y="1877"/>
                    <a:pt x="1534" y="1877"/>
                  </a:cubicBezTo>
                  <a:cubicBezTo>
                    <a:pt x="1443" y="1877"/>
                    <a:pt x="1334" y="1857"/>
                    <a:pt x="1208" y="1811"/>
                  </a:cubicBezTo>
                  <a:lnTo>
                    <a:pt x="1208" y="1811"/>
                  </a:lnTo>
                  <a:lnTo>
                    <a:pt x="3160" y="3727"/>
                  </a:lnTo>
                  <a:cubicBezTo>
                    <a:pt x="3266" y="3550"/>
                    <a:pt x="2769" y="2308"/>
                    <a:pt x="2450" y="2130"/>
                  </a:cubicBezTo>
                  <a:lnTo>
                    <a:pt x="2450" y="2130"/>
                  </a:lnTo>
                  <a:cubicBezTo>
                    <a:pt x="2468" y="2134"/>
                    <a:pt x="2487" y="2135"/>
                    <a:pt x="2506" y="2135"/>
                  </a:cubicBezTo>
                  <a:cubicBezTo>
                    <a:pt x="2855" y="2135"/>
                    <a:pt x="3315" y="1535"/>
                    <a:pt x="3550" y="1030"/>
                  </a:cubicBezTo>
                  <a:lnTo>
                    <a:pt x="3550" y="1030"/>
                  </a:lnTo>
                  <a:cubicBezTo>
                    <a:pt x="3550" y="1030"/>
                    <a:pt x="3487" y="1035"/>
                    <a:pt x="3371" y="1035"/>
                  </a:cubicBezTo>
                  <a:cubicBezTo>
                    <a:pt x="2891" y="1035"/>
                    <a:pt x="1515" y="9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7"/>
            <p:cNvSpPr/>
            <p:nvPr/>
          </p:nvSpPr>
          <p:spPr>
            <a:xfrm>
              <a:off x="2466808" y="2851000"/>
              <a:ext cx="73347" cy="170081"/>
            </a:xfrm>
            <a:custGeom>
              <a:avLst/>
              <a:gdLst/>
              <a:ahLst/>
              <a:cxnLst/>
              <a:rect l="l" t="t" r="r" b="b"/>
              <a:pathLst>
                <a:path w="3337" h="7738" extrusionOk="0">
                  <a:moveTo>
                    <a:pt x="36" y="0"/>
                  </a:moveTo>
                  <a:cubicBezTo>
                    <a:pt x="36" y="1"/>
                    <a:pt x="781" y="2343"/>
                    <a:pt x="356" y="4934"/>
                  </a:cubicBezTo>
                  <a:cubicBezTo>
                    <a:pt x="143" y="6247"/>
                    <a:pt x="1" y="7489"/>
                    <a:pt x="1669" y="7738"/>
                  </a:cubicBezTo>
                  <a:cubicBezTo>
                    <a:pt x="3337" y="5218"/>
                    <a:pt x="2379" y="266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7"/>
            <p:cNvSpPr/>
            <p:nvPr/>
          </p:nvSpPr>
          <p:spPr>
            <a:xfrm>
              <a:off x="2338269" y="2829152"/>
              <a:ext cx="95020" cy="100405"/>
            </a:xfrm>
            <a:custGeom>
              <a:avLst/>
              <a:gdLst/>
              <a:ahLst/>
              <a:cxnLst/>
              <a:rect l="l" t="t" r="r" b="b"/>
              <a:pathLst>
                <a:path w="4323" h="4568" extrusionOk="0">
                  <a:moveTo>
                    <a:pt x="3861" y="1"/>
                  </a:moveTo>
                  <a:cubicBezTo>
                    <a:pt x="3861" y="1"/>
                    <a:pt x="3293" y="2982"/>
                    <a:pt x="738" y="3550"/>
                  </a:cubicBezTo>
                  <a:cubicBezTo>
                    <a:pt x="1" y="3716"/>
                    <a:pt x="856" y="4567"/>
                    <a:pt x="1928" y="4567"/>
                  </a:cubicBezTo>
                  <a:cubicBezTo>
                    <a:pt x="2456" y="4567"/>
                    <a:pt x="3037" y="4361"/>
                    <a:pt x="3506" y="3763"/>
                  </a:cubicBezTo>
                  <a:cubicBezTo>
                    <a:pt x="4322" y="2663"/>
                    <a:pt x="4145" y="1030"/>
                    <a:pt x="3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7"/>
            <p:cNvSpPr/>
            <p:nvPr/>
          </p:nvSpPr>
          <p:spPr>
            <a:xfrm>
              <a:off x="2359040" y="2957097"/>
              <a:ext cx="75018" cy="55961"/>
            </a:xfrm>
            <a:custGeom>
              <a:avLst/>
              <a:gdLst/>
              <a:ahLst/>
              <a:cxnLst/>
              <a:rect l="l" t="t" r="r" b="b"/>
              <a:pathLst>
                <a:path w="3413" h="2546" extrusionOk="0">
                  <a:moveTo>
                    <a:pt x="1070" y="0"/>
                  </a:moveTo>
                  <a:lnTo>
                    <a:pt x="1070" y="0"/>
                  </a:lnTo>
                  <a:cubicBezTo>
                    <a:pt x="1" y="1444"/>
                    <a:pt x="966" y="2546"/>
                    <a:pt x="1902" y="2546"/>
                  </a:cubicBezTo>
                  <a:cubicBezTo>
                    <a:pt x="2208" y="2546"/>
                    <a:pt x="2511" y="2428"/>
                    <a:pt x="2739" y="2165"/>
                  </a:cubicBezTo>
                  <a:lnTo>
                    <a:pt x="3200" y="1669"/>
                  </a:lnTo>
                  <a:lnTo>
                    <a:pt x="3413" y="923"/>
                  </a:lnTo>
                  <a:lnTo>
                    <a:pt x="3413" y="923"/>
                  </a:lnTo>
                  <a:cubicBezTo>
                    <a:pt x="3230" y="1332"/>
                    <a:pt x="2900" y="1493"/>
                    <a:pt x="2542" y="1493"/>
                  </a:cubicBezTo>
                  <a:cubicBezTo>
                    <a:pt x="1720" y="1493"/>
                    <a:pt x="749" y="643"/>
                    <a:pt x="1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7"/>
            <p:cNvSpPr/>
            <p:nvPr/>
          </p:nvSpPr>
          <p:spPr>
            <a:xfrm>
              <a:off x="2351435" y="2950855"/>
              <a:ext cx="98229" cy="150981"/>
            </a:xfrm>
            <a:custGeom>
              <a:avLst/>
              <a:gdLst/>
              <a:ahLst/>
              <a:cxnLst/>
              <a:rect l="l" t="t" r="r" b="b"/>
              <a:pathLst>
                <a:path w="4469" h="6869" extrusionOk="0">
                  <a:moveTo>
                    <a:pt x="4469" y="0"/>
                  </a:moveTo>
                  <a:lnTo>
                    <a:pt x="4256" y="497"/>
                  </a:lnTo>
                  <a:lnTo>
                    <a:pt x="3972" y="1172"/>
                  </a:lnTo>
                  <a:cubicBezTo>
                    <a:pt x="3972" y="1172"/>
                    <a:pt x="3546" y="1953"/>
                    <a:pt x="3049" y="2840"/>
                  </a:cubicBezTo>
                  <a:cubicBezTo>
                    <a:pt x="2517" y="3727"/>
                    <a:pt x="2126" y="3798"/>
                    <a:pt x="1026" y="4828"/>
                  </a:cubicBezTo>
                  <a:cubicBezTo>
                    <a:pt x="1" y="5786"/>
                    <a:pt x="793" y="6869"/>
                    <a:pt x="1681" y="6869"/>
                  </a:cubicBezTo>
                  <a:cubicBezTo>
                    <a:pt x="1747" y="6869"/>
                    <a:pt x="1812" y="6863"/>
                    <a:pt x="1878" y="6851"/>
                  </a:cubicBezTo>
                  <a:cubicBezTo>
                    <a:pt x="919" y="6176"/>
                    <a:pt x="4078" y="2698"/>
                    <a:pt x="4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7"/>
            <p:cNvSpPr/>
            <p:nvPr/>
          </p:nvSpPr>
          <p:spPr>
            <a:xfrm>
              <a:off x="2272922" y="2948525"/>
              <a:ext cx="97943" cy="90250"/>
            </a:xfrm>
            <a:custGeom>
              <a:avLst/>
              <a:gdLst/>
              <a:ahLst/>
              <a:cxnLst/>
              <a:rect l="l" t="t" r="r" b="b"/>
              <a:pathLst>
                <a:path w="4456" h="4106" extrusionOk="0">
                  <a:moveTo>
                    <a:pt x="3036" y="0"/>
                  </a:moveTo>
                  <a:lnTo>
                    <a:pt x="3036" y="426"/>
                  </a:lnTo>
                  <a:lnTo>
                    <a:pt x="3427" y="1171"/>
                  </a:lnTo>
                  <a:cubicBezTo>
                    <a:pt x="3427" y="1171"/>
                    <a:pt x="3320" y="2059"/>
                    <a:pt x="3001" y="2520"/>
                  </a:cubicBezTo>
                  <a:cubicBezTo>
                    <a:pt x="2756" y="2894"/>
                    <a:pt x="2414" y="3045"/>
                    <a:pt x="2075" y="3045"/>
                  </a:cubicBezTo>
                  <a:cubicBezTo>
                    <a:pt x="1385" y="3045"/>
                    <a:pt x="705" y="2418"/>
                    <a:pt x="871" y="1775"/>
                  </a:cubicBezTo>
                  <a:lnTo>
                    <a:pt x="871" y="1775"/>
                  </a:lnTo>
                  <a:cubicBezTo>
                    <a:pt x="0" y="3130"/>
                    <a:pt x="861" y="4105"/>
                    <a:pt x="1925" y="4105"/>
                  </a:cubicBezTo>
                  <a:cubicBezTo>
                    <a:pt x="2421" y="4105"/>
                    <a:pt x="2962" y="3893"/>
                    <a:pt x="3391" y="3407"/>
                  </a:cubicBezTo>
                  <a:cubicBezTo>
                    <a:pt x="4456" y="2201"/>
                    <a:pt x="3711" y="674"/>
                    <a:pt x="30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7"/>
            <p:cNvSpPr/>
            <p:nvPr/>
          </p:nvSpPr>
          <p:spPr>
            <a:xfrm>
              <a:off x="2233556" y="2808095"/>
              <a:ext cx="244198" cy="269145"/>
            </a:xfrm>
            <a:custGeom>
              <a:avLst/>
              <a:gdLst/>
              <a:ahLst/>
              <a:cxnLst/>
              <a:rect l="l" t="t" r="r" b="b"/>
              <a:pathLst>
                <a:path w="11110" h="12245" extrusionOk="0">
                  <a:moveTo>
                    <a:pt x="9193" y="0"/>
                  </a:moveTo>
                  <a:lnTo>
                    <a:pt x="9299" y="888"/>
                  </a:lnTo>
                  <a:lnTo>
                    <a:pt x="9832" y="959"/>
                  </a:lnTo>
                  <a:cubicBezTo>
                    <a:pt x="10435" y="7418"/>
                    <a:pt x="7809" y="10080"/>
                    <a:pt x="6247" y="11039"/>
                  </a:cubicBezTo>
                  <a:cubicBezTo>
                    <a:pt x="5504" y="11495"/>
                    <a:pt x="4624" y="11782"/>
                    <a:pt x="3761" y="11782"/>
                  </a:cubicBezTo>
                  <a:cubicBezTo>
                    <a:pt x="2810" y="11782"/>
                    <a:pt x="1879" y="11433"/>
                    <a:pt x="1172" y="10577"/>
                  </a:cubicBezTo>
                  <a:cubicBezTo>
                    <a:pt x="675" y="9974"/>
                    <a:pt x="462" y="9228"/>
                    <a:pt x="533" y="8483"/>
                  </a:cubicBezTo>
                  <a:cubicBezTo>
                    <a:pt x="604" y="7738"/>
                    <a:pt x="959" y="7063"/>
                    <a:pt x="1562" y="6566"/>
                  </a:cubicBezTo>
                  <a:cubicBezTo>
                    <a:pt x="1966" y="6240"/>
                    <a:pt x="2465" y="6077"/>
                    <a:pt x="2960" y="6077"/>
                  </a:cubicBezTo>
                  <a:cubicBezTo>
                    <a:pt x="3598" y="6077"/>
                    <a:pt x="4231" y="6347"/>
                    <a:pt x="4650" y="6886"/>
                  </a:cubicBezTo>
                  <a:cubicBezTo>
                    <a:pt x="5253" y="7631"/>
                    <a:pt x="5147" y="8696"/>
                    <a:pt x="4437" y="9335"/>
                  </a:cubicBezTo>
                  <a:lnTo>
                    <a:pt x="4721" y="9690"/>
                  </a:lnTo>
                  <a:cubicBezTo>
                    <a:pt x="5644" y="8909"/>
                    <a:pt x="5786" y="7525"/>
                    <a:pt x="5005" y="6602"/>
                  </a:cubicBezTo>
                  <a:cubicBezTo>
                    <a:pt x="4485" y="5962"/>
                    <a:pt x="3729" y="5627"/>
                    <a:pt x="2958" y="5627"/>
                  </a:cubicBezTo>
                  <a:cubicBezTo>
                    <a:pt x="2360" y="5627"/>
                    <a:pt x="1754" y="5828"/>
                    <a:pt x="1243" y="6247"/>
                  </a:cubicBezTo>
                  <a:cubicBezTo>
                    <a:pt x="1172" y="6318"/>
                    <a:pt x="1101" y="6389"/>
                    <a:pt x="1030" y="6460"/>
                  </a:cubicBezTo>
                  <a:cubicBezTo>
                    <a:pt x="497" y="6992"/>
                    <a:pt x="142" y="7702"/>
                    <a:pt x="71" y="8448"/>
                  </a:cubicBezTo>
                  <a:cubicBezTo>
                    <a:pt x="0" y="9335"/>
                    <a:pt x="249" y="10187"/>
                    <a:pt x="817" y="10861"/>
                  </a:cubicBezTo>
                  <a:cubicBezTo>
                    <a:pt x="1566" y="11773"/>
                    <a:pt x="2639" y="12245"/>
                    <a:pt x="3805" y="12245"/>
                  </a:cubicBezTo>
                  <a:cubicBezTo>
                    <a:pt x="4682" y="12245"/>
                    <a:pt x="5612" y="11978"/>
                    <a:pt x="6495" y="11429"/>
                  </a:cubicBezTo>
                  <a:cubicBezTo>
                    <a:pt x="8128" y="10400"/>
                    <a:pt x="11110" y="6708"/>
                    <a:pt x="10187" y="994"/>
                  </a:cubicBezTo>
                  <a:lnTo>
                    <a:pt x="10045" y="142"/>
                  </a:lnTo>
                  <a:lnTo>
                    <a:pt x="91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7"/>
            <p:cNvSpPr/>
            <p:nvPr/>
          </p:nvSpPr>
          <p:spPr>
            <a:xfrm>
              <a:off x="2526110" y="2911840"/>
              <a:ext cx="81919" cy="78051"/>
            </a:xfrm>
            <a:custGeom>
              <a:avLst/>
              <a:gdLst/>
              <a:ahLst/>
              <a:cxnLst/>
              <a:rect l="l" t="t" r="r" b="b"/>
              <a:pathLst>
                <a:path w="3727" h="3551" extrusionOk="0">
                  <a:moveTo>
                    <a:pt x="0" y="1"/>
                  </a:moveTo>
                  <a:lnTo>
                    <a:pt x="0" y="1"/>
                  </a:lnTo>
                  <a:cubicBezTo>
                    <a:pt x="1171" y="1882"/>
                    <a:pt x="1029" y="3550"/>
                    <a:pt x="1029" y="3550"/>
                  </a:cubicBezTo>
                  <a:cubicBezTo>
                    <a:pt x="1562" y="3302"/>
                    <a:pt x="2201" y="2805"/>
                    <a:pt x="2130" y="2450"/>
                  </a:cubicBezTo>
                  <a:lnTo>
                    <a:pt x="2130" y="2450"/>
                  </a:lnTo>
                  <a:cubicBezTo>
                    <a:pt x="2290" y="2707"/>
                    <a:pt x="3296" y="3139"/>
                    <a:pt x="3642" y="3139"/>
                  </a:cubicBezTo>
                  <a:cubicBezTo>
                    <a:pt x="3678" y="3139"/>
                    <a:pt x="3707" y="3134"/>
                    <a:pt x="3727" y="3124"/>
                  </a:cubicBezTo>
                  <a:lnTo>
                    <a:pt x="1775" y="1208"/>
                  </a:lnTo>
                  <a:lnTo>
                    <a:pt x="1775" y="1208"/>
                  </a:lnTo>
                  <a:cubicBezTo>
                    <a:pt x="1920" y="1581"/>
                    <a:pt x="1822" y="1821"/>
                    <a:pt x="1638" y="1821"/>
                  </a:cubicBezTo>
                  <a:cubicBezTo>
                    <a:pt x="1508" y="1821"/>
                    <a:pt x="1333" y="1700"/>
                    <a:pt x="1171" y="1421"/>
                  </a:cubicBezTo>
                  <a:cubicBezTo>
                    <a:pt x="745" y="782"/>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7"/>
            <p:cNvSpPr/>
            <p:nvPr/>
          </p:nvSpPr>
          <p:spPr>
            <a:xfrm>
              <a:off x="2687597" y="2216943"/>
              <a:ext cx="145903" cy="104361"/>
            </a:xfrm>
            <a:custGeom>
              <a:avLst/>
              <a:gdLst/>
              <a:ahLst/>
              <a:cxnLst/>
              <a:rect l="l" t="t" r="r" b="b"/>
              <a:pathLst>
                <a:path w="6638" h="4748" extrusionOk="0">
                  <a:moveTo>
                    <a:pt x="5551" y="0"/>
                  </a:moveTo>
                  <a:cubicBezTo>
                    <a:pt x="4791" y="0"/>
                    <a:pt x="4241" y="697"/>
                    <a:pt x="3691" y="1447"/>
                  </a:cubicBezTo>
                  <a:cubicBezTo>
                    <a:pt x="2165" y="3612"/>
                    <a:pt x="0" y="4748"/>
                    <a:pt x="0" y="4748"/>
                  </a:cubicBezTo>
                  <a:cubicBezTo>
                    <a:pt x="3514" y="4499"/>
                    <a:pt x="5998" y="3364"/>
                    <a:pt x="6637" y="418"/>
                  </a:cubicBezTo>
                  <a:cubicBezTo>
                    <a:pt x="6228" y="123"/>
                    <a:pt x="5871" y="0"/>
                    <a:pt x="5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7"/>
            <p:cNvSpPr/>
            <p:nvPr/>
          </p:nvSpPr>
          <p:spPr>
            <a:xfrm>
              <a:off x="2640010" y="2190984"/>
              <a:ext cx="57324" cy="113944"/>
            </a:xfrm>
            <a:custGeom>
              <a:avLst/>
              <a:gdLst/>
              <a:ahLst/>
              <a:cxnLst/>
              <a:rect l="l" t="t" r="r" b="b"/>
              <a:pathLst>
                <a:path w="2608" h="5184" extrusionOk="0">
                  <a:moveTo>
                    <a:pt x="612" y="0"/>
                  </a:moveTo>
                  <a:cubicBezTo>
                    <a:pt x="298" y="0"/>
                    <a:pt x="127" y="158"/>
                    <a:pt x="319" y="463"/>
                  </a:cubicBezTo>
                  <a:cubicBezTo>
                    <a:pt x="1739" y="2663"/>
                    <a:pt x="0" y="5183"/>
                    <a:pt x="0" y="5183"/>
                  </a:cubicBezTo>
                  <a:cubicBezTo>
                    <a:pt x="923" y="4651"/>
                    <a:pt x="2236" y="3622"/>
                    <a:pt x="2414" y="2273"/>
                  </a:cubicBezTo>
                  <a:cubicBezTo>
                    <a:pt x="2607" y="724"/>
                    <a:pt x="1283" y="0"/>
                    <a:pt x="6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7"/>
            <p:cNvSpPr/>
            <p:nvPr/>
          </p:nvSpPr>
          <p:spPr>
            <a:xfrm>
              <a:off x="2702411" y="2150893"/>
              <a:ext cx="60511" cy="57302"/>
            </a:xfrm>
            <a:custGeom>
              <a:avLst/>
              <a:gdLst/>
              <a:ahLst/>
              <a:cxnLst/>
              <a:rect l="l" t="t" r="r" b="b"/>
              <a:pathLst>
                <a:path w="2753" h="2607" extrusionOk="0">
                  <a:moveTo>
                    <a:pt x="1445" y="0"/>
                  </a:moveTo>
                  <a:cubicBezTo>
                    <a:pt x="815" y="0"/>
                    <a:pt x="155" y="444"/>
                    <a:pt x="0" y="1577"/>
                  </a:cubicBezTo>
                  <a:cubicBezTo>
                    <a:pt x="109" y="1252"/>
                    <a:pt x="467" y="1102"/>
                    <a:pt x="873" y="1102"/>
                  </a:cubicBezTo>
                  <a:cubicBezTo>
                    <a:pt x="1663" y="1102"/>
                    <a:pt x="2636" y="1668"/>
                    <a:pt x="2307" y="2606"/>
                  </a:cubicBezTo>
                  <a:lnTo>
                    <a:pt x="2662" y="1932"/>
                  </a:lnTo>
                  <a:lnTo>
                    <a:pt x="2698" y="1222"/>
                  </a:lnTo>
                  <a:cubicBezTo>
                    <a:pt x="2753" y="507"/>
                    <a:pt x="2117"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7"/>
            <p:cNvSpPr/>
            <p:nvPr/>
          </p:nvSpPr>
          <p:spPr>
            <a:xfrm>
              <a:off x="2744547" y="2079875"/>
              <a:ext cx="66314" cy="157948"/>
            </a:xfrm>
            <a:custGeom>
              <a:avLst/>
              <a:gdLst/>
              <a:ahLst/>
              <a:cxnLst/>
              <a:rect l="l" t="t" r="r" b="b"/>
              <a:pathLst>
                <a:path w="3017" h="7186" extrusionOk="0">
                  <a:moveTo>
                    <a:pt x="2072" y="1"/>
                  </a:moveTo>
                  <a:cubicBezTo>
                    <a:pt x="1508" y="1"/>
                    <a:pt x="951" y="404"/>
                    <a:pt x="994" y="1330"/>
                  </a:cubicBezTo>
                  <a:cubicBezTo>
                    <a:pt x="1029" y="2856"/>
                    <a:pt x="1313" y="3140"/>
                    <a:pt x="1029" y="4134"/>
                  </a:cubicBezTo>
                  <a:cubicBezTo>
                    <a:pt x="745" y="5163"/>
                    <a:pt x="497" y="6015"/>
                    <a:pt x="497" y="6015"/>
                  </a:cubicBezTo>
                  <a:lnTo>
                    <a:pt x="213" y="6654"/>
                  </a:lnTo>
                  <a:lnTo>
                    <a:pt x="66" y="7095"/>
                  </a:lnTo>
                  <a:lnTo>
                    <a:pt x="66" y="7095"/>
                  </a:lnTo>
                  <a:cubicBezTo>
                    <a:pt x="1611" y="4901"/>
                    <a:pt x="1920" y="473"/>
                    <a:pt x="2957" y="473"/>
                  </a:cubicBezTo>
                  <a:cubicBezTo>
                    <a:pt x="2976" y="473"/>
                    <a:pt x="2997" y="475"/>
                    <a:pt x="3017" y="478"/>
                  </a:cubicBezTo>
                  <a:cubicBezTo>
                    <a:pt x="2807" y="171"/>
                    <a:pt x="2439" y="1"/>
                    <a:pt x="2072" y="1"/>
                  </a:cubicBezTo>
                  <a:close/>
                  <a:moveTo>
                    <a:pt x="66" y="7095"/>
                  </a:moveTo>
                  <a:lnTo>
                    <a:pt x="66" y="7095"/>
                  </a:lnTo>
                  <a:cubicBezTo>
                    <a:pt x="44" y="7126"/>
                    <a:pt x="22" y="7156"/>
                    <a:pt x="0" y="7186"/>
                  </a:cubicBezTo>
                  <a:lnTo>
                    <a:pt x="36" y="7186"/>
                  </a:lnTo>
                  <a:lnTo>
                    <a:pt x="66" y="709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7"/>
            <p:cNvSpPr/>
            <p:nvPr/>
          </p:nvSpPr>
          <p:spPr>
            <a:xfrm>
              <a:off x="2659506" y="2070270"/>
              <a:ext cx="66599" cy="91107"/>
            </a:xfrm>
            <a:custGeom>
              <a:avLst/>
              <a:gdLst/>
              <a:ahLst/>
              <a:cxnLst/>
              <a:rect l="l" t="t" r="r" b="b"/>
              <a:pathLst>
                <a:path w="3030" h="4145" extrusionOk="0">
                  <a:moveTo>
                    <a:pt x="1354" y="0"/>
                  </a:moveTo>
                  <a:cubicBezTo>
                    <a:pt x="772" y="0"/>
                    <a:pt x="206" y="399"/>
                    <a:pt x="0" y="1341"/>
                  </a:cubicBezTo>
                  <a:cubicBezTo>
                    <a:pt x="177" y="1070"/>
                    <a:pt x="490" y="944"/>
                    <a:pt x="821" y="944"/>
                  </a:cubicBezTo>
                  <a:cubicBezTo>
                    <a:pt x="1487" y="944"/>
                    <a:pt x="2225" y="1457"/>
                    <a:pt x="2059" y="2335"/>
                  </a:cubicBezTo>
                  <a:cubicBezTo>
                    <a:pt x="1952" y="2867"/>
                    <a:pt x="1385" y="3612"/>
                    <a:pt x="1385" y="3612"/>
                  </a:cubicBezTo>
                  <a:lnTo>
                    <a:pt x="568" y="3861"/>
                  </a:lnTo>
                  <a:lnTo>
                    <a:pt x="284" y="4145"/>
                  </a:lnTo>
                  <a:cubicBezTo>
                    <a:pt x="1243" y="4145"/>
                    <a:pt x="2840" y="3612"/>
                    <a:pt x="2946" y="1980"/>
                  </a:cubicBezTo>
                  <a:cubicBezTo>
                    <a:pt x="3029" y="795"/>
                    <a:pt x="2176" y="0"/>
                    <a:pt x="1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7"/>
            <p:cNvSpPr/>
            <p:nvPr/>
          </p:nvSpPr>
          <p:spPr>
            <a:xfrm>
              <a:off x="2607238" y="2029080"/>
              <a:ext cx="172433" cy="310951"/>
            </a:xfrm>
            <a:custGeom>
              <a:avLst/>
              <a:gdLst/>
              <a:ahLst/>
              <a:cxnLst/>
              <a:rect l="l" t="t" r="r" b="b"/>
              <a:pathLst>
                <a:path w="7845" h="14147" extrusionOk="0">
                  <a:moveTo>
                    <a:pt x="3371" y="0"/>
                  </a:moveTo>
                  <a:cubicBezTo>
                    <a:pt x="3242" y="0"/>
                    <a:pt x="3113" y="7"/>
                    <a:pt x="2982" y="20"/>
                  </a:cubicBezTo>
                  <a:cubicBezTo>
                    <a:pt x="2094" y="91"/>
                    <a:pt x="1314" y="517"/>
                    <a:pt x="746" y="1192"/>
                  </a:cubicBezTo>
                  <a:cubicBezTo>
                    <a:pt x="284" y="1795"/>
                    <a:pt x="0" y="2505"/>
                    <a:pt x="0" y="3286"/>
                  </a:cubicBezTo>
                  <a:cubicBezTo>
                    <a:pt x="0" y="3392"/>
                    <a:pt x="36" y="3499"/>
                    <a:pt x="36" y="3605"/>
                  </a:cubicBezTo>
                  <a:cubicBezTo>
                    <a:pt x="169" y="5006"/>
                    <a:pt x="1338" y="6031"/>
                    <a:pt x="2686" y="6031"/>
                  </a:cubicBezTo>
                  <a:cubicBezTo>
                    <a:pt x="2772" y="6031"/>
                    <a:pt x="2859" y="6027"/>
                    <a:pt x="2946" y="6019"/>
                  </a:cubicBezTo>
                  <a:cubicBezTo>
                    <a:pt x="4153" y="5912"/>
                    <a:pt x="5040" y="4812"/>
                    <a:pt x="4934" y="3641"/>
                  </a:cubicBezTo>
                  <a:lnTo>
                    <a:pt x="4934" y="3641"/>
                  </a:lnTo>
                  <a:lnTo>
                    <a:pt x="4472" y="3676"/>
                  </a:lnTo>
                  <a:cubicBezTo>
                    <a:pt x="4543" y="4599"/>
                    <a:pt x="3869" y="5451"/>
                    <a:pt x="2911" y="5557"/>
                  </a:cubicBezTo>
                  <a:cubicBezTo>
                    <a:pt x="2845" y="5563"/>
                    <a:pt x="2779" y="5566"/>
                    <a:pt x="2714" y="5566"/>
                  </a:cubicBezTo>
                  <a:cubicBezTo>
                    <a:pt x="1587" y="5566"/>
                    <a:pt x="598" y="4711"/>
                    <a:pt x="497" y="3570"/>
                  </a:cubicBezTo>
                  <a:cubicBezTo>
                    <a:pt x="426" y="2824"/>
                    <a:pt x="639" y="2079"/>
                    <a:pt x="1136" y="1511"/>
                  </a:cubicBezTo>
                  <a:cubicBezTo>
                    <a:pt x="1597" y="908"/>
                    <a:pt x="2272" y="553"/>
                    <a:pt x="3017" y="482"/>
                  </a:cubicBezTo>
                  <a:cubicBezTo>
                    <a:pt x="3141" y="470"/>
                    <a:pt x="3262" y="464"/>
                    <a:pt x="3380" y="464"/>
                  </a:cubicBezTo>
                  <a:cubicBezTo>
                    <a:pt x="5333" y="464"/>
                    <a:pt x="6555" y="2074"/>
                    <a:pt x="6957" y="3747"/>
                  </a:cubicBezTo>
                  <a:cubicBezTo>
                    <a:pt x="7383" y="5522"/>
                    <a:pt x="7383" y="9249"/>
                    <a:pt x="2378" y="13401"/>
                  </a:cubicBezTo>
                  <a:lnTo>
                    <a:pt x="1952" y="13082"/>
                  </a:lnTo>
                  <a:lnTo>
                    <a:pt x="1243" y="13614"/>
                  </a:lnTo>
                  <a:lnTo>
                    <a:pt x="1952" y="14147"/>
                  </a:lnTo>
                  <a:lnTo>
                    <a:pt x="2627" y="13614"/>
                  </a:lnTo>
                  <a:cubicBezTo>
                    <a:pt x="7347" y="10242"/>
                    <a:pt x="7844" y="5522"/>
                    <a:pt x="7383" y="3605"/>
                  </a:cubicBezTo>
                  <a:cubicBezTo>
                    <a:pt x="6884" y="1445"/>
                    <a:pt x="5265" y="0"/>
                    <a:pt x="3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7"/>
            <p:cNvSpPr/>
            <p:nvPr/>
          </p:nvSpPr>
          <p:spPr>
            <a:xfrm>
              <a:off x="2771846" y="2279937"/>
              <a:ext cx="106119" cy="48400"/>
            </a:xfrm>
            <a:custGeom>
              <a:avLst/>
              <a:gdLst/>
              <a:ahLst/>
              <a:cxnLst/>
              <a:rect l="l" t="t" r="r" b="b"/>
              <a:pathLst>
                <a:path w="4828" h="2202" extrusionOk="0">
                  <a:moveTo>
                    <a:pt x="144" y="1773"/>
                  </a:moveTo>
                  <a:cubicBezTo>
                    <a:pt x="53" y="1775"/>
                    <a:pt x="0" y="1775"/>
                    <a:pt x="0" y="1775"/>
                  </a:cubicBezTo>
                  <a:lnTo>
                    <a:pt x="0" y="1811"/>
                  </a:lnTo>
                  <a:cubicBezTo>
                    <a:pt x="49" y="1799"/>
                    <a:pt x="97" y="1786"/>
                    <a:pt x="144" y="1773"/>
                  </a:cubicBezTo>
                  <a:close/>
                  <a:moveTo>
                    <a:pt x="3230" y="1"/>
                  </a:moveTo>
                  <a:cubicBezTo>
                    <a:pt x="3230" y="1"/>
                    <a:pt x="2179" y="1221"/>
                    <a:pt x="144" y="1773"/>
                  </a:cubicBezTo>
                  <a:lnTo>
                    <a:pt x="144" y="1773"/>
                  </a:lnTo>
                  <a:cubicBezTo>
                    <a:pt x="460" y="1766"/>
                    <a:pt x="1231" y="1736"/>
                    <a:pt x="1810" y="1598"/>
                  </a:cubicBezTo>
                  <a:cubicBezTo>
                    <a:pt x="1919" y="1572"/>
                    <a:pt x="2015" y="1560"/>
                    <a:pt x="2099" y="1560"/>
                  </a:cubicBezTo>
                  <a:cubicBezTo>
                    <a:pt x="2590" y="1560"/>
                    <a:pt x="2640" y="1959"/>
                    <a:pt x="2094" y="2201"/>
                  </a:cubicBezTo>
                  <a:lnTo>
                    <a:pt x="4827" y="2201"/>
                  </a:lnTo>
                  <a:cubicBezTo>
                    <a:pt x="4761" y="2002"/>
                    <a:pt x="3703" y="1555"/>
                    <a:pt x="3304" y="1555"/>
                  </a:cubicBezTo>
                  <a:cubicBezTo>
                    <a:pt x="3276" y="1555"/>
                    <a:pt x="3251" y="1558"/>
                    <a:pt x="3230" y="1562"/>
                  </a:cubicBezTo>
                  <a:cubicBezTo>
                    <a:pt x="3514" y="1349"/>
                    <a:pt x="3408" y="568"/>
                    <a:pt x="3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7"/>
            <p:cNvSpPr/>
            <p:nvPr/>
          </p:nvSpPr>
          <p:spPr>
            <a:xfrm>
              <a:off x="2687597" y="2335327"/>
              <a:ext cx="145903" cy="104361"/>
            </a:xfrm>
            <a:custGeom>
              <a:avLst/>
              <a:gdLst/>
              <a:ahLst/>
              <a:cxnLst/>
              <a:rect l="l" t="t" r="r" b="b"/>
              <a:pathLst>
                <a:path w="6638" h="4748" extrusionOk="0">
                  <a:moveTo>
                    <a:pt x="0" y="1"/>
                  </a:moveTo>
                  <a:cubicBezTo>
                    <a:pt x="0" y="1"/>
                    <a:pt x="2165" y="1172"/>
                    <a:pt x="3691" y="3301"/>
                  </a:cubicBezTo>
                  <a:cubicBezTo>
                    <a:pt x="4241" y="4051"/>
                    <a:pt x="4791" y="4748"/>
                    <a:pt x="5551" y="4748"/>
                  </a:cubicBezTo>
                  <a:cubicBezTo>
                    <a:pt x="5871" y="4748"/>
                    <a:pt x="6228" y="4625"/>
                    <a:pt x="6637" y="4331"/>
                  </a:cubicBezTo>
                  <a:cubicBezTo>
                    <a:pt x="5998" y="1385"/>
                    <a:pt x="3514" y="28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7"/>
            <p:cNvSpPr/>
            <p:nvPr/>
          </p:nvSpPr>
          <p:spPr>
            <a:xfrm>
              <a:off x="2640010" y="2352493"/>
              <a:ext cx="57324" cy="113153"/>
            </a:xfrm>
            <a:custGeom>
              <a:avLst/>
              <a:gdLst/>
              <a:ahLst/>
              <a:cxnLst/>
              <a:rect l="l" t="t" r="r" b="b"/>
              <a:pathLst>
                <a:path w="2608" h="5148" extrusionOk="0">
                  <a:moveTo>
                    <a:pt x="0" y="0"/>
                  </a:moveTo>
                  <a:lnTo>
                    <a:pt x="0" y="0"/>
                  </a:lnTo>
                  <a:cubicBezTo>
                    <a:pt x="0" y="1"/>
                    <a:pt x="1739" y="2485"/>
                    <a:pt x="319" y="4686"/>
                  </a:cubicBezTo>
                  <a:cubicBezTo>
                    <a:pt x="127" y="4990"/>
                    <a:pt x="298" y="5148"/>
                    <a:pt x="612" y="5148"/>
                  </a:cubicBezTo>
                  <a:cubicBezTo>
                    <a:pt x="1283" y="5148"/>
                    <a:pt x="2607" y="4424"/>
                    <a:pt x="2414" y="2875"/>
                  </a:cubicBezTo>
                  <a:cubicBezTo>
                    <a:pt x="2236" y="1527"/>
                    <a:pt x="923" y="4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7"/>
            <p:cNvSpPr/>
            <p:nvPr/>
          </p:nvSpPr>
          <p:spPr>
            <a:xfrm>
              <a:off x="2702411" y="2448458"/>
              <a:ext cx="60533" cy="57983"/>
            </a:xfrm>
            <a:custGeom>
              <a:avLst/>
              <a:gdLst/>
              <a:ahLst/>
              <a:cxnLst/>
              <a:rect l="l" t="t" r="r" b="b"/>
              <a:pathLst>
                <a:path w="2754" h="2638" extrusionOk="0">
                  <a:moveTo>
                    <a:pt x="2307" y="0"/>
                  </a:moveTo>
                  <a:lnTo>
                    <a:pt x="2307" y="0"/>
                  </a:lnTo>
                  <a:cubicBezTo>
                    <a:pt x="2639" y="947"/>
                    <a:pt x="1645" y="1514"/>
                    <a:pt x="851" y="1514"/>
                  </a:cubicBezTo>
                  <a:cubicBezTo>
                    <a:pt x="454" y="1514"/>
                    <a:pt x="107" y="1372"/>
                    <a:pt x="0" y="1065"/>
                  </a:cubicBezTo>
                  <a:lnTo>
                    <a:pt x="0" y="1065"/>
                  </a:lnTo>
                  <a:cubicBezTo>
                    <a:pt x="154" y="2192"/>
                    <a:pt x="810" y="2637"/>
                    <a:pt x="1436" y="2637"/>
                  </a:cubicBezTo>
                  <a:cubicBezTo>
                    <a:pt x="2111" y="2637"/>
                    <a:pt x="2753" y="2121"/>
                    <a:pt x="2698" y="1384"/>
                  </a:cubicBezTo>
                  <a:lnTo>
                    <a:pt x="2662" y="674"/>
                  </a:lnTo>
                  <a:lnTo>
                    <a:pt x="2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7"/>
            <p:cNvSpPr/>
            <p:nvPr/>
          </p:nvSpPr>
          <p:spPr>
            <a:xfrm>
              <a:off x="2744547" y="2418807"/>
              <a:ext cx="66314" cy="157948"/>
            </a:xfrm>
            <a:custGeom>
              <a:avLst/>
              <a:gdLst/>
              <a:ahLst/>
              <a:cxnLst/>
              <a:rect l="l" t="t" r="r" b="b"/>
              <a:pathLst>
                <a:path w="3017" h="7186" extrusionOk="0">
                  <a:moveTo>
                    <a:pt x="0" y="0"/>
                  </a:moveTo>
                  <a:cubicBezTo>
                    <a:pt x="21" y="29"/>
                    <a:pt x="42" y="57"/>
                    <a:pt x="63" y="87"/>
                  </a:cubicBezTo>
                  <a:lnTo>
                    <a:pt x="63" y="87"/>
                  </a:lnTo>
                  <a:lnTo>
                    <a:pt x="36" y="0"/>
                  </a:lnTo>
                  <a:close/>
                  <a:moveTo>
                    <a:pt x="63" y="87"/>
                  </a:moveTo>
                  <a:lnTo>
                    <a:pt x="213" y="568"/>
                  </a:lnTo>
                  <a:lnTo>
                    <a:pt x="497" y="1207"/>
                  </a:lnTo>
                  <a:cubicBezTo>
                    <a:pt x="497" y="1207"/>
                    <a:pt x="745" y="2059"/>
                    <a:pt x="1029" y="3053"/>
                  </a:cubicBezTo>
                  <a:cubicBezTo>
                    <a:pt x="1313" y="4047"/>
                    <a:pt x="1029" y="4366"/>
                    <a:pt x="994" y="5857"/>
                  </a:cubicBezTo>
                  <a:cubicBezTo>
                    <a:pt x="951" y="6782"/>
                    <a:pt x="1508" y="7186"/>
                    <a:pt x="2072" y="7186"/>
                  </a:cubicBezTo>
                  <a:cubicBezTo>
                    <a:pt x="2439" y="7186"/>
                    <a:pt x="2807" y="7016"/>
                    <a:pt x="3017" y="6708"/>
                  </a:cubicBezTo>
                  <a:lnTo>
                    <a:pt x="3017" y="6708"/>
                  </a:lnTo>
                  <a:cubicBezTo>
                    <a:pt x="2997" y="6712"/>
                    <a:pt x="2976" y="6713"/>
                    <a:pt x="2957" y="6713"/>
                  </a:cubicBezTo>
                  <a:cubicBezTo>
                    <a:pt x="1919" y="6713"/>
                    <a:pt x="1611" y="2279"/>
                    <a:pt x="63" y="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7"/>
            <p:cNvSpPr/>
            <p:nvPr/>
          </p:nvSpPr>
          <p:spPr>
            <a:xfrm>
              <a:off x="2659506" y="2495253"/>
              <a:ext cx="66599" cy="91129"/>
            </a:xfrm>
            <a:custGeom>
              <a:avLst/>
              <a:gdLst/>
              <a:ahLst/>
              <a:cxnLst/>
              <a:rect l="l" t="t" r="r" b="b"/>
              <a:pathLst>
                <a:path w="3030" h="4146" extrusionOk="0">
                  <a:moveTo>
                    <a:pt x="284" y="1"/>
                  </a:moveTo>
                  <a:lnTo>
                    <a:pt x="568" y="320"/>
                  </a:lnTo>
                  <a:lnTo>
                    <a:pt x="1385" y="533"/>
                  </a:lnTo>
                  <a:cubicBezTo>
                    <a:pt x="1385" y="533"/>
                    <a:pt x="1952" y="1278"/>
                    <a:pt x="2059" y="1811"/>
                  </a:cubicBezTo>
                  <a:cubicBezTo>
                    <a:pt x="2225" y="2689"/>
                    <a:pt x="1487" y="3202"/>
                    <a:pt x="821" y="3202"/>
                  </a:cubicBezTo>
                  <a:cubicBezTo>
                    <a:pt x="490" y="3202"/>
                    <a:pt x="177" y="3075"/>
                    <a:pt x="0" y="2805"/>
                  </a:cubicBezTo>
                  <a:lnTo>
                    <a:pt x="0" y="2805"/>
                  </a:lnTo>
                  <a:cubicBezTo>
                    <a:pt x="206" y="3746"/>
                    <a:pt x="772" y="4145"/>
                    <a:pt x="1354" y="4145"/>
                  </a:cubicBezTo>
                  <a:cubicBezTo>
                    <a:pt x="2176" y="4145"/>
                    <a:pt x="3029" y="3350"/>
                    <a:pt x="2946" y="2166"/>
                  </a:cubicBezTo>
                  <a:cubicBezTo>
                    <a:pt x="2840" y="533"/>
                    <a:pt x="1243"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7"/>
            <p:cNvSpPr/>
            <p:nvPr/>
          </p:nvSpPr>
          <p:spPr>
            <a:xfrm>
              <a:off x="2607238" y="2316600"/>
              <a:ext cx="172433" cy="310973"/>
            </a:xfrm>
            <a:custGeom>
              <a:avLst/>
              <a:gdLst/>
              <a:ahLst/>
              <a:cxnLst/>
              <a:rect l="l" t="t" r="r" b="b"/>
              <a:pathLst>
                <a:path w="7845" h="14148" extrusionOk="0">
                  <a:moveTo>
                    <a:pt x="1952" y="1"/>
                  </a:moveTo>
                  <a:lnTo>
                    <a:pt x="1243" y="533"/>
                  </a:lnTo>
                  <a:lnTo>
                    <a:pt x="1952" y="1066"/>
                  </a:lnTo>
                  <a:lnTo>
                    <a:pt x="2378" y="746"/>
                  </a:lnTo>
                  <a:cubicBezTo>
                    <a:pt x="7383" y="4899"/>
                    <a:pt x="7383" y="8626"/>
                    <a:pt x="6957" y="10436"/>
                  </a:cubicBezTo>
                  <a:cubicBezTo>
                    <a:pt x="6555" y="12075"/>
                    <a:pt x="5333" y="13684"/>
                    <a:pt x="3380" y="13684"/>
                  </a:cubicBezTo>
                  <a:cubicBezTo>
                    <a:pt x="3262" y="13684"/>
                    <a:pt x="3141" y="13678"/>
                    <a:pt x="3017" y="13666"/>
                  </a:cubicBezTo>
                  <a:cubicBezTo>
                    <a:pt x="2272" y="13595"/>
                    <a:pt x="1597" y="13240"/>
                    <a:pt x="1136" y="12636"/>
                  </a:cubicBezTo>
                  <a:cubicBezTo>
                    <a:pt x="639" y="12068"/>
                    <a:pt x="426" y="11323"/>
                    <a:pt x="497" y="10578"/>
                  </a:cubicBezTo>
                  <a:cubicBezTo>
                    <a:pt x="598" y="9437"/>
                    <a:pt x="1587" y="8581"/>
                    <a:pt x="2714" y="8581"/>
                  </a:cubicBezTo>
                  <a:cubicBezTo>
                    <a:pt x="2779" y="8581"/>
                    <a:pt x="2845" y="8584"/>
                    <a:pt x="2911" y="8590"/>
                  </a:cubicBezTo>
                  <a:cubicBezTo>
                    <a:pt x="3869" y="8697"/>
                    <a:pt x="4543" y="9548"/>
                    <a:pt x="4472" y="10471"/>
                  </a:cubicBezTo>
                  <a:lnTo>
                    <a:pt x="4934" y="10542"/>
                  </a:lnTo>
                  <a:cubicBezTo>
                    <a:pt x="5040" y="9335"/>
                    <a:pt x="4153" y="8271"/>
                    <a:pt x="2946" y="8129"/>
                  </a:cubicBezTo>
                  <a:cubicBezTo>
                    <a:pt x="2861" y="8120"/>
                    <a:pt x="2777" y="8116"/>
                    <a:pt x="2693" y="8116"/>
                  </a:cubicBezTo>
                  <a:cubicBezTo>
                    <a:pt x="1342" y="8116"/>
                    <a:pt x="170" y="9172"/>
                    <a:pt x="36" y="10542"/>
                  </a:cubicBezTo>
                  <a:cubicBezTo>
                    <a:pt x="36" y="10649"/>
                    <a:pt x="0" y="10755"/>
                    <a:pt x="0" y="10862"/>
                  </a:cubicBezTo>
                  <a:cubicBezTo>
                    <a:pt x="0" y="11607"/>
                    <a:pt x="284" y="12352"/>
                    <a:pt x="746" y="12956"/>
                  </a:cubicBezTo>
                  <a:cubicBezTo>
                    <a:pt x="1314" y="13630"/>
                    <a:pt x="2094" y="14056"/>
                    <a:pt x="2982" y="14127"/>
                  </a:cubicBezTo>
                  <a:cubicBezTo>
                    <a:pt x="3113" y="14140"/>
                    <a:pt x="3242" y="14147"/>
                    <a:pt x="3371" y="14147"/>
                  </a:cubicBezTo>
                  <a:cubicBezTo>
                    <a:pt x="5265" y="14147"/>
                    <a:pt x="6884" y="12703"/>
                    <a:pt x="7383" y="10542"/>
                  </a:cubicBezTo>
                  <a:cubicBezTo>
                    <a:pt x="7844" y="8626"/>
                    <a:pt x="7347" y="3905"/>
                    <a:pt x="2627" y="533"/>
                  </a:cubicBezTo>
                  <a:lnTo>
                    <a:pt x="1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7"/>
            <p:cNvSpPr/>
            <p:nvPr/>
          </p:nvSpPr>
          <p:spPr>
            <a:xfrm>
              <a:off x="2771846" y="2328315"/>
              <a:ext cx="106119" cy="48378"/>
            </a:xfrm>
            <a:custGeom>
              <a:avLst/>
              <a:gdLst/>
              <a:ahLst/>
              <a:cxnLst/>
              <a:rect l="l" t="t" r="r" b="b"/>
              <a:pathLst>
                <a:path w="4828" h="2201" extrusionOk="0">
                  <a:moveTo>
                    <a:pt x="2094" y="0"/>
                  </a:moveTo>
                  <a:cubicBezTo>
                    <a:pt x="2635" y="271"/>
                    <a:pt x="2591" y="643"/>
                    <a:pt x="2112" y="643"/>
                  </a:cubicBezTo>
                  <a:cubicBezTo>
                    <a:pt x="2026" y="643"/>
                    <a:pt x="1925" y="631"/>
                    <a:pt x="1810" y="604"/>
                  </a:cubicBezTo>
                  <a:cubicBezTo>
                    <a:pt x="1065" y="462"/>
                    <a:pt x="0" y="426"/>
                    <a:pt x="0" y="426"/>
                  </a:cubicBezTo>
                  <a:lnTo>
                    <a:pt x="0" y="426"/>
                  </a:lnTo>
                  <a:cubicBezTo>
                    <a:pt x="2130" y="923"/>
                    <a:pt x="3230" y="2201"/>
                    <a:pt x="3230" y="2201"/>
                  </a:cubicBezTo>
                  <a:cubicBezTo>
                    <a:pt x="3408" y="1668"/>
                    <a:pt x="3514" y="852"/>
                    <a:pt x="3230" y="639"/>
                  </a:cubicBezTo>
                  <a:lnTo>
                    <a:pt x="3230" y="639"/>
                  </a:lnTo>
                  <a:cubicBezTo>
                    <a:pt x="3259" y="649"/>
                    <a:pt x="3294" y="653"/>
                    <a:pt x="3336" y="653"/>
                  </a:cubicBezTo>
                  <a:cubicBezTo>
                    <a:pt x="3756" y="653"/>
                    <a:pt x="4763" y="194"/>
                    <a:pt x="48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7"/>
            <p:cNvSpPr/>
            <p:nvPr/>
          </p:nvSpPr>
          <p:spPr>
            <a:xfrm>
              <a:off x="2466808" y="1635550"/>
              <a:ext cx="73347" cy="170081"/>
            </a:xfrm>
            <a:custGeom>
              <a:avLst/>
              <a:gdLst/>
              <a:ahLst/>
              <a:cxnLst/>
              <a:rect l="l" t="t" r="r" b="b"/>
              <a:pathLst>
                <a:path w="3337" h="7738" extrusionOk="0">
                  <a:moveTo>
                    <a:pt x="1669" y="0"/>
                  </a:moveTo>
                  <a:lnTo>
                    <a:pt x="1669" y="0"/>
                  </a:lnTo>
                  <a:cubicBezTo>
                    <a:pt x="1" y="284"/>
                    <a:pt x="143" y="1491"/>
                    <a:pt x="356" y="2804"/>
                  </a:cubicBezTo>
                  <a:cubicBezTo>
                    <a:pt x="781" y="5395"/>
                    <a:pt x="36" y="7738"/>
                    <a:pt x="36" y="7738"/>
                  </a:cubicBezTo>
                  <a:cubicBezTo>
                    <a:pt x="2379" y="5076"/>
                    <a:pt x="3337" y="2520"/>
                    <a:pt x="1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7"/>
            <p:cNvSpPr/>
            <p:nvPr/>
          </p:nvSpPr>
          <p:spPr>
            <a:xfrm>
              <a:off x="2338269" y="1727074"/>
              <a:ext cx="95020" cy="100405"/>
            </a:xfrm>
            <a:custGeom>
              <a:avLst/>
              <a:gdLst/>
              <a:ahLst/>
              <a:cxnLst/>
              <a:rect l="l" t="t" r="r" b="b"/>
              <a:pathLst>
                <a:path w="4323" h="4568" extrusionOk="0">
                  <a:moveTo>
                    <a:pt x="1928" y="1"/>
                  </a:moveTo>
                  <a:cubicBezTo>
                    <a:pt x="856" y="1"/>
                    <a:pt x="1" y="852"/>
                    <a:pt x="738" y="1018"/>
                  </a:cubicBezTo>
                  <a:cubicBezTo>
                    <a:pt x="3293" y="1586"/>
                    <a:pt x="3861" y="4568"/>
                    <a:pt x="3861" y="4568"/>
                  </a:cubicBezTo>
                  <a:cubicBezTo>
                    <a:pt x="4145" y="3538"/>
                    <a:pt x="4322" y="1906"/>
                    <a:pt x="3506" y="805"/>
                  </a:cubicBezTo>
                  <a:cubicBezTo>
                    <a:pt x="3037" y="208"/>
                    <a:pt x="2456" y="1"/>
                    <a:pt x="1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7"/>
            <p:cNvSpPr/>
            <p:nvPr/>
          </p:nvSpPr>
          <p:spPr>
            <a:xfrm>
              <a:off x="2359040" y="1643572"/>
              <a:ext cx="75018" cy="55961"/>
            </a:xfrm>
            <a:custGeom>
              <a:avLst/>
              <a:gdLst/>
              <a:ahLst/>
              <a:cxnLst/>
              <a:rect l="l" t="t" r="r" b="b"/>
              <a:pathLst>
                <a:path w="3413" h="2546" extrusionOk="0">
                  <a:moveTo>
                    <a:pt x="1902" y="0"/>
                  </a:moveTo>
                  <a:cubicBezTo>
                    <a:pt x="966" y="0"/>
                    <a:pt x="1" y="1102"/>
                    <a:pt x="1070" y="2546"/>
                  </a:cubicBezTo>
                  <a:cubicBezTo>
                    <a:pt x="749" y="1903"/>
                    <a:pt x="1720" y="1053"/>
                    <a:pt x="2542" y="1053"/>
                  </a:cubicBezTo>
                  <a:cubicBezTo>
                    <a:pt x="2900" y="1053"/>
                    <a:pt x="3230" y="1214"/>
                    <a:pt x="3413" y="1623"/>
                  </a:cubicBezTo>
                  <a:lnTo>
                    <a:pt x="3200" y="878"/>
                  </a:lnTo>
                  <a:lnTo>
                    <a:pt x="2739" y="381"/>
                  </a:lnTo>
                  <a:cubicBezTo>
                    <a:pt x="2511" y="118"/>
                    <a:pt x="2208" y="0"/>
                    <a:pt x="1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7"/>
            <p:cNvSpPr/>
            <p:nvPr/>
          </p:nvSpPr>
          <p:spPr>
            <a:xfrm>
              <a:off x="2351435" y="1554795"/>
              <a:ext cx="98229" cy="151772"/>
            </a:xfrm>
            <a:custGeom>
              <a:avLst/>
              <a:gdLst/>
              <a:ahLst/>
              <a:cxnLst/>
              <a:rect l="l" t="t" r="r" b="b"/>
              <a:pathLst>
                <a:path w="4469" h="6905" extrusionOk="0">
                  <a:moveTo>
                    <a:pt x="1682" y="1"/>
                  </a:moveTo>
                  <a:cubicBezTo>
                    <a:pt x="794" y="1"/>
                    <a:pt x="1" y="1085"/>
                    <a:pt x="1026" y="2077"/>
                  </a:cubicBezTo>
                  <a:cubicBezTo>
                    <a:pt x="2126" y="3107"/>
                    <a:pt x="2517" y="3142"/>
                    <a:pt x="3049" y="4029"/>
                  </a:cubicBezTo>
                  <a:cubicBezTo>
                    <a:pt x="3546" y="4917"/>
                    <a:pt x="3972" y="5698"/>
                    <a:pt x="3972" y="5698"/>
                  </a:cubicBezTo>
                  <a:lnTo>
                    <a:pt x="4256" y="6372"/>
                  </a:lnTo>
                  <a:lnTo>
                    <a:pt x="4469" y="6904"/>
                  </a:lnTo>
                  <a:cubicBezTo>
                    <a:pt x="4078" y="4171"/>
                    <a:pt x="919" y="693"/>
                    <a:pt x="1878" y="19"/>
                  </a:cubicBezTo>
                  <a:cubicBezTo>
                    <a:pt x="1812" y="7"/>
                    <a:pt x="1747" y="1"/>
                    <a:pt x="1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7"/>
            <p:cNvSpPr/>
            <p:nvPr/>
          </p:nvSpPr>
          <p:spPr>
            <a:xfrm>
              <a:off x="2272812" y="1618054"/>
              <a:ext cx="98053" cy="90074"/>
            </a:xfrm>
            <a:custGeom>
              <a:avLst/>
              <a:gdLst/>
              <a:ahLst/>
              <a:cxnLst/>
              <a:rect l="l" t="t" r="r" b="b"/>
              <a:pathLst>
                <a:path w="4461" h="4098" extrusionOk="0">
                  <a:moveTo>
                    <a:pt x="1947" y="0"/>
                  </a:moveTo>
                  <a:cubicBezTo>
                    <a:pt x="876" y="0"/>
                    <a:pt x="0" y="996"/>
                    <a:pt x="876" y="2358"/>
                  </a:cubicBezTo>
                  <a:cubicBezTo>
                    <a:pt x="709" y="1690"/>
                    <a:pt x="1393" y="1070"/>
                    <a:pt x="2085" y="1070"/>
                  </a:cubicBezTo>
                  <a:cubicBezTo>
                    <a:pt x="2422" y="1070"/>
                    <a:pt x="2762" y="1217"/>
                    <a:pt x="3006" y="1577"/>
                  </a:cubicBezTo>
                  <a:cubicBezTo>
                    <a:pt x="3325" y="2039"/>
                    <a:pt x="3432" y="2926"/>
                    <a:pt x="3432" y="2926"/>
                  </a:cubicBezTo>
                  <a:lnTo>
                    <a:pt x="3041" y="3671"/>
                  </a:lnTo>
                  <a:lnTo>
                    <a:pt x="3041" y="4097"/>
                  </a:lnTo>
                  <a:cubicBezTo>
                    <a:pt x="3716" y="3423"/>
                    <a:pt x="4461" y="1932"/>
                    <a:pt x="3396" y="690"/>
                  </a:cubicBezTo>
                  <a:cubicBezTo>
                    <a:pt x="2972" y="210"/>
                    <a:pt x="2439" y="0"/>
                    <a:pt x="1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7"/>
            <p:cNvSpPr/>
            <p:nvPr/>
          </p:nvSpPr>
          <p:spPr>
            <a:xfrm>
              <a:off x="2233556" y="1579720"/>
              <a:ext cx="244198" cy="268837"/>
            </a:xfrm>
            <a:custGeom>
              <a:avLst/>
              <a:gdLst/>
              <a:ahLst/>
              <a:cxnLst/>
              <a:rect l="l" t="t" r="r" b="b"/>
              <a:pathLst>
                <a:path w="11110" h="12231" extrusionOk="0">
                  <a:moveTo>
                    <a:pt x="3792" y="0"/>
                  </a:moveTo>
                  <a:cubicBezTo>
                    <a:pt x="2631" y="0"/>
                    <a:pt x="1563" y="461"/>
                    <a:pt x="817" y="1369"/>
                  </a:cubicBezTo>
                  <a:cubicBezTo>
                    <a:pt x="249" y="2044"/>
                    <a:pt x="0" y="2895"/>
                    <a:pt x="71" y="3783"/>
                  </a:cubicBezTo>
                  <a:cubicBezTo>
                    <a:pt x="142" y="4564"/>
                    <a:pt x="497" y="5238"/>
                    <a:pt x="1030" y="5770"/>
                  </a:cubicBezTo>
                  <a:cubicBezTo>
                    <a:pt x="1101" y="5841"/>
                    <a:pt x="1172" y="5948"/>
                    <a:pt x="1243" y="6019"/>
                  </a:cubicBezTo>
                  <a:cubicBezTo>
                    <a:pt x="1748" y="6417"/>
                    <a:pt x="2345" y="6610"/>
                    <a:pt x="2936" y="6610"/>
                  </a:cubicBezTo>
                  <a:cubicBezTo>
                    <a:pt x="3714" y="6610"/>
                    <a:pt x="4480" y="6274"/>
                    <a:pt x="5005" y="5628"/>
                  </a:cubicBezTo>
                  <a:cubicBezTo>
                    <a:pt x="5786" y="4706"/>
                    <a:pt x="5644" y="3321"/>
                    <a:pt x="4721" y="2540"/>
                  </a:cubicBezTo>
                  <a:lnTo>
                    <a:pt x="4437" y="2931"/>
                  </a:lnTo>
                  <a:cubicBezTo>
                    <a:pt x="5147" y="3534"/>
                    <a:pt x="5253" y="4599"/>
                    <a:pt x="4650" y="5344"/>
                  </a:cubicBezTo>
                  <a:cubicBezTo>
                    <a:pt x="4231" y="5883"/>
                    <a:pt x="3598" y="6153"/>
                    <a:pt x="2960" y="6153"/>
                  </a:cubicBezTo>
                  <a:cubicBezTo>
                    <a:pt x="2465" y="6153"/>
                    <a:pt x="1966" y="5990"/>
                    <a:pt x="1562" y="5664"/>
                  </a:cubicBezTo>
                  <a:cubicBezTo>
                    <a:pt x="959" y="5167"/>
                    <a:pt x="604" y="4493"/>
                    <a:pt x="533" y="3747"/>
                  </a:cubicBezTo>
                  <a:cubicBezTo>
                    <a:pt x="462" y="3002"/>
                    <a:pt x="675" y="2257"/>
                    <a:pt x="1172" y="1653"/>
                  </a:cubicBezTo>
                  <a:cubicBezTo>
                    <a:pt x="1879" y="797"/>
                    <a:pt x="2810" y="449"/>
                    <a:pt x="3761" y="449"/>
                  </a:cubicBezTo>
                  <a:cubicBezTo>
                    <a:pt x="4624" y="449"/>
                    <a:pt x="5504" y="736"/>
                    <a:pt x="6247" y="1192"/>
                  </a:cubicBezTo>
                  <a:cubicBezTo>
                    <a:pt x="7809" y="2150"/>
                    <a:pt x="10435" y="4812"/>
                    <a:pt x="9832" y="11272"/>
                  </a:cubicBezTo>
                  <a:lnTo>
                    <a:pt x="9299" y="11343"/>
                  </a:lnTo>
                  <a:lnTo>
                    <a:pt x="9193" y="12230"/>
                  </a:lnTo>
                  <a:lnTo>
                    <a:pt x="10045" y="12088"/>
                  </a:lnTo>
                  <a:lnTo>
                    <a:pt x="10187" y="11236"/>
                  </a:lnTo>
                  <a:cubicBezTo>
                    <a:pt x="11110" y="5522"/>
                    <a:pt x="8128" y="1831"/>
                    <a:pt x="6495" y="801"/>
                  </a:cubicBezTo>
                  <a:cubicBezTo>
                    <a:pt x="5607" y="265"/>
                    <a:pt x="4673" y="0"/>
                    <a:pt x="37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7"/>
            <p:cNvSpPr/>
            <p:nvPr/>
          </p:nvSpPr>
          <p:spPr>
            <a:xfrm>
              <a:off x="2526110" y="1667531"/>
              <a:ext cx="81919" cy="77260"/>
            </a:xfrm>
            <a:custGeom>
              <a:avLst/>
              <a:gdLst/>
              <a:ahLst/>
              <a:cxnLst/>
              <a:rect l="l" t="t" r="r" b="b"/>
              <a:pathLst>
                <a:path w="3727" h="3515" extrusionOk="0">
                  <a:moveTo>
                    <a:pt x="1029" y="1"/>
                  </a:moveTo>
                  <a:cubicBezTo>
                    <a:pt x="1029" y="1"/>
                    <a:pt x="1171" y="1633"/>
                    <a:pt x="0" y="3514"/>
                  </a:cubicBezTo>
                  <a:cubicBezTo>
                    <a:pt x="0" y="3514"/>
                    <a:pt x="745" y="2734"/>
                    <a:pt x="1171" y="2095"/>
                  </a:cubicBezTo>
                  <a:cubicBezTo>
                    <a:pt x="1333" y="1830"/>
                    <a:pt x="1507" y="1712"/>
                    <a:pt x="1638" y="1712"/>
                  </a:cubicBezTo>
                  <a:cubicBezTo>
                    <a:pt x="1822" y="1712"/>
                    <a:pt x="1920" y="1948"/>
                    <a:pt x="1775" y="2343"/>
                  </a:cubicBezTo>
                  <a:lnTo>
                    <a:pt x="3727" y="391"/>
                  </a:lnTo>
                  <a:cubicBezTo>
                    <a:pt x="3707" y="381"/>
                    <a:pt x="3678" y="376"/>
                    <a:pt x="3642" y="376"/>
                  </a:cubicBezTo>
                  <a:cubicBezTo>
                    <a:pt x="3296" y="376"/>
                    <a:pt x="2290" y="812"/>
                    <a:pt x="2130" y="1101"/>
                  </a:cubicBezTo>
                  <a:cubicBezTo>
                    <a:pt x="2201" y="711"/>
                    <a:pt x="1562" y="214"/>
                    <a:pt x="1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7"/>
            <p:cNvSpPr/>
            <p:nvPr/>
          </p:nvSpPr>
          <p:spPr>
            <a:xfrm>
              <a:off x="2477732" y="1761979"/>
              <a:ext cx="170873" cy="54576"/>
            </a:xfrm>
            <a:custGeom>
              <a:avLst/>
              <a:gdLst/>
              <a:ahLst/>
              <a:cxnLst/>
              <a:rect l="l" t="t" r="r" b="b"/>
              <a:pathLst>
                <a:path w="7774" h="2483" extrusionOk="0">
                  <a:moveTo>
                    <a:pt x="5168" y="0"/>
                  </a:moveTo>
                  <a:cubicBezTo>
                    <a:pt x="3487" y="0"/>
                    <a:pt x="1774" y="942"/>
                    <a:pt x="1" y="2483"/>
                  </a:cubicBezTo>
                  <a:lnTo>
                    <a:pt x="36" y="2483"/>
                  </a:lnTo>
                  <a:cubicBezTo>
                    <a:pt x="36" y="2483"/>
                    <a:pt x="1453" y="2032"/>
                    <a:pt x="3302" y="2032"/>
                  </a:cubicBezTo>
                  <a:cubicBezTo>
                    <a:pt x="3830" y="2032"/>
                    <a:pt x="4394" y="2069"/>
                    <a:pt x="4970" y="2163"/>
                  </a:cubicBezTo>
                  <a:cubicBezTo>
                    <a:pt x="5364" y="2229"/>
                    <a:pt x="5755" y="2288"/>
                    <a:pt x="6116" y="2288"/>
                  </a:cubicBezTo>
                  <a:cubicBezTo>
                    <a:pt x="6923" y="2288"/>
                    <a:pt x="7577" y="1992"/>
                    <a:pt x="7773" y="815"/>
                  </a:cubicBezTo>
                  <a:cubicBezTo>
                    <a:pt x="6911" y="256"/>
                    <a:pt x="6044" y="0"/>
                    <a:pt x="5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7"/>
            <p:cNvSpPr/>
            <p:nvPr/>
          </p:nvSpPr>
          <p:spPr>
            <a:xfrm>
              <a:off x="2456675" y="1855789"/>
              <a:ext cx="115659" cy="79678"/>
            </a:xfrm>
            <a:custGeom>
              <a:avLst/>
              <a:gdLst/>
              <a:ahLst/>
              <a:cxnLst/>
              <a:rect l="l" t="t" r="r" b="b"/>
              <a:pathLst>
                <a:path w="5262" h="3625" extrusionOk="0">
                  <a:moveTo>
                    <a:pt x="1672" y="0"/>
                  </a:moveTo>
                  <a:cubicBezTo>
                    <a:pt x="1053" y="0"/>
                    <a:pt x="456" y="108"/>
                    <a:pt x="0" y="238"/>
                  </a:cubicBezTo>
                  <a:cubicBezTo>
                    <a:pt x="0" y="238"/>
                    <a:pt x="2982" y="806"/>
                    <a:pt x="3549" y="3361"/>
                  </a:cubicBezTo>
                  <a:cubicBezTo>
                    <a:pt x="3592" y="3545"/>
                    <a:pt x="3680" y="3625"/>
                    <a:pt x="3787" y="3625"/>
                  </a:cubicBezTo>
                  <a:cubicBezTo>
                    <a:pt x="4303" y="3625"/>
                    <a:pt x="5261" y="1768"/>
                    <a:pt x="3762" y="593"/>
                  </a:cubicBezTo>
                  <a:cubicBezTo>
                    <a:pt x="3166" y="151"/>
                    <a:pt x="2404"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7"/>
            <p:cNvSpPr/>
            <p:nvPr/>
          </p:nvSpPr>
          <p:spPr>
            <a:xfrm>
              <a:off x="2584621" y="1849305"/>
              <a:ext cx="65500" cy="62621"/>
            </a:xfrm>
            <a:custGeom>
              <a:avLst/>
              <a:gdLst/>
              <a:ahLst/>
              <a:cxnLst/>
              <a:rect l="l" t="t" r="r" b="b"/>
              <a:pathLst>
                <a:path w="2980" h="2849" extrusionOk="0">
                  <a:moveTo>
                    <a:pt x="923" y="1"/>
                  </a:moveTo>
                  <a:cubicBezTo>
                    <a:pt x="2145" y="580"/>
                    <a:pt x="1123" y="2442"/>
                    <a:pt x="260" y="2442"/>
                  </a:cubicBezTo>
                  <a:cubicBezTo>
                    <a:pt x="171" y="2442"/>
                    <a:pt x="83" y="2422"/>
                    <a:pt x="0" y="2379"/>
                  </a:cubicBezTo>
                  <a:lnTo>
                    <a:pt x="0" y="2379"/>
                  </a:lnTo>
                  <a:cubicBezTo>
                    <a:pt x="451" y="2713"/>
                    <a:pt x="869" y="2848"/>
                    <a:pt x="1230" y="2848"/>
                  </a:cubicBezTo>
                  <a:cubicBezTo>
                    <a:pt x="2403" y="2848"/>
                    <a:pt x="2979" y="1416"/>
                    <a:pt x="2165" y="710"/>
                  </a:cubicBezTo>
                  <a:lnTo>
                    <a:pt x="1668" y="249"/>
                  </a:lnTo>
                  <a:lnTo>
                    <a:pt x="9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7"/>
            <p:cNvSpPr/>
            <p:nvPr/>
          </p:nvSpPr>
          <p:spPr>
            <a:xfrm>
              <a:off x="2577587" y="1834491"/>
              <a:ext cx="153289" cy="86140"/>
            </a:xfrm>
            <a:custGeom>
              <a:avLst/>
              <a:gdLst/>
              <a:ahLst/>
              <a:cxnLst/>
              <a:rect l="l" t="t" r="r" b="b"/>
              <a:pathLst>
                <a:path w="6974" h="3919" extrusionOk="0">
                  <a:moveTo>
                    <a:pt x="1" y="0"/>
                  </a:moveTo>
                  <a:lnTo>
                    <a:pt x="533" y="213"/>
                  </a:lnTo>
                  <a:lnTo>
                    <a:pt x="1172" y="462"/>
                  </a:lnTo>
                  <a:cubicBezTo>
                    <a:pt x="1172" y="462"/>
                    <a:pt x="1953" y="923"/>
                    <a:pt x="2876" y="1420"/>
                  </a:cubicBezTo>
                  <a:cubicBezTo>
                    <a:pt x="3763" y="1917"/>
                    <a:pt x="3798" y="2343"/>
                    <a:pt x="4828" y="3443"/>
                  </a:cubicBezTo>
                  <a:cubicBezTo>
                    <a:pt x="5145" y="3782"/>
                    <a:pt x="5476" y="3919"/>
                    <a:pt x="5776" y="3919"/>
                  </a:cubicBezTo>
                  <a:cubicBezTo>
                    <a:pt x="6451" y="3919"/>
                    <a:pt x="6973" y="3230"/>
                    <a:pt x="6851" y="2591"/>
                  </a:cubicBezTo>
                  <a:lnTo>
                    <a:pt x="6851" y="2591"/>
                  </a:lnTo>
                  <a:cubicBezTo>
                    <a:pt x="6769" y="2709"/>
                    <a:pt x="6641" y="2761"/>
                    <a:pt x="6473" y="2761"/>
                  </a:cubicBezTo>
                  <a:cubicBezTo>
                    <a:pt x="5328" y="2761"/>
                    <a:pt x="2354" y="3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7"/>
            <p:cNvSpPr/>
            <p:nvPr/>
          </p:nvSpPr>
          <p:spPr>
            <a:xfrm>
              <a:off x="2576026" y="1924609"/>
              <a:ext cx="101943" cy="75281"/>
            </a:xfrm>
            <a:custGeom>
              <a:avLst/>
              <a:gdLst/>
              <a:ahLst/>
              <a:cxnLst/>
              <a:rect l="l" t="t" r="r" b="b"/>
              <a:pathLst>
                <a:path w="4638" h="3425" extrusionOk="0">
                  <a:moveTo>
                    <a:pt x="2014" y="0"/>
                  </a:moveTo>
                  <a:cubicBezTo>
                    <a:pt x="1195" y="0"/>
                    <a:pt x="431" y="474"/>
                    <a:pt x="1" y="905"/>
                  </a:cubicBezTo>
                  <a:lnTo>
                    <a:pt x="427" y="905"/>
                  </a:lnTo>
                  <a:lnTo>
                    <a:pt x="1172" y="514"/>
                  </a:lnTo>
                  <a:cubicBezTo>
                    <a:pt x="1172" y="514"/>
                    <a:pt x="2059" y="621"/>
                    <a:pt x="2521" y="940"/>
                  </a:cubicBezTo>
                  <a:cubicBezTo>
                    <a:pt x="3553" y="1640"/>
                    <a:pt x="2835" y="3089"/>
                    <a:pt x="1922" y="3089"/>
                  </a:cubicBezTo>
                  <a:cubicBezTo>
                    <a:pt x="1862" y="3089"/>
                    <a:pt x="1801" y="3083"/>
                    <a:pt x="1740" y="3070"/>
                  </a:cubicBezTo>
                  <a:lnTo>
                    <a:pt x="1740" y="3070"/>
                  </a:lnTo>
                  <a:cubicBezTo>
                    <a:pt x="2127" y="3318"/>
                    <a:pt x="2484" y="3425"/>
                    <a:pt x="2797" y="3425"/>
                  </a:cubicBezTo>
                  <a:cubicBezTo>
                    <a:pt x="4094" y="3425"/>
                    <a:pt x="4637" y="1607"/>
                    <a:pt x="3408" y="550"/>
                  </a:cubicBezTo>
                  <a:cubicBezTo>
                    <a:pt x="2959" y="152"/>
                    <a:pt x="2477" y="0"/>
                    <a:pt x="2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7"/>
            <p:cNvSpPr/>
            <p:nvPr/>
          </p:nvSpPr>
          <p:spPr>
            <a:xfrm>
              <a:off x="2435596" y="1822643"/>
              <a:ext cx="278531" cy="226658"/>
            </a:xfrm>
            <a:custGeom>
              <a:avLst/>
              <a:gdLst/>
              <a:ahLst/>
              <a:cxnLst/>
              <a:rect l="l" t="t" r="r" b="b"/>
              <a:pathLst>
                <a:path w="12672" h="10312" extrusionOk="0">
                  <a:moveTo>
                    <a:pt x="3156" y="0"/>
                  </a:moveTo>
                  <a:cubicBezTo>
                    <a:pt x="2472" y="0"/>
                    <a:pt x="1751" y="57"/>
                    <a:pt x="995" y="184"/>
                  </a:cubicBezTo>
                  <a:lnTo>
                    <a:pt x="107" y="326"/>
                  </a:lnTo>
                  <a:lnTo>
                    <a:pt x="1" y="1178"/>
                  </a:lnTo>
                  <a:lnTo>
                    <a:pt x="853" y="1072"/>
                  </a:lnTo>
                  <a:lnTo>
                    <a:pt x="924" y="539"/>
                  </a:lnTo>
                  <a:cubicBezTo>
                    <a:pt x="1574" y="479"/>
                    <a:pt x="2185" y="451"/>
                    <a:pt x="2760" y="451"/>
                  </a:cubicBezTo>
                  <a:cubicBezTo>
                    <a:pt x="7928" y="451"/>
                    <a:pt x="10145" y="2719"/>
                    <a:pt x="11039" y="4124"/>
                  </a:cubicBezTo>
                  <a:cubicBezTo>
                    <a:pt x="11997" y="5686"/>
                    <a:pt x="12210" y="7851"/>
                    <a:pt x="10542" y="9199"/>
                  </a:cubicBezTo>
                  <a:cubicBezTo>
                    <a:pt x="10045" y="9634"/>
                    <a:pt x="9413" y="9852"/>
                    <a:pt x="8763" y="9852"/>
                  </a:cubicBezTo>
                  <a:cubicBezTo>
                    <a:pt x="8670" y="9852"/>
                    <a:pt x="8577" y="9847"/>
                    <a:pt x="8484" y="9838"/>
                  </a:cubicBezTo>
                  <a:cubicBezTo>
                    <a:pt x="7738" y="9767"/>
                    <a:pt x="7064" y="9412"/>
                    <a:pt x="6567" y="8809"/>
                  </a:cubicBezTo>
                  <a:cubicBezTo>
                    <a:pt x="5786" y="7886"/>
                    <a:pt x="5928" y="6466"/>
                    <a:pt x="6887" y="5686"/>
                  </a:cubicBezTo>
                  <a:cubicBezTo>
                    <a:pt x="7195" y="5424"/>
                    <a:pt x="7577" y="5295"/>
                    <a:pt x="7960" y="5295"/>
                  </a:cubicBezTo>
                  <a:cubicBezTo>
                    <a:pt x="8459" y="5295"/>
                    <a:pt x="8959" y="5513"/>
                    <a:pt x="9300" y="5934"/>
                  </a:cubicBezTo>
                  <a:lnTo>
                    <a:pt x="9655" y="5650"/>
                  </a:lnTo>
                  <a:cubicBezTo>
                    <a:pt x="9231" y="5125"/>
                    <a:pt x="8600" y="4853"/>
                    <a:pt x="7965" y="4853"/>
                  </a:cubicBezTo>
                  <a:cubicBezTo>
                    <a:pt x="7484" y="4853"/>
                    <a:pt x="7000" y="5009"/>
                    <a:pt x="6603" y="5331"/>
                  </a:cubicBezTo>
                  <a:cubicBezTo>
                    <a:pt x="5431" y="6289"/>
                    <a:pt x="5289" y="7957"/>
                    <a:pt x="6212" y="9093"/>
                  </a:cubicBezTo>
                  <a:cubicBezTo>
                    <a:pt x="6283" y="9199"/>
                    <a:pt x="6354" y="9270"/>
                    <a:pt x="6461" y="9341"/>
                  </a:cubicBezTo>
                  <a:cubicBezTo>
                    <a:pt x="6957" y="9874"/>
                    <a:pt x="7667" y="10229"/>
                    <a:pt x="8448" y="10300"/>
                  </a:cubicBezTo>
                  <a:cubicBezTo>
                    <a:pt x="8543" y="10308"/>
                    <a:pt x="8637" y="10312"/>
                    <a:pt x="8732" y="10312"/>
                  </a:cubicBezTo>
                  <a:cubicBezTo>
                    <a:pt x="9488" y="10312"/>
                    <a:pt x="10231" y="10059"/>
                    <a:pt x="10862" y="9554"/>
                  </a:cubicBezTo>
                  <a:cubicBezTo>
                    <a:pt x="12459" y="8241"/>
                    <a:pt x="12672" y="5899"/>
                    <a:pt x="11430" y="3875"/>
                  </a:cubicBezTo>
                  <a:cubicBezTo>
                    <a:pt x="10537" y="2459"/>
                    <a:pt x="7639" y="0"/>
                    <a:pt x="3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7"/>
            <p:cNvSpPr/>
            <p:nvPr/>
          </p:nvSpPr>
          <p:spPr>
            <a:xfrm>
              <a:off x="2538572" y="1676125"/>
              <a:ext cx="78051" cy="81919"/>
            </a:xfrm>
            <a:custGeom>
              <a:avLst/>
              <a:gdLst/>
              <a:ahLst/>
              <a:cxnLst/>
              <a:rect l="l" t="t" r="r" b="b"/>
              <a:pathLst>
                <a:path w="3551" h="3727" extrusionOk="0">
                  <a:moveTo>
                    <a:pt x="3160" y="0"/>
                  </a:moveTo>
                  <a:lnTo>
                    <a:pt x="1208" y="1952"/>
                  </a:lnTo>
                  <a:cubicBezTo>
                    <a:pt x="1340" y="1903"/>
                    <a:pt x="1455" y="1882"/>
                    <a:pt x="1548" y="1882"/>
                  </a:cubicBezTo>
                  <a:cubicBezTo>
                    <a:pt x="1933" y="1882"/>
                    <a:pt x="1970" y="2242"/>
                    <a:pt x="1456" y="2556"/>
                  </a:cubicBezTo>
                  <a:cubicBezTo>
                    <a:pt x="817" y="2982"/>
                    <a:pt x="1" y="3727"/>
                    <a:pt x="1" y="3727"/>
                  </a:cubicBezTo>
                  <a:cubicBezTo>
                    <a:pt x="1515" y="2784"/>
                    <a:pt x="2891" y="2692"/>
                    <a:pt x="3371" y="2692"/>
                  </a:cubicBezTo>
                  <a:cubicBezTo>
                    <a:pt x="3487" y="2692"/>
                    <a:pt x="3550" y="2698"/>
                    <a:pt x="3550" y="2698"/>
                  </a:cubicBezTo>
                  <a:cubicBezTo>
                    <a:pt x="3315" y="2193"/>
                    <a:pt x="2855" y="1592"/>
                    <a:pt x="2506" y="1592"/>
                  </a:cubicBezTo>
                  <a:cubicBezTo>
                    <a:pt x="2487" y="1592"/>
                    <a:pt x="2468" y="1594"/>
                    <a:pt x="2450" y="1597"/>
                  </a:cubicBezTo>
                  <a:cubicBezTo>
                    <a:pt x="2769" y="1420"/>
                    <a:pt x="3266" y="213"/>
                    <a:pt x="3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7" name="Google Shape;1917;p37"/>
          <p:cNvSpPr/>
          <p:nvPr/>
        </p:nvSpPr>
        <p:spPr>
          <a:xfrm>
            <a:off x="4866963" y="1431055"/>
            <a:ext cx="813600" cy="813600"/>
          </a:xfrm>
          <a:prstGeom prst="ellipse">
            <a:avLst/>
          </a:prstGeom>
          <a:solidFill>
            <a:srgbClr val="FFFFFF">
              <a:alpha val="54660"/>
            </a:srgbClr>
          </a:solid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endParaRPr sz="4800"/>
          </a:p>
        </p:txBody>
      </p:sp>
      <p:grpSp>
        <p:nvGrpSpPr>
          <p:cNvPr id="1918" name="Google Shape;1918;p37"/>
          <p:cNvGrpSpPr/>
          <p:nvPr/>
        </p:nvGrpSpPr>
        <p:grpSpPr>
          <a:xfrm>
            <a:off x="4705972" y="1276712"/>
            <a:ext cx="1135441" cy="1135441"/>
            <a:chOff x="1032921" y="1406188"/>
            <a:chExt cx="1845045" cy="1845045"/>
          </a:xfrm>
        </p:grpSpPr>
        <p:sp>
          <p:nvSpPr>
            <p:cNvPr id="1919" name="Google Shape;1919;p37"/>
            <p:cNvSpPr/>
            <p:nvPr/>
          </p:nvSpPr>
          <p:spPr>
            <a:xfrm>
              <a:off x="1831784" y="1450654"/>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7"/>
            <p:cNvSpPr/>
            <p:nvPr/>
          </p:nvSpPr>
          <p:spPr>
            <a:xfrm>
              <a:off x="1810485" y="1590667"/>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7"/>
            <p:cNvSpPr/>
            <p:nvPr/>
          </p:nvSpPr>
          <p:spPr>
            <a:xfrm>
              <a:off x="1761865" y="1522353"/>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7"/>
            <p:cNvSpPr/>
            <p:nvPr/>
          </p:nvSpPr>
          <p:spPr>
            <a:xfrm>
              <a:off x="1700915" y="1473271"/>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7"/>
            <p:cNvSpPr/>
            <p:nvPr/>
          </p:nvSpPr>
          <p:spPr>
            <a:xfrm>
              <a:off x="1677880" y="1559763"/>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7"/>
            <p:cNvSpPr/>
            <p:nvPr/>
          </p:nvSpPr>
          <p:spPr>
            <a:xfrm>
              <a:off x="1652361" y="1511187"/>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7"/>
            <p:cNvSpPr/>
            <p:nvPr/>
          </p:nvSpPr>
          <p:spPr>
            <a:xfrm>
              <a:off x="1907461" y="1406188"/>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7"/>
            <p:cNvSpPr/>
            <p:nvPr/>
          </p:nvSpPr>
          <p:spPr>
            <a:xfrm>
              <a:off x="1962850" y="1450654"/>
              <a:ext cx="117044"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7"/>
            <p:cNvSpPr/>
            <p:nvPr/>
          </p:nvSpPr>
          <p:spPr>
            <a:xfrm>
              <a:off x="1979225" y="1590667"/>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7"/>
            <p:cNvSpPr/>
            <p:nvPr/>
          </p:nvSpPr>
          <p:spPr>
            <a:xfrm>
              <a:off x="2075959" y="1522353"/>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7"/>
            <p:cNvSpPr/>
            <p:nvPr/>
          </p:nvSpPr>
          <p:spPr>
            <a:xfrm>
              <a:off x="2046308" y="1473271"/>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7"/>
            <p:cNvSpPr/>
            <p:nvPr/>
          </p:nvSpPr>
          <p:spPr>
            <a:xfrm>
              <a:off x="2122777" y="1559763"/>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7"/>
            <p:cNvSpPr/>
            <p:nvPr/>
          </p:nvSpPr>
          <p:spPr>
            <a:xfrm>
              <a:off x="1944123" y="1511187"/>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7"/>
            <p:cNvSpPr/>
            <p:nvPr/>
          </p:nvSpPr>
          <p:spPr>
            <a:xfrm>
              <a:off x="1955817" y="1406188"/>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7"/>
            <p:cNvSpPr/>
            <p:nvPr/>
          </p:nvSpPr>
          <p:spPr>
            <a:xfrm>
              <a:off x="1263073" y="1761979"/>
              <a:ext cx="170081" cy="54576"/>
            </a:xfrm>
            <a:custGeom>
              <a:avLst/>
              <a:gdLst/>
              <a:ahLst/>
              <a:cxnLst/>
              <a:rect l="l" t="t" r="r" b="b"/>
              <a:pathLst>
                <a:path w="7738" h="2483" extrusionOk="0">
                  <a:moveTo>
                    <a:pt x="2604" y="0"/>
                  </a:moveTo>
                  <a:cubicBezTo>
                    <a:pt x="1730" y="0"/>
                    <a:pt x="863" y="256"/>
                    <a:pt x="0" y="815"/>
                  </a:cubicBezTo>
                  <a:cubicBezTo>
                    <a:pt x="172" y="1992"/>
                    <a:pt x="819" y="2288"/>
                    <a:pt x="1635" y="2288"/>
                  </a:cubicBezTo>
                  <a:cubicBezTo>
                    <a:pt x="2000" y="2288"/>
                    <a:pt x="2399" y="2229"/>
                    <a:pt x="2804" y="2163"/>
                  </a:cubicBezTo>
                  <a:cubicBezTo>
                    <a:pt x="3380" y="2069"/>
                    <a:pt x="3943" y="2032"/>
                    <a:pt x="4472" y="2032"/>
                  </a:cubicBezTo>
                  <a:cubicBezTo>
                    <a:pt x="6321" y="2032"/>
                    <a:pt x="7738" y="2483"/>
                    <a:pt x="7738" y="2483"/>
                  </a:cubicBezTo>
                  <a:cubicBezTo>
                    <a:pt x="5987" y="942"/>
                    <a:pt x="4283"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7"/>
            <p:cNvSpPr/>
            <p:nvPr/>
          </p:nvSpPr>
          <p:spPr>
            <a:xfrm>
              <a:off x="1339344" y="1855789"/>
              <a:ext cx="115659" cy="79678"/>
            </a:xfrm>
            <a:custGeom>
              <a:avLst/>
              <a:gdLst/>
              <a:ahLst/>
              <a:cxnLst/>
              <a:rect l="l" t="t" r="r" b="b"/>
              <a:pathLst>
                <a:path w="5262" h="3625" extrusionOk="0">
                  <a:moveTo>
                    <a:pt x="3563" y="0"/>
                  </a:moveTo>
                  <a:cubicBezTo>
                    <a:pt x="2830" y="0"/>
                    <a:pt x="2076" y="151"/>
                    <a:pt x="1499" y="593"/>
                  </a:cubicBezTo>
                  <a:cubicBezTo>
                    <a:pt x="1" y="1768"/>
                    <a:pt x="959" y="3625"/>
                    <a:pt x="1474" y="3625"/>
                  </a:cubicBezTo>
                  <a:cubicBezTo>
                    <a:pt x="1581" y="3625"/>
                    <a:pt x="1669" y="3545"/>
                    <a:pt x="1712" y="3361"/>
                  </a:cubicBezTo>
                  <a:cubicBezTo>
                    <a:pt x="2245" y="806"/>
                    <a:pt x="5261" y="238"/>
                    <a:pt x="5261" y="238"/>
                  </a:cubicBezTo>
                  <a:cubicBezTo>
                    <a:pt x="4790" y="108"/>
                    <a:pt x="4184" y="0"/>
                    <a:pt x="35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7"/>
            <p:cNvSpPr/>
            <p:nvPr/>
          </p:nvSpPr>
          <p:spPr>
            <a:xfrm>
              <a:off x="1261556" y="1849305"/>
              <a:ext cx="64731" cy="62621"/>
            </a:xfrm>
            <a:custGeom>
              <a:avLst/>
              <a:gdLst/>
              <a:ahLst/>
              <a:cxnLst/>
              <a:rect l="l" t="t" r="r" b="b"/>
              <a:pathLst>
                <a:path w="2945" h="2849" extrusionOk="0">
                  <a:moveTo>
                    <a:pt x="2057" y="1"/>
                  </a:moveTo>
                  <a:lnTo>
                    <a:pt x="1311" y="249"/>
                  </a:lnTo>
                  <a:lnTo>
                    <a:pt x="815" y="710"/>
                  </a:lnTo>
                  <a:cubicBezTo>
                    <a:pt x="0" y="1416"/>
                    <a:pt x="577" y="2848"/>
                    <a:pt x="1734" y="2848"/>
                  </a:cubicBezTo>
                  <a:cubicBezTo>
                    <a:pt x="2090" y="2848"/>
                    <a:pt x="2502" y="2713"/>
                    <a:pt x="2944" y="2379"/>
                  </a:cubicBezTo>
                  <a:lnTo>
                    <a:pt x="2944" y="2379"/>
                  </a:lnTo>
                  <a:cubicBezTo>
                    <a:pt x="2861" y="2422"/>
                    <a:pt x="2774" y="2442"/>
                    <a:pt x="2685" y="2442"/>
                  </a:cubicBezTo>
                  <a:cubicBezTo>
                    <a:pt x="1822" y="2442"/>
                    <a:pt x="802" y="580"/>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7"/>
            <p:cNvSpPr/>
            <p:nvPr/>
          </p:nvSpPr>
          <p:spPr>
            <a:xfrm>
              <a:off x="1180011" y="1834491"/>
              <a:ext cx="153289" cy="86140"/>
            </a:xfrm>
            <a:custGeom>
              <a:avLst/>
              <a:gdLst/>
              <a:ahLst/>
              <a:cxnLst/>
              <a:rect l="l" t="t" r="r" b="b"/>
              <a:pathLst>
                <a:path w="6974" h="3919" extrusionOk="0">
                  <a:moveTo>
                    <a:pt x="6974" y="0"/>
                  </a:moveTo>
                  <a:cubicBezTo>
                    <a:pt x="4621" y="341"/>
                    <a:pt x="1646" y="2761"/>
                    <a:pt x="501" y="2761"/>
                  </a:cubicBezTo>
                  <a:cubicBezTo>
                    <a:pt x="334" y="2761"/>
                    <a:pt x="205" y="2709"/>
                    <a:pt x="123" y="2591"/>
                  </a:cubicBezTo>
                  <a:lnTo>
                    <a:pt x="123" y="2591"/>
                  </a:lnTo>
                  <a:cubicBezTo>
                    <a:pt x="1" y="3230"/>
                    <a:pt x="523" y="3919"/>
                    <a:pt x="1198" y="3919"/>
                  </a:cubicBezTo>
                  <a:cubicBezTo>
                    <a:pt x="1499" y="3919"/>
                    <a:pt x="1829" y="3782"/>
                    <a:pt x="2147" y="3443"/>
                  </a:cubicBezTo>
                  <a:cubicBezTo>
                    <a:pt x="3176" y="2343"/>
                    <a:pt x="3211" y="1917"/>
                    <a:pt x="4134" y="1420"/>
                  </a:cubicBezTo>
                  <a:cubicBezTo>
                    <a:pt x="5021" y="923"/>
                    <a:pt x="5802" y="462"/>
                    <a:pt x="5802" y="462"/>
                  </a:cubicBezTo>
                  <a:lnTo>
                    <a:pt x="6441" y="213"/>
                  </a:lnTo>
                  <a:lnTo>
                    <a:pt x="697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7"/>
            <p:cNvSpPr/>
            <p:nvPr/>
          </p:nvSpPr>
          <p:spPr>
            <a:xfrm>
              <a:off x="1233554" y="1924609"/>
              <a:ext cx="102097" cy="75281"/>
            </a:xfrm>
            <a:custGeom>
              <a:avLst/>
              <a:gdLst/>
              <a:ahLst/>
              <a:cxnLst/>
              <a:rect l="l" t="t" r="r" b="b"/>
              <a:pathLst>
                <a:path w="4645" h="3425" extrusionOk="0">
                  <a:moveTo>
                    <a:pt x="2606" y="0"/>
                  </a:moveTo>
                  <a:cubicBezTo>
                    <a:pt x="2136" y="0"/>
                    <a:pt x="1650" y="152"/>
                    <a:pt x="1201" y="550"/>
                  </a:cubicBezTo>
                  <a:cubicBezTo>
                    <a:pt x="1" y="1607"/>
                    <a:pt x="527" y="3425"/>
                    <a:pt x="1815" y="3425"/>
                  </a:cubicBezTo>
                  <a:cubicBezTo>
                    <a:pt x="2127" y="3425"/>
                    <a:pt x="2483" y="3318"/>
                    <a:pt x="2869" y="3070"/>
                  </a:cubicBezTo>
                  <a:lnTo>
                    <a:pt x="2869" y="3070"/>
                  </a:lnTo>
                  <a:cubicBezTo>
                    <a:pt x="2810" y="3083"/>
                    <a:pt x="2751" y="3089"/>
                    <a:pt x="2693" y="3089"/>
                  </a:cubicBezTo>
                  <a:cubicBezTo>
                    <a:pt x="1805" y="3089"/>
                    <a:pt x="1058" y="1640"/>
                    <a:pt x="2124" y="940"/>
                  </a:cubicBezTo>
                  <a:cubicBezTo>
                    <a:pt x="2550" y="621"/>
                    <a:pt x="3473" y="514"/>
                    <a:pt x="3473" y="514"/>
                  </a:cubicBezTo>
                  <a:lnTo>
                    <a:pt x="4218" y="905"/>
                  </a:lnTo>
                  <a:lnTo>
                    <a:pt x="4644" y="905"/>
                  </a:lnTo>
                  <a:cubicBezTo>
                    <a:pt x="4213" y="474"/>
                    <a:pt x="3436" y="0"/>
                    <a:pt x="2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7"/>
            <p:cNvSpPr/>
            <p:nvPr/>
          </p:nvSpPr>
          <p:spPr>
            <a:xfrm>
              <a:off x="1196759" y="1822643"/>
              <a:ext cx="278531" cy="226658"/>
            </a:xfrm>
            <a:custGeom>
              <a:avLst/>
              <a:gdLst/>
              <a:ahLst/>
              <a:cxnLst/>
              <a:rect l="l" t="t" r="r" b="b"/>
              <a:pathLst>
                <a:path w="12672" h="10312" extrusionOk="0">
                  <a:moveTo>
                    <a:pt x="9552" y="0"/>
                  </a:moveTo>
                  <a:cubicBezTo>
                    <a:pt x="5068" y="0"/>
                    <a:pt x="2171" y="2459"/>
                    <a:pt x="1278" y="3875"/>
                  </a:cubicBezTo>
                  <a:cubicBezTo>
                    <a:pt x="0" y="5899"/>
                    <a:pt x="249" y="8241"/>
                    <a:pt x="1846" y="9554"/>
                  </a:cubicBezTo>
                  <a:cubicBezTo>
                    <a:pt x="2445" y="10059"/>
                    <a:pt x="3185" y="10312"/>
                    <a:pt x="3965" y="10312"/>
                  </a:cubicBezTo>
                  <a:cubicBezTo>
                    <a:pt x="4063" y="10312"/>
                    <a:pt x="4161" y="10308"/>
                    <a:pt x="4259" y="10300"/>
                  </a:cubicBezTo>
                  <a:cubicBezTo>
                    <a:pt x="5005" y="10229"/>
                    <a:pt x="5715" y="9874"/>
                    <a:pt x="6247" y="9341"/>
                  </a:cubicBezTo>
                  <a:cubicBezTo>
                    <a:pt x="6318" y="9270"/>
                    <a:pt x="6389" y="9199"/>
                    <a:pt x="6460" y="9093"/>
                  </a:cubicBezTo>
                  <a:cubicBezTo>
                    <a:pt x="7418" y="7957"/>
                    <a:pt x="7241" y="6289"/>
                    <a:pt x="6105" y="5331"/>
                  </a:cubicBezTo>
                  <a:cubicBezTo>
                    <a:pt x="5707" y="5009"/>
                    <a:pt x="5224" y="4853"/>
                    <a:pt x="4739" y="4853"/>
                  </a:cubicBezTo>
                  <a:cubicBezTo>
                    <a:pt x="4101" y="4853"/>
                    <a:pt x="3461" y="5125"/>
                    <a:pt x="3017" y="5650"/>
                  </a:cubicBezTo>
                  <a:lnTo>
                    <a:pt x="3372" y="5934"/>
                  </a:lnTo>
                  <a:cubicBezTo>
                    <a:pt x="3713" y="5513"/>
                    <a:pt x="4214" y="5295"/>
                    <a:pt x="4719" y="5295"/>
                  </a:cubicBezTo>
                  <a:cubicBezTo>
                    <a:pt x="5107" y="5295"/>
                    <a:pt x="5497" y="5424"/>
                    <a:pt x="5821" y="5686"/>
                  </a:cubicBezTo>
                  <a:cubicBezTo>
                    <a:pt x="6744" y="6466"/>
                    <a:pt x="6886" y="7886"/>
                    <a:pt x="6105" y="8809"/>
                  </a:cubicBezTo>
                  <a:cubicBezTo>
                    <a:pt x="5644" y="9412"/>
                    <a:pt x="4969" y="9767"/>
                    <a:pt x="4188" y="9838"/>
                  </a:cubicBezTo>
                  <a:cubicBezTo>
                    <a:pt x="4095" y="9847"/>
                    <a:pt x="4003" y="9852"/>
                    <a:pt x="3911" y="9852"/>
                  </a:cubicBezTo>
                  <a:cubicBezTo>
                    <a:pt x="3267" y="9852"/>
                    <a:pt x="2658" y="9634"/>
                    <a:pt x="2130" y="9199"/>
                  </a:cubicBezTo>
                  <a:cubicBezTo>
                    <a:pt x="462" y="7851"/>
                    <a:pt x="710" y="5686"/>
                    <a:pt x="1668" y="4124"/>
                  </a:cubicBezTo>
                  <a:cubicBezTo>
                    <a:pt x="2531" y="2719"/>
                    <a:pt x="4744" y="451"/>
                    <a:pt x="9913" y="451"/>
                  </a:cubicBezTo>
                  <a:cubicBezTo>
                    <a:pt x="10487" y="451"/>
                    <a:pt x="11099" y="479"/>
                    <a:pt x="11748" y="539"/>
                  </a:cubicBezTo>
                  <a:lnTo>
                    <a:pt x="11819" y="1072"/>
                  </a:lnTo>
                  <a:lnTo>
                    <a:pt x="12671" y="1178"/>
                  </a:lnTo>
                  <a:lnTo>
                    <a:pt x="12565" y="326"/>
                  </a:lnTo>
                  <a:lnTo>
                    <a:pt x="11677" y="184"/>
                  </a:lnTo>
                  <a:lnTo>
                    <a:pt x="11713" y="184"/>
                  </a:lnTo>
                  <a:cubicBezTo>
                    <a:pt x="10957" y="57"/>
                    <a:pt x="10236" y="0"/>
                    <a:pt x="9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7"/>
            <p:cNvSpPr/>
            <p:nvPr/>
          </p:nvSpPr>
          <p:spPr>
            <a:xfrm>
              <a:off x="1294263" y="1676125"/>
              <a:ext cx="78051" cy="81919"/>
            </a:xfrm>
            <a:custGeom>
              <a:avLst/>
              <a:gdLst/>
              <a:ahLst/>
              <a:cxnLst/>
              <a:rect l="l" t="t" r="r" b="b"/>
              <a:pathLst>
                <a:path w="3551" h="3727" extrusionOk="0">
                  <a:moveTo>
                    <a:pt x="427" y="0"/>
                  </a:moveTo>
                  <a:lnTo>
                    <a:pt x="427" y="0"/>
                  </a:lnTo>
                  <a:cubicBezTo>
                    <a:pt x="320" y="213"/>
                    <a:pt x="817" y="1420"/>
                    <a:pt x="1101" y="1597"/>
                  </a:cubicBezTo>
                  <a:cubicBezTo>
                    <a:pt x="1083" y="1594"/>
                    <a:pt x="1064" y="1592"/>
                    <a:pt x="1045" y="1592"/>
                  </a:cubicBezTo>
                  <a:cubicBezTo>
                    <a:pt x="696" y="1592"/>
                    <a:pt x="237" y="2193"/>
                    <a:pt x="1" y="2698"/>
                  </a:cubicBezTo>
                  <a:cubicBezTo>
                    <a:pt x="1" y="2698"/>
                    <a:pt x="64" y="2692"/>
                    <a:pt x="181" y="2692"/>
                  </a:cubicBezTo>
                  <a:cubicBezTo>
                    <a:pt x="660" y="2692"/>
                    <a:pt x="2036" y="2784"/>
                    <a:pt x="3550" y="3727"/>
                  </a:cubicBezTo>
                  <a:cubicBezTo>
                    <a:pt x="3550" y="3727"/>
                    <a:pt x="2769" y="2982"/>
                    <a:pt x="2095" y="2556"/>
                  </a:cubicBezTo>
                  <a:cubicBezTo>
                    <a:pt x="1581" y="2242"/>
                    <a:pt x="1641" y="1882"/>
                    <a:pt x="2016" y="1882"/>
                  </a:cubicBezTo>
                  <a:cubicBezTo>
                    <a:pt x="2108" y="1882"/>
                    <a:pt x="2218" y="1903"/>
                    <a:pt x="2343" y="1952"/>
                  </a:cubicBezTo>
                  <a:lnTo>
                    <a:pt x="4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7"/>
            <p:cNvSpPr/>
            <p:nvPr/>
          </p:nvSpPr>
          <p:spPr>
            <a:xfrm>
              <a:off x="1371500" y="1635550"/>
              <a:ext cx="72578" cy="170081"/>
            </a:xfrm>
            <a:custGeom>
              <a:avLst/>
              <a:gdLst/>
              <a:ahLst/>
              <a:cxnLst/>
              <a:rect l="l" t="t" r="r" b="b"/>
              <a:pathLst>
                <a:path w="3302" h="7738" extrusionOk="0">
                  <a:moveTo>
                    <a:pt x="1633" y="0"/>
                  </a:moveTo>
                  <a:cubicBezTo>
                    <a:pt x="1" y="2520"/>
                    <a:pt x="959" y="5076"/>
                    <a:pt x="3266" y="7738"/>
                  </a:cubicBezTo>
                  <a:cubicBezTo>
                    <a:pt x="3266" y="7738"/>
                    <a:pt x="2556" y="5395"/>
                    <a:pt x="2982" y="2804"/>
                  </a:cubicBezTo>
                  <a:cubicBezTo>
                    <a:pt x="3195" y="1491"/>
                    <a:pt x="3302" y="284"/>
                    <a:pt x="1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7"/>
            <p:cNvSpPr/>
            <p:nvPr/>
          </p:nvSpPr>
          <p:spPr>
            <a:xfrm>
              <a:off x="1477598" y="1727074"/>
              <a:ext cx="95283" cy="100405"/>
            </a:xfrm>
            <a:custGeom>
              <a:avLst/>
              <a:gdLst/>
              <a:ahLst/>
              <a:cxnLst/>
              <a:rect l="l" t="t" r="r" b="b"/>
              <a:pathLst>
                <a:path w="4335" h="4568" extrusionOk="0">
                  <a:moveTo>
                    <a:pt x="2407" y="1"/>
                  </a:moveTo>
                  <a:cubicBezTo>
                    <a:pt x="1883" y="1"/>
                    <a:pt x="1310" y="208"/>
                    <a:pt x="853" y="805"/>
                  </a:cubicBezTo>
                  <a:cubicBezTo>
                    <a:pt x="1" y="1906"/>
                    <a:pt x="178" y="3538"/>
                    <a:pt x="498" y="4568"/>
                  </a:cubicBezTo>
                  <a:cubicBezTo>
                    <a:pt x="498" y="4568"/>
                    <a:pt x="1030" y="1586"/>
                    <a:pt x="3621" y="1018"/>
                  </a:cubicBezTo>
                  <a:cubicBezTo>
                    <a:pt x="4334" y="852"/>
                    <a:pt x="3471" y="1"/>
                    <a:pt x="2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7"/>
            <p:cNvSpPr/>
            <p:nvPr/>
          </p:nvSpPr>
          <p:spPr>
            <a:xfrm>
              <a:off x="1476829" y="1643572"/>
              <a:ext cx="75787" cy="55961"/>
            </a:xfrm>
            <a:custGeom>
              <a:avLst/>
              <a:gdLst/>
              <a:ahLst/>
              <a:cxnLst/>
              <a:rect l="l" t="t" r="r" b="b"/>
              <a:pathLst>
                <a:path w="3448" h="2546" extrusionOk="0">
                  <a:moveTo>
                    <a:pt x="1547" y="0"/>
                  </a:moveTo>
                  <a:cubicBezTo>
                    <a:pt x="1241" y="0"/>
                    <a:pt x="938" y="118"/>
                    <a:pt x="710" y="381"/>
                  </a:cubicBezTo>
                  <a:lnTo>
                    <a:pt x="213" y="878"/>
                  </a:lnTo>
                  <a:lnTo>
                    <a:pt x="0" y="1623"/>
                  </a:lnTo>
                  <a:cubicBezTo>
                    <a:pt x="194" y="1214"/>
                    <a:pt x="528" y="1053"/>
                    <a:pt x="888" y="1053"/>
                  </a:cubicBezTo>
                  <a:cubicBezTo>
                    <a:pt x="1714" y="1053"/>
                    <a:pt x="2675" y="1903"/>
                    <a:pt x="2378" y="2546"/>
                  </a:cubicBezTo>
                  <a:cubicBezTo>
                    <a:pt x="3448" y="1102"/>
                    <a:pt x="2483" y="0"/>
                    <a:pt x="1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7"/>
            <p:cNvSpPr/>
            <p:nvPr/>
          </p:nvSpPr>
          <p:spPr>
            <a:xfrm>
              <a:off x="1461223" y="1554795"/>
              <a:ext cx="98998" cy="151772"/>
            </a:xfrm>
            <a:custGeom>
              <a:avLst/>
              <a:gdLst/>
              <a:ahLst/>
              <a:cxnLst/>
              <a:rect l="l" t="t" r="r" b="b"/>
              <a:pathLst>
                <a:path w="4504" h="6905" extrusionOk="0">
                  <a:moveTo>
                    <a:pt x="2817" y="1"/>
                  </a:moveTo>
                  <a:cubicBezTo>
                    <a:pt x="2753" y="1"/>
                    <a:pt x="2690" y="7"/>
                    <a:pt x="2627" y="19"/>
                  </a:cubicBezTo>
                  <a:cubicBezTo>
                    <a:pt x="3550" y="693"/>
                    <a:pt x="426" y="4171"/>
                    <a:pt x="0" y="6904"/>
                  </a:cubicBezTo>
                  <a:lnTo>
                    <a:pt x="249" y="6372"/>
                  </a:lnTo>
                  <a:lnTo>
                    <a:pt x="497" y="5698"/>
                  </a:lnTo>
                  <a:cubicBezTo>
                    <a:pt x="497" y="5698"/>
                    <a:pt x="923" y="4917"/>
                    <a:pt x="1456" y="4029"/>
                  </a:cubicBezTo>
                  <a:cubicBezTo>
                    <a:pt x="1953" y="3142"/>
                    <a:pt x="2378" y="3107"/>
                    <a:pt x="3479" y="2077"/>
                  </a:cubicBezTo>
                  <a:cubicBezTo>
                    <a:pt x="4504" y="1085"/>
                    <a:pt x="3680" y="1"/>
                    <a:pt x="2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7"/>
            <p:cNvSpPr/>
            <p:nvPr/>
          </p:nvSpPr>
          <p:spPr>
            <a:xfrm>
              <a:off x="1540021" y="1618054"/>
              <a:ext cx="98844" cy="90074"/>
            </a:xfrm>
            <a:custGeom>
              <a:avLst/>
              <a:gdLst/>
              <a:ahLst/>
              <a:cxnLst/>
              <a:rect l="l" t="t" r="r" b="b"/>
              <a:pathLst>
                <a:path w="4497" h="4098" extrusionOk="0">
                  <a:moveTo>
                    <a:pt x="2534" y="0"/>
                  </a:moveTo>
                  <a:cubicBezTo>
                    <a:pt x="2043" y="0"/>
                    <a:pt x="1514" y="210"/>
                    <a:pt x="1100" y="690"/>
                  </a:cubicBezTo>
                  <a:cubicBezTo>
                    <a:pt x="0" y="1932"/>
                    <a:pt x="781" y="3423"/>
                    <a:pt x="1420" y="4097"/>
                  </a:cubicBezTo>
                  <a:lnTo>
                    <a:pt x="1455" y="3671"/>
                  </a:lnTo>
                  <a:lnTo>
                    <a:pt x="1029" y="2926"/>
                  </a:lnTo>
                  <a:cubicBezTo>
                    <a:pt x="1029" y="2926"/>
                    <a:pt x="1171" y="2039"/>
                    <a:pt x="1491" y="1577"/>
                  </a:cubicBezTo>
                  <a:cubicBezTo>
                    <a:pt x="1735" y="1217"/>
                    <a:pt x="2071" y="1070"/>
                    <a:pt x="2404" y="1070"/>
                  </a:cubicBezTo>
                  <a:cubicBezTo>
                    <a:pt x="3088" y="1070"/>
                    <a:pt x="3764" y="1690"/>
                    <a:pt x="3620" y="2358"/>
                  </a:cubicBezTo>
                  <a:cubicBezTo>
                    <a:pt x="4496" y="996"/>
                    <a:pt x="3604" y="0"/>
                    <a:pt x="2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7"/>
            <p:cNvSpPr/>
            <p:nvPr/>
          </p:nvSpPr>
          <p:spPr>
            <a:xfrm>
              <a:off x="1433132" y="1579720"/>
              <a:ext cx="244989" cy="268837"/>
            </a:xfrm>
            <a:custGeom>
              <a:avLst/>
              <a:gdLst/>
              <a:ahLst/>
              <a:cxnLst/>
              <a:rect l="l" t="t" r="r" b="b"/>
              <a:pathLst>
                <a:path w="11146" h="12231" extrusionOk="0">
                  <a:moveTo>
                    <a:pt x="7338" y="0"/>
                  </a:moveTo>
                  <a:cubicBezTo>
                    <a:pt x="6455" y="0"/>
                    <a:pt x="5523" y="265"/>
                    <a:pt x="4650" y="801"/>
                  </a:cubicBezTo>
                  <a:cubicBezTo>
                    <a:pt x="2982" y="1831"/>
                    <a:pt x="1" y="5522"/>
                    <a:pt x="959" y="11236"/>
                  </a:cubicBezTo>
                  <a:lnTo>
                    <a:pt x="1065" y="12088"/>
                  </a:lnTo>
                  <a:lnTo>
                    <a:pt x="1953" y="12230"/>
                  </a:lnTo>
                  <a:lnTo>
                    <a:pt x="1811" y="11343"/>
                  </a:lnTo>
                  <a:lnTo>
                    <a:pt x="1278" y="11272"/>
                  </a:lnTo>
                  <a:cubicBezTo>
                    <a:pt x="711" y="4812"/>
                    <a:pt x="3337" y="2150"/>
                    <a:pt x="4899" y="1192"/>
                  </a:cubicBezTo>
                  <a:cubicBezTo>
                    <a:pt x="5625" y="736"/>
                    <a:pt x="6504" y="449"/>
                    <a:pt x="7371" y="449"/>
                  </a:cubicBezTo>
                  <a:cubicBezTo>
                    <a:pt x="8326" y="449"/>
                    <a:pt x="9267" y="797"/>
                    <a:pt x="9974" y="1653"/>
                  </a:cubicBezTo>
                  <a:cubicBezTo>
                    <a:pt x="10436" y="2257"/>
                    <a:pt x="10684" y="3002"/>
                    <a:pt x="10613" y="3747"/>
                  </a:cubicBezTo>
                  <a:cubicBezTo>
                    <a:pt x="10542" y="4493"/>
                    <a:pt x="10152" y="5167"/>
                    <a:pt x="9584" y="5664"/>
                  </a:cubicBezTo>
                  <a:cubicBezTo>
                    <a:pt x="9164" y="5990"/>
                    <a:pt x="8664" y="6153"/>
                    <a:pt x="8168" y="6153"/>
                  </a:cubicBezTo>
                  <a:cubicBezTo>
                    <a:pt x="7530" y="6153"/>
                    <a:pt x="6900" y="5883"/>
                    <a:pt x="6460" y="5344"/>
                  </a:cubicBezTo>
                  <a:cubicBezTo>
                    <a:pt x="5857" y="4599"/>
                    <a:pt x="5963" y="3534"/>
                    <a:pt x="6709" y="2931"/>
                  </a:cubicBezTo>
                  <a:lnTo>
                    <a:pt x="6425" y="2540"/>
                  </a:lnTo>
                  <a:cubicBezTo>
                    <a:pt x="5467" y="3321"/>
                    <a:pt x="5360" y="4706"/>
                    <a:pt x="6105" y="5628"/>
                  </a:cubicBezTo>
                  <a:cubicBezTo>
                    <a:pt x="6630" y="6274"/>
                    <a:pt x="7407" y="6610"/>
                    <a:pt x="8189" y="6610"/>
                  </a:cubicBezTo>
                  <a:cubicBezTo>
                    <a:pt x="8782" y="6610"/>
                    <a:pt x="9378" y="6417"/>
                    <a:pt x="9868" y="6019"/>
                  </a:cubicBezTo>
                  <a:cubicBezTo>
                    <a:pt x="9939" y="5948"/>
                    <a:pt x="10045" y="5841"/>
                    <a:pt x="10116" y="5770"/>
                  </a:cubicBezTo>
                  <a:cubicBezTo>
                    <a:pt x="10648" y="5238"/>
                    <a:pt x="10968" y="4564"/>
                    <a:pt x="11039" y="3783"/>
                  </a:cubicBezTo>
                  <a:cubicBezTo>
                    <a:pt x="11145" y="2895"/>
                    <a:pt x="10861" y="2044"/>
                    <a:pt x="10329" y="1369"/>
                  </a:cubicBezTo>
                  <a:cubicBezTo>
                    <a:pt x="9582" y="461"/>
                    <a:pt x="8503" y="0"/>
                    <a:pt x="7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7"/>
            <p:cNvSpPr/>
            <p:nvPr/>
          </p:nvSpPr>
          <p:spPr>
            <a:xfrm>
              <a:off x="1303626" y="1667531"/>
              <a:ext cx="81172" cy="77260"/>
            </a:xfrm>
            <a:custGeom>
              <a:avLst/>
              <a:gdLst/>
              <a:ahLst/>
              <a:cxnLst/>
              <a:rect l="l" t="t" r="r" b="b"/>
              <a:pathLst>
                <a:path w="3693" h="3515" extrusionOk="0">
                  <a:moveTo>
                    <a:pt x="2698" y="1"/>
                  </a:moveTo>
                  <a:lnTo>
                    <a:pt x="2698" y="1"/>
                  </a:lnTo>
                  <a:cubicBezTo>
                    <a:pt x="2166" y="214"/>
                    <a:pt x="1527" y="711"/>
                    <a:pt x="1563" y="1101"/>
                  </a:cubicBezTo>
                  <a:cubicBezTo>
                    <a:pt x="1402" y="812"/>
                    <a:pt x="396" y="376"/>
                    <a:pt x="76" y="376"/>
                  </a:cubicBezTo>
                  <a:cubicBezTo>
                    <a:pt x="43" y="376"/>
                    <a:pt x="18" y="381"/>
                    <a:pt x="1" y="391"/>
                  </a:cubicBezTo>
                  <a:lnTo>
                    <a:pt x="1917" y="2343"/>
                  </a:lnTo>
                  <a:cubicBezTo>
                    <a:pt x="1772" y="1948"/>
                    <a:pt x="1870" y="1712"/>
                    <a:pt x="2062" y="1712"/>
                  </a:cubicBezTo>
                  <a:cubicBezTo>
                    <a:pt x="2197" y="1712"/>
                    <a:pt x="2380" y="1830"/>
                    <a:pt x="2556" y="2095"/>
                  </a:cubicBezTo>
                  <a:cubicBezTo>
                    <a:pt x="2947" y="2734"/>
                    <a:pt x="3692" y="3514"/>
                    <a:pt x="3692" y="3514"/>
                  </a:cubicBezTo>
                  <a:cubicBezTo>
                    <a:pt x="2556" y="1633"/>
                    <a:pt x="2698" y="1"/>
                    <a:pt x="2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7"/>
            <p:cNvSpPr/>
            <p:nvPr/>
          </p:nvSpPr>
          <p:spPr>
            <a:xfrm>
              <a:off x="1078177" y="2335327"/>
              <a:ext cx="145903" cy="104361"/>
            </a:xfrm>
            <a:custGeom>
              <a:avLst/>
              <a:gdLst/>
              <a:ahLst/>
              <a:cxnLst/>
              <a:rect l="l" t="t" r="r" b="b"/>
              <a:pathLst>
                <a:path w="6638" h="4748" extrusionOk="0">
                  <a:moveTo>
                    <a:pt x="6638" y="1"/>
                  </a:moveTo>
                  <a:lnTo>
                    <a:pt x="6638" y="1"/>
                  </a:lnTo>
                  <a:cubicBezTo>
                    <a:pt x="3088" y="285"/>
                    <a:pt x="604" y="1385"/>
                    <a:pt x="0" y="4331"/>
                  </a:cubicBezTo>
                  <a:cubicBezTo>
                    <a:pt x="410" y="4625"/>
                    <a:pt x="767" y="4748"/>
                    <a:pt x="1086" y="4748"/>
                  </a:cubicBezTo>
                  <a:cubicBezTo>
                    <a:pt x="1844" y="4748"/>
                    <a:pt x="2386" y="4051"/>
                    <a:pt x="2911" y="3301"/>
                  </a:cubicBezTo>
                  <a:cubicBezTo>
                    <a:pt x="4437" y="1172"/>
                    <a:pt x="6638" y="1"/>
                    <a:pt x="6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7"/>
            <p:cNvSpPr/>
            <p:nvPr/>
          </p:nvSpPr>
          <p:spPr>
            <a:xfrm>
              <a:off x="1213816" y="2352493"/>
              <a:ext cx="57851" cy="113153"/>
            </a:xfrm>
            <a:custGeom>
              <a:avLst/>
              <a:gdLst/>
              <a:ahLst/>
              <a:cxnLst/>
              <a:rect l="l" t="t" r="r" b="b"/>
              <a:pathLst>
                <a:path w="2632" h="5148" extrusionOk="0">
                  <a:moveTo>
                    <a:pt x="2632" y="0"/>
                  </a:moveTo>
                  <a:lnTo>
                    <a:pt x="2632" y="0"/>
                  </a:lnTo>
                  <a:cubicBezTo>
                    <a:pt x="1673" y="497"/>
                    <a:pt x="360" y="1527"/>
                    <a:pt x="218" y="2875"/>
                  </a:cubicBezTo>
                  <a:cubicBezTo>
                    <a:pt x="0" y="4424"/>
                    <a:pt x="1334" y="5148"/>
                    <a:pt x="2013" y="5148"/>
                  </a:cubicBezTo>
                  <a:cubicBezTo>
                    <a:pt x="2330" y="5148"/>
                    <a:pt x="2504" y="4990"/>
                    <a:pt x="2312" y="4686"/>
                  </a:cubicBezTo>
                  <a:cubicBezTo>
                    <a:pt x="893" y="2485"/>
                    <a:pt x="2632" y="1"/>
                    <a:pt x="2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7"/>
            <p:cNvSpPr/>
            <p:nvPr/>
          </p:nvSpPr>
          <p:spPr>
            <a:xfrm>
              <a:off x="1148359" y="2448458"/>
              <a:ext cx="60907" cy="57983"/>
            </a:xfrm>
            <a:custGeom>
              <a:avLst/>
              <a:gdLst/>
              <a:ahLst/>
              <a:cxnLst/>
              <a:rect l="l" t="t" r="r" b="b"/>
              <a:pathLst>
                <a:path w="2771" h="2638" extrusionOk="0">
                  <a:moveTo>
                    <a:pt x="463" y="0"/>
                  </a:moveTo>
                  <a:lnTo>
                    <a:pt x="73" y="674"/>
                  </a:lnTo>
                  <a:lnTo>
                    <a:pt x="37" y="1384"/>
                  </a:lnTo>
                  <a:cubicBezTo>
                    <a:pt x="0" y="2121"/>
                    <a:pt x="642" y="2637"/>
                    <a:pt x="1317" y="2637"/>
                  </a:cubicBezTo>
                  <a:cubicBezTo>
                    <a:pt x="1943" y="2637"/>
                    <a:pt x="2599" y="2192"/>
                    <a:pt x="2770" y="1065"/>
                  </a:cubicBezTo>
                  <a:lnTo>
                    <a:pt x="2770" y="1065"/>
                  </a:lnTo>
                  <a:cubicBezTo>
                    <a:pt x="2664" y="1372"/>
                    <a:pt x="2313" y="1514"/>
                    <a:pt x="1912" y="1514"/>
                  </a:cubicBezTo>
                  <a:cubicBezTo>
                    <a:pt x="1110" y="1514"/>
                    <a:pt x="108" y="947"/>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7"/>
            <p:cNvSpPr/>
            <p:nvPr/>
          </p:nvSpPr>
          <p:spPr>
            <a:xfrm>
              <a:off x="1100025" y="2418807"/>
              <a:ext cx="66336" cy="157948"/>
            </a:xfrm>
            <a:custGeom>
              <a:avLst/>
              <a:gdLst/>
              <a:ahLst/>
              <a:cxnLst/>
              <a:rect l="l" t="t" r="r" b="b"/>
              <a:pathLst>
                <a:path w="3018" h="7186" extrusionOk="0">
                  <a:moveTo>
                    <a:pt x="3017" y="0"/>
                  </a:moveTo>
                  <a:lnTo>
                    <a:pt x="3017" y="0"/>
                  </a:lnTo>
                  <a:cubicBezTo>
                    <a:pt x="1415" y="2160"/>
                    <a:pt x="1146" y="6713"/>
                    <a:pt x="62" y="6713"/>
                  </a:cubicBezTo>
                  <a:cubicBezTo>
                    <a:pt x="42" y="6713"/>
                    <a:pt x="21" y="6712"/>
                    <a:pt x="0" y="6708"/>
                  </a:cubicBezTo>
                  <a:lnTo>
                    <a:pt x="0" y="6708"/>
                  </a:lnTo>
                  <a:cubicBezTo>
                    <a:pt x="210" y="7016"/>
                    <a:pt x="579" y="7186"/>
                    <a:pt x="945" y="7186"/>
                  </a:cubicBezTo>
                  <a:cubicBezTo>
                    <a:pt x="1509" y="7186"/>
                    <a:pt x="2066" y="6782"/>
                    <a:pt x="2023" y="5857"/>
                  </a:cubicBezTo>
                  <a:cubicBezTo>
                    <a:pt x="1988" y="4366"/>
                    <a:pt x="1739" y="4047"/>
                    <a:pt x="1988" y="3053"/>
                  </a:cubicBezTo>
                  <a:cubicBezTo>
                    <a:pt x="2272" y="2059"/>
                    <a:pt x="2520" y="1207"/>
                    <a:pt x="2520" y="1207"/>
                  </a:cubicBezTo>
                  <a:lnTo>
                    <a:pt x="2804" y="568"/>
                  </a:lnTo>
                  <a:lnTo>
                    <a:pt x="30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7"/>
            <p:cNvSpPr/>
            <p:nvPr/>
          </p:nvSpPr>
          <p:spPr>
            <a:xfrm>
              <a:off x="1184780" y="2495253"/>
              <a:ext cx="67391" cy="91129"/>
            </a:xfrm>
            <a:custGeom>
              <a:avLst/>
              <a:gdLst/>
              <a:ahLst/>
              <a:cxnLst/>
              <a:rect l="l" t="t" r="r" b="b"/>
              <a:pathLst>
                <a:path w="3066" h="4146" extrusionOk="0">
                  <a:moveTo>
                    <a:pt x="2746" y="1"/>
                  </a:moveTo>
                  <a:cubicBezTo>
                    <a:pt x="1823" y="1"/>
                    <a:pt x="190" y="533"/>
                    <a:pt x="84" y="2166"/>
                  </a:cubicBezTo>
                  <a:cubicBezTo>
                    <a:pt x="1" y="3350"/>
                    <a:pt x="854" y="4145"/>
                    <a:pt x="1683" y="4145"/>
                  </a:cubicBezTo>
                  <a:cubicBezTo>
                    <a:pt x="2270" y="4145"/>
                    <a:pt x="2845" y="3746"/>
                    <a:pt x="3065" y="2805"/>
                  </a:cubicBezTo>
                  <a:lnTo>
                    <a:pt x="3065" y="2805"/>
                  </a:lnTo>
                  <a:cubicBezTo>
                    <a:pt x="2889" y="3075"/>
                    <a:pt x="2576" y="3202"/>
                    <a:pt x="2245" y="3202"/>
                  </a:cubicBezTo>
                  <a:cubicBezTo>
                    <a:pt x="1578" y="3202"/>
                    <a:pt x="841" y="2689"/>
                    <a:pt x="1007" y="1811"/>
                  </a:cubicBezTo>
                  <a:cubicBezTo>
                    <a:pt x="1113" y="1278"/>
                    <a:pt x="1646" y="533"/>
                    <a:pt x="1646" y="533"/>
                  </a:cubicBezTo>
                  <a:lnTo>
                    <a:pt x="2462" y="320"/>
                  </a:lnTo>
                  <a:lnTo>
                    <a:pt x="27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7"/>
            <p:cNvSpPr/>
            <p:nvPr/>
          </p:nvSpPr>
          <p:spPr>
            <a:xfrm>
              <a:off x="1132006" y="2316600"/>
              <a:ext cx="171642" cy="310973"/>
            </a:xfrm>
            <a:custGeom>
              <a:avLst/>
              <a:gdLst/>
              <a:ahLst/>
              <a:cxnLst/>
              <a:rect l="l" t="t" r="r" b="b"/>
              <a:pathLst>
                <a:path w="7809" h="14148" extrusionOk="0">
                  <a:moveTo>
                    <a:pt x="5892" y="1"/>
                  </a:moveTo>
                  <a:lnTo>
                    <a:pt x="5182" y="533"/>
                  </a:lnTo>
                  <a:cubicBezTo>
                    <a:pt x="497" y="3905"/>
                    <a:pt x="0" y="8626"/>
                    <a:pt x="426" y="10542"/>
                  </a:cubicBezTo>
                  <a:cubicBezTo>
                    <a:pt x="925" y="12703"/>
                    <a:pt x="2575" y="14147"/>
                    <a:pt x="4473" y="14147"/>
                  </a:cubicBezTo>
                  <a:cubicBezTo>
                    <a:pt x="4602" y="14147"/>
                    <a:pt x="4732" y="14140"/>
                    <a:pt x="4863" y="14127"/>
                  </a:cubicBezTo>
                  <a:cubicBezTo>
                    <a:pt x="5715" y="14056"/>
                    <a:pt x="6496" y="13630"/>
                    <a:pt x="7063" y="12956"/>
                  </a:cubicBezTo>
                  <a:cubicBezTo>
                    <a:pt x="7560" y="12352"/>
                    <a:pt x="7809" y="11607"/>
                    <a:pt x="7809" y="10862"/>
                  </a:cubicBezTo>
                  <a:cubicBezTo>
                    <a:pt x="7809" y="10755"/>
                    <a:pt x="7809" y="10649"/>
                    <a:pt x="7809" y="10542"/>
                  </a:cubicBezTo>
                  <a:cubicBezTo>
                    <a:pt x="7675" y="9172"/>
                    <a:pt x="6503" y="8116"/>
                    <a:pt x="5122" y="8116"/>
                  </a:cubicBezTo>
                  <a:cubicBezTo>
                    <a:pt x="5036" y="8116"/>
                    <a:pt x="4950" y="8120"/>
                    <a:pt x="4863" y="8129"/>
                  </a:cubicBezTo>
                  <a:cubicBezTo>
                    <a:pt x="3692" y="8271"/>
                    <a:pt x="2804" y="9335"/>
                    <a:pt x="2911" y="10542"/>
                  </a:cubicBezTo>
                  <a:lnTo>
                    <a:pt x="3372" y="10471"/>
                  </a:lnTo>
                  <a:cubicBezTo>
                    <a:pt x="3266" y="9548"/>
                    <a:pt x="3976" y="8697"/>
                    <a:pt x="4934" y="8590"/>
                  </a:cubicBezTo>
                  <a:cubicBezTo>
                    <a:pt x="5000" y="8584"/>
                    <a:pt x="5065" y="8581"/>
                    <a:pt x="5130" y="8581"/>
                  </a:cubicBezTo>
                  <a:cubicBezTo>
                    <a:pt x="6254" y="8581"/>
                    <a:pt x="7213" y="9437"/>
                    <a:pt x="7347" y="10578"/>
                  </a:cubicBezTo>
                  <a:cubicBezTo>
                    <a:pt x="7418" y="11323"/>
                    <a:pt x="7205" y="12068"/>
                    <a:pt x="6709" y="12636"/>
                  </a:cubicBezTo>
                  <a:cubicBezTo>
                    <a:pt x="6247" y="13240"/>
                    <a:pt x="5537" y="13595"/>
                    <a:pt x="4792" y="13666"/>
                  </a:cubicBezTo>
                  <a:cubicBezTo>
                    <a:pt x="4670" y="13678"/>
                    <a:pt x="4551" y="13684"/>
                    <a:pt x="4434" y="13684"/>
                  </a:cubicBezTo>
                  <a:cubicBezTo>
                    <a:pt x="2507" y="13684"/>
                    <a:pt x="1256" y="12075"/>
                    <a:pt x="888" y="10436"/>
                  </a:cubicBezTo>
                  <a:cubicBezTo>
                    <a:pt x="462" y="8626"/>
                    <a:pt x="462" y="4899"/>
                    <a:pt x="5466" y="746"/>
                  </a:cubicBezTo>
                  <a:lnTo>
                    <a:pt x="5892" y="1066"/>
                  </a:lnTo>
                  <a:lnTo>
                    <a:pt x="6567" y="533"/>
                  </a:lnTo>
                  <a:lnTo>
                    <a:pt x="58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7"/>
            <p:cNvSpPr/>
            <p:nvPr/>
          </p:nvSpPr>
          <p:spPr>
            <a:xfrm>
              <a:off x="1032921" y="2328315"/>
              <a:ext cx="106911" cy="48378"/>
            </a:xfrm>
            <a:custGeom>
              <a:avLst/>
              <a:gdLst/>
              <a:ahLst/>
              <a:cxnLst/>
              <a:rect l="l" t="t" r="r" b="b"/>
              <a:pathLst>
                <a:path w="4864" h="2201" extrusionOk="0">
                  <a:moveTo>
                    <a:pt x="1" y="0"/>
                  </a:moveTo>
                  <a:cubicBezTo>
                    <a:pt x="65" y="194"/>
                    <a:pt x="1072" y="653"/>
                    <a:pt x="1519" y="653"/>
                  </a:cubicBezTo>
                  <a:cubicBezTo>
                    <a:pt x="1563" y="653"/>
                    <a:pt x="1602" y="649"/>
                    <a:pt x="1634" y="639"/>
                  </a:cubicBezTo>
                  <a:lnTo>
                    <a:pt x="1634" y="639"/>
                  </a:lnTo>
                  <a:cubicBezTo>
                    <a:pt x="1314" y="852"/>
                    <a:pt x="1421" y="1668"/>
                    <a:pt x="1634" y="2201"/>
                  </a:cubicBezTo>
                  <a:cubicBezTo>
                    <a:pt x="1634" y="2201"/>
                    <a:pt x="2698" y="923"/>
                    <a:pt x="4863" y="426"/>
                  </a:cubicBezTo>
                  <a:lnTo>
                    <a:pt x="4863" y="426"/>
                  </a:lnTo>
                  <a:cubicBezTo>
                    <a:pt x="4863" y="426"/>
                    <a:pt x="3763" y="462"/>
                    <a:pt x="3018" y="604"/>
                  </a:cubicBezTo>
                  <a:cubicBezTo>
                    <a:pt x="2904" y="631"/>
                    <a:pt x="2803" y="643"/>
                    <a:pt x="2716" y="643"/>
                  </a:cubicBezTo>
                  <a:cubicBezTo>
                    <a:pt x="2237" y="643"/>
                    <a:pt x="2193" y="271"/>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7"/>
            <p:cNvSpPr/>
            <p:nvPr/>
          </p:nvSpPr>
          <p:spPr>
            <a:xfrm>
              <a:off x="1078177" y="2216943"/>
              <a:ext cx="145903" cy="104361"/>
            </a:xfrm>
            <a:custGeom>
              <a:avLst/>
              <a:gdLst/>
              <a:ahLst/>
              <a:cxnLst/>
              <a:rect l="l" t="t" r="r" b="b"/>
              <a:pathLst>
                <a:path w="6638" h="4748" extrusionOk="0">
                  <a:moveTo>
                    <a:pt x="1086" y="0"/>
                  </a:moveTo>
                  <a:cubicBezTo>
                    <a:pt x="767" y="0"/>
                    <a:pt x="410" y="123"/>
                    <a:pt x="0" y="418"/>
                  </a:cubicBezTo>
                  <a:cubicBezTo>
                    <a:pt x="604" y="3364"/>
                    <a:pt x="3088" y="4499"/>
                    <a:pt x="6638" y="4748"/>
                  </a:cubicBezTo>
                  <a:cubicBezTo>
                    <a:pt x="6638" y="4748"/>
                    <a:pt x="4437" y="3612"/>
                    <a:pt x="2911" y="1447"/>
                  </a:cubicBezTo>
                  <a:cubicBezTo>
                    <a:pt x="2386" y="697"/>
                    <a:pt x="1844" y="0"/>
                    <a:pt x="1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7"/>
            <p:cNvSpPr/>
            <p:nvPr/>
          </p:nvSpPr>
          <p:spPr>
            <a:xfrm>
              <a:off x="1213816" y="2190984"/>
              <a:ext cx="57851" cy="113944"/>
            </a:xfrm>
            <a:custGeom>
              <a:avLst/>
              <a:gdLst/>
              <a:ahLst/>
              <a:cxnLst/>
              <a:rect l="l" t="t" r="r" b="b"/>
              <a:pathLst>
                <a:path w="2632" h="5184" extrusionOk="0">
                  <a:moveTo>
                    <a:pt x="2013" y="0"/>
                  </a:moveTo>
                  <a:cubicBezTo>
                    <a:pt x="1334" y="0"/>
                    <a:pt x="0" y="724"/>
                    <a:pt x="218" y="2273"/>
                  </a:cubicBezTo>
                  <a:cubicBezTo>
                    <a:pt x="360" y="3622"/>
                    <a:pt x="1673" y="4651"/>
                    <a:pt x="2632" y="5183"/>
                  </a:cubicBezTo>
                  <a:cubicBezTo>
                    <a:pt x="2632" y="5183"/>
                    <a:pt x="892" y="2663"/>
                    <a:pt x="2312" y="463"/>
                  </a:cubicBezTo>
                  <a:cubicBezTo>
                    <a:pt x="2504" y="158"/>
                    <a:pt x="2330" y="0"/>
                    <a:pt x="2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7"/>
            <p:cNvSpPr/>
            <p:nvPr/>
          </p:nvSpPr>
          <p:spPr>
            <a:xfrm>
              <a:off x="1148359" y="2150893"/>
              <a:ext cx="60907" cy="57302"/>
            </a:xfrm>
            <a:custGeom>
              <a:avLst/>
              <a:gdLst/>
              <a:ahLst/>
              <a:cxnLst/>
              <a:rect l="l" t="t" r="r" b="b"/>
              <a:pathLst>
                <a:path w="2771" h="2607" extrusionOk="0">
                  <a:moveTo>
                    <a:pt x="1308" y="0"/>
                  </a:moveTo>
                  <a:cubicBezTo>
                    <a:pt x="636" y="0"/>
                    <a:pt x="1" y="507"/>
                    <a:pt x="37" y="1222"/>
                  </a:cubicBezTo>
                  <a:lnTo>
                    <a:pt x="73" y="1932"/>
                  </a:lnTo>
                  <a:lnTo>
                    <a:pt x="463" y="2606"/>
                  </a:lnTo>
                  <a:cubicBezTo>
                    <a:pt x="111" y="1668"/>
                    <a:pt x="1092" y="1102"/>
                    <a:pt x="1890" y="1102"/>
                  </a:cubicBezTo>
                  <a:cubicBezTo>
                    <a:pt x="2300" y="1102"/>
                    <a:pt x="2662" y="1252"/>
                    <a:pt x="2770" y="1577"/>
                  </a:cubicBezTo>
                  <a:cubicBezTo>
                    <a:pt x="2599" y="444"/>
                    <a:pt x="1937" y="0"/>
                    <a:pt x="1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7"/>
            <p:cNvSpPr/>
            <p:nvPr/>
          </p:nvSpPr>
          <p:spPr>
            <a:xfrm>
              <a:off x="1100025" y="2079875"/>
              <a:ext cx="66336" cy="157948"/>
            </a:xfrm>
            <a:custGeom>
              <a:avLst/>
              <a:gdLst/>
              <a:ahLst/>
              <a:cxnLst/>
              <a:rect l="l" t="t" r="r" b="b"/>
              <a:pathLst>
                <a:path w="3018" h="7186" extrusionOk="0">
                  <a:moveTo>
                    <a:pt x="945" y="1"/>
                  </a:moveTo>
                  <a:cubicBezTo>
                    <a:pt x="579" y="1"/>
                    <a:pt x="210" y="171"/>
                    <a:pt x="0" y="478"/>
                  </a:cubicBezTo>
                  <a:cubicBezTo>
                    <a:pt x="21" y="475"/>
                    <a:pt x="42" y="473"/>
                    <a:pt x="62" y="473"/>
                  </a:cubicBezTo>
                  <a:cubicBezTo>
                    <a:pt x="1146" y="473"/>
                    <a:pt x="1415" y="5026"/>
                    <a:pt x="3017" y="7186"/>
                  </a:cubicBezTo>
                  <a:lnTo>
                    <a:pt x="2804" y="6654"/>
                  </a:lnTo>
                  <a:lnTo>
                    <a:pt x="2520" y="6015"/>
                  </a:lnTo>
                  <a:cubicBezTo>
                    <a:pt x="2520" y="6015"/>
                    <a:pt x="2272" y="5163"/>
                    <a:pt x="1988" y="4134"/>
                  </a:cubicBezTo>
                  <a:cubicBezTo>
                    <a:pt x="1739" y="3140"/>
                    <a:pt x="1988" y="2856"/>
                    <a:pt x="2023" y="1330"/>
                  </a:cubicBezTo>
                  <a:cubicBezTo>
                    <a:pt x="2066" y="404"/>
                    <a:pt x="1509" y="1"/>
                    <a:pt x="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7"/>
            <p:cNvSpPr/>
            <p:nvPr/>
          </p:nvSpPr>
          <p:spPr>
            <a:xfrm>
              <a:off x="1184780" y="2070270"/>
              <a:ext cx="67391" cy="91107"/>
            </a:xfrm>
            <a:custGeom>
              <a:avLst/>
              <a:gdLst/>
              <a:ahLst/>
              <a:cxnLst/>
              <a:rect l="l" t="t" r="r" b="b"/>
              <a:pathLst>
                <a:path w="3066" h="4145" extrusionOk="0">
                  <a:moveTo>
                    <a:pt x="1683" y="0"/>
                  </a:moveTo>
                  <a:cubicBezTo>
                    <a:pt x="854" y="0"/>
                    <a:pt x="1" y="795"/>
                    <a:pt x="84" y="1980"/>
                  </a:cubicBezTo>
                  <a:cubicBezTo>
                    <a:pt x="190" y="3612"/>
                    <a:pt x="1823" y="4145"/>
                    <a:pt x="2746" y="4145"/>
                  </a:cubicBezTo>
                  <a:lnTo>
                    <a:pt x="2462" y="3861"/>
                  </a:lnTo>
                  <a:lnTo>
                    <a:pt x="1646" y="3612"/>
                  </a:lnTo>
                  <a:cubicBezTo>
                    <a:pt x="1646" y="3612"/>
                    <a:pt x="1113" y="2867"/>
                    <a:pt x="1007" y="2335"/>
                  </a:cubicBezTo>
                  <a:cubicBezTo>
                    <a:pt x="841" y="1457"/>
                    <a:pt x="1578" y="944"/>
                    <a:pt x="2245" y="944"/>
                  </a:cubicBezTo>
                  <a:cubicBezTo>
                    <a:pt x="2576" y="944"/>
                    <a:pt x="2889" y="1070"/>
                    <a:pt x="3065" y="1341"/>
                  </a:cubicBezTo>
                  <a:cubicBezTo>
                    <a:pt x="2845" y="399"/>
                    <a:pt x="2270" y="0"/>
                    <a:pt x="1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7"/>
            <p:cNvSpPr/>
            <p:nvPr/>
          </p:nvSpPr>
          <p:spPr>
            <a:xfrm>
              <a:off x="1132006" y="2029080"/>
              <a:ext cx="171642" cy="310951"/>
            </a:xfrm>
            <a:custGeom>
              <a:avLst/>
              <a:gdLst/>
              <a:ahLst/>
              <a:cxnLst/>
              <a:rect l="l" t="t" r="r" b="b"/>
              <a:pathLst>
                <a:path w="7809" h="14147" extrusionOk="0">
                  <a:moveTo>
                    <a:pt x="4473" y="0"/>
                  </a:moveTo>
                  <a:cubicBezTo>
                    <a:pt x="2575" y="0"/>
                    <a:pt x="925" y="1445"/>
                    <a:pt x="426" y="3605"/>
                  </a:cubicBezTo>
                  <a:cubicBezTo>
                    <a:pt x="0" y="5522"/>
                    <a:pt x="497" y="10242"/>
                    <a:pt x="5182" y="13614"/>
                  </a:cubicBezTo>
                  <a:lnTo>
                    <a:pt x="5892" y="14147"/>
                  </a:lnTo>
                  <a:lnTo>
                    <a:pt x="6567" y="13614"/>
                  </a:lnTo>
                  <a:lnTo>
                    <a:pt x="5892" y="13082"/>
                  </a:lnTo>
                  <a:lnTo>
                    <a:pt x="5466" y="13401"/>
                  </a:lnTo>
                  <a:cubicBezTo>
                    <a:pt x="462" y="9249"/>
                    <a:pt x="462" y="5522"/>
                    <a:pt x="888" y="3747"/>
                  </a:cubicBezTo>
                  <a:cubicBezTo>
                    <a:pt x="1256" y="2074"/>
                    <a:pt x="2507" y="464"/>
                    <a:pt x="4434" y="464"/>
                  </a:cubicBezTo>
                  <a:cubicBezTo>
                    <a:pt x="4551" y="464"/>
                    <a:pt x="4670" y="470"/>
                    <a:pt x="4792" y="482"/>
                  </a:cubicBezTo>
                  <a:cubicBezTo>
                    <a:pt x="5537" y="553"/>
                    <a:pt x="6247" y="908"/>
                    <a:pt x="6709" y="1511"/>
                  </a:cubicBezTo>
                  <a:cubicBezTo>
                    <a:pt x="7205" y="2079"/>
                    <a:pt x="7418" y="2824"/>
                    <a:pt x="7347" y="3570"/>
                  </a:cubicBezTo>
                  <a:cubicBezTo>
                    <a:pt x="7213" y="4711"/>
                    <a:pt x="6254" y="5566"/>
                    <a:pt x="5130" y="5566"/>
                  </a:cubicBezTo>
                  <a:cubicBezTo>
                    <a:pt x="5065" y="5566"/>
                    <a:pt x="5000" y="5563"/>
                    <a:pt x="4934" y="5557"/>
                  </a:cubicBezTo>
                  <a:cubicBezTo>
                    <a:pt x="3976" y="5451"/>
                    <a:pt x="3266" y="4599"/>
                    <a:pt x="3372" y="3676"/>
                  </a:cubicBezTo>
                  <a:lnTo>
                    <a:pt x="2911" y="3641"/>
                  </a:lnTo>
                  <a:lnTo>
                    <a:pt x="2911" y="3641"/>
                  </a:lnTo>
                  <a:cubicBezTo>
                    <a:pt x="2804" y="4812"/>
                    <a:pt x="3692" y="5912"/>
                    <a:pt x="4863" y="6019"/>
                  </a:cubicBezTo>
                  <a:cubicBezTo>
                    <a:pt x="4952" y="6027"/>
                    <a:pt x="5041" y="6031"/>
                    <a:pt x="5129" y="6031"/>
                  </a:cubicBezTo>
                  <a:cubicBezTo>
                    <a:pt x="6507" y="6031"/>
                    <a:pt x="7675" y="5006"/>
                    <a:pt x="7809" y="3605"/>
                  </a:cubicBezTo>
                  <a:cubicBezTo>
                    <a:pt x="7809" y="3499"/>
                    <a:pt x="7809" y="3392"/>
                    <a:pt x="7809" y="3286"/>
                  </a:cubicBezTo>
                  <a:cubicBezTo>
                    <a:pt x="7809" y="2505"/>
                    <a:pt x="7560" y="1795"/>
                    <a:pt x="7063" y="1192"/>
                  </a:cubicBezTo>
                  <a:cubicBezTo>
                    <a:pt x="6496" y="517"/>
                    <a:pt x="5715" y="91"/>
                    <a:pt x="4863" y="20"/>
                  </a:cubicBezTo>
                  <a:cubicBezTo>
                    <a:pt x="4732" y="7"/>
                    <a:pt x="4602" y="0"/>
                    <a:pt x="4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7"/>
            <p:cNvSpPr/>
            <p:nvPr/>
          </p:nvSpPr>
          <p:spPr>
            <a:xfrm>
              <a:off x="1032921" y="2279937"/>
              <a:ext cx="106911" cy="48400"/>
            </a:xfrm>
            <a:custGeom>
              <a:avLst/>
              <a:gdLst/>
              <a:ahLst/>
              <a:cxnLst/>
              <a:rect l="l" t="t" r="r" b="b"/>
              <a:pathLst>
                <a:path w="4864" h="2202" extrusionOk="0">
                  <a:moveTo>
                    <a:pt x="4718" y="1773"/>
                  </a:moveTo>
                  <a:cubicBezTo>
                    <a:pt x="4766" y="1786"/>
                    <a:pt x="4814" y="1799"/>
                    <a:pt x="4863" y="1811"/>
                  </a:cubicBezTo>
                  <a:lnTo>
                    <a:pt x="4863" y="1775"/>
                  </a:lnTo>
                  <a:cubicBezTo>
                    <a:pt x="4863" y="1775"/>
                    <a:pt x="4809" y="1775"/>
                    <a:pt x="4718" y="1773"/>
                  </a:cubicBezTo>
                  <a:close/>
                  <a:moveTo>
                    <a:pt x="1634" y="1"/>
                  </a:moveTo>
                  <a:cubicBezTo>
                    <a:pt x="1421" y="568"/>
                    <a:pt x="1314" y="1349"/>
                    <a:pt x="1634" y="1562"/>
                  </a:cubicBezTo>
                  <a:cubicBezTo>
                    <a:pt x="1610" y="1558"/>
                    <a:pt x="1583" y="1555"/>
                    <a:pt x="1553" y="1555"/>
                  </a:cubicBezTo>
                  <a:cubicBezTo>
                    <a:pt x="1125" y="1555"/>
                    <a:pt x="67" y="2002"/>
                    <a:pt x="1" y="2201"/>
                  </a:cubicBezTo>
                  <a:lnTo>
                    <a:pt x="2734" y="2201"/>
                  </a:lnTo>
                  <a:cubicBezTo>
                    <a:pt x="2188" y="1959"/>
                    <a:pt x="2238" y="1560"/>
                    <a:pt x="2729" y="1560"/>
                  </a:cubicBezTo>
                  <a:cubicBezTo>
                    <a:pt x="2813" y="1560"/>
                    <a:pt x="2909" y="1572"/>
                    <a:pt x="3018" y="1598"/>
                  </a:cubicBezTo>
                  <a:cubicBezTo>
                    <a:pt x="3598" y="1736"/>
                    <a:pt x="4394" y="1767"/>
                    <a:pt x="4718" y="1773"/>
                  </a:cubicBezTo>
                  <a:lnTo>
                    <a:pt x="4718" y="1773"/>
                  </a:lnTo>
                  <a:cubicBezTo>
                    <a:pt x="2650" y="1221"/>
                    <a:pt x="1634" y="1"/>
                    <a:pt x="1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7"/>
            <p:cNvSpPr/>
            <p:nvPr/>
          </p:nvSpPr>
          <p:spPr>
            <a:xfrm>
              <a:off x="1371500" y="2851000"/>
              <a:ext cx="72578" cy="170081"/>
            </a:xfrm>
            <a:custGeom>
              <a:avLst/>
              <a:gdLst/>
              <a:ahLst/>
              <a:cxnLst/>
              <a:rect l="l" t="t" r="r" b="b"/>
              <a:pathLst>
                <a:path w="3302" h="7738" extrusionOk="0">
                  <a:moveTo>
                    <a:pt x="3266" y="0"/>
                  </a:moveTo>
                  <a:cubicBezTo>
                    <a:pt x="959" y="2662"/>
                    <a:pt x="1" y="5218"/>
                    <a:pt x="1633" y="7738"/>
                  </a:cubicBezTo>
                  <a:cubicBezTo>
                    <a:pt x="3302" y="7489"/>
                    <a:pt x="3195" y="6247"/>
                    <a:pt x="2982" y="4934"/>
                  </a:cubicBezTo>
                  <a:cubicBezTo>
                    <a:pt x="2556" y="2343"/>
                    <a:pt x="3266" y="1"/>
                    <a:pt x="3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7"/>
            <p:cNvSpPr/>
            <p:nvPr/>
          </p:nvSpPr>
          <p:spPr>
            <a:xfrm>
              <a:off x="1477598" y="2829152"/>
              <a:ext cx="95283" cy="100405"/>
            </a:xfrm>
            <a:custGeom>
              <a:avLst/>
              <a:gdLst/>
              <a:ahLst/>
              <a:cxnLst/>
              <a:rect l="l" t="t" r="r" b="b"/>
              <a:pathLst>
                <a:path w="4335" h="4568" extrusionOk="0">
                  <a:moveTo>
                    <a:pt x="498" y="1"/>
                  </a:moveTo>
                  <a:lnTo>
                    <a:pt x="498" y="1"/>
                  </a:lnTo>
                  <a:cubicBezTo>
                    <a:pt x="178" y="1030"/>
                    <a:pt x="1" y="2663"/>
                    <a:pt x="853" y="3763"/>
                  </a:cubicBezTo>
                  <a:cubicBezTo>
                    <a:pt x="1310" y="4361"/>
                    <a:pt x="1883" y="4567"/>
                    <a:pt x="2407" y="4567"/>
                  </a:cubicBezTo>
                  <a:cubicBezTo>
                    <a:pt x="3471" y="4567"/>
                    <a:pt x="4334" y="3716"/>
                    <a:pt x="3621" y="3550"/>
                  </a:cubicBezTo>
                  <a:cubicBezTo>
                    <a:pt x="1030" y="2982"/>
                    <a:pt x="498" y="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7"/>
            <p:cNvSpPr/>
            <p:nvPr/>
          </p:nvSpPr>
          <p:spPr>
            <a:xfrm>
              <a:off x="1476829" y="2957097"/>
              <a:ext cx="75787" cy="55961"/>
            </a:xfrm>
            <a:custGeom>
              <a:avLst/>
              <a:gdLst/>
              <a:ahLst/>
              <a:cxnLst/>
              <a:rect l="l" t="t" r="r" b="b"/>
              <a:pathLst>
                <a:path w="3448" h="2546" extrusionOk="0">
                  <a:moveTo>
                    <a:pt x="2378" y="0"/>
                  </a:moveTo>
                  <a:cubicBezTo>
                    <a:pt x="2675" y="643"/>
                    <a:pt x="1714" y="1493"/>
                    <a:pt x="888" y="1493"/>
                  </a:cubicBezTo>
                  <a:cubicBezTo>
                    <a:pt x="528" y="1493"/>
                    <a:pt x="194" y="1332"/>
                    <a:pt x="0" y="923"/>
                  </a:cubicBezTo>
                  <a:lnTo>
                    <a:pt x="0" y="923"/>
                  </a:lnTo>
                  <a:lnTo>
                    <a:pt x="213" y="1669"/>
                  </a:lnTo>
                  <a:lnTo>
                    <a:pt x="710" y="2165"/>
                  </a:lnTo>
                  <a:cubicBezTo>
                    <a:pt x="938" y="2428"/>
                    <a:pt x="1241" y="2546"/>
                    <a:pt x="1547" y="2546"/>
                  </a:cubicBezTo>
                  <a:cubicBezTo>
                    <a:pt x="2483" y="2546"/>
                    <a:pt x="3448" y="1444"/>
                    <a:pt x="2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7"/>
            <p:cNvSpPr/>
            <p:nvPr/>
          </p:nvSpPr>
          <p:spPr>
            <a:xfrm>
              <a:off x="1461223" y="2950855"/>
              <a:ext cx="98998" cy="150981"/>
            </a:xfrm>
            <a:custGeom>
              <a:avLst/>
              <a:gdLst/>
              <a:ahLst/>
              <a:cxnLst/>
              <a:rect l="l" t="t" r="r" b="b"/>
              <a:pathLst>
                <a:path w="4504" h="6869" extrusionOk="0">
                  <a:moveTo>
                    <a:pt x="0" y="0"/>
                  </a:moveTo>
                  <a:cubicBezTo>
                    <a:pt x="426" y="2698"/>
                    <a:pt x="3550" y="6176"/>
                    <a:pt x="2627" y="6851"/>
                  </a:cubicBezTo>
                  <a:cubicBezTo>
                    <a:pt x="2690" y="6863"/>
                    <a:pt x="2754" y="6869"/>
                    <a:pt x="2817" y="6869"/>
                  </a:cubicBezTo>
                  <a:cubicBezTo>
                    <a:pt x="3680" y="6869"/>
                    <a:pt x="4504" y="5786"/>
                    <a:pt x="3479" y="4828"/>
                  </a:cubicBezTo>
                  <a:cubicBezTo>
                    <a:pt x="2378" y="3798"/>
                    <a:pt x="1953" y="3727"/>
                    <a:pt x="1456" y="2840"/>
                  </a:cubicBezTo>
                  <a:cubicBezTo>
                    <a:pt x="923" y="1953"/>
                    <a:pt x="497" y="1172"/>
                    <a:pt x="497" y="1172"/>
                  </a:cubicBezTo>
                  <a:lnTo>
                    <a:pt x="249" y="49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7"/>
            <p:cNvSpPr/>
            <p:nvPr/>
          </p:nvSpPr>
          <p:spPr>
            <a:xfrm>
              <a:off x="1540021" y="2948525"/>
              <a:ext cx="98734" cy="90250"/>
            </a:xfrm>
            <a:custGeom>
              <a:avLst/>
              <a:gdLst/>
              <a:ahLst/>
              <a:cxnLst/>
              <a:rect l="l" t="t" r="r" b="b"/>
              <a:pathLst>
                <a:path w="4492" h="4106" extrusionOk="0">
                  <a:moveTo>
                    <a:pt x="1420" y="0"/>
                  </a:moveTo>
                  <a:cubicBezTo>
                    <a:pt x="781" y="674"/>
                    <a:pt x="0" y="2201"/>
                    <a:pt x="1100" y="3407"/>
                  </a:cubicBezTo>
                  <a:cubicBezTo>
                    <a:pt x="1518" y="3893"/>
                    <a:pt x="2055" y="4105"/>
                    <a:pt x="2551" y="4105"/>
                  </a:cubicBezTo>
                  <a:cubicBezTo>
                    <a:pt x="3614" y="4105"/>
                    <a:pt x="4492" y="3130"/>
                    <a:pt x="3620" y="1775"/>
                  </a:cubicBezTo>
                  <a:lnTo>
                    <a:pt x="3620" y="1775"/>
                  </a:lnTo>
                  <a:cubicBezTo>
                    <a:pt x="3763" y="2418"/>
                    <a:pt x="3091" y="3045"/>
                    <a:pt x="2409" y="3045"/>
                  </a:cubicBezTo>
                  <a:cubicBezTo>
                    <a:pt x="2074" y="3045"/>
                    <a:pt x="1736" y="2894"/>
                    <a:pt x="1491" y="2520"/>
                  </a:cubicBezTo>
                  <a:cubicBezTo>
                    <a:pt x="1171" y="2059"/>
                    <a:pt x="1029" y="1171"/>
                    <a:pt x="1029" y="1171"/>
                  </a:cubicBezTo>
                  <a:lnTo>
                    <a:pt x="1455" y="426"/>
                  </a:lnTo>
                  <a:lnTo>
                    <a:pt x="1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7"/>
            <p:cNvSpPr/>
            <p:nvPr/>
          </p:nvSpPr>
          <p:spPr>
            <a:xfrm>
              <a:off x="1433132" y="2808095"/>
              <a:ext cx="244989" cy="269145"/>
            </a:xfrm>
            <a:custGeom>
              <a:avLst/>
              <a:gdLst/>
              <a:ahLst/>
              <a:cxnLst/>
              <a:rect l="l" t="t" r="r" b="b"/>
              <a:pathLst>
                <a:path w="11146" h="12245" extrusionOk="0">
                  <a:moveTo>
                    <a:pt x="1953" y="0"/>
                  </a:moveTo>
                  <a:lnTo>
                    <a:pt x="1065" y="142"/>
                  </a:lnTo>
                  <a:lnTo>
                    <a:pt x="959" y="994"/>
                  </a:lnTo>
                  <a:cubicBezTo>
                    <a:pt x="1" y="6708"/>
                    <a:pt x="2982" y="10400"/>
                    <a:pt x="4650" y="11429"/>
                  </a:cubicBezTo>
                  <a:cubicBezTo>
                    <a:pt x="5519" y="11978"/>
                    <a:pt x="6446" y="12245"/>
                    <a:pt x="7326" y="12245"/>
                  </a:cubicBezTo>
                  <a:cubicBezTo>
                    <a:pt x="8495" y="12245"/>
                    <a:pt x="9580" y="11773"/>
                    <a:pt x="10329" y="10861"/>
                  </a:cubicBezTo>
                  <a:cubicBezTo>
                    <a:pt x="10861" y="10187"/>
                    <a:pt x="11145" y="9335"/>
                    <a:pt x="11039" y="8448"/>
                  </a:cubicBezTo>
                  <a:cubicBezTo>
                    <a:pt x="10968" y="7702"/>
                    <a:pt x="10648" y="6992"/>
                    <a:pt x="10116" y="6460"/>
                  </a:cubicBezTo>
                  <a:cubicBezTo>
                    <a:pt x="10045" y="6389"/>
                    <a:pt x="9939" y="6318"/>
                    <a:pt x="9868" y="6247"/>
                  </a:cubicBezTo>
                  <a:cubicBezTo>
                    <a:pt x="9372" y="5828"/>
                    <a:pt x="8767" y="5627"/>
                    <a:pt x="8167" y="5627"/>
                  </a:cubicBezTo>
                  <a:cubicBezTo>
                    <a:pt x="7393" y="5627"/>
                    <a:pt x="6625" y="5962"/>
                    <a:pt x="6105" y="6602"/>
                  </a:cubicBezTo>
                  <a:cubicBezTo>
                    <a:pt x="5360" y="7525"/>
                    <a:pt x="5467" y="8909"/>
                    <a:pt x="6425" y="9690"/>
                  </a:cubicBezTo>
                  <a:lnTo>
                    <a:pt x="6709" y="9335"/>
                  </a:lnTo>
                  <a:cubicBezTo>
                    <a:pt x="5963" y="8696"/>
                    <a:pt x="5857" y="7631"/>
                    <a:pt x="6460" y="6886"/>
                  </a:cubicBezTo>
                  <a:cubicBezTo>
                    <a:pt x="6900" y="6347"/>
                    <a:pt x="7530" y="6077"/>
                    <a:pt x="8168" y="6077"/>
                  </a:cubicBezTo>
                  <a:cubicBezTo>
                    <a:pt x="8664" y="6077"/>
                    <a:pt x="9164" y="6240"/>
                    <a:pt x="9584" y="6566"/>
                  </a:cubicBezTo>
                  <a:cubicBezTo>
                    <a:pt x="10152" y="7063"/>
                    <a:pt x="10542" y="7738"/>
                    <a:pt x="10613" y="8483"/>
                  </a:cubicBezTo>
                  <a:cubicBezTo>
                    <a:pt x="10684" y="9228"/>
                    <a:pt x="10436" y="9974"/>
                    <a:pt x="9974" y="10577"/>
                  </a:cubicBezTo>
                  <a:cubicBezTo>
                    <a:pt x="9267" y="11433"/>
                    <a:pt x="8326" y="11782"/>
                    <a:pt x="7371" y="11782"/>
                  </a:cubicBezTo>
                  <a:cubicBezTo>
                    <a:pt x="6504" y="11782"/>
                    <a:pt x="5625" y="11495"/>
                    <a:pt x="4899" y="11039"/>
                  </a:cubicBezTo>
                  <a:cubicBezTo>
                    <a:pt x="3337" y="10080"/>
                    <a:pt x="711" y="7418"/>
                    <a:pt x="1278" y="959"/>
                  </a:cubicBezTo>
                  <a:lnTo>
                    <a:pt x="1811" y="888"/>
                  </a:lnTo>
                  <a:lnTo>
                    <a:pt x="19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7"/>
            <p:cNvSpPr/>
            <p:nvPr/>
          </p:nvSpPr>
          <p:spPr>
            <a:xfrm>
              <a:off x="1303626" y="2911840"/>
              <a:ext cx="81172" cy="78051"/>
            </a:xfrm>
            <a:custGeom>
              <a:avLst/>
              <a:gdLst/>
              <a:ahLst/>
              <a:cxnLst/>
              <a:rect l="l" t="t" r="r" b="b"/>
              <a:pathLst>
                <a:path w="3693" h="3551" extrusionOk="0">
                  <a:moveTo>
                    <a:pt x="3692" y="1"/>
                  </a:moveTo>
                  <a:cubicBezTo>
                    <a:pt x="3692" y="1"/>
                    <a:pt x="2947" y="782"/>
                    <a:pt x="2556" y="1421"/>
                  </a:cubicBezTo>
                  <a:cubicBezTo>
                    <a:pt x="2380" y="1700"/>
                    <a:pt x="2197" y="1821"/>
                    <a:pt x="2061" y="1821"/>
                  </a:cubicBezTo>
                  <a:cubicBezTo>
                    <a:pt x="1870" y="1821"/>
                    <a:pt x="1772" y="1581"/>
                    <a:pt x="1917" y="1208"/>
                  </a:cubicBezTo>
                  <a:lnTo>
                    <a:pt x="1917" y="1208"/>
                  </a:lnTo>
                  <a:lnTo>
                    <a:pt x="1" y="3124"/>
                  </a:lnTo>
                  <a:cubicBezTo>
                    <a:pt x="18" y="3134"/>
                    <a:pt x="43" y="3139"/>
                    <a:pt x="77" y="3139"/>
                  </a:cubicBezTo>
                  <a:cubicBezTo>
                    <a:pt x="397" y="3139"/>
                    <a:pt x="1402" y="2707"/>
                    <a:pt x="1563" y="2450"/>
                  </a:cubicBezTo>
                  <a:lnTo>
                    <a:pt x="1563" y="2450"/>
                  </a:lnTo>
                  <a:cubicBezTo>
                    <a:pt x="1527" y="2805"/>
                    <a:pt x="2166" y="3302"/>
                    <a:pt x="2698" y="3550"/>
                  </a:cubicBezTo>
                  <a:cubicBezTo>
                    <a:pt x="2698" y="3550"/>
                    <a:pt x="2556" y="1882"/>
                    <a:pt x="3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7"/>
            <p:cNvSpPr/>
            <p:nvPr/>
          </p:nvSpPr>
          <p:spPr>
            <a:xfrm>
              <a:off x="1263073" y="2840845"/>
              <a:ext cx="170081" cy="53851"/>
            </a:xfrm>
            <a:custGeom>
              <a:avLst/>
              <a:gdLst/>
              <a:ahLst/>
              <a:cxnLst/>
              <a:rect l="l" t="t" r="r" b="b"/>
              <a:pathLst>
                <a:path w="7738" h="2450" extrusionOk="0">
                  <a:moveTo>
                    <a:pt x="7738" y="1"/>
                  </a:moveTo>
                  <a:cubicBezTo>
                    <a:pt x="7737" y="1"/>
                    <a:pt x="6351" y="421"/>
                    <a:pt x="4532" y="421"/>
                  </a:cubicBezTo>
                  <a:cubicBezTo>
                    <a:pt x="3987" y="421"/>
                    <a:pt x="3402" y="383"/>
                    <a:pt x="2804" y="285"/>
                  </a:cubicBezTo>
                  <a:cubicBezTo>
                    <a:pt x="2411" y="221"/>
                    <a:pt x="2025" y="167"/>
                    <a:pt x="1669" y="167"/>
                  </a:cubicBezTo>
                  <a:cubicBezTo>
                    <a:pt x="837" y="167"/>
                    <a:pt x="174" y="464"/>
                    <a:pt x="0" y="1634"/>
                  </a:cubicBezTo>
                  <a:cubicBezTo>
                    <a:pt x="865" y="2194"/>
                    <a:pt x="1735" y="2449"/>
                    <a:pt x="2611" y="2449"/>
                  </a:cubicBezTo>
                  <a:cubicBezTo>
                    <a:pt x="4287" y="2449"/>
                    <a:pt x="5990" y="1516"/>
                    <a:pt x="77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7"/>
            <p:cNvSpPr/>
            <p:nvPr/>
          </p:nvSpPr>
          <p:spPr>
            <a:xfrm>
              <a:off x="1339278" y="2721230"/>
              <a:ext cx="115725" cy="79897"/>
            </a:xfrm>
            <a:custGeom>
              <a:avLst/>
              <a:gdLst/>
              <a:ahLst/>
              <a:cxnLst/>
              <a:rect l="l" t="t" r="r" b="b"/>
              <a:pathLst>
                <a:path w="5265" h="3635" extrusionOk="0">
                  <a:moveTo>
                    <a:pt x="1480" y="0"/>
                  </a:moveTo>
                  <a:cubicBezTo>
                    <a:pt x="966" y="0"/>
                    <a:pt x="1" y="1881"/>
                    <a:pt x="1502" y="3029"/>
                  </a:cubicBezTo>
                  <a:cubicBezTo>
                    <a:pt x="2069" y="3483"/>
                    <a:pt x="2806" y="3635"/>
                    <a:pt x="3528" y="3635"/>
                  </a:cubicBezTo>
                  <a:cubicBezTo>
                    <a:pt x="4162" y="3635"/>
                    <a:pt x="4783" y="3517"/>
                    <a:pt x="5264" y="3384"/>
                  </a:cubicBezTo>
                  <a:cubicBezTo>
                    <a:pt x="5264" y="3384"/>
                    <a:pt x="2248" y="2852"/>
                    <a:pt x="1715" y="261"/>
                  </a:cubicBezTo>
                  <a:cubicBezTo>
                    <a:pt x="1673" y="80"/>
                    <a:pt x="1586"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7"/>
            <p:cNvSpPr/>
            <p:nvPr/>
          </p:nvSpPr>
          <p:spPr>
            <a:xfrm>
              <a:off x="1261556" y="2744726"/>
              <a:ext cx="64731" cy="62599"/>
            </a:xfrm>
            <a:custGeom>
              <a:avLst/>
              <a:gdLst/>
              <a:ahLst/>
              <a:cxnLst/>
              <a:rect l="l" t="t" r="r" b="b"/>
              <a:pathLst>
                <a:path w="2945" h="2848" extrusionOk="0">
                  <a:moveTo>
                    <a:pt x="1734" y="0"/>
                  </a:moveTo>
                  <a:cubicBezTo>
                    <a:pt x="577" y="0"/>
                    <a:pt x="0" y="1432"/>
                    <a:pt x="815" y="2138"/>
                  </a:cubicBezTo>
                  <a:lnTo>
                    <a:pt x="1311" y="2599"/>
                  </a:lnTo>
                  <a:lnTo>
                    <a:pt x="2057" y="2848"/>
                  </a:lnTo>
                  <a:cubicBezTo>
                    <a:pt x="795" y="2265"/>
                    <a:pt x="1834" y="415"/>
                    <a:pt x="2699" y="415"/>
                  </a:cubicBezTo>
                  <a:cubicBezTo>
                    <a:pt x="2783" y="415"/>
                    <a:pt x="2866" y="432"/>
                    <a:pt x="2944" y="470"/>
                  </a:cubicBezTo>
                  <a:cubicBezTo>
                    <a:pt x="2502" y="136"/>
                    <a:pt x="2090"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7"/>
            <p:cNvSpPr/>
            <p:nvPr/>
          </p:nvSpPr>
          <p:spPr>
            <a:xfrm>
              <a:off x="1180011" y="2736000"/>
              <a:ext cx="153289" cy="86931"/>
            </a:xfrm>
            <a:custGeom>
              <a:avLst/>
              <a:gdLst/>
              <a:ahLst/>
              <a:cxnLst/>
              <a:rect l="l" t="t" r="r" b="b"/>
              <a:pathLst>
                <a:path w="6974" h="3955" extrusionOk="0">
                  <a:moveTo>
                    <a:pt x="1198" y="0"/>
                  </a:moveTo>
                  <a:cubicBezTo>
                    <a:pt x="523" y="0"/>
                    <a:pt x="1" y="690"/>
                    <a:pt x="123" y="1328"/>
                  </a:cubicBezTo>
                  <a:cubicBezTo>
                    <a:pt x="205" y="1210"/>
                    <a:pt x="334" y="1158"/>
                    <a:pt x="501" y="1158"/>
                  </a:cubicBezTo>
                  <a:cubicBezTo>
                    <a:pt x="1628" y="1158"/>
                    <a:pt x="4524" y="3501"/>
                    <a:pt x="6858" y="3901"/>
                  </a:cubicBezTo>
                  <a:lnTo>
                    <a:pt x="6858" y="3901"/>
                  </a:lnTo>
                  <a:lnTo>
                    <a:pt x="6441" y="3706"/>
                  </a:lnTo>
                  <a:lnTo>
                    <a:pt x="5802" y="3458"/>
                  </a:lnTo>
                  <a:cubicBezTo>
                    <a:pt x="5802" y="3458"/>
                    <a:pt x="5021" y="2996"/>
                    <a:pt x="4134" y="2499"/>
                  </a:cubicBezTo>
                  <a:cubicBezTo>
                    <a:pt x="3211" y="2003"/>
                    <a:pt x="3176" y="1577"/>
                    <a:pt x="2147" y="476"/>
                  </a:cubicBezTo>
                  <a:cubicBezTo>
                    <a:pt x="1829" y="137"/>
                    <a:pt x="1499" y="0"/>
                    <a:pt x="1198" y="0"/>
                  </a:cubicBezTo>
                  <a:close/>
                  <a:moveTo>
                    <a:pt x="6858" y="3901"/>
                  </a:moveTo>
                  <a:lnTo>
                    <a:pt x="6974" y="3955"/>
                  </a:lnTo>
                  <a:lnTo>
                    <a:pt x="6974" y="3919"/>
                  </a:lnTo>
                  <a:cubicBezTo>
                    <a:pt x="6935" y="3914"/>
                    <a:pt x="6897" y="3908"/>
                    <a:pt x="6858" y="39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7"/>
            <p:cNvSpPr/>
            <p:nvPr/>
          </p:nvSpPr>
          <p:spPr>
            <a:xfrm>
              <a:off x="1233554" y="2656740"/>
              <a:ext cx="102097" cy="75325"/>
            </a:xfrm>
            <a:custGeom>
              <a:avLst/>
              <a:gdLst/>
              <a:ahLst/>
              <a:cxnLst/>
              <a:rect l="l" t="t" r="r" b="b"/>
              <a:pathLst>
                <a:path w="4645" h="3427" extrusionOk="0">
                  <a:moveTo>
                    <a:pt x="1815" y="1"/>
                  </a:moveTo>
                  <a:cubicBezTo>
                    <a:pt x="527" y="1"/>
                    <a:pt x="1" y="1818"/>
                    <a:pt x="1201" y="2876"/>
                  </a:cubicBezTo>
                  <a:cubicBezTo>
                    <a:pt x="1653" y="3276"/>
                    <a:pt x="2142" y="3427"/>
                    <a:pt x="2614" y="3427"/>
                  </a:cubicBezTo>
                  <a:cubicBezTo>
                    <a:pt x="3441" y="3427"/>
                    <a:pt x="4215" y="2963"/>
                    <a:pt x="4644" y="2556"/>
                  </a:cubicBezTo>
                  <a:lnTo>
                    <a:pt x="4218" y="2521"/>
                  </a:lnTo>
                  <a:lnTo>
                    <a:pt x="3473" y="2947"/>
                  </a:lnTo>
                  <a:cubicBezTo>
                    <a:pt x="3473" y="2947"/>
                    <a:pt x="2550" y="2805"/>
                    <a:pt x="2124" y="2485"/>
                  </a:cubicBezTo>
                  <a:cubicBezTo>
                    <a:pt x="1058" y="1786"/>
                    <a:pt x="1805" y="336"/>
                    <a:pt x="2693" y="336"/>
                  </a:cubicBezTo>
                  <a:cubicBezTo>
                    <a:pt x="2751" y="336"/>
                    <a:pt x="2810" y="342"/>
                    <a:pt x="2869" y="356"/>
                  </a:cubicBezTo>
                  <a:cubicBezTo>
                    <a:pt x="2483" y="107"/>
                    <a:pt x="2127" y="1"/>
                    <a:pt x="1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7"/>
            <p:cNvSpPr/>
            <p:nvPr/>
          </p:nvSpPr>
          <p:spPr>
            <a:xfrm>
              <a:off x="1196759" y="2607329"/>
              <a:ext cx="278531" cy="226702"/>
            </a:xfrm>
            <a:custGeom>
              <a:avLst/>
              <a:gdLst/>
              <a:ahLst/>
              <a:cxnLst/>
              <a:rect l="l" t="t" r="r" b="b"/>
              <a:pathLst>
                <a:path w="12672" h="10314" extrusionOk="0">
                  <a:moveTo>
                    <a:pt x="3965" y="1"/>
                  </a:moveTo>
                  <a:cubicBezTo>
                    <a:pt x="3185" y="1"/>
                    <a:pt x="2445" y="253"/>
                    <a:pt x="1846" y="758"/>
                  </a:cubicBezTo>
                  <a:cubicBezTo>
                    <a:pt x="249" y="2071"/>
                    <a:pt x="0" y="4414"/>
                    <a:pt x="1278" y="6437"/>
                  </a:cubicBezTo>
                  <a:cubicBezTo>
                    <a:pt x="2170" y="7882"/>
                    <a:pt x="5060" y="10314"/>
                    <a:pt x="9534" y="10314"/>
                  </a:cubicBezTo>
                  <a:cubicBezTo>
                    <a:pt x="10223" y="10314"/>
                    <a:pt x="10950" y="10256"/>
                    <a:pt x="11713" y="10128"/>
                  </a:cubicBezTo>
                  <a:lnTo>
                    <a:pt x="11677" y="10128"/>
                  </a:lnTo>
                  <a:lnTo>
                    <a:pt x="12565" y="10022"/>
                  </a:lnTo>
                  <a:lnTo>
                    <a:pt x="12671" y="9134"/>
                  </a:lnTo>
                  <a:lnTo>
                    <a:pt x="11819" y="9276"/>
                  </a:lnTo>
                  <a:lnTo>
                    <a:pt x="11748" y="9773"/>
                  </a:lnTo>
                  <a:cubicBezTo>
                    <a:pt x="11099" y="9834"/>
                    <a:pt x="10487" y="9862"/>
                    <a:pt x="9913" y="9862"/>
                  </a:cubicBezTo>
                  <a:cubicBezTo>
                    <a:pt x="4744" y="9862"/>
                    <a:pt x="2531" y="7594"/>
                    <a:pt x="1668" y="6188"/>
                  </a:cubicBezTo>
                  <a:cubicBezTo>
                    <a:pt x="710" y="4627"/>
                    <a:pt x="462" y="2462"/>
                    <a:pt x="2130" y="1113"/>
                  </a:cubicBezTo>
                  <a:cubicBezTo>
                    <a:pt x="2658" y="678"/>
                    <a:pt x="3267" y="461"/>
                    <a:pt x="3911" y="461"/>
                  </a:cubicBezTo>
                  <a:cubicBezTo>
                    <a:pt x="4003" y="461"/>
                    <a:pt x="4095" y="465"/>
                    <a:pt x="4188" y="474"/>
                  </a:cubicBezTo>
                  <a:cubicBezTo>
                    <a:pt x="4969" y="545"/>
                    <a:pt x="5644" y="935"/>
                    <a:pt x="6105" y="1503"/>
                  </a:cubicBezTo>
                  <a:cubicBezTo>
                    <a:pt x="6886" y="2462"/>
                    <a:pt x="6744" y="3846"/>
                    <a:pt x="5821" y="4627"/>
                  </a:cubicBezTo>
                  <a:cubicBezTo>
                    <a:pt x="5497" y="4889"/>
                    <a:pt x="5107" y="5017"/>
                    <a:pt x="4719" y="5017"/>
                  </a:cubicBezTo>
                  <a:cubicBezTo>
                    <a:pt x="4214" y="5017"/>
                    <a:pt x="3713" y="4800"/>
                    <a:pt x="3372" y="4378"/>
                  </a:cubicBezTo>
                  <a:lnTo>
                    <a:pt x="3017" y="4662"/>
                  </a:lnTo>
                  <a:cubicBezTo>
                    <a:pt x="3456" y="5201"/>
                    <a:pt x="4087" y="5471"/>
                    <a:pt x="4718" y="5471"/>
                  </a:cubicBezTo>
                  <a:cubicBezTo>
                    <a:pt x="5209" y="5471"/>
                    <a:pt x="5701" y="5308"/>
                    <a:pt x="6105" y="4982"/>
                  </a:cubicBezTo>
                  <a:cubicBezTo>
                    <a:pt x="7241" y="4023"/>
                    <a:pt x="7418" y="2355"/>
                    <a:pt x="6460" y="1219"/>
                  </a:cubicBezTo>
                  <a:cubicBezTo>
                    <a:pt x="6389" y="1113"/>
                    <a:pt x="6318" y="1042"/>
                    <a:pt x="6247" y="971"/>
                  </a:cubicBezTo>
                  <a:cubicBezTo>
                    <a:pt x="5715" y="439"/>
                    <a:pt x="5005" y="119"/>
                    <a:pt x="4259" y="13"/>
                  </a:cubicBezTo>
                  <a:cubicBezTo>
                    <a:pt x="4161" y="5"/>
                    <a:pt x="4063" y="1"/>
                    <a:pt x="3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7"/>
            <p:cNvSpPr/>
            <p:nvPr/>
          </p:nvSpPr>
          <p:spPr>
            <a:xfrm>
              <a:off x="1294263" y="2898586"/>
              <a:ext cx="78051" cy="81941"/>
            </a:xfrm>
            <a:custGeom>
              <a:avLst/>
              <a:gdLst/>
              <a:ahLst/>
              <a:cxnLst/>
              <a:rect l="l" t="t" r="r" b="b"/>
              <a:pathLst>
                <a:path w="3551" h="3728" extrusionOk="0">
                  <a:moveTo>
                    <a:pt x="3550" y="0"/>
                  </a:moveTo>
                  <a:cubicBezTo>
                    <a:pt x="2036" y="943"/>
                    <a:pt x="660" y="1035"/>
                    <a:pt x="181" y="1035"/>
                  </a:cubicBezTo>
                  <a:cubicBezTo>
                    <a:pt x="64" y="1035"/>
                    <a:pt x="1" y="1030"/>
                    <a:pt x="1" y="1030"/>
                  </a:cubicBezTo>
                  <a:lnTo>
                    <a:pt x="1" y="1030"/>
                  </a:lnTo>
                  <a:cubicBezTo>
                    <a:pt x="237" y="1535"/>
                    <a:pt x="696" y="2135"/>
                    <a:pt x="1045" y="2135"/>
                  </a:cubicBezTo>
                  <a:cubicBezTo>
                    <a:pt x="1064" y="2135"/>
                    <a:pt x="1083" y="2134"/>
                    <a:pt x="1101" y="2130"/>
                  </a:cubicBezTo>
                  <a:lnTo>
                    <a:pt x="1101" y="2130"/>
                  </a:lnTo>
                  <a:cubicBezTo>
                    <a:pt x="817" y="2308"/>
                    <a:pt x="320" y="3550"/>
                    <a:pt x="427" y="3727"/>
                  </a:cubicBezTo>
                  <a:lnTo>
                    <a:pt x="2343" y="1811"/>
                  </a:lnTo>
                  <a:lnTo>
                    <a:pt x="2343" y="1811"/>
                  </a:lnTo>
                  <a:cubicBezTo>
                    <a:pt x="2224" y="1857"/>
                    <a:pt x="2119" y="1877"/>
                    <a:pt x="2030" y="1877"/>
                  </a:cubicBezTo>
                  <a:cubicBezTo>
                    <a:pt x="1643" y="1877"/>
                    <a:pt x="1575" y="1489"/>
                    <a:pt x="2095" y="1172"/>
                  </a:cubicBezTo>
                  <a:cubicBezTo>
                    <a:pt x="2769" y="781"/>
                    <a:pt x="3550" y="1"/>
                    <a:pt x="3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7"/>
            <p:cNvSpPr/>
            <p:nvPr/>
          </p:nvSpPr>
          <p:spPr>
            <a:xfrm>
              <a:off x="1962850" y="3060073"/>
              <a:ext cx="117044" cy="145903"/>
            </a:xfrm>
            <a:custGeom>
              <a:avLst/>
              <a:gdLst/>
              <a:ahLst/>
              <a:cxnLst/>
              <a:rect l="l" t="t" r="r" b="b"/>
              <a:pathLst>
                <a:path w="5325" h="6638" extrusionOk="0">
                  <a:moveTo>
                    <a:pt x="0" y="0"/>
                  </a:moveTo>
                  <a:cubicBezTo>
                    <a:pt x="249" y="3514"/>
                    <a:pt x="1384" y="6034"/>
                    <a:pt x="4330" y="6638"/>
                  </a:cubicBezTo>
                  <a:cubicBezTo>
                    <a:pt x="5324" y="5253"/>
                    <a:pt x="4366" y="4473"/>
                    <a:pt x="3266" y="3692"/>
                  </a:cubicBezTo>
                  <a:cubicBezTo>
                    <a:pt x="1136" y="2166"/>
                    <a:pt x="0"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7"/>
            <p:cNvSpPr/>
            <p:nvPr/>
          </p:nvSpPr>
          <p:spPr>
            <a:xfrm>
              <a:off x="1979225" y="3012487"/>
              <a:ext cx="121132" cy="53587"/>
            </a:xfrm>
            <a:custGeom>
              <a:avLst/>
              <a:gdLst/>
              <a:ahLst/>
              <a:cxnLst/>
              <a:rect l="l" t="t" r="r" b="b"/>
              <a:pathLst>
                <a:path w="5511" h="2438" extrusionOk="0">
                  <a:moveTo>
                    <a:pt x="1" y="0"/>
                  </a:moveTo>
                  <a:cubicBezTo>
                    <a:pt x="533" y="959"/>
                    <a:pt x="1562" y="2236"/>
                    <a:pt x="2911" y="2414"/>
                  </a:cubicBezTo>
                  <a:cubicBezTo>
                    <a:pt x="3026" y="2430"/>
                    <a:pt x="3136" y="2438"/>
                    <a:pt x="3242" y="2438"/>
                  </a:cubicBezTo>
                  <a:cubicBezTo>
                    <a:pt x="5035" y="2438"/>
                    <a:pt x="5511" y="240"/>
                    <a:pt x="4939" y="240"/>
                  </a:cubicBezTo>
                  <a:cubicBezTo>
                    <a:pt x="4878" y="240"/>
                    <a:pt x="4805" y="265"/>
                    <a:pt x="4721" y="320"/>
                  </a:cubicBezTo>
                  <a:cubicBezTo>
                    <a:pt x="4083" y="731"/>
                    <a:pt x="3419" y="877"/>
                    <a:pt x="2796" y="877"/>
                  </a:cubicBezTo>
                  <a:cubicBezTo>
                    <a:pt x="1272" y="877"/>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7"/>
            <p:cNvSpPr/>
            <p:nvPr/>
          </p:nvSpPr>
          <p:spPr>
            <a:xfrm>
              <a:off x="2075959" y="3074888"/>
              <a:ext cx="73062" cy="59390"/>
            </a:xfrm>
            <a:custGeom>
              <a:avLst/>
              <a:gdLst/>
              <a:ahLst/>
              <a:cxnLst/>
              <a:rect l="l" t="t" r="r" b="b"/>
              <a:pathLst>
                <a:path w="3324" h="2702" extrusionOk="0">
                  <a:moveTo>
                    <a:pt x="1030" y="1"/>
                  </a:moveTo>
                  <a:lnTo>
                    <a:pt x="1030" y="1"/>
                  </a:lnTo>
                  <a:cubicBezTo>
                    <a:pt x="1897" y="290"/>
                    <a:pt x="1515" y="2381"/>
                    <a:pt x="382" y="2381"/>
                  </a:cubicBezTo>
                  <a:cubicBezTo>
                    <a:pt x="263" y="2381"/>
                    <a:pt x="136" y="2358"/>
                    <a:pt x="1" y="2308"/>
                  </a:cubicBezTo>
                  <a:lnTo>
                    <a:pt x="1" y="2308"/>
                  </a:lnTo>
                  <a:lnTo>
                    <a:pt x="675" y="2698"/>
                  </a:lnTo>
                  <a:lnTo>
                    <a:pt x="1385" y="2698"/>
                  </a:lnTo>
                  <a:cubicBezTo>
                    <a:pt x="1414" y="2701"/>
                    <a:pt x="1443" y="2702"/>
                    <a:pt x="1471" y="2702"/>
                  </a:cubicBezTo>
                  <a:cubicBezTo>
                    <a:pt x="2793" y="2702"/>
                    <a:pt x="3323" y="314"/>
                    <a:pt x="1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7"/>
            <p:cNvSpPr/>
            <p:nvPr/>
          </p:nvSpPr>
          <p:spPr>
            <a:xfrm>
              <a:off x="2046308" y="3117793"/>
              <a:ext cx="163685" cy="66336"/>
            </a:xfrm>
            <a:custGeom>
              <a:avLst/>
              <a:gdLst/>
              <a:ahLst/>
              <a:cxnLst/>
              <a:rect l="l" t="t" r="r" b="b"/>
              <a:pathLst>
                <a:path w="7447" h="3018" extrusionOk="0">
                  <a:moveTo>
                    <a:pt x="1" y="1"/>
                  </a:moveTo>
                  <a:lnTo>
                    <a:pt x="1" y="1"/>
                  </a:lnTo>
                  <a:cubicBezTo>
                    <a:pt x="2202" y="1634"/>
                    <a:pt x="6887" y="1882"/>
                    <a:pt x="6709" y="3018"/>
                  </a:cubicBezTo>
                  <a:cubicBezTo>
                    <a:pt x="7446" y="2491"/>
                    <a:pt x="7385" y="959"/>
                    <a:pt x="5908" y="959"/>
                  </a:cubicBezTo>
                  <a:cubicBezTo>
                    <a:pt x="5891" y="959"/>
                    <a:pt x="5874" y="959"/>
                    <a:pt x="5857" y="959"/>
                  </a:cubicBezTo>
                  <a:cubicBezTo>
                    <a:pt x="4861" y="1006"/>
                    <a:pt x="4394" y="1128"/>
                    <a:pt x="3903" y="1128"/>
                  </a:cubicBezTo>
                  <a:cubicBezTo>
                    <a:pt x="3642" y="1128"/>
                    <a:pt x="3375" y="1093"/>
                    <a:pt x="3018" y="995"/>
                  </a:cubicBezTo>
                  <a:cubicBezTo>
                    <a:pt x="2024" y="746"/>
                    <a:pt x="1172" y="498"/>
                    <a:pt x="1172" y="498"/>
                  </a:cubicBezTo>
                  <a:lnTo>
                    <a:pt x="533" y="21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7"/>
            <p:cNvSpPr/>
            <p:nvPr/>
          </p:nvSpPr>
          <p:spPr>
            <a:xfrm>
              <a:off x="2122777" y="3031983"/>
              <a:ext cx="110537" cy="65632"/>
            </a:xfrm>
            <a:custGeom>
              <a:avLst/>
              <a:gdLst/>
              <a:ahLst/>
              <a:cxnLst/>
              <a:rect l="l" t="t" r="r" b="b"/>
              <a:pathLst>
                <a:path w="5029" h="2986" extrusionOk="0">
                  <a:moveTo>
                    <a:pt x="2769" y="1"/>
                  </a:moveTo>
                  <a:lnTo>
                    <a:pt x="2769" y="1"/>
                  </a:lnTo>
                  <a:cubicBezTo>
                    <a:pt x="3565" y="499"/>
                    <a:pt x="3182" y="2083"/>
                    <a:pt x="2055" y="2083"/>
                  </a:cubicBezTo>
                  <a:cubicBezTo>
                    <a:pt x="1977" y="2083"/>
                    <a:pt x="1896" y="2075"/>
                    <a:pt x="1810" y="2059"/>
                  </a:cubicBezTo>
                  <a:cubicBezTo>
                    <a:pt x="1278" y="1953"/>
                    <a:pt x="533" y="1385"/>
                    <a:pt x="533" y="1385"/>
                  </a:cubicBezTo>
                  <a:lnTo>
                    <a:pt x="284" y="604"/>
                  </a:lnTo>
                  <a:lnTo>
                    <a:pt x="0" y="320"/>
                  </a:lnTo>
                  <a:lnTo>
                    <a:pt x="0" y="320"/>
                  </a:lnTo>
                  <a:cubicBezTo>
                    <a:pt x="0" y="1243"/>
                    <a:pt x="533" y="2840"/>
                    <a:pt x="2165" y="2982"/>
                  </a:cubicBezTo>
                  <a:cubicBezTo>
                    <a:pt x="2207" y="2984"/>
                    <a:pt x="2247" y="2985"/>
                    <a:pt x="2288" y="2985"/>
                  </a:cubicBezTo>
                  <a:cubicBezTo>
                    <a:pt x="4223" y="2985"/>
                    <a:pt x="5029" y="522"/>
                    <a:pt x="2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7"/>
            <p:cNvSpPr/>
            <p:nvPr/>
          </p:nvSpPr>
          <p:spPr>
            <a:xfrm>
              <a:off x="1944123" y="2980506"/>
              <a:ext cx="315193" cy="164960"/>
            </a:xfrm>
            <a:custGeom>
              <a:avLst/>
              <a:gdLst/>
              <a:ahLst/>
              <a:cxnLst/>
              <a:rect l="l" t="t" r="r" b="b"/>
              <a:pathLst>
                <a:path w="14340" h="7505" extrusionOk="0">
                  <a:moveTo>
                    <a:pt x="10542" y="0"/>
                  </a:moveTo>
                  <a:cubicBezTo>
                    <a:pt x="9051" y="142"/>
                    <a:pt x="7986" y="1455"/>
                    <a:pt x="8128" y="2946"/>
                  </a:cubicBezTo>
                  <a:cubicBezTo>
                    <a:pt x="8229" y="4053"/>
                    <a:pt x="9218" y="4907"/>
                    <a:pt x="10315" y="4907"/>
                  </a:cubicBezTo>
                  <a:cubicBezTo>
                    <a:pt x="10379" y="4907"/>
                    <a:pt x="10442" y="4904"/>
                    <a:pt x="10506" y="4898"/>
                  </a:cubicBezTo>
                  <a:lnTo>
                    <a:pt x="10471" y="4437"/>
                  </a:lnTo>
                  <a:cubicBezTo>
                    <a:pt x="10424" y="4440"/>
                    <a:pt x="10378" y="4442"/>
                    <a:pt x="10333" y="4442"/>
                  </a:cubicBezTo>
                  <a:cubicBezTo>
                    <a:pt x="9435" y="4442"/>
                    <a:pt x="8691" y="3787"/>
                    <a:pt x="8590" y="2875"/>
                  </a:cubicBezTo>
                  <a:cubicBezTo>
                    <a:pt x="8448" y="1668"/>
                    <a:pt x="9371" y="568"/>
                    <a:pt x="10577" y="462"/>
                  </a:cubicBezTo>
                  <a:cubicBezTo>
                    <a:pt x="10670" y="453"/>
                    <a:pt x="10764" y="448"/>
                    <a:pt x="10856" y="448"/>
                  </a:cubicBezTo>
                  <a:cubicBezTo>
                    <a:pt x="11506" y="448"/>
                    <a:pt x="12139" y="666"/>
                    <a:pt x="12636" y="1100"/>
                  </a:cubicBezTo>
                  <a:cubicBezTo>
                    <a:pt x="13239" y="1562"/>
                    <a:pt x="13594" y="2236"/>
                    <a:pt x="13665" y="3017"/>
                  </a:cubicBezTo>
                  <a:cubicBezTo>
                    <a:pt x="13878" y="5147"/>
                    <a:pt x="12174" y="6531"/>
                    <a:pt x="10400" y="6921"/>
                  </a:cubicBezTo>
                  <a:cubicBezTo>
                    <a:pt x="9999" y="7018"/>
                    <a:pt x="9499" y="7092"/>
                    <a:pt x="8916" y="7092"/>
                  </a:cubicBezTo>
                  <a:cubicBezTo>
                    <a:pt x="6920" y="7092"/>
                    <a:pt x="3961" y="6217"/>
                    <a:pt x="746" y="2343"/>
                  </a:cubicBezTo>
                  <a:lnTo>
                    <a:pt x="1065" y="1917"/>
                  </a:lnTo>
                  <a:lnTo>
                    <a:pt x="533" y="1207"/>
                  </a:lnTo>
                  <a:lnTo>
                    <a:pt x="0" y="1917"/>
                  </a:lnTo>
                  <a:lnTo>
                    <a:pt x="533" y="2627"/>
                  </a:lnTo>
                  <a:cubicBezTo>
                    <a:pt x="3311" y="6487"/>
                    <a:pt x="7006" y="7504"/>
                    <a:pt x="9272" y="7504"/>
                  </a:cubicBezTo>
                  <a:cubicBezTo>
                    <a:pt x="9756" y="7504"/>
                    <a:pt x="10175" y="7458"/>
                    <a:pt x="10506" y="7383"/>
                  </a:cubicBezTo>
                  <a:cubicBezTo>
                    <a:pt x="12849" y="6815"/>
                    <a:pt x="14340" y="5005"/>
                    <a:pt x="14127" y="2946"/>
                  </a:cubicBezTo>
                  <a:cubicBezTo>
                    <a:pt x="14056" y="2094"/>
                    <a:pt x="13630" y="1278"/>
                    <a:pt x="12955" y="746"/>
                  </a:cubicBezTo>
                  <a:cubicBezTo>
                    <a:pt x="12352" y="249"/>
                    <a:pt x="11607" y="0"/>
                    <a:pt x="10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7"/>
            <p:cNvSpPr/>
            <p:nvPr/>
          </p:nvSpPr>
          <p:spPr>
            <a:xfrm>
              <a:off x="1955817" y="3144323"/>
              <a:ext cx="48400" cy="106911"/>
            </a:xfrm>
            <a:custGeom>
              <a:avLst/>
              <a:gdLst/>
              <a:ahLst/>
              <a:cxnLst/>
              <a:rect l="l" t="t" r="r" b="b"/>
              <a:pathLst>
                <a:path w="2202" h="4864" extrusionOk="0">
                  <a:moveTo>
                    <a:pt x="391" y="1"/>
                  </a:moveTo>
                  <a:lnTo>
                    <a:pt x="391" y="1"/>
                  </a:lnTo>
                  <a:cubicBezTo>
                    <a:pt x="391" y="1"/>
                    <a:pt x="427" y="1101"/>
                    <a:pt x="604" y="1846"/>
                  </a:cubicBezTo>
                  <a:cubicBezTo>
                    <a:pt x="705" y="2271"/>
                    <a:pt x="587" y="2500"/>
                    <a:pt x="415" y="2500"/>
                  </a:cubicBezTo>
                  <a:cubicBezTo>
                    <a:pt x="284" y="2500"/>
                    <a:pt x="123" y="2370"/>
                    <a:pt x="1" y="2095"/>
                  </a:cubicBezTo>
                  <a:lnTo>
                    <a:pt x="1" y="4863"/>
                  </a:lnTo>
                  <a:cubicBezTo>
                    <a:pt x="214" y="4792"/>
                    <a:pt x="711" y="3586"/>
                    <a:pt x="640" y="3231"/>
                  </a:cubicBezTo>
                  <a:lnTo>
                    <a:pt x="640" y="3231"/>
                  </a:lnTo>
                  <a:cubicBezTo>
                    <a:pt x="739" y="3363"/>
                    <a:pt x="960" y="3418"/>
                    <a:pt x="1226" y="3418"/>
                  </a:cubicBezTo>
                  <a:cubicBezTo>
                    <a:pt x="1533" y="3418"/>
                    <a:pt x="1897" y="3345"/>
                    <a:pt x="2201" y="3231"/>
                  </a:cubicBezTo>
                  <a:cubicBezTo>
                    <a:pt x="2201" y="3231"/>
                    <a:pt x="888" y="2166"/>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7"/>
            <p:cNvSpPr/>
            <p:nvPr/>
          </p:nvSpPr>
          <p:spPr>
            <a:xfrm>
              <a:off x="1831784" y="3060073"/>
              <a:ext cx="116252" cy="145903"/>
            </a:xfrm>
            <a:custGeom>
              <a:avLst/>
              <a:gdLst/>
              <a:ahLst/>
              <a:cxnLst/>
              <a:rect l="l" t="t" r="r" b="b"/>
              <a:pathLst>
                <a:path w="5289" h="6638" extrusionOk="0">
                  <a:moveTo>
                    <a:pt x="5289" y="0"/>
                  </a:moveTo>
                  <a:cubicBezTo>
                    <a:pt x="5289" y="1"/>
                    <a:pt x="4153" y="2166"/>
                    <a:pt x="2024" y="3692"/>
                  </a:cubicBezTo>
                  <a:cubicBezTo>
                    <a:pt x="959" y="4473"/>
                    <a:pt x="0" y="5253"/>
                    <a:pt x="994" y="6638"/>
                  </a:cubicBezTo>
                  <a:cubicBezTo>
                    <a:pt x="3940" y="6034"/>
                    <a:pt x="5040" y="3514"/>
                    <a:pt x="5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7"/>
            <p:cNvSpPr/>
            <p:nvPr/>
          </p:nvSpPr>
          <p:spPr>
            <a:xfrm>
              <a:off x="1810529" y="3012487"/>
              <a:ext cx="121132" cy="53587"/>
            </a:xfrm>
            <a:custGeom>
              <a:avLst/>
              <a:gdLst/>
              <a:ahLst/>
              <a:cxnLst/>
              <a:rect l="l" t="t" r="r" b="b"/>
              <a:pathLst>
                <a:path w="5511" h="2438" extrusionOk="0">
                  <a:moveTo>
                    <a:pt x="5511" y="0"/>
                  </a:moveTo>
                  <a:cubicBezTo>
                    <a:pt x="5510" y="1"/>
                    <a:pt x="4257" y="877"/>
                    <a:pt x="2730" y="877"/>
                  </a:cubicBezTo>
                  <a:cubicBezTo>
                    <a:pt x="2107" y="877"/>
                    <a:pt x="1438" y="731"/>
                    <a:pt x="790" y="320"/>
                  </a:cubicBezTo>
                  <a:cubicBezTo>
                    <a:pt x="706" y="265"/>
                    <a:pt x="633" y="240"/>
                    <a:pt x="572" y="240"/>
                  </a:cubicBezTo>
                  <a:cubicBezTo>
                    <a:pt x="0" y="240"/>
                    <a:pt x="476" y="2438"/>
                    <a:pt x="2270" y="2438"/>
                  </a:cubicBezTo>
                  <a:cubicBezTo>
                    <a:pt x="2375" y="2438"/>
                    <a:pt x="2485" y="2430"/>
                    <a:pt x="2600" y="2414"/>
                  </a:cubicBezTo>
                  <a:cubicBezTo>
                    <a:pt x="3984" y="2236"/>
                    <a:pt x="5014" y="959"/>
                    <a:pt x="5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7"/>
            <p:cNvSpPr/>
            <p:nvPr/>
          </p:nvSpPr>
          <p:spPr>
            <a:xfrm>
              <a:off x="1761865" y="3074888"/>
              <a:ext cx="73062" cy="59390"/>
            </a:xfrm>
            <a:custGeom>
              <a:avLst/>
              <a:gdLst/>
              <a:ahLst/>
              <a:cxnLst/>
              <a:rect l="l" t="t" r="r" b="b"/>
              <a:pathLst>
                <a:path w="3324" h="2702" extrusionOk="0">
                  <a:moveTo>
                    <a:pt x="2294" y="1"/>
                  </a:moveTo>
                  <a:cubicBezTo>
                    <a:pt x="1" y="314"/>
                    <a:pt x="531" y="2702"/>
                    <a:pt x="1887" y="2702"/>
                  </a:cubicBezTo>
                  <a:cubicBezTo>
                    <a:pt x="1916" y="2702"/>
                    <a:pt x="1945" y="2701"/>
                    <a:pt x="1975" y="2698"/>
                  </a:cubicBezTo>
                  <a:lnTo>
                    <a:pt x="2649" y="2698"/>
                  </a:lnTo>
                  <a:lnTo>
                    <a:pt x="3323" y="2308"/>
                  </a:lnTo>
                  <a:lnTo>
                    <a:pt x="3323" y="2308"/>
                  </a:lnTo>
                  <a:cubicBezTo>
                    <a:pt x="3189" y="2358"/>
                    <a:pt x="3061" y="2381"/>
                    <a:pt x="2943" y="2381"/>
                  </a:cubicBezTo>
                  <a:cubicBezTo>
                    <a:pt x="1810" y="2381"/>
                    <a:pt x="1427" y="290"/>
                    <a:pt x="2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7"/>
            <p:cNvSpPr/>
            <p:nvPr/>
          </p:nvSpPr>
          <p:spPr>
            <a:xfrm>
              <a:off x="1700915" y="3117793"/>
              <a:ext cx="164432" cy="66336"/>
            </a:xfrm>
            <a:custGeom>
              <a:avLst/>
              <a:gdLst/>
              <a:ahLst/>
              <a:cxnLst/>
              <a:rect l="l" t="t" r="r" b="b"/>
              <a:pathLst>
                <a:path w="7481" h="3018" extrusionOk="0">
                  <a:moveTo>
                    <a:pt x="7481" y="1"/>
                  </a:moveTo>
                  <a:lnTo>
                    <a:pt x="6913" y="214"/>
                  </a:lnTo>
                  <a:lnTo>
                    <a:pt x="6274" y="498"/>
                  </a:lnTo>
                  <a:cubicBezTo>
                    <a:pt x="6274" y="498"/>
                    <a:pt x="5422" y="746"/>
                    <a:pt x="4428" y="995"/>
                  </a:cubicBezTo>
                  <a:cubicBezTo>
                    <a:pt x="4084" y="1093"/>
                    <a:pt x="3820" y="1128"/>
                    <a:pt x="3560" y="1128"/>
                  </a:cubicBezTo>
                  <a:cubicBezTo>
                    <a:pt x="3072" y="1128"/>
                    <a:pt x="2598" y="1006"/>
                    <a:pt x="1624" y="959"/>
                  </a:cubicBezTo>
                  <a:cubicBezTo>
                    <a:pt x="1607" y="959"/>
                    <a:pt x="1590" y="959"/>
                    <a:pt x="1574" y="959"/>
                  </a:cubicBezTo>
                  <a:cubicBezTo>
                    <a:pt x="96" y="959"/>
                    <a:pt x="0" y="2491"/>
                    <a:pt x="773" y="3018"/>
                  </a:cubicBezTo>
                  <a:cubicBezTo>
                    <a:pt x="595" y="1882"/>
                    <a:pt x="5280" y="1634"/>
                    <a:pt x="7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7"/>
            <p:cNvSpPr/>
            <p:nvPr/>
          </p:nvSpPr>
          <p:spPr>
            <a:xfrm>
              <a:off x="1677572" y="3031983"/>
              <a:ext cx="111329" cy="65632"/>
            </a:xfrm>
            <a:custGeom>
              <a:avLst/>
              <a:gdLst/>
              <a:ahLst/>
              <a:cxnLst/>
              <a:rect l="l" t="t" r="r" b="b"/>
              <a:pathLst>
                <a:path w="5065" h="2986" extrusionOk="0">
                  <a:moveTo>
                    <a:pt x="2260" y="1"/>
                  </a:moveTo>
                  <a:cubicBezTo>
                    <a:pt x="0" y="522"/>
                    <a:pt x="840" y="2985"/>
                    <a:pt x="2777" y="2985"/>
                  </a:cubicBezTo>
                  <a:cubicBezTo>
                    <a:pt x="2817" y="2985"/>
                    <a:pt x="2858" y="2984"/>
                    <a:pt x="2899" y="2982"/>
                  </a:cubicBezTo>
                  <a:cubicBezTo>
                    <a:pt x="4532" y="2840"/>
                    <a:pt x="5064" y="1243"/>
                    <a:pt x="5064" y="320"/>
                  </a:cubicBezTo>
                  <a:lnTo>
                    <a:pt x="5064" y="320"/>
                  </a:lnTo>
                  <a:lnTo>
                    <a:pt x="4745" y="604"/>
                  </a:lnTo>
                  <a:lnTo>
                    <a:pt x="4496" y="1385"/>
                  </a:lnTo>
                  <a:cubicBezTo>
                    <a:pt x="4496" y="1385"/>
                    <a:pt x="3787" y="1953"/>
                    <a:pt x="3254" y="2059"/>
                  </a:cubicBezTo>
                  <a:cubicBezTo>
                    <a:pt x="3169" y="2075"/>
                    <a:pt x="3087" y="2083"/>
                    <a:pt x="3009" y="2083"/>
                  </a:cubicBezTo>
                  <a:cubicBezTo>
                    <a:pt x="1882" y="2083"/>
                    <a:pt x="1497" y="499"/>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7"/>
            <p:cNvSpPr/>
            <p:nvPr/>
          </p:nvSpPr>
          <p:spPr>
            <a:xfrm>
              <a:off x="1652361" y="2980506"/>
              <a:ext cx="315193" cy="164960"/>
            </a:xfrm>
            <a:custGeom>
              <a:avLst/>
              <a:gdLst/>
              <a:ahLst/>
              <a:cxnLst/>
              <a:rect l="l" t="t" r="r" b="b"/>
              <a:pathLst>
                <a:path w="14340" h="7505" extrusionOk="0">
                  <a:moveTo>
                    <a:pt x="3478" y="0"/>
                  </a:moveTo>
                  <a:cubicBezTo>
                    <a:pt x="2698" y="0"/>
                    <a:pt x="1988" y="249"/>
                    <a:pt x="1384" y="746"/>
                  </a:cubicBezTo>
                  <a:cubicBezTo>
                    <a:pt x="710" y="1278"/>
                    <a:pt x="284" y="2094"/>
                    <a:pt x="213" y="2946"/>
                  </a:cubicBezTo>
                  <a:cubicBezTo>
                    <a:pt x="0" y="5005"/>
                    <a:pt x="1491" y="6815"/>
                    <a:pt x="3798" y="7383"/>
                  </a:cubicBezTo>
                  <a:cubicBezTo>
                    <a:pt x="4135" y="7458"/>
                    <a:pt x="4559" y="7504"/>
                    <a:pt x="5048" y="7504"/>
                  </a:cubicBezTo>
                  <a:cubicBezTo>
                    <a:pt x="7334" y="7504"/>
                    <a:pt x="11028" y="6487"/>
                    <a:pt x="13807" y="2627"/>
                  </a:cubicBezTo>
                  <a:lnTo>
                    <a:pt x="14339" y="1917"/>
                  </a:lnTo>
                  <a:lnTo>
                    <a:pt x="13807" y="1207"/>
                  </a:lnTo>
                  <a:lnTo>
                    <a:pt x="13274" y="1917"/>
                  </a:lnTo>
                  <a:lnTo>
                    <a:pt x="13594" y="2343"/>
                  </a:lnTo>
                  <a:cubicBezTo>
                    <a:pt x="10379" y="6217"/>
                    <a:pt x="7420" y="7092"/>
                    <a:pt x="5407" y="7092"/>
                  </a:cubicBezTo>
                  <a:cubicBezTo>
                    <a:pt x="4820" y="7092"/>
                    <a:pt x="4313" y="7018"/>
                    <a:pt x="3904" y="6921"/>
                  </a:cubicBezTo>
                  <a:cubicBezTo>
                    <a:pt x="2130" y="6531"/>
                    <a:pt x="462" y="5147"/>
                    <a:pt x="674" y="3017"/>
                  </a:cubicBezTo>
                  <a:cubicBezTo>
                    <a:pt x="745" y="2236"/>
                    <a:pt x="1100" y="1562"/>
                    <a:pt x="1668" y="1100"/>
                  </a:cubicBezTo>
                  <a:cubicBezTo>
                    <a:pt x="2196" y="666"/>
                    <a:pt x="2833" y="448"/>
                    <a:pt x="3483" y="448"/>
                  </a:cubicBezTo>
                  <a:cubicBezTo>
                    <a:pt x="3576" y="448"/>
                    <a:pt x="3669" y="453"/>
                    <a:pt x="3762" y="462"/>
                  </a:cubicBezTo>
                  <a:cubicBezTo>
                    <a:pt x="4969" y="568"/>
                    <a:pt x="5856" y="1668"/>
                    <a:pt x="5750" y="2875"/>
                  </a:cubicBezTo>
                  <a:cubicBezTo>
                    <a:pt x="5649" y="3787"/>
                    <a:pt x="4872" y="4442"/>
                    <a:pt x="4002" y="4442"/>
                  </a:cubicBezTo>
                  <a:cubicBezTo>
                    <a:pt x="3958" y="4442"/>
                    <a:pt x="3913" y="4440"/>
                    <a:pt x="3869" y="4437"/>
                  </a:cubicBezTo>
                  <a:lnTo>
                    <a:pt x="3798" y="4898"/>
                  </a:lnTo>
                  <a:cubicBezTo>
                    <a:pt x="3864" y="4904"/>
                    <a:pt x="3929" y="4907"/>
                    <a:pt x="3994" y="4907"/>
                  </a:cubicBezTo>
                  <a:cubicBezTo>
                    <a:pt x="5118" y="4907"/>
                    <a:pt x="6077" y="4053"/>
                    <a:pt x="6211" y="2946"/>
                  </a:cubicBezTo>
                  <a:cubicBezTo>
                    <a:pt x="6353" y="1455"/>
                    <a:pt x="5253" y="142"/>
                    <a:pt x="3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7"/>
            <p:cNvSpPr/>
            <p:nvPr/>
          </p:nvSpPr>
          <p:spPr>
            <a:xfrm>
              <a:off x="1907461" y="3144323"/>
              <a:ext cx="48378" cy="106911"/>
            </a:xfrm>
            <a:custGeom>
              <a:avLst/>
              <a:gdLst/>
              <a:ahLst/>
              <a:cxnLst/>
              <a:rect l="l" t="t" r="r" b="b"/>
              <a:pathLst>
                <a:path w="2201" h="4864" extrusionOk="0">
                  <a:moveTo>
                    <a:pt x="1775" y="1"/>
                  </a:moveTo>
                  <a:cubicBezTo>
                    <a:pt x="1278" y="2166"/>
                    <a:pt x="0" y="3231"/>
                    <a:pt x="0" y="3231"/>
                  </a:cubicBezTo>
                  <a:cubicBezTo>
                    <a:pt x="285" y="3345"/>
                    <a:pt x="651" y="3418"/>
                    <a:pt x="963" y="3418"/>
                  </a:cubicBezTo>
                  <a:cubicBezTo>
                    <a:pt x="1234" y="3418"/>
                    <a:pt x="1463" y="3363"/>
                    <a:pt x="1562" y="3231"/>
                  </a:cubicBezTo>
                  <a:lnTo>
                    <a:pt x="1562" y="3231"/>
                  </a:lnTo>
                  <a:cubicBezTo>
                    <a:pt x="1455" y="3586"/>
                    <a:pt x="1988" y="4792"/>
                    <a:pt x="2201" y="4863"/>
                  </a:cubicBezTo>
                  <a:lnTo>
                    <a:pt x="2201" y="2095"/>
                  </a:lnTo>
                  <a:cubicBezTo>
                    <a:pt x="2063" y="2370"/>
                    <a:pt x="1900" y="2500"/>
                    <a:pt x="1769" y="2500"/>
                  </a:cubicBezTo>
                  <a:cubicBezTo>
                    <a:pt x="1596" y="2500"/>
                    <a:pt x="1481" y="2271"/>
                    <a:pt x="1562" y="1846"/>
                  </a:cubicBezTo>
                  <a:cubicBezTo>
                    <a:pt x="1739" y="1101"/>
                    <a:pt x="1775" y="1"/>
                    <a:pt x="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7"/>
            <p:cNvSpPr/>
            <p:nvPr/>
          </p:nvSpPr>
          <p:spPr>
            <a:xfrm>
              <a:off x="2477732" y="2840845"/>
              <a:ext cx="170873" cy="53851"/>
            </a:xfrm>
            <a:custGeom>
              <a:avLst/>
              <a:gdLst/>
              <a:ahLst/>
              <a:cxnLst/>
              <a:rect l="l" t="t" r="r" b="b"/>
              <a:pathLst>
                <a:path w="7774" h="2450" extrusionOk="0">
                  <a:moveTo>
                    <a:pt x="1" y="1"/>
                  </a:moveTo>
                  <a:cubicBezTo>
                    <a:pt x="1772" y="1516"/>
                    <a:pt x="3482" y="2449"/>
                    <a:pt x="5161" y="2449"/>
                  </a:cubicBezTo>
                  <a:cubicBezTo>
                    <a:pt x="6039" y="2449"/>
                    <a:pt x="6908" y="2194"/>
                    <a:pt x="7773" y="1634"/>
                  </a:cubicBezTo>
                  <a:cubicBezTo>
                    <a:pt x="7574" y="464"/>
                    <a:pt x="6905" y="167"/>
                    <a:pt x="6082" y="167"/>
                  </a:cubicBezTo>
                  <a:cubicBezTo>
                    <a:pt x="5731" y="167"/>
                    <a:pt x="5352" y="221"/>
                    <a:pt x="4970" y="285"/>
                  </a:cubicBezTo>
                  <a:cubicBezTo>
                    <a:pt x="4372" y="383"/>
                    <a:pt x="3787" y="421"/>
                    <a:pt x="3241" y="421"/>
                  </a:cubicBezTo>
                  <a:cubicBezTo>
                    <a:pt x="1422" y="421"/>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7"/>
            <p:cNvSpPr/>
            <p:nvPr/>
          </p:nvSpPr>
          <p:spPr>
            <a:xfrm>
              <a:off x="2456675" y="2721230"/>
              <a:ext cx="115725" cy="79897"/>
            </a:xfrm>
            <a:custGeom>
              <a:avLst/>
              <a:gdLst/>
              <a:ahLst/>
              <a:cxnLst/>
              <a:rect l="l" t="t" r="r" b="b"/>
              <a:pathLst>
                <a:path w="5265" h="3635" extrusionOk="0">
                  <a:moveTo>
                    <a:pt x="3784" y="0"/>
                  </a:moveTo>
                  <a:cubicBezTo>
                    <a:pt x="3679" y="0"/>
                    <a:pt x="3592" y="80"/>
                    <a:pt x="3549" y="261"/>
                  </a:cubicBezTo>
                  <a:cubicBezTo>
                    <a:pt x="2982" y="2852"/>
                    <a:pt x="0" y="3384"/>
                    <a:pt x="0" y="3384"/>
                  </a:cubicBezTo>
                  <a:cubicBezTo>
                    <a:pt x="465" y="3517"/>
                    <a:pt x="1078" y="3635"/>
                    <a:pt x="1711" y="3635"/>
                  </a:cubicBezTo>
                  <a:cubicBezTo>
                    <a:pt x="2431" y="3635"/>
                    <a:pt x="3177" y="3483"/>
                    <a:pt x="3762" y="3029"/>
                  </a:cubicBezTo>
                  <a:cubicBezTo>
                    <a:pt x="5264" y="1881"/>
                    <a:pt x="4299" y="0"/>
                    <a:pt x="3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7"/>
            <p:cNvSpPr/>
            <p:nvPr/>
          </p:nvSpPr>
          <p:spPr>
            <a:xfrm>
              <a:off x="2584621" y="2744726"/>
              <a:ext cx="65500" cy="62599"/>
            </a:xfrm>
            <a:custGeom>
              <a:avLst/>
              <a:gdLst/>
              <a:ahLst/>
              <a:cxnLst/>
              <a:rect l="l" t="t" r="r" b="b"/>
              <a:pathLst>
                <a:path w="2980" h="2848" extrusionOk="0">
                  <a:moveTo>
                    <a:pt x="1230" y="0"/>
                  </a:moveTo>
                  <a:cubicBezTo>
                    <a:pt x="869" y="0"/>
                    <a:pt x="451" y="136"/>
                    <a:pt x="0" y="470"/>
                  </a:cubicBezTo>
                  <a:cubicBezTo>
                    <a:pt x="78" y="432"/>
                    <a:pt x="161" y="415"/>
                    <a:pt x="245" y="415"/>
                  </a:cubicBezTo>
                  <a:cubicBezTo>
                    <a:pt x="1111" y="415"/>
                    <a:pt x="2152" y="2265"/>
                    <a:pt x="923" y="2848"/>
                  </a:cubicBezTo>
                  <a:lnTo>
                    <a:pt x="1668" y="2599"/>
                  </a:lnTo>
                  <a:lnTo>
                    <a:pt x="2165" y="2138"/>
                  </a:lnTo>
                  <a:cubicBezTo>
                    <a:pt x="2979" y="1432"/>
                    <a:pt x="2403" y="0"/>
                    <a:pt x="1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7"/>
            <p:cNvSpPr/>
            <p:nvPr/>
          </p:nvSpPr>
          <p:spPr>
            <a:xfrm>
              <a:off x="2577587" y="2736000"/>
              <a:ext cx="153289" cy="86931"/>
            </a:xfrm>
            <a:custGeom>
              <a:avLst/>
              <a:gdLst/>
              <a:ahLst/>
              <a:cxnLst/>
              <a:rect l="l" t="t" r="r" b="b"/>
              <a:pathLst>
                <a:path w="6974" h="3955" extrusionOk="0">
                  <a:moveTo>
                    <a:pt x="5776" y="0"/>
                  </a:moveTo>
                  <a:cubicBezTo>
                    <a:pt x="5476" y="0"/>
                    <a:pt x="5145" y="137"/>
                    <a:pt x="4828" y="476"/>
                  </a:cubicBezTo>
                  <a:cubicBezTo>
                    <a:pt x="3798" y="1577"/>
                    <a:pt x="3763" y="2003"/>
                    <a:pt x="2876" y="2499"/>
                  </a:cubicBezTo>
                  <a:cubicBezTo>
                    <a:pt x="1953" y="2996"/>
                    <a:pt x="1172" y="3458"/>
                    <a:pt x="1172" y="3458"/>
                  </a:cubicBezTo>
                  <a:lnTo>
                    <a:pt x="533" y="3706"/>
                  </a:lnTo>
                  <a:lnTo>
                    <a:pt x="116" y="3901"/>
                  </a:lnTo>
                  <a:lnTo>
                    <a:pt x="116" y="3901"/>
                  </a:lnTo>
                  <a:cubicBezTo>
                    <a:pt x="2450" y="3501"/>
                    <a:pt x="5346" y="1158"/>
                    <a:pt x="6473" y="1158"/>
                  </a:cubicBezTo>
                  <a:cubicBezTo>
                    <a:pt x="6641" y="1158"/>
                    <a:pt x="6769" y="1210"/>
                    <a:pt x="6851" y="1328"/>
                  </a:cubicBezTo>
                  <a:cubicBezTo>
                    <a:pt x="6973" y="690"/>
                    <a:pt x="6451" y="0"/>
                    <a:pt x="5776" y="0"/>
                  </a:cubicBezTo>
                  <a:close/>
                  <a:moveTo>
                    <a:pt x="116" y="3901"/>
                  </a:moveTo>
                  <a:lnTo>
                    <a:pt x="116" y="3901"/>
                  </a:lnTo>
                  <a:cubicBezTo>
                    <a:pt x="77" y="3908"/>
                    <a:pt x="39" y="3914"/>
                    <a:pt x="1" y="3919"/>
                  </a:cubicBezTo>
                  <a:lnTo>
                    <a:pt x="1" y="3955"/>
                  </a:lnTo>
                  <a:lnTo>
                    <a:pt x="116" y="390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7"/>
            <p:cNvSpPr/>
            <p:nvPr/>
          </p:nvSpPr>
          <p:spPr>
            <a:xfrm>
              <a:off x="2576026" y="2656740"/>
              <a:ext cx="101943" cy="75325"/>
            </a:xfrm>
            <a:custGeom>
              <a:avLst/>
              <a:gdLst/>
              <a:ahLst/>
              <a:cxnLst/>
              <a:rect l="l" t="t" r="r" b="b"/>
              <a:pathLst>
                <a:path w="4638" h="3427" extrusionOk="0">
                  <a:moveTo>
                    <a:pt x="2797" y="1"/>
                  </a:moveTo>
                  <a:cubicBezTo>
                    <a:pt x="2484" y="1"/>
                    <a:pt x="2127" y="107"/>
                    <a:pt x="1740" y="356"/>
                  </a:cubicBezTo>
                  <a:cubicBezTo>
                    <a:pt x="1801" y="342"/>
                    <a:pt x="1862" y="336"/>
                    <a:pt x="1922" y="336"/>
                  </a:cubicBezTo>
                  <a:cubicBezTo>
                    <a:pt x="2835" y="336"/>
                    <a:pt x="3553" y="1786"/>
                    <a:pt x="2521" y="2485"/>
                  </a:cubicBezTo>
                  <a:cubicBezTo>
                    <a:pt x="2059" y="2805"/>
                    <a:pt x="1172" y="2947"/>
                    <a:pt x="1172" y="2947"/>
                  </a:cubicBezTo>
                  <a:lnTo>
                    <a:pt x="427" y="2521"/>
                  </a:lnTo>
                  <a:lnTo>
                    <a:pt x="1" y="2556"/>
                  </a:lnTo>
                  <a:cubicBezTo>
                    <a:pt x="430" y="2963"/>
                    <a:pt x="1190" y="3427"/>
                    <a:pt x="2006" y="3427"/>
                  </a:cubicBezTo>
                  <a:cubicBezTo>
                    <a:pt x="2472" y="3427"/>
                    <a:pt x="2956" y="3276"/>
                    <a:pt x="3408" y="2876"/>
                  </a:cubicBezTo>
                  <a:cubicBezTo>
                    <a:pt x="4637" y="1818"/>
                    <a:pt x="4094" y="1"/>
                    <a:pt x="2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7"/>
            <p:cNvSpPr/>
            <p:nvPr/>
          </p:nvSpPr>
          <p:spPr>
            <a:xfrm>
              <a:off x="2435596" y="2607329"/>
              <a:ext cx="278531" cy="226702"/>
            </a:xfrm>
            <a:custGeom>
              <a:avLst/>
              <a:gdLst/>
              <a:ahLst/>
              <a:cxnLst/>
              <a:rect l="l" t="t" r="r" b="b"/>
              <a:pathLst>
                <a:path w="12672" h="10314" extrusionOk="0">
                  <a:moveTo>
                    <a:pt x="8732" y="1"/>
                  </a:moveTo>
                  <a:cubicBezTo>
                    <a:pt x="8637" y="1"/>
                    <a:pt x="8543" y="5"/>
                    <a:pt x="8448" y="13"/>
                  </a:cubicBezTo>
                  <a:cubicBezTo>
                    <a:pt x="7667" y="119"/>
                    <a:pt x="6957" y="439"/>
                    <a:pt x="6461" y="971"/>
                  </a:cubicBezTo>
                  <a:cubicBezTo>
                    <a:pt x="6354" y="1042"/>
                    <a:pt x="6283" y="1113"/>
                    <a:pt x="6212" y="1219"/>
                  </a:cubicBezTo>
                  <a:cubicBezTo>
                    <a:pt x="5289" y="2355"/>
                    <a:pt x="5431" y="4023"/>
                    <a:pt x="6603" y="4982"/>
                  </a:cubicBezTo>
                  <a:cubicBezTo>
                    <a:pt x="7006" y="5308"/>
                    <a:pt x="7498" y="5471"/>
                    <a:pt x="7987" y="5471"/>
                  </a:cubicBezTo>
                  <a:cubicBezTo>
                    <a:pt x="8614" y="5471"/>
                    <a:pt x="9236" y="5201"/>
                    <a:pt x="9655" y="4662"/>
                  </a:cubicBezTo>
                  <a:lnTo>
                    <a:pt x="9300" y="4378"/>
                  </a:lnTo>
                  <a:cubicBezTo>
                    <a:pt x="8959" y="4800"/>
                    <a:pt x="8459" y="5017"/>
                    <a:pt x="7960" y="5017"/>
                  </a:cubicBezTo>
                  <a:cubicBezTo>
                    <a:pt x="7577" y="5017"/>
                    <a:pt x="7195" y="4889"/>
                    <a:pt x="6887" y="4627"/>
                  </a:cubicBezTo>
                  <a:cubicBezTo>
                    <a:pt x="5928" y="3846"/>
                    <a:pt x="5786" y="2462"/>
                    <a:pt x="6567" y="1503"/>
                  </a:cubicBezTo>
                  <a:cubicBezTo>
                    <a:pt x="7064" y="935"/>
                    <a:pt x="7738" y="545"/>
                    <a:pt x="8484" y="474"/>
                  </a:cubicBezTo>
                  <a:cubicBezTo>
                    <a:pt x="8577" y="465"/>
                    <a:pt x="8670" y="461"/>
                    <a:pt x="8763" y="461"/>
                  </a:cubicBezTo>
                  <a:cubicBezTo>
                    <a:pt x="9413" y="461"/>
                    <a:pt x="10045" y="678"/>
                    <a:pt x="10542" y="1113"/>
                  </a:cubicBezTo>
                  <a:cubicBezTo>
                    <a:pt x="12210" y="2462"/>
                    <a:pt x="11997" y="4627"/>
                    <a:pt x="11039" y="6188"/>
                  </a:cubicBezTo>
                  <a:cubicBezTo>
                    <a:pt x="10145" y="7594"/>
                    <a:pt x="7928" y="9862"/>
                    <a:pt x="2760" y="9862"/>
                  </a:cubicBezTo>
                  <a:cubicBezTo>
                    <a:pt x="2185" y="9862"/>
                    <a:pt x="1574" y="9834"/>
                    <a:pt x="924" y="9773"/>
                  </a:cubicBezTo>
                  <a:lnTo>
                    <a:pt x="853" y="9276"/>
                  </a:lnTo>
                  <a:lnTo>
                    <a:pt x="1" y="9134"/>
                  </a:lnTo>
                  <a:lnTo>
                    <a:pt x="107" y="10022"/>
                  </a:lnTo>
                  <a:lnTo>
                    <a:pt x="995" y="10128"/>
                  </a:lnTo>
                  <a:cubicBezTo>
                    <a:pt x="1758" y="10256"/>
                    <a:pt x="2484" y="10314"/>
                    <a:pt x="3174" y="10314"/>
                  </a:cubicBezTo>
                  <a:cubicBezTo>
                    <a:pt x="7647" y="10314"/>
                    <a:pt x="10538" y="7882"/>
                    <a:pt x="11430" y="6437"/>
                  </a:cubicBezTo>
                  <a:cubicBezTo>
                    <a:pt x="12672" y="4414"/>
                    <a:pt x="12459" y="2071"/>
                    <a:pt x="10862" y="758"/>
                  </a:cubicBezTo>
                  <a:cubicBezTo>
                    <a:pt x="10231" y="253"/>
                    <a:pt x="9488" y="1"/>
                    <a:pt x="8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7"/>
            <p:cNvSpPr/>
            <p:nvPr/>
          </p:nvSpPr>
          <p:spPr>
            <a:xfrm>
              <a:off x="2538572" y="2898586"/>
              <a:ext cx="78051" cy="81941"/>
            </a:xfrm>
            <a:custGeom>
              <a:avLst/>
              <a:gdLst/>
              <a:ahLst/>
              <a:cxnLst/>
              <a:rect l="l" t="t" r="r" b="b"/>
              <a:pathLst>
                <a:path w="3551" h="3728" extrusionOk="0">
                  <a:moveTo>
                    <a:pt x="1" y="0"/>
                  </a:moveTo>
                  <a:cubicBezTo>
                    <a:pt x="1" y="1"/>
                    <a:pt x="817" y="781"/>
                    <a:pt x="1456" y="1172"/>
                  </a:cubicBezTo>
                  <a:cubicBezTo>
                    <a:pt x="1976" y="1489"/>
                    <a:pt x="1932" y="1877"/>
                    <a:pt x="1534" y="1877"/>
                  </a:cubicBezTo>
                  <a:cubicBezTo>
                    <a:pt x="1443" y="1877"/>
                    <a:pt x="1334" y="1857"/>
                    <a:pt x="1208" y="1811"/>
                  </a:cubicBezTo>
                  <a:lnTo>
                    <a:pt x="1208" y="1811"/>
                  </a:lnTo>
                  <a:lnTo>
                    <a:pt x="3160" y="3727"/>
                  </a:lnTo>
                  <a:cubicBezTo>
                    <a:pt x="3266" y="3550"/>
                    <a:pt x="2769" y="2308"/>
                    <a:pt x="2450" y="2130"/>
                  </a:cubicBezTo>
                  <a:lnTo>
                    <a:pt x="2450" y="2130"/>
                  </a:lnTo>
                  <a:cubicBezTo>
                    <a:pt x="2468" y="2134"/>
                    <a:pt x="2487" y="2135"/>
                    <a:pt x="2506" y="2135"/>
                  </a:cubicBezTo>
                  <a:cubicBezTo>
                    <a:pt x="2855" y="2135"/>
                    <a:pt x="3315" y="1535"/>
                    <a:pt x="3550" y="1030"/>
                  </a:cubicBezTo>
                  <a:lnTo>
                    <a:pt x="3550" y="1030"/>
                  </a:lnTo>
                  <a:cubicBezTo>
                    <a:pt x="3550" y="1030"/>
                    <a:pt x="3487" y="1035"/>
                    <a:pt x="3371" y="1035"/>
                  </a:cubicBezTo>
                  <a:cubicBezTo>
                    <a:pt x="2891" y="1035"/>
                    <a:pt x="1515" y="9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7"/>
            <p:cNvSpPr/>
            <p:nvPr/>
          </p:nvSpPr>
          <p:spPr>
            <a:xfrm>
              <a:off x="2466808" y="2851000"/>
              <a:ext cx="73347" cy="170081"/>
            </a:xfrm>
            <a:custGeom>
              <a:avLst/>
              <a:gdLst/>
              <a:ahLst/>
              <a:cxnLst/>
              <a:rect l="l" t="t" r="r" b="b"/>
              <a:pathLst>
                <a:path w="3337" h="7738" extrusionOk="0">
                  <a:moveTo>
                    <a:pt x="36" y="0"/>
                  </a:moveTo>
                  <a:cubicBezTo>
                    <a:pt x="36" y="1"/>
                    <a:pt x="781" y="2343"/>
                    <a:pt x="356" y="4934"/>
                  </a:cubicBezTo>
                  <a:cubicBezTo>
                    <a:pt x="143" y="6247"/>
                    <a:pt x="1" y="7489"/>
                    <a:pt x="1669" y="7738"/>
                  </a:cubicBezTo>
                  <a:cubicBezTo>
                    <a:pt x="3337" y="5218"/>
                    <a:pt x="2379" y="266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7"/>
            <p:cNvSpPr/>
            <p:nvPr/>
          </p:nvSpPr>
          <p:spPr>
            <a:xfrm>
              <a:off x="2338269" y="2829152"/>
              <a:ext cx="95020" cy="100405"/>
            </a:xfrm>
            <a:custGeom>
              <a:avLst/>
              <a:gdLst/>
              <a:ahLst/>
              <a:cxnLst/>
              <a:rect l="l" t="t" r="r" b="b"/>
              <a:pathLst>
                <a:path w="4323" h="4568" extrusionOk="0">
                  <a:moveTo>
                    <a:pt x="3861" y="1"/>
                  </a:moveTo>
                  <a:cubicBezTo>
                    <a:pt x="3861" y="1"/>
                    <a:pt x="3293" y="2982"/>
                    <a:pt x="738" y="3550"/>
                  </a:cubicBezTo>
                  <a:cubicBezTo>
                    <a:pt x="1" y="3716"/>
                    <a:pt x="856" y="4567"/>
                    <a:pt x="1928" y="4567"/>
                  </a:cubicBezTo>
                  <a:cubicBezTo>
                    <a:pt x="2456" y="4567"/>
                    <a:pt x="3037" y="4361"/>
                    <a:pt x="3506" y="3763"/>
                  </a:cubicBezTo>
                  <a:cubicBezTo>
                    <a:pt x="4322" y="2663"/>
                    <a:pt x="4145" y="1030"/>
                    <a:pt x="3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7"/>
            <p:cNvSpPr/>
            <p:nvPr/>
          </p:nvSpPr>
          <p:spPr>
            <a:xfrm>
              <a:off x="2359040" y="2957097"/>
              <a:ext cx="75018" cy="55961"/>
            </a:xfrm>
            <a:custGeom>
              <a:avLst/>
              <a:gdLst/>
              <a:ahLst/>
              <a:cxnLst/>
              <a:rect l="l" t="t" r="r" b="b"/>
              <a:pathLst>
                <a:path w="3413" h="2546" extrusionOk="0">
                  <a:moveTo>
                    <a:pt x="1070" y="0"/>
                  </a:moveTo>
                  <a:lnTo>
                    <a:pt x="1070" y="0"/>
                  </a:lnTo>
                  <a:cubicBezTo>
                    <a:pt x="1" y="1444"/>
                    <a:pt x="966" y="2546"/>
                    <a:pt x="1902" y="2546"/>
                  </a:cubicBezTo>
                  <a:cubicBezTo>
                    <a:pt x="2208" y="2546"/>
                    <a:pt x="2511" y="2428"/>
                    <a:pt x="2739" y="2165"/>
                  </a:cubicBezTo>
                  <a:lnTo>
                    <a:pt x="3200" y="1669"/>
                  </a:lnTo>
                  <a:lnTo>
                    <a:pt x="3413" y="923"/>
                  </a:lnTo>
                  <a:lnTo>
                    <a:pt x="3413" y="923"/>
                  </a:lnTo>
                  <a:cubicBezTo>
                    <a:pt x="3230" y="1332"/>
                    <a:pt x="2900" y="1493"/>
                    <a:pt x="2542" y="1493"/>
                  </a:cubicBezTo>
                  <a:cubicBezTo>
                    <a:pt x="1720" y="1493"/>
                    <a:pt x="749" y="643"/>
                    <a:pt x="1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7"/>
            <p:cNvSpPr/>
            <p:nvPr/>
          </p:nvSpPr>
          <p:spPr>
            <a:xfrm>
              <a:off x="2351435" y="2950855"/>
              <a:ext cx="98229" cy="150981"/>
            </a:xfrm>
            <a:custGeom>
              <a:avLst/>
              <a:gdLst/>
              <a:ahLst/>
              <a:cxnLst/>
              <a:rect l="l" t="t" r="r" b="b"/>
              <a:pathLst>
                <a:path w="4469" h="6869" extrusionOk="0">
                  <a:moveTo>
                    <a:pt x="4469" y="0"/>
                  </a:moveTo>
                  <a:lnTo>
                    <a:pt x="4256" y="497"/>
                  </a:lnTo>
                  <a:lnTo>
                    <a:pt x="3972" y="1172"/>
                  </a:lnTo>
                  <a:cubicBezTo>
                    <a:pt x="3972" y="1172"/>
                    <a:pt x="3546" y="1953"/>
                    <a:pt x="3049" y="2840"/>
                  </a:cubicBezTo>
                  <a:cubicBezTo>
                    <a:pt x="2517" y="3727"/>
                    <a:pt x="2126" y="3798"/>
                    <a:pt x="1026" y="4828"/>
                  </a:cubicBezTo>
                  <a:cubicBezTo>
                    <a:pt x="1" y="5786"/>
                    <a:pt x="793" y="6869"/>
                    <a:pt x="1681" y="6869"/>
                  </a:cubicBezTo>
                  <a:cubicBezTo>
                    <a:pt x="1747" y="6869"/>
                    <a:pt x="1812" y="6863"/>
                    <a:pt x="1878" y="6851"/>
                  </a:cubicBezTo>
                  <a:cubicBezTo>
                    <a:pt x="919" y="6176"/>
                    <a:pt x="4078" y="2698"/>
                    <a:pt x="4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7"/>
            <p:cNvSpPr/>
            <p:nvPr/>
          </p:nvSpPr>
          <p:spPr>
            <a:xfrm>
              <a:off x="2272922" y="2948525"/>
              <a:ext cx="97943" cy="90250"/>
            </a:xfrm>
            <a:custGeom>
              <a:avLst/>
              <a:gdLst/>
              <a:ahLst/>
              <a:cxnLst/>
              <a:rect l="l" t="t" r="r" b="b"/>
              <a:pathLst>
                <a:path w="4456" h="4106" extrusionOk="0">
                  <a:moveTo>
                    <a:pt x="3036" y="0"/>
                  </a:moveTo>
                  <a:lnTo>
                    <a:pt x="3036" y="426"/>
                  </a:lnTo>
                  <a:lnTo>
                    <a:pt x="3427" y="1171"/>
                  </a:lnTo>
                  <a:cubicBezTo>
                    <a:pt x="3427" y="1171"/>
                    <a:pt x="3320" y="2059"/>
                    <a:pt x="3001" y="2520"/>
                  </a:cubicBezTo>
                  <a:cubicBezTo>
                    <a:pt x="2756" y="2894"/>
                    <a:pt x="2414" y="3045"/>
                    <a:pt x="2075" y="3045"/>
                  </a:cubicBezTo>
                  <a:cubicBezTo>
                    <a:pt x="1385" y="3045"/>
                    <a:pt x="705" y="2418"/>
                    <a:pt x="871" y="1775"/>
                  </a:cubicBezTo>
                  <a:lnTo>
                    <a:pt x="871" y="1775"/>
                  </a:lnTo>
                  <a:cubicBezTo>
                    <a:pt x="0" y="3130"/>
                    <a:pt x="861" y="4105"/>
                    <a:pt x="1925" y="4105"/>
                  </a:cubicBezTo>
                  <a:cubicBezTo>
                    <a:pt x="2421" y="4105"/>
                    <a:pt x="2962" y="3893"/>
                    <a:pt x="3391" y="3407"/>
                  </a:cubicBezTo>
                  <a:cubicBezTo>
                    <a:pt x="4456" y="2201"/>
                    <a:pt x="3711" y="674"/>
                    <a:pt x="30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7"/>
            <p:cNvSpPr/>
            <p:nvPr/>
          </p:nvSpPr>
          <p:spPr>
            <a:xfrm>
              <a:off x="2233556" y="2808095"/>
              <a:ext cx="244198" cy="269145"/>
            </a:xfrm>
            <a:custGeom>
              <a:avLst/>
              <a:gdLst/>
              <a:ahLst/>
              <a:cxnLst/>
              <a:rect l="l" t="t" r="r" b="b"/>
              <a:pathLst>
                <a:path w="11110" h="12245" extrusionOk="0">
                  <a:moveTo>
                    <a:pt x="9193" y="0"/>
                  </a:moveTo>
                  <a:lnTo>
                    <a:pt x="9299" y="888"/>
                  </a:lnTo>
                  <a:lnTo>
                    <a:pt x="9832" y="959"/>
                  </a:lnTo>
                  <a:cubicBezTo>
                    <a:pt x="10435" y="7418"/>
                    <a:pt x="7809" y="10080"/>
                    <a:pt x="6247" y="11039"/>
                  </a:cubicBezTo>
                  <a:cubicBezTo>
                    <a:pt x="5504" y="11495"/>
                    <a:pt x="4624" y="11782"/>
                    <a:pt x="3761" y="11782"/>
                  </a:cubicBezTo>
                  <a:cubicBezTo>
                    <a:pt x="2810" y="11782"/>
                    <a:pt x="1879" y="11433"/>
                    <a:pt x="1172" y="10577"/>
                  </a:cubicBezTo>
                  <a:cubicBezTo>
                    <a:pt x="675" y="9974"/>
                    <a:pt x="462" y="9228"/>
                    <a:pt x="533" y="8483"/>
                  </a:cubicBezTo>
                  <a:cubicBezTo>
                    <a:pt x="604" y="7738"/>
                    <a:pt x="959" y="7063"/>
                    <a:pt x="1562" y="6566"/>
                  </a:cubicBezTo>
                  <a:cubicBezTo>
                    <a:pt x="1966" y="6240"/>
                    <a:pt x="2465" y="6077"/>
                    <a:pt x="2960" y="6077"/>
                  </a:cubicBezTo>
                  <a:cubicBezTo>
                    <a:pt x="3598" y="6077"/>
                    <a:pt x="4231" y="6347"/>
                    <a:pt x="4650" y="6886"/>
                  </a:cubicBezTo>
                  <a:cubicBezTo>
                    <a:pt x="5253" y="7631"/>
                    <a:pt x="5147" y="8696"/>
                    <a:pt x="4437" y="9335"/>
                  </a:cubicBezTo>
                  <a:lnTo>
                    <a:pt x="4721" y="9690"/>
                  </a:lnTo>
                  <a:cubicBezTo>
                    <a:pt x="5644" y="8909"/>
                    <a:pt x="5786" y="7525"/>
                    <a:pt x="5005" y="6602"/>
                  </a:cubicBezTo>
                  <a:cubicBezTo>
                    <a:pt x="4485" y="5962"/>
                    <a:pt x="3729" y="5627"/>
                    <a:pt x="2958" y="5627"/>
                  </a:cubicBezTo>
                  <a:cubicBezTo>
                    <a:pt x="2360" y="5627"/>
                    <a:pt x="1754" y="5828"/>
                    <a:pt x="1243" y="6247"/>
                  </a:cubicBezTo>
                  <a:cubicBezTo>
                    <a:pt x="1172" y="6318"/>
                    <a:pt x="1101" y="6389"/>
                    <a:pt x="1030" y="6460"/>
                  </a:cubicBezTo>
                  <a:cubicBezTo>
                    <a:pt x="497" y="6992"/>
                    <a:pt x="142" y="7702"/>
                    <a:pt x="71" y="8448"/>
                  </a:cubicBezTo>
                  <a:cubicBezTo>
                    <a:pt x="0" y="9335"/>
                    <a:pt x="249" y="10187"/>
                    <a:pt x="817" y="10861"/>
                  </a:cubicBezTo>
                  <a:cubicBezTo>
                    <a:pt x="1566" y="11773"/>
                    <a:pt x="2639" y="12245"/>
                    <a:pt x="3805" y="12245"/>
                  </a:cubicBezTo>
                  <a:cubicBezTo>
                    <a:pt x="4682" y="12245"/>
                    <a:pt x="5612" y="11978"/>
                    <a:pt x="6495" y="11429"/>
                  </a:cubicBezTo>
                  <a:cubicBezTo>
                    <a:pt x="8128" y="10400"/>
                    <a:pt x="11110" y="6708"/>
                    <a:pt x="10187" y="994"/>
                  </a:cubicBezTo>
                  <a:lnTo>
                    <a:pt x="10045" y="142"/>
                  </a:lnTo>
                  <a:lnTo>
                    <a:pt x="91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7"/>
            <p:cNvSpPr/>
            <p:nvPr/>
          </p:nvSpPr>
          <p:spPr>
            <a:xfrm>
              <a:off x="2526110" y="2911840"/>
              <a:ext cx="81919" cy="78051"/>
            </a:xfrm>
            <a:custGeom>
              <a:avLst/>
              <a:gdLst/>
              <a:ahLst/>
              <a:cxnLst/>
              <a:rect l="l" t="t" r="r" b="b"/>
              <a:pathLst>
                <a:path w="3727" h="3551" extrusionOk="0">
                  <a:moveTo>
                    <a:pt x="0" y="1"/>
                  </a:moveTo>
                  <a:lnTo>
                    <a:pt x="0" y="1"/>
                  </a:lnTo>
                  <a:cubicBezTo>
                    <a:pt x="1171" y="1882"/>
                    <a:pt x="1029" y="3550"/>
                    <a:pt x="1029" y="3550"/>
                  </a:cubicBezTo>
                  <a:cubicBezTo>
                    <a:pt x="1562" y="3302"/>
                    <a:pt x="2201" y="2805"/>
                    <a:pt x="2130" y="2450"/>
                  </a:cubicBezTo>
                  <a:lnTo>
                    <a:pt x="2130" y="2450"/>
                  </a:lnTo>
                  <a:cubicBezTo>
                    <a:pt x="2290" y="2707"/>
                    <a:pt x="3296" y="3139"/>
                    <a:pt x="3642" y="3139"/>
                  </a:cubicBezTo>
                  <a:cubicBezTo>
                    <a:pt x="3678" y="3139"/>
                    <a:pt x="3707" y="3134"/>
                    <a:pt x="3727" y="3124"/>
                  </a:cubicBezTo>
                  <a:lnTo>
                    <a:pt x="1775" y="1208"/>
                  </a:lnTo>
                  <a:lnTo>
                    <a:pt x="1775" y="1208"/>
                  </a:lnTo>
                  <a:cubicBezTo>
                    <a:pt x="1920" y="1581"/>
                    <a:pt x="1822" y="1821"/>
                    <a:pt x="1638" y="1821"/>
                  </a:cubicBezTo>
                  <a:cubicBezTo>
                    <a:pt x="1508" y="1821"/>
                    <a:pt x="1333" y="1700"/>
                    <a:pt x="1171" y="1421"/>
                  </a:cubicBezTo>
                  <a:cubicBezTo>
                    <a:pt x="745" y="782"/>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7"/>
            <p:cNvSpPr/>
            <p:nvPr/>
          </p:nvSpPr>
          <p:spPr>
            <a:xfrm>
              <a:off x="2687597" y="2216943"/>
              <a:ext cx="145903" cy="104361"/>
            </a:xfrm>
            <a:custGeom>
              <a:avLst/>
              <a:gdLst/>
              <a:ahLst/>
              <a:cxnLst/>
              <a:rect l="l" t="t" r="r" b="b"/>
              <a:pathLst>
                <a:path w="6638" h="4748" extrusionOk="0">
                  <a:moveTo>
                    <a:pt x="5551" y="0"/>
                  </a:moveTo>
                  <a:cubicBezTo>
                    <a:pt x="4791" y="0"/>
                    <a:pt x="4241" y="697"/>
                    <a:pt x="3691" y="1447"/>
                  </a:cubicBezTo>
                  <a:cubicBezTo>
                    <a:pt x="2165" y="3612"/>
                    <a:pt x="0" y="4748"/>
                    <a:pt x="0" y="4748"/>
                  </a:cubicBezTo>
                  <a:cubicBezTo>
                    <a:pt x="3514" y="4499"/>
                    <a:pt x="5998" y="3364"/>
                    <a:pt x="6637" y="418"/>
                  </a:cubicBezTo>
                  <a:cubicBezTo>
                    <a:pt x="6228" y="123"/>
                    <a:pt x="5871" y="0"/>
                    <a:pt x="5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7"/>
            <p:cNvSpPr/>
            <p:nvPr/>
          </p:nvSpPr>
          <p:spPr>
            <a:xfrm>
              <a:off x="2640010" y="2190984"/>
              <a:ext cx="57324" cy="113944"/>
            </a:xfrm>
            <a:custGeom>
              <a:avLst/>
              <a:gdLst/>
              <a:ahLst/>
              <a:cxnLst/>
              <a:rect l="l" t="t" r="r" b="b"/>
              <a:pathLst>
                <a:path w="2608" h="5184" extrusionOk="0">
                  <a:moveTo>
                    <a:pt x="612" y="0"/>
                  </a:moveTo>
                  <a:cubicBezTo>
                    <a:pt x="298" y="0"/>
                    <a:pt x="127" y="158"/>
                    <a:pt x="319" y="463"/>
                  </a:cubicBezTo>
                  <a:cubicBezTo>
                    <a:pt x="1739" y="2663"/>
                    <a:pt x="0" y="5183"/>
                    <a:pt x="0" y="5183"/>
                  </a:cubicBezTo>
                  <a:cubicBezTo>
                    <a:pt x="923" y="4651"/>
                    <a:pt x="2236" y="3622"/>
                    <a:pt x="2414" y="2273"/>
                  </a:cubicBezTo>
                  <a:cubicBezTo>
                    <a:pt x="2607" y="724"/>
                    <a:pt x="1283" y="0"/>
                    <a:pt x="6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7"/>
            <p:cNvSpPr/>
            <p:nvPr/>
          </p:nvSpPr>
          <p:spPr>
            <a:xfrm>
              <a:off x="2702411" y="2150893"/>
              <a:ext cx="60511" cy="57302"/>
            </a:xfrm>
            <a:custGeom>
              <a:avLst/>
              <a:gdLst/>
              <a:ahLst/>
              <a:cxnLst/>
              <a:rect l="l" t="t" r="r" b="b"/>
              <a:pathLst>
                <a:path w="2753" h="2607" extrusionOk="0">
                  <a:moveTo>
                    <a:pt x="1445" y="0"/>
                  </a:moveTo>
                  <a:cubicBezTo>
                    <a:pt x="815" y="0"/>
                    <a:pt x="155" y="444"/>
                    <a:pt x="0" y="1577"/>
                  </a:cubicBezTo>
                  <a:cubicBezTo>
                    <a:pt x="109" y="1252"/>
                    <a:pt x="467" y="1102"/>
                    <a:pt x="873" y="1102"/>
                  </a:cubicBezTo>
                  <a:cubicBezTo>
                    <a:pt x="1663" y="1102"/>
                    <a:pt x="2636" y="1668"/>
                    <a:pt x="2307" y="2606"/>
                  </a:cubicBezTo>
                  <a:lnTo>
                    <a:pt x="2662" y="1932"/>
                  </a:lnTo>
                  <a:lnTo>
                    <a:pt x="2698" y="1222"/>
                  </a:lnTo>
                  <a:cubicBezTo>
                    <a:pt x="2753" y="507"/>
                    <a:pt x="2117"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7"/>
            <p:cNvSpPr/>
            <p:nvPr/>
          </p:nvSpPr>
          <p:spPr>
            <a:xfrm>
              <a:off x="2744547" y="2079875"/>
              <a:ext cx="66314" cy="157948"/>
            </a:xfrm>
            <a:custGeom>
              <a:avLst/>
              <a:gdLst/>
              <a:ahLst/>
              <a:cxnLst/>
              <a:rect l="l" t="t" r="r" b="b"/>
              <a:pathLst>
                <a:path w="3017" h="7186" extrusionOk="0">
                  <a:moveTo>
                    <a:pt x="2072" y="1"/>
                  </a:moveTo>
                  <a:cubicBezTo>
                    <a:pt x="1508" y="1"/>
                    <a:pt x="951" y="404"/>
                    <a:pt x="994" y="1330"/>
                  </a:cubicBezTo>
                  <a:cubicBezTo>
                    <a:pt x="1029" y="2856"/>
                    <a:pt x="1313" y="3140"/>
                    <a:pt x="1029" y="4134"/>
                  </a:cubicBezTo>
                  <a:cubicBezTo>
                    <a:pt x="745" y="5163"/>
                    <a:pt x="497" y="6015"/>
                    <a:pt x="497" y="6015"/>
                  </a:cubicBezTo>
                  <a:lnTo>
                    <a:pt x="213" y="6654"/>
                  </a:lnTo>
                  <a:lnTo>
                    <a:pt x="66" y="7095"/>
                  </a:lnTo>
                  <a:lnTo>
                    <a:pt x="66" y="7095"/>
                  </a:lnTo>
                  <a:cubicBezTo>
                    <a:pt x="1611" y="4901"/>
                    <a:pt x="1920" y="473"/>
                    <a:pt x="2957" y="473"/>
                  </a:cubicBezTo>
                  <a:cubicBezTo>
                    <a:pt x="2976" y="473"/>
                    <a:pt x="2997" y="475"/>
                    <a:pt x="3017" y="478"/>
                  </a:cubicBezTo>
                  <a:cubicBezTo>
                    <a:pt x="2807" y="171"/>
                    <a:pt x="2439" y="1"/>
                    <a:pt x="2072" y="1"/>
                  </a:cubicBezTo>
                  <a:close/>
                  <a:moveTo>
                    <a:pt x="66" y="7095"/>
                  </a:moveTo>
                  <a:lnTo>
                    <a:pt x="66" y="7095"/>
                  </a:lnTo>
                  <a:cubicBezTo>
                    <a:pt x="44" y="7126"/>
                    <a:pt x="22" y="7156"/>
                    <a:pt x="0" y="7186"/>
                  </a:cubicBezTo>
                  <a:lnTo>
                    <a:pt x="36" y="7186"/>
                  </a:lnTo>
                  <a:lnTo>
                    <a:pt x="66" y="709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7"/>
            <p:cNvSpPr/>
            <p:nvPr/>
          </p:nvSpPr>
          <p:spPr>
            <a:xfrm>
              <a:off x="2659506" y="2070270"/>
              <a:ext cx="66599" cy="91107"/>
            </a:xfrm>
            <a:custGeom>
              <a:avLst/>
              <a:gdLst/>
              <a:ahLst/>
              <a:cxnLst/>
              <a:rect l="l" t="t" r="r" b="b"/>
              <a:pathLst>
                <a:path w="3030" h="4145" extrusionOk="0">
                  <a:moveTo>
                    <a:pt x="1354" y="0"/>
                  </a:moveTo>
                  <a:cubicBezTo>
                    <a:pt x="772" y="0"/>
                    <a:pt x="206" y="399"/>
                    <a:pt x="0" y="1341"/>
                  </a:cubicBezTo>
                  <a:cubicBezTo>
                    <a:pt x="177" y="1070"/>
                    <a:pt x="490" y="944"/>
                    <a:pt x="821" y="944"/>
                  </a:cubicBezTo>
                  <a:cubicBezTo>
                    <a:pt x="1487" y="944"/>
                    <a:pt x="2225" y="1457"/>
                    <a:pt x="2059" y="2335"/>
                  </a:cubicBezTo>
                  <a:cubicBezTo>
                    <a:pt x="1952" y="2867"/>
                    <a:pt x="1385" y="3612"/>
                    <a:pt x="1385" y="3612"/>
                  </a:cubicBezTo>
                  <a:lnTo>
                    <a:pt x="568" y="3861"/>
                  </a:lnTo>
                  <a:lnTo>
                    <a:pt x="284" y="4145"/>
                  </a:lnTo>
                  <a:cubicBezTo>
                    <a:pt x="1243" y="4145"/>
                    <a:pt x="2840" y="3612"/>
                    <a:pt x="2946" y="1980"/>
                  </a:cubicBezTo>
                  <a:cubicBezTo>
                    <a:pt x="3029" y="795"/>
                    <a:pt x="2176" y="0"/>
                    <a:pt x="1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7"/>
            <p:cNvSpPr/>
            <p:nvPr/>
          </p:nvSpPr>
          <p:spPr>
            <a:xfrm>
              <a:off x="2607238" y="2029080"/>
              <a:ext cx="172433" cy="310951"/>
            </a:xfrm>
            <a:custGeom>
              <a:avLst/>
              <a:gdLst/>
              <a:ahLst/>
              <a:cxnLst/>
              <a:rect l="l" t="t" r="r" b="b"/>
              <a:pathLst>
                <a:path w="7845" h="14147" extrusionOk="0">
                  <a:moveTo>
                    <a:pt x="3371" y="0"/>
                  </a:moveTo>
                  <a:cubicBezTo>
                    <a:pt x="3242" y="0"/>
                    <a:pt x="3113" y="7"/>
                    <a:pt x="2982" y="20"/>
                  </a:cubicBezTo>
                  <a:cubicBezTo>
                    <a:pt x="2094" y="91"/>
                    <a:pt x="1314" y="517"/>
                    <a:pt x="746" y="1192"/>
                  </a:cubicBezTo>
                  <a:cubicBezTo>
                    <a:pt x="284" y="1795"/>
                    <a:pt x="0" y="2505"/>
                    <a:pt x="0" y="3286"/>
                  </a:cubicBezTo>
                  <a:cubicBezTo>
                    <a:pt x="0" y="3392"/>
                    <a:pt x="36" y="3499"/>
                    <a:pt x="36" y="3605"/>
                  </a:cubicBezTo>
                  <a:cubicBezTo>
                    <a:pt x="169" y="5006"/>
                    <a:pt x="1338" y="6031"/>
                    <a:pt x="2686" y="6031"/>
                  </a:cubicBezTo>
                  <a:cubicBezTo>
                    <a:pt x="2772" y="6031"/>
                    <a:pt x="2859" y="6027"/>
                    <a:pt x="2946" y="6019"/>
                  </a:cubicBezTo>
                  <a:cubicBezTo>
                    <a:pt x="4153" y="5912"/>
                    <a:pt x="5040" y="4812"/>
                    <a:pt x="4934" y="3641"/>
                  </a:cubicBezTo>
                  <a:lnTo>
                    <a:pt x="4934" y="3641"/>
                  </a:lnTo>
                  <a:lnTo>
                    <a:pt x="4472" y="3676"/>
                  </a:lnTo>
                  <a:cubicBezTo>
                    <a:pt x="4543" y="4599"/>
                    <a:pt x="3869" y="5451"/>
                    <a:pt x="2911" y="5557"/>
                  </a:cubicBezTo>
                  <a:cubicBezTo>
                    <a:pt x="2845" y="5563"/>
                    <a:pt x="2779" y="5566"/>
                    <a:pt x="2714" y="5566"/>
                  </a:cubicBezTo>
                  <a:cubicBezTo>
                    <a:pt x="1587" y="5566"/>
                    <a:pt x="598" y="4711"/>
                    <a:pt x="497" y="3570"/>
                  </a:cubicBezTo>
                  <a:cubicBezTo>
                    <a:pt x="426" y="2824"/>
                    <a:pt x="639" y="2079"/>
                    <a:pt x="1136" y="1511"/>
                  </a:cubicBezTo>
                  <a:cubicBezTo>
                    <a:pt x="1597" y="908"/>
                    <a:pt x="2272" y="553"/>
                    <a:pt x="3017" y="482"/>
                  </a:cubicBezTo>
                  <a:cubicBezTo>
                    <a:pt x="3141" y="470"/>
                    <a:pt x="3262" y="464"/>
                    <a:pt x="3380" y="464"/>
                  </a:cubicBezTo>
                  <a:cubicBezTo>
                    <a:pt x="5333" y="464"/>
                    <a:pt x="6555" y="2074"/>
                    <a:pt x="6957" y="3747"/>
                  </a:cubicBezTo>
                  <a:cubicBezTo>
                    <a:pt x="7383" y="5522"/>
                    <a:pt x="7383" y="9249"/>
                    <a:pt x="2378" y="13401"/>
                  </a:cubicBezTo>
                  <a:lnTo>
                    <a:pt x="1952" y="13082"/>
                  </a:lnTo>
                  <a:lnTo>
                    <a:pt x="1243" y="13614"/>
                  </a:lnTo>
                  <a:lnTo>
                    <a:pt x="1952" y="14147"/>
                  </a:lnTo>
                  <a:lnTo>
                    <a:pt x="2627" y="13614"/>
                  </a:lnTo>
                  <a:cubicBezTo>
                    <a:pt x="7347" y="10242"/>
                    <a:pt x="7844" y="5522"/>
                    <a:pt x="7383" y="3605"/>
                  </a:cubicBezTo>
                  <a:cubicBezTo>
                    <a:pt x="6884" y="1445"/>
                    <a:pt x="5265" y="0"/>
                    <a:pt x="3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7"/>
            <p:cNvSpPr/>
            <p:nvPr/>
          </p:nvSpPr>
          <p:spPr>
            <a:xfrm>
              <a:off x="2771846" y="2279937"/>
              <a:ext cx="106119" cy="48400"/>
            </a:xfrm>
            <a:custGeom>
              <a:avLst/>
              <a:gdLst/>
              <a:ahLst/>
              <a:cxnLst/>
              <a:rect l="l" t="t" r="r" b="b"/>
              <a:pathLst>
                <a:path w="4828" h="2202" extrusionOk="0">
                  <a:moveTo>
                    <a:pt x="144" y="1773"/>
                  </a:moveTo>
                  <a:cubicBezTo>
                    <a:pt x="53" y="1775"/>
                    <a:pt x="0" y="1775"/>
                    <a:pt x="0" y="1775"/>
                  </a:cubicBezTo>
                  <a:lnTo>
                    <a:pt x="0" y="1811"/>
                  </a:lnTo>
                  <a:cubicBezTo>
                    <a:pt x="49" y="1799"/>
                    <a:pt x="97" y="1786"/>
                    <a:pt x="144" y="1773"/>
                  </a:cubicBezTo>
                  <a:close/>
                  <a:moveTo>
                    <a:pt x="3230" y="1"/>
                  </a:moveTo>
                  <a:cubicBezTo>
                    <a:pt x="3230" y="1"/>
                    <a:pt x="2179" y="1221"/>
                    <a:pt x="144" y="1773"/>
                  </a:cubicBezTo>
                  <a:lnTo>
                    <a:pt x="144" y="1773"/>
                  </a:lnTo>
                  <a:cubicBezTo>
                    <a:pt x="460" y="1766"/>
                    <a:pt x="1231" y="1736"/>
                    <a:pt x="1810" y="1598"/>
                  </a:cubicBezTo>
                  <a:cubicBezTo>
                    <a:pt x="1919" y="1572"/>
                    <a:pt x="2015" y="1560"/>
                    <a:pt x="2099" y="1560"/>
                  </a:cubicBezTo>
                  <a:cubicBezTo>
                    <a:pt x="2590" y="1560"/>
                    <a:pt x="2640" y="1959"/>
                    <a:pt x="2094" y="2201"/>
                  </a:cubicBezTo>
                  <a:lnTo>
                    <a:pt x="4827" y="2201"/>
                  </a:lnTo>
                  <a:cubicBezTo>
                    <a:pt x="4761" y="2002"/>
                    <a:pt x="3703" y="1555"/>
                    <a:pt x="3304" y="1555"/>
                  </a:cubicBezTo>
                  <a:cubicBezTo>
                    <a:pt x="3276" y="1555"/>
                    <a:pt x="3251" y="1558"/>
                    <a:pt x="3230" y="1562"/>
                  </a:cubicBezTo>
                  <a:cubicBezTo>
                    <a:pt x="3514" y="1349"/>
                    <a:pt x="3408" y="568"/>
                    <a:pt x="3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7"/>
            <p:cNvSpPr/>
            <p:nvPr/>
          </p:nvSpPr>
          <p:spPr>
            <a:xfrm>
              <a:off x="2687597" y="2335327"/>
              <a:ext cx="145903" cy="104361"/>
            </a:xfrm>
            <a:custGeom>
              <a:avLst/>
              <a:gdLst/>
              <a:ahLst/>
              <a:cxnLst/>
              <a:rect l="l" t="t" r="r" b="b"/>
              <a:pathLst>
                <a:path w="6638" h="4748" extrusionOk="0">
                  <a:moveTo>
                    <a:pt x="0" y="1"/>
                  </a:moveTo>
                  <a:cubicBezTo>
                    <a:pt x="0" y="1"/>
                    <a:pt x="2165" y="1172"/>
                    <a:pt x="3691" y="3301"/>
                  </a:cubicBezTo>
                  <a:cubicBezTo>
                    <a:pt x="4241" y="4051"/>
                    <a:pt x="4791" y="4748"/>
                    <a:pt x="5551" y="4748"/>
                  </a:cubicBezTo>
                  <a:cubicBezTo>
                    <a:pt x="5871" y="4748"/>
                    <a:pt x="6228" y="4625"/>
                    <a:pt x="6637" y="4331"/>
                  </a:cubicBezTo>
                  <a:cubicBezTo>
                    <a:pt x="5998" y="1385"/>
                    <a:pt x="3514" y="28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7"/>
            <p:cNvSpPr/>
            <p:nvPr/>
          </p:nvSpPr>
          <p:spPr>
            <a:xfrm>
              <a:off x="2640010" y="2352493"/>
              <a:ext cx="57324" cy="113153"/>
            </a:xfrm>
            <a:custGeom>
              <a:avLst/>
              <a:gdLst/>
              <a:ahLst/>
              <a:cxnLst/>
              <a:rect l="l" t="t" r="r" b="b"/>
              <a:pathLst>
                <a:path w="2608" h="5148" extrusionOk="0">
                  <a:moveTo>
                    <a:pt x="0" y="0"/>
                  </a:moveTo>
                  <a:lnTo>
                    <a:pt x="0" y="0"/>
                  </a:lnTo>
                  <a:cubicBezTo>
                    <a:pt x="0" y="1"/>
                    <a:pt x="1739" y="2485"/>
                    <a:pt x="319" y="4686"/>
                  </a:cubicBezTo>
                  <a:cubicBezTo>
                    <a:pt x="127" y="4990"/>
                    <a:pt x="298" y="5148"/>
                    <a:pt x="612" y="5148"/>
                  </a:cubicBezTo>
                  <a:cubicBezTo>
                    <a:pt x="1283" y="5148"/>
                    <a:pt x="2607" y="4424"/>
                    <a:pt x="2414" y="2875"/>
                  </a:cubicBezTo>
                  <a:cubicBezTo>
                    <a:pt x="2236" y="1527"/>
                    <a:pt x="923" y="4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7"/>
            <p:cNvSpPr/>
            <p:nvPr/>
          </p:nvSpPr>
          <p:spPr>
            <a:xfrm>
              <a:off x="2702411" y="2448458"/>
              <a:ext cx="60533" cy="57983"/>
            </a:xfrm>
            <a:custGeom>
              <a:avLst/>
              <a:gdLst/>
              <a:ahLst/>
              <a:cxnLst/>
              <a:rect l="l" t="t" r="r" b="b"/>
              <a:pathLst>
                <a:path w="2754" h="2638" extrusionOk="0">
                  <a:moveTo>
                    <a:pt x="2307" y="0"/>
                  </a:moveTo>
                  <a:lnTo>
                    <a:pt x="2307" y="0"/>
                  </a:lnTo>
                  <a:cubicBezTo>
                    <a:pt x="2639" y="947"/>
                    <a:pt x="1645" y="1514"/>
                    <a:pt x="851" y="1514"/>
                  </a:cubicBezTo>
                  <a:cubicBezTo>
                    <a:pt x="454" y="1514"/>
                    <a:pt x="107" y="1372"/>
                    <a:pt x="0" y="1065"/>
                  </a:cubicBezTo>
                  <a:lnTo>
                    <a:pt x="0" y="1065"/>
                  </a:lnTo>
                  <a:cubicBezTo>
                    <a:pt x="154" y="2192"/>
                    <a:pt x="810" y="2637"/>
                    <a:pt x="1436" y="2637"/>
                  </a:cubicBezTo>
                  <a:cubicBezTo>
                    <a:pt x="2111" y="2637"/>
                    <a:pt x="2753" y="2121"/>
                    <a:pt x="2698" y="1384"/>
                  </a:cubicBezTo>
                  <a:lnTo>
                    <a:pt x="2662" y="674"/>
                  </a:lnTo>
                  <a:lnTo>
                    <a:pt x="2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7"/>
            <p:cNvSpPr/>
            <p:nvPr/>
          </p:nvSpPr>
          <p:spPr>
            <a:xfrm>
              <a:off x="2744547" y="2418807"/>
              <a:ext cx="66314" cy="157948"/>
            </a:xfrm>
            <a:custGeom>
              <a:avLst/>
              <a:gdLst/>
              <a:ahLst/>
              <a:cxnLst/>
              <a:rect l="l" t="t" r="r" b="b"/>
              <a:pathLst>
                <a:path w="3017" h="7186" extrusionOk="0">
                  <a:moveTo>
                    <a:pt x="0" y="0"/>
                  </a:moveTo>
                  <a:cubicBezTo>
                    <a:pt x="21" y="29"/>
                    <a:pt x="42" y="57"/>
                    <a:pt x="63" y="87"/>
                  </a:cubicBezTo>
                  <a:lnTo>
                    <a:pt x="63" y="87"/>
                  </a:lnTo>
                  <a:lnTo>
                    <a:pt x="36" y="0"/>
                  </a:lnTo>
                  <a:close/>
                  <a:moveTo>
                    <a:pt x="63" y="87"/>
                  </a:moveTo>
                  <a:lnTo>
                    <a:pt x="213" y="568"/>
                  </a:lnTo>
                  <a:lnTo>
                    <a:pt x="497" y="1207"/>
                  </a:lnTo>
                  <a:cubicBezTo>
                    <a:pt x="497" y="1207"/>
                    <a:pt x="745" y="2059"/>
                    <a:pt x="1029" y="3053"/>
                  </a:cubicBezTo>
                  <a:cubicBezTo>
                    <a:pt x="1313" y="4047"/>
                    <a:pt x="1029" y="4366"/>
                    <a:pt x="994" y="5857"/>
                  </a:cubicBezTo>
                  <a:cubicBezTo>
                    <a:pt x="951" y="6782"/>
                    <a:pt x="1508" y="7186"/>
                    <a:pt x="2072" y="7186"/>
                  </a:cubicBezTo>
                  <a:cubicBezTo>
                    <a:pt x="2439" y="7186"/>
                    <a:pt x="2807" y="7016"/>
                    <a:pt x="3017" y="6708"/>
                  </a:cubicBezTo>
                  <a:lnTo>
                    <a:pt x="3017" y="6708"/>
                  </a:lnTo>
                  <a:cubicBezTo>
                    <a:pt x="2997" y="6712"/>
                    <a:pt x="2976" y="6713"/>
                    <a:pt x="2957" y="6713"/>
                  </a:cubicBezTo>
                  <a:cubicBezTo>
                    <a:pt x="1919" y="6713"/>
                    <a:pt x="1611" y="2279"/>
                    <a:pt x="63" y="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7"/>
            <p:cNvSpPr/>
            <p:nvPr/>
          </p:nvSpPr>
          <p:spPr>
            <a:xfrm>
              <a:off x="2659506" y="2495253"/>
              <a:ext cx="66599" cy="91129"/>
            </a:xfrm>
            <a:custGeom>
              <a:avLst/>
              <a:gdLst/>
              <a:ahLst/>
              <a:cxnLst/>
              <a:rect l="l" t="t" r="r" b="b"/>
              <a:pathLst>
                <a:path w="3030" h="4146" extrusionOk="0">
                  <a:moveTo>
                    <a:pt x="284" y="1"/>
                  </a:moveTo>
                  <a:lnTo>
                    <a:pt x="568" y="320"/>
                  </a:lnTo>
                  <a:lnTo>
                    <a:pt x="1385" y="533"/>
                  </a:lnTo>
                  <a:cubicBezTo>
                    <a:pt x="1385" y="533"/>
                    <a:pt x="1952" y="1278"/>
                    <a:pt x="2059" y="1811"/>
                  </a:cubicBezTo>
                  <a:cubicBezTo>
                    <a:pt x="2225" y="2689"/>
                    <a:pt x="1487" y="3202"/>
                    <a:pt x="821" y="3202"/>
                  </a:cubicBezTo>
                  <a:cubicBezTo>
                    <a:pt x="490" y="3202"/>
                    <a:pt x="177" y="3075"/>
                    <a:pt x="0" y="2805"/>
                  </a:cubicBezTo>
                  <a:lnTo>
                    <a:pt x="0" y="2805"/>
                  </a:lnTo>
                  <a:cubicBezTo>
                    <a:pt x="206" y="3746"/>
                    <a:pt x="772" y="4145"/>
                    <a:pt x="1354" y="4145"/>
                  </a:cubicBezTo>
                  <a:cubicBezTo>
                    <a:pt x="2176" y="4145"/>
                    <a:pt x="3029" y="3350"/>
                    <a:pt x="2946" y="2166"/>
                  </a:cubicBezTo>
                  <a:cubicBezTo>
                    <a:pt x="2840" y="533"/>
                    <a:pt x="1243"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7"/>
            <p:cNvSpPr/>
            <p:nvPr/>
          </p:nvSpPr>
          <p:spPr>
            <a:xfrm>
              <a:off x="2607238" y="2316600"/>
              <a:ext cx="172433" cy="310973"/>
            </a:xfrm>
            <a:custGeom>
              <a:avLst/>
              <a:gdLst/>
              <a:ahLst/>
              <a:cxnLst/>
              <a:rect l="l" t="t" r="r" b="b"/>
              <a:pathLst>
                <a:path w="7845" h="14148" extrusionOk="0">
                  <a:moveTo>
                    <a:pt x="1952" y="1"/>
                  </a:moveTo>
                  <a:lnTo>
                    <a:pt x="1243" y="533"/>
                  </a:lnTo>
                  <a:lnTo>
                    <a:pt x="1952" y="1066"/>
                  </a:lnTo>
                  <a:lnTo>
                    <a:pt x="2378" y="746"/>
                  </a:lnTo>
                  <a:cubicBezTo>
                    <a:pt x="7383" y="4899"/>
                    <a:pt x="7383" y="8626"/>
                    <a:pt x="6957" y="10436"/>
                  </a:cubicBezTo>
                  <a:cubicBezTo>
                    <a:pt x="6555" y="12075"/>
                    <a:pt x="5333" y="13684"/>
                    <a:pt x="3380" y="13684"/>
                  </a:cubicBezTo>
                  <a:cubicBezTo>
                    <a:pt x="3262" y="13684"/>
                    <a:pt x="3141" y="13678"/>
                    <a:pt x="3017" y="13666"/>
                  </a:cubicBezTo>
                  <a:cubicBezTo>
                    <a:pt x="2272" y="13595"/>
                    <a:pt x="1597" y="13240"/>
                    <a:pt x="1136" y="12636"/>
                  </a:cubicBezTo>
                  <a:cubicBezTo>
                    <a:pt x="639" y="12068"/>
                    <a:pt x="426" y="11323"/>
                    <a:pt x="497" y="10578"/>
                  </a:cubicBezTo>
                  <a:cubicBezTo>
                    <a:pt x="598" y="9437"/>
                    <a:pt x="1587" y="8581"/>
                    <a:pt x="2714" y="8581"/>
                  </a:cubicBezTo>
                  <a:cubicBezTo>
                    <a:pt x="2779" y="8581"/>
                    <a:pt x="2845" y="8584"/>
                    <a:pt x="2911" y="8590"/>
                  </a:cubicBezTo>
                  <a:cubicBezTo>
                    <a:pt x="3869" y="8697"/>
                    <a:pt x="4543" y="9548"/>
                    <a:pt x="4472" y="10471"/>
                  </a:cubicBezTo>
                  <a:lnTo>
                    <a:pt x="4934" y="10542"/>
                  </a:lnTo>
                  <a:cubicBezTo>
                    <a:pt x="5040" y="9335"/>
                    <a:pt x="4153" y="8271"/>
                    <a:pt x="2946" y="8129"/>
                  </a:cubicBezTo>
                  <a:cubicBezTo>
                    <a:pt x="2861" y="8120"/>
                    <a:pt x="2777" y="8116"/>
                    <a:pt x="2693" y="8116"/>
                  </a:cubicBezTo>
                  <a:cubicBezTo>
                    <a:pt x="1342" y="8116"/>
                    <a:pt x="170" y="9172"/>
                    <a:pt x="36" y="10542"/>
                  </a:cubicBezTo>
                  <a:cubicBezTo>
                    <a:pt x="36" y="10649"/>
                    <a:pt x="0" y="10755"/>
                    <a:pt x="0" y="10862"/>
                  </a:cubicBezTo>
                  <a:cubicBezTo>
                    <a:pt x="0" y="11607"/>
                    <a:pt x="284" y="12352"/>
                    <a:pt x="746" y="12956"/>
                  </a:cubicBezTo>
                  <a:cubicBezTo>
                    <a:pt x="1314" y="13630"/>
                    <a:pt x="2094" y="14056"/>
                    <a:pt x="2982" y="14127"/>
                  </a:cubicBezTo>
                  <a:cubicBezTo>
                    <a:pt x="3113" y="14140"/>
                    <a:pt x="3242" y="14147"/>
                    <a:pt x="3371" y="14147"/>
                  </a:cubicBezTo>
                  <a:cubicBezTo>
                    <a:pt x="5265" y="14147"/>
                    <a:pt x="6884" y="12703"/>
                    <a:pt x="7383" y="10542"/>
                  </a:cubicBezTo>
                  <a:cubicBezTo>
                    <a:pt x="7844" y="8626"/>
                    <a:pt x="7347" y="3905"/>
                    <a:pt x="2627" y="533"/>
                  </a:cubicBezTo>
                  <a:lnTo>
                    <a:pt x="1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7"/>
            <p:cNvSpPr/>
            <p:nvPr/>
          </p:nvSpPr>
          <p:spPr>
            <a:xfrm>
              <a:off x="2771846" y="2328315"/>
              <a:ext cx="106119" cy="48378"/>
            </a:xfrm>
            <a:custGeom>
              <a:avLst/>
              <a:gdLst/>
              <a:ahLst/>
              <a:cxnLst/>
              <a:rect l="l" t="t" r="r" b="b"/>
              <a:pathLst>
                <a:path w="4828" h="2201" extrusionOk="0">
                  <a:moveTo>
                    <a:pt x="2094" y="0"/>
                  </a:moveTo>
                  <a:cubicBezTo>
                    <a:pt x="2635" y="271"/>
                    <a:pt x="2591" y="643"/>
                    <a:pt x="2112" y="643"/>
                  </a:cubicBezTo>
                  <a:cubicBezTo>
                    <a:pt x="2026" y="643"/>
                    <a:pt x="1925" y="631"/>
                    <a:pt x="1810" y="604"/>
                  </a:cubicBezTo>
                  <a:cubicBezTo>
                    <a:pt x="1065" y="462"/>
                    <a:pt x="0" y="426"/>
                    <a:pt x="0" y="426"/>
                  </a:cubicBezTo>
                  <a:lnTo>
                    <a:pt x="0" y="426"/>
                  </a:lnTo>
                  <a:cubicBezTo>
                    <a:pt x="2130" y="923"/>
                    <a:pt x="3230" y="2201"/>
                    <a:pt x="3230" y="2201"/>
                  </a:cubicBezTo>
                  <a:cubicBezTo>
                    <a:pt x="3408" y="1668"/>
                    <a:pt x="3514" y="852"/>
                    <a:pt x="3230" y="639"/>
                  </a:cubicBezTo>
                  <a:lnTo>
                    <a:pt x="3230" y="639"/>
                  </a:lnTo>
                  <a:cubicBezTo>
                    <a:pt x="3259" y="649"/>
                    <a:pt x="3294" y="653"/>
                    <a:pt x="3336" y="653"/>
                  </a:cubicBezTo>
                  <a:cubicBezTo>
                    <a:pt x="3756" y="653"/>
                    <a:pt x="4763" y="194"/>
                    <a:pt x="48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7"/>
            <p:cNvSpPr/>
            <p:nvPr/>
          </p:nvSpPr>
          <p:spPr>
            <a:xfrm>
              <a:off x="2466808" y="1635550"/>
              <a:ext cx="73347" cy="170081"/>
            </a:xfrm>
            <a:custGeom>
              <a:avLst/>
              <a:gdLst/>
              <a:ahLst/>
              <a:cxnLst/>
              <a:rect l="l" t="t" r="r" b="b"/>
              <a:pathLst>
                <a:path w="3337" h="7738" extrusionOk="0">
                  <a:moveTo>
                    <a:pt x="1669" y="0"/>
                  </a:moveTo>
                  <a:lnTo>
                    <a:pt x="1669" y="0"/>
                  </a:lnTo>
                  <a:cubicBezTo>
                    <a:pt x="1" y="284"/>
                    <a:pt x="143" y="1491"/>
                    <a:pt x="356" y="2804"/>
                  </a:cubicBezTo>
                  <a:cubicBezTo>
                    <a:pt x="781" y="5395"/>
                    <a:pt x="36" y="7738"/>
                    <a:pt x="36" y="7738"/>
                  </a:cubicBezTo>
                  <a:cubicBezTo>
                    <a:pt x="2379" y="5076"/>
                    <a:pt x="3337" y="2520"/>
                    <a:pt x="1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7"/>
            <p:cNvSpPr/>
            <p:nvPr/>
          </p:nvSpPr>
          <p:spPr>
            <a:xfrm>
              <a:off x="2338269" y="1727074"/>
              <a:ext cx="95020" cy="100405"/>
            </a:xfrm>
            <a:custGeom>
              <a:avLst/>
              <a:gdLst/>
              <a:ahLst/>
              <a:cxnLst/>
              <a:rect l="l" t="t" r="r" b="b"/>
              <a:pathLst>
                <a:path w="4323" h="4568" extrusionOk="0">
                  <a:moveTo>
                    <a:pt x="1928" y="1"/>
                  </a:moveTo>
                  <a:cubicBezTo>
                    <a:pt x="856" y="1"/>
                    <a:pt x="1" y="852"/>
                    <a:pt x="738" y="1018"/>
                  </a:cubicBezTo>
                  <a:cubicBezTo>
                    <a:pt x="3293" y="1586"/>
                    <a:pt x="3861" y="4568"/>
                    <a:pt x="3861" y="4568"/>
                  </a:cubicBezTo>
                  <a:cubicBezTo>
                    <a:pt x="4145" y="3538"/>
                    <a:pt x="4322" y="1906"/>
                    <a:pt x="3506" y="805"/>
                  </a:cubicBezTo>
                  <a:cubicBezTo>
                    <a:pt x="3037" y="208"/>
                    <a:pt x="2456" y="1"/>
                    <a:pt x="1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7"/>
            <p:cNvSpPr/>
            <p:nvPr/>
          </p:nvSpPr>
          <p:spPr>
            <a:xfrm>
              <a:off x="2359040" y="1643572"/>
              <a:ext cx="75018" cy="55961"/>
            </a:xfrm>
            <a:custGeom>
              <a:avLst/>
              <a:gdLst/>
              <a:ahLst/>
              <a:cxnLst/>
              <a:rect l="l" t="t" r="r" b="b"/>
              <a:pathLst>
                <a:path w="3413" h="2546" extrusionOk="0">
                  <a:moveTo>
                    <a:pt x="1902" y="0"/>
                  </a:moveTo>
                  <a:cubicBezTo>
                    <a:pt x="966" y="0"/>
                    <a:pt x="1" y="1102"/>
                    <a:pt x="1070" y="2546"/>
                  </a:cubicBezTo>
                  <a:cubicBezTo>
                    <a:pt x="749" y="1903"/>
                    <a:pt x="1720" y="1053"/>
                    <a:pt x="2542" y="1053"/>
                  </a:cubicBezTo>
                  <a:cubicBezTo>
                    <a:pt x="2900" y="1053"/>
                    <a:pt x="3230" y="1214"/>
                    <a:pt x="3413" y="1623"/>
                  </a:cubicBezTo>
                  <a:lnTo>
                    <a:pt x="3200" y="878"/>
                  </a:lnTo>
                  <a:lnTo>
                    <a:pt x="2739" y="381"/>
                  </a:lnTo>
                  <a:cubicBezTo>
                    <a:pt x="2511" y="118"/>
                    <a:pt x="2208" y="0"/>
                    <a:pt x="1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7"/>
            <p:cNvSpPr/>
            <p:nvPr/>
          </p:nvSpPr>
          <p:spPr>
            <a:xfrm>
              <a:off x="2351435" y="1554795"/>
              <a:ext cx="98229" cy="151772"/>
            </a:xfrm>
            <a:custGeom>
              <a:avLst/>
              <a:gdLst/>
              <a:ahLst/>
              <a:cxnLst/>
              <a:rect l="l" t="t" r="r" b="b"/>
              <a:pathLst>
                <a:path w="4469" h="6905" extrusionOk="0">
                  <a:moveTo>
                    <a:pt x="1682" y="1"/>
                  </a:moveTo>
                  <a:cubicBezTo>
                    <a:pt x="794" y="1"/>
                    <a:pt x="1" y="1085"/>
                    <a:pt x="1026" y="2077"/>
                  </a:cubicBezTo>
                  <a:cubicBezTo>
                    <a:pt x="2126" y="3107"/>
                    <a:pt x="2517" y="3142"/>
                    <a:pt x="3049" y="4029"/>
                  </a:cubicBezTo>
                  <a:cubicBezTo>
                    <a:pt x="3546" y="4917"/>
                    <a:pt x="3972" y="5698"/>
                    <a:pt x="3972" y="5698"/>
                  </a:cubicBezTo>
                  <a:lnTo>
                    <a:pt x="4256" y="6372"/>
                  </a:lnTo>
                  <a:lnTo>
                    <a:pt x="4469" y="6904"/>
                  </a:lnTo>
                  <a:cubicBezTo>
                    <a:pt x="4078" y="4171"/>
                    <a:pt x="919" y="693"/>
                    <a:pt x="1878" y="19"/>
                  </a:cubicBezTo>
                  <a:cubicBezTo>
                    <a:pt x="1812" y="7"/>
                    <a:pt x="1747" y="1"/>
                    <a:pt x="1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7"/>
            <p:cNvSpPr/>
            <p:nvPr/>
          </p:nvSpPr>
          <p:spPr>
            <a:xfrm>
              <a:off x="2272812" y="1618054"/>
              <a:ext cx="98053" cy="90074"/>
            </a:xfrm>
            <a:custGeom>
              <a:avLst/>
              <a:gdLst/>
              <a:ahLst/>
              <a:cxnLst/>
              <a:rect l="l" t="t" r="r" b="b"/>
              <a:pathLst>
                <a:path w="4461" h="4098" extrusionOk="0">
                  <a:moveTo>
                    <a:pt x="1947" y="0"/>
                  </a:moveTo>
                  <a:cubicBezTo>
                    <a:pt x="876" y="0"/>
                    <a:pt x="0" y="996"/>
                    <a:pt x="876" y="2358"/>
                  </a:cubicBezTo>
                  <a:cubicBezTo>
                    <a:pt x="709" y="1690"/>
                    <a:pt x="1393" y="1070"/>
                    <a:pt x="2085" y="1070"/>
                  </a:cubicBezTo>
                  <a:cubicBezTo>
                    <a:pt x="2422" y="1070"/>
                    <a:pt x="2762" y="1217"/>
                    <a:pt x="3006" y="1577"/>
                  </a:cubicBezTo>
                  <a:cubicBezTo>
                    <a:pt x="3325" y="2039"/>
                    <a:pt x="3432" y="2926"/>
                    <a:pt x="3432" y="2926"/>
                  </a:cubicBezTo>
                  <a:lnTo>
                    <a:pt x="3041" y="3671"/>
                  </a:lnTo>
                  <a:lnTo>
                    <a:pt x="3041" y="4097"/>
                  </a:lnTo>
                  <a:cubicBezTo>
                    <a:pt x="3716" y="3423"/>
                    <a:pt x="4461" y="1932"/>
                    <a:pt x="3396" y="690"/>
                  </a:cubicBezTo>
                  <a:cubicBezTo>
                    <a:pt x="2972" y="210"/>
                    <a:pt x="2439" y="0"/>
                    <a:pt x="1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7"/>
            <p:cNvSpPr/>
            <p:nvPr/>
          </p:nvSpPr>
          <p:spPr>
            <a:xfrm>
              <a:off x="2233556" y="1579720"/>
              <a:ext cx="244198" cy="268837"/>
            </a:xfrm>
            <a:custGeom>
              <a:avLst/>
              <a:gdLst/>
              <a:ahLst/>
              <a:cxnLst/>
              <a:rect l="l" t="t" r="r" b="b"/>
              <a:pathLst>
                <a:path w="11110" h="12231" extrusionOk="0">
                  <a:moveTo>
                    <a:pt x="3792" y="0"/>
                  </a:moveTo>
                  <a:cubicBezTo>
                    <a:pt x="2631" y="0"/>
                    <a:pt x="1563" y="461"/>
                    <a:pt x="817" y="1369"/>
                  </a:cubicBezTo>
                  <a:cubicBezTo>
                    <a:pt x="249" y="2044"/>
                    <a:pt x="0" y="2895"/>
                    <a:pt x="71" y="3783"/>
                  </a:cubicBezTo>
                  <a:cubicBezTo>
                    <a:pt x="142" y="4564"/>
                    <a:pt x="497" y="5238"/>
                    <a:pt x="1030" y="5770"/>
                  </a:cubicBezTo>
                  <a:cubicBezTo>
                    <a:pt x="1101" y="5841"/>
                    <a:pt x="1172" y="5948"/>
                    <a:pt x="1243" y="6019"/>
                  </a:cubicBezTo>
                  <a:cubicBezTo>
                    <a:pt x="1748" y="6417"/>
                    <a:pt x="2345" y="6610"/>
                    <a:pt x="2936" y="6610"/>
                  </a:cubicBezTo>
                  <a:cubicBezTo>
                    <a:pt x="3714" y="6610"/>
                    <a:pt x="4480" y="6274"/>
                    <a:pt x="5005" y="5628"/>
                  </a:cubicBezTo>
                  <a:cubicBezTo>
                    <a:pt x="5786" y="4706"/>
                    <a:pt x="5644" y="3321"/>
                    <a:pt x="4721" y="2540"/>
                  </a:cubicBezTo>
                  <a:lnTo>
                    <a:pt x="4437" y="2931"/>
                  </a:lnTo>
                  <a:cubicBezTo>
                    <a:pt x="5147" y="3534"/>
                    <a:pt x="5253" y="4599"/>
                    <a:pt x="4650" y="5344"/>
                  </a:cubicBezTo>
                  <a:cubicBezTo>
                    <a:pt x="4231" y="5883"/>
                    <a:pt x="3598" y="6153"/>
                    <a:pt x="2960" y="6153"/>
                  </a:cubicBezTo>
                  <a:cubicBezTo>
                    <a:pt x="2465" y="6153"/>
                    <a:pt x="1966" y="5990"/>
                    <a:pt x="1562" y="5664"/>
                  </a:cubicBezTo>
                  <a:cubicBezTo>
                    <a:pt x="959" y="5167"/>
                    <a:pt x="604" y="4493"/>
                    <a:pt x="533" y="3747"/>
                  </a:cubicBezTo>
                  <a:cubicBezTo>
                    <a:pt x="462" y="3002"/>
                    <a:pt x="675" y="2257"/>
                    <a:pt x="1172" y="1653"/>
                  </a:cubicBezTo>
                  <a:cubicBezTo>
                    <a:pt x="1879" y="797"/>
                    <a:pt x="2810" y="449"/>
                    <a:pt x="3761" y="449"/>
                  </a:cubicBezTo>
                  <a:cubicBezTo>
                    <a:pt x="4624" y="449"/>
                    <a:pt x="5504" y="736"/>
                    <a:pt x="6247" y="1192"/>
                  </a:cubicBezTo>
                  <a:cubicBezTo>
                    <a:pt x="7809" y="2150"/>
                    <a:pt x="10435" y="4812"/>
                    <a:pt x="9832" y="11272"/>
                  </a:cubicBezTo>
                  <a:lnTo>
                    <a:pt x="9299" y="11343"/>
                  </a:lnTo>
                  <a:lnTo>
                    <a:pt x="9193" y="12230"/>
                  </a:lnTo>
                  <a:lnTo>
                    <a:pt x="10045" y="12088"/>
                  </a:lnTo>
                  <a:lnTo>
                    <a:pt x="10187" y="11236"/>
                  </a:lnTo>
                  <a:cubicBezTo>
                    <a:pt x="11110" y="5522"/>
                    <a:pt x="8128" y="1831"/>
                    <a:pt x="6495" y="801"/>
                  </a:cubicBezTo>
                  <a:cubicBezTo>
                    <a:pt x="5607" y="265"/>
                    <a:pt x="4673" y="0"/>
                    <a:pt x="37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7"/>
            <p:cNvSpPr/>
            <p:nvPr/>
          </p:nvSpPr>
          <p:spPr>
            <a:xfrm>
              <a:off x="2526110" y="1667531"/>
              <a:ext cx="81919" cy="77260"/>
            </a:xfrm>
            <a:custGeom>
              <a:avLst/>
              <a:gdLst/>
              <a:ahLst/>
              <a:cxnLst/>
              <a:rect l="l" t="t" r="r" b="b"/>
              <a:pathLst>
                <a:path w="3727" h="3515" extrusionOk="0">
                  <a:moveTo>
                    <a:pt x="1029" y="1"/>
                  </a:moveTo>
                  <a:cubicBezTo>
                    <a:pt x="1029" y="1"/>
                    <a:pt x="1171" y="1633"/>
                    <a:pt x="0" y="3514"/>
                  </a:cubicBezTo>
                  <a:cubicBezTo>
                    <a:pt x="0" y="3514"/>
                    <a:pt x="745" y="2734"/>
                    <a:pt x="1171" y="2095"/>
                  </a:cubicBezTo>
                  <a:cubicBezTo>
                    <a:pt x="1333" y="1830"/>
                    <a:pt x="1507" y="1712"/>
                    <a:pt x="1638" y="1712"/>
                  </a:cubicBezTo>
                  <a:cubicBezTo>
                    <a:pt x="1822" y="1712"/>
                    <a:pt x="1920" y="1948"/>
                    <a:pt x="1775" y="2343"/>
                  </a:cubicBezTo>
                  <a:lnTo>
                    <a:pt x="3727" y="391"/>
                  </a:lnTo>
                  <a:cubicBezTo>
                    <a:pt x="3707" y="381"/>
                    <a:pt x="3678" y="376"/>
                    <a:pt x="3642" y="376"/>
                  </a:cubicBezTo>
                  <a:cubicBezTo>
                    <a:pt x="3296" y="376"/>
                    <a:pt x="2290" y="812"/>
                    <a:pt x="2130" y="1101"/>
                  </a:cubicBezTo>
                  <a:cubicBezTo>
                    <a:pt x="2201" y="711"/>
                    <a:pt x="1562" y="214"/>
                    <a:pt x="1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7"/>
            <p:cNvSpPr/>
            <p:nvPr/>
          </p:nvSpPr>
          <p:spPr>
            <a:xfrm>
              <a:off x="2477732" y="1761979"/>
              <a:ext cx="170873" cy="54576"/>
            </a:xfrm>
            <a:custGeom>
              <a:avLst/>
              <a:gdLst/>
              <a:ahLst/>
              <a:cxnLst/>
              <a:rect l="l" t="t" r="r" b="b"/>
              <a:pathLst>
                <a:path w="7774" h="2483" extrusionOk="0">
                  <a:moveTo>
                    <a:pt x="5168" y="0"/>
                  </a:moveTo>
                  <a:cubicBezTo>
                    <a:pt x="3487" y="0"/>
                    <a:pt x="1774" y="942"/>
                    <a:pt x="1" y="2483"/>
                  </a:cubicBezTo>
                  <a:lnTo>
                    <a:pt x="36" y="2483"/>
                  </a:lnTo>
                  <a:cubicBezTo>
                    <a:pt x="36" y="2483"/>
                    <a:pt x="1453" y="2032"/>
                    <a:pt x="3302" y="2032"/>
                  </a:cubicBezTo>
                  <a:cubicBezTo>
                    <a:pt x="3830" y="2032"/>
                    <a:pt x="4394" y="2069"/>
                    <a:pt x="4970" y="2163"/>
                  </a:cubicBezTo>
                  <a:cubicBezTo>
                    <a:pt x="5364" y="2229"/>
                    <a:pt x="5755" y="2288"/>
                    <a:pt x="6116" y="2288"/>
                  </a:cubicBezTo>
                  <a:cubicBezTo>
                    <a:pt x="6923" y="2288"/>
                    <a:pt x="7577" y="1992"/>
                    <a:pt x="7773" y="815"/>
                  </a:cubicBezTo>
                  <a:cubicBezTo>
                    <a:pt x="6911" y="256"/>
                    <a:pt x="6044" y="0"/>
                    <a:pt x="5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7"/>
            <p:cNvSpPr/>
            <p:nvPr/>
          </p:nvSpPr>
          <p:spPr>
            <a:xfrm>
              <a:off x="2456675" y="1855789"/>
              <a:ext cx="115659" cy="79678"/>
            </a:xfrm>
            <a:custGeom>
              <a:avLst/>
              <a:gdLst/>
              <a:ahLst/>
              <a:cxnLst/>
              <a:rect l="l" t="t" r="r" b="b"/>
              <a:pathLst>
                <a:path w="5262" h="3625" extrusionOk="0">
                  <a:moveTo>
                    <a:pt x="1672" y="0"/>
                  </a:moveTo>
                  <a:cubicBezTo>
                    <a:pt x="1053" y="0"/>
                    <a:pt x="456" y="108"/>
                    <a:pt x="0" y="238"/>
                  </a:cubicBezTo>
                  <a:cubicBezTo>
                    <a:pt x="0" y="238"/>
                    <a:pt x="2982" y="806"/>
                    <a:pt x="3549" y="3361"/>
                  </a:cubicBezTo>
                  <a:cubicBezTo>
                    <a:pt x="3592" y="3545"/>
                    <a:pt x="3680" y="3625"/>
                    <a:pt x="3787" y="3625"/>
                  </a:cubicBezTo>
                  <a:cubicBezTo>
                    <a:pt x="4303" y="3625"/>
                    <a:pt x="5261" y="1768"/>
                    <a:pt x="3762" y="593"/>
                  </a:cubicBezTo>
                  <a:cubicBezTo>
                    <a:pt x="3166" y="151"/>
                    <a:pt x="2404"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7"/>
            <p:cNvSpPr/>
            <p:nvPr/>
          </p:nvSpPr>
          <p:spPr>
            <a:xfrm>
              <a:off x="2584621" y="1849305"/>
              <a:ext cx="65500" cy="62621"/>
            </a:xfrm>
            <a:custGeom>
              <a:avLst/>
              <a:gdLst/>
              <a:ahLst/>
              <a:cxnLst/>
              <a:rect l="l" t="t" r="r" b="b"/>
              <a:pathLst>
                <a:path w="2980" h="2849" extrusionOk="0">
                  <a:moveTo>
                    <a:pt x="923" y="1"/>
                  </a:moveTo>
                  <a:cubicBezTo>
                    <a:pt x="2145" y="580"/>
                    <a:pt x="1123" y="2442"/>
                    <a:pt x="260" y="2442"/>
                  </a:cubicBezTo>
                  <a:cubicBezTo>
                    <a:pt x="171" y="2442"/>
                    <a:pt x="83" y="2422"/>
                    <a:pt x="0" y="2379"/>
                  </a:cubicBezTo>
                  <a:lnTo>
                    <a:pt x="0" y="2379"/>
                  </a:lnTo>
                  <a:cubicBezTo>
                    <a:pt x="451" y="2713"/>
                    <a:pt x="869" y="2848"/>
                    <a:pt x="1230" y="2848"/>
                  </a:cubicBezTo>
                  <a:cubicBezTo>
                    <a:pt x="2403" y="2848"/>
                    <a:pt x="2979" y="1416"/>
                    <a:pt x="2165" y="710"/>
                  </a:cubicBezTo>
                  <a:lnTo>
                    <a:pt x="1668" y="249"/>
                  </a:lnTo>
                  <a:lnTo>
                    <a:pt x="9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7"/>
            <p:cNvSpPr/>
            <p:nvPr/>
          </p:nvSpPr>
          <p:spPr>
            <a:xfrm>
              <a:off x="2577587" y="1834491"/>
              <a:ext cx="153289" cy="86140"/>
            </a:xfrm>
            <a:custGeom>
              <a:avLst/>
              <a:gdLst/>
              <a:ahLst/>
              <a:cxnLst/>
              <a:rect l="l" t="t" r="r" b="b"/>
              <a:pathLst>
                <a:path w="6974" h="3919" extrusionOk="0">
                  <a:moveTo>
                    <a:pt x="1" y="0"/>
                  </a:moveTo>
                  <a:lnTo>
                    <a:pt x="533" y="213"/>
                  </a:lnTo>
                  <a:lnTo>
                    <a:pt x="1172" y="462"/>
                  </a:lnTo>
                  <a:cubicBezTo>
                    <a:pt x="1172" y="462"/>
                    <a:pt x="1953" y="923"/>
                    <a:pt x="2876" y="1420"/>
                  </a:cubicBezTo>
                  <a:cubicBezTo>
                    <a:pt x="3763" y="1917"/>
                    <a:pt x="3798" y="2343"/>
                    <a:pt x="4828" y="3443"/>
                  </a:cubicBezTo>
                  <a:cubicBezTo>
                    <a:pt x="5145" y="3782"/>
                    <a:pt x="5476" y="3919"/>
                    <a:pt x="5776" y="3919"/>
                  </a:cubicBezTo>
                  <a:cubicBezTo>
                    <a:pt x="6451" y="3919"/>
                    <a:pt x="6973" y="3230"/>
                    <a:pt x="6851" y="2591"/>
                  </a:cubicBezTo>
                  <a:lnTo>
                    <a:pt x="6851" y="2591"/>
                  </a:lnTo>
                  <a:cubicBezTo>
                    <a:pt x="6769" y="2709"/>
                    <a:pt x="6641" y="2761"/>
                    <a:pt x="6473" y="2761"/>
                  </a:cubicBezTo>
                  <a:cubicBezTo>
                    <a:pt x="5328" y="2761"/>
                    <a:pt x="2354" y="3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7"/>
            <p:cNvSpPr/>
            <p:nvPr/>
          </p:nvSpPr>
          <p:spPr>
            <a:xfrm>
              <a:off x="2576026" y="1924609"/>
              <a:ext cx="101943" cy="75281"/>
            </a:xfrm>
            <a:custGeom>
              <a:avLst/>
              <a:gdLst/>
              <a:ahLst/>
              <a:cxnLst/>
              <a:rect l="l" t="t" r="r" b="b"/>
              <a:pathLst>
                <a:path w="4638" h="3425" extrusionOk="0">
                  <a:moveTo>
                    <a:pt x="2014" y="0"/>
                  </a:moveTo>
                  <a:cubicBezTo>
                    <a:pt x="1195" y="0"/>
                    <a:pt x="431" y="474"/>
                    <a:pt x="1" y="905"/>
                  </a:cubicBezTo>
                  <a:lnTo>
                    <a:pt x="427" y="905"/>
                  </a:lnTo>
                  <a:lnTo>
                    <a:pt x="1172" y="514"/>
                  </a:lnTo>
                  <a:cubicBezTo>
                    <a:pt x="1172" y="514"/>
                    <a:pt x="2059" y="621"/>
                    <a:pt x="2521" y="940"/>
                  </a:cubicBezTo>
                  <a:cubicBezTo>
                    <a:pt x="3553" y="1640"/>
                    <a:pt x="2835" y="3089"/>
                    <a:pt x="1922" y="3089"/>
                  </a:cubicBezTo>
                  <a:cubicBezTo>
                    <a:pt x="1862" y="3089"/>
                    <a:pt x="1801" y="3083"/>
                    <a:pt x="1740" y="3070"/>
                  </a:cubicBezTo>
                  <a:lnTo>
                    <a:pt x="1740" y="3070"/>
                  </a:lnTo>
                  <a:cubicBezTo>
                    <a:pt x="2127" y="3318"/>
                    <a:pt x="2484" y="3425"/>
                    <a:pt x="2797" y="3425"/>
                  </a:cubicBezTo>
                  <a:cubicBezTo>
                    <a:pt x="4094" y="3425"/>
                    <a:pt x="4637" y="1607"/>
                    <a:pt x="3408" y="550"/>
                  </a:cubicBezTo>
                  <a:cubicBezTo>
                    <a:pt x="2959" y="152"/>
                    <a:pt x="2477" y="0"/>
                    <a:pt x="2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7"/>
            <p:cNvSpPr/>
            <p:nvPr/>
          </p:nvSpPr>
          <p:spPr>
            <a:xfrm>
              <a:off x="2435596" y="1822643"/>
              <a:ext cx="278531" cy="226658"/>
            </a:xfrm>
            <a:custGeom>
              <a:avLst/>
              <a:gdLst/>
              <a:ahLst/>
              <a:cxnLst/>
              <a:rect l="l" t="t" r="r" b="b"/>
              <a:pathLst>
                <a:path w="12672" h="10312" extrusionOk="0">
                  <a:moveTo>
                    <a:pt x="3156" y="0"/>
                  </a:moveTo>
                  <a:cubicBezTo>
                    <a:pt x="2472" y="0"/>
                    <a:pt x="1751" y="57"/>
                    <a:pt x="995" y="184"/>
                  </a:cubicBezTo>
                  <a:lnTo>
                    <a:pt x="107" y="326"/>
                  </a:lnTo>
                  <a:lnTo>
                    <a:pt x="1" y="1178"/>
                  </a:lnTo>
                  <a:lnTo>
                    <a:pt x="853" y="1072"/>
                  </a:lnTo>
                  <a:lnTo>
                    <a:pt x="924" y="539"/>
                  </a:lnTo>
                  <a:cubicBezTo>
                    <a:pt x="1574" y="479"/>
                    <a:pt x="2185" y="451"/>
                    <a:pt x="2760" y="451"/>
                  </a:cubicBezTo>
                  <a:cubicBezTo>
                    <a:pt x="7928" y="451"/>
                    <a:pt x="10145" y="2719"/>
                    <a:pt x="11039" y="4124"/>
                  </a:cubicBezTo>
                  <a:cubicBezTo>
                    <a:pt x="11997" y="5686"/>
                    <a:pt x="12210" y="7851"/>
                    <a:pt x="10542" y="9199"/>
                  </a:cubicBezTo>
                  <a:cubicBezTo>
                    <a:pt x="10045" y="9634"/>
                    <a:pt x="9413" y="9852"/>
                    <a:pt x="8763" y="9852"/>
                  </a:cubicBezTo>
                  <a:cubicBezTo>
                    <a:pt x="8670" y="9852"/>
                    <a:pt x="8577" y="9847"/>
                    <a:pt x="8484" y="9838"/>
                  </a:cubicBezTo>
                  <a:cubicBezTo>
                    <a:pt x="7738" y="9767"/>
                    <a:pt x="7064" y="9412"/>
                    <a:pt x="6567" y="8809"/>
                  </a:cubicBezTo>
                  <a:cubicBezTo>
                    <a:pt x="5786" y="7886"/>
                    <a:pt x="5928" y="6466"/>
                    <a:pt x="6887" y="5686"/>
                  </a:cubicBezTo>
                  <a:cubicBezTo>
                    <a:pt x="7195" y="5424"/>
                    <a:pt x="7577" y="5295"/>
                    <a:pt x="7960" y="5295"/>
                  </a:cubicBezTo>
                  <a:cubicBezTo>
                    <a:pt x="8459" y="5295"/>
                    <a:pt x="8959" y="5513"/>
                    <a:pt x="9300" y="5934"/>
                  </a:cubicBezTo>
                  <a:lnTo>
                    <a:pt x="9655" y="5650"/>
                  </a:lnTo>
                  <a:cubicBezTo>
                    <a:pt x="9231" y="5125"/>
                    <a:pt x="8600" y="4853"/>
                    <a:pt x="7965" y="4853"/>
                  </a:cubicBezTo>
                  <a:cubicBezTo>
                    <a:pt x="7484" y="4853"/>
                    <a:pt x="7000" y="5009"/>
                    <a:pt x="6603" y="5331"/>
                  </a:cubicBezTo>
                  <a:cubicBezTo>
                    <a:pt x="5431" y="6289"/>
                    <a:pt x="5289" y="7957"/>
                    <a:pt x="6212" y="9093"/>
                  </a:cubicBezTo>
                  <a:cubicBezTo>
                    <a:pt x="6283" y="9199"/>
                    <a:pt x="6354" y="9270"/>
                    <a:pt x="6461" y="9341"/>
                  </a:cubicBezTo>
                  <a:cubicBezTo>
                    <a:pt x="6957" y="9874"/>
                    <a:pt x="7667" y="10229"/>
                    <a:pt x="8448" y="10300"/>
                  </a:cubicBezTo>
                  <a:cubicBezTo>
                    <a:pt x="8543" y="10308"/>
                    <a:pt x="8637" y="10312"/>
                    <a:pt x="8732" y="10312"/>
                  </a:cubicBezTo>
                  <a:cubicBezTo>
                    <a:pt x="9488" y="10312"/>
                    <a:pt x="10231" y="10059"/>
                    <a:pt x="10862" y="9554"/>
                  </a:cubicBezTo>
                  <a:cubicBezTo>
                    <a:pt x="12459" y="8241"/>
                    <a:pt x="12672" y="5899"/>
                    <a:pt x="11430" y="3875"/>
                  </a:cubicBezTo>
                  <a:cubicBezTo>
                    <a:pt x="10537" y="2459"/>
                    <a:pt x="7639" y="0"/>
                    <a:pt x="3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7"/>
            <p:cNvSpPr/>
            <p:nvPr/>
          </p:nvSpPr>
          <p:spPr>
            <a:xfrm>
              <a:off x="2538572" y="1676125"/>
              <a:ext cx="78051" cy="81919"/>
            </a:xfrm>
            <a:custGeom>
              <a:avLst/>
              <a:gdLst/>
              <a:ahLst/>
              <a:cxnLst/>
              <a:rect l="l" t="t" r="r" b="b"/>
              <a:pathLst>
                <a:path w="3551" h="3727" extrusionOk="0">
                  <a:moveTo>
                    <a:pt x="3160" y="0"/>
                  </a:moveTo>
                  <a:lnTo>
                    <a:pt x="1208" y="1952"/>
                  </a:lnTo>
                  <a:cubicBezTo>
                    <a:pt x="1340" y="1903"/>
                    <a:pt x="1455" y="1882"/>
                    <a:pt x="1548" y="1882"/>
                  </a:cubicBezTo>
                  <a:cubicBezTo>
                    <a:pt x="1933" y="1882"/>
                    <a:pt x="1970" y="2242"/>
                    <a:pt x="1456" y="2556"/>
                  </a:cubicBezTo>
                  <a:cubicBezTo>
                    <a:pt x="817" y="2982"/>
                    <a:pt x="1" y="3727"/>
                    <a:pt x="1" y="3727"/>
                  </a:cubicBezTo>
                  <a:cubicBezTo>
                    <a:pt x="1515" y="2784"/>
                    <a:pt x="2891" y="2692"/>
                    <a:pt x="3371" y="2692"/>
                  </a:cubicBezTo>
                  <a:cubicBezTo>
                    <a:pt x="3487" y="2692"/>
                    <a:pt x="3550" y="2698"/>
                    <a:pt x="3550" y="2698"/>
                  </a:cubicBezTo>
                  <a:cubicBezTo>
                    <a:pt x="3315" y="2193"/>
                    <a:pt x="2855" y="1592"/>
                    <a:pt x="2506" y="1592"/>
                  </a:cubicBezTo>
                  <a:cubicBezTo>
                    <a:pt x="2487" y="1592"/>
                    <a:pt x="2468" y="1594"/>
                    <a:pt x="2450" y="1597"/>
                  </a:cubicBezTo>
                  <a:cubicBezTo>
                    <a:pt x="2769" y="1420"/>
                    <a:pt x="3266" y="213"/>
                    <a:pt x="3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31" name="Google Shape;2031;p37"/>
          <p:cNvPicPr preferRelativeResize="0"/>
          <p:nvPr/>
        </p:nvPicPr>
        <p:blipFill>
          <a:blip r:embed="rId3">
            <a:alphaModFix/>
          </a:blip>
          <a:stretch>
            <a:fillRect/>
          </a:stretch>
        </p:blipFill>
        <p:spPr>
          <a:xfrm rot="1088884" flipH="1">
            <a:off x="4960458" y="1546840"/>
            <a:ext cx="609634" cy="582020"/>
          </a:xfrm>
          <a:prstGeom prst="rect">
            <a:avLst/>
          </a:prstGeom>
          <a:noFill/>
          <a:ln>
            <a:noFill/>
          </a:ln>
        </p:spPr>
      </p:pic>
      <p:pic>
        <p:nvPicPr>
          <p:cNvPr id="2032" name="Google Shape;2032;p37"/>
          <p:cNvPicPr preferRelativeResize="0"/>
          <p:nvPr/>
        </p:nvPicPr>
        <p:blipFill>
          <a:blip r:embed="rId4">
            <a:alphaModFix amt="66000"/>
          </a:blip>
          <a:stretch>
            <a:fillRect/>
          </a:stretch>
        </p:blipFill>
        <p:spPr>
          <a:xfrm>
            <a:off x="3626200" y="1582175"/>
            <a:ext cx="505075" cy="511350"/>
          </a:xfrm>
          <a:prstGeom prst="rect">
            <a:avLst/>
          </a:prstGeom>
          <a:noFill/>
          <a:ln>
            <a:noFill/>
          </a:ln>
        </p:spPr>
      </p:pic>
      <p:pic>
        <p:nvPicPr>
          <p:cNvPr id="2033" name="Google Shape;2033;p37"/>
          <p:cNvPicPr preferRelativeResize="0"/>
          <p:nvPr/>
        </p:nvPicPr>
        <p:blipFill>
          <a:blip r:embed="rId5">
            <a:alphaModFix/>
          </a:blip>
          <a:stretch>
            <a:fillRect/>
          </a:stretch>
        </p:blipFill>
        <p:spPr>
          <a:xfrm rot="4117991" flipH="1">
            <a:off x="3626160" y="3390373"/>
            <a:ext cx="488330" cy="507303"/>
          </a:xfrm>
          <a:prstGeom prst="rect">
            <a:avLst/>
          </a:prstGeom>
          <a:noFill/>
          <a:ln>
            <a:noFill/>
          </a:ln>
        </p:spPr>
      </p:pic>
      <p:pic>
        <p:nvPicPr>
          <p:cNvPr id="2034" name="Google Shape;2034;p37"/>
          <p:cNvPicPr preferRelativeResize="0"/>
          <p:nvPr/>
        </p:nvPicPr>
        <p:blipFill>
          <a:blip r:embed="rId6">
            <a:alphaModFix/>
          </a:blip>
          <a:stretch>
            <a:fillRect/>
          </a:stretch>
        </p:blipFill>
        <p:spPr>
          <a:xfrm rot="1035097" flipH="1">
            <a:off x="5098271" y="3503046"/>
            <a:ext cx="367609" cy="295108"/>
          </a:xfrm>
          <a:prstGeom prst="rect">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BE77590B-DAC6-10C0-EC4F-CE664D5FA732}"/>
              </a:ext>
            </a:extLst>
          </p:cNvPr>
          <p:cNvSpPr>
            <a:spLocks noGrp="1"/>
          </p:cNvSpPr>
          <p:nvPr>
            <p:ph type="title"/>
          </p:nvPr>
        </p:nvSpPr>
        <p:spPr>
          <a:xfrm>
            <a:off x="719999" y="242733"/>
            <a:ext cx="7704000" cy="572700"/>
          </a:xfrm>
        </p:spPr>
        <p:txBody>
          <a:bodyPr/>
          <a:lstStyle/>
          <a:p>
            <a:pPr algn="ctr"/>
            <a:r>
              <a:rPr lang="en-VN" dirty="0"/>
              <a:t>PRACTICE</a:t>
            </a:r>
          </a:p>
        </p:txBody>
      </p:sp>
      <p:sp>
        <p:nvSpPr>
          <p:cNvPr id="4" name="Content Placeholder 2">
            <a:extLst>
              <a:ext uri="{FF2B5EF4-FFF2-40B4-BE49-F238E27FC236}">
                <a16:creationId xmlns:a16="http://schemas.microsoft.com/office/drawing/2014/main" id="{41408547-3FC3-B22D-C8DD-332362662045}"/>
              </a:ext>
            </a:extLst>
          </p:cNvPr>
          <p:cNvSpPr txBox="1">
            <a:spLocks/>
          </p:cNvSpPr>
          <p:nvPr/>
        </p:nvSpPr>
        <p:spPr>
          <a:xfrm>
            <a:off x="316522" y="815433"/>
            <a:ext cx="8510953" cy="5606632"/>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33350" algn="just">
              <a:lnSpc>
                <a:spcPct val="200000"/>
              </a:lnSpc>
              <a:buClr>
                <a:srgbClr val="00426E"/>
              </a:buClr>
              <a:buSzPts val="1500"/>
              <a:defRPr/>
            </a:pPr>
            <a:r>
              <a:rPr lang="en-NZ" sz="2000" dirty="0"/>
              <a:t>“The Ugly Duckling” </a:t>
            </a:r>
            <a:r>
              <a:rPr lang="en-NZ" sz="2000" dirty="0">
                <a:solidFill>
                  <a:srgbClr val="FF0000"/>
                </a:solidFill>
              </a:rPr>
              <a:t>/ </a:t>
            </a:r>
            <a:r>
              <a:rPr lang="en-NZ" sz="2000" dirty="0"/>
              <a:t>is one of Danish storyteller Hans Christian Andersen’s </a:t>
            </a:r>
            <a:r>
              <a:rPr lang="en-NZ" sz="2000" dirty="0">
                <a:solidFill>
                  <a:srgbClr val="FF0000"/>
                </a:solidFill>
              </a:rPr>
              <a:t>/ </a:t>
            </a:r>
            <a:r>
              <a:rPr lang="en-NZ" sz="2000" dirty="0"/>
              <a:t>most famous fairy tales. </a:t>
            </a:r>
            <a:r>
              <a:rPr lang="en-NZ" sz="2000" dirty="0">
                <a:solidFill>
                  <a:srgbClr val="FF0000"/>
                </a:solidFill>
              </a:rPr>
              <a:t>/ </a:t>
            </a:r>
            <a:r>
              <a:rPr lang="en-NZ" sz="2000" dirty="0"/>
              <a:t>With a powerful message </a:t>
            </a:r>
            <a:r>
              <a:rPr lang="en-NZ" sz="2000" dirty="0">
                <a:solidFill>
                  <a:srgbClr val="FF0000"/>
                </a:solidFill>
              </a:rPr>
              <a:t>/ </a:t>
            </a:r>
            <a:r>
              <a:rPr lang="en-NZ" sz="2000" dirty="0"/>
              <a:t>about self-image and acceptance, </a:t>
            </a:r>
            <a:r>
              <a:rPr lang="en-NZ" sz="2000" dirty="0">
                <a:solidFill>
                  <a:srgbClr val="FF0000"/>
                </a:solidFill>
              </a:rPr>
              <a:t>/ </a:t>
            </a:r>
            <a:r>
              <a:rPr lang="en-NZ" sz="2000" dirty="0"/>
              <a:t>the story is valued </a:t>
            </a:r>
            <a:r>
              <a:rPr lang="en-NZ" sz="2000" dirty="0">
                <a:solidFill>
                  <a:srgbClr val="FF0000"/>
                </a:solidFill>
              </a:rPr>
              <a:t>/ </a:t>
            </a:r>
            <a:r>
              <a:rPr lang="en-NZ" sz="2000" dirty="0"/>
              <a:t>for its ability to teach children </a:t>
            </a:r>
            <a:r>
              <a:rPr lang="en-NZ" sz="2000" dirty="0">
                <a:solidFill>
                  <a:srgbClr val="FF0000"/>
                </a:solidFill>
              </a:rPr>
              <a:t>/ </a:t>
            </a:r>
            <a:r>
              <a:rPr lang="en-NZ" sz="2000" dirty="0"/>
              <a:t>the importance of kindness to others.</a:t>
            </a:r>
            <a:r>
              <a:rPr lang="en-NZ" sz="2000" dirty="0">
                <a:solidFill>
                  <a:srgbClr val="FF0000"/>
                </a:solidFill>
              </a:rPr>
              <a:t>/ </a:t>
            </a:r>
            <a:r>
              <a:rPr lang="en-NZ" sz="2000" dirty="0"/>
              <a:t>This lesson </a:t>
            </a:r>
            <a:r>
              <a:rPr lang="en-NZ" sz="2000" dirty="0">
                <a:solidFill>
                  <a:srgbClr val="FF0000"/>
                </a:solidFill>
              </a:rPr>
              <a:t>/ </a:t>
            </a:r>
            <a:r>
              <a:rPr lang="en-NZ" sz="2000" dirty="0"/>
              <a:t>gives you a brief plot summary </a:t>
            </a:r>
            <a:r>
              <a:rPr lang="en-NZ" sz="2000" dirty="0">
                <a:solidFill>
                  <a:srgbClr val="FF0000"/>
                </a:solidFill>
              </a:rPr>
              <a:t>/ </a:t>
            </a:r>
            <a:r>
              <a:rPr lang="en-NZ" sz="2000" dirty="0"/>
              <a:t>and analysis, </a:t>
            </a:r>
            <a:r>
              <a:rPr lang="en-NZ" sz="2000" dirty="0">
                <a:solidFill>
                  <a:srgbClr val="FF0000"/>
                </a:solidFill>
              </a:rPr>
              <a:t>/ </a:t>
            </a:r>
            <a:r>
              <a:rPr lang="en-NZ" sz="2000" dirty="0"/>
              <a:t>discusses the story's major characters, </a:t>
            </a:r>
            <a:r>
              <a:rPr lang="en-NZ" sz="2000" dirty="0">
                <a:solidFill>
                  <a:srgbClr val="FF0000"/>
                </a:solidFill>
              </a:rPr>
              <a:t>/ </a:t>
            </a:r>
            <a:r>
              <a:rPr lang="en-NZ" sz="2000" dirty="0"/>
              <a:t>and finishes with a quiz </a:t>
            </a:r>
            <a:r>
              <a:rPr lang="en-NZ" sz="2000" dirty="0">
                <a:solidFill>
                  <a:srgbClr val="FF0000"/>
                </a:solidFill>
              </a:rPr>
              <a:t>/ </a:t>
            </a:r>
            <a:r>
              <a:rPr lang="en-NZ" sz="2000" dirty="0"/>
              <a:t>to test your knowledge.</a:t>
            </a:r>
            <a:r>
              <a:rPr lang="en-NZ" sz="2000" dirty="0">
                <a:solidFill>
                  <a:srgbClr val="FF0000"/>
                </a:solidFill>
              </a:rPr>
              <a:t>/</a:t>
            </a:r>
          </a:p>
          <a:p>
            <a:pPr marL="133350" algn="just">
              <a:lnSpc>
                <a:spcPct val="200000"/>
              </a:lnSpc>
              <a:buClr>
                <a:srgbClr val="00426E"/>
              </a:buClr>
              <a:buSzPts val="1500"/>
              <a:defRPr/>
            </a:pPr>
            <a:br>
              <a:rPr lang="en-NZ" sz="2000" dirty="0"/>
            </a:br>
            <a:br>
              <a:rPr lang="en-NZ" sz="2000" b="1" dirty="0"/>
            </a:br>
            <a:endParaRPr lang="en-NZ" sz="2000" b="1" dirty="0"/>
          </a:p>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p:txBody>
      </p:sp>
    </p:spTree>
    <p:extLst>
      <p:ext uri="{BB962C8B-B14F-4D97-AF65-F5344CB8AC3E}">
        <p14:creationId xmlns:p14="http://schemas.microsoft.com/office/powerpoint/2010/main" val="377039700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BE77590B-DAC6-10C0-EC4F-CE664D5FA732}"/>
              </a:ext>
            </a:extLst>
          </p:cNvPr>
          <p:cNvSpPr>
            <a:spLocks noGrp="1"/>
          </p:cNvSpPr>
          <p:nvPr>
            <p:ph type="title"/>
          </p:nvPr>
        </p:nvSpPr>
        <p:spPr>
          <a:xfrm>
            <a:off x="720000" y="0"/>
            <a:ext cx="7704000" cy="572700"/>
          </a:xfrm>
        </p:spPr>
        <p:txBody>
          <a:bodyPr/>
          <a:lstStyle/>
          <a:p>
            <a:pPr algn="ctr"/>
            <a:r>
              <a:rPr lang="en-VN" dirty="0"/>
              <a:t>PRACTICE</a:t>
            </a:r>
          </a:p>
        </p:txBody>
      </p:sp>
      <p:pic>
        <p:nvPicPr>
          <p:cNvPr id="2" name="Picture 1">
            <a:extLst>
              <a:ext uri="{FF2B5EF4-FFF2-40B4-BE49-F238E27FC236}">
                <a16:creationId xmlns:a16="http://schemas.microsoft.com/office/drawing/2014/main" id="{20AC6605-CD8B-42C6-C87E-8D47C765EC3E}"/>
              </a:ext>
            </a:extLst>
          </p:cNvPr>
          <p:cNvPicPr>
            <a:picLocks noChangeAspect="1"/>
          </p:cNvPicPr>
          <p:nvPr/>
        </p:nvPicPr>
        <p:blipFill>
          <a:blip r:embed="rId2"/>
          <a:stretch>
            <a:fillRect/>
          </a:stretch>
        </p:blipFill>
        <p:spPr>
          <a:xfrm>
            <a:off x="294262" y="756881"/>
            <a:ext cx="8555476" cy="4386619"/>
          </a:xfrm>
          <a:prstGeom prst="rect">
            <a:avLst/>
          </a:prstGeom>
        </p:spPr>
      </p:pic>
    </p:spTree>
    <p:extLst>
      <p:ext uri="{BB962C8B-B14F-4D97-AF65-F5344CB8AC3E}">
        <p14:creationId xmlns:p14="http://schemas.microsoft.com/office/powerpoint/2010/main" val="224593209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DA36F1-161C-A1F0-0966-2B0A8CB9B745}"/>
              </a:ext>
            </a:extLst>
          </p:cNvPr>
          <p:cNvSpPr>
            <a:spLocks noGrp="1"/>
          </p:cNvSpPr>
          <p:nvPr>
            <p:ph type="title"/>
          </p:nvPr>
        </p:nvSpPr>
        <p:spPr>
          <a:xfrm>
            <a:off x="720000" y="243857"/>
            <a:ext cx="7704000" cy="572700"/>
          </a:xfrm>
        </p:spPr>
        <p:txBody>
          <a:bodyPr/>
          <a:lstStyle/>
          <a:p>
            <a:r>
              <a:rPr lang="en-VN" dirty="0"/>
              <a:t>Notice:</a:t>
            </a:r>
          </a:p>
        </p:txBody>
      </p:sp>
      <p:pic>
        <p:nvPicPr>
          <p:cNvPr id="3" name="Picture 2">
            <a:extLst>
              <a:ext uri="{FF2B5EF4-FFF2-40B4-BE49-F238E27FC236}">
                <a16:creationId xmlns:a16="http://schemas.microsoft.com/office/drawing/2014/main" id="{74200F42-9A69-D3DF-BFA8-FEC3F5070D2E}"/>
              </a:ext>
            </a:extLst>
          </p:cNvPr>
          <p:cNvPicPr>
            <a:picLocks noChangeAspect="1"/>
          </p:cNvPicPr>
          <p:nvPr/>
        </p:nvPicPr>
        <p:blipFill>
          <a:blip r:embed="rId2"/>
          <a:stretch>
            <a:fillRect/>
          </a:stretch>
        </p:blipFill>
        <p:spPr>
          <a:xfrm>
            <a:off x="651600" y="1200605"/>
            <a:ext cx="7772400" cy="6242611"/>
          </a:xfrm>
          <a:prstGeom prst="rect">
            <a:avLst/>
          </a:prstGeom>
        </p:spPr>
      </p:pic>
    </p:spTree>
    <p:extLst>
      <p:ext uri="{BB962C8B-B14F-4D97-AF65-F5344CB8AC3E}">
        <p14:creationId xmlns:p14="http://schemas.microsoft.com/office/powerpoint/2010/main" val="285439646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18FFEC5-483E-9A94-5E5B-53D21956CB59}"/>
              </a:ext>
            </a:extLst>
          </p:cNvPr>
          <p:cNvPicPr>
            <a:picLocks noChangeAspect="1"/>
          </p:cNvPicPr>
          <p:nvPr/>
        </p:nvPicPr>
        <p:blipFill>
          <a:blip r:embed="rId2"/>
          <a:stretch>
            <a:fillRect/>
          </a:stretch>
        </p:blipFill>
        <p:spPr>
          <a:xfrm>
            <a:off x="685800" y="2858054"/>
            <a:ext cx="7772400" cy="2285446"/>
          </a:xfrm>
          <a:prstGeom prst="rect">
            <a:avLst/>
          </a:prstGeom>
        </p:spPr>
      </p:pic>
      <p:pic>
        <p:nvPicPr>
          <p:cNvPr id="5" name="Picture 4">
            <a:extLst>
              <a:ext uri="{FF2B5EF4-FFF2-40B4-BE49-F238E27FC236}">
                <a16:creationId xmlns:a16="http://schemas.microsoft.com/office/drawing/2014/main" id="{8C076153-F888-919F-BA70-CEC2748CB6DF}"/>
              </a:ext>
            </a:extLst>
          </p:cNvPr>
          <p:cNvPicPr>
            <a:picLocks noChangeAspect="1"/>
          </p:cNvPicPr>
          <p:nvPr/>
        </p:nvPicPr>
        <p:blipFill>
          <a:blip r:embed="rId3"/>
          <a:stretch>
            <a:fillRect/>
          </a:stretch>
        </p:blipFill>
        <p:spPr>
          <a:xfrm>
            <a:off x="685800" y="0"/>
            <a:ext cx="7772400" cy="2858054"/>
          </a:xfrm>
          <a:prstGeom prst="rect">
            <a:avLst/>
          </a:prstGeom>
        </p:spPr>
      </p:pic>
    </p:spTree>
    <p:extLst>
      <p:ext uri="{BB962C8B-B14F-4D97-AF65-F5344CB8AC3E}">
        <p14:creationId xmlns:p14="http://schemas.microsoft.com/office/powerpoint/2010/main" val="424379066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137"/>
        <p:cNvGrpSpPr/>
        <p:nvPr/>
      </p:nvGrpSpPr>
      <p:grpSpPr>
        <a:xfrm>
          <a:off x="0" y="0"/>
          <a:ext cx="0" cy="0"/>
          <a:chOff x="0" y="0"/>
          <a:chExt cx="0" cy="0"/>
        </a:xfrm>
      </p:grpSpPr>
      <p:sp>
        <p:nvSpPr>
          <p:cNvPr id="5138" name="Google Shape;5138;p58"/>
          <p:cNvSpPr txBox="1">
            <a:spLocks noGrp="1"/>
          </p:cNvSpPr>
          <p:nvPr>
            <p:ph type="subTitle" idx="1"/>
          </p:nvPr>
        </p:nvSpPr>
        <p:spPr>
          <a:xfrm>
            <a:off x="2425050" y="1532800"/>
            <a:ext cx="4293900" cy="119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b="1">
                <a:latin typeface="Cormorant"/>
                <a:ea typeface="Cormorant"/>
                <a:cs typeface="Cormorant"/>
                <a:sym typeface="Cormorant"/>
              </a:rPr>
              <a:t>Do you have any questions?</a:t>
            </a:r>
            <a:endParaRPr sz="2400" b="1">
              <a:latin typeface="Cormorant"/>
              <a:ea typeface="Cormorant"/>
              <a:cs typeface="Cormorant"/>
              <a:sym typeface="Cormorant"/>
            </a:endParaRPr>
          </a:p>
          <a:p>
            <a:pPr marL="0" lvl="0" indent="0" algn="ctr" rtl="0">
              <a:spcBef>
                <a:spcPts val="0"/>
              </a:spcBef>
              <a:spcAft>
                <a:spcPts val="0"/>
              </a:spcAft>
              <a:buNone/>
            </a:pPr>
            <a:r>
              <a:rPr lang="en"/>
              <a:t>youremail@freepik.com</a:t>
            </a:r>
            <a:endParaRPr/>
          </a:p>
          <a:p>
            <a:pPr marL="0" lvl="0" indent="0" algn="ctr" rtl="0">
              <a:spcBef>
                <a:spcPts val="0"/>
              </a:spcBef>
              <a:spcAft>
                <a:spcPts val="0"/>
              </a:spcAft>
              <a:buNone/>
            </a:pPr>
            <a:r>
              <a:rPr lang="en"/>
              <a:t>+34 654 321 432</a:t>
            </a:r>
            <a:endParaRPr/>
          </a:p>
          <a:p>
            <a:pPr marL="0" lvl="0" indent="0" algn="ctr" rtl="0">
              <a:spcBef>
                <a:spcPts val="0"/>
              </a:spcBef>
              <a:spcAft>
                <a:spcPts val="0"/>
              </a:spcAft>
              <a:buNone/>
            </a:pPr>
            <a:r>
              <a:rPr lang="en"/>
              <a:t>yourwebsite.com</a:t>
            </a:r>
            <a:endParaRPr/>
          </a:p>
        </p:txBody>
      </p:sp>
      <p:sp>
        <p:nvSpPr>
          <p:cNvPr id="5139" name="Google Shape;5139;p58"/>
          <p:cNvSpPr txBox="1">
            <a:spLocks noGrp="1"/>
          </p:cNvSpPr>
          <p:nvPr>
            <p:ph type="ctrTitle"/>
          </p:nvPr>
        </p:nvSpPr>
        <p:spPr>
          <a:xfrm>
            <a:off x="2429925" y="535000"/>
            <a:ext cx="4284000" cy="99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5140" name="Google Shape;5140;p58"/>
          <p:cNvSpPr txBox="1"/>
          <p:nvPr/>
        </p:nvSpPr>
        <p:spPr>
          <a:xfrm>
            <a:off x="2685588" y="4173800"/>
            <a:ext cx="3772800" cy="4347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100">
                <a:solidFill>
                  <a:schemeClr val="dk1"/>
                </a:solidFill>
                <a:latin typeface="Belleza"/>
                <a:ea typeface="Belleza"/>
                <a:cs typeface="Belleza"/>
                <a:sym typeface="Belleza"/>
              </a:rPr>
              <a:t>Please keep this slide for attribution</a:t>
            </a:r>
            <a:endParaRPr sz="1100">
              <a:solidFill>
                <a:schemeClr val="dk1"/>
              </a:solidFill>
              <a:latin typeface="Belleza"/>
              <a:ea typeface="Belleza"/>
              <a:cs typeface="Belleza"/>
              <a:sym typeface="Belleza"/>
            </a:endParaRPr>
          </a:p>
        </p:txBody>
      </p:sp>
      <p:sp>
        <p:nvSpPr>
          <p:cNvPr id="5141" name="Google Shape;5141;p58"/>
          <p:cNvSpPr/>
          <p:nvPr/>
        </p:nvSpPr>
        <p:spPr>
          <a:xfrm>
            <a:off x="2471377" y="2899784"/>
            <a:ext cx="628200" cy="628200"/>
          </a:xfrm>
          <a:prstGeom prst="ellipse">
            <a:avLst/>
          </a:prstGeom>
          <a:solidFill>
            <a:srgbClr val="FFFFFF">
              <a:alpha val="54660"/>
            </a:srgbClr>
          </a:solid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endParaRPr sz="4800"/>
          </a:p>
        </p:txBody>
      </p:sp>
      <p:grpSp>
        <p:nvGrpSpPr>
          <p:cNvPr id="5142" name="Google Shape;5142;p58"/>
          <p:cNvGrpSpPr/>
          <p:nvPr/>
        </p:nvGrpSpPr>
        <p:grpSpPr>
          <a:xfrm>
            <a:off x="2347093" y="2780533"/>
            <a:ext cx="876950" cy="876765"/>
            <a:chOff x="1032921" y="1406188"/>
            <a:chExt cx="1845045" cy="1845045"/>
          </a:xfrm>
        </p:grpSpPr>
        <p:sp>
          <p:nvSpPr>
            <p:cNvPr id="5143" name="Google Shape;5143;p58"/>
            <p:cNvSpPr/>
            <p:nvPr/>
          </p:nvSpPr>
          <p:spPr>
            <a:xfrm>
              <a:off x="1831784" y="1450654"/>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8"/>
            <p:cNvSpPr/>
            <p:nvPr/>
          </p:nvSpPr>
          <p:spPr>
            <a:xfrm>
              <a:off x="1810485" y="1590667"/>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8"/>
            <p:cNvSpPr/>
            <p:nvPr/>
          </p:nvSpPr>
          <p:spPr>
            <a:xfrm>
              <a:off x="1761865" y="1522353"/>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8"/>
            <p:cNvSpPr/>
            <p:nvPr/>
          </p:nvSpPr>
          <p:spPr>
            <a:xfrm>
              <a:off x="1700915" y="1473271"/>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8"/>
            <p:cNvSpPr/>
            <p:nvPr/>
          </p:nvSpPr>
          <p:spPr>
            <a:xfrm>
              <a:off x="1677880" y="1559763"/>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8"/>
            <p:cNvSpPr/>
            <p:nvPr/>
          </p:nvSpPr>
          <p:spPr>
            <a:xfrm>
              <a:off x="1652361" y="1511187"/>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8"/>
            <p:cNvSpPr/>
            <p:nvPr/>
          </p:nvSpPr>
          <p:spPr>
            <a:xfrm>
              <a:off x="1907461" y="1406188"/>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8"/>
            <p:cNvSpPr/>
            <p:nvPr/>
          </p:nvSpPr>
          <p:spPr>
            <a:xfrm>
              <a:off x="1962850" y="1450654"/>
              <a:ext cx="117044"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8"/>
            <p:cNvSpPr/>
            <p:nvPr/>
          </p:nvSpPr>
          <p:spPr>
            <a:xfrm>
              <a:off x="1979225" y="1590667"/>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8"/>
            <p:cNvSpPr/>
            <p:nvPr/>
          </p:nvSpPr>
          <p:spPr>
            <a:xfrm>
              <a:off x="2075959" y="1522353"/>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8"/>
            <p:cNvSpPr/>
            <p:nvPr/>
          </p:nvSpPr>
          <p:spPr>
            <a:xfrm>
              <a:off x="2046308" y="1473271"/>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8"/>
            <p:cNvSpPr/>
            <p:nvPr/>
          </p:nvSpPr>
          <p:spPr>
            <a:xfrm>
              <a:off x="2122777" y="1559763"/>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8"/>
            <p:cNvSpPr/>
            <p:nvPr/>
          </p:nvSpPr>
          <p:spPr>
            <a:xfrm>
              <a:off x="1944123" y="1511187"/>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8"/>
            <p:cNvSpPr/>
            <p:nvPr/>
          </p:nvSpPr>
          <p:spPr>
            <a:xfrm>
              <a:off x="1955817" y="1406188"/>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8"/>
            <p:cNvSpPr/>
            <p:nvPr/>
          </p:nvSpPr>
          <p:spPr>
            <a:xfrm>
              <a:off x="1263073" y="1761979"/>
              <a:ext cx="170081" cy="54576"/>
            </a:xfrm>
            <a:custGeom>
              <a:avLst/>
              <a:gdLst/>
              <a:ahLst/>
              <a:cxnLst/>
              <a:rect l="l" t="t" r="r" b="b"/>
              <a:pathLst>
                <a:path w="7738" h="2483" extrusionOk="0">
                  <a:moveTo>
                    <a:pt x="2604" y="0"/>
                  </a:moveTo>
                  <a:cubicBezTo>
                    <a:pt x="1730" y="0"/>
                    <a:pt x="863" y="256"/>
                    <a:pt x="0" y="815"/>
                  </a:cubicBezTo>
                  <a:cubicBezTo>
                    <a:pt x="172" y="1992"/>
                    <a:pt x="819" y="2288"/>
                    <a:pt x="1635" y="2288"/>
                  </a:cubicBezTo>
                  <a:cubicBezTo>
                    <a:pt x="2000" y="2288"/>
                    <a:pt x="2399" y="2229"/>
                    <a:pt x="2804" y="2163"/>
                  </a:cubicBezTo>
                  <a:cubicBezTo>
                    <a:pt x="3380" y="2069"/>
                    <a:pt x="3943" y="2032"/>
                    <a:pt x="4472" y="2032"/>
                  </a:cubicBezTo>
                  <a:cubicBezTo>
                    <a:pt x="6321" y="2032"/>
                    <a:pt x="7738" y="2483"/>
                    <a:pt x="7738" y="2483"/>
                  </a:cubicBezTo>
                  <a:cubicBezTo>
                    <a:pt x="5987" y="942"/>
                    <a:pt x="4283"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8"/>
            <p:cNvSpPr/>
            <p:nvPr/>
          </p:nvSpPr>
          <p:spPr>
            <a:xfrm>
              <a:off x="1339344" y="1855789"/>
              <a:ext cx="115659" cy="79678"/>
            </a:xfrm>
            <a:custGeom>
              <a:avLst/>
              <a:gdLst/>
              <a:ahLst/>
              <a:cxnLst/>
              <a:rect l="l" t="t" r="r" b="b"/>
              <a:pathLst>
                <a:path w="5262" h="3625" extrusionOk="0">
                  <a:moveTo>
                    <a:pt x="3563" y="0"/>
                  </a:moveTo>
                  <a:cubicBezTo>
                    <a:pt x="2830" y="0"/>
                    <a:pt x="2076" y="151"/>
                    <a:pt x="1499" y="593"/>
                  </a:cubicBezTo>
                  <a:cubicBezTo>
                    <a:pt x="1" y="1768"/>
                    <a:pt x="959" y="3625"/>
                    <a:pt x="1474" y="3625"/>
                  </a:cubicBezTo>
                  <a:cubicBezTo>
                    <a:pt x="1581" y="3625"/>
                    <a:pt x="1669" y="3545"/>
                    <a:pt x="1712" y="3361"/>
                  </a:cubicBezTo>
                  <a:cubicBezTo>
                    <a:pt x="2245" y="806"/>
                    <a:pt x="5261" y="238"/>
                    <a:pt x="5261" y="238"/>
                  </a:cubicBezTo>
                  <a:cubicBezTo>
                    <a:pt x="4790" y="108"/>
                    <a:pt x="4184" y="0"/>
                    <a:pt x="35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8"/>
            <p:cNvSpPr/>
            <p:nvPr/>
          </p:nvSpPr>
          <p:spPr>
            <a:xfrm>
              <a:off x="1261556" y="1849305"/>
              <a:ext cx="64731" cy="62621"/>
            </a:xfrm>
            <a:custGeom>
              <a:avLst/>
              <a:gdLst/>
              <a:ahLst/>
              <a:cxnLst/>
              <a:rect l="l" t="t" r="r" b="b"/>
              <a:pathLst>
                <a:path w="2945" h="2849" extrusionOk="0">
                  <a:moveTo>
                    <a:pt x="2057" y="1"/>
                  </a:moveTo>
                  <a:lnTo>
                    <a:pt x="1311" y="249"/>
                  </a:lnTo>
                  <a:lnTo>
                    <a:pt x="815" y="710"/>
                  </a:lnTo>
                  <a:cubicBezTo>
                    <a:pt x="0" y="1416"/>
                    <a:pt x="577" y="2848"/>
                    <a:pt x="1734" y="2848"/>
                  </a:cubicBezTo>
                  <a:cubicBezTo>
                    <a:pt x="2090" y="2848"/>
                    <a:pt x="2502" y="2713"/>
                    <a:pt x="2944" y="2379"/>
                  </a:cubicBezTo>
                  <a:lnTo>
                    <a:pt x="2944" y="2379"/>
                  </a:lnTo>
                  <a:cubicBezTo>
                    <a:pt x="2861" y="2422"/>
                    <a:pt x="2774" y="2442"/>
                    <a:pt x="2685" y="2442"/>
                  </a:cubicBezTo>
                  <a:cubicBezTo>
                    <a:pt x="1822" y="2442"/>
                    <a:pt x="802" y="580"/>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8"/>
            <p:cNvSpPr/>
            <p:nvPr/>
          </p:nvSpPr>
          <p:spPr>
            <a:xfrm>
              <a:off x="1180011" y="1834491"/>
              <a:ext cx="153289" cy="86140"/>
            </a:xfrm>
            <a:custGeom>
              <a:avLst/>
              <a:gdLst/>
              <a:ahLst/>
              <a:cxnLst/>
              <a:rect l="l" t="t" r="r" b="b"/>
              <a:pathLst>
                <a:path w="6974" h="3919" extrusionOk="0">
                  <a:moveTo>
                    <a:pt x="6974" y="0"/>
                  </a:moveTo>
                  <a:cubicBezTo>
                    <a:pt x="4621" y="341"/>
                    <a:pt x="1646" y="2761"/>
                    <a:pt x="501" y="2761"/>
                  </a:cubicBezTo>
                  <a:cubicBezTo>
                    <a:pt x="334" y="2761"/>
                    <a:pt x="205" y="2709"/>
                    <a:pt x="123" y="2591"/>
                  </a:cubicBezTo>
                  <a:lnTo>
                    <a:pt x="123" y="2591"/>
                  </a:lnTo>
                  <a:cubicBezTo>
                    <a:pt x="1" y="3230"/>
                    <a:pt x="523" y="3919"/>
                    <a:pt x="1198" y="3919"/>
                  </a:cubicBezTo>
                  <a:cubicBezTo>
                    <a:pt x="1499" y="3919"/>
                    <a:pt x="1829" y="3782"/>
                    <a:pt x="2147" y="3443"/>
                  </a:cubicBezTo>
                  <a:cubicBezTo>
                    <a:pt x="3176" y="2343"/>
                    <a:pt x="3211" y="1917"/>
                    <a:pt x="4134" y="1420"/>
                  </a:cubicBezTo>
                  <a:cubicBezTo>
                    <a:pt x="5021" y="923"/>
                    <a:pt x="5802" y="462"/>
                    <a:pt x="5802" y="462"/>
                  </a:cubicBezTo>
                  <a:lnTo>
                    <a:pt x="6441" y="213"/>
                  </a:lnTo>
                  <a:lnTo>
                    <a:pt x="697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8"/>
            <p:cNvSpPr/>
            <p:nvPr/>
          </p:nvSpPr>
          <p:spPr>
            <a:xfrm>
              <a:off x="1233554" y="1924609"/>
              <a:ext cx="102097" cy="75281"/>
            </a:xfrm>
            <a:custGeom>
              <a:avLst/>
              <a:gdLst/>
              <a:ahLst/>
              <a:cxnLst/>
              <a:rect l="l" t="t" r="r" b="b"/>
              <a:pathLst>
                <a:path w="4645" h="3425" extrusionOk="0">
                  <a:moveTo>
                    <a:pt x="2606" y="0"/>
                  </a:moveTo>
                  <a:cubicBezTo>
                    <a:pt x="2136" y="0"/>
                    <a:pt x="1650" y="152"/>
                    <a:pt x="1201" y="550"/>
                  </a:cubicBezTo>
                  <a:cubicBezTo>
                    <a:pt x="1" y="1607"/>
                    <a:pt x="527" y="3425"/>
                    <a:pt x="1815" y="3425"/>
                  </a:cubicBezTo>
                  <a:cubicBezTo>
                    <a:pt x="2127" y="3425"/>
                    <a:pt x="2483" y="3318"/>
                    <a:pt x="2869" y="3070"/>
                  </a:cubicBezTo>
                  <a:lnTo>
                    <a:pt x="2869" y="3070"/>
                  </a:lnTo>
                  <a:cubicBezTo>
                    <a:pt x="2810" y="3083"/>
                    <a:pt x="2751" y="3089"/>
                    <a:pt x="2693" y="3089"/>
                  </a:cubicBezTo>
                  <a:cubicBezTo>
                    <a:pt x="1805" y="3089"/>
                    <a:pt x="1058" y="1640"/>
                    <a:pt x="2124" y="940"/>
                  </a:cubicBezTo>
                  <a:cubicBezTo>
                    <a:pt x="2550" y="621"/>
                    <a:pt x="3473" y="514"/>
                    <a:pt x="3473" y="514"/>
                  </a:cubicBezTo>
                  <a:lnTo>
                    <a:pt x="4218" y="905"/>
                  </a:lnTo>
                  <a:lnTo>
                    <a:pt x="4644" y="905"/>
                  </a:lnTo>
                  <a:cubicBezTo>
                    <a:pt x="4213" y="474"/>
                    <a:pt x="3436" y="0"/>
                    <a:pt x="2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8"/>
            <p:cNvSpPr/>
            <p:nvPr/>
          </p:nvSpPr>
          <p:spPr>
            <a:xfrm>
              <a:off x="1196759" y="1822643"/>
              <a:ext cx="278531" cy="226658"/>
            </a:xfrm>
            <a:custGeom>
              <a:avLst/>
              <a:gdLst/>
              <a:ahLst/>
              <a:cxnLst/>
              <a:rect l="l" t="t" r="r" b="b"/>
              <a:pathLst>
                <a:path w="12672" h="10312" extrusionOk="0">
                  <a:moveTo>
                    <a:pt x="9552" y="0"/>
                  </a:moveTo>
                  <a:cubicBezTo>
                    <a:pt x="5068" y="0"/>
                    <a:pt x="2171" y="2459"/>
                    <a:pt x="1278" y="3875"/>
                  </a:cubicBezTo>
                  <a:cubicBezTo>
                    <a:pt x="0" y="5899"/>
                    <a:pt x="249" y="8241"/>
                    <a:pt x="1846" y="9554"/>
                  </a:cubicBezTo>
                  <a:cubicBezTo>
                    <a:pt x="2445" y="10059"/>
                    <a:pt x="3185" y="10312"/>
                    <a:pt x="3965" y="10312"/>
                  </a:cubicBezTo>
                  <a:cubicBezTo>
                    <a:pt x="4063" y="10312"/>
                    <a:pt x="4161" y="10308"/>
                    <a:pt x="4259" y="10300"/>
                  </a:cubicBezTo>
                  <a:cubicBezTo>
                    <a:pt x="5005" y="10229"/>
                    <a:pt x="5715" y="9874"/>
                    <a:pt x="6247" y="9341"/>
                  </a:cubicBezTo>
                  <a:cubicBezTo>
                    <a:pt x="6318" y="9270"/>
                    <a:pt x="6389" y="9199"/>
                    <a:pt x="6460" y="9093"/>
                  </a:cubicBezTo>
                  <a:cubicBezTo>
                    <a:pt x="7418" y="7957"/>
                    <a:pt x="7241" y="6289"/>
                    <a:pt x="6105" y="5331"/>
                  </a:cubicBezTo>
                  <a:cubicBezTo>
                    <a:pt x="5707" y="5009"/>
                    <a:pt x="5224" y="4853"/>
                    <a:pt x="4739" y="4853"/>
                  </a:cubicBezTo>
                  <a:cubicBezTo>
                    <a:pt x="4101" y="4853"/>
                    <a:pt x="3461" y="5125"/>
                    <a:pt x="3017" y="5650"/>
                  </a:cubicBezTo>
                  <a:lnTo>
                    <a:pt x="3372" y="5934"/>
                  </a:lnTo>
                  <a:cubicBezTo>
                    <a:pt x="3713" y="5513"/>
                    <a:pt x="4214" y="5295"/>
                    <a:pt x="4719" y="5295"/>
                  </a:cubicBezTo>
                  <a:cubicBezTo>
                    <a:pt x="5107" y="5295"/>
                    <a:pt x="5497" y="5424"/>
                    <a:pt x="5821" y="5686"/>
                  </a:cubicBezTo>
                  <a:cubicBezTo>
                    <a:pt x="6744" y="6466"/>
                    <a:pt x="6886" y="7886"/>
                    <a:pt x="6105" y="8809"/>
                  </a:cubicBezTo>
                  <a:cubicBezTo>
                    <a:pt x="5644" y="9412"/>
                    <a:pt x="4969" y="9767"/>
                    <a:pt x="4188" y="9838"/>
                  </a:cubicBezTo>
                  <a:cubicBezTo>
                    <a:pt x="4095" y="9847"/>
                    <a:pt x="4003" y="9852"/>
                    <a:pt x="3911" y="9852"/>
                  </a:cubicBezTo>
                  <a:cubicBezTo>
                    <a:pt x="3267" y="9852"/>
                    <a:pt x="2658" y="9634"/>
                    <a:pt x="2130" y="9199"/>
                  </a:cubicBezTo>
                  <a:cubicBezTo>
                    <a:pt x="462" y="7851"/>
                    <a:pt x="710" y="5686"/>
                    <a:pt x="1668" y="4124"/>
                  </a:cubicBezTo>
                  <a:cubicBezTo>
                    <a:pt x="2531" y="2719"/>
                    <a:pt x="4744" y="451"/>
                    <a:pt x="9913" y="451"/>
                  </a:cubicBezTo>
                  <a:cubicBezTo>
                    <a:pt x="10487" y="451"/>
                    <a:pt x="11099" y="479"/>
                    <a:pt x="11748" y="539"/>
                  </a:cubicBezTo>
                  <a:lnTo>
                    <a:pt x="11819" y="1072"/>
                  </a:lnTo>
                  <a:lnTo>
                    <a:pt x="12671" y="1178"/>
                  </a:lnTo>
                  <a:lnTo>
                    <a:pt x="12565" y="326"/>
                  </a:lnTo>
                  <a:lnTo>
                    <a:pt x="11677" y="184"/>
                  </a:lnTo>
                  <a:lnTo>
                    <a:pt x="11713" y="184"/>
                  </a:lnTo>
                  <a:cubicBezTo>
                    <a:pt x="10957" y="57"/>
                    <a:pt x="10236" y="0"/>
                    <a:pt x="9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8"/>
            <p:cNvSpPr/>
            <p:nvPr/>
          </p:nvSpPr>
          <p:spPr>
            <a:xfrm>
              <a:off x="1294263" y="1676125"/>
              <a:ext cx="78051" cy="81919"/>
            </a:xfrm>
            <a:custGeom>
              <a:avLst/>
              <a:gdLst/>
              <a:ahLst/>
              <a:cxnLst/>
              <a:rect l="l" t="t" r="r" b="b"/>
              <a:pathLst>
                <a:path w="3551" h="3727" extrusionOk="0">
                  <a:moveTo>
                    <a:pt x="427" y="0"/>
                  </a:moveTo>
                  <a:lnTo>
                    <a:pt x="427" y="0"/>
                  </a:lnTo>
                  <a:cubicBezTo>
                    <a:pt x="320" y="213"/>
                    <a:pt x="817" y="1420"/>
                    <a:pt x="1101" y="1597"/>
                  </a:cubicBezTo>
                  <a:cubicBezTo>
                    <a:pt x="1083" y="1594"/>
                    <a:pt x="1064" y="1592"/>
                    <a:pt x="1045" y="1592"/>
                  </a:cubicBezTo>
                  <a:cubicBezTo>
                    <a:pt x="696" y="1592"/>
                    <a:pt x="237" y="2193"/>
                    <a:pt x="1" y="2698"/>
                  </a:cubicBezTo>
                  <a:cubicBezTo>
                    <a:pt x="1" y="2698"/>
                    <a:pt x="64" y="2692"/>
                    <a:pt x="181" y="2692"/>
                  </a:cubicBezTo>
                  <a:cubicBezTo>
                    <a:pt x="660" y="2692"/>
                    <a:pt x="2036" y="2784"/>
                    <a:pt x="3550" y="3727"/>
                  </a:cubicBezTo>
                  <a:cubicBezTo>
                    <a:pt x="3550" y="3727"/>
                    <a:pt x="2769" y="2982"/>
                    <a:pt x="2095" y="2556"/>
                  </a:cubicBezTo>
                  <a:cubicBezTo>
                    <a:pt x="1581" y="2242"/>
                    <a:pt x="1641" y="1882"/>
                    <a:pt x="2016" y="1882"/>
                  </a:cubicBezTo>
                  <a:cubicBezTo>
                    <a:pt x="2108" y="1882"/>
                    <a:pt x="2218" y="1903"/>
                    <a:pt x="2343" y="1952"/>
                  </a:cubicBezTo>
                  <a:lnTo>
                    <a:pt x="4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8"/>
            <p:cNvSpPr/>
            <p:nvPr/>
          </p:nvSpPr>
          <p:spPr>
            <a:xfrm>
              <a:off x="1371500" y="1635550"/>
              <a:ext cx="72578" cy="170081"/>
            </a:xfrm>
            <a:custGeom>
              <a:avLst/>
              <a:gdLst/>
              <a:ahLst/>
              <a:cxnLst/>
              <a:rect l="l" t="t" r="r" b="b"/>
              <a:pathLst>
                <a:path w="3302" h="7738" extrusionOk="0">
                  <a:moveTo>
                    <a:pt x="1633" y="0"/>
                  </a:moveTo>
                  <a:cubicBezTo>
                    <a:pt x="1" y="2520"/>
                    <a:pt x="959" y="5076"/>
                    <a:pt x="3266" y="7738"/>
                  </a:cubicBezTo>
                  <a:cubicBezTo>
                    <a:pt x="3266" y="7738"/>
                    <a:pt x="2556" y="5395"/>
                    <a:pt x="2982" y="2804"/>
                  </a:cubicBezTo>
                  <a:cubicBezTo>
                    <a:pt x="3195" y="1491"/>
                    <a:pt x="3302" y="284"/>
                    <a:pt x="1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8"/>
            <p:cNvSpPr/>
            <p:nvPr/>
          </p:nvSpPr>
          <p:spPr>
            <a:xfrm>
              <a:off x="1477598" y="1727074"/>
              <a:ext cx="95283" cy="100405"/>
            </a:xfrm>
            <a:custGeom>
              <a:avLst/>
              <a:gdLst/>
              <a:ahLst/>
              <a:cxnLst/>
              <a:rect l="l" t="t" r="r" b="b"/>
              <a:pathLst>
                <a:path w="4335" h="4568" extrusionOk="0">
                  <a:moveTo>
                    <a:pt x="2407" y="1"/>
                  </a:moveTo>
                  <a:cubicBezTo>
                    <a:pt x="1883" y="1"/>
                    <a:pt x="1310" y="208"/>
                    <a:pt x="853" y="805"/>
                  </a:cubicBezTo>
                  <a:cubicBezTo>
                    <a:pt x="1" y="1906"/>
                    <a:pt x="178" y="3538"/>
                    <a:pt x="498" y="4568"/>
                  </a:cubicBezTo>
                  <a:cubicBezTo>
                    <a:pt x="498" y="4568"/>
                    <a:pt x="1030" y="1586"/>
                    <a:pt x="3621" y="1018"/>
                  </a:cubicBezTo>
                  <a:cubicBezTo>
                    <a:pt x="4334" y="852"/>
                    <a:pt x="3471" y="1"/>
                    <a:pt x="2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8"/>
            <p:cNvSpPr/>
            <p:nvPr/>
          </p:nvSpPr>
          <p:spPr>
            <a:xfrm>
              <a:off x="1476829" y="1643572"/>
              <a:ext cx="75787" cy="55961"/>
            </a:xfrm>
            <a:custGeom>
              <a:avLst/>
              <a:gdLst/>
              <a:ahLst/>
              <a:cxnLst/>
              <a:rect l="l" t="t" r="r" b="b"/>
              <a:pathLst>
                <a:path w="3448" h="2546" extrusionOk="0">
                  <a:moveTo>
                    <a:pt x="1547" y="0"/>
                  </a:moveTo>
                  <a:cubicBezTo>
                    <a:pt x="1241" y="0"/>
                    <a:pt x="938" y="118"/>
                    <a:pt x="710" y="381"/>
                  </a:cubicBezTo>
                  <a:lnTo>
                    <a:pt x="213" y="878"/>
                  </a:lnTo>
                  <a:lnTo>
                    <a:pt x="0" y="1623"/>
                  </a:lnTo>
                  <a:cubicBezTo>
                    <a:pt x="194" y="1214"/>
                    <a:pt x="528" y="1053"/>
                    <a:pt x="888" y="1053"/>
                  </a:cubicBezTo>
                  <a:cubicBezTo>
                    <a:pt x="1714" y="1053"/>
                    <a:pt x="2675" y="1903"/>
                    <a:pt x="2378" y="2546"/>
                  </a:cubicBezTo>
                  <a:cubicBezTo>
                    <a:pt x="3448" y="1102"/>
                    <a:pt x="2483" y="0"/>
                    <a:pt x="1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8"/>
            <p:cNvSpPr/>
            <p:nvPr/>
          </p:nvSpPr>
          <p:spPr>
            <a:xfrm>
              <a:off x="1461223" y="1554795"/>
              <a:ext cx="98998" cy="151772"/>
            </a:xfrm>
            <a:custGeom>
              <a:avLst/>
              <a:gdLst/>
              <a:ahLst/>
              <a:cxnLst/>
              <a:rect l="l" t="t" r="r" b="b"/>
              <a:pathLst>
                <a:path w="4504" h="6905" extrusionOk="0">
                  <a:moveTo>
                    <a:pt x="2817" y="1"/>
                  </a:moveTo>
                  <a:cubicBezTo>
                    <a:pt x="2753" y="1"/>
                    <a:pt x="2690" y="7"/>
                    <a:pt x="2627" y="19"/>
                  </a:cubicBezTo>
                  <a:cubicBezTo>
                    <a:pt x="3550" y="693"/>
                    <a:pt x="426" y="4171"/>
                    <a:pt x="0" y="6904"/>
                  </a:cubicBezTo>
                  <a:lnTo>
                    <a:pt x="249" y="6372"/>
                  </a:lnTo>
                  <a:lnTo>
                    <a:pt x="497" y="5698"/>
                  </a:lnTo>
                  <a:cubicBezTo>
                    <a:pt x="497" y="5698"/>
                    <a:pt x="923" y="4917"/>
                    <a:pt x="1456" y="4029"/>
                  </a:cubicBezTo>
                  <a:cubicBezTo>
                    <a:pt x="1953" y="3142"/>
                    <a:pt x="2378" y="3107"/>
                    <a:pt x="3479" y="2077"/>
                  </a:cubicBezTo>
                  <a:cubicBezTo>
                    <a:pt x="4504" y="1085"/>
                    <a:pt x="3680" y="1"/>
                    <a:pt x="2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8"/>
            <p:cNvSpPr/>
            <p:nvPr/>
          </p:nvSpPr>
          <p:spPr>
            <a:xfrm>
              <a:off x="1540021" y="1618054"/>
              <a:ext cx="98844" cy="90074"/>
            </a:xfrm>
            <a:custGeom>
              <a:avLst/>
              <a:gdLst/>
              <a:ahLst/>
              <a:cxnLst/>
              <a:rect l="l" t="t" r="r" b="b"/>
              <a:pathLst>
                <a:path w="4497" h="4098" extrusionOk="0">
                  <a:moveTo>
                    <a:pt x="2534" y="0"/>
                  </a:moveTo>
                  <a:cubicBezTo>
                    <a:pt x="2043" y="0"/>
                    <a:pt x="1514" y="210"/>
                    <a:pt x="1100" y="690"/>
                  </a:cubicBezTo>
                  <a:cubicBezTo>
                    <a:pt x="0" y="1932"/>
                    <a:pt x="781" y="3423"/>
                    <a:pt x="1420" y="4097"/>
                  </a:cubicBezTo>
                  <a:lnTo>
                    <a:pt x="1455" y="3671"/>
                  </a:lnTo>
                  <a:lnTo>
                    <a:pt x="1029" y="2926"/>
                  </a:lnTo>
                  <a:cubicBezTo>
                    <a:pt x="1029" y="2926"/>
                    <a:pt x="1171" y="2039"/>
                    <a:pt x="1491" y="1577"/>
                  </a:cubicBezTo>
                  <a:cubicBezTo>
                    <a:pt x="1735" y="1217"/>
                    <a:pt x="2071" y="1070"/>
                    <a:pt x="2404" y="1070"/>
                  </a:cubicBezTo>
                  <a:cubicBezTo>
                    <a:pt x="3088" y="1070"/>
                    <a:pt x="3764" y="1690"/>
                    <a:pt x="3620" y="2358"/>
                  </a:cubicBezTo>
                  <a:cubicBezTo>
                    <a:pt x="4496" y="996"/>
                    <a:pt x="3604" y="0"/>
                    <a:pt x="2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8"/>
            <p:cNvSpPr/>
            <p:nvPr/>
          </p:nvSpPr>
          <p:spPr>
            <a:xfrm>
              <a:off x="1433132" y="1579720"/>
              <a:ext cx="244989" cy="268837"/>
            </a:xfrm>
            <a:custGeom>
              <a:avLst/>
              <a:gdLst/>
              <a:ahLst/>
              <a:cxnLst/>
              <a:rect l="l" t="t" r="r" b="b"/>
              <a:pathLst>
                <a:path w="11146" h="12231" extrusionOk="0">
                  <a:moveTo>
                    <a:pt x="7338" y="0"/>
                  </a:moveTo>
                  <a:cubicBezTo>
                    <a:pt x="6455" y="0"/>
                    <a:pt x="5523" y="265"/>
                    <a:pt x="4650" y="801"/>
                  </a:cubicBezTo>
                  <a:cubicBezTo>
                    <a:pt x="2982" y="1831"/>
                    <a:pt x="1" y="5522"/>
                    <a:pt x="959" y="11236"/>
                  </a:cubicBezTo>
                  <a:lnTo>
                    <a:pt x="1065" y="12088"/>
                  </a:lnTo>
                  <a:lnTo>
                    <a:pt x="1953" y="12230"/>
                  </a:lnTo>
                  <a:lnTo>
                    <a:pt x="1811" y="11343"/>
                  </a:lnTo>
                  <a:lnTo>
                    <a:pt x="1278" y="11272"/>
                  </a:lnTo>
                  <a:cubicBezTo>
                    <a:pt x="711" y="4812"/>
                    <a:pt x="3337" y="2150"/>
                    <a:pt x="4899" y="1192"/>
                  </a:cubicBezTo>
                  <a:cubicBezTo>
                    <a:pt x="5625" y="736"/>
                    <a:pt x="6504" y="449"/>
                    <a:pt x="7371" y="449"/>
                  </a:cubicBezTo>
                  <a:cubicBezTo>
                    <a:pt x="8326" y="449"/>
                    <a:pt x="9267" y="797"/>
                    <a:pt x="9974" y="1653"/>
                  </a:cubicBezTo>
                  <a:cubicBezTo>
                    <a:pt x="10436" y="2257"/>
                    <a:pt x="10684" y="3002"/>
                    <a:pt x="10613" y="3747"/>
                  </a:cubicBezTo>
                  <a:cubicBezTo>
                    <a:pt x="10542" y="4493"/>
                    <a:pt x="10152" y="5167"/>
                    <a:pt x="9584" y="5664"/>
                  </a:cubicBezTo>
                  <a:cubicBezTo>
                    <a:pt x="9164" y="5990"/>
                    <a:pt x="8664" y="6153"/>
                    <a:pt x="8168" y="6153"/>
                  </a:cubicBezTo>
                  <a:cubicBezTo>
                    <a:pt x="7530" y="6153"/>
                    <a:pt x="6900" y="5883"/>
                    <a:pt x="6460" y="5344"/>
                  </a:cubicBezTo>
                  <a:cubicBezTo>
                    <a:pt x="5857" y="4599"/>
                    <a:pt x="5963" y="3534"/>
                    <a:pt x="6709" y="2931"/>
                  </a:cubicBezTo>
                  <a:lnTo>
                    <a:pt x="6425" y="2540"/>
                  </a:lnTo>
                  <a:cubicBezTo>
                    <a:pt x="5467" y="3321"/>
                    <a:pt x="5360" y="4706"/>
                    <a:pt x="6105" y="5628"/>
                  </a:cubicBezTo>
                  <a:cubicBezTo>
                    <a:pt x="6630" y="6274"/>
                    <a:pt x="7407" y="6610"/>
                    <a:pt x="8189" y="6610"/>
                  </a:cubicBezTo>
                  <a:cubicBezTo>
                    <a:pt x="8782" y="6610"/>
                    <a:pt x="9378" y="6417"/>
                    <a:pt x="9868" y="6019"/>
                  </a:cubicBezTo>
                  <a:cubicBezTo>
                    <a:pt x="9939" y="5948"/>
                    <a:pt x="10045" y="5841"/>
                    <a:pt x="10116" y="5770"/>
                  </a:cubicBezTo>
                  <a:cubicBezTo>
                    <a:pt x="10648" y="5238"/>
                    <a:pt x="10968" y="4564"/>
                    <a:pt x="11039" y="3783"/>
                  </a:cubicBezTo>
                  <a:cubicBezTo>
                    <a:pt x="11145" y="2895"/>
                    <a:pt x="10861" y="2044"/>
                    <a:pt x="10329" y="1369"/>
                  </a:cubicBezTo>
                  <a:cubicBezTo>
                    <a:pt x="9582" y="461"/>
                    <a:pt x="8503" y="0"/>
                    <a:pt x="7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8"/>
            <p:cNvSpPr/>
            <p:nvPr/>
          </p:nvSpPr>
          <p:spPr>
            <a:xfrm>
              <a:off x="1303626" y="1667531"/>
              <a:ext cx="81172" cy="77260"/>
            </a:xfrm>
            <a:custGeom>
              <a:avLst/>
              <a:gdLst/>
              <a:ahLst/>
              <a:cxnLst/>
              <a:rect l="l" t="t" r="r" b="b"/>
              <a:pathLst>
                <a:path w="3693" h="3515" extrusionOk="0">
                  <a:moveTo>
                    <a:pt x="2698" y="1"/>
                  </a:moveTo>
                  <a:lnTo>
                    <a:pt x="2698" y="1"/>
                  </a:lnTo>
                  <a:cubicBezTo>
                    <a:pt x="2166" y="214"/>
                    <a:pt x="1527" y="711"/>
                    <a:pt x="1563" y="1101"/>
                  </a:cubicBezTo>
                  <a:cubicBezTo>
                    <a:pt x="1402" y="812"/>
                    <a:pt x="396" y="376"/>
                    <a:pt x="76" y="376"/>
                  </a:cubicBezTo>
                  <a:cubicBezTo>
                    <a:pt x="43" y="376"/>
                    <a:pt x="18" y="381"/>
                    <a:pt x="1" y="391"/>
                  </a:cubicBezTo>
                  <a:lnTo>
                    <a:pt x="1917" y="2343"/>
                  </a:lnTo>
                  <a:cubicBezTo>
                    <a:pt x="1772" y="1948"/>
                    <a:pt x="1870" y="1712"/>
                    <a:pt x="2062" y="1712"/>
                  </a:cubicBezTo>
                  <a:cubicBezTo>
                    <a:pt x="2197" y="1712"/>
                    <a:pt x="2380" y="1830"/>
                    <a:pt x="2556" y="2095"/>
                  </a:cubicBezTo>
                  <a:cubicBezTo>
                    <a:pt x="2947" y="2734"/>
                    <a:pt x="3692" y="3514"/>
                    <a:pt x="3692" y="3514"/>
                  </a:cubicBezTo>
                  <a:cubicBezTo>
                    <a:pt x="2556" y="1633"/>
                    <a:pt x="2698" y="1"/>
                    <a:pt x="2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8"/>
            <p:cNvSpPr/>
            <p:nvPr/>
          </p:nvSpPr>
          <p:spPr>
            <a:xfrm>
              <a:off x="1078177" y="2335327"/>
              <a:ext cx="145903" cy="104361"/>
            </a:xfrm>
            <a:custGeom>
              <a:avLst/>
              <a:gdLst/>
              <a:ahLst/>
              <a:cxnLst/>
              <a:rect l="l" t="t" r="r" b="b"/>
              <a:pathLst>
                <a:path w="6638" h="4748" extrusionOk="0">
                  <a:moveTo>
                    <a:pt x="6638" y="1"/>
                  </a:moveTo>
                  <a:lnTo>
                    <a:pt x="6638" y="1"/>
                  </a:lnTo>
                  <a:cubicBezTo>
                    <a:pt x="3088" y="285"/>
                    <a:pt x="604" y="1385"/>
                    <a:pt x="0" y="4331"/>
                  </a:cubicBezTo>
                  <a:cubicBezTo>
                    <a:pt x="410" y="4625"/>
                    <a:pt x="767" y="4748"/>
                    <a:pt x="1086" y="4748"/>
                  </a:cubicBezTo>
                  <a:cubicBezTo>
                    <a:pt x="1844" y="4748"/>
                    <a:pt x="2386" y="4051"/>
                    <a:pt x="2911" y="3301"/>
                  </a:cubicBezTo>
                  <a:cubicBezTo>
                    <a:pt x="4437" y="1172"/>
                    <a:pt x="6638" y="1"/>
                    <a:pt x="6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8"/>
            <p:cNvSpPr/>
            <p:nvPr/>
          </p:nvSpPr>
          <p:spPr>
            <a:xfrm>
              <a:off x="1213816" y="2352493"/>
              <a:ext cx="57851" cy="113153"/>
            </a:xfrm>
            <a:custGeom>
              <a:avLst/>
              <a:gdLst/>
              <a:ahLst/>
              <a:cxnLst/>
              <a:rect l="l" t="t" r="r" b="b"/>
              <a:pathLst>
                <a:path w="2632" h="5148" extrusionOk="0">
                  <a:moveTo>
                    <a:pt x="2632" y="0"/>
                  </a:moveTo>
                  <a:lnTo>
                    <a:pt x="2632" y="0"/>
                  </a:lnTo>
                  <a:cubicBezTo>
                    <a:pt x="1673" y="497"/>
                    <a:pt x="360" y="1527"/>
                    <a:pt x="218" y="2875"/>
                  </a:cubicBezTo>
                  <a:cubicBezTo>
                    <a:pt x="0" y="4424"/>
                    <a:pt x="1334" y="5148"/>
                    <a:pt x="2013" y="5148"/>
                  </a:cubicBezTo>
                  <a:cubicBezTo>
                    <a:pt x="2330" y="5148"/>
                    <a:pt x="2504" y="4990"/>
                    <a:pt x="2312" y="4686"/>
                  </a:cubicBezTo>
                  <a:cubicBezTo>
                    <a:pt x="893" y="2485"/>
                    <a:pt x="2632" y="1"/>
                    <a:pt x="2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8"/>
            <p:cNvSpPr/>
            <p:nvPr/>
          </p:nvSpPr>
          <p:spPr>
            <a:xfrm>
              <a:off x="1148359" y="2448458"/>
              <a:ext cx="60907" cy="57983"/>
            </a:xfrm>
            <a:custGeom>
              <a:avLst/>
              <a:gdLst/>
              <a:ahLst/>
              <a:cxnLst/>
              <a:rect l="l" t="t" r="r" b="b"/>
              <a:pathLst>
                <a:path w="2771" h="2638" extrusionOk="0">
                  <a:moveTo>
                    <a:pt x="463" y="0"/>
                  </a:moveTo>
                  <a:lnTo>
                    <a:pt x="73" y="674"/>
                  </a:lnTo>
                  <a:lnTo>
                    <a:pt x="37" y="1384"/>
                  </a:lnTo>
                  <a:cubicBezTo>
                    <a:pt x="0" y="2121"/>
                    <a:pt x="642" y="2637"/>
                    <a:pt x="1317" y="2637"/>
                  </a:cubicBezTo>
                  <a:cubicBezTo>
                    <a:pt x="1943" y="2637"/>
                    <a:pt x="2599" y="2192"/>
                    <a:pt x="2770" y="1065"/>
                  </a:cubicBezTo>
                  <a:lnTo>
                    <a:pt x="2770" y="1065"/>
                  </a:lnTo>
                  <a:cubicBezTo>
                    <a:pt x="2664" y="1372"/>
                    <a:pt x="2313" y="1514"/>
                    <a:pt x="1912" y="1514"/>
                  </a:cubicBezTo>
                  <a:cubicBezTo>
                    <a:pt x="1110" y="1514"/>
                    <a:pt x="108" y="947"/>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8"/>
            <p:cNvSpPr/>
            <p:nvPr/>
          </p:nvSpPr>
          <p:spPr>
            <a:xfrm>
              <a:off x="1100025" y="2418807"/>
              <a:ext cx="66336" cy="157948"/>
            </a:xfrm>
            <a:custGeom>
              <a:avLst/>
              <a:gdLst/>
              <a:ahLst/>
              <a:cxnLst/>
              <a:rect l="l" t="t" r="r" b="b"/>
              <a:pathLst>
                <a:path w="3018" h="7186" extrusionOk="0">
                  <a:moveTo>
                    <a:pt x="3017" y="0"/>
                  </a:moveTo>
                  <a:lnTo>
                    <a:pt x="3017" y="0"/>
                  </a:lnTo>
                  <a:cubicBezTo>
                    <a:pt x="1415" y="2160"/>
                    <a:pt x="1146" y="6713"/>
                    <a:pt x="62" y="6713"/>
                  </a:cubicBezTo>
                  <a:cubicBezTo>
                    <a:pt x="42" y="6713"/>
                    <a:pt x="21" y="6712"/>
                    <a:pt x="0" y="6708"/>
                  </a:cubicBezTo>
                  <a:lnTo>
                    <a:pt x="0" y="6708"/>
                  </a:lnTo>
                  <a:cubicBezTo>
                    <a:pt x="210" y="7016"/>
                    <a:pt x="579" y="7186"/>
                    <a:pt x="945" y="7186"/>
                  </a:cubicBezTo>
                  <a:cubicBezTo>
                    <a:pt x="1509" y="7186"/>
                    <a:pt x="2066" y="6782"/>
                    <a:pt x="2023" y="5857"/>
                  </a:cubicBezTo>
                  <a:cubicBezTo>
                    <a:pt x="1988" y="4366"/>
                    <a:pt x="1739" y="4047"/>
                    <a:pt x="1988" y="3053"/>
                  </a:cubicBezTo>
                  <a:cubicBezTo>
                    <a:pt x="2272" y="2059"/>
                    <a:pt x="2520" y="1207"/>
                    <a:pt x="2520" y="1207"/>
                  </a:cubicBezTo>
                  <a:lnTo>
                    <a:pt x="2804" y="568"/>
                  </a:lnTo>
                  <a:lnTo>
                    <a:pt x="30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8"/>
            <p:cNvSpPr/>
            <p:nvPr/>
          </p:nvSpPr>
          <p:spPr>
            <a:xfrm>
              <a:off x="1184780" y="2495253"/>
              <a:ext cx="67391" cy="91129"/>
            </a:xfrm>
            <a:custGeom>
              <a:avLst/>
              <a:gdLst/>
              <a:ahLst/>
              <a:cxnLst/>
              <a:rect l="l" t="t" r="r" b="b"/>
              <a:pathLst>
                <a:path w="3066" h="4146" extrusionOk="0">
                  <a:moveTo>
                    <a:pt x="2746" y="1"/>
                  </a:moveTo>
                  <a:cubicBezTo>
                    <a:pt x="1823" y="1"/>
                    <a:pt x="190" y="533"/>
                    <a:pt x="84" y="2166"/>
                  </a:cubicBezTo>
                  <a:cubicBezTo>
                    <a:pt x="1" y="3350"/>
                    <a:pt x="854" y="4145"/>
                    <a:pt x="1683" y="4145"/>
                  </a:cubicBezTo>
                  <a:cubicBezTo>
                    <a:pt x="2270" y="4145"/>
                    <a:pt x="2845" y="3746"/>
                    <a:pt x="3065" y="2805"/>
                  </a:cubicBezTo>
                  <a:lnTo>
                    <a:pt x="3065" y="2805"/>
                  </a:lnTo>
                  <a:cubicBezTo>
                    <a:pt x="2889" y="3075"/>
                    <a:pt x="2576" y="3202"/>
                    <a:pt x="2245" y="3202"/>
                  </a:cubicBezTo>
                  <a:cubicBezTo>
                    <a:pt x="1578" y="3202"/>
                    <a:pt x="841" y="2689"/>
                    <a:pt x="1007" y="1811"/>
                  </a:cubicBezTo>
                  <a:cubicBezTo>
                    <a:pt x="1113" y="1278"/>
                    <a:pt x="1646" y="533"/>
                    <a:pt x="1646" y="533"/>
                  </a:cubicBezTo>
                  <a:lnTo>
                    <a:pt x="2462" y="320"/>
                  </a:lnTo>
                  <a:lnTo>
                    <a:pt x="27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8"/>
            <p:cNvSpPr/>
            <p:nvPr/>
          </p:nvSpPr>
          <p:spPr>
            <a:xfrm>
              <a:off x="1132006" y="2316600"/>
              <a:ext cx="171642" cy="310973"/>
            </a:xfrm>
            <a:custGeom>
              <a:avLst/>
              <a:gdLst/>
              <a:ahLst/>
              <a:cxnLst/>
              <a:rect l="l" t="t" r="r" b="b"/>
              <a:pathLst>
                <a:path w="7809" h="14148" extrusionOk="0">
                  <a:moveTo>
                    <a:pt x="5892" y="1"/>
                  </a:moveTo>
                  <a:lnTo>
                    <a:pt x="5182" y="533"/>
                  </a:lnTo>
                  <a:cubicBezTo>
                    <a:pt x="497" y="3905"/>
                    <a:pt x="0" y="8626"/>
                    <a:pt x="426" y="10542"/>
                  </a:cubicBezTo>
                  <a:cubicBezTo>
                    <a:pt x="925" y="12703"/>
                    <a:pt x="2575" y="14147"/>
                    <a:pt x="4473" y="14147"/>
                  </a:cubicBezTo>
                  <a:cubicBezTo>
                    <a:pt x="4602" y="14147"/>
                    <a:pt x="4732" y="14140"/>
                    <a:pt x="4863" y="14127"/>
                  </a:cubicBezTo>
                  <a:cubicBezTo>
                    <a:pt x="5715" y="14056"/>
                    <a:pt x="6496" y="13630"/>
                    <a:pt x="7063" y="12956"/>
                  </a:cubicBezTo>
                  <a:cubicBezTo>
                    <a:pt x="7560" y="12352"/>
                    <a:pt x="7809" y="11607"/>
                    <a:pt x="7809" y="10862"/>
                  </a:cubicBezTo>
                  <a:cubicBezTo>
                    <a:pt x="7809" y="10755"/>
                    <a:pt x="7809" y="10649"/>
                    <a:pt x="7809" y="10542"/>
                  </a:cubicBezTo>
                  <a:cubicBezTo>
                    <a:pt x="7675" y="9172"/>
                    <a:pt x="6503" y="8116"/>
                    <a:pt x="5122" y="8116"/>
                  </a:cubicBezTo>
                  <a:cubicBezTo>
                    <a:pt x="5036" y="8116"/>
                    <a:pt x="4950" y="8120"/>
                    <a:pt x="4863" y="8129"/>
                  </a:cubicBezTo>
                  <a:cubicBezTo>
                    <a:pt x="3692" y="8271"/>
                    <a:pt x="2804" y="9335"/>
                    <a:pt x="2911" y="10542"/>
                  </a:cubicBezTo>
                  <a:lnTo>
                    <a:pt x="3372" y="10471"/>
                  </a:lnTo>
                  <a:cubicBezTo>
                    <a:pt x="3266" y="9548"/>
                    <a:pt x="3976" y="8697"/>
                    <a:pt x="4934" y="8590"/>
                  </a:cubicBezTo>
                  <a:cubicBezTo>
                    <a:pt x="5000" y="8584"/>
                    <a:pt x="5065" y="8581"/>
                    <a:pt x="5130" y="8581"/>
                  </a:cubicBezTo>
                  <a:cubicBezTo>
                    <a:pt x="6254" y="8581"/>
                    <a:pt x="7213" y="9437"/>
                    <a:pt x="7347" y="10578"/>
                  </a:cubicBezTo>
                  <a:cubicBezTo>
                    <a:pt x="7418" y="11323"/>
                    <a:pt x="7205" y="12068"/>
                    <a:pt x="6709" y="12636"/>
                  </a:cubicBezTo>
                  <a:cubicBezTo>
                    <a:pt x="6247" y="13240"/>
                    <a:pt x="5537" y="13595"/>
                    <a:pt x="4792" y="13666"/>
                  </a:cubicBezTo>
                  <a:cubicBezTo>
                    <a:pt x="4670" y="13678"/>
                    <a:pt x="4551" y="13684"/>
                    <a:pt x="4434" y="13684"/>
                  </a:cubicBezTo>
                  <a:cubicBezTo>
                    <a:pt x="2507" y="13684"/>
                    <a:pt x="1256" y="12075"/>
                    <a:pt x="888" y="10436"/>
                  </a:cubicBezTo>
                  <a:cubicBezTo>
                    <a:pt x="462" y="8626"/>
                    <a:pt x="462" y="4899"/>
                    <a:pt x="5466" y="746"/>
                  </a:cubicBezTo>
                  <a:lnTo>
                    <a:pt x="5892" y="1066"/>
                  </a:lnTo>
                  <a:lnTo>
                    <a:pt x="6567" y="533"/>
                  </a:lnTo>
                  <a:lnTo>
                    <a:pt x="58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8"/>
            <p:cNvSpPr/>
            <p:nvPr/>
          </p:nvSpPr>
          <p:spPr>
            <a:xfrm>
              <a:off x="1032921" y="2328315"/>
              <a:ext cx="106911" cy="48378"/>
            </a:xfrm>
            <a:custGeom>
              <a:avLst/>
              <a:gdLst/>
              <a:ahLst/>
              <a:cxnLst/>
              <a:rect l="l" t="t" r="r" b="b"/>
              <a:pathLst>
                <a:path w="4864" h="2201" extrusionOk="0">
                  <a:moveTo>
                    <a:pt x="1" y="0"/>
                  </a:moveTo>
                  <a:cubicBezTo>
                    <a:pt x="65" y="194"/>
                    <a:pt x="1072" y="653"/>
                    <a:pt x="1519" y="653"/>
                  </a:cubicBezTo>
                  <a:cubicBezTo>
                    <a:pt x="1563" y="653"/>
                    <a:pt x="1602" y="649"/>
                    <a:pt x="1634" y="639"/>
                  </a:cubicBezTo>
                  <a:lnTo>
                    <a:pt x="1634" y="639"/>
                  </a:lnTo>
                  <a:cubicBezTo>
                    <a:pt x="1314" y="852"/>
                    <a:pt x="1421" y="1668"/>
                    <a:pt x="1634" y="2201"/>
                  </a:cubicBezTo>
                  <a:cubicBezTo>
                    <a:pt x="1634" y="2201"/>
                    <a:pt x="2698" y="923"/>
                    <a:pt x="4863" y="426"/>
                  </a:cubicBezTo>
                  <a:lnTo>
                    <a:pt x="4863" y="426"/>
                  </a:lnTo>
                  <a:cubicBezTo>
                    <a:pt x="4863" y="426"/>
                    <a:pt x="3763" y="462"/>
                    <a:pt x="3018" y="604"/>
                  </a:cubicBezTo>
                  <a:cubicBezTo>
                    <a:pt x="2904" y="631"/>
                    <a:pt x="2803" y="643"/>
                    <a:pt x="2716" y="643"/>
                  </a:cubicBezTo>
                  <a:cubicBezTo>
                    <a:pt x="2237" y="643"/>
                    <a:pt x="2193" y="271"/>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8"/>
            <p:cNvSpPr/>
            <p:nvPr/>
          </p:nvSpPr>
          <p:spPr>
            <a:xfrm>
              <a:off x="1078177" y="2216943"/>
              <a:ext cx="145903" cy="104361"/>
            </a:xfrm>
            <a:custGeom>
              <a:avLst/>
              <a:gdLst/>
              <a:ahLst/>
              <a:cxnLst/>
              <a:rect l="l" t="t" r="r" b="b"/>
              <a:pathLst>
                <a:path w="6638" h="4748" extrusionOk="0">
                  <a:moveTo>
                    <a:pt x="1086" y="0"/>
                  </a:moveTo>
                  <a:cubicBezTo>
                    <a:pt x="767" y="0"/>
                    <a:pt x="410" y="123"/>
                    <a:pt x="0" y="418"/>
                  </a:cubicBezTo>
                  <a:cubicBezTo>
                    <a:pt x="604" y="3364"/>
                    <a:pt x="3088" y="4499"/>
                    <a:pt x="6638" y="4748"/>
                  </a:cubicBezTo>
                  <a:cubicBezTo>
                    <a:pt x="6638" y="4748"/>
                    <a:pt x="4437" y="3612"/>
                    <a:pt x="2911" y="1447"/>
                  </a:cubicBezTo>
                  <a:cubicBezTo>
                    <a:pt x="2386" y="697"/>
                    <a:pt x="1844" y="0"/>
                    <a:pt x="1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8"/>
            <p:cNvSpPr/>
            <p:nvPr/>
          </p:nvSpPr>
          <p:spPr>
            <a:xfrm>
              <a:off x="1213816" y="2190984"/>
              <a:ext cx="57851" cy="113944"/>
            </a:xfrm>
            <a:custGeom>
              <a:avLst/>
              <a:gdLst/>
              <a:ahLst/>
              <a:cxnLst/>
              <a:rect l="l" t="t" r="r" b="b"/>
              <a:pathLst>
                <a:path w="2632" h="5184" extrusionOk="0">
                  <a:moveTo>
                    <a:pt x="2013" y="0"/>
                  </a:moveTo>
                  <a:cubicBezTo>
                    <a:pt x="1334" y="0"/>
                    <a:pt x="0" y="724"/>
                    <a:pt x="218" y="2273"/>
                  </a:cubicBezTo>
                  <a:cubicBezTo>
                    <a:pt x="360" y="3622"/>
                    <a:pt x="1673" y="4651"/>
                    <a:pt x="2632" y="5183"/>
                  </a:cubicBezTo>
                  <a:cubicBezTo>
                    <a:pt x="2632" y="5183"/>
                    <a:pt x="892" y="2663"/>
                    <a:pt x="2312" y="463"/>
                  </a:cubicBezTo>
                  <a:cubicBezTo>
                    <a:pt x="2504" y="158"/>
                    <a:pt x="2330" y="0"/>
                    <a:pt x="2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8"/>
            <p:cNvSpPr/>
            <p:nvPr/>
          </p:nvSpPr>
          <p:spPr>
            <a:xfrm>
              <a:off x="1148359" y="2150893"/>
              <a:ext cx="60907" cy="57302"/>
            </a:xfrm>
            <a:custGeom>
              <a:avLst/>
              <a:gdLst/>
              <a:ahLst/>
              <a:cxnLst/>
              <a:rect l="l" t="t" r="r" b="b"/>
              <a:pathLst>
                <a:path w="2771" h="2607" extrusionOk="0">
                  <a:moveTo>
                    <a:pt x="1308" y="0"/>
                  </a:moveTo>
                  <a:cubicBezTo>
                    <a:pt x="636" y="0"/>
                    <a:pt x="1" y="507"/>
                    <a:pt x="37" y="1222"/>
                  </a:cubicBezTo>
                  <a:lnTo>
                    <a:pt x="73" y="1932"/>
                  </a:lnTo>
                  <a:lnTo>
                    <a:pt x="463" y="2606"/>
                  </a:lnTo>
                  <a:cubicBezTo>
                    <a:pt x="111" y="1668"/>
                    <a:pt x="1092" y="1102"/>
                    <a:pt x="1890" y="1102"/>
                  </a:cubicBezTo>
                  <a:cubicBezTo>
                    <a:pt x="2300" y="1102"/>
                    <a:pt x="2662" y="1252"/>
                    <a:pt x="2770" y="1577"/>
                  </a:cubicBezTo>
                  <a:cubicBezTo>
                    <a:pt x="2599" y="444"/>
                    <a:pt x="1937" y="0"/>
                    <a:pt x="1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8"/>
            <p:cNvSpPr/>
            <p:nvPr/>
          </p:nvSpPr>
          <p:spPr>
            <a:xfrm>
              <a:off x="1100025" y="2079875"/>
              <a:ext cx="66336" cy="157948"/>
            </a:xfrm>
            <a:custGeom>
              <a:avLst/>
              <a:gdLst/>
              <a:ahLst/>
              <a:cxnLst/>
              <a:rect l="l" t="t" r="r" b="b"/>
              <a:pathLst>
                <a:path w="3018" h="7186" extrusionOk="0">
                  <a:moveTo>
                    <a:pt x="945" y="1"/>
                  </a:moveTo>
                  <a:cubicBezTo>
                    <a:pt x="579" y="1"/>
                    <a:pt x="210" y="171"/>
                    <a:pt x="0" y="478"/>
                  </a:cubicBezTo>
                  <a:cubicBezTo>
                    <a:pt x="21" y="475"/>
                    <a:pt x="42" y="473"/>
                    <a:pt x="62" y="473"/>
                  </a:cubicBezTo>
                  <a:cubicBezTo>
                    <a:pt x="1146" y="473"/>
                    <a:pt x="1415" y="5026"/>
                    <a:pt x="3017" y="7186"/>
                  </a:cubicBezTo>
                  <a:lnTo>
                    <a:pt x="2804" y="6654"/>
                  </a:lnTo>
                  <a:lnTo>
                    <a:pt x="2520" y="6015"/>
                  </a:lnTo>
                  <a:cubicBezTo>
                    <a:pt x="2520" y="6015"/>
                    <a:pt x="2272" y="5163"/>
                    <a:pt x="1988" y="4134"/>
                  </a:cubicBezTo>
                  <a:cubicBezTo>
                    <a:pt x="1739" y="3140"/>
                    <a:pt x="1988" y="2856"/>
                    <a:pt x="2023" y="1330"/>
                  </a:cubicBezTo>
                  <a:cubicBezTo>
                    <a:pt x="2066" y="404"/>
                    <a:pt x="1509" y="1"/>
                    <a:pt x="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8"/>
            <p:cNvSpPr/>
            <p:nvPr/>
          </p:nvSpPr>
          <p:spPr>
            <a:xfrm>
              <a:off x="1184780" y="2070270"/>
              <a:ext cx="67391" cy="91107"/>
            </a:xfrm>
            <a:custGeom>
              <a:avLst/>
              <a:gdLst/>
              <a:ahLst/>
              <a:cxnLst/>
              <a:rect l="l" t="t" r="r" b="b"/>
              <a:pathLst>
                <a:path w="3066" h="4145" extrusionOk="0">
                  <a:moveTo>
                    <a:pt x="1683" y="0"/>
                  </a:moveTo>
                  <a:cubicBezTo>
                    <a:pt x="854" y="0"/>
                    <a:pt x="1" y="795"/>
                    <a:pt x="84" y="1980"/>
                  </a:cubicBezTo>
                  <a:cubicBezTo>
                    <a:pt x="190" y="3612"/>
                    <a:pt x="1823" y="4145"/>
                    <a:pt x="2746" y="4145"/>
                  </a:cubicBezTo>
                  <a:lnTo>
                    <a:pt x="2462" y="3861"/>
                  </a:lnTo>
                  <a:lnTo>
                    <a:pt x="1646" y="3612"/>
                  </a:lnTo>
                  <a:cubicBezTo>
                    <a:pt x="1646" y="3612"/>
                    <a:pt x="1113" y="2867"/>
                    <a:pt x="1007" y="2335"/>
                  </a:cubicBezTo>
                  <a:cubicBezTo>
                    <a:pt x="841" y="1457"/>
                    <a:pt x="1578" y="944"/>
                    <a:pt x="2245" y="944"/>
                  </a:cubicBezTo>
                  <a:cubicBezTo>
                    <a:pt x="2576" y="944"/>
                    <a:pt x="2889" y="1070"/>
                    <a:pt x="3065" y="1341"/>
                  </a:cubicBezTo>
                  <a:cubicBezTo>
                    <a:pt x="2845" y="399"/>
                    <a:pt x="2270" y="0"/>
                    <a:pt x="1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8"/>
            <p:cNvSpPr/>
            <p:nvPr/>
          </p:nvSpPr>
          <p:spPr>
            <a:xfrm>
              <a:off x="1132006" y="2029080"/>
              <a:ext cx="171642" cy="310951"/>
            </a:xfrm>
            <a:custGeom>
              <a:avLst/>
              <a:gdLst/>
              <a:ahLst/>
              <a:cxnLst/>
              <a:rect l="l" t="t" r="r" b="b"/>
              <a:pathLst>
                <a:path w="7809" h="14147" extrusionOk="0">
                  <a:moveTo>
                    <a:pt x="4473" y="0"/>
                  </a:moveTo>
                  <a:cubicBezTo>
                    <a:pt x="2575" y="0"/>
                    <a:pt x="925" y="1445"/>
                    <a:pt x="426" y="3605"/>
                  </a:cubicBezTo>
                  <a:cubicBezTo>
                    <a:pt x="0" y="5522"/>
                    <a:pt x="497" y="10242"/>
                    <a:pt x="5182" y="13614"/>
                  </a:cubicBezTo>
                  <a:lnTo>
                    <a:pt x="5892" y="14147"/>
                  </a:lnTo>
                  <a:lnTo>
                    <a:pt x="6567" y="13614"/>
                  </a:lnTo>
                  <a:lnTo>
                    <a:pt x="5892" y="13082"/>
                  </a:lnTo>
                  <a:lnTo>
                    <a:pt x="5466" y="13401"/>
                  </a:lnTo>
                  <a:cubicBezTo>
                    <a:pt x="462" y="9249"/>
                    <a:pt x="462" y="5522"/>
                    <a:pt x="888" y="3747"/>
                  </a:cubicBezTo>
                  <a:cubicBezTo>
                    <a:pt x="1256" y="2074"/>
                    <a:pt x="2507" y="464"/>
                    <a:pt x="4434" y="464"/>
                  </a:cubicBezTo>
                  <a:cubicBezTo>
                    <a:pt x="4551" y="464"/>
                    <a:pt x="4670" y="470"/>
                    <a:pt x="4792" y="482"/>
                  </a:cubicBezTo>
                  <a:cubicBezTo>
                    <a:pt x="5537" y="553"/>
                    <a:pt x="6247" y="908"/>
                    <a:pt x="6709" y="1511"/>
                  </a:cubicBezTo>
                  <a:cubicBezTo>
                    <a:pt x="7205" y="2079"/>
                    <a:pt x="7418" y="2824"/>
                    <a:pt x="7347" y="3570"/>
                  </a:cubicBezTo>
                  <a:cubicBezTo>
                    <a:pt x="7213" y="4711"/>
                    <a:pt x="6254" y="5566"/>
                    <a:pt x="5130" y="5566"/>
                  </a:cubicBezTo>
                  <a:cubicBezTo>
                    <a:pt x="5065" y="5566"/>
                    <a:pt x="5000" y="5563"/>
                    <a:pt x="4934" y="5557"/>
                  </a:cubicBezTo>
                  <a:cubicBezTo>
                    <a:pt x="3976" y="5451"/>
                    <a:pt x="3266" y="4599"/>
                    <a:pt x="3372" y="3676"/>
                  </a:cubicBezTo>
                  <a:lnTo>
                    <a:pt x="2911" y="3641"/>
                  </a:lnTo>
                  <a:lnTo>
                    <a:pt x="2911" y="3641"/>
                  </a:lnTo>
                  <a:cubicBezTo>
                    <a:pt x="2804" y="4812"/>
                    <a:pt x="3692" y="5912"/>
                    <a:pt x="4863" y="6019"/>
                  </a:cubicBezTo>
                  <a:cubicBezTo>
                    <a:pt x="4952" y="6027"/>
                    <a:pt x="5041" y="6031"/>
                    <a:pt x="5129" y="6031"/>
                  </a:cubicBezTo>
                  <a:cubicBezTo>
                    <a:pt x="6507" y="6031"/>
                    <a:pt x="7675" y="5006"/>
                    <a:pt x="7809" y="3605"/>
                  </a:cubicBezTo>
                  <a:cubicBezTo>
                    <a:pt x="7809" y="3499"/>
                    <a:pt x="7809" y="3392"/>
                    <a:pt x="7809" y="3286"/>
                  </a:cubicBezTo>
                  <a:cubicBezTo>
                    <a:pt x="7809" y="2505"/>
                    <a:pt x="7560" y="1795"/>
                    <a:pt x="7063" y="1192"/>
                  </a:cubicBezTo>
                  <a:cubicBezTo>
                    <a:pt x="6496" y="517"/>
                    <a:pt x="5715" y="91"/>
                    <a:pt x="4863" y="20"/>
                  </a:cubicBezTo>
                  <a:cubicBezTo>
                    <a:pt x="4732" y="7"/>
                    <a:pt x="4602" y="0"/>
                    <a:pt x="4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8"/>
            <p:cNvSpPr/>
            <p:nvPr/>
          </p:nvSpPr>
          <p:spPr>
            <a:xfrm>
              <a:off x="1032921" y="2279937"/>
              <a:ext cx="106911" cy="48400"/>
            </a:xfrm>
            <a:custGeom>
              <a:avLst/>
              <a:gdLst/>
              <a:ahLst/>
              <a:cxnLst/>
              <a:rect l="l" t="t" r="r" b="b"/>
              <a:pathLst>
                <a:path w="4864" h="2202" extrusionOk="0">
                  <a:moveTo>
                    <a:pt x="4718" y="1773"/>
                  </a:moveTo>
                  <a:cubicBezTo>
                    <a:pt x="4766" y="1786"/>
                    <a:pt x="4814" y="1799"/>
                    <a:pt x="4863" y="1811"/>
                  </a:cubicBezTo>
                  <a:lnTo>
                    <a:pt x="4863" y="1775"/>
                  </a:lnTo>
                  <a:cubicBezTo>
                    <a:pt x="4863" y="1775"/>
                    <a:pt x="4809" y="1775"/>
                    <a:pt x="4718" y="1773"/>
                  </a:cubicBezTo>
                  <a:close/>
                  <a:moveTo>
                    <a:pt x="1634" y="1"/>
                  </a:moveTo>
                  <a:cubicBezTo>
                    <a:pt x="1421" y="568"/>
                    <a:pt x="1314" y="1349"/>
                    <a:pt x="1634" y="1562"/>
                  </a:cubicBezTo>
                  <a:cubicBezTo>
                    <a:pt x="1610" y="1558"/>
                    <a:pt x="1583" y="1555"/>
                    <a:pt x="1553" y="1555"/>
                  </a:cubicBezTo>
                  <a:cubicBezTo>
                    <a:pt x="1125" y="1555"/>
                    <a:pt x="67" y="2002"/>
                    <a:pt x="1" y="2201"/>
                  </a:cubicBezTo>
                  <a:lnTo>
                    <a:pt x="2734" y="2201"/>
                  </a:lnTo>
                  <a:cubicBezTo>
                    <a:pt x="2188" y="1959"/>
                    <a:pt x="2238" y="1560"/>
                    <a:pt x="2729" y="1560"/>
                  </a:cubicBezTo>
                  <a:cubicBezTo>
                    <a:pt x="2813" y="1560"/>
                    <a:pt x="2909" y="1572"/>
                    <a:pt x="3018" y="1598"/>
                  </a:cubicBezTo>
                  <a:cubicBezTo>
                    <a:pt x="3598" y="1736"/>
                    <a:pt x="4394" y="1767"/>
                    <a:pt x="4718" y="1773"/>
                  </a:cubicBezTo>
                  <a:lnTo>
                    <a:pt x="4718" y="1773"/>
                  </a:lnTo>
                  <a:cubicBezTo>
                    <a:pt x="2650" y="1221"/>
                    <a:pt x="1634" y="1"/>
                    <a:pt x="1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8"/>
            <p:cNvSpPr/>
            <p:nvPr/>
          </p:nvSpPr>
          <p:spPr>
            <a:xfrm>
              <a:off x="1371500" y="2851000"/>
              <a:ext cx="72578" cy="170081"/>
            </a:xfrm>
            <a:custGeom>
              <a:avLst/>
              <a:gdLst/>
              <a:ahLst/>
              <a:cxnLst/>
              <a:rect l="l" t="t" r="r" b="b"/>
              <a:pathLst>
                <a:path w="3302" h="7738" extrusionOk="0">
                  <a:moveTo>
                    <a:pt x="3266" y="0"/>
                  </a:moveTo>
                  <a:cubicBezTo>
                    <a:pt x="959" y="2662"/>
                    <a:pt x="1" y="5218"/>
                    <a:pt x="1633" y="7738"/>
                  </a:cubicBezTo>
                  <a:cubicBezTo>
                    <a:pt x="3302" y="7489"/>
                    <a:pt x="3195" y="6247"/>
                    <a:pt x="2982" y="4934"/>
                  </a:cubicBezTo>
                  <a:cubicBezTo>
                    <a:pt x="2556" y="2343"/>
                    <a:pt x="3266" y="1"/>
                    <a:pt x="3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8"/>
            <p:cNvSpPr/>
            <p:nvPr/>
          </p:nvSpPr>
          <p:spPr>
            <a:xfrm>
              <a:off x="1477598" y="2829152"/>
              <a:ext cx="95283" cy="100405"/>
            </a:xfrm>
            <a:custGeom>
              <a:avLst/>
              <a:gdLst/>
              <a:ahLst/>
              <a:cxnLst/>
              <a:rect l="l" t="t" r="r" b="b"/>
              <a:pathLst>
                <a:path w="4335" h="4568" extrusionOk="0">
                  <a:moveTo>
                    <a:pt x="498" y="1"/>
                  </a:moveTo>
                  <a:lnTo>
                    <a:pt x="498" y="1"/>
                  </a:lnTo>
                  <a:cubicBezTo>
                    <a:pt x="178" y="1030"/>
                    <a:pt x="1" y="2663"/>
                    <a:pt x="853" y="3763"/>
                  </a:cubicBezTo>
                  <a:cubicBezTo>
                    <a:pt x="1310" y="4361"/>
                    <a:pt x="1883" y="4567"/>
                    <a:pt x="2407" y="4567"/>
                  </a:cubicBezTo>
                  <a:cubicBezTo>
                    <a:pt x="3471" y="4567"/>
                    <a:pt x="4334" y="3716"/>
                    <a:pt x="3621" y="3550"/>
                  </a:cubicBezTo>
                  <a:cubicBezTo>
                    <a:pt x="1030" y="2982"/>
                    <a:pt x="498" y="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8"/>
            <p:cNvSpPr/>
            <p:nvPr/>
          </p:nvSpPr>
          <p:spPr>
            <a:xfrm>
              <a:off x="1476829" y="2957097"/>
              <a:ext cx="75787" cy="55961"/>
            </a:xfrm>
            <a:custGeom>
              <a:avLst/>
              <a:gdLst/>
              <a:ahLst/>
              <a:cxnLst/>
              <a:rect l="l" t="t" r="r" b="b"/>
              <a:pathLst>
                <a:path w="3448" h="2546" extrusionOk="0">
                  <a:moveTo>
                    <a:pt x="2378" y="0"/>
                  </a:moveTo>
                  <a:cubicBezTo>
                    <a:pt x="2675" y="643"/>
                    <a:pt x="1714" y="1493"/>
                    <a:pt x="888" y="1493"/>
                  </a:cubicBezTo>
                  <a:cubicBezTo>
                    <a:pt x="528" y="1493"/>
                    <a:pt x="194" y="1332"/>
                    <a:pt x="0" y="923"/>
                  </a:cubicBezTo>
                  <a:lnTo>
                    <a:pt x="0" y="923"/>
                  </a:lnTo>
                  <a:lnTo>
                    <a:pt x="213" y="1669"/>
                  </a:lnTo>
                  <a:lnTo>
                    <a:pt x="710" y="2165"/>
                  </a:lnTo>
                  <a:cubicBezTo>
                    <a:pt x="938" y="2428"/>
                    <a:pt x="1241" y="2546"/>
                    <a:pt x="1547" y="2546"/>
                  </a:cubicBezTo>
                  <a:cubicBezTo>
                    <a:pt x="2483" y="2546"/>
                    <a:pt x="3448" y="1444"/>
                    <a:pt x="2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8"/>
            <p:cNvSpPr/>
            <p:nvPr/>
          </p:nvSpPr>
          <p:spPr>
            <a:xfrm>
              <a:off x="1461223" y="2950855"/>
              <a:ext cx="98998" cy="150981"/>
            </a:xfrm>
            <a:custGeom>
              <a:avLst/>
              <a:gdLst/>
              <a:ahLst/>
              <a:cxnLst/>
              <a:rect l="l" t="t" r="r" b="b"/>
              <a:pathLst>
                <a:path w="4504" h="6869" extrusionOk="0">
                  <a:moveTo>
                    <a:pt x="0" y="0"/>
                  </a:moveTo>
                  <a:cubicBezTo>
                    <a:pt x="426" y="2698"/>
                    <a:pt x="3550" y="6176"/>
                    <a:pt x="2627" y="6851"/>
                  </a:cubicBezTo>
                  <a:cubicBezTo>
                    <a:pt x="2690" y="6863"/>
                    <a:pt x="2754" y="6869"/>
                    <a:pt x="2817" y="6869"/>
                  </a:cubicBezTo>
                  <a:cubicBezTo>
                    <a:pt x="3680" y="6869"/>
                    <a:pt x="4504" y="5786"/>
                    <a:pt x="3479" y="4828"/>
                  </a:cubicBezTo>
                  <a:cubicBezTo>
                    <a:pt x="2378" y="3798"/>
                    <a:pt x="1953" y="3727"/>
                    <a:pt x="1456" y="2840"/>
                  </a:cubicBezTo>
                  <a:cubicBezTo>
                    <a:pt x="923" y="1953"/>
                    <a:pt x="497" y="1172"/>
                    <a:pt x="497" y="1172"/>
                  </a:cubicBezTo>
                  <a:lnTo>
                    <a:pt x="249" y="49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8"/>
            <p:cNvSpPr/>
            <p:nvPr/>
          </p:nvSpPr>
          <p:spPr>
            <a:xfrm>
              <a:off x="1540021" y="2948525"/>
              <a:ext cx="98734" cy="90250"/>
            </a:xfrm>
            <a:custGeom>
              <a:avLst/>
              <a:gdLst/>
              <a:ahLst/>
              <a:cxnLst/>
              <a:rect l="l" t="t" r="r" b="b"/>
              <a:pathLst>
                <a:path w="4492" h="4106" extrusionOk="0">
                  <a:moveTo>
                    <a:pt x="1420" y="0"/>
                  </a:moveTo>
                  <a:cubicBezTo>
                    <a:pt x="781" y="674"/>
                    <a:pt x="0" y="2201"/>
                    <a:pt x="1100" y="3407"/>
                  </a:cubicBezTo>
                  <a:cubicBezTo>
                    <a:pt x="1518" y="3893"/>
                    <a:pt x="2055" y="4105"/>
                    <a:pt x="2551" y="4105"/>
                  </a:cubicBezTo>
                  <a:cubicBezTo>
                    <a:pt x="3614" y="4105"/>
                    <a:pt x="4492" y="3130"/>
                    <a:pt x="3620" y="1775"/>
                  </a:cubicBezTo>
                  <a:lnTo>
                    <a:pt x="3620" y="1775"/>
                  </a:lnTo>
                  <a:cubicBezTo>
                    <a:pt x="3763" y="2418"/>
                    <a:pt x="3091" y="3045"/>
                    <a:pt x="2409" y="3045"/>
                  </a:cubicBezTo>
                  <a:cubicBezTo>
                    <a:pt x="2074" y="3045"/>
                    <a:pt x="1736" y="2894"/>
                    <a:pt x="1491" y="2520"/>
                  </a:cubicBezTo>
                  <a:cubicBezTo>
                    <a:pt x="1171" y="2059"/>
                    <a:pt x="1029" y="1171"/>
                    <a:pt x="1029" y="1171"/>
                  </a:cubicBezTo>
                  <a:lnTo>
                    <a:pt x="1455" y="426"/>
                  </a:lnTo>
                  <a:lnTo>
                    <a:pt x="1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8"/>
            <p:cNvSpPr/>
            <p:nvPr/>
          </p:nvSpPr>
          <p:spPr>
            <a:xfrm>
              <a:off x="1433132" y="2808095"/>
              <a:ext cx="244989" cy="269145"/>
            </a:xfrm>
            <a:custGeom>
              <a:avLst/>
              <a:gdLst/>
              <a:ahLst/>
              <a:cxnLst/>
              <a:rect l="l" t="t" r="r" b="b"/>
              <a:pathLst>
                <a:path w="11146" h="12245" extrusionOk="0">
                  <a:moveTo>
                    <a:pt x="1953" y="0"/>
                  </a:moveTo>
                  <a:lnTo>
                    <a:pt x="1065" y="142"/>
                  </a:lnTo>
                  <a:lnTo>
                    <a:pt x="959" y="994"/>
                  </a:lnTo>
                  <a:cubicBezTo>
                    <a:pt x="1" y="6708"/>
                    <a:pt x="2982" y="10400"/>
                    <a:pt x="4650" y="11429"/>
                  </a:cubicBezTo>
                  <a:cubicBezTo>
                    <a:pt x="5519" y="11978"/>
                    <a:pt x="6446" y="12245"/>
                    <a:pt x="7326" y="12245"/>
                  </a:cubicBezTo>
                  <a:cubicBezTo>
                    <a:pt x="8495" y="12245"/>
                    <a:pt x="9580" y="11773"/>
                    <a:pt x="10329" y="10861"/>
                  </a:cubicBezTo>
                  <a:cubicBezTo>
                    <a:pt x="10861" y="10187"/>
                    <a:pt x="11145" y="9335"/>
                    <a:pt x="11039" y="8448"/>
                  </a:cubicBezTo>
                  <a:cubicBezTo>
                    <a:pt x="10968" y="7702"/>
                    <a:pt x="10648" y="6992"/>
                    <a:pt x="10116" y="6460"/>
                  </a:cubicBezTo>
                  <a:cubicBezTo>
                    <a:pt x="10045" y="6389"/>
                    <a:pt x="9939" y="6318"/>
                    <a:pt x="9868" y="6247"/>
                  </a:cubicBezTo>
                  <a:cubicBezTo>
                    <a:pt x="9372" y="5828"/>
                    <a:pt x="8767" y="5627"/>
                    <a:pt x="8167" y="5627"/>
                  </a:cubicBezTo>
                  <a:cubicBezTo>
                    <a:pt x="7393" y="5627"/>
                    <a:pt x="6625" y="5962"/>
                    <a:pt x="6105" y="6602"/>
                  </a:cubicBezTo>
                  <a:cubicBezTo>
                    <a:pt x="5360" y="7525"/>
                    <a:pt x="5467" y="8909"/>
                    <a:pt x="6425" y="9690"/>
                  </a:cubicBezTo>
                  <a:lnTo>
                    <a:pt x="6709" y="9335"/>
                  </a:lnTo>
                  <a:cubicBezTo>
                    <a:pt x="5963" y="8696"/>
                    <a:pt x="5857" y="7631"/>
                    <a:pt x="6460" y="6886"/>
                  </a:cubicBezTo>
                  <a:cubicBezTo>
                    <a:pt x="6900" y="6347"/>
                    <a:pt x="7530" y="6077"/>
                    <a:pt x="8168" y="6077"/>
                  </a:cubicBezTo>
                  <a:cubicBezTo>
                    <a:pt x="8664" y="6077"/>
                    <a:pt x="9164" y="6240"/>
                    <a:pt x="9584" y="6566"/>
                  </a:cubicBezTo>
                  <a:cubicBezTo>
                    <a:pt x="10152" y="7063"/>
                    <a:pt x="10542" y="7738"/>
                    <a:pt x="10613" y="8483"/>
                  </a:cubicBezTo>
                  <a:cubicBezTo>
                    <a:pt x="10684" y="9228"/>
                    <a:pt x="10436" y="9974"/>
                    <a:pt x="9974" y="10577"/>
                  </a:cubicBezTo>
                  <a:cubicBezTo>
                    <a:pt x="9267" y="11433"/>
                    <a:pt x="8326" y="11782"/>
                    <a:pt x="7371" y="11782"/>
                  </a:cubicBezTo>
                  <a:cubicBezTo>
                    <a:pt x="6504" y="11782"/>
                    <a:pt x="5625" y="11495"/>
                    <a:pt x="4899" y="11039"/>
                  </a:cubicBezTo>
                  <a:cubicBezTo>
                    <a:pt x="3337" y="10080"/>
                    <a:pt x="711" y="7418"/>
                    <a:pt x="1278" y="959"/>
                  </a:cubicBezTo>
                  <a:lnTo>
                    <a:pt x="1811" y="888"/>
                  </a:lnTo>
                  <a:lnTo>
                    <a:pt x="19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8"/>
            <p:cNvSpPr/>
            <p:nvPr/>
          </p:nvSpPr>
          <p:spPr>
            <a:xfrm>
              <a:off x="1303626" y="2911840"/>
              <a:ext cx="81172" cy="78051"/>
            </a:xfrm>
            <a:custGeom>
              <a:avLst/>
              <a:gdLst/>
              <a:ahLst/>
              <a:cxnLst/>
              <a:rect l="l" t="t" r="r" b="b"/>
              <a:pathLst>
                <a:path w="3693" h="3551" extrusionOk="0">
                  <a:moveTo>
                    <a:pt x="3692" y="1"/>
                  </a:moveTo>
                  <a:cubicBezTo>
                    <a:pt x="3692" y="1"/>
                    <a:pt x="2947" y="782"/>
                    <a:pt x="2556" y="1421"/>
                  </a:cubicBezTo>
                  <a:cubicBezTo>
                    <a:pt x="2380" y="1700"/>
                    <a:pt x="2197" y="1821"/>
                    <a:pt x="2061" y="1821"/>
                  </a:cubicBezTo>
                  <a:cubicBezTo>
                    <a:pt x="1870" y="1821"/>
                    <a:pt x="1772" y="1581"/>
                    <a:pt x="1917" y="1208"/>
                  </a:cubicBezTo>
                  <a:lnTo>
                    <a:pt x="1917" y="1208"/>
                  </a:lnTo>
                  <a:lnTo>
                    <a:pt x="1" y="3124"/>
                  </a:lnTo>
                  <a:cubicBezTo>
                    <a:pt x="18" y="3134"/>
                    <a:pt x="43" y="3139"/>
                    <a:pt x="77" y="3139"/>
                  </a:cubicBezTo>
                  <a:cubicBezTo>
                    <a:pt x="397" y="3139"/>
                    <a:pt x="1402" y="2707"/>
                    <a:pt x="1563" y="2450"/>
                  </a:cubicBezTo>
                  <a:lnTo>
                    <a:pt x="1563" y="2450"/>
                  </a:lnTo>
                  <a:cubicBezTo>
                    <a:pt x="1527" y="2805"/>
                    <a:pt x="2166" y="3302"/>
                    <a:pt x="2698" y="3550"/>
                  </a:cubicBezTo>
                  <a:cubicBezTo>
                    <a:pt x="2698" y="3550"/>
                    <a:pt x="2556" y="1882"/>
                    <a:pt x="3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8"/>
            <p:cNvSpPr/>
            <p:nvPr/>
          </p:nvSpPr>
          <p:spPr>
            <a:xfrm>
              <a:off x="1263073" y="2840845"/>
              <a:ext cx="170081" cy="53851"/>
            </a:xfrm>
            <a:custGeom>
              <a:avLst/>
              <a:gdLst/>
              <a:ahLst/>
              <a:cxnLst/>
              <a:rect l="l" t="t" r="r" b="b"/>
              <a:pathLst>
                <a:path w="7738" h="2450" extrusionOk="0">
                  <a:moveTo>
                    <a:pt x="7738" y="1"/>
                  </a:moveTo>
                  <a:cubicBezTo>
                    <a:pt x="7737" y="1"/>
                    <a:pt x="6351" y="421"/>
                    <a:pt x="4532" y="421"/>
                  </a:cubicBezTo>
                  <a:cubicBezTo>
                    <a:pt x="3987" y="421"/>
                    <a:pt x="3402" y="383"/>
                    <a:pt x="2804" y="285"/>
                  </a:cubicBezTo>
                  <a:cubicBezTo>
                    <a:pt x="2411" y="221"/>
                    <a:pt x="2025" y="167"/>
                    <a:pt x="1669" y="167"/>
                  </a:cubicBezTo>
                  <a:cubicBezTo>
                    <a:pt x="837" y="167"/>
                    <a:pt x="174" y="464"/>
                    <a:pt x="0" y="1634"/>
                  </a:cubicBezTo>
                  <a:cubicBezTo>
                    <a:pt x="865" y="2194"/>
                    <a:pt x="1735" y="2449"/>
                    <a:pt x="2611" y="2449"/>
                  </a:cubicBezTo>
                  <a:cubicBezTo>
                    <a:pt x="4287" y="2449"/>
                    <a:pt x="5990" y="1516"/>
                    <a:pt x="77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8"/>
            <p:cNvSpPr/>
            <p:nvPr/>
          </p:nvSpPr>
          <p:spPr>
            <a:xfrm>
              <a:off x="1339278" y="2721230"/>
              <a:ext cx="115725" cy="79897"/>
            </a:xfrm>
            <a:custGeom>
              <a:avLst/>
              <a:gdLst/>
              <a:ahLst/>
              <a:cxnLst/>
              <a:rect l="l" t="t" r="r" b="b"/>
              <a:pathLst>
                <a:path w="5265" h="3635" extrusionOk="0">
                  <a:moveTo>
                    <a:pt x="1480" y="0"/>
                  </a:moveTo>
                  <a:cubicBezTo>
                    <a:pt x="966" y="0"/>
                    <a:pt x="1" y="1881"/>
                    <a:pt x="1502" y="3029"/>
                  </a:cubicBezTo>
                  <a:cubicBezTo>
                    <a:pt x="2069" y="3483"/>
                    <a:pt x="2806" y="3635"/>
                    <a:pt x="3528" y="3635"/>
                  </a:cubicBezTo>
                  <a:cubicBezTo>
                    <a:pt x="4162" y="3635"/>
                    <a:pt x="4783" y="3517"/>
                    <a:pt x="5264" y="3384"/>
                  </a:cubicBezTo>
                  <a:cubicBezTo>
                    <a:pt x="5264" y="3384"/>
                    <a:pt x="2248" y="2852"/>
                    <a:pt x="1715" y="261"/>
                  </a:cubicBezTo>
                  <a:cubicBezTo>
                    <a:pt x="1673" y="80"/>
                    <a:pt x="1586"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8"/>
            <p:cNvSpPr/>
            <p:nvPr/>
          </p:nvSpPr>
          <p:spPr>
            <a:xfrm>
              <a:off x="1261556" y="2744726"/>
              <a:ext cx="64731" cy="62599"/>
            </a:xfrm>
            <a:custGeom>
              <a:avLst/>
              <a:gdLst/>
              <a:ahLst/>
              <a:cxnLst/>
              <a:rect l="l" t="t" r="r" b="b"/>
              <a:pathLst>
                <a:path w="2945" h="2848" extrusionOk="0">
                  <a:moveTo>
                    <a:pt x="1734" y="0"/>
                  </a:moveTo>
                  <a:cubicBezTo>
                    <a:pt x="577" y="0"/>
                    <a:pt x="0" y="1432"/>
                    <a:pt x="815" y="2138"/>
                  </a:cubicBezTo>
                  <a:lnTo>
                    <a:pt x="1311" y="2599"/>
                  </a:lnTo>
                  <a:lnTo>
                    <a:pt x="2057" y="2848"/>
                  </a:lnTo>
                  <a:cubicBezTo>
                    <a:pt x="795" y="2265"/>
                    <a:pt x="1834" y="415"/>
                    <a:pt x="2699" y="415"/>
                  </a:cubicBezTo>
                  <a:cubicBezTo>
                    <a:pt x="2783" y="415"/>
                    <a:pt x="2866" y="432"/>
                    <a:pt x="2944" y="470"/>
                  </a:cubicBezTo>
                  <a:cubicBezTo>
                    <a:pt x="2502" y="136"/>
                    <a:pt x="2090"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8"/>
            <p:cNvSpPr/>
            <p:nvPr/>
          </p:nvSpPr>
          <p:spPr>
            <a:xfrm>
              <a:off x="1180011" y="2736000"/>
              <a:ext cx="153289" cy="86931"/>
            </a:xfrm>
            <a:custGeom>
              <a:avLst/>
              <a:gdLst/>
              <a:ahLst/>
              <a:cxnLst/>
              <a:rect l="l" t="t" r="r" b="b"/>
              <a:pathLst>
                <a:path w="6974" h="3955" extrusionOk="0">
                  <a:moveTo>
                    <a:pt x="1198" y="0"/>
                  </a:moveTo>
                  <a:cubicBezTo>
                    <a:pt x="523" y="0"/>
                    <a:pt x="1" y="690"/>
                    <a:pt x="123" y="1328"/>
                  </a:cubicBezTo>
                  <a:cubicBezTo>
                    <a:pt x="205" y="1210"/>
                    <a:pt x="334" y="1158"/>
                    <a:pt x="501" y="1158"/>
                  </a:cubicBezTo>
                  <a:cubicBezTo>
                    <a:pt x="1628" y="1158"/>
                    <a:pt x="4524" y="3501"/>
                    <a:pt x="6858" y="3901"/>
                  </a:cubicBezTo>
                  <a:lnTo>
                    <a:pt x="6858" y="3901"/>
                  </a:lnTo>
                  <a:lnTo>
                    <a:pt x="6441" y="3706"/>
                  </a:lnTo>
                  <a:lnTo>
                    <a:pt x="5802" y="3458"/>
                  </a:lnTo>
                  <a:cubicBezTo>
                    <a:pt x="5802" y="3458"/>
                    <a:pt x="5021" y="2996"/>
                    <a:pt x="4134" y="2499"/>
                  </a:cubicBezTo>
                  <a:cubicBezTo>
                    <a:pt x="3211" y="2003"/>
                    <a:pt x="3176" y="1577"/>
                    <a:pt x="2147" y="476"/>
                  </a:cubicBezTo>
                  <a:cubicBezTo>
                    <a:pt x="1829" y="137"/>
                    <a:pt x="1499" y="0"/>
                    <a:pt x="1198" y="0"/>
                  </a:cubicBezTo>
                  <a:close/>
                  <a:moveTo>
                    <a:pt x="6858" y="3901"/>
                  </a:moveTo>
                  <a:lnTo>
                    <a:pt x="6974" y="3955"/>
                  </a:lnTo>
                  <a:lnTo>
                    <a:pt x="6974" y="3919"/>
                  </a:lnTo>
                  <a:cubicBezTo>
                    <a:pt x="6935" y="3914"/>
                    <a:pt x="6897" y="3908"/>
                    <a:pt x="6858" y="39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8"/>
            <p:cNvSpPr/>
            <p:nvPr/>
          </p:nvSpPr>
          <p:spPr>
            <a:xfrm>
              <a:off x="1233554" y="2656740"/>
              <a:ext cx="102097" cy="75325"/>
            </a:xfrm>
            <a:custGeom>
              <a:avLst/>
              <a:gdLst/>
              <a:ahLst/>
              <a:cxnLst/>
              <a:rect l="l" t="t" r="r" b="b"/>
              <a:pathLst>
                <a:path w="4645" h="3427" extrusionOk="0">
                  <a:moveTo>
                    <a:pt x="1815" y="1"/>
                  </a:moveTo>
                  <a:cubicBezTo>
                    <a:pt x="527" y="1"/>
                    <a:pt x="1" y="1818"/>
                    <a:pt x="1201" y="2876"/>
                  </a:cubicBezTo>
                  <a:cubicBezTo>
                    <a:pt x="1653" y="3276"/>
                    <a:pt x="2142" y="3427"/>
                    <a:pt x="2614" y="3427"/>
                  </a:cubicBezTo>
                  <a:cubicBezTo>
                    <a:pt x="3441" y="3427"/>
                    <a:pt x="4215" y="2963"/>
                    <a:pt x="4644" y="2556"/>
                  </a:cubicBezTo>
                  <a:lnTo>
                    <a:pt x="4218" y="2521"/>
                  </a:lnTo>
                  <a:lnTo>
                    <a:pt x="3473" y="2947"/>
                  </a:lnTo>
                  <a:cubicBezTo>
                    <a:pt x="3473" y="2947"/>
                    <a:pt x="2550" y="2805"/>
                    <a:pt x="2124" y="2485"/>
                  </a:cubicBezTo>
                  <a:cubicBezTo>
                    <a:pt x="1058" y="1786"/>
                    <a:pt x="1805" y="336"/>
                    <a:pt x="2693" y="336"/>
                  </a:cubicBezTo>
                  <a:cubicBezTo>
                    <a:pt x="2751" y="336"/>
                    <a:pt x="2810" y="342"/>
                    <a:pt x="2869" y="356"/>
                  </a:cubicBezTo>
                  <a:cubicBezTo>
                    <a:pt x="2483" y="107"/>
                    <a:pt x="2127" y="1"/>
                    <a:pt x="1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8"/>
            <p:cNvSpPr/>
            <p:nvPr/>
          </p:nvSpPr>
          <p:spPr>
            <a:xfrm>
              <a:off x="1196759" y="2607329"/>
              <a:ext cx="278531" cy="226702"/>
            </a:xfrm>
            <a:custGeom>
              <a:avLst/>
              <a:gdLst/>
              <a:ahLst/>
              <a:cxnLst/>
              <a:rect l="l" t="t" r="r" b="b"/>
              <a:pathLst>
                <a:path w="12672" h="10314" extrusionOk="0">
                  <a:moveTo>
                    <a:pt x="3965" y="1"/>
                  </a:moveTo>
                  <a:cubicBezTo>
                    <a:pt x="3185" y="1"/>
                    <a:pt x="2445" y="253"/>
                    <a:pt x="1846" y="758"/>
                  </a:cubicBezTo>
                  <a:cubicBezTo>
                    <a:pt x="249" y="2071"/>
                    <a:pt x="0" y="4414"/>
                    <a:pt x="1278" y="6437"/>
                  </a:cubicBezTo>
                  <a:cubicBezTo>
                    <a:pt x="2170" y="7882"/>
                    <a:pt x="5060" y="10314"/>
                    <a:pt x="9534" y="10314"/>
                  </a:cubicBezTo>
                  <a:cubicBezTo>
                    <a:pt x="10223" y="10314"/>
                    <a:pt x="10950" y="10256"/>
                    <a:pt x="11713" y="10128"/>
                  </a:cubicBezTo>
                  <a:lnTo>
                    <a:pt x="11677" y="10128"/>
                  </a:lnTo>
                  <a:lnTo>
                    <a:pt x="12565" y="10022"/>
                  </a:lnTo>
                  <a:lnTo>
                    <a:pt x="12671" y="9134"/>
                  </a:lnTo>
                  <a:lnTo>
                    <a:pt x="11819" y="9276"/>
                  </a:lnTo>
                  <a:lnTo>
                    <a:pt x="11748" y="9773"/>
                  </a:lnTo>
                  <a:cubicBezTo>
                    <a:pt x="11099" y="9834"/>
                    <a:pt x="10487" y="9862"/>
                    <a:pt x="9913" y="9862"/>
                  </a:cubicBezTo>
                  <a:cubicBezTo>
                    <a:pt x="4744" y="9862"/>
                    <a:pt x="2531" y="7594"/>
                    <a:pt x="1668" y="6188"/>
                  </a:cubicBezTo>
                  <a:cubicBezTo>
                    <a:pt x="710" y="4627"/>
                    <a:pt x="462" y="2462"/>
                    <a:pt x="2130" y="1113"/>
                  </a:cubicBezTo>
                  <a:cubicBezTo>
                    <a:pt x="2658" y="678"/>
                    <a:pt x="3267" y="461"/>
                    <a:pt x="3911" y="461"/>
                  </a:cubicBezTo>
                  <a:cubicBezTo>
                    <a:pt x="4003" y="461"/>
                    <a:pt x="4095" y="465"/>
                    <a:pt x="4188" y="474"/>
                  </a:cubicBezTo>
                  <a:cubicBezTo>
                    <a:pt x="4969" y="545"/>
                    <a:pt x="5644" y="935"/>
                    <a:pt x="6105" y="1503"/>
                  </a:cubicBezTo>
                  <a:cubicBezTo>
                    <a:pt x="6886" y="2462"/>
                    <a:pt x="6744" y="3846"/>
                    <a:pt x="5821" y="4627"/>
                  </a:cubicBezTo>
                  <a:cubicBezTo>
                    <a:pt x="5497" y="4889"/>
                    <a:pt x="5107" y="5017"/>
                    <a:pt x="4719" y="5017"/>
                  </a:cubicBezTo>
                  <a:cubicBezTo>
                    <a:pt x="4214" y="5017"/>
                    <a:pt x="3713" y="4800"/>
                    <a:pt x="3372" y="4378"/>
                  </a:cubicBezTo>
                  <a:lnTo>
                    <a:pt x="3017" y="4662"/>
                  </a:lnTo>
                  <a:cubicBezTo>
                    <a:pt x="3456" y="5201"/>
                    <a:pt x="4087" y="5471"/>
                    <a:pt x="4718" y="5471"/>
                  </a:cubicBezTo>
                  <a:cubicBezTo>
                    <a:pt x="5209" y="5471"/>
                    <a:pt x="5701" y="5308"/>
                    <a:pt x="6105" y="4982"/>
                  </a:cubicBezTo>
                  <a:cubicBezTo>
                    <a:pt x="7241" y="4023"/>
                    <a:pt x="7418" y="2355"/>
                    <a:pt x="6460" y="1219"/>
                  </a:cubicBezTo>
                  <a:cubicBezTo>
                    <a:pt x="6389" y="1113"/>
                    <a:pt x="6318" y="1042"/>
                    <a:pt x="6247" y="971"/>
                  </a:cubicBezTo>
                  <a:cubicBezTo>
                    <a:pt x="5715" y="439"/>
                    <a:pt x="5005" y="119"/>
                    <a:pt x="4259" y="13"/>
                  </a:cubicBezTo>
                  <a:cubicBezTo>
                    <a:pt x="4161" y="5"/>
                    <a:pt x="4063" y="1"/>
                    <a:pt x="3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8"/>
            <p:cNvSpPr/>
            <p:nvPr/>
          </p:nvSpPr>
          <p:spPr>
            <a:xfrm>
              <a:off x="1294263" y="2898586"/>
              <a:ext cx="78051" cy="81941"/>
            </a:xfrm>
            <a:custGeom>
              <a:avLst/>
              <a:gdLst/>
              <a:ahLst/>
              <a:cxnLst/>
              <a:rect l="l" t="t" r="r" b="b"/>
              <a:pathLst>
                <a:path w="3551" h="3728" extrusionOk="0">
                  <a:moveTo>
                    <a:pt x="3550" y="0"/>
                  </a:moveTo>
                  <a:cubicBezTo>
                    <a:pt x="2036" y="943"/>
                    <a:pt x="660" y="1035"/>
                    <a:pt x="181" y="1035"/>
                  </a:cubicBezTo>
                  <a:cubicBezTo>
                    <a:pt x="64" y="1035"/>
                    <a:pt x="1" y="1030"/>
                    <a:pt x="1" y="1030"/>
                  </a:cubicBezTo>
                  <a:lnTo>
                    <a:pt x="1" y="1030"/>
                  </a:lnTo>
                  <a:cubicBezTo>
                    <a:pt x="237" y="1535"/>
                    <a:pt x="696" y="2135"/>
                    <a:pt x="1045" y="2135"/>
                  </a:cubicBezTo>
                  <a:cubicBezTo>
                    <a:pt x="1064" y="2135"/>
                    <a:pt x="1083" y="2134"/>
                    <a:pt x="1101" y="2130"/>
                  </a:cubicBezTo>
                  <a:lnTo>
                    <a:pt x="1101" y="2130"/>
                  </a:lnTo>
                  <a:cubicBezTo>
                    <a:pt x="817" y="2308"/>
                    <a:pt x="320" y="3550"/>
                    <a:pt x="427" y="3727"/>
                  </a:cubicBezTo>
                  <a:lnTo>
                    <a:pt x="2343" y="1811"/>
                  </a:lnTo>
                  <a:lnTo>
                    <a:pt x="2343" y="1811"/>
                  </a:lnTo>
                  <a:cubicBezTo>
                    <a:pt x="2224" y="1857"/>
                    <a:pt x="2119" y="1877"/>
                    <a:pt x="2030" y="1877"/>
                  </a:cubicBezTo>
                  <a:cubicBezTo>
                    <a:pt x="1643" y="1877"/>
                    <a:pt x="1575" y="1489"/>
                    <a:pt x="2095" y="1172"/>
                  </a:cubicBezTo>
                  <a:cubicBezTo>
                    <a:pt x="2769" y="781"/>
                    <a:pt x="3550" y="1"/>
                    <a:pt x="3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8"/>
            <p:cNvSpPr/>
            <p:nvPr/>
          </p:nvSpPr>
          <p:spPr>
            <a:xfrm>
              <a:off x="1962850" y="3060073"/>
              <a:ext cx="117044" cy="145903"/>
            </a:xfrm>
            <a:custGeom>
              <a:avLst/>
              <a:gdLst/>
              <a:ahLst/>
              <a:cxnLst/>
              <a:rect l="l" t="t" r="r" b="b"/>
              <a:pathLst>
                <a:path w="5325" h="6638" extrusionOk="0">
                  <a:moveTo>
                    <a:pt x="0" y="0"/>
                  </a:moveTo>
                  <a:cubicBezTo>
                    <a:pt x="249" y="3514"/>
                    <a:pt x="1384" y="6034"/>
                    <a:pt x="4330" y="6638"/>
                  </a:cubicBezTo>
                  <a:cubicBezTo>
                    <a:pt x="5324" y="5253"/>
                    <a:pt x="4366" y="4473"/>
                    <a:pt x="3266" y="3692"/>
                  </a:cubicBezTo>
                  <a:cubicBezTo>
                    <a:pt x="1136" y="2166"/>
                    <a:pt x="0"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8"/>
            <p:cNvSpPr/>
            <p:nvPr/>
          </p:nvSpPr>
          <p:spPr>
            <a:xfrm>
              <a:off x="1979225" y="3012487"/>
              <a:ext cx="121132" cy="53587"/>
            </a:xfrm>
            <a:custGeom>
              <a:avLst/>
              <a:gdLst/>
              <a:ahLst/>
              <a:cxnLst/>
              <a:rect l="l" t="t" r="r" b="b"/>
              <a:pathLst>
                <a:path w="5511" h="2438" extrusionOk="0">
                  <a:moveTo>
                    <a:pt x="1" y="0"/>
                  </a:moveTo>
                  <a:cubicBezTo>
                    <a:pt x="533" y="959"/>
                    <a:pt x="1562" y="2236"/>
                    <a:pt x="2911" y="2414"/>
                  </a:cubicBezTo>
                  <a:cubicBezTo>
                    <a:pt x="3026" y="2430"/>
                    <a:pt x="3136" y="2438"/>
                    <a:pt x="3242" y="2438"/>
                  </a:cubicBezTo>
                  <a:cubicBezTo>
                    <a:pt x="5035" y="2438"/>
                    <a:pt x="5511" y="240"/>
                    <a:pt x="4939" y="240"/>
                  </a:cubicBezTo>
                  <a:cubicBezTo>
                    <a:pt x="4878" y="240"/>
                    <a:pt x="4805" y="265"/>
                    <a:pt x="4721" y="320"/>
                  </a:cubicBezTo>
                  <a:cubicBezTo>
                    <a:pt x="4083" y="731"/>
                    <a:pt x="3419" y="877"/>
                    <a:pt x="2796" y="877"/>
                  </a:cubicBezTo>
                  <a:cubicBezTo>
                    <a:pt x="1272" y="877"/>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8"/>
            <p:cNvSpPr/>
            <p:nvPr/>
          </p:nvSpPr>
          <p:spPr>
            <a:xfrm>
              <a:off x="2075959" y="3074888"/>
              <a:ext cx="73062" cy="59390"/>
            </a:xfrm>
            <a:custGeom>
              <a:avLst/>
              <a:gdLst/>
              <a:ahLst/>
              <a:cxnLst/>
              <a:rect l="l" t="t" r="r" b="b"/>
              <a:pathLst>
                <a:path w="3324" h="2702" extrusionOk="0">
                  <a:moveTo>
                    <a:pt x="1030" y="1"/>
                  </a:moveTo>
                  <a:lnTo>
                    <a:pt x="1030" y="1"/>
                  </a:lnTo>
                  <a:cubicBezTo>
                    <a:pt x="1897" y="290"/>
                    <a:pt x="1515" y="2381"/>
                    <a:pt x="382" y="2381"/>
                  </a:cubicBezTo>
                  <a:cubicBezTo>
                    <a:pt x="263" y="2381"/>
                    <a:pt x="136" y="2358"/>
                    <a:pt x="1" y="2308"/>
                  </a:cubicBezTo>
                  <a:lnTo>
                    <a:pt x="1" y="2308"/>
                  </a:lnTo>
                  <a:lnTo>
                    <a:pt x="675" y="2698"/>
                  </a:lnTo>
                  <a:lnTo>
                    <a:pt x="1385" y="2698"/>
                  </a:lnTo>
                  <a:cubicBezTo>
                    <a:pt x="1414" y="2701"/>
                    <a:pt x="1443" y="2702"/>
                    <a:pt x="1471" y="2702"/>
                  </a:cubicBezTo>
                  <a:cubicBezTo>
                    <a:pt x="2793" y="2702"/>
                    <a:pt x="3323" y="314"/>
                    <a:pt x="1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8"/>
            <p:cNvSpPr/>
            <p:nvPr/>
          </p:nvSpPr>
          <p:spPr>
            <a:xfrm>
              <a:off x="2046308" y="3117793"/>
              <a:ext cx="163685" cy="66336"/>
            </a:xfrm>
            <a:custGeom>
              <a:avLst/>
              <a:gdLst/>
              <a:ahLst/>
              <a:cxnLst/>
              <a:rect l="l" t="t" r="r" b="b"/>
              <a:pathLst>
                <a:path w="7447" h="3018" extrusionOk="0">
                  <a:moveTo>
                    <a:pt x="1" y="1"/>
                  </a:moveTo>
                  <a:lnTo>
                    <a:pt x="1" y="1"/>
                  </a:lnTo>
                  <a:cubicBezTo>
                    <a:pt x="2202" y="1634"/>
                    <a:pt x="6887" y="1882"/>
                    <a:pt x="6709" y="3018"/>
                  </a:cubicBezTo>
                  <a:cubicBezTo>
                    <a:pt x="7446" y="2491"/>
                    <a:pt x="7385" y="959"/>
                    <a:pt x="5908" y="959"/>
                  </a:cubicBezTo>
                  <a:cubicBezTo>
                    <a:pt x="5891" y="959"/>
                    <a:pt x="5874" y="959"/>
                    <a:pt x="5857" y="959"/>
                  </a:cubicBezTo>
                  <a:cubicBezTo>
                    <a:pt x="4861" y="1006"/>
                    <a:pt x="4394" y="1128"/>
                    <a:pt x="3903" y="1128"/>
                  </a:cubicBezTo>
                  <a:cubicBezTo>
                    <a:pt x="3642" y="1128"/>
                    <a:pt x="3375" y="1093"/>
                    <a:pt x="3018" y="995"/>
                  </a:cubicBezTo>
                  <a:cubicBezTo>
                    <a:pt x="2024" y="746"/>
                    <a:pt x="1172" y="498"/>
                    <a:pt x="1172" y="498"/>
                  </a:cubicBezTo>
                  <a:lnTo>
                    <a:pt x="533" y="21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8"/>
            <p:cNvSpPr/>
            <p:nvPr/>
          </p:nvSpPr>
          <p:spPr>
            <a:xfrm>
              <a:off x="2122777" y="3031983"/>
              <a:ext cx="110537" cy="65632"/>
            </a:xfrm>
            <a:custGeom>
              <a:avLst/>
              <a:gdLst/>
              <a:ahLst/>
              <a:cxnLst/>
              <a:rect l="l" t="t" r="r" b="b"/>
              <a:pathLst>
                <a:path w="5029" h="2986" extrusionOk="0">
                  <a:moveTo>
                    <a:pt x="2769" y="1"/>
                  </a:moveTo>
                  <a:lnTo>
                    <a:pt x="2769" y="1"/>
                  </a:lnTo>
                  <a:cubicBezTo>
                    <a:pt x="3565" y="499"/>
                    <a:pt x="3182" y="2083"/>
                    <a:pt x="2055" y="2083"/>
                  </a:cubicBezTo>
                  <a:cubicBezTo>
                    <a:pt x="1977" y="2083"/>
                    <a:pt x="1896" y="2075"/>
                    <a:pt x="1810" y="2059"/>
                  </a:cubicBezTo>
                  <a:cubicBezTo>
                    <a:pt x="1278" y="1953"/>
                    <a:pt x="533" y="1385"/>
                    <a:pt x="533" y="1385"/>
                  </a:cubicBezTo>
                  <a:lnTo>
                    <a:pt x="284" y="604"/>
                  </a:lnTo>
                  <a:lnTo>
                    <a:pt x="0" y="320"/>
                  </a:lnTo>
                  <a:lnTo>
                    <a:pt x="0" y="320"/>
                  </a:lnTo>
                  <a:cubicBezTo>
                    <a:pt x="0" y="1243"/>
                    <a:pt x="533" y="2840"/>
                    <a:pt x="2165" y="2982"/>
                  </a:cubicBezTo>
                  <a:cubicBezTo>
                    <a:pt x="2207" y="2984"/>
                    <a:pt x="2247" y="2985"/>
                    <a:pt x="2288" y="2985"/>
                  </a:cubicBezTo>
                  <a:cubicBezTo>
                    <a:pt x="4223" y="2985"/>
                    <a:pt x="5029" y="522"/>
                    <a:pt x="2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8"/>
            <p:cNvSpPr/>
            <p:nvPr/>
          </p:nvSpPr>
          <p:spPr>
            <a:xfrm>
              <a:off x="1944123" y="2980506"/>
              <a:ext cx="315193" cy="164960"/>
            </a:xfrm>
            <a:custGeom>
              <a:avLst/>
              <a:gdLst/>
              <a:ahLst/>
              <a:cxnLst/>
              <a:rect l="l" t="t" r="r" b="b"/>
              <a:pathLst>
                <a:path w="14340" h="7505" extrusionOk="0">
                  <a:moveTo>
                    <a:pt x="10542" y="0"/>
                  </a:moveTo>
                  <a:cubicBezTo>
                    <a:pt x="9051" y="142"/>
                    <a:pt x="7986" y="1455"/>
                    <a:pt x="8128" y="2946"/>
                  </a:cubicBezTo>
                  <a:cubicBezTo>
                    <a:pt x="8229" y="4053"/>
                    <a:pt x="9218" y="4907"/>
                    <a:pt x="10315" y="4907"/>
                  </a:cubicBezTo>
                  <a:cubicBezTo>
                    <a:pt x="10379" y="4907"/>
                    <a:pt x="10442" y="4904"/>
                    <a:pt x="10506" y="4898"/>
                  </a:cubicBezTo>
                  <a:lnTo>
                    <a:pt x="10471" y="4437"/>
                  </a:lnTo>
                  <a:cubicBezTo>
                    <a:pt x="10424" y="4440"/>
                    <a:pt x="10378" y="4442"/>
                    <a:pt x="10333" y="4442"/>
                  </a:cubicBezTo>
                  <a:cubicBezTo>
                    <a:pt x="9435" y="4442"/>
                    <a:pt x="8691" y="3787"/>
                    <a:pt x="8590" y="2875"/>
                  </a:cubicBezTo>
                  <a:cubicBezTo>
                    <a:pt x="8448" y="1668"/>
                    <a:pt x="9371" y="568"/>
                    <a:pt x="10577" y="462"/>
                  </a:cubicBezTo>
                  <a:cubicBezTo>
                    <a:pt x="10670" y="453"/>
                    <a:pt x="10764" y="448"/>
                    <a:pt x="10856" y="448"/>
                  </a:cubicBezTo>
                  <a:cubicBezTo>
                    <a:pt x="11506" y="448"/>
                    <a:pt x="12139" y="666"/>
                    <a:pt x="12636" y="1100"/>
                  </a:cubicBezTo>
                  <a:cubicBezTo>
                    <a:pt x="13239" y="1562"/>
                    <a:pt x="13594" y="2236"/>
                    <a:pt x="13665" y="3017"/>
                  </a:cubicBezTo>
                  <a:cubicBezTo>
                    <a:pt x="13878" y="5147"/>
                    <a:pt x="12174" y="6531"/>
                    <a:pt x="10400" y="6921"/>
                  </a:cubicBezTo>
                  <a:cubicBezTo>
                    <a:pt x="9999" y="7018"/>
                    <a:pt x="9499" y="7092"/>
                    <a:pt x="8916" y="7092"/>
                  </a:cubicBezTo>
                  <a:cubicBezTo>
                    <a:pt x="6920" y="7092"/>
                    <a:pt x="3961" y="6217"/>
                    <a:pt x="746" y="2343"/>
                  </a:cubicBezTo>
                  <a:lnTo>
                    <a:pt x="1065" y="1917"/>
                  </a:lnTo>
                  <a:lnTo>
                    <a:pt x="533" y="1207"/>
                  </a:lnTo>
                  <a:lnTo>
                    <a:pt x="0" y="1917"/>
                  </a:lnTo>
                  <a:lnTo>
                    <a:pt x="533" y="2627"/>
                  </a:lnTo>
                  <a:cubicBezTo>
                    <a:pt x="3311" y="6487"/>
                    <a:pt x="7006" y="7504"/>
                    <a:pt x="9272" y="7504"/>
                  </a:cubicBezTo>
                  <a:cubicBezTo>
                    <a:pt x="9756" y="7504"/>
                    <a:pt x="10175" y="7458"/>
                    <a:pt x="10506" y="7383"/>
                  </a:cubicBezTo>
                  <a:cubicBezTo>
                    <a:pt x="12849" y="6815"/>
                    <a:pt x="14340" y="5005"/>
                    <a:pt x="14127" y="2946"/>
                  </a:cubicBezTo>
                  <a:cubicBezTo>
                    <a:pt x="14056" y="2094"/>
                    <a:pt x="13630" y="1278"/>
                    <a:pt x="12955" y="746"/>
                  </a:cubicBezTo>
                  <a:cubicBezTo>
                    <a:pt x="12352" y="249"/>
                    <a:pt x="11607" y="0"/>
                    <a:pt x="10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8"/>
            <p:cNvSpPr/>
            <p:nvPr/>
          </p:nvSpPr>
          <p:spPr>
            <a:xfrm>
              <a:off x="1955817" y="3144323"/>
              <a:ext cx="48400" cy="106911"/>
            </a:xfrm>
            <a:custGeom>
              <a:avLst/>
              <a:gdLst/>
              <a:ahLst/>
              <a:cxnLst/>
              <a:rect l="l" t="t" r="r" b="b"/>
              <a:pathLst>
                <a:path w="2202" h="4864" extrusionOk="0">
                  <a:moveTo>
                    <a:pt x="391" y="1"/>
                  </a:moveTo>
                  <a:lnTo>
                    <a:pt x="391" y="1"/>
                  </a:lnTo>
                  <a:cubicBezTo>
                    <a:pt x="391" y="1"/>
                    <a:pt x="427" y="1101"/>
                    <a:pt x="604" y="1846"/>
                  </a:cubicBezTo>
                  <a:cubicBezTo>
                    <a:pt x="705" y="2271"/>
                    <a:pt x="587" y="2500"/>
                    <a:pt x="415" y="2500"/>
                  </a:cubicBezTo>
                  <a:cubicBezTo>
                    <a:pt x="284" y="2500"/>
                    <a:pt x="123" y="2370"/>
                    <a:pt x="1" y="2095"/>
                  </a:cubicBezTo>
                  <a:lnTo>
                    <a:pt x="1" y="4863"/>
                  </a:lnTo>
                  <a:cubicBezTo>
                    <a:pt x="214" y="4792"/>
                    <a:pt x="711" y="3586"/>
                    <a:pt x="640" y="3231"/>
                  </a:cubicBezTo>
                  <a:lnTo>
                    <a:pt x="640" y="3231"/>
                  </a:lnTo>
                  <a:cubicBezTo>
                    <a:pt x="739" y="3363"/>
                    <a:pt x="960" y="3418"/>
                    <a:pt x="1226" y="3418"/>
                  </a:cubicBezTo>
                  <a:cubicBezTo>
                    <a:pt x="1533" y="3418"/>
                    <a:pt x="1897" y="3345"/>
                    <a:pt x="2201" y="3231"/>
                  </a:cubicBezTo>
                  <a:cubicBezTo>
                    <a:pt x="2201" y="3231"/>
                    <a:pt x="888" y="2166"/>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8"/>
            <p:cNvSpPr/>
            <p:nvPr/>
          </p:nvSpPr>
          <p:spPr>
            <a:xfrm>
              <a:off x="1831784" y="3060073"/>
              <a:ext cx="116252" cy="145903"/>
            </a:xfrm>
            <a:custGeom>
              <a:avLst/>
              <a:gdLst/>
              <a:ahLst/>
              <a:cxnLst/>
              <a:rect l="l" t="t" r="r" b="b"/>
              <a:pathLst>
                <a:path w="5289" h="6638" extrusionOk="0">
                  <a:moveTo>
                    <a:pt x="5289" y="0"/>
                  </a:moveTo>
                  <a:cubicBezTo>
                    <a:pt x="5289" y="1"/>
                    <a:pt x="4153" y="2166"/>
                    <a:pt x="2024" y="3692"/>
                  </a:cubicBezTo>
                  <a:cubicBezTo>
                    <a:pt x="959" y="4473"/>
                    <a:pt x="0" y="5253"/>
                    <a:pt x="994" y="6638"/>
                  </a:cubicBezTo>
                  <a:cubicBezTo>
                    <a:pt x="3940" y="6034"/>
                    <a:pt x="5040" y="3514"/>
                    <a:pt x="5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8"/>
            <p:cNvSpPr/>
            <p:nvPr/>
          </p:nvSpPr>
          <p:spPr>
            <a:xfrm>
              <a:off x="1810529" y="3012487"/>
              <a:ext cx="121132" cy="53587"/>
            </a:xfrm>
            <a:custGeom>
              <a:avLst/>
              <a:gdLst/>
              <a:ahLst/>
              <a:cxnLst/>
              <a:rect l="l" t="t" r="r" b="b"/>
              <a:pathLst>
                <a:path w="5511" h="2438" extrusionOk="0">
                  <a:moveTo>
                    <a:pt x="5511" y="0"/>
                  </a:moveTo>
                  <a:cubicBezTo>
                    <a:pt x="5510" y="1"/>
                    <a:pt x="4257" y="877"/>
                    <a:pt x="2730" y="877"/>
                  </a:cubicBezTo>
                  <a:cubicBezTo>
                    <a:pt x="2107" y="877"/>
                    <a:pt x="1438" y="731"/>
                    <a:pt x="790" y="320"/>
                  </a:cubicBezTo>
                  <a:cubicBezTo>
                    <a:pt x="706" y="265"/>
                    <a:pt x="633" y="240"/>
                    <a:pt x="572" y="240"/>
                  </a:cubicBezTo>
                  <a:cubicBezTo>
                    <a:pt x="0" y="240"/>
                    <a:pt x="476" y="2438"/>
                    <a:pt x="2270" y="2438"/>
                  </a:cubicBezTo>
                  <a:cubicBezTo>
                    <a:pt x="2375" y="2438"/>
                    <a:pt x="2485" y="2430"/>
                    <a:pt x="2600" y="2414"/>
                  </a:cubicBezTo>
                  <a:cubicBezTo>
                    <a:pt x="3984" y="2236"/>
                    <a:pt x="5014" y="959"/>
                    <a:pt x="5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8"/>
            <p:cNvSpPr/>
            <p:nvPr/>
          </p:nvSpPr>
          <p:spPr>
            <a:xfrm>
              <a:off x="1761865" y="3074888"/>
              <a:ext cx="73062" cy="59390"/>
            </a:xfrm>
            <a:custGeom>
              <a:avLst/>
              <a:gdLst/>
              <a:ahLst/>
              <a:cxnLst/>
              <a:rect l="l" t="t" r="r" b="b"/>
              <a:pathLst>
                <a:path w="3324" h="2702" extrusionOk="0">
                  <a:moveTo>
                    <a:pt x="2294" y="1"/>
                  </a:moveTo>
                  <a:cubicBezTo>
                    <a:pt x="1" y="314"/>
                    <a:pt x="531" y="2702"/>
                    <a:pt x="1887" y="2702"/>
                  </a:cubicBezTo>
                  <a:cubicBezTo>
                    <a:pt x="1916" y="2702"/>
                    <a:pt x="1945" y="2701"/>
                    <a:pt x="1975" y="2698"/>
                  </a:cubicBezTo>
                  <a:lnTo>
                    <a:pt x="2649" y="2698"/>
                  </a:lnTo>
                  <a:lnTo>
                    <a:pt x="3323" y="2308"/>
                  </a:lnTo>
                  <a:lnTo>
                    <a:pt x="3323" y="2308"/>
                  </a:lnTo>
                  <a:cubicBezTo>
                    <a:pt x="3189" y="2358"/>
                    <a:pt x="3061" y="2381"/>
                    <a:pt x="2943" y="2381"/>
                  </a:cubicBezTo>
                  <a:cubicBezTo>
                    <a:pt x="1810" y="2381"/>
                    <a:pt x="1427" y="290"/>
                    <a:pt x="2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8"/>
            <p:cNvSpPr/>
            <p:nvPr/>
          </p:nvSpPr>
          <p:spPr>
            <a:xfrm>
              <a:off x="1700915" y="3117793"/>
              <a:ext cx="164432" cy="66336"/>
            </a:xfrm>
            <a:custGeom>
              <a:avLst/>
              <a:gdLst/>
              <a:ahLst/>
              <a:cxnLst/>
              <a:rect l="l" t="t" r="r" b="b"/>
              <a:pathLst>
                <a:path w="7481" h="3018" extrusionOk="0">
                  <a:moveTo>
                    <a:pt x="7481" y="1"/>
                  </a:moveTo>
                  <a:lnTo>
                    <a:pt x="6913" y="214"/>
                  </a:lnTo>
                  <a:lnTo>
                    <a:pt x="6274" y="498"/>
                  </a:lnTo>
                  <a:cubicBezTo>
                    <a:pt x="6274" y="498"/>
                    <a:pt x="5422" y="746"/>
                    <a:pt x="4428" y="995"/>
                  </a:cubicBezTo>
                  <a:cubicBezTo>
                    <a:pt x="4084" y="1093"/>
                    <a:pt x="3820" y="1128"/>
                    <a:pt x="3560" y="1128"/>
                  </a:cubicBezTo>
                  <a:cubicBezTo>
                    <a:pt x="3072" y="1128"/>
                    <a:pt x="2598" y="1006"/>
                    <a:pt x="1624" y="959"/>
                  </a:cubicBezTo>
                  <a:cubicBezTo>
                    <a:pt x="1607" y="959"/>
                    <a:pt x="1590" y="959"/>
                    <a:pt x="1574" y="959"/>
                  </a:cubicBezTo>
                  <a:cubicBezTo>
                    <a:pt x="96" y="959"/>
                    <a:pt x="0" y="2491"/>
                    <a:pt x="773" y="3018"/>
                  </a:cubicBezTo>
                  <a:cubicBezTo>
                    <a:pt x="595" y="1882"/>
                    <a:pt x="5280" y="1634"/>
                    <a:pt x="7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8"/>
            <p:cNvSpPr/>
            <p:nvPr/>
          </p:nvSpPr>
          <p:spPr>
            <a:xfrm>
              <a:off x="1677572" y="3031983"/>
              <a:ext cx="111329" cy="65632"/>
            </a:xfrm>
            <a:custGeom>
              <a:avLst/>
              <a:gdLst/>
              <a:ahLst/>
              <a:cxnLst/>
              <a:rect l="l" t="t" r="r" b="b"/>
              <a:pathLst>
                <a:path w="5065" h="2986" extrusionOk="0">
                  <a:moveTo>
                    <a:pt x="2260" y="1"/>
                  </a:moveTo>
                  <a:cubicBezTo>
                    <a:pt x="0" y="522"/>
                    <a:pt x="840" y="2985"/>
                    <a:pt x="2777" y="2985"/>
                  </a:cubicBezTo>
                  <a:cubicBezTo>
                    <a:pt x="2817" y="2985"/>
                    <a:pt x="2858" y="2984"/>
                    <a:pt x="2899" y="2982"/>
                  </a:cubicBezTo>
                  <a:cubicBezTo>
                    <a:pt x="4532" y="2840"/>
                    <a:pt x="5064" y="1243"/>
                    <a:pt x="5064" y="320"/>
                  </a:cubicBezTo>
                  <a:lnTo>
                    <a:pt x="5064" y="320"/>
                  </a:lnTo>
                  <a:lnTo>
                    <a:pt x="4745" y="604"/>
                  </a:lnTo>
                  <a:lnTo>
                    <a:pt x="4496" y="1385"/>
                  </a:lnTo>
                  <a:cubicBezTo>
                    <a:pt x="4496" y="1385"/>
                    <a:pt x="3787" y="1953"/>
                    <a:pt x="3254" y="2059"/>
                  </a:cubicBezTo>
                  <a:cubicBezTo>
                    <a:pt x="3169" y="2075"/>
                    <a:pt x="3087" y="2083"/>
                    <a:pt x="3009" y="2083"/>
                  </a:cubicBezTo>
                  <a:cubicBezTo>
                    <a:pt x="1882" y="2083"/>
                    <a:pt x="1497" y="499"/>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8"/>
            <p:cNvSpPr/>
            <p:nvPr/>
          </p:nvSpPr>
          <p:spPr>
            <a:xfrm>
              <a:off x="1652361" y="2980506"/>
              <a:ext cx="315193" cy="164960"/>
            </a:xfrm>
            <a:custGeom>
              <a:avLst/>
              <a:gdLst/>
              <a:ahLst/>
              <a:cxnLst/>
              <a:rect l="l" t="t" r="r" b="b"/>
              <a:pathLst>
                <a:path w="14340" h="7505" extrusionOk="0">
                  <a:moveTo>
                    <a:pt x="3478" y="0"/>
                  </a:moveTo>
                  <a:cubicBezTo>
                    <a:pt x="2698" y="0"/>
                    <a:pt x="1988" y="249"/>
                    <a:pt x="1384" y="746"/>
                  </a:cubicBezTo>
                  <a:cubicBezTo>
                    <a:pt x="710" y="1278"/>
                    <a:pt x="284" y="2094"/>
                    <a:pt x="213" y="2946"/>
                  </a:cubicBezTo>
                  <a:cubicBezTo>
                    <a:pt x="0" y="5005"/>
                    <a:pt x="1491" y="6815"/>
                    <a:pt x="3798" y="7383"/>
                  </a:cubicBezTo>
                  <a:cubicBezTo>
                    <a:pt x="4135" y="7458"/>
                    <a:pt x="4559" y="7504"/>
                    <a:pt x="5048" y="7504"/>
                  </a:cubicBezTo>
                  <a:cubicBezTo>
                    <a:pt x="7334" y="7504"/>
                    <a:pt x="11028" y="6487"/>
                    <a:pt x="13807" y="2627"/>
                  </a:cubicBezTo>
                  <a:lnTo>
                    <a:pt x="14339" y="1917"/>
                  </a:lnTo>
                  <a:lnTo>
                    <a:pt x="13807" y="1207"/>
                  </a:lnTo>
                  <a:lnTo>
                    <a:pt x="13274" y="1917"/>
                  </a:lnTo>
                  <a:lnTo>
                    <a:pt x="13594" y="2343"/>
                  </a:lnTo>
                  <a:cubicBezTo>
                    <a:pt x="10379" y="6217"/>
                    <a:pt x="7420" y="7092"/>
                    <a:pt x="5407" y="7092"/>
                  </a:cubicBezTo>
                  <a:cubicBezTo>
                    <a:pt x="4820" y="7092"/>
                    <a:pt x="4313" y="7018"/>
                    <a:pt x="3904" y="6921"/>
                  </a:cubicBezTo>
                  <a:cubicBezTo>
                    <a:pt x="2130" y="6531"/>
                    <a:pt x="462" y="5147"/>
                    <a:pt x="674" y="3017"/>
                  </a:cubicBezTo>
                  <a:cubicBezTo>
                    <a:pt x="745" y="2236"/>
                    <a:pt x="1100" y="1562"/>
                    <a:pt x="1668" y="1100"/>
                  </a:cubicBezTo>
                  <a:cubicBezTo>
                    <a:pt x="2196" y="666"/>
                    <a:pt x="2833" y="448"/>
                    <a:pt x="3483" y="448"/>
                  </a:cubicBezTo>
                  <a:cubicBezTo>
                    <a:pt x="3576" y="448"/>
                    <a:pt x="3669" y="453"/>
                    <a:pt x="3762" y="462"/>
                  </a:cubicBezTo>
                  <a:cubicBezTo>
                    <a:pt x="4969" y="568"/>
                    <a:pt x="5856" y="1668"/>
                    <a:pt x="5750" y="2875"/>
                  </a:cubicBezTo>
                  <a:cubicBezTo>
                    <a:pt x="5649" y="3787"/>
                    <a:pt x="4872" y="4442"/>
                    <a:pt x="4002" y="4442"/>
                  </a:cubicBezTo>
                  <a:cubicBezTo>
                    <a:pt x="3958" y="4442"/>
                    <a:pt x="3913" y="4440"/>
                    <a:pt x="3869" y="4437"/>
                  </a:cubicBezTo>
                  <a:lnTo>
                    <a:pt x="3798" y="4898"/>
                  </a:lnTo>
                  <a:cubicBezTo>
                    <a:pt x="3864" y="4904"/>
                    <a:pt x="3929" y="4907"/>
                    <a:pt x="3994" y="4907"/>
                  </a:cubicBezTo>
                  <a:cubicBezTo>
                    <a:pt x="5118" y="4907"/>
                    <a:pt x="6077" y="4053"/>
                    <a:pt x="6211" y="2946"/>
                  </a:cubicBezTo>
                  <a:cubicBezTo>
                    <a:pt x="6353" y="1455"/>
                    <a:pt x="5253" y="142"/>
                    <a:pt x="3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8"/>
            <p:cNvSpPr/>
            <p:nvPr/>
          </p:nvSpPr>
          <p:spPr>
            <a:xfrm>
              <a:off x="1907461" y="3144323"/>
              <a:ext cx="48378" cy="106911"/>
            </a:xfrm>
            <a:custGeom>
              <a:avLst/>
              <a:gdLst/>
              <a:ahLst/>
              <a:cxnLst/>
              <a:rect l="l" t="t" r="r" b="b"/>
              <a:pathLst>
                <a:path w="2201" h="4864" extrusionOk="0">
                  <a:moveTo>
                    <a:pt x="1775" y="1"/>
                  </a:moveTo>
                  <a:cubicBezTo>
                    <a:pt x="1278" y="2166"/>
                    <a:pt x="0" y="3231"/>
                    <a:pt x="0" y="3231"/>
                  </a:cubicBezTo>
                  <a:cubicBezTo>
                    <a:pt x="285" y="3345"/>
                    <a:pt x="651" y="3418"/>
                    <a:pt x="963" y="3418"/>
                  </a:cubicBezTo>
                  <a:cubicBezTo>
                    <a:pt x="1234" y="3418"/>
                    <a:pt x="1463" y="3363"/>
                    <a:pt x="1562" y="3231"/>
                  </a:cubicBezTo>
                  <a:lnTo>
                    <a:pt x="1562" y="3231"/>
                  </a:lnTo>
                  <a:cubicBezTo>
                    <a:pt x="1455" y="3586"/>
                    <a:pt x="1988" y="4792"/>
                    <a:pt x="2201" y="4863"/>
                  </a:cubicBezTo>
                  <a:lnTo>
                    <a:pt x="2201" y="2095"/>
                  </a:lnTo>
                  <a:cubicBezTo>
                    <a:pt x="2063" y="2370"/>
                    <a:pt x="1900" y="2500"/>
                    <a:pt x="1769" y="2500"/>
                  </a:cubicBezTo>
                  <a:cubicBezTo>
                    <a:pt x="1596" y="2500"/>
                    <a:pt x="1481" y="2271"/>
                    <a:pt x="1562" y="1846"/>
                  </a:cubicBezTo>
                  <a:cubicBezTo>
                    <a:pt x="1739" y="1101"/>
                    <a:pt x="1775" y="1"/>
                    <a:pt x="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8"/>
            <p:cNvSpPr/>
            <p:nvPr/>
          </p:nvSpPr>
          <p:spPr>
            <a:xfrm>
              <a:off x="2477732" y="2840845"/>
              <a:ext cx="170873" cy="53851"/>
            </a:xfrm>
            <a:custGeom>
              <a:avLst/>
              <a:gdLst/>
              <a:ahLst/>
              <a:cxnLst/>
              <a:rect l="l" t="t" r="r" b="b"/>
              <a:pathLst>
                <a:path w="7774" h="2450" extrusionOk="0">
                  <a:moveTo>
                    <a:pt x="1" y="1"/>
                  </a:moveTo>
                  <a:cubicBezTo>
                    <a:pt x="1772" y="1516"/>
                    <a:pt x="3482" y="2449"/>
                    <a:pt x="5161" y="2449"/>
                  </a:cubicBezTo>
                  <a:cubicBezTo>
                    <a:pt x="6039" y="2449"/>
                    <a:pt x="6908" y="2194"/>
                    <a:pt x="7773" y="1634"/>
                  </a:cubicBezTo>
                  <a:cubicBezTo>
                    <a:pt x="7574" y="464"/>
                    <a:pt x="6905" y="167"/>
                    <a:pt x="6082" y="167"/>
                  </a:cubicBezTo>
                  <a:cubicBezTo>
                    <a:pt x="5731" y="167"/>
                    <a:pt x="5352" y="221"/>
                    <a:pt x="4970" y="285"/>
                  </a:cubicBezTo>
                  <a:cubicBezTo>
                    <a:pt x="4372" y="383"/>
                    <a:pt x="3787" y="421"/>
                    <a:pt x="3241" y="421"/>
                  </a:cubicBezTo>
                  <a:cubicBezTo>
                    <a:pt x="1422" y="421"/>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8"/>
            <p:cNvSpPr/>
            <p:nvPr/>
          </p:nvSpPr>
          <p:spPr>
            <a:xfrm>
              <a:off x="2456675" y="2721230"/>
              <a:ext cx="115725" cy="79897"/>
            </a:xfrm>
            <a:custGeom>
              <a:avLst/>
              <a:gdLst/>
              <a:ahLst/>
              <a:cxnLst/>
              <a:rect l="l" t="t" r="r" b="b"/>
              <a:pathLst>
                <a:path w="5265" h="3635" extrusionOk="0">
                  <a:moveTo>
                    <a:pt x="3784" y="0"/>
                  </a:moveTo>
                  <a:cubicBezTo>
                    <a:pt x="3679" y="0"/>
                    <a:pt x="3592" y="80"/>
                    <a:pt x="3549" y="261"/>
                  </a:cubicBezTo>
                  <a:cubicBezTo>
                    <a:pt x="2982" y="2852"/>
                    <a:pt x="0" y="3384"/>
                    <a:pt x="0" y="3384"/>
                  </a:cubicBezTo>
                  <a:cubicBezTo>
                    <a:pt x="465" y="3517"/>
                    <a:pt x="1078" y="3635"/>
                    <a:pt x="1711" y="3635"/>
                  </a:cubicBezTo>
                  <a:cubicBezTo>
                    <a:pt x="2431" y="3635"/>
                    <a:pt x="3177" y="3483"/>
                    <a:pt x="3762" y="3029"/>
                  </a:cubicBezTo>
                  <a:cubicBezTo>
                    <a:pt x="5264" y="1881"/>
                    <a:pt x="4299" y="0"/>
                    <a:pt x="3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8"/>
            <p:cNvSpPr/>
            <p:nvPr/>
          </p:nvSpPr>
          <p:spPr>
            <a:xfrm>
              <a:off x="2584621" y="2744726"/>
              <a:ext cx="65500" cy="62599"/>
            </a:xfrm>
            <a:custGeom>
              <a:avLst/>
              <a:gdLst/>
              <a:ahLst/>
              <a:cxnLst/>
              <a:rect l="l" t="t" r="r" b="b"/>
              <a:pathLst>
                <a:path w="2980" h="2848" extrusionOk="0">
                  <a:moveTo>
                    <a:pt x="1230" y="0"/>
                  </a:moveTo>
                  <a:cubicBezTo>
                    <a:pt x="869" y="0"/>
                    <a:pt x="451" y="136"/>
                    <a:pt x="0" y="470"/>
                  </a:cubicBezTo>
                  <a:cubicBezTo>
                    <a:pt x="78" y="432"/>
                    <a:pt x="161" y="415"/>
                    <a:pt x="245" y="415"/>
                  </a:cubicBezTo>
                  <a:cubicBezTo>
                    <a:pt x="1111" y="415"/>
                    <a:pt x="2152" y="2265"/>
                    <a:pt x="923" y="2848"/>
                  </a:cubicBezTo>
                  <a:lnTo>
                    <a:pt x="1668" y="2599"/>
                  </a:lnTo>
                  <a:lnTo>
                    <a:pt x="2165" y="2138"/>
                  </a:lnTo>
                  <a:cubicBezTo>
                    <a:pt x="2979" y="1432"/>
                    <a:pt x="2403" y="0"/>
                    <a:pt x="1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8"/>
            <p:cNvSpPr/>
            <p:nvPr/>
          </p:nvSpPr>
          <p:spPr>
            <a:xfrm>
              <a:off x="2577587" y="2736000"/>
              <a:ext cx="153289" cy="86931"/>
            </a:xfrm>
            <a:custGeom>
              <a:avLst/>
              <a:gdLst/>
              <a:ahLst/>
              <a:cxnLst/>
              <a:rect l="l" t="t" r="r" b="b"/>
              <a:pathLst>
                <a:path w="6974" h="3955" extrusionOk="0">
                  <a:moveTo>
                    <a:pt x="5776" y="0"/>
                  </a:moveTo>
                  <a:cubicBezTo>
                    <a:pt x="5476" y="0"/>
                    <a:pt x="5145" y="137"/>
                    <a:pt x="4828" y="476"/>
                  </a:cubicBezTo>
                  <a:cubicBezTo>
                    <a:pt x="3798" y="1577"/>
                    <a:pt x="3763" y="2003"/>
                    <a:pt x="2876" y="2499"/>
                  </a:cubicBezTo>
                  <a:cubicBezTo>
                    <a:pt x="1953" y="2996"/>
                    <a:pt x="1172" y="3458"/>
                    <a:pt x="1172" y="3458"/>
                  </a:cubicBezTo>
                  <a:lnTo>
                    <a:pt x="533" y="3706"/>
                  </a:lnTo>
                  <a:lnTo>
                    <a:pt x="116" y="3901"/>
                  </a:lnTo>
                  <a:lnTo>
                    <a:pt x="116" y="3901"/>
                  </a:lnTo>
                  <a:cubicBezTo>
                    <a:pt x="2450" y="3501"/>
                    <a:pt x="5346" y="1158"/>
                    <a:pt x="6473" y="1158"/>
                  </a:cubicBezTo>
                  <a:cubicBezTo>
                    <a:pt x="6641" y="1158"/>
                    <a:pt x="6769" y="1210"/>
                    <a:pt x="6851" y="1328"/>
                  </a:cubicBezTo>
                  <a:cubicBezTo>
                    <a:pt x="6973" y="690"/>
                    <a:pt x="6451" y="0"/>
                    <a:pt x="5776" y="0"/>
                  </a:cubicBezTo>
                  <a:close/>
                  <a:moveTo>
                    <a:pt x="116" y="3901"/>
                  </a:moveTo>
                  <a:lnTo>
                    <a:pt x="116" y="3901"/>
                  </a:lnTo>
                  <a:cubicBezTo>
                    <a:pt x="77" y="3908"/>
                    <a:pt x="39" y="3914"/>
                    <a:pt x="1" y="3919"/>
                  </a:cubicBezTo>
                  <a:lnTo>
                    <a:pt x="1" y="3955"/>
                  </a:lnTo>
                  <a:lnTo>
                    <a:pt x="116" y="390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8"/>
            <p:cNvSpPr/>
            <p:nvPr/>
          </p:nvSpPr>
          <p:spPr>
            <a:xfrm>
              <a:off x="2576026" y="2656740"/>
              <a:ext cx="101943" cy="75325"/>
            </a:xfrm>
            <a:custGeom>
              <a:avLst/>
              <a:gdLst/>
              <a:ahLst/>
              <a:cxnLst/>
              <a:rect l="l" t="t" r="r" b="b"/>
              <a:pathLst>
                <a:path w="4638" h="3427" extrusionOk="0">
                  <a:moveTo>
                    <a:pt x="2797" y="1"/>
                  </a:moveTo>
                  <a:cubicBezTo>
                    <a:pt x="2484" y="1"/>
                    <a:pt x="2127" y="107"/>
                    <a:pt x="1740" y="356"/>
                  </a:cubicBezTo>
                  <a:cubicBezTo>
                    <a:pt x="1801" y="342"/>
                    <a:pt x="1862" y="336"/>
                    <a:pt x="1922" y="336"/>
                  </a:cubicBezTo>
                  <a:cubicBezTo>
                    <a:pt x="2835" y="336"/>
                    <a:pt x="3553" y="1786"/>
                    <a:pt x="2521" y="2485"/>
                  </a:cubicBezTo>
                  <a:cubicBezTo>
                    <a:pt x="2059" y="2805"/>
                    <a:pt x="1172" y="2947"/>
                    <a:pt x="1172" y="2947"/>
                  </a:cubicBezTo>
                  <a:lnTo>
                    <a:pt x="427" y="2521"/>
                  </a:lnTo>
                  <a:lnTo>
                    <a:pt x="1" y="2556"/>
                  </a:lnTo>
                  <a:cubicBezTo>
                    <a:pt x="430" y="2963"/>
                    <a:pt x="1190" y="3427"/>
                    <a:pt x="2006" y="3427"/>
                  </a:cubicBezTo>
                  <a:cubicBezTo>
                    <a:pt x="2472" y="3427"/>
                    <a:pt x="2956" y="3276"/>
                    <a:pt x="3408" y="2876"/>
                  </a:cubicBezTo>
                  <a:cubicBezTo>
                    <a:pt x="4637" y="1818"/>
                    <a:pt x="4094" y="1"/>
                    <a:pt x="2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8"/>
            <p:cNvSpPr/>
            <p:nvPr/>
          </p:nvSpPr>
          <p:spPr>
            <a:xfrm>
              <a:off x="2435596" y="2607329"/>
              <a:ext cx="278531" cy="226702"/>
            </a:xfrm>
            <a:custGeom>
              <a:avLst/>
              <a:gdLst/>
              <a:ahLst/>
              <a:cxnLst/>
              <a:rect l="l" t="t" r="r" b="b"/>
              <a:pathLst>
                <a:path w="12672" h="10314" extrusionOk="0">
                  <a:moveTo>
                    <a:pt x="8732" y="1"/>
                  </a:moveTo>
                  <a:cubicBezTo>
                    <a:pt x="8637" y="1"/>
                    <a:pt x="8543" y="5"/>
                    <a:pt x="8448" y="13"/>
                  </a:cubicBezTo>
                  <a:cubicBezTo>
                    <a:pt x="7667" y="119"/>
                    <a:pt x="6957" y="439"/>
                    <a:pt x="6461" y="971"/>
                  </a:cubicBezTo>
                  <a:cubicBezTo>
                    <a:pt x="6354" y="1042"/>
                    <a:pt x="6283" y="1113"/>
                    <a:pt x="6212" y="1219"/>
                  </a:cubicBezTo>
                  <a:cubicBezTo>
                    <a:pt x="5289" y="2355"/>
                    <a:pt x="5431" y="4023"/>
                    <a:pt x="6603" y="4982"/>
                  </a:cubicBezTo>
                  <a:cubicBezTo>
                    <a:pt x="7006" y="5308"/>
                    <a:pt x="7498" y="5471"/>
                    <a:pt x="7987" y="5471"/>
                  </a:cubicBezTo>
                  <a:cubicBezTo>
                    <a:pt x="8614" y="5471"/>
                    <a:pt x="9236" y="5201"/>
                    <a:pt x="9655" y="4662"/>
                  </a:cubicBezTo>
                  <a:lnTo>
                    <a:pt x="9300" y="4378"/>
                  </a:lnTo>
                  <a:cubicBezTo>
                    <a:pt x="8959" y="4800"/>
                    <a:pt x="8459" y="5017"/>
                    <a:pt x="7960" y="5017"/>
                  </a:cubicBezTo>
                  <a:cubicBezTo>
                    <a:pt x="7577" y="5017"/>
                    <a:pt x="7195" y="4889"/>
                    <a:pt x="6887" y="4627"/>
                  </a:cubicBezTo>
                  <a:cubicBezTo>
                    <a:pt x="5928" y="3846"/>
                    <a:pt x="5786" y="2462"/>
                    <a:pt x="6567" y="1503"/>
                  </a:cubicBezTo>
                  <a:cubicBezTo>
                    <a:pt x="7064" y="935"/>
                    <a:pt x="7738" y="545"/>
                    <a:pt x="8484" y="474"/>
                  </a:cubicBezTo>
                  <a:cubicBezTo>
                    <a:pt x="8577" y="465"/>
                    <a:pt x="8670" y="461"/>
                    <a:pt x="8763" y="461"/>
                  </a:cubicBezTo>
                  <a:cubicBezTo>
                    <a:pt x="9413" y="461"/>
                    <a:pt x="10045" y="678"/>
                    <a:pt x="10542" y="1113"/>
                  </a:cubicBezTo>
                  <a:cubicBezTo>
                    <a:pt x="12210" y="2462"/>
                    <a:pt x="11997" y="4627"/>
                    <a:pt x="11039" y="6188"/>
                  </a:cubicBezTo>
                  <a:cubicBezTo>
                    <a:pt x="10145" y="7594"/>
                    <a:pt x="7928" y="9862"/>
                    <a:pt x="2760" y="9862"/>
                  </a:cubicBezTo>
                  <a:cubicBezTo>
                    <a:pt x="2185" y="9862"/>
                    <a:pt x="1574" y="9834"/>
                    <a:pt x="924" y="9773"/>
                  </a:cubicBezTo>
                  <a:lnTo>
                    <a:pt x="853" y="9276"/>
                  </a:lnTo>
                  <a:lnTo>
                    <a:pt x="1" y="9134"/>
                  </a:lnTo>
                  <a:lnTo>
                    <a:pt x="107" y="10022"/>
                  </a:lnTo>
                  <a:lnTo>
                    <a:pt x="995" y="10128"/>
                  </a:lnTo>
                  <a:cubicBezTo>
                    <a:pt x="1758" y="10256"/>
                    <a:pt x="2484" y="10314"/>
                    <a:pt x="3174" y="10314"/>
                  </a:cubicBezTo>
                  <a:cubicBezTo>
                    <a:pt x="7647" y="10314"/>
                    <a:pt x="10538" y="7882"/>
                    <a:pt x="11430" y="6437"/>
                  </a:cubicBezTo>
                  <a:cubicBezTo>
                    <a:pt x="12672" y="4414"/>
                    <a:pt x="12459" y="2071"/>
                    <a:pt x="10862" y="758"/>
                  </a:cubicBezTo>
                  <a:cubicBezTo>
                    <a:pt x="10231" y="253"/>
                    <a:pt x="9488" y="1"/>
                    <a:pt x="8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8"/>
            <p:cNvSpPr/>
            <p:nvPr/>
          </p:nvSpPr>
          <p:spPr>
            <a:xfrm>
              <a:off x="2538572" y="2898586"/>
              <a:ext cx="78051" cy="81941"/>
            </a:xfrm>
            <a:custGeom>
              <a:avLst/>
              <a:gdLst/>
              <a:ahLst/>
              <a:cxnLst/>
              <a:rect l="l" t="t" r="r" b="b"/>
              <a:pathLst>
                <a:path w="3551" h="3728" extrusionOk="0">
                  <a:moveTo>
                    <a:pt x="1" y="0"/>
                  </a:moveTo>
                  <a:cubicBezTo>
                    <a:pt x="1" y="1"/>
                    <a:pt x="817" y="781"/>
                    <a:pt x="1456" y="1172"/>
                  </a:cubicBezTo>
                  <a:cubicBezTo>
                    <a:pt x="1976" y="1489"/>
                    <a:pt x="1932" y="1877"/>
                    <a:pt x="1534" y="1877"/>
                  </a:cubicBezTo>
                  <a:cubicBezTo>
                    <a:pt x="1443" y="1877"/>
                    <a:pt x="1334" y="1857"/>
                    <a:pt x="1208" y="1811"/>
                  </a:cubicBezTo>
                  <a:lnTo>
                    <a:pt x="1208" y="1811"/>
                  </a:lnTo>
                  <a:lnTo>
                    <a:pt x="3160" y="3727"/>
                  </a:lnTo>
                  <a:cubicBezTo>
                    <a:pt x="3266" y="3550"/>
                    <a:pt x="2769" y="2308"/>
                    <a:pt x="2450" y="2130"/>
                  </a:cubicBezTo>
                  <a:lnTo>
                    <a:pt x="2450" y="2130"/>
                  </a:lnTo>
                  <a:cubicBezTo>
                    <a:pt x="2468" y="2134"/>
                    <a:pt x="2487" y="2135"/>
                    <a:pt x="2506" y="2135"/>
                  </a:cubicBezTo>
                  <a:cubicBezTo>
                    <a:pt x="2855" y="2135"/>
                    <a:pt x="3315" y="1535"/>
                    <a:pt x="3550" y="1030"/>
                  </a:cubicBezTo>
                  <a:lnTo>
                    <a:pt x="3550" y="1030"/>
                  </a:lnTo>
                  <a:cubicBezTo>
                    <a:pt x="3550" y="1030"/>
                    <a:pt x="3487" y="1035"/>
                    <a:pt x="3371" y="1035"/>
                  </a:cubicBezTo>
                  <a:cubicBezTo>
                    <a:pt x="2891" y="1035"/>
                    <a:pt x="1515" y="9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8"/>
            <p:cNvSpPr/>
            <p:nvPr/>
          </p:nvSpPr>
          <p:spPr>
            <a:xfrm>
              <a:off x="2466808" y="2851000"/>
              <a:ext cx="73347" cy="170081"/>
            </a:xfrm>
            <a:custGeom>
              <a:avLst/>
              <a:gdLst/>
              <a:ahLst/>
              <a:cxnLst/>
              <a:rect l="l" t="t" r="r" b="b"/>
              <a:pathLst>
                <a:path w="3337" h="7738" extrusionOk="0">
                  <a:moveTo>
                    <a:pt x="36" y="0"/>
                  </a:moveTo>
                  <a:cubicBezTo>
                    <a:pt x="36" y="1"/>
                    <a:pt x="781" y="2343"/>
                    <a:pt x="356" y="4934"/>
                  </a:cubicBezTo>
                  <a:cubicBezTo>
                    <a:pt x="143" y="6247"/>
                    <a:pt x="1" y="7489"/>
                    <a:pt x="1669" y="7738"/>
                  </a:cubicBezTo>
                  <a:cubicBezTo>
                    <a:pt x="3337" y="5218"/>
                    <a:pt x="2379" y="266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8"/>
            <p:cNvSpPr/>
            <p:nvPr/>
          </p:nvSpPr>
          <p:spPr>
            <a:xfrm>
              <a:off x="2338269" y="2829152"/>
              <a:ext cx="95020" cy="100405"/>
            </a:xfrm>
            <a:custGeom>
              <a:avLst/>
              <a:gdLst/>
              <a:ahLst/>
              <a:cxnLst/>
              <a:rect l="l" t="t" r="r" b="b"/>
              <a:pathLst>
                <a:path w="4323" h="4568" extrusionOk="0">
                  <a:moveTo>
                    <a:pt x="3861" y="1"/>
                  </a:moveTo>
                  <a:cubicBezTo>
                    <a:pt x="3861" y="1"/>
                    <a:pt x="3293" y="2982"/>
                    <a:pt x="738" y="3550"/>
                  </a:cubicBezTo>
                  <a:cubicBezTo>
                    <a:pt x="1" y="3716"/>
                    <a:pt x="856" y="4567"/>
                    <a:pt x="1928" y="4567"/>
                  </a:cubicBezTo>
                  <a:cubicBezTo>
                    <a:pt x="2456" y="4567"/>
                    <a:pt x="3037" y="4361"/>
                    <a:pt x="3506" y="3763"/>
                  </a:cubicBezTo>
                  <a:cubicBezTo>
                    <a:pt x="4322" y="2663"/>
                    <a:pt x="4145" y="1030"/>
                    <a:pt x="3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8"/>
            <p:cNvSpPr/>
            <p:nvPr/>
          </p:nvSpPr>
          <p:spPr>
            <a:xfrm>
              <a:off x="2359040" y="2957097"/>
              <a:ext cx="75018" cy="55961"/>
            </a:xfrm>
            <a:custGeom>
              <a:avLst/>
              <a:gdLst/>
              <a:ahLst/>
              <a:cxnLst/>
              <a:rect l="l" t="t" r="r" b="b"/>
              <a:pathLst>
                <a:path w="3413" h="2546" extrusionOk="0">
                  <a:moveTo>
                    <a:pt x="1070" y="0"/>
                  </a:moveTo>
                  <a:lnTo>
                    <a:pt x="1070" y="0"/>
                  </a:lnTo>
                  <a:cubicBezTo>
                    <a:pt x="1" y="1444"/>
                    <a:pt x="966" y="2546"/>
                    <a:pt x="1902" y="2546"/>
                  </a:cubicBezTo>
                  <a:cubicBezTo>
                    <a:pt x="2208" y="2546"/>
                    <a:pt x="2511" y="2428"/>
                    <a:pt x="2739" y="2165"/>
                  </a:cubicBezTo>
                  <a:lnTo>
                    <a:pt x="3200" y="1669"/>
                  </a:lnTo>
                  <a:lnTo>
                    <a:pt x="3413" y="923"/>
                  </a:lnTo>
                  <a:lnTo>
                    <a:pt x="3413" y="923"/>
                  </a:lnTo>
                  <a:cubicBezTo>
                    <a:pt x="3230" y="1332"/>
                    <a:pt x="2900" y="1493"/>
                    <a:pt x="2542" y="1493"/>
                  </a:cubicBezTo>
                  <a:cubicBezTo>
                    <a:pt x="1720" y="1493"/>
                    <a:pt x="749" y="643"/>
                    <a:pt x="1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8"/>
            <p:cNvSpPr/>
            <p:nvPr/>
          </p:nvSpPr>
          <p:spPr>
            <a:xfrm>
              <a:off x="2351435" y="2950855"/>
              <a:ext cx="98229" cy="150981"/>
            </a:xfrm>
            <a:custGeom>
              <a:avLst/>
              <a:gdLst/>
              <a:ahLst/>
              <a:cxnLst/>
              <a:rect l="l" t="t" r="r" b="b"/>
              <a:pathLst>
                <a:path w="4469" h="6869" extrusionOk="0">
                  <a:moveTo>
                    <a:pt x="4469" y="0"/>
                  </a:moveTo>
                  <a:lnTo>
                    <a:pt x="4256" y="497"/>
                  </a:lnTo>
                  <a:lnTo>
                    <a:pt x="3972" y="1172"/>
                  </a:lnTo>
                  <a:cubicBezTo>
                    <a:pt x="3972" y="1172"/>
                    <a:pt x="3546" y="1953"/>
                    <a:pt x="3049" y="2840"/>
                  </a:cubicBezTo>
                  <a:cubicBezTo>
                    <a:pt x="2517" y="3727"/>
                    <a:pt x="2126" y="3798"/>
                    <a:pt x="1026" y="4828"/>
                  </a:cubicBezTo>
                  <a:cubicBezTo>
                    <a:pt x="1" y="5786"/>
                    <a:pt x="793" y="6869"/>
                    <a:pt x="1681" y="6869"/>
                  </a:cubicBezTo>
                  <a:cubicBezTo>
                    <a:pt x="1747" y="6869"/>
                    <a:pt x="1812" y="6863"/>
                    <a:pt x="1878" y="6851"/>
                  </a:cubicBezTo>
                  <a:cubicBezTo>
                    <a:pt x="919" y="6176"/>
                    <a:pt x="4078" y="2698"/>
                    <a:pt x="4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8"/>
            <p:cNvSpPr/>
            <p:nvPr/>
          </p:nvSpPr>
          <p:spPr>
            <a:xfrm>
              <a:off x="2272922" y="2948525"/>
              <a:ext cx="97943" cy="90250"/>
            </a:xfrm>
            <a:custGeom>
              <a:avLst/>
              <a:gdLst/>
              <a:ahLst/>
              <a:cxnLst/>
              <a:rect l="l" t="t" r="r" b="b"/>
              <a:pathLst>
                <a:path w="4456" h="4106" extrusionOk="0">
                  <a:moveTo>
                    <a:pt x="3036" y="0"/>
                  </a:moveTo>
                  <a:lnTo>
                    <a:pt x="3036" y="426"/>
                  </a:lnTo>
                  <a:lnTo>
                    <a:pt x="3427" y="1171"/>
                  </a:lnTo>
                  <a:cubicBezTo>
                    <a:pt x="3427" y="1171"/>
                    <a:pt x="3320" y="2059"/>
                    <a:pt x="3001" y="2520"/>
                  </a:cubicBezTo>
                  <a:cubicBezTo>
                    <a:pt x="2756" y="2894"/>
                    <a:pt x="2414" y="3045"/>
                    <a:pt x="2075" y="3045"/>
                  </a:cubicBezTo>
                  <a:cubicBezTo>
                    <a:pt x="1385" y="3045"/>
                    <a:pt x="705" y="2418"/>
                    <a:pt x="871" y="1775"/>
                  </a:cubicBezTo>
                  <a:lnTo>
                    <a:pt x="871" y="1775"/>
                  </a:lnTo>
                  <a:cubicBezTo>
                    <a:pt x="0" y="3130"/>
                    <a:pt x="861" y="4105"/>
                    <a:pt x="1925" y="4105"/>
                  </a:cubicBezTo>
                  <a:cubicBezTo>
                    <a:pt x="2421" y="4105"/>
                    <a:pt x="2962" y="3893"/>
                    <a:pt x="3391" y="3407"/>
                  </a:cubicBezTo>
                  <a:cubicBezTo>
                    <a:pt x="4456" y="2201"/>
                    <a:pt x="3711" y="674"/>
                    <a:pt x="30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8"/>
            <p:cNvSpPr/>
            <p:nvPr/>
          </p:nvSpPr>
          <p:spPr>
            <a:xfrm>
              <a:off x="2233556" y="2808095"/>
              <a:ext cx="244198" cy="269145"/>
            </a:xfrm>
            <a:custGeom>
              <a:avLst/>
              <a:gdLst/>
              <a:ahLst/>
              <a:cxnLst/>
              <a:rect l="l" t="t" r="r" b="b"/>
              <a:pathLst>
                <a:path w="11110" h="12245" extrusionOk="0">
                  <a:moveTo>
                    <a:pt x="9193" y="0"/>
                  </a:moveTo>
                  <a:lnTo>
                    <a:pt x="9299" y="888"/>
                  </a:lnTo>
                  <a:lnTo>
                    <a:pt x="9832" y="959"/>
                  </a:lnTo>
                  <a:cubicBezTo>
                    <a:pt x="10435" y="7418"/>
                    <a:pt x="7809" y="10080"/>
                    <a:pt x="6247" y="11039"/>
                  </a:cubicBezTo>
                  <a:cubicBezTo>
                    <a:pt x="5504" y="11495"/>
                    <a:pt x="4624" y="11782"/>
                    <a:pt x="3761" y="11782"/>
                  </a:cubicBezTo>
                  <a:cubicBezTo>
                    <a:pt x="2810" y="11782"/>
                    <a:pt x="1879" y="11433"/>
                    <a:pt x="1172" y="10577"/>
                  </a:cubicBezTo>
                  <a:cubicBezTo>
                    <a:pt x="675" y="9974"/>
                    <a:pt x="462" y="9228"/>
                    <a:pt x="533" y="8483"/>
                  </a:cubicBezTo>
                  <a:cubicBezTo>
                    <a:pt x="604" y="7738"/>
                    <a:pt x="959" y="7063"/>
                    <a:pt x="1562" y="6566"/>
                  </a:cubicBezTo>
                  <a:cubicBezTo>
                    <a:pt x="1966" y="6240"/>
                    <a:pt x="2465" y="6077"/>
                    <a:pt x="2960" y="6077"/>
                  </a:cubicBezTo>
                  <a:cubicBezTo>
                    <a:pt x="3598" y="6077"/>
                    <a:pt x="4231" y="6347"/>
                    <a:pt x="4650" y="6886"/>
                  </a:cubicBezTo>
                  <a:cubicBezTo>
                    <a:pt x="5253" y="7631"/>
                    <a:pt x="5147" y="8696"/>
                    <a:pt x="4437" y="9335"/>
                  </a:cubicBezTo>
                  <a:lnTo>
                    <a:pt x="4721" y="9690"/>
                  </a:lnTo>
                  <a:cubicBezTo>
                    <a:pt x="5644" y="8909"/>
                    <a:pt x="5786" y="7525"/>
                    <a:pt x="5005" y="6602"/>
                  </a:cubicBezTo>
                  <a:cubicBezTo>
                    <a:pt x="4485" y="5962"/>
                    <a:pt x="3729" y="5627"/>
                    <a:pt x="2958" y="5627"/>
                  </a:cubicBezTo>
                  <a:cubicBezTo>
                    <a:pt x="2360" y="5627"/>
                    <a:pt x="1754" y="5828"/>
                    <a:pt x="1243" y="6247"/>
                  </a:cubicBezTo>
                  <a:cubicBezTo>
                    <a:pt x="1172" y="6318"/>
                    <a:pt x="1101" y="6389"/>
                    <a:pt x="1030" y="6460"/>
                  </a:cubicBezTo>
                  <a:cubicBezTo>
                    <a:pt x="497" y="6992"/>
                    <a:pt x="142" y="7702"/>
                    <a:pt x="71" y="8448"/>
                  </a:cubicBezTo>
                  <a:cubicBezTo>
                    <a:pt x="0" y="9335"/>
                    <a:pt x="249" y="10187"/>
                    <a:pt x="817" y="10861"/>
                  </a:cubicBezTo>
                  <a:cubicBezTo>
                    <a:pt x="1566" y="11773"/>
                    <a:pt x="2639" y="12245"/>
                    <a:pt x="3805" y="12245"/>
                  </a:cubicBezTo>
                  <a:cubicBezTo>
                    <a:pt x="4682" y="12245"/>
                    <a:pt x="5612" y="11978"/>
                    <a:pt x="6495" y="11429"/>
                  </a:cubicBezTo>
                  <a:cubicBezTo>
                    <a:pt x="8128" y="10400"/>
                    <a:pt x="11110" y="6708"/>
                    <a:pt x="10187" y="994"/>
                  </a:cubicBezTo>
                  <a:lnTo>
                    <a:pt x="10045" y="142"/>
                  </a:lnTo>
                  <a:lnTo>
                    <a:pt x="91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8"/>
            <p:cNvSpPr/>
            <p:nvPr/>
          </p:nvSpPr>
          <p:spPr>
            <a:xfrm>
              <a:off x="2526110" y="2911840"/>
              <a:ext cx="81919" cy="78051"/>
            </a:xfrm>
            <a:custGeom>
              <a:avLst/>
              <a:gdLst/>
              <a:ahLst/>
              <a:cxnLst/>
              <a:rect l="l" t="t" r="r" b="b"/>
              <a:pathLst>
                <a:path w="3727" h="3551" extrusionOk="0">
                  <a:moveTo>
                    <a:pt x="0" y="1"/>
                  </a:moveTo>
                  <a:lnTo>
                    <a:pt x="0" y="1"/>
                  </a:lnTo>
                  <a:cubicBezTo>
                    <a:pt x="1171" y="1882"/>
                    <a:pt x="1029" y="3550"/>
                    <a:pt x="1029" y="3550"/>
                  </a:cubicBezTo>
                  <a:cubicBezTo>
                    <a:pt x="1562" y="3302"/>
                    <a:pt x="2201" y="2805"/>
                    <a:pt x="2130" y="2450"/>
                  </a:cubicBezTo>
                  <a:lnTo>
                    <a:pt x="2130" y="2450"/>
                  </a:lnTo>
                  <a:cubicBezTo>
                    <a:pt x="2290" y="2707"/>
                    <a:pt x="3296" y="3139"/>
                    <a:pt x="3642" y="3139"/>
                  </a:cubicBezTo>
                  <a:cubicBezTo>
                    <a:pt x="3678" y="3139"/>
                    <a:pt x="3707" y="3134"/>
                    <a:pt x="3727" y="3124"/>
                  </a:cubicBezTo>
                  <a:lnTo>
                    <a:pt x="1775" y="1208"/>
                  </a:lnTo>
                  <a:lnTo>
                    <a:pt x="1775" y="1208"/>
                  </a:lnTo>
                  <a:cubicBezTo>
                    <a:pt x="1920" y="1581"/>
                    <a:pt x="1822" y="1821"/>
                    <a:pt x="1638" y="1821"/>
                  </a:cubicBezTo>
                  <a:cubicBezTo>
                    <a:pt x="1508" y="1821"/>
                    <a:pt x="1333" y="1700"/>
                    <a:pt x="1171" y="1421"/>
                  </a:cubicBezTo>
                  <a:cubicBezTo>
                    <a:pt x="745" y="782"/>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8"/>
            <p:cNvSpPr/>
            <p:nvPr/>
          </p:nvSpPr>
          <p:spPr>
            <a:xfrm>
              <a:off x="2687597" y="2216943"/>
              <a:ext cx="145903" cy="104361"/>
            </a:xfrm>
            <a:custGeom>
              <a:avLst/>
              <a:gdLst/>
              <a:ahLst/>
              <a:cxnLst/>
              <a:rect l="l" t="t" r="r" b="b"/>
              <a:pathLst>
                <a:path w="6638" h="4748" extrusionOk="0">
                  <a:moveTo>
                    <a:pt x="5551" y="0"/>
                  </a:moveTo>
                  <a:cubicBezTo>
                    <a:pt x="4791" y="0"/>
                    <a:pt x="4241" y="697"/>
                    <a:pt x="3691" y="1447"/>
                  </a:cubicBezTo>
                  <a:cubicBezTo>
                    <a:pt x="2165" y="3612"/>
                    <a:pt x="0" y="4748"/>
                    <a:pt x="0" y="4748"/>
                  </a:cubicBezTo>
                  <a:cubicBezTo>
                    <a:pt x="3514" y="4499"/>
                    <a:pt x="5998" y="3364"/>
                    <a:pt x="6637" y="418"/>
                  </a:cubicBezTo>
                  <a:cubicBezTo>
                    <a:pt x="6228" y="123"/>
                    <a:pt x="5871" y="0"/>
                    <a:pt x="5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8"/>
            <p:cNvSpPr/>
            <p:nvPr/>
          </p:nvSpPr>
          <p:spPr>
            <a:xfrm>
              <a:off x="2640010" y="2190984"/>
              <a:ext cx="57324" cy="113944"/>
            </a:xfrm>
            <a:custGeom>
              <a:avLst/>
              <a:gdLst/>
              <a:ahLst/>
              <a:cxnLst/>
              <a:rect l="l" t="t" r="r" b="b"/>
              <a:pathLst>
                <a:path w="2608" h="5184" extrusionOk="0">
                  <a:moveTo>
                    <a:pt x="612" y="0"/>
                  </a:moveTo>
                  <a:cubicBezTo>
                    <a:pt x="298" y="0"/>
                    <a:pt x="127" y="158"/>
                    <a:pt x="319" y="463"/>
                  </a:cubicBezTo>
                  <a:cubicBezTo>
                    <a:pt x="1739" y="2663"/>
                    <a:pt x="0" y="5183"/>
                    <a:pt x="0" y="5183"/>
                  </a:cubicBezTo>
                  <a:cubicBezTo>
                    <a:pt x="923" y="4651"/>
                    <a:pt x="2236" y="3622"/>
                    <a:pt x="2414" y="2273"/>
                  </a:cubicBezTo>
                  <a:cubicBezTo>
                    <a:pt x="2607" y="724"/>
                    <a:pt x="1283" y="0"/>
                    <a:pt x="6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8"/>
            <p:cNvSpPr/>
            <p:nvPr/>
          </p:nvSpPr>
          <p:spPr>
            <a:xfrm>
              <a:off x="2702411" y="2150893"/>
              <a:ext cx="60511" cy="57302"/>
            </a:xfrm>
            <a:custGeom>
              <a:avLst/>
              <a:gdLst/>
              <a:ahLst/>
              <a:cxnLst/>
              <a:rect l="l" t="t" r="r" b="b"/>
              <a:pathLst>
                <a:path w="2753" h="2607" extrusionOk="0">
                  <a:moveTo>
                    <a:pt x="1445" y="0"/>
                  </a:moveTo>
                  <a:cubicBezTo>
                    <a:pt x="815" y="0"/>
                    <a:pt x="155" y="444"/>
                    <a:pt x="0" y="1577"/>
                  </a:cubicBezTo>
                  <a:cubicBezTo>
                    <a:pt x="109" y="1252"/>
                    <a:pt x="467" y="1102"/>
                    <a:pt x="873" y="1102"/>
                  </a:cubicBezTo>
                  <a:cubicBezTo>
                    <a:pt x="1663" y="1102"/>
                    <a:pt x="2636" y="1668"/>
                    <a:pt x="2307" y="2606"/>
                  </a:cubicBezTo>
                  <a:lnTo>
                    <a:pt x="2662" y="1932"/>
                  </a:lnTo>
                  <a:lnTo>
                    <a:pt x="2698" y="1222"/>
                  </a:lnTo>
                  <a:cubicBezTo>
                    <a:pt x="2753" y="507"/>
                    <a:pt x="2117"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8"/>
            <p:cNvSpPr/>
            <p:nvPr/>
          </p:nvSpPr>
          <p:spPr>
            <a:xfrm>
              <a:off x="2744547" y="2079875"/>
              <a:ext cx="66314" cy="157948"/>
            </a:xfrm>
            <a:custGeom>
              <a:avLst/>
              <a:gdLst/>
              <a:ahLst/>
              <a:cxnLst/>
              <a:rect l="l" t="t" r="r" b="b"/>
              <a:pathLst>
                <a:path w="3017" h="7186" extrusionOk="0">
                  <a:moveTo>
                    <a:pt x="2072" y="1"/>
                  </a:moveTo>
                  <a:cubicBezTo>
                    <a:pt x="1508" y="1"/>
                    <a:pt x="951" y="404"/>
                    <a:pt x="994" y="1330"/>
                  </a:cubicBezTo>
                  <a:cubicBezTo>
                    <a:pt x="1029" y="2856"/>
                    <a:pt x="1313" y="3140"/>
                    <a:pt x="1029" y="4134"/>
                  </a:cubicBezTo>
                  <a:cubicBezTo>
                    <a:pt x="745" y="5163"/>
                    <a:pt x="497" y="6015"/>
                    <a:pt x="497" y="6015"/>
                  </a:cubicBezTo>
                  <a:lnTo>
                    <a:pt x="213" y="6654"/>
                  </a:lnTo>
                  <a:lnTo>
                    <a:pt x="66" y="7095"/>
                  </a:lnTo>
                  <a:lnTo>
                    <a:pt x="66" y="7095"/>
                  </a:lnTo>
                  <a:cubicBezTo>
                    <a:pt x="1611" y="4901"/>
                    <a:pt x="1920" y="473"/>
                    <a:pt x="2957" y="473"/>
                  </a:cubicBezTo>
                  <a:cubicBezTo>
                    <a:pt x="2976" y="473"/>
                    <a:pt x="2997" y="475"/>
                    <a:pt x="3017" y="478"/>
                  </a:cubicBezTo>
                  <a:cubicBezTo>
                    <a:pt x="2807" y="171"/>
                    <a:pt x="2439" y="1"/>
                    <a:pt x="2072" y="1"/>
                  </a:cubicBezTo>
                  <a:close/>
                  <a:moveTo>
                    <a:pt x="66" y="7095"/>
                  </a:moveTo>
                  <a:lnTo>
                    <a:pt x="66" y="7095"/>
                  </a:lnTo>
                  <a:cubicBezTo>
                    <a:pt x="44" y="7126"/>
                    <a:pt x="22" y="7156"/>
                    <a:pt x="0" y="7186"/>
                  </a:cubicBezTo>
                  <a:lnTo>
                    <a:pt x="36" y="7186"/>
                  </a:lnTo>
                  <a:lnTo>
                    <a:pt x="66" y="709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8"/>
            <p:cNvSpPr/>
            <p:nvPr/>
          </p:nvSpPr>
          <p:spPr>
            <a:xfrm>
              <a:off x="2659506" y="2070270"/>
              <a:ext cx="66599" cy="91107"/>
            </a:xfrm>
            <a:custGeom>
              <a:avLst/>
              <a:gdLst/>
              <a:ahLst/>
              <a:cxnLst/>
              <a:rect l="l" t="t" r="r" b="b"/>
              <a:pathLst>
                <a:path w="3030" h="4145" extrusionOk="0">
                  <a:moveTo>
                    <a:pt x="1354" y="0"/>
                  </a:moveTo>
                  <a:cubicBezTo>
                    <a:pt x="772" y="0"/>
                    <a:pt x="206" y="399"/>
                    <a:pt x="0" y="1341"/>
                  </a:cubicBezTo>
                  <a:cubicBezTo>
                    <a:pt x="177" y="1070"/>
                    <a:pt x="490" y="944"/>
                    <a:pt x="821" y="944"/>
                  </a:cubicBezTo>
                  <a:cubicBezTo>
                    <a:pt x="1487" y="944"/>
                    <a:pt x="2225" y="1457"/>
                    <a:pt x="2059" y="2335"/>
                  </a:cubicBezTo>
                  <a:cubicBezTo>
                    <a:pt x="1952" y="2867"/>
                    <a:pt x="1385" y="3612"/>
                    <a:pt x="1385" y="3612"/>
                  </a:cubicBezTo>
                  <a:lnTo>
                    <a:pt x="568" y="3861"/>
                  </a:lnTo>
                  <a:lnTo>
                    <a:pt x="284" y="4145"/>
                  </a:lnTo>
                  <a:cubicBezTo>
                    <a:pt x="1243" y="4145"/>
                    <a:pt x="2840" y="3612"/>
                    <a:pt x="2946" y="1980"/>
                  </a:cubicBezTo>
                  <a:cubicBezTo>
                    <a:pt x="3029" y="795"/>
                    <a:pt x="2176" y="0"/>
                    <a:pt x="1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8"/>
            <p:cNvSpPr/>
            <p:nvPr/>
          </p:nvSpPr>
          <p:spPr>
            <a:xfrm>
              <a:off x="2607238" y="2029080"/>
              <a:ext cx="172433" cy="310951"/>
            </a:xfrm>
            <a:custGeom>
              <a:avLst/>
              <a:gdLst/>
              <a:ahLst/>
              <a:cxnLst/>
              <a:rect l="l" t="t" r="r" b="b"/>
              <a:pathLst>
                <a:path w="7845" h="14147" extrusionOk="0">
                  <a:moveTo>
                    <a:pt x="3371" y="0"/>
                  </a:moveTo>
                  <a:cubicBezTo>
                    <a:pt x="3242" y="0"/>
                    <a:pt x="3113" y="7"/>
                    <a:pt x="2982" y="20"/>
                  </a:cubicBezTo>
                  <a:cubicBezTo>
                    <a:pt x="2094" y="91"/>
                    <a:pt x="1314" y="517"/>
                    <a:pt x="746" y="1192"/>
                  </a:cubicBezTo>
                  <a:cubicBezTo>
                    <a:pt x="284" y="1795"/>
                    <a:pt x="0" y="2505"/>
                    <a:pt x="0" y="3286"/>
                  </a:cubicBezTo>
                  <a:cubicBezTo>
                    <a:pt x="0" y="3392"/>
                    <a:pt x="36" y="3499"/>
                    <a:pt x="36" y="3605"/>
                  </a:cubicBezTo>
                  <a:cubicBezTo>
                    <a:pt x="169" y="5006"/>
                    <a:pt x="1338" y="6031"/>
                    <a:pt x="2686" y="6031"/>
                  </a:cubicBezTo>
                  <a:cubicBezTo>
                    <a:pt x="2772" y="6031"/>
                    <a:pt x="2859" y="6027"/>
                    <a:pt x="2946" y="6019"/>
                  </a:cubicBezTo>
                  <a:cubicBezTo>
                    <a:pt x="4153" y="5912"/>
                    <a:pt x="5040" y="4812"/>
                    <a:pt x="4934" y="3641"/>
                  </a:cubicBezTo>
                  <a:lnTo>
                    <a:pt x="4934" y="3641"/>
                  </a:lnTo>
                  <a:lnTo>
                    <a:pt x="4472" y="3676"/>
                  </a:lnTo>
                  <a:cubicBezTo>
                    <a:pt x="4543" y="4599"/>
                    <a:pt x="3869" y="5451"/>
                    <a:pt x="2911" y="5557"/>
                  </a:cubicBezTo>
                  <a:cubicBezTo>
                    <a:pt x="2845" y="5563"/>
                    <a:pt x="2779" y="5566"/>
                    <a:pt x="2714" y="5566"/>
                  </a:cubicBezTo>
                  <a:cubicBezTo>
                    <a:pt x="1587" y="5566"/>
                    <a:pt x="598" y="4711"/>
                    <a:pt x="497" y="3570"/>
                  </a:cubicBezTo>
                  <a:cubicBezTo>
                    <a:pt x="426" y="2824"/>
                    <a:pt x="639" y="2079"/>
                    <a:pt x="1136" y="1511"/>
                  </a:cubicBezTo>
                  <a:cubicBezTo>
                    <a:pt x="1597" y="908"/>
                    <a:pt x="2272" y="553"/>
                    <a:pt x="3017" y="482"/>
                  </a:cubicBezTo>
                  <a:cubicBezTo>
                    <a:pt x="3141" y="470"/>
                    <a:pt x="3262" y="464"/>
                    <a:pt x="3380" y="464"/>
                  </a:cubicBezTo>
                  <a:cubicBezTo>
                    <a:pt x="5333" y="464"/>
                    <a:pt x="6555" y="2074"/>
                    <a:pt x="6957" y="3747"/>
                  </a:cubicBezTo>
                  <a:cubicBezTo>
                    <a:pt x="7383" y="5522"/>
                    <a:pt x="7383" y="9249"/>
                    <a:pt x="2378" y="13401"/>
                  </a:cubicBezTo>
                  <a:lnTo>
                    <a:pt x="1952" y="13082"/>
                  </a:lnTo>
                  <a:lnTo>
                    <a:pt x="1243" y="13614"/>
                  </a:lnTo>
                  <a:lnTo>
                    <a:pt x="1952" y="14147"/>
                  </a:lnTo>
                  <a:lnTo>
                    <a:pt x="2627" y="13614"/>
                  </a:lnTo>
                  <a:cubicBezTo>
                    <a:pt x="7347" y="10242"/>
                    <a:pt x="7844" y="5522"/>
                    <a:pt x="7383" y="3605"/>
                  </a:cubicBezTo>
                  <a:cubicBezTo>
                    <a:pt x="6884" y="1445"/>
                    <a:pt x="5265" y="0"/>
                    <a:pt x="3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8"/>
            <p:cNvSpPr/>
            <p:nvPr/>
          </p:nvSpPr>
          <p:spPr>
            <a:xfrm>
              <a:off x="2771846" y="2279937"/>
              <a:ext cx="106119" cy="48400"/>
            </a:xfrm>
            <a:custGeom>
              <a:avLst/>
              <a:gdLst/>
              <a:ahLst/>
              <a:cxnLst/>
              <a:rect l="l" t="t" r="r" b="b"/>
              <a:pathLst>
                <a:path w="4828" h="2202" extrusionOk="0">
                  <a:moveTo>
                    <a:pt x="144" y="1773"/>
                  </a:moveTo>
                  <a:cubicBezTo>
                    <a:pt x="53" y="1775"/>
                    <a:pt x="0" y="1775"/>
                    <a:pt x="0" y="1775"/>
                  </a:cubicBezTo>
                  <a:lnTo>
                    <a:pt x="0" y="1811"/>
                  </a:lnTo>
                  <a:cubicBezTo>
                    <a:pt x="49" y="1799"/>
                    <a:pt x="97" y="1786"/>
                    <a:pt x="144" y="1773"/>
                  </a:cubicBezTo>
                  <a:close/>
                  <a:moveTo>
                    <a:pt x="3230" y="1"/>
                  </a:moveTo>
                  <a:cubicBezTo>
                    <a:pt x="3230" y="1"/>
                    <a:pt x="2179" y="1221"/>
                    <a:pt x="144" y="1773"/>
                  </a:cubicBezTo>
                  <a:lnTo>
                    <a:pt x="144" y="1773"/>
                  </a:lnTo>
                  <a:cubicBezTo>
                    <a:pt x="460" y="1766"/>
                    <a:pt x="1231" y="1736"/>
                    <a:pt x="1810" y="1598"/>
                  </a:cubicBezTo>
                  <a:cubicBezTo>
                    <a:pt x="1919" y="1572"/>
                    <a:pt x="2015" y="1560"/>
                    <a:pt x="2099" y="1560"/>
                  </a:cubicBezTo>
                  <a:cubicBezTo>
                    <a:pt x="2590" y="1560"/>
                    <a:pt x="2640" y="1959"/>
                    <a:pt x="2094" y="2201"/>
                  </a:cubicBezTo>
                  <a:lnTo>
                    <a:pt x="4827" y="2201"/>
                  </a:lnTo>
                  <a:cubicBezTo>
                    <a:pt x="4761" y="2002"/>
                    <a:pt x="3703" y="1555"/>
                    <a:pt x="3304" y="1555"/>
                  </a:cubicBezTo>
                  <a:cubicBezTo>
                    <a:pt x="3276" y="1555"/>
                    <a:pt x="3251" y="1558"/>
                    <a:pt x="3230" y="1562"/>
                  </a:cubicBezTo>
                  <a:cubicBezTo>
                    <a:pt x="3514" y="1349"/>
                    <a:pt x="3408" y="568"/>
                    <a:pt x="3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8"/>
            <p:cNvSpPr/>
            <p:nvPr/>
          </p:nvSpPr>
          <p:spPr>
            <a:xfrm>
              <a:off x="2687597" y="2335327"/>
              <a:ext cx="145903" cy="104361"/>
            </a:xfrm>
            <a:custGeom>
              <a:avLst/>
              <a:gdLst/>
              <a:ahLst/>
              <a:cxnLst/>
              <a:rect l="l" t="t" r="r" b="b"/>
              <a:pathLst>
                <a:path w="6638" h="4748" extrusionOk="0">
                  <a:moveTo>
                    <a:pt x="0" y="1"/>
                  </a:moveTo>
                  <a:cubicBezTo>
                    <a:pt x="0" y="1"/>
                    <a:pt x="2165" y="1172"/>
                    <a:pt x="3691" y="3301"/>
                  </a:cubicBezTo>
                  <a:cubicBezTo>
                    <a:pt x="4241" y="4051"/>
                    <a:pt x="4791" y="4748"/>
                    <a:pt x="5551" y="4748"/>
                  </a:cubicBezTo>
                  <a:cubicBezTo>
                    <a:pt x="5871" y="4748"/>
                    <a:pt x="6228" y="4625"/>
                    <a:pt x="6637" y="4331"/>
                  </a:cubicBezTo>
                  <a:cubicBezTo>
                    <a:pt x="5998" y="1385"/>
                    <a:pt x="3514" y="28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8"/>
            <p:cNvSpPr/>
            <p:nvPr/>
          </p:nvSpPr>
          <p:spPr>
            <a:xfrm>
              <a:off x="2640010" y="2352493"/>
              <a:ext cx="57324" cy="113153"/>
            </a:xfrm>
            <a:custGeom>
              <a:avLst/>
              <a:gdLst/>
              <a:ahLst/>
              <a:cxnLst/>
              <a:rect l="l" t="t" r="r" b="b"/>
              <a:pathLst>
                <a:path w="2608" h="5148" extrusionOk="0">
                  <a:moveTo>
                    <a:pt x="0" y="0"/>
                  </a:moveTo>
                  <a:lnTo>
                    <a:pt x="0" y="0"/>
                  </a:lnTo>
                  <a:cubicBezTo>
                    <a:pt x="0" y="1"/>
                    <a:pt x="1739" y="2485"/>
                    <a:pt x="319" y="4686"/>
                  </a:cubicBezTo>
                  <a:cubicBezTo>
                    <a:pt x="127" y="4990"/>
                    <a:pt x="298" y="5148"/>
                    <a:pt x="612" y="5148"/>
                  </a:cubicBezTo>
                  <a:cubicBezTo>
                    <a:pt x="1283" y="5148"/>
                    <a:pt x="2607" y="4424"/>
                    <a:pt x="2414" y="2875"/>
                  </a:cubicBezTo>
                  <a:cubicBezTo>
                    <a:pt x="2236" y="1527"/>
                    <a:pt x="923" y="4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8"/>
            <p:cNvSpPr/>
            <p:nvPr/>
          </p:nvSpPr>
          <p:spPr>
            <a:xfrm>
              <a:off x="2702411" y="2448458"/>
              <a:ext cx="60533" cy="57983"/>
            </a:xfrm>
            <a:custGeom>
              <a:avLst/>
              <a:gdLst/>
              <a:ahLst/>
              <a:cxnLst/>
              <a:rect l="l" t="t" r="r" b="b"/>
              <a:pathLst>
                <a:path w="2754" h="2638" extrusionOk="0">
                  <a:moveTo>
                    <a:pt x="2307" y="0"/>
                  </a:moveTo>
                  <a:lnTo>
                    <a:pt x="2307" y="0"/>
                  </a:lnTo>
                  <a:cubicBezTo>
                    <a:pt x="2639" y="947"/>
                    <a:pt x="1645" y="1514"/>
                    <a:pt x="851" y="1514"/>
                  </a:cubicBezTo>
                  <a:cubicBezTo>
                    <a:pt x="454" y="1514"/>
                    <a:pt x="107" y="1372"/>
                    <a:pt x="0" y="1065"/>
                  </a:cubicBezTo>
                  <a:lnTo>
                    <a:pt x="0" y="1065"/>
                  </a:lnTo>
                  <a:cubicBezTo>
                    <a:pt x="154" y="2192"/>
                    <a:pt x="810" y="2637"/>
                    <a:pt x="1436" y="2637"/>
                  </a:cubicBezTo>
                  <a:cubicBezTo>
                    <a:pt x="2111" y="2637"/>
                    <a:pt x="2753" y="2121"/>
                    <a:pt x="2698" y="1384"/>
                  </a:cubicBezTo>
                  <a:lnTo>
                    <a:pt x="2662" y="674"/>
                  </a:lnTo>
                  <a:lnTo>
                    <a:pt x="2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8"/>
            <p:cNvSpPr/>
            <p:nvPr/>
          </p:nvSpPr>
          <p:spPr>
            <a:xfrm>
              <a:off x="2744547" y="2418807"/>
              <a:ext cx="66314" cy="157948"/>
            </a:xfrm>
            <a:custGeom>
              <a:avLst/>
              <a:gdLst/>
              <a:ahLst/>
              <a:cxnLst/>
              <a:rect l="l" t="t" r="r" b="b"/>
              <a:pathLst>
                <a:path w="3017" h="7186" extrusionOk="0">
                  <a:moveTo>
                    <a:pt x="0" y="0"/>
                  </a:moveTo>
                  <a:cubicBezTo>
                    <a:pt x="21" y="29"/>
                    <a:pt x="42" y="57"/>
                    <a:pt x="63" y="87"/>
                  </a:cubicBezTo>
                  <a:lnTo>
                    <a:pt x="63" y="87"/>
                  </a:lnTo>
                  <a:lnTo>
                    <a:pt x="36" y="0"/>
                  </a:lnTo>
                  <a:close/>
                  <a:moveTo>
                    <a:pt x="63" y="87"/>
                  </a:moveTo>
                  <a:lnTo>
                    <a:pt x="213" y="568"/>
                  </a:lnTo>
                  <a:lnTo>
                    <a:pt x="497" y="1207"/>
                  </a:lnTo>
                  <a:cubicBezTo>
                    <a:pt x="497" y="1207"/>
                    <a:pt x="745" y="2059"/>
                    <a:pt x="1029" y="3053"/>
                  </a:cubicBezTo>
                  <a:cubicBezTo>
                    <a:pt x="1313" y="4047"/>
                    <a:pt x="1029" y="4366"/>
                    <a:pt x="994" y="5857"/>
                  </a:cubicBezTo>
                  <a:cubicBezTo>
                    <a:pt x="951" y="6782"/>
                    <a:pt x="1508" y="7186"/>
                    <a:pt x="2072" y="7186"/>
                  </a:cubicBezTo>
                  <a:cubicBezTo>
                    <a:pt x="2439" y="7186"/>
                    <a:pt x="2807" y="7016"/>
                    <a:pt x="3017" y="6708"/>
                  </a:cubicBezTo>
                  <a:lnTo>
                    <a:pt x="3017" y="6708"/>
                  </a:lnTo>
                  <a:cubicBezTo>
                    <a:pt x="2997" y="6712"/>
                    <a:pt x="2976" y="6713"/>
                    <a:pt x="2957" y="6713"/>
                  </a:cubicBezTo>
                  <a:cubicBezTo>
                    <a:pt x="1919" y="6713"/>
                    <a:pt x="1611" y="2279"/>
                    <a:pt x="63" y="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8"/>
            <p:cNvSpPr/>
            <p:nvPr/>
          </p:nvSpPr>
          <p:spPr>
            <a:xfrm>
              <a:off x="2659506" y="2495253"/>
              <a:ext cx="66599" cy="91129"/>
            </a:xfrm>
            <a:custGeom>
              <a:avLst/>
              <a:gdLst/>
              <a:ahLst/>
              <a:cxnLst/>
              <a:rect l="l" t="t" r="r" b="b"/>
              <a:pathLst>
                <a:path w="3030" h="4146" extrusionOk="0">
                  <a:moveTo>
                    <a:pt x="284" y="1"/>
                  </a:moveTo>
                  <a:lnTo>
                    <a:pt x="568" y="320"/>
                  </a:lnTo>
                  <a:lnTo>
                    <a:pt x="1385" y="533"/>
                  </a:lnTo>
                  <a:cubicBezTo>
                    <a:pt x="1385" y="533"/>
                    <a:pt x="1952" y="1278"/>
                    <a:pt x="2059" y="1811"/>
                  </a:cubicBezTo>
                  <a:cubicBezTo>
                    <a:pt x="2225" y="2689"/>
                    <a:pt x="1487" y="3202"/>
                    <a:pt x="821" y="3202"/>
                  </a:cubicBezTo>
                  <a:cubicBezTo>
                    <a:pt x="490" y="3202"/>
                    <a:pt x="177" y="3075"/>
                    <a:pt x="0" y="2805"/>
                  </a:cubicBezTo>
                  <a:lnTo>
                    <a:pt x="0" y="2805"/>
                  </a:lnTo>
                  <a:cubicBezTo>
                    <a:pt x="206" y="3746"/>
                    <a:pt x="772" y="4145"/>
                    <a:pt x="1354" y="4145"/>
                  </a:cubicBezTo>
                  <a:cubicBezTo>
                    <a:pt x="2176" y="4145"/>
                    <a:pt x="3029" y="3350"/>
                    <a:pt x="2946" y="2166"/>
                  </a:cubicBezTo>
                  <a:cubicBezTo>
                    <a:pt x="2840" y="533"/>
                    <a:pt x="1243"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8"/>
            <p:cNvSpPr/>
            <p:nvPr/>
          </p:nvSpPr>
          <p:spPr>
            <a:xfrm>
              <a:off x="2607238" y="2316600"/>
              <a:ext cx="172433" cy="310973"/>
            </a:xfrm>
            <a:custGeom>
              <a:avLst/>
              <a:gdLst/>
              <a:ahLst/>
              <a:cxnLst/>
              <a:rect l="l" t="t" r="r" b="b"/>
              <a:pathLst>
                <a:path w="7845" h="14148" extrusionOk="0">
                  <a:moveTo>
                    <a:pt x="1952" y="1"/>
                  </a:moveTo>
                  <a:lnTo>
                    <a:pt x="1243" y="533"/>
                  </a:lnTo>
                  <a:lnTo>
                    <a:pt x="1952" y="1066"/>
                  </a:lnTo>
                  <a:lnTo>
                    <a:pt x="2378" y="746"/>
                  </a:lnTo>
                  <a:cubicBezTo>
                    <a:pt x="7383" y="4899"/>
                    <a:pt x="7383" y="8626"/>
                    <a:pt x="6957" y="10436"/>
                  </a:cubicBezTo>
                  <a:cubicBezTo>
                    <a:pt x="6555" y="12075"/>
                    <a:pt x="5333" y="13684"/>
                    <a:pt x="3380" y="13684"/>
                  </a:cubicBezTo>
                  <a:cubicBezTo>
                    <a:pt x="3262" y="13684"/>
                    <a:pt x="3141" y="13678"/>
                    <a:pt x="3017" y="13666"/>
                  </a:cubicBezTo>
                  <a:cubicBezTo>
                    <a:pt x="2272" y="13595"/>
                    <a:pt x="1597" y="13240"/>
                    <a:pt x="1136" y="12636"/>
                  </a:cubicBezTo>
                  <a:cubicBezTo>
                    <a:pt x="639" y="12068"/>
                    <a:pt x="426" y="11323"/>
                    <a:pt x="497" y="10578"/>
                  </a:cubicBezTo>
                  <a:cubicBezTo>
                    <a:pt x="598" y="9437"/>
                    <a:pt x="1587" y="8581"/>
                    <a:pt x="2714" y="8581"/>
                  </a:cubicBezTo>
                  <a:cubicBezTo>
                    <a:pt x="2779" y="8581"/>
                    <a:pt x="2845" y="8584"/>
                    <a:pt x="2911" y="8590"/>
                  </a:cubicBezTo>
                  <a:cubicBezTo>
                    <a:pt x="3869" y="8697"/>
                    <a:pt x="4543" y="9548"/>
                    <a:pt x="4472" y="10471"/>
                  </a:cubicBezTo>
                  <a:lnTo>
                    <a:pt x="4934" y="10542"/>
                  </a:lnTo>
                  <a:cubicBezTo>
                    <a:pt x="5040" y="9335"/>
                    <a:pt x="4153" y="8271"/>
                    <a:pt x="2946" y="8129"/>
                  </a:cubicBezTo>
                  <a:cubicBezTo>
                    <a:pt x="2861" y="8120"/>
                    <a:pt x="2777" y="8116"/>
                    <a:pt x="2693" y="8116"/>
                  </a:cubicBezTo>
                  <a:cubicBezTo>
                    <a:pt x="1342" y="8116"/>
                    <a:pt x="170" y="9172"/>
                    <a:pt x="36" y="10542"/>
                  </a:cubicBezTo>
                  <a:cubicBezTo>
                    <a:pt x="36" y="10649"/>
                    <a:pt x="0" y="10755"/>
                    <a:pt x="0" y="10862"/>
                  </a:cubicBezTo>
                  <a:cubicBezTo>
                    <a:pt x="0" y="11607"/>
                    <a:pt x="284" y="12352"/>
                    <a:pt x="746" y="12956"/>
                  </a:cubicBezTo>
                  <a:cubicBezTo>
                    <a:pt x="1314" y="13630"/>
                    <a:pt x="2094" y="14056"/>
                    <a:pt x="2982" y="14127"/>
                  </a:cubicBezTo>
                  <a:cubicBezTo>
                    <a:pt x="3113" y="14140"/>
                    <a:pt x="3242" y="14147"/>
                    <a:pt x="3371" y="14147"/>
                  </a:cubicBezTo>
                  <a:cubicBezTo>
                    <a:pt x="5265" y="14147"/>
                    <a:pt x="6884" y="12703"/>
                    <a:pt x="7383" y="10542"/>
                  </a:cubicBezTo>
                  <a:cubicBezTo>
                    <a:pt x="7844" y="8626"/>
                    <a:pt x="7347" y="3905"/>
                    <a:pt x="2627" y="533"/>
                  </a:cubicBezTo>
                  <a:lnTo>
                    <a:pt x="1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8"/>
            <p:cNvSpPr/>
            <p:nvPr/>
          </p:nvSpPr>
          <p:spPr>
            <a:xfrm>
              <a:off x="2771846" y="2328315"/>
              <a:ext cx="106119" cy="48378"/>
            </a:xfrm>
            <a:custGeom>
              <a:avLst/>
              <a:gdLst/>
              <a:ahLst/>
              <a:cxnLst/>
              <a:rect l="l" t="t" r="r" b="b"/>
              <a:pathLst>
                <a:path w="4828" h="2201" extrusionOk="0">
                  <a:moveTo>
                    <a:pt x="2094" y="0"/>
                  </a:moveTo>
                  <a:cubicBezTo>
                    <a:pt x="2635" y="271"/>
                    <a:pt x="2591" y="643"/>
                    <a:pt x="2112" y="643"/>
                  </a:cubicBezTo>
                  <a:cubicBezTo>
                    <a:pt x="2026" y="643"/>
                    <a:pt x="1925" y="631"/>
                    <a:pt x="1810" y="604"/>
                  </a:cubicBezTo>
                  <a:cubicBezTo>
                    <a:pt x="1065" y="462"/>
                    <a:pt x="0" y="426"/>
                    <a:pt x="0" y="426"/>
                  </a:cubicBezTo>
                  <a:lnTo>
                    <a:pt x="0" y="426"/>
                  </a:lnTo>
                  <a:cubicBezTo>
                    <a:pt x="2130" y="923"/>
                    <a:pt x="3230" y="2201"/>
                    <a:pt x="3230" y="2201"/>
                  </a:cubicBezTo>
                  <a:cubicBezTo>
                    <a:pt x="3408" y="1668"/>
                    <a:pt x="3514" y="852"/>
                    <a:pt x="3230" y="639"/>
                  </a:cubicBezTo>
                  <a:lnTo>
                    <a:pt x="3230" y="639"/>
                  </a:lnTo>
                  <a:cubicBezTo>
                    <a:pt x="3259" y="649"/>
                    <a:pt x="3294" y="653"/>
                    <a:pt x="3336" y="653"/>
                  </a:cubicBezTo>
                  <a:cubicBezTo>
                    <a:pt x="3756" y="653"/>
                    <a:pt x="4763" y="194"/>
                    <a:pt x="48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8"/>
            <p:cNvSpPr/>
            <p:nvPr/>
          </p:nvSpPr>
          <p:spPr>
            <a:xfrm>
              <a:off x="2466808" y="1635550"/>
              <a:ext cx="73347" cy="170081"/>
            </a:xfrm>
            <a:custGeom>
              <a:avLst/>
              <a:gdLst/>
              <a:ahLst/>
              <a:cxnLst/>
              <a:rect l="l" t="t" r="r" b="b"/>
              <a:pathLst>
                <a:path w="3337" h="7738" extrusionOk="0">
                  <a:moveTo>
                    <a:pt x="1669" y="0"/>
                  </a:moveTo>
                  <a:lnTo>
                    <a:pt x="1669" y="0"/>
                  </a:lnTo>
                  <a:cubicBezTo>
                    <a:pt x="1" y="284"/>
                    <a:pt x="143" y="1491"/>
                    <a:pt x="356" y="2804"/>
                  </a:cubicBezTo>
                  <a:cubicBezTo>
                    <a:pt x="781" y="5395"/>
                    <a:pt x="36" y="7738"/>
                    <a:pt x="36" y="7738"/>
                  </a:cubicBezTo>
                  <a:cubicBezTo>
                    <a:pt x="2379" y="5076"/>
                    <a:pt x="3337" y="2520"/>
                    <a:pt x="1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8"/>
            <p:cNvSpPr/>
            <p:nvPr/>
          </p:nvSpPr>
          <p:spPr>
            <a:xfrm>
              <a:off x="2338269" y="1727074"/>
              <a:ext cx="95020" cy="100405"/>
            </a:xfrm>
            <a:custGeom>
              <a:avLst/>
              <a:gdLst/>
              <a:ahLst/>
              <a:cxnLst/>
              <a:rect l="l" t="t" r="r" b="b"/>
              <a:pathLst>
                <a:path w="4323" h="4568" extrusionOk="0">
                  <a:moveTo>
                    <a:pt x="1928" y="1"/>
                  </a:moveTo>
                  <a:cubicBezTo>
                    <a:pt x="856" y="1"/>
                    <a:pt x="1" y="852"/>
                    <a:pt x="738" y="1018"/>
                  </a:cubicBezTo>
                  <a:cubicBezTo>
                    <a:pt x="3293" y="1586"/>
                    <a:pt x="3861" y="4568"/>
                    <a:pt x="3861" y="4568"/>
                  </a:cubicBezTo>
                  <a:cubicBezTo>
                    <a:pt x="4145" y="3538"/>
                    <a:pt x="4322" y="1906"/>
                    <a:pt x="3506" y="805"/>
                  </a:cubicBezTo>
                  <a:cubicBezTo>
                    <a:pt x="3037" y="208"/>
                    <a:pt x="2456" y="1"/>
                    <a:pt x="1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8"/>
            <p:cNvSpPr/>
            <p:nvPr/>
          </p:nvSpPr>
          <p:spPr>
            <a:xfrm>
              <a:off x="2359040" y="1643572"/>
              <a:ext cx="75018" cy="55961"/>
            </a:xfrm>
            <a:custGeom>
              <a:avLst/>
              <a:gdLst/>
              <a:ahLst/>
              <a:cxnLst/>
              <a:rect l="l" t="t" r="r" b="b"/>
              <a:pathLst>
                <a:path w="3413" h="2546" extrusionOk="0">
                  <a:moveTo>
                    <a:pt x="1902" y="0"/>
                  </a:moveTo>
                  <a:cubicBezTo>
                    <a:pt x="966" y="0"/>
                    <a:pt x="1" y="1102"/>
                    <a:pt x="1070" y="2546"/>
                  </a:cubicBezTo>
                  <a:cubicBezTo>
                    <a:pt x="749" y="1903"/>
                    <a:pt x="1720" y="1053"/>
                    <a:pt x="2542" y="1053"/>
                  </a:cubicBezTo>
                  <a:cubicBezTo>
                    <a:pt x="2900" y="1053"/>
                    <a:pt x="3230" y="1214"/>
                    <a:pt x="3413" y="1623"/>
                  </a:cubicBezTo>
                  <a:lnTo>
                    <a:pt x="3200" y="878"/>
                  </a:lnTo>
                  <a:lnTo>
                    <a:pt x="2739" y="381"/>
                  </a:lnTo>
                  <a:cubicBezTo>
                    <a:pt x="2511" y="118"/>
                    <a:pt x="2208" y="0"/>
                    <a:pt x="1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8"/>
            <p:cNvSpPr/>
            <p:nvPr/>
          </p:nvSpPr>
          <p:spPr>
            <a:xfrm>
              <a:off x="2351435" y="1554795"/>
              <a:ext cx="98229" cy="151772"/>
            </a:xfrm>
            <a:custGeom>
              <a:avLst/>
              <a:gdLst/>
              <a:ahLst/>
              <a:cxnLst/>
              <a:rect l="l" t="t" r="r" b="b"/>
              <a:pathLst>
                <a:path w="4469" h="6905" extrusionOk="0">
                  <a:moveTo>
                    <a:pt x="1682" y="1"/>
                  </a:moveTo>
                  <a:cubicBezTo>
                    <a:pt x="794" y="1"/>
                    <a:pt x="1" y="1085"/>
                    <a:pt x="1026" y="2077"/>
                  </a:cubicBezTo>
                  <a:cubicBezTo>
                    <a:pt x="2126" y="3107"/>
                    <a:pt x="2517" y="3142"/>
                    <a:pt x="3049" y="4029"/>
                  </a:cubicBezTo>
                  <a:cubicBezTo>
                    <a:pt x="3546" y="4917"/>
                    <a:pt x="3972" y="5698"/>
                    <a:pt x="3972" y="5698"/>
                  </a:cubicBezTo>
                  <a:lnTo>
                    <a:pt x="4256" y="6372"/>
                  </a:lnTo>
                  <a:lnTo>
                    <a:pt x="4469" y="6904"/>
                  </a:lnTo>
                  <a:cubicBezTo>
                    <a:pt x="4078" y="4171"/>
                    <a:pt x="919" y="693"/>
                    <a:pt x="1878" y="19"/>
                  </a:cubicBezTo>
                  <a:cubicBezTo>
                    <a:pt x="1812" y="7"/>
                    <a:pt x="1747" y="1"/>
                    <a:pt x="1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8"/>
            <p:cNvSpPr/>
            <p:nvPr/>
          </p:nvSpPr>
          <p:spPr>
            <a:xfrm>
              <a:off x="2272812" y="1618054"/>
              <a:ext cx="98053" cy="90074"/>
            </a:xfrm>
            <a:custGeom>
              <a:avLst/>
              <a:gdLst/>
              <a:ahLst/>
              <a:cxnLst/>
              <a:rect l="l" t="t" r="r" b="b"/>
              <a:pathLst>
                <a:path w="4461" h="4098" extrusionOk="0">
                  <a:moveTo>
                    <a:pt x="1947" y="0"/>
                  </a:moveTo>
                  <a:cubicBezTo>
                    <a:pt x="876" y="0"/>
                    <a:pt x="0" y="996"/>
                    <a:pt x="876" y="2358"/>
                  </a:cubicBezTo>
                  <a:cubicBezTo>
                    <a:pt x="709" y="1690"/>
                    <a:pt x="1393" y="1070"/>
                    <a:pt x="2085" y="1070"/>
                  </a:cubicBezTo>
                  <a:cubicBezTo>
                    <a:pt x="2422" y="1070"/>
                    <a:pt x="2762" y="1217"/>
                    <a:pt x="3006" y="1577"/>
                  </a:cubicBezTo>
                  <a:cubicBezTo>
                    <a:pt x="3325" y="2039"/>
                    <a:pt x="3432" y="2926"/>
                    <a:pt x="3432" y="2926"/>
                  </a:cubicBezTo>
                  <a:lnTo>
                    <a:pt x="3041" y="3671"/>
                  </a:lnTo>
                  <a:lnTo>
                    <a:pt x="3041" y="4097"/>
                  </a:lnTo>
                  <a:cubicBezTo>
                    <a:pt x="3716" y="3423"/>
                    <a:pt x="4461" y="1932"/>
                    <a:pt x="3396" y="690"/>
                  </a:cubicBezTo>
                  <a:cubicBezTo>
                    <a:pt x="2972" y="210"/>
                    <a:pt x="2439" y="0"/>
                    <a:pt x="1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8"/>
            <p:cNvSpPr/>
            <p:nvPr/>
          </p:nvSpPr>
          <p:spPr>
            <a:xfrm>
              <a:off x="2233556" y="1579720"/>
              <a:ext cx="244198" cy="268837"/>
            </a:xfrm>
            <a:custGeom>
              <a:avLst/>
              <a:gdLst/>
              <a:ahLst/>
              <a:cxnLst/>
              <a:rect l="l" t="t" r="r" b="b"/>
              <a:pathLst>
                <a:path w="11110" h="12231" extrusionOk="0">
                  <a:moveTo>
                    <a:pt x="3792" y="0"/>
                  </a:moveTo>
                  <a:cubicBezTo>
                    <a:pt x="2631" y="0"/>
                    <a:pt x="1563" y="461"/>
                    <a:pt x="817" y="1369"/>
                  </a:cubicBezTo>
                  <a:cubicBezTo>
                    <a:pt x="249" y="2044"/>
                    <a:pt x="0" y="2895"/>
                    <a:pt x="71" y="3783"/>
                  </a:cubicBezTo>
                  <a:cubicBezTo>
                    <a:pt x="142" y="4564"/>
                    <a:pt x="497" y="5238"/>
                    <a:pt x="1030" y="5770"/>
                  </a:cubicBezTo>
                  <a:cubicBezTo>
                    <a:pt x="1101" y="5841"/>
                    <a:pt x="1172" y="5948"/>
                    <a:pt x="1243" y="6019"/>
                  </a:cubicBezTo>
                  <a:cubicBezTo>
                    <a:pt x="1748" y="6417"/>
                    <a:pt x="2345" y="6610"/>
                    <a:pt x="2936" y="6610"/>
                  </a:cubicBezTo>
                  <a:cubicBezTo>
                    <a:pt x="3714" y="6610"/>
                    <a:pt x="4480" y="6274"/>
                    <a:pt x="5005" y="5628"/>
                  </a:cubicBezTo>
                  <a:cubicBezTo>
                    <a:pt x="5786" y="4706"/>
                    <a:pt x="5644" y="3321"/>
                    <a:pt x="4721" y="2540"/>
                  </a:cubicBezTo>
                  <a:lnTo>
                    <a:pt x="4437" y="2931"/>
                  </a:lnTo>
                  <a:cubicBezTo>
                    <a:pt x="5147" y="3534"/>
                    <a:pt x="5253" y="4599"/>
                    <a:pt x="4650" y="5344"/>
                  </a:cubicBezTo>
                  <a:cubicBezTo>
                    <a:pt x="4231" y="5883"/>
                    <a:pt x="3598" y="6153"/>
                    <a:pt x="2960" y="6153"/>
                  </a:cubicBezTo>
                  <a:cubicBezTo>
                    <a:pt x="2465" y="6153"/>
                    <a:pt x="1966" y="5990"/>
                    <a:pt x="1562" y="5664"/>
                  </a:cubicBezTo>
                  <a:cubicBezTo>
                    <a:pt x="959" y="5167"/>
                    <a:pt x="604" y="4493"/>
                    <a:pt x="533" y="3747"/>
                  </a:cubicBezTo>
                  <a:cubicBezTo>
                    <a:pt x="462" y="3002"/>
                    <a:pt x="675" y="2257"/>
                    <a:pt x="1172" y="1653"/>
                  </a:cubicBezTo>
                  <a:cubicBezTo>
                    <a:pt x="1879" y="797"/>
                    <a:pt x="2810" y="449"/>
                    <a:pt x="3761" y="449"/>
                  </a:cubicBezTo>
                  <a:cubicBezTo>
                    <a:pt x="4624" y="449"/>
                    <a:pt x="5504" y="736"/>
                    <a:pt x="6247" y="1192"/>
                  </a:cubicBezTo>
                  <a:cubicBezTo>
                    <a:pt x="7809" y="2150"/>
                    <a:pt x="10435" y="4812"/>
                    <a:pt x="9832" y="11272"/>
                  </a:cubicBezTo>
                  <a:lnTo>
                    <a:pt x="9299" y="11343"/>
                  </a:lnTo>
                  <a:lnTo>
                    <a:pt x="9193" y="12230"/>
                  </a:lnTo>
                  <a:lnTo>
                    <a:pt x="10045" y="12088"/>
                  </a:lnTo>
                  <a:lnTo>
                    <a:pt x="10187" y="11236"/>
                  </a:lnTo>
                  <a:cubicBezTo>
                    <a:pt x="11110" y="5522"/>
                    <a:pt x="8128" y="1831"/>
                    <a:pt x="6495" y="801"/>
                  </a:cubicBezTo>
                  <a:cubicBezTo>
                    <a:pt x="5607" y="265"/>
                    <a:pt x="4673" y="0"/>
                    <a:pt x="37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8"/>
            <p:cNvSpPr/>
            <p:nvPr/>
          </p:nvSpPr>
          <p:spPr>
            <a:xfrm>
              <a:off x="2526110" y="1667531"/>
              <a:ext cx="81919" cy="77260"/>
            </a:xfrm>
            <a:custGeom>
              <a:avLst/>
              <a:gdLst/>
              <a:ahLst/>
              <a:cxnLst/>
              <a:rect l="l" t="t" r="r" b="b"/>
              <a:pathLst>
                <a:path w="3727" h="3515" extrusionOk="0">
                  <a:moveTo>
                    <a:pt x="1029" y="1"/>
                  </a:moveTo>
                  <a:cubicBezTo>
                    <a:pt x="1029" y="1"/>
                    <a:pt x="1171" y="1633"/>
                    <a:pt x="0" y="3514"/>
                  </a:cubicBezTo>
                  <a:cubicBezTo>
                    <a:pt x="0" y="3514"/>
                    <a:pt x="745" y="2734"/>
                    <a:pt x="1171" y="2095"/>
                  </a:cubicBezTo>
                  <a:cubicBezTo>
                    <a:pt x="1333" y="1830"/>
                    <a:pt x="1507" y="1712"/>
                    <a:pt x="1638" y="1712"/>
                  </a:cubicBezTo>
                  <a:cubicBezTo>
                    <a:pt x="1822" y="1712"/>
                    <a:pt x="1920" y="1948"/>
                    <a:pt x="1775" y="2343"/>
                  </a:cubicBezTo>
                  <a:lnTo>
                    <a:pt x="3727" y="391"/>
                  </a:lnTo>
                  <a:cubicBezTo>
                    <a:pt x="3707" y="381"/>
                    <a:pt x="3678" y="376"/>
                    <a:pt x="3642" y="376"/>
                  </a:cubicBezTo>
                  <a:cubicBezTo>
                    <a:pt x="3296" y="376"/>
                    <a:pt x="2290" y="812"/>
                    <a:pt x="2130" y="1101"/>
                  </a:cubicBezTo>
                  <a:cubicBezTo>
                    <a:pt x="2201" y="711"/>
                    <a:pt x="1562" y="214"/>
                    <a:pt x="1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8"/>
            <p:cNvSpPr/>
            <p:nvPr/>
          </p:nvSpPr>
          <p:spPr>
            <a:xfrm>
              <a:off x="2477732" y="1761979"/>
              <a:ext cx="170873" cy="54576"/>
            </a:xfrm>
            <a:custGeom>
              <a:avLst/>
              <a:gdLst/>
              <a:ahLst/>
              <a:cxnLst/>
              <a:rect l="l" t="t" r="r" b="b"/>
              <a:pathLst>
                <a:path w="7774" h="2483" extrusionOk="0">
                  <a:moveTo>
                    <a:pt x="5168" y="0"/>
                  </a:moveTo>
                  <a:cubicBezTo>
                    <a:pt x="3487" y="0"/>
                    <a:pt x="1774" y="942"/>
                    <a:pt x="1" y="2483"/>
                  </a:cubicBezTo>
                  <a:lnTo>
                    <a:pt x="36" y="2483"/>
                  </a:lnTo>
                  <a:cubicBezTo>
                    <a:pt x="36" y="2483"/>
                    <a:pt x="1453" y="2032"/>
                    <a:pt x="3302" y="2032"/>
                  </a:cubicBezTo>
                  <a:cubicBezTo>
                    <a:pt x="3830" y="2032"/>
                    <a:pt x="4394" y="2069"/>
                    <a:pt x="4970" y="2163"/>
                  </a:cubicBezTo>
                  <a:cubicBezTo>
                    <a:pt x="5364" y="2229"/>
                    <a:pt x="5755" y="2288"/>
                    <a:pt x="6116" y="2288"/>
                  </a:cubicBezTo>
                  <a:cubicBezTo>
                    <a:pt x="6923" y="2288"/>
                    <a:pt x="7577" y="1992"/>
                    <a:pt x="7773" y="815"/>
                  </a:cubicBezTo>
                  <a:cubicBezTo>
                    <a:pt x="6911" y="256"/>
                    <a:pt x="6044" y="0"/>
                    <a:pt x="5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8"/>
            <p:cNvSpPr/>
            <p:nvPr/>
          </p:nvSpPr>
          <p:spPr>
            <a:xfrm>
              <a:off x="2456675" y="1855789"/>
              <a:ext cx="115659" cy="79678"/>
            </a:xfrm>
            <a:custGeom>
              <a:avLst/>
              <a:gdLst/>
              <a:ahLst/>
              <a:cxnLst/>
              <a:rect l="l" t="t" r="r" b="b"/>
              <a:pathLst>
                <a:path w="5262" h="3625" extrusionOk="0">
                  <a:moveTo>
                    <a:pt x="1672" y="0"/>
                  </a:moveTo>
                  <a:cubicBezTo>
                    <a:pt x="1053" y="0"/>
                    <a:pt x="456" y="108"/>
                    <a:pt x="0" y="238"/>
                  </a:cubicBezTo>
                  <a:cubicBezTo>
                    <a:pt x="0" y="238"/>
                    <a:pt x="2982" y="806"/>
                    <a:pt x="3549" y="3361"/>
                  </a:cubicBezTo>
                  <a:cubicBezTo>
                    <a:pt x="3592" y="3545"/>
                    <a:pt x="3680" y="3625"/>
                    <a:pt x="3787" y="3625"/>
                  </a:cubicBezTo>
                  <a:cubicBezTo>
                    <a:pt x="4303" y="3625"/>
                    <a:pt x="5261" y="1768"/>
                    <a:pt x="3762" y="593"/>
                  </a:cubicBezTo>
                  <a:cubicBezTo>
                    <a:pt x="3166" y="151"/>
                    <a:pt x="2404"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8"/>
            <p:cNvSpPr/>
            <p:nvPr/>
          </p:nvSpPr>
          <p:spPr>
            <a:xfrm>
              <a:off x="2584621" y="1849305"/>
              <a:ext cx="65500" cy="62621"/>
            </a:xfrm>
            <a:custGeom>
              <a:avLst/>
              <a:gdLst/>
              <a:ahLst/>
              <a:cxnLst/>
              <a:rect l="l" t="t" r="r" b="b"/>
              <a:pathLst>
                <a:path w="2980" h="2849" extrusionOk="0">
                  <a:moveTo>
                    <a:pt x="923" y="1"/>
                  </a:moveTo>
                  <a:cubicBezTo>
                    <a:pt x="2145" y="580"/>
                    <a:pt x="1123" y="2442"/>
                    <a:pt x="260" y="2442"/>
                  </a:cubicBezTo>
                  <a:cubicBezTo>
                    <a:pt x="171" y="2442"/>
                    <a:pt x="83" y="2422"/>
                    <a:pt x="0" y="2379"/>
                  </a:cubicBezTo>
                  <a:lnTo>
                    <a:pt x="0" y="2379"/>
                  </a:lnTo>
                  <a:cubicBezTo>
                    <a:pt x="451" y="2713"/>
                    <a:pt x="869" y="2848"/>
                    <a:pt x="1230" y="2848"/>
                  </a:cubicBezTo>
                  <a:cubicBezTo>
                    <a:pt x="2403" y="2848"/>
                    <a:pt x="2979" y="1416"/>
                    <a:pt x="2165" y="710"/>
                  </a:cubicBezTo>
                  <a:lnTo>
                    <a:pt x="1668" y="249"/>
                  </a:lnTo>
                  <a:lnTo>
                    <a:pt x="9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8"/>
            <p:cNvSpPr/>
            <p:nvPr/>
          </p:nvSpPr>
          <p:spPr>
            <a:xfrm>
              <a:off x="2577587" y="1834491"/>
              <a:ext cx="153289" cy="86140"/>
            </a:xfrm>
            <a:custGeom>
              <a:avLst/>
              <a:gdLst/>
              <a:ahLst/>
              <a:cxnLst/>
              <a:rect l="l" t="t" r="r" b="b"/>
              <a:pathLst>
                <a:path w="6974" h="3919" extrusionOk="0">
                  <a:moveTo>
                    <a:pt x="1" y="0"/>
                  </a:moveTo>
                  <a:lnTo>
                    <a:pt x="533" y="213"/>
                  </a:lnTo>
                  <a:lnTo>
                    <a:pt x="1172" y="462"/>
                  </a:lnTo>
                  <a:cubicBezTo>
                    <a:pt x="1172" y="462"/>
                    <a:pt x="1953" y="923"/>
                    <a:pt x="2876" y="1420"/>
                  </a:cubicBezTo>
                  <a:cubicBezTo>
                    <a:pt x="3763" y="1917"/>
                    <a:pt x="3798" y="2343"/>
                    <a:pt x="4828" y="3443"/>
                  </a:cubicBezTo>
                  <a:cubicBezTo>
                    <a:pt x="5145" y="3782"/>
                    <a:pt x="5476" y="3919"/>
                    <a:pt x="5776" y="3919"/>
                  </a:cubicBezTo>
                  <a:cubicBezTo>
                    <a:pt x="6451" y="3919"/>
                    <a:pt x="6973" y="3230"/>
                    <a:pt x="6851" y="2591"/>
                  </a:cubicBezTo>
                  <a:lnTo>
                    <a:pt x="6851" y="2591"/>
                  </a:lnTo>
                  <a:cubicBezTo>
                    <a:pt x="6769" y="2709"/>
                    <a:pt x="6641" y="2761"/>
                    <a:pt x="6473" y="2761"/>
                  </a:cubicBezTo>
                  <a:cubicBezTo>
                    <a:pt x="5328" y="2761"/>
                    <a:pt x="2354" y="3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8"/>
            <p:cNvSpPr/>
            <p:nvPr/>
          </p:nvSpPr>
          <p:spPr>
            <a:xfrm>
              <a:off x="2576026" y="1924609"/>
              <a:ext cx="101943" cy="75281"/>
            </a:xfrm>
            <a:custGeom>
              <a:avLst/>
              <a:gdLst/>
              <a:ahLst/>
              <a:cxnLst/>
              <a:rect l="l" t="t" r="r" b="b"/>
              <a:pathLst>
                <a:path w="4638" h="3425" extrusionOk="0">
                  <a:moveTo>
                    <a:pt x="2014" y="0"/>
                  </a:moveTo>
                  <a:cubicBezTo>
                    <a:pt x="1195" y="0"/>
                    <a:pt x="431" y="474"/>
                    <a:pt x="1" y="905"/>
                  </a:cubicBezTo>
                  <a:lnTo>
                    <a:pt x="427" y="905"/>
                  </a:lnTo>
                  <a:lnTo>
                    <a:pt x="1172" y="514"/>
                  </a:lnTo>
                  <a:cubicBezTo>
                    <a:pt x="1172" y="514"/>
                    <a:pt x="2059" y="621"/>
                    <a:pt x="2521" y="940"/>
                  </a:cubicBezTo>
                  <a:cubicBezTo>
                    <a:pt x="3553" y="1640"/>
                    <a:pt x="2835" y="3089"/>
                    <a:pt x="1922" y="3089"/>
                  </a:cubicBezTo>
                  <a:cubicBezTo>
                    <a:pt x="1862" y="3089"/>
                    <a:pt x="1801" y="3083"/>
                    <a:pt x="1740" y="3070"/>
                  </a:cubicBezTo>
                  <a:lnTo>
                    <a:pt x="1740" y="3070"/>
                  </a:lnTo>
                  <a:cubicBezTo>
                    <a:pt x="2127" y="3318"/>
                    <a:pt x="2484" y="3425"/>
                    <a:pt x="2797" y="3425"/>
                  </a:cubicBezTo>
                  <a:cubicBezTo>
                    <a:pt x="4094" y="3425"/>
                    <a:pt x="4637" y="1607"/>
                    <a:pt x="3408" y="550"/>
                  </a:cubicBezTo>
                  <a:cubicBezTo>
                    <a:pt x="2959" y="152"/>
                    <a:pt x="2477" y="0"/>
                    <a:pt x="2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8"/>
            <p:cNvSpPr/>
            <p:nvPr/>
          </p:nvSpPr>
          <p:spPr>
            <a:xfrm>
              <a:off x="2435596" y="1822643"/>
              <a:ext cx="278531" cy="226658"/>
            </a:xfrm>
            <a:custGeom>
              <a:avLst/>
              <a:gdLst/>
              <a:ahLst/>
              <a:cxnLst/>
              <a:rect l="l" t="t" r="r" b="b"/>
              <a:pathLst>
                <a:path w="12672" h="10312" extrusionOk="0">
                  <a:moveTo>
                    <a:pt x="3156" y="0"/>
                  </a:moveTo>
                  <a:cubicBezTo>
                    <a:pt x="2472" y="0"/>
                    <a:pt x="1751" y="57"/>
                    <a:pt x="995" y="184"/>
                  </a:cubicBezTo>
                  <a:lnTo>
                    <a:pt x="107" y="326"/>
                  </a:lnTo>
                  <a:lnTo>
                    <a:pt x="1" y="1178"/>
                  </a:lnTo>
                  <a:lnTo>
                    <a:pt x="853" y="1072"/>
                  </a:lnTo>
                  <a:lnTo>
                    <a:pt x="924" y="539"/>
                  </a:lnTo>
                  <a:cubicBezTo>
                    <a:pt x="1574" y="479"/>
                    <a:pt x="2185" y="451"/>
                    <a:pt x="2760" y="451"/>
                  </a:cubicBezTo>
                  <a:cubicBezTo>
                    <a:pt x="7928" y="451"/>
                    <a:pt x="10145" y="2719"/>
                    <a:pt x="11039" y="4124"/>
                  </a:cubicBezTo>
                  <a:cubicBezTo>
                    <a:pt x="11997" y="5686"/>
                    <a:pt x="12210" y="7851"/>
                    <a:pt x="10542" y="9199"/>
                  </a:cubicBezTo>
                  <a:cubicBezTo>
                    <a:pt x="10045" y="9634"/>
                    <a:pt x="9413" y="9852"/>
                    <a:pt x="8763" y="9852"/>
                  </a:cubicBezTo>
                  <a:cubicBezTo>
                    <a:pt x="8670" y="9852"/>
                    <a:pt x="8577" y="9847"/>
                    <a:pt x="8484" y="9838"/>
                  </a:cubicBezTo>
                  <a:cubicBezTo>
                    <a:pt x="7738" y="9767"/>
                    <a:pt x="7064" y="9412"/>
                    <a:pt x="6567" y="8809"/>
                  </a:cubicBezTo>
                  <a:cubicBezTo>
                    <a:pt x="5786" y="7886"/>
                    <a:pt x="5928" y="6466"/>
                    <a:pt x="6887" y="5686"/>
                  </a:cubicBezTo>
                  <a:cubicBezTo>
                    <a:pt x="7195" y="5424"/>
                    <a:pt x="7577" y="5295"/>
                    <a:pt x="7960" y="5295"/>
                  </a:cubicBezTo>
                  <a:cubicBezTo>
                    <a:pt x="8459" y="5295"/>
                    <a:pt x="8959" y="5513"/>
                    <a:pt x="9300" y="5934"/>
                  </a:cubicBezTo>
                  <a:lnTo>
                    <a:pt x="9655" y="5650"/>
                  </a:lnTo>
                  <a:cubicBezTo>
                    <a:pt x="9231" y="5125"/>
                    <a:pt x="8600" y="4853"/>
                    <a:pt x="7965" y="4853"/>
                  </a:cubicBezTo>
                  <a:cubicBezTo>
                    <a:pt x="7484" y="4853"/>
                    <a:pt x="7000" y="5009"/>
                    <a:pt x="6603" y="5331"/>
                  </a:cubicBezTo>
                  <a:cubicBezTo>
                    <a:pt x="5431" y="6289"/>
                    <a:pt x="5289" y="7957"/>
                    <a:pt x="6212" y="9093"/>
                  </a:cubicBezTo>
                  <a:cubicBezTo>
                    <a:pt x="6283" y="9199"/>
                    <a:pt x="6354" y="9270"/>
                    <a:pt x="6461" y="9341"/>
                  </a:cubicBezTo>
                  <a:cubicBezTo>
                    <a:pt x="6957" y="9874"/>
                    <a:pt x="7667" y="10229"/>
                    <a:pt x="8448" y="10300"/>
                  </a:cubicBezTo>
                  <a:cubicBezTo>
                    <a:pt x="8543" y="10308"/>
                    <a:pt x="8637" y="10312"/>
                    <a:pt x="8732" y="10312"/>
                  </a:cubicBezTo>
                  <a:cubicBezTo>
                    <a:pt x="9488" y="10312"/>
                    <a:pt x="10231" y="10059"/>
                    <a:pt x="10862" y="9554"/>
                  </a:cubicBezTo>
                  <a:cubicBezTo>
                    <a:pt x="12459" y="8241"/>
                    <a:pt x="12672" y="5899"/>
                    <a:pt x="11430" y="3875"/>
                  </a:cubicBezTo>
                  <a:cubicBezTo>
                    <a:pt x="10537" y="2459"/>
                    <a:pt x="7639" y="0"/>
                    <a:pt x="3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8"/>
            <p:cNvSpPr/>
            <p:nvPr/>
          </p:nvSpPr>
          <p:spPr>
            <a:xfrm>
              <a:off x="2538572" y="1676125"/>
              <a:ext cx="78051" cy="81919"/>
            </a:xfrm>
            <a:custGeom>
              <a:avLst/>
              <a:gdLst/>
              <a:ahLst/>
              <a:cxnLst/>
              <a:rect l="l" t="t" r="r" b="b"/>
              <a:pathLst>
                <a:path w="3551" h="3727" extrusionOk="0">
                  <a:moveTo>
                    <a:pt x="3160" y="0"/>
                  </a:moveTo>
                  <a:lnTo>
                    <a:pt x="1208" y="1952"/>
                  </a:lnTo>
                  <a:cubicBezTo>
                    <a:pt x="1340" y="1903"/>
                    <a:pt x="1455" y="1882"/>
                    <a:pt x="1548" y="1882"/>
                  </a:cubicBezTo>
                  <a:cubicBezTo>
                    <a:pt x="1933" y="1882"/>
                    <a:pt x="1970" y="2242"/>
                    <a:pt x="1456" y="2556"/>
                  </a:cubicBezTo>
                  <a:cubicBezTo>
                    <a:pt x="817" y="2982"/>
                    <a:pt x="1" y="3727"/>
                    <a:pt x="1" y="3727"/>
                  </a:cubicBezTo>
                  <a:cubicBezTo>
                    <a:pt x="1515" y="2784"/>
                    <a:pt x="2891" y="2692"/>
                    <a:pt x="3371" y="2692"/>
                  </a:cubicBezTo>
                  <a:cubicBezTo>
                    <a:pt x="3487" y="2692"/>
                    <a:pt x="3550" y="2698"/>
                    <a:pt x="3550" y="2698"/>
                  </a:cubicBezTo>
                  <a:cubicBezTo>
                    <a:pt x="3315" y="2193"/>
                    <a:pt x="2855" y="1592"/>
                    <a:pt x="2506" y="1592"/>
                  </a:cubicBezTo>
                  <a:cubicBezTo>
                    <a:pt x="2487" y="1592"/>
                    <a:pt x="2468" y="1594"/>
                    <a:pt x="2450" y="1597"/>
                  </a:cubicBezTo>
                  <a:cubicBezTo>
                    <a:pt x="2769" y="1420"/>
                    <a:pt x="3266" y="213"/>
                    <a:pt x="3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5" name="Google Shape;5255;p58"/>
          <p:cNvSpPr/>
          <p:nvPr/>
        </p:nvSpPr>
        <p:spPr>
          <a:xfrm>
            <a:off x="3662277" y="2899784"/>
            <a:ext cx="628200" cy="628200"/>
          </a:xfrm>
          <a:prstGeom prst="ellipse">
            <a:avLst/>
          </a:prstGeom>
          <a:solidFill>
            <a:srgbClr val="FFFFFF">
              <a:alpha val="54660"/>
            </a:srgbClr>
          </a:solid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endParaRPr sz="4800"/>
          </a:p>
        </p:txBody>
      </p:sp>
      <p:grpSp>
        <p:nvGrpSpPr>
          <p:cNvPr id="5256" name="Google Shape;5256;p58"/>
          <p:cNvGrpSpPr/>
          <p:nvPr/>
        </p:nvGrpSpPr>
        <p:grpSpPr>
          <a:xfrm>
            <a:off x="3537993" y="2780533"/>
            <a:ext cx="876950" cy="876765"/>
            <a:chOff x="1032921" y="1406188"/>
            <a:chExt cx="1845045" cy="1845045"/>
          </a:xfrm>
        </p:grpSpPr>
        <p:sp>
          <p:nvSpPr>
            <p:cNvPr id="5257" name="Google Shape;5257;p58"/>
            <p:cNvSpPr/>
            <p:nvPr/>
          </p:nvSpPr>
          <p:spPr>
            <a:xfrm>
              <a:off x="1831784" y="1450654"/>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8"/>
            <p:cNvSpPr/>
            <p:nvPr/>
          </p:nvSpPr>
          <p:spPr>
            <a:xfrm>
              <a:off x="1810485" y="1590667"/>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8"/>
            <p:cNvSpPr/>
            <p:nvPr/>
          </p:nvSpPr>
          <p:spPr>
            <a:xfrm>
              <a:off x="1761865" y="1522353"/>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8"/>
            <p:cNvSpPr/>
            <p:nvPr/>
          </p:nvSpPr>
          <p:spPr>
            <a:xfrm>
              <a:off x="1700915" y="1473271"/>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8"/>
            <p:cNvSpPr/>
            <p:nvPr/>
          </p:nvSpPr>
          <p:spPr>
            <a:xfrm>
              <a:off x="1677880" y="1559763"/>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8"/>
            <p:cNvSpPr/>
            <p:nvPr/>
          </p:nvSpPr>
          <p:spPr>
            <a:xfrm>
              <a:off x="1652361" y="1511187"/>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8"/>
            <p:cNvSpPr/>
            <p:nvPr/>
          </p:nvSpPr>
          <p:spPr>
            <a:xfrm>
              <a:off x="1907461" y="1406188"/>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8"/>
            <p:cNvSpPr/>
            <p:nvPr/>
          </p:nvSpPr>
          <p:spPr>
            <a:xfrm>
              <a:off x="1962850" y="1450654"/>
              <a:ext cx="117044"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8"/>
            <p:cNvSpPr/>
            <p:nvPr/>
          </p:nvSpPr>
          <p:spPr>
            <a:xfrm>
              <a:off x="1979225" y="1590667"/>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8"/>
            <p:cNvSpPr/>
            <p:nvPr/>
          </p:nvSpPr>
          <p:spPr>
            <a:xfrm>
              <a:off x="2075959" y="1522353"/>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8"/>
            <p:cNvSpPr/>
            <p:nvPr/>
          </p:nvSpPr>
          <p:spPr>
            <a:xfrm>
              <a:off x="2046308" y="1473271"/>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8"/>
            <p:cNvSpPr/>
            <p:nvPr/>
          </p:nvSpPr>
          <p:spPr>
            <a:xfrm>
              <a:off x="2122777" y="1559763"/>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8"/>
            <p:cNvSpPr/>
            <p:nvPr/>
          </p:nvSpPr>
          <p:spPr>
            <a:xfrm>
              <a:off x="1944123" y="1511187"/>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8"/>
            <p:cNvSpPr/>
            <p:nvPr/>
          </p:nvSpPr>
          <p:spPr>
            <a:xfrm>
              <a:off x="1955817" y="1406188"/>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8"/>
            <p:cNvSpPr/>
            <p:nvPr/>
          </p:nvSpPr>
          <p:spPr>
            <a:xfrm>
              <a:off x="1263073" y="1761979"/>
              <a:ext cx="170081" cy="54576"/>
            </a:xfrm>
            <a:custGeom>
              <a:avLst/>
              <a:gdLst/>
              <a:ahLst/>
              <a:cxnLst/>
              <a:rect l="l" t="t" r="r" b="b"/>
              <a:pathLst>
                <a:path w="7738" h="2483" extrusionOk="0">
                  <a:moveTo>
                    <a:pt x="2604" y="0"/>
                  </a:moveTo>
                  <a:cubicBezTo>
                    <a:pt x="1730" y="0"/>
                    <a:pt x="863" y="256"/>
                    <a:pt x="0" y="815"/>
                  </a:cubicBezTo>
                  <a:cubicBezTo>
                    <a:pt x="172" y="1992"/>
                    <a:pt x="819" y="2288"/>
                    <a:pt x="1635" y="2288"/>
                  </a:cubicBezTo>
                  <a:cubicBezTo>
                    <a:pt x="2000" y="2288"/>
                    <a:pt x="2399" y="2229"/>
                    <a:pt x="2804" y="2163"/>
                  </a:cubicBezTo>
                  <a:cubicBezTo>
                    <a:pt x="3380" y="2069"/>
                    <a:pt x="3943" y="2032"/>
                    <a:pt x="4472" y="2032"/>
                  </a:cubicBezTo>
                  <a:cubicBezTo>
                    <a:pt x="6321" y="2032"/>
                    <a:pt x="7738" y="2483"/>
                    <a:pt x="7738" y="2483"/>
                  </a:cubicBezTo>
                  <a:cubicBezTo>
                    <a:pt x="5987" y="942"/>
                    <a:pt x="4283"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8"/>
            <p:cNvSpPr/>
            <p:nvPr/>
          </p:nvSpPr>
          <p:spPr>
            <a:xfrm>
              <a:off x="1339344" y="1855789"/>
              <a:ext cx="115659" cy="79678"/>
            </a:xfrm>
            <a:custGeom>
              <a:avLst/>
              <a:gdLst/>
              <a:ahLst/>
              <a:cxnLst/>
              <a:rect l="l" t="t" r="r" b="b"/>
              <a:pathLst>
                <a:path w="5262" h="3625" extrusionOk="0">
                  <a:moveTo>
                    <a:pt x="3563" y="0"/>
                  </a:moveTo>
                  <a:cubicBezTo>
                    <a:pt x="2830" y="0"/>
                    <a:pt x="2076" y="151"/>
                    <a:pt x="1499" y="593"/>
                  </a:cubicBezTo>
                  <a:cubicBezTo>
                    <a:pt x="1" y="1768"/>
                    <a:pt x="959" y="3625"/>
                    <a:pt x="1474" y="3625"/>
                  </a:cubicBezTo>
                  <a:cubicBezTo>
                    <a:pt x="1581" y="3625"/>
                    <a:pt x="1669" y="3545"/>
                    <a:pt x="1712" y="3361"/>
                  </a:cubicBezTo>
                  <a:cubicBezTo>
                    <a:pt x="2245" y="806"/>
                    <a:pt x="5261" y="238"/>
                    <a:pt x="5261" y="238"/>
                  </a:cubicBezTo>
                  <a:cubicBezTo>
                    <a:pt x="4790" y="108"/>
                    <a:pt x="4184" y="0"/>
                    <a:pt x="35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8"/>
            <p:cNvSpPr/>
            <p:nvPr/>
          </p:nvSpPr>
          <p:spPr>
            <a:xfrm>
              <a:off x="1261556" y="1849305"/>
              <a:ext cx="64731" cy="62621"/>
            </a:xfrm>
            <a:custGeom>
              <a:avLst/>
              <a:gdLst/>
              <a:ahLst/>
              <a:cxnLst/>
              <a:rect l="l" t="t" r="r" b="b"/>
              <a:pathLst>
                <a:path w="2945" h="2849" extrusionOk="0">
                  <a:moveTo>
                    <a:pt x="2057" y="1"/>
                  </a:moveTo>
                  <a:lnTo>
                    <a:pt x="1311" y="249"/>
                  </a:lnTo>
                  <a:lnTo>
                    <a:pt x="815" y="710"/>
                  </a:lnTo>
                  <a:cubicBezTo>
                    <a:pt x="0" y="1416"/>
                    <a:pt x="577" y="2848"/>
                    <a:pt x="1734" y="2848"/>
                  </a:cubicBezTo>
                  <a:cubicBezTo>
                    <a:pt x="2090" y="2848"/>
                    <a:pt x="2502" y="2713"/>
                    <a:pt x="2944" y="2379"/>
                  </a:cubicBezTo>
                  <a:lnTo>
                    <a:pt x="2944" y="2379"/>
                  </a:lnTo>
                  <a:cubicBezTo>
                    <a:pt x="2861" y="2422"/>
                    <a:pt x="2774" y="2442"/>
                    <a:pt x="2685" y="2442"/>
                  </a:cubicBezTo>
                  <a:cubicBezTo>
                    <a:pt x="1822" y="2442"/>
                    <a:pt x="802" y="580"/>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8"/>
            <p:cNvSpPr/>
            <p:nvPr/>
          </p:nvSpPr>
          <p:spPr>
            <a:xfrm>
              <a:off x="1180011" y="1834491"/>
              <a:ext cx="153289" cy="86140"/>
            </a:xfrm>
            <a:custGeom>
              <a:avLst/>
              <a:gdLst/>
              <a:ahLst/>
              <a:cxnLst/>
              <a:rect l="l" t="t" r="r" b="b"/>
              <a:pathLst>
                <a:path w="6974" h="3919" extrusionOk="0">
                  <a:moveTo>
                    <a:pt x="6974" y="0"/>
                  </a:moveTo>
                  <a:cubicBezTo>
                    <a:pt x="4621" y="341"/>
                    <a:pt x="1646" y="2761"/>
                    <a:pt x="501" y="2761"/>
                  </a:cubicBezTo>
                  <a:cubicBezTo>
                    <a:pt x="334" y="2761"/>
                    <a:pt x="205" y="2709"/>
                    <a:pt x="123" y="2591"/>
                  </a:cubicBezTo>
                  <a:lnTo>
                    <a:pt x="123" y="2591"/>
                  </a:lnTo>
                  <a:cubicBezTo>
                    <a:pt x="1" y="3230"/>
                    <a:pt x="523" y="3919"/>
                    <a:pt x="1198" y="3919"/>
                  </a:cubicBezTo>
                  <a:cubicBezTo>
                    <a:pt x="1499" y="3919"/>
                    <a:pt x="1829" y="3782"/>
                    <a:pt x="2147" y="3443"/>
                  </a:cubicBezTo>
                  <a:cubicBezTo>
                    <a:pt x="3176" y="2343"/>
                    <a:pt x="3211" y="1917"/>
                    <a:pt x="4134" y="1420"/>
                  </a:cubicBezTo>
                  <a:cubicBezTo>
                    <a:pt x="5021" y="923"/>
                    <a:pt x="5802" y="462"/>
                    <a:pt x="5802" y="462"/>
                  </a:cubicBezTo>
                  <a:lnTo>
                    <a:pt x="6441" y="213"/>
                  </a:lnTo>
                  <a:lnTo>
                    <a:pt x="697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8"/>
            <p:cNvSpPr/>
            <p:nvPr/>
          </p:nvSpPr>
          <p:spPr>
            <a:xfrm>
              <a:off x="1233554" y="1924609"/>
              <a:ext cx="102097" cy="75281"/>
            </a:xfrm>
            <a:custGeom>
              <a:avLst/>
              <a:gdLst/>
              <a:ahLst/>
              <a:cxnLst/>
              <a:rect l="l" t="t" r="r" b="b"/>
              <a:pathLst>
                <a:path w="4645" h="3425" extrusionOk="0">
                  <a:moveTo>
                    <a:pt x="2606" y="0"/>
                  </a:moveTo>
                  <a:cubicBezTo>
                    <a:pt x="2136" y="0"/>
                    <a:pt x="1650" y="152"/>
                    <a:pt x="1201" y="550"/>
                  </a:cubicBezTo>
                  <a:cubicBezTo>
                    <a:pt x="1" y="1607"/>
                    <a:pt x="527" y="3425"/>
                    <a:pt x="1815" y="3425"/>
                  </a:cubicBezTo>
                  <a:cubicBezTo>
                    <a:pt x="2127" y="3425"/>
                    <a:pt x="2483" y="3318"/>
                    <a:pt x="2869" y="3070"/>
                  </a:cubicBezTo>
                  <a:lnTo>
                    <a:pt x="2869" y="3070"/>
                  </a:lnTo>
                  <a:cubicBezTo>
                    <a:pt x="2810" y="3083"/>
                    <a:pt x="2751" y="3089"/>
                    <a:pt x="2693" y="3089"/>
                  </a:cubicBezTo>
                  <a:cubicBezTo>
                    <a:pt x="1805" y="3089"/>
                    <a:pt x="1058" y="1640"/>
                    <a:pt x="2124" y="940"/>
                  </a:cubicBezTo>
                  <a:cubicBezTo>
                    <a:pt x="2550" y="621"/>
                    <a:pt x="3473" y="514"/>
                    <a:pt x="3473" y="514"/>
                  </a:cubicBezTo>
                  <a:lnTo>
                    <a:pt x="4218" y="905"/>
                  </a:lnTo>
                  <a:lnTo>
                    <a:pt x="4644" y="905"/>
                  </a:lnTo>
                  <a:cubicBezTo>
                    <a:pt x="4213" y="474"/>
                    <a:pt x="3436" y="0"/>
                    <a:pt x="2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8"/>
            <p:cNvSpPr/>
            <p:nvPr/>
          </p:nvSpPr>
          <p:spPr>
            <a:xfrm>
              <a:off x="1196759" y="1822643"/>
              <a:ext cx="278531" cy="226658"/>
            </a:xfrm>
            <a:custGeom>
              <a:avLst/>
              <a:gdLst/>
              <a:ahLst/>
              <a:cxnLst/>
              <a:rect l="l" t="t" r="r" b="b"/>
              <a:pathLst>
                <a:path w="12672" h="10312" extrusionOk="0">
                  <a:moveTo>
                    <a:pt x="9552" y="0"/>
                  </a:moveTo>
                  <a:cubicBezTo>
                    <a:pt x="5068" y="0"/>
                    <a:pt x="2171" y="2459"/>
                    <a:pt x="1278" y="3875"/>
                  </a:cubicBezTo>
                  <a:cubicBezTo>
                    <a:pt x="0" y="5899"/>
                    <a:pt x="249" y="8241"/>
                    <a:pt x="1846" y="9554"/>
                  </a:cubicBezTo>
                  <a:cubicBezTo>
                    <a:pt x="2445" y="10059"/>
                    <a:pt x="3185" y="10312"/>
                    <a:pt x="3965" y="10312"/>
                  </a:cubicBezTo>
                  <a:cubicBezTo>
                    <a:pt x="4063" y="10312"/>
                    <a:pt x="4161" y="10308"/>
                    <a:pt x="4259" y="10300"/>
                  </a:cubicBezTo>
                  <a:cubicBezTo>
                    <a:pt x="5005" y="10229"/>
                    <a:pt x="5715" y="9874"/>
                    <a:pt x="6247" y="9341"/>
                  </a:cubicBezTo>
                  <a:cubicBezTo>
                    <a:pt x="6318" y="9270"/>
                    <a:pt x="6389" y="9199"/>
                    <a:pt x="6460" y="9093"/>
                  </a:cubicBezTo>
                  <a:cubicBezTo>
                    <a:pt x="7418" y="7957"/>
                    <a:pt x="7241" y="6289"/>
                    <a:pt x="6105" y="5331"/>
                  </a:cubicBezTo>
                  <a:cubicBezTo>
                    <a:pt x="5707" y="5009"/>
                    <a:pt x="5224" y="4853"/>
                    <a:pt x="4739" y="4853"/>
                  </a:cubicBezTo>
                  <a:cubicBezTo>
                    <a:pt x="4101" y="4853"/>
                    <a:pt x="3461" y="5125"/>
                    <a:pt x="3017" y="5650"/>
                  </a:cubicBezTo>
                  <a:lnTo>
                    <a:pt x="3372" y="5934"/>
                  </a:lnTo>
                  <a:cubicBezTo>
                    <a:pt x="3713" y="5513"/>
                    <a:pt x="4214" y="5295"/>
                    <a:pt x="4719" y="5295"/>
                  </a:cubicBezTo>
                  <a:cubicBezTo>
                    <a:pt x="5107" y="5295"/>
                    <a:pt x="5497" y="5424"/>
                    <a:pt x="5821" y="5686"/>
                  </a:cubicBezTo>
                  <a:cubicBezTo>
                    <a:pt x="6744" y="6466"/>
                    <a:pt x="6886" y="7886"/>
                    <a:pt x="6105" y="8809"/>
                  </a:cubicBezTo>
                  <a:cubicBezTo>
                    <a:pt x="5644" y="9412"/>
                    <a:pt x="4969" y="9767"/>
                    <a:pt x="4188" y="9838"/>
                  </a:cubicBezTo>
                  <a:cubicBezTo>
                    <a:pt x="4095" y="9847"/>
                    <a:pt x="4003" y="9852"/>
                    <a:pt x="3911" y="9852"/>
                  </a:cubicBezTo>
                  <a:cubicBezTo>
                    <a:pt x="3267" y="9852"/>
                    <a:pt x="2658" y="9634"/>
                    <a:pt x="2130" y="9199"/>
                  </a:cubicBezTo>
                  <a:cubicBezTo>
                    <a:pt x="462" y="7851"/>
                    <a:pt x="710" y="5686"/>
                    <a:pt x="1668" y="4124"/>
                  </a:cubicBezTo>
                  <a:cubicBezTo>
                    <a:pt x="2531" y="2719"/>
                    <a:pt x="4744" y="451"/>
                    <a:pt x="9913" y="451"/>
                  </a:cubicBezTo>
                  <a:cubicBezTo>
                    <a:pt x="10487" y="451"/>
                    <a:pt x="11099" y="479"/>
                    <a:pt x="11748" y="539"/>
                  </a:cubicBezTo>
                  <a:lnTo>
                    <a:pt x="11819" y="1072"/>
                  </a:lnTo>
                  <a:lnTo>
                    <a:pt x="12671" y="1178"/>
                  </a:lnTo>
                  <a:lnTo>
                    <a:pt x="12565" y="326"/>
                  </a:lnTo>
                  <a:lnTo>
                    <a:pt x="11677" y="184"/>
                  </a:lnTo>
                  <a:lnTo>
                    <a:pt x="11713" y="184"/>
                  </a:lnTo>
                  <a:cubicBezTo>
                    <a:pt x="10957" y="57"/>
                    <a:pt x="10236" y="0"/>
                    <a:pt x="9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8"/>
            <p:cNvSpPr/>
            <p:nvPr/>
          </p:nvSpPr>
          <p:spPr>
            <a:xfrm>
              <a:off x="1294263" y="1676125"/>
              <a:ext cx="78051" cy="81919"/>
            </a:xfrm>
            <a:custGeom>
              <a:avLst/>
              <a:gdLst/>
              <a:ahLst/>
              <a:cxnLst/>
              <a:rect l="l" t="t" r="r" b="b"/>
              <a:pathLst>
                <a:path w="3551" h="3727" extrusionOk="0">
                  <a:moveTo>
                    <a:pt x="427" y="0"/>
                  </a:moveTo>
                  <a:lnTo>
                    <a:pt x="427" y="0"/>
                  </a:lnTo>
                  <a:cubicBezTo>
                    <a:pt x="320" y="213"/>
                    <a:pt x="817" y="1420"/>
                    <a:pt x="1101" y="1597"/>
                  </a:cubicBezTo>
                  <a:cubicBezTo>
                    <a:pt x="1083" y="1594"/>
                    <a:pt x="1064" y="1592"/>
                    <a:pt x="1045" y="1592"/>
                  </a:cubicBezTo>
                  <a:cubicBezTo>
                    <a:pt x="696" y="1592"/>
                    <a:pt x="237" y="2193"/>
                    <a:pt x="1" y="2698"/>
                  </a:cubicBezTo>
                  <a:cubicBezTo>
                    <a:pt x="1" y="2698"/>
                    <a:pt x="64" y="2692"/>
                    <a:pt x="181" y="2692"/>
                  </a:cubicBezTo>
                  <a:cubicBezTo>
                    <a:pt x="660" y="2692"/>
                    <a:pt x="2036" y="2784"/>
                    <a:pt x="3550" y="3727"/>
                  </a:cubicBezTo>
                  <a:cubicBezTo>
                    <a:pt x="3550" y="3727"/>
                    <a:pt x="2769" y="2982"/>
                    <a:pt x="2095" y="2556"/>
                  </a:cubicBezTo>
                  <a:cubicBezTo>
                    <a:pt x="1581" y="2242"/>
                    <a:pt x="1641" y="1882"/>
                    <a:pt x="2016" y="1882"/>
                  </a:cubicBezTo>
                  <a:cubicBezTo>
                    <a:pt x="2108" y="1882"/>
                    <a:pt x="2218" y="1903"/>
                    <a:pt x="2343" y="1952"/>
                  </a:cubicBezTo>
                  <a:lnTo>
                    <a:pt x="4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8"/>
            <p:cNvSpPr/>
            <p:nvPr/>
          </p:nvSpPr>
          <p:spPr>
            <a:xfrm>
              <a:off x="1371500" y="1635550"/>
              <a:ext cx="72578" cy="170081"/>
            </a:xfrm>
            <a:custGeom>
              <a:avLst/>
              <a:gdLst/>
              <a:ahLst/>
              <a:cxnLst/>
              <a:rect l="l" t="t" r="r" b="b"/>
              <a:pathLst>
                <a:path w="3302" h="7738" extrusionOk="0">
                  <a:moveTo>
                    <a:pt x="1633" y="0"/>
                  </a:moveTo>
                  <a:cubicBezTo>
                    <a:pt x="1" y="2520"/>
                    <a:pt x="959" y="5076"/>
                    <a:pt x="3266" y="7738"/>
                  </a:cubicBezTo>
                  <a:cubicBezTo>
                    <a:pt x="3266" y="7738"/>
                    <a:pt x="2556" y="5395"/>
                    <a:pt x="2982" y="2804"/>
                  </a:cubicBezTo>
                  <a:cubicBezTo>
                    <a:pt x="3195" y="1491"/>
                    <a:pt x="3302" y="284"/>
                    <a:pt x="1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8"/>
            <p:cNvSpPr/>
            <p:nvPr/>
          </p:nvSpPr>
          <p:spPr>
            <a:xfrm>
              <a:off x="1477598" y="1727074"/>
              <a:ext cx="95283" cy="100405"/>
            </a:xfrm>
            <a:custGeom>
              <a:avLst/>
              <a:gdLst/>
              <a:ahLst/>
              <a:cxnLst/>
              <a:rect l="l" t="t" r="r" b="b"/>
              <a:pathLst>
                <a:path w="4335" h="4568" extrusionOk="0">
                  <a:moveTo>
                    <a:pt x="2407" y="1"/>
                  </a:moveTo>
                  <a:cubicBezTo>
                    <a:pt x="1883" y="1"/>
                    <a:pt x="1310" y="208"/>
                    <a:pt x="853" y="805"/>
                  </a:cubicBezTo>
                  <a:cubicBezTo>
                    <a:pt x="1" y="1906"/>
                    <a:pt x="178" y="3538"/>
                    <a:pt x="498" y="4568"/>
                  </a:cubicBezTo>
                  <a:cubicBezTo>
                    <a:pt x="498" y="4568"/>
                    <a:pt x="1030" y="1586"/>
                    <a:pt x="3621" y="1018"/>
                  </a:cubicBezTo>
                  <a:cubicBezTo>
                    <a:pt x="4334" y="852"/>
                    <a:pt x="3471" y="1"/>
                    <a:pt x="2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8"/>
            <p:cNvSpPr/>
            <p:nvPr/>
          </p:nvSpPr>
          <p:spPr>
            <a:xfrm>
              <a:off x="1476829" y="1643572"/>
              <a:ext cx="75787" cy="55961"/>
            </a:xfrm>
            <a:custGeom>
              <a:avLst/>
              <a:gdLst/>
              <a:ahLst/>
              <a:cxnLst/>
              <a:rect l="l" t="t" r="r" b="b"/>
              <a:pathLst>
                <a:path w="3448" h="2546" extrusionOk="0">
                  <a:moveTo>
                    <a:pt x="1547" y="0"/>
                  </a:moveTo>
                  <a:cubicBezTo>
                    <a:pt x="1241" y="0"/>
                    <a:pt x="938" y="118"/>
                    <a:pt x="710" y="381"/>
                  </a:cubicBezTo>
                  <a:lnTo>
                    <a:pt x="213" y="878"/>
                  </a:lnTo>
                  <a:lnTo>
                    <a:pt x="0" y="1623"/>
                  </a:lnTo>
                  <a:cubicBezTo>
                    <a:pt x="194" y="1214"/>
                    <a:pt x="528" y="1053"/>
                    <a:pt x="888" y="1053"/>
                  </a:cubicBezTo>
                  <a:cubicBezTo>
                    <a:pt x="1714" y="1053"/>
                    <a:pt x="2675" y="1903"/>
                    <a:pt x="2378" y="2546"/>
                  </a:cubicBezTo>
                  <a:cubicBezTo>
                    <a:pt x="3448" y="1102"/>
                    <a:pt x="2483" y="0"/>
                    <a:pt x="1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8"/>
            <p:cNvSpPr/>
            <p:nvPr/>
          </p:nvSpPr>
          <p:spPr>
            <a:xfrm>
              <a:off x="1461223" y="1554795"/>
              <a:ext cx="98998" cy="151772"/>
            </a:xfrm>
            <a:custGeom>
              <a:avLst/>
              <a:gdLst/>
              <a:ahLst/>
              <a:cxnLst/>
              <a:rect l="l" t="t" r="r" b="b"/>
              <a:pathLst>
                <a:path w="4504" h="6905" extrusionOk="0">
                  <a:moveTo>
                    <a:pt x="2817" y="1"/>
                  </a:moveTo>
                  <a:cubicBezTo>
                    <a:pt x="2753" y="1"/>
                    <a:pt x="2690" y="7"/>
                    <a:pt x="2627" y="19"/>
                  </a:cubicBezTo>
                  <a:cubicBezTo>
                    <a:pt x="3550" y="693"/>
                    <a:pt x="426" y="4171"/>
                    <a:pt x="0" y="6904"/>
                  </a:cubicBezTo>
                  <a:lnTo>
                    <a:pt x="249" y="6372"/>
                  </a:lnTo>
                  <a:lnTo>
                    <a:pt x="497" y="5698"/>
                  </a:lnTo>
                  <a:cubicBezTo>
                    <a:pt x="497" y="5698"/>
                    <a:pt x="923" y="4917"/>
                    <a:pt x="1456" y="4029"/>
                  </a:cubicBezTo>
                  <a:cubicBezTo>
                    <a:pt x="1953" y="3142"/>
                    <a:pt x="2378" y="3107"/>
                    <a:pt x="3479" y="2077"/>
                  </a:cubicBezTo>
                  <a:cubicBezTo>
                    <a:pt x="4504" y="1085"/>
                    <a:pt x="3680" y="1"/>
                    <a:pt x="2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8"/>
            <p:cNvSpPr/>
            <p:nvPr/>
          </p:nvSpPr>
          <p:spPr>
            <a:xfrm>
              <a:off x="1540021" y="1618054"/>
              <a:ext cx="98844" cy="90074"/>
            </a:xfrm>
            <a:custGeom>
              <a:avLst/>
              <a:gdLst/>
              <a:ahLst/>
              <a:cxnLst/>
              <a:rect l="l" t="t" r="r" b="b"/>
              <a:pathLst>
                <a:path w="4497" h="4098" extrusionOk="0">
                  <a:moveTo>
                    <a:pt x="2534" y="0"/>
                  </a:moveTo>
                  <a:cubicBezTo>
                    <a:pt x="2043" y="0"/>
                    <a:pt x="1514" y="210"/>
                    <a:pt x="1100" y="690"/>
                  </a:cubicBezTo>
                  <a:cubicBezTo>
                    <a:pt x="0" y="1932"/>
                    <a:pt x="781" y="3423"/>
                    <a:pt x="1420" y="4097"/>
                  </a:cubicBezTo>
                  <a:lnTo>
                    <a:pt x="1455" y="3671"/>
                  </a:lnTo>
                  <a:lnTo>
                    <a:pt x="1029" y="2926"/>
                  </a:lnTo>
                  <a:cubicBezTo>
                    <a:pt x="1029" y="2926"/>
                    <a:pt x="1171" y="2039"/>
                    <a:pt x="1491" y="1577"/>
                  </a:cubicBezTo>
                  <a:cubicBezTo>
                    <a:pt x="1735" y="1217"/>
                    <a:pt x="2071" y="1070"/>
                    <a:pt x="2404" y="1070"/>
                  </a:cubicBezTo>
                  <a:cubicBezTo>
                    <a:pt x="3088" y="1070"/>
                    <a:pt x="3764" y="1690"/>
                    <a:pt x="3620" y="2358"/>
                  </a:cubicBezTo>
                  <a:cubicBezTo>
                    <a:pt x="4496" y="996"/>
                    <a:pt x="3604" y="0"/>
                    <a:pt x="2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8"/>
            <p:cNvSpPr/>
            <p:nvPr/>
          </p:nvSpPr>
          <p:spPr>
            <a:xfrm>
              <a:off x="1433132" y="1579720"/>
              <a:ext cx="244989" cy="268837"/>
            </a:xfrm>
            <a:custGeom>
              <a:avLst/>
              <a:gdLst/>
              <a:ahLst/>
              <a:cxnLst/>
              <a:rect l="l" t="t" r="r" b="b"/>
              <a:pathLst>
                <a:path w="11146" h="12231" extrusionOk="0">
                  <a:moveTo>
                    <a:pt x="7338" y="0"/>
                  </a:moveTo>
                  <a:cubicBezTo>
                    <a:pt x="6455" y="0"/>
                    <a:pt x="5523" y="265"/>
                    <a:pt x="4650" y="801"/>
                  </a:cubicBezTo>
                  <a:cubicBezTo>
                    <a:pt x="2982" y="1831"/>
                    <a:pt x="1" y="5522"/>
                    <a:pt x="959" y="11236"/>
                  </a:cubicBezTo>
                  <a:lnTo>
                    <a:pt x="1065" y="12088"/>
                  </a:lnTo>
                  <a:lnTo>
                    <a:pt x="1953" y="12230"/>
                  </a:lnTo>
                  <a:lnTo>
                    <a:pt x="1811" y="11343"/>
                  </a:lnTo>
                  <a:lnTo>
                    <a:pt x="1278" y="11272"/>
                  </a:lnTo>
                  <a:cubicBezTo>
                    <a:pt x="711" y="4812"/>
                    <a:pt x="3337" y="2150"/>
                    <a:pt x="4899" y="1192"/>
                  </a:cubicBezTo>
                  <a:cubicBezTo>
                    <a:pt x="5625" y="736"/>
                    <a:pt x="6504" y="449"/>
                    <a:pt x="7371" y="449"/>
                  </a:cubicBezTo>
                  <a:cubicBezTo>
                    <a:pt x="8326" y="449"/>
                    <a:pt x="9267" y="797"/>
                    <a:pt x="9974" y="1653"/>
                  </a:cubicBezTo>
                  <a:cubicBezTo>
                    <a:pt x="10436" y="2257"/>
                    <a:pt x="10684" y="3002"/>
                    <a:pt x="10613" y="3747"/>
                  </a:cubicBezTo>
                  <a:cubicBezTo>
                    <a:pt x="10542" y="4493"/>
                    <a:pt x="10152" y="5167"/>
                    <a:pt x="9584" y="5664"/>
                  </a:cubicBezTo>
                  <a:cubicBezTo>
                    <a:pt x="9164" y="5990"/>
                    <a:pt x="8664" y="6153"/>
                    <a:pt x="8168" y="6153"/>
                  </a:cubicBezTo>
                  <a:cubicBezTo>
                    <a:pt x="7530" y="6153"/>
                    <a:pt x="6900" y="5883"/>
                    <a:pt x="6460" y="5344"/>
                  </a:cubicBezTo>
                  <a:cubicBezTo>
                    <a:pt x="5857" y="4599"/>
                    <a:pt x="5963" y="3534"/>
                    <a:pt x="6709" y="2931"/>
                  </a:cubicBezTo>
                  <a:lnTo>
                    <a:pt x="6425" y="2540"/>
                  </a:lnTo>
                  <a:cubicBezTo>
                    <a:pt x="5467" y="3321"/>
                    <a:pt x="5360" y="4706"/>
                    <a:pt x="6105" y="5628"/>
                  </a:cubicBezTo>
                  <a:cubicBezTo>
                    <a:pt x="6630" y="6274"/>
                    <a:pt x="7407" y="6610"/>
                    <a:pt x="8189" y="6610"/>
                  </a:cubicBezTo>
                  <a:cubicBezTo>
                    <a:pt x="8782" y="6610"/>
                    <a:pt x="9378" y="6417"/>
                    <a:pt x="9868" y="6019"/>
                  </a:cubicBezTo>
                  <a:cubicBezTo>
                    <a:pt x="9939" y="5948"/>
                    <a:pt x="10045" y="5841"/>
                    <a:pt x="10116" y="5770"/>
                  </a:cubicBezTo>
                  <a:cubicBezTo>
                    <a:pt x="10648" y="5238"/>
                    <a:pt x="10968" y="4564"/>
                    <a:pt x="11039" y="3783"/>
                  </a:cubicBezTo>
                  <a:cubicBezTo>
                    <a:pt x="11145" y="2895"/>
                    <a:pt x="10861" y="2044"/>
                    <a:pt x="10329" y="1369"/>
                  </a:cubicBezTo>
                  <a:cubicBezTo>
                    <a:pt x="9582" y="461"/>
                    <a:pt x="8503" y="0"/>
                    <a:pt x="7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8"/>
            <p:cNvSpPr/>
            <p:nvPr/>
          </p:nvSpPr>
          <p:spPr>
            <a:xfrm>
              <a:off x="1303626" y="1667531"/>
              <a:ext cx="81172" cy="77260"/>
            </a:xfrm>
            <a:custGeom>
              <a:avLst/>
              <a:gdLst/>
              <a:ahLst/>
              <a:cxnLst/>
              <a:rect l="l" t="t" r="r" b="b"/>
              <a:pathLst>
                <a:path w="3693" h="3515" extrusionOk="0">
                  <a:moveTo>
                    <a:pt x="2698" y="1"/>
                  </a:moveTo>
                  <a:lnTo>
                    <a:pt x="2698" y="1"/>
                  </a:lnTo>
                  <a:cubicBezTo>
                    <a:pt x="2166" y="214"/>
                    <a:pt x="1527" y="711"/>
                    <a:pt x="1563" y="1101"/>
                  </a:cubicBezTo>
                  <a:cubicBezTo>
                    <a:pt x="1402" y="812"/>
                    <a:pt x="396" y="376"/>
                    <a:pt x="76" y="376"/>
                  </a:cubicBezTo>
                  <a:cubicBezTo>
                    <a:pt x="43" y="376"/>
                    <a:pt x="18" y="381"/>
                    <a:pt x="1" y="391"/>
                  </a:cubicBezTo>
                  <a:lnTo>
                    <a:pt x="1917" y="2343"/>
                  </a:lnTo>
                  <a:cubicBezTo>
                    <a:pt x="1772" y="1948"/>
                    <a:pt x="1870" y="1712"/>
                    <a:pt x="2062" y="1712"/>
                  </a:cubicBezTo>
                  <a:cubicBezTo>
                    <a:pt x="2197" y="1712"/>
                    <a:pt x="2380" y="1830"/>
                    <a:pt x="2556" y="2095"/>
                  </a:cubicBezTo>
                  <a:cubicBezTo>
                    <a:pt x="2947" y="2734"/>
                    <a:pt x="3692" y="3514"/>
                    <a:pt x="3692" y="3514"/>
                  </a:cubicBezTo>
                  <a:cubicBezTo>
                    <a:pt x="2556" y="1633"/>
                    <a:pt x="2698" y="1"/>
                    <a:pt x="2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8"/>
            <p:cNvSpPr/>
            <p:nvPr/>
          </p:nvSpPr>
          <p:spPr>
            <a:xfrm>
              <a:off x="1078177" y="2335327"/>
              <a:ext cx="145903" cy="104361"/>
            </a:xfrm>
            <a:custGeom>
              <a:avLst/>
              <a:gdLst/>
              <a:ahLst/>
              <a:cxnLst/>
              <a:rect l="l" t="t" r="r" b="b"/>
              <a:pathLst>
                <a:path w="6638" h="4748" extrusionOk="0">
                  <a:moveTo>
                    <a:pt x="6638" y="1"/>
                  </a:moveTo>
                  <a:lnTo>
                    <a:pt x="6638" y="1"/>
                  </a:lnTo>
                  <a:cubicBezTo>
                    <a:pt x="3088" y="285"/>
                    <a:pt x="604" y="1385"/>
                    <a:pt x="0" y="4331"/>
                  </a:cubicBezTo>
                  <a:cubicBezTo>
                    <a:pt x="410" y="4625"/>
                    <a:pt x="767" y="4748"/>
                    <a:pt x="1086" y="4748"/>
                  </a:cubicBezTo>
                  <a:cubicBezTo>
                    <a:pt x="1844" y="4748"/>
                    <a:pt x="2386" y="4051"/>
                    <a:pt x="2911" y="3301"/>
                  </a:cubicBezTo>
                  <a:cubicBezTo>
                    <a:pt x="4437" y="1172"/>
                    <a:pt x="6638" y="1"/>
                    <a:pt x="6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8"/>
            <p:cNvSpPr/>
            <p:nvPr/>
          </p:nvSpPr>
          <p:spPr>
            <a:xfrm>
              <a:off x="1213816" y="2352493"/>
              <a:ext cx="57851" cy="113153"/>
            </a:xfrm>
            <a:custGeom>
              <a:avLst/>
              <a:gdLst/>
              <a:ahLst/>
              <a:cxnLst/>
              <a:rect l="l" t="t" r="r" b="b"/>
              <a:pathLst>
                <a:path w="2632" h="5148" extrusionOk="0">
                  <a:moveTo>
                    <a:pt x="2632" y="0"/>
                  </a:moveTo>
                  <a:lnTo>
                    <a:pt x="2632" y="0"/>
                  </a:lnTo>
                  <a:cubicBezTo>
                    <a:pt x="1673" y="497"/>
                    <a:pt x="360" y="1527"/>
                    <a:pt x="218" y="2875"/>
                  </a:cubicBezTo>
                  <a:cubicBezTo>
                    <a:pt x="0" y="4424"/>
                    <a:pt x="1334" y="5148"/>
                    <a:pt x="2013" y="5148"/>
                  </a:cubicBezTo>
                  <a:cubicBezTo>
                    <a:pt x="2330" y="5148"/>
                    <a:pt x="2504" y="4990"/>
                    <a:pt x="2312" y="4686"/>
                  </a:cubicBezTo>
                  <a:cubicBezTo>
                    <a:pt x="893" y="2485"/>
                    <a:pt x="2632" y="1"/>
                    <a:pt x="2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8"/>
            <p:cNvSpPr/>
            <p:nvPr/>
          </p:nvSpPr>
          <p:spPr>
            <a:xfrm>
              <a:off x="1148359" y="2448458"/>
              <a:ext cx="60907" cy="57983"/>
            </a:xfrm>
            <a:custGeom>
              <a:avLst/>
              <a:gdLst/>
              <a:ahLst/>
              <a:cxnLst/>
              <a:rect l="l" t="t" r="r" b="b"/>
              <a:pathLst>
                <a:path w="2771" h="2638" extrusionOk="0">
                  <a:moveTo>
                    <a:pt x="463" y="0"/>
                  </a:moveTo>
                  <a:lnTo>
                    <a:pt x="73" y="674"/>
                  </a:lnTo>
                  <a:lnTo>
                    <a:pt x="37" y="1384"/>
                  </a:lnTo>
                  <a:cubicBezTo>
                    <a:pt x="0" y="2121"/>
                    <a:pt x="642" y="2637"/>
                    <a:pt x="1317" y="2637"/>
                  </a:cubicBezTo>
                  <a:cubicBezTo>
                    <a:pt x="1943" y="2637"/>
                    <a:pt x="2599" y="2192"/>
                    <a:pt x="2770" y="1065"/>
                  </a:cubicBezTo>
                  <a:lnTo>
                    <a:pt x="2770" y="1065"/>
                  </a:lnTo>
                  <a:cubicBezTo>
                    <a:pt x="2664" y="1372"/>
                    <a:pt x="2313" y="1514"/>
                    <a:pt x="1912" y="1514"/>
                  </a:cubicBezTo>
                  <a:cubicBezTo>
                    <a:pt x="1110" y="1514"/>
                    <a:pt x="108" y="947"/>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8"/>
            <p:cNvSpPr/>
            <p:nvPr/>
          </p:nvSpPr>
          <p:spPr>
            <a:xfrm>
              <a:off x="1100025" y="2418807"/>
              <a:ext cx="66336" cy="157948"/>
            </a:xfrm>
            <a:custGeom>
              <a:avLst/>
              <a:gdLst/>
              <a:ahLst/>
              <a:cxnLst/>
              <a:rect l="l" t="t" r="r" b="b"/>
              <a:pathLst>
                <a:path w="3018" h="7186" extrusionOk="0">
                  <a:moveTo>
                    <a:pt x="3017" y="0"/>
                  </a:moveTo>
                  <a:lnTo>
                    <a:pt x="3017" y="0"/>
                  </a:lnTo>
                  <a:cubicBezTo>
                    <a:pt x="1415" y="2160"/>
                    <a:pt x="1146" y="6713"/>
                    <a:pt x="62" y="6713"/>
                  </a:cubicBezTo>
                  <a:cubicBezTo>
                    <a:pt x="42" y="6713"/>
                    <a:pt x="21" y="6712"/>
                    <a:pt x="0" y="6708"/>
                  </a:cubicBezTo>
                  <a:lnTo>
                    <a:pt x="0" y="6708"/>
                  </a:lnTo>
                  <a:cubicBezTo>
                    <a:pt x="210" y="7016"/>
                    <a:pt x="579" y="7186"/>
                    <a:pt x="945" y="7186"/>
                  </a:cubicBezTo>
                  <a:cubicBezTo>
                    <a:pt x="1509" y="7186"/>
                    <a:pt x="2066" y="6782"/>
                    <a:pt x="2023" y="5857"/>
                  </a:cubicBezTo>
                  <a:cubicBezTo>
                    <a:pt x="1988" y="4366"/>
                    <a:pt x="1739" y="4047"/>
                    <a:pt x="1988" y="3053"/>
                  </a:cubicBezTo>
                  <a:cubicBezTo>
                    <a:pt x="2272" y="2059"/>
                    <a:pt x="2520" y="1207"/>
                    <a:pt x="2520" y="1207"/>
                  </a:cubicBezTo>
                  <a:lnTo>
                    <a:pt x="2804" y="568"/>
                  </a:lnTo>
                  <a:lnTo>
                    <a:pt x="30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8"/>
            <p:cNvSpPr/>
            <p:nvPr/>
          </p:nvSpPr>
          <p:spPr>
            <a:xfrm>
              <a:off x="1184780" y="2495253"/>
              <a:ext cx="67391" cy="91129"/>
            </a:xfrm>
            <a:custGeom>
              <a:avLst/>
              <a:gdLst/>
              <a:ahLst/>
              <a:cxnLst/>
              <a:rect l="l" t="t" r="r" b="b"/>
              <a:pathLst>
                <a:path w="3066" h="4146" extrusionOk="0">
                  <a:moveTo>
                    <a:pt x="2746" y="1"/>
                  </a:moveTo>
                  <a:cubicBezTo>
                    <a:pt x="1823" y="1"/>
                    <a:pt x="190" y="533"/>
                    <a:pt x="84" y="2166"/>
                  </a:cubicBezTo>
                  <a:cubicBezTo>
                    <a:pt x="1" y="3350"/>
                    <a:pt x="854" y="4145"/>
                    <a:pt x="1683" y="4145"/>
                  </a:cubicBezTo>
                  <a:cubicBezTo>
                    <a:pt x="2270" y="4145"/>
                    <a:pt x="2845" y="3746"/>
                    <a:pt x="3065" y="2805"/>
                  </a:cubicBezTo>
                  <a:lnTo>
                    <a:pt x="3065" y="2805"/>
                  </a:lnTo>
                  <a:cubicBezTo>
                    <a:pt x="2889" y="3075"/>
                    <a:pt x="2576" y="3202"/>
                    <a:pt x="2245" y="3202"/>
                  </a:cubicBezTo>
                  <a:cubicBezTo>
                    <a:pt x="1578" y="3202"/>
                    <a:pt x="841" y="2689"/>
                    <a:pt x="1007" y="1811"/>
                  </a:cubicBezTo>
                  <a:cubicBezTo>
                    <a:pt x="1113" y="1278"/>
                    <a:pt x="1646" y="533"/>
                    <a:pt x="1646" y="533"/>
                  </a:cubicBezTo>
                  <a:lnTo>
                    <a:pt x="2462" y="320"/>
                  </a:lnTo>
                  <a:lnTo>
                    <a:pt x="27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8"/>
            <p:cNvSpPr/>
            <p:nvPr/>
          </p:nvSpPr>
          <p:spPr>
            <a:xfrm>
              <a:off x="1132006" y="2316600"/>
              <a:ext cx="171642" cy="310973"/>
            </a:xfrm>
            <a:custGeom>
              <a:avLst/>
              <a:gdLst/>
              <a:ahLst/>
              <a:cxnLst/>
              <a:rect l="l" t="t" r="r" b="b"/>
              <a:pathLst>
                <a:path w="7809" h="14148" extrusionOk="0">
                  <a:moveTo>
                    <a:pt x="5892" y="1"/>
                  </a:moveTo>
                  <a:lnTo>
                    <a:pt x="5182" y="533"/>
                  </a:lnTo>
                  <a:cubicBezTo>
                    <a:pt x="497" y="3905"/>
                    <a:pt x="0" y="8626"/>
                    <a:pt x="426" y="10542"/>
                  </a:cubicBezTo>
                  <a:cubicBezTo>
                    <a:pt x="925" y="12703"/>
                    <a:pt x="2575" y="14147"/>
                    <a:pt x="4473" y="14147"/>
                  </a:cubicBezTo>
                  <a:cubicBezTo>
                    <a:pt x="4602" y="14147"/>
                    <a:pt x="4732" y="14140"/>
                    <a:pt x="4863" y="14127"/>
                  </a:cubicBezTo>
                  <a:cubicBezTo>
                    <a:pt x="5715" y="14056"/>
                    <a:pt x="6496" y="13630"/>
                    <a:pt x="7063" y="12956"/>
                  </a:cubicBezTo>
                  <a:cubicBezTo>
                    <a:pt x="7560" y="12352"/>
                    <a:pt x="7809" y="11607"/>
                    <a:pt x="7809" y="10862"/>
                  </a:cubicBezTo>
                  <a:cubicBezTo>
                    <a:pt x="7809" y="10755"/>
                    <a:pt x="7809" y="10649"/>
                    <a:pt x="7809" y="10542"/>
                  </a:cubicBezTo>
                  <a:cubicBezTo>
                    <a:pt x="7675" y="9172"/>
                    <a:pt x="6503" y="8116"/>
                    <a:pt x="5122" y="8116"/>
                  </a:cubicBezTo>
                  <a:cubicBezTo>
                    <a:pt x="5036" y="8116"/>
                    <a:pt x="4950" y="8120"/>
                    <a:pt x="4863" y="8129"/>
                  </a:cubicBezTo>
                  <a:cubicBezTo>
                    <a:pt x="3692" y="8271"/>
                    <a:pt x="2804" y="9335"/>
                    <a:pt x="2911" y="10542"/>
                  </a:cubicBezTo>
                  <a:lnTo>
                    <a:pt x="3372" y="10471"/>
                  </a:lnTo>
                  <a:cubicBezTo>
                    <a:pt x="3266" y="9548"/>
                    <a:pt x="3976" y="8697"/>
                    <a:pt x="4934" y="8590"/>
                  </a:cubicBezTo>
                  <a:cubicBezTo>
                    <a:pt x="5000" y="8584"/>
                    <a:pt x="5065" y="8581"/>
                    <a:pt x="5130" y="8581"/>
                  </a:cubicBezTo>
                  <a:cubicBezTo>
                    <a:pt x="6254" y="8581"/>
                    <a:pt x="7213" y="9437"/>
                    <a:pt x="7347" y="10578"/>
                  </a:cubicBezTo>
                  <a:cubicBezTo>
                    <a:pt x="7418" y="11323"/>
                    <a:pt x="7205" y="12068"/>
                    <a:pt x="6709" y="12636"/>
                  </a:cubicBezTo>
                  <a:cubicBezTo>
                    <a:pt x="6247" y="13240"/>
                    <a:pt x="5537" y="13595"/>
                    <a:pt x="4792" y="13666"/>
                  </a:cubicBezTo>
                  <a:cubicBezTo>
                    <a:pt x="4670" y="13678"/>
                    <a:pt x="4551" y="13684"/>
                    <a:pt x="4434" y="13684"/>
                  </a:cubicBezTo>
                  <a:cubicBezTo>
                    <a:pt x="2507" y="13684"/>
                    <a:pt x="1256" y="12075"/>
                    <a:pt x="888" y="10436"/>
                  </a:cubicBezTo>
                  <a:cubicBezTo>
                    <a:pt x="462" y="8626"/>
                    <a:pt x="462" y="4899"/>
                    <a:pt x="5466" y="746"/>
                  </a:cubicBezTo>
                  <a:lnTo>
                    <a:pt x="5892" y="1066"/>
                  </a:lnTo>
                  <a:lnTo>
                    <a:pt x="6567" y="533"/>
                  </a:lnTo>
                  <a:lnTo>
                    <a:pt x="58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8"/>
            <p:cNvSpPr/>
            <p:nvPr/>
          </p:nvSpPr>
          <p:spPr>
            <a:xfrm>
              <a:off x="1032921" y="2328315"/>
              <a:ext cx="106911" cy="48378"/>
            </a:xfrm>
            <a:custGeom>
              <a:avLst/>
              <a:gdLst/>
              <a:ahLst/>
              <a:cxnLst/>
              <a:rect l="l" t="t" r="r" b="b"/>
              <a:pathLst>
                <a:path w="4864" h="2201" extrusionOk="0">
                  <a:moveTo>
                    <a:pt x="1" y="0"/>
                  </a:moveTo>
                  <a:cubicBezTo>
                    <a:pt x="65" y="194"/>
                    <a:pt x="1072" y="653"/>
                    <a:pt x="1519" y="653"/>
                  </a:cubicBezTo>
                  <a:cubicBezTo>
                    <a:pt x="1563" y="653"/>
                    <a:pt x="1602" y="649"/>
                    <a:pt x="1634" y="639"/>
                  </a:cubicBezTo>
                  <a:lnTo>
                    <a:pt x="1634" y="639"/>
                  </a:lnTo>
                  <a:cubicBezTo>
                    <a:pt x="1314" y="852"/>
                    <a:pt x="1421" y="1668"/>
                    <a:pt x="1634" y="2201"/>
                  </a:cubicBezTo>
                  <a:cubicBezTo>
                    <a:pt x="1634" y="2201"/>
                    <a:pt x="2698" y="923"/>
                    <a:pt x="4863" y="426"/>
                  </a:cubicBezTo>
                  <a:lnTo>
                    <a:pt x="4863" y="426"/>
                  </a:lnTo>
                  <a:cubicBezTo>
                    <a:pt x="4863" y="426"/>
                    <a:pt x="3763" y="462"/>
                    <a:pt x="3018" y="604"/>
                  </a:cubicBezTo>
                  <a:cubicBezTo>
                    <a:pt x="2904" y="631"/>
                    <a:pt x="2803" y="643"/>
                    <a:pt x="2716" y="643"/>
                  </a:cubicBezTo>
                  <a:cubicBezTo>
                    <a:pt x="2237" y="643"/>
                    <a:pt x="2193" y="271"/>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8"/>
            <p:cNvSpPr/>
            <p:nvPr/>
          </p:nvSpPr>
          <p:spPr>
            <a:xfrm>
              <a:off x="1078177" y="2216943"/>
              <a:ext cx="145903" cy="104361"/>
            </a:xfrm>
            <a:custGeom>
              <a:avLst/>
              <a:gdLst/>
              <a:ahLst/>
              <a:cxnLst/>
              <a:rect l="l" t="t" r="r" b="b"/>
              <a:pathLst>
                <a:path w="6638" h="4748" extrusionOk="0">
                  <a:moveTo>
                    <a:pt x="1086" y="0"/>
                  </a:moveTo>
                  <a:cubicBezTo>
                    <a:pt x="767" y="0"/>
                    <a:pt x="410" y="123"/>
                    <a:pt x="0" y="418"/>
                  </a:cubicBezTo>
                  <a:cubicBezTo>
                    <a:pt x="604" y="3364"/>
                    <a:pt x="3088" y="4499"/>
                    <a:pt x="6638" y="4748"/>
                  </a:cubicBezTo>
                  <a:cubicBezTo>
                    <a:pt x="6638" y="4748"/>
                    <a:pt x="4437" y="3612"/>
                    <a:pt x="2911" y="1447"/>
                  </a:cubicBezTo>
                  <a:cubicBezTo>
                    <a:pt x="2386" y="697"/>
                    <a:pt x="1844" y="0"/>
                    <a:pt x="1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8"/>
            <p:cNvSpPr/>
            <p:nvPr/>
          </p:nvSpPr>
          <p:spPr>
            <a:xfrm>
              <a:off x="1213816" y="2190984"/>
              <a:ext cx="57851" cy="113944"/>
            </a:xfrm>
            <a:custGeom>
              <a:avLst/>
              <a:gdLst/>
              <a:ahLst/>
              <a:cxnLst/>
              <a:rect l="l" t="t" r="r" b="b"/>
              <a:pathLst>
                <a:path w="2632" h="5184" extrusionOk="0">
                  <a:moveTo>
                    <a:pt x="2013" y="0"/>
                  </a:moveTo>
                  <a:cubicBezTo>
                    <a:pt x="1334" y="0"/>
                    <a:pt x="0" y="724"/>
                    <a:pt x="218" y="2273"/>
                  </a:cubicBezTo>
                  <a:cubicBezTo>
                    <a:pt x="360" y="3622"/>
                    <a:pt x="1673" y="4651"/>
                    <a:pt x="2632" y="5183"/>
                  </a:cubicBezTo>
                  <a:cubicBezTo>
                    <a:pt x="2632" y="5183"/>
                    <a:pt x="892" y="2663"/>
                    <a:pt x="2312" y="463"/>
                  </a:cubicBezTo>
                  <a:cubicBezTo>
                    <a:pt x="2504" y="158"/>
                    <a:pt x="2330" y="0"/>
                    <a:pt x="2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8"/>
            <p:cNvSpPr/>
            <p:nvPr/>
          </p:nvSpPr>
          <p:spPr>
            <a:xfrm>
              <a:off x="1148359" y="2150893"/>
              <a:ext cx="60907" cy="57302"/>
            </a:xfrm>
            <a:custGeom>
              <a:avLst/>
              <a:gdLst/>
              <a:ahLst/>
              <a:cxnLst/>
              <a:rect l="l" t="t" r="r" b="b"/>
              <a:pathLst>
                <a:path w="2771" h="2607" extrusionOk="0">
                  <a:moveTo>
                    <a:pt x="1308" y="0"/>
                  </a:moveTo>
                  <a:cubicBezTo>
                    <a:pt x="636" y="0"/>
                    <a:pt x="1" y="507"/>
                    <a:pt x="37" y="1222"/>
                  </a:cubicBezTo>
                  <a:lnTo>
                    <a:pt x="73" y="1932"/>
                  </a:lnTo>
                  <a:lnTo>
                    <a:pt x="463" y="2606"/>
                  </a:lnTo>
                  <a:cubicBezTo>
                    <a:pt x="111" y="1668"/>
                    <a:pt x="1092" y="1102"/>
                    <a:pt x="1890" y="1102"/>
                  </a:cubicBezTo>
                  <a:cubicBezTo>
                    <a:pt x="2300" y="1102"/>
                    <a:pt x="2662" y="1252"/>
                    <a:pt x="2770" y="1577"/>
                  </a:cubicBezTo>
                  <a:cubicBezTo>
                    <a:pt x="2599" y="444"/>
                    <a:pt x="1937" y="0"/>
                    <a:pt x="1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8"/>
            <p:cNvSpPr/>
            <p:nvPr/>
          </p:nvSpPr>
          <p:spPr>
            <a:xfrm>
              <a:off x="1100025" y="2079875"/>
              <a:ext cx="66336" cy="157948"/>
            </a:xfrm>
            <a:custGeom>
              <a:avLst/>
              <a:gdLst/>
              <a:ahLst/>
              <a:cxnLst/>
              <a:rect l="l" t="t" r="r" b="b"/>
              <a:pathLst>
                <a:path w="3018" h="7186" extrusionOk="0">
                  <a:moveTo>
                    <a:pt x="945" y="1"/>
                  </a:moveTo>
                  <a:cubicBezTo>
                    <a:pt x="579" y="1"/>
                    <a:pt x="210" y="171"/>
                    <a:pt x="0" y="478"/>
                  </a:cubicBezTo>
                  <a:cubicBezTo>
                    <a:pt x="21" y="475"/>
                    <a:pt x="42" y="473"/>
                    <a:pt x="62" y="473"/>
                  </a:cubicBezTo>
                  <a:cubicBezTo>
                    <a:pt x="1146" y="473"/>
                    <a:pt x="1415" y="5026"/>
                    <a:pt x="3017" y="7186"/>
                  </a:cubicBezTo>
                  <a:lnTo>
                    <a:pt x="2804" y="6654"/>
                  </a:lnTo>
                  <a:lnTo>
                    <a:pt x="2520" y="6015"/>
                  </a:lnTo>
                  <a:cubicBezTo>
                    <a:pt x="2520" y="6015"/>
                    <a:pt x="2272" y="5163"/>
                    <a:pt x="1988" y="4134"/>
                  </a:cubicBezTo>
                  <a:cubicBezTo>
                    <a:pt x="1739" y="3140"/>
                    <a:pt x="1988" y="2856"/>
                    <a:pt x="2023" y="1330"/>
                  </a:cubicBezTo>
                  <a:cubicBezTo>
                    <a:pt x="2066" y="404"/>
                    <a:pt x="1509" y="1"/>
                    <a:pt x="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8"/>
            <p:cNvSpPr/>
            <p:nvPr/>
          </p:nvSpPr>
          <p:spPr>
            <a:xfrm>
              <a:off x="1184780" y="2070270"/>
              <a:ext cx="67391" cy="91107"/>
            </a:xfrm>
            <a:custGeom>
              <a:avLst/>
              <a:gdLst/>
              <a:ahLst/>
              <a:cxnLst/>
              <a:rect l="l" t="t" r="r" b="b"/>
              <a:pathLst>
                <a:path w="3066" h="4145" extrusionOk="0">
                  <a:moveTo>
                    <a:pt x="1683" y="0"/>
                  </a:moveTo>
                  <a:cubicBezTo>
                    <a:pt x="854" y="0"/>
                    <a:pt x="1" y="795"/>
                    <a:pt x="84" y="1980"/>
                  </a:cubicBezTo>
                  <a:cubicBezTo>
                    <a:pt x="190" y="3612"/>
                    <a:pt x="1823" y="4145"/>
                    <a:pt x="2746" y="4145"/>
                  </a:cubicBezTo>
                  <a:lnTo>
                    <a:pt x="2462" y="3861"/>
                  </a:lnTo>
                  <a:lnTo>
                    <a:pt x="1646" y="3612"/>
                  </a:lnTo>
                  <a:cubicBezTo>
                    <a:pt x="1646" y="3612"/>
                    <a:pt x="1113" y="2867"/>
                    <a:pt x="1007" y="2335"/>
                  </a:cubicBezTo>
                  <a:cubicBezTo>
                    <a:pt x="841" y="1457"/>
                    <a:pt x="1578" y="944"/>
                    <a:pt x="2245" y="944"/>
                  </a:cubicBezTo>
                  <a:cubicBezTo>
                    <a:pt x="2576" y="944"/>
                    <a:pt x="2889" y="1070"/>
                    <a:pt x="3065" y="1341"/>
                  </a:cubicBezTo>
                  <a:cubicBezTo>
                    <a:pt x="2845" y="399"/>
                    <a:pt x="2270" y="0"/>
                    <a:pt x="1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8"/>
            <p:cNvSpPr/>
            <p:nvPr/>
          </p:nvSpPr>
          <p:spPr>
            <a:xfrm>
              <a:off x="1132006" y="2029080"/>
              <a:ext cx="171642" cy="310951"/>
            </a:xfrm>
            <a:custGeom>
              <a:avLst/>
              <a:gdLst/>
              <a:ahLst/>
              <a:cxnLst/>
              <a:rect l="l" t="t" r="r" b="b"/>
              <a:pathLst>
                <a:path w="7809" h="14147" extrusionOk="0">
                  <a:moveTo>
                    <a:pt x="4473" y="0"/>
                  </a:moveTo>
                  <a:cubicBezTo>
                    <a:pt x="2575" y="0"/>
                    <a:pt x="925" y="1445"/>
                    <a:pt x="426" y="3605"/>
                  </a:cubicBezTo>
                  <a:cubicBezTo>
                    <a:pt x="0" y="5522"/>
                    <a:pt x="497" y="10242"/>
                    <a:pt x="5182" y="13614"/>
                  </a:cubicBezTo>
                  <a:lnTo>
                    <a:pt x="5892" y="14147"/>
                  </a:lnTo>
                  <a:lnTo>
                    <a:pt x="6567" y="13614"/>
                  </a:lnTo>
                  <a:lnTo>
                    <a:pt x="5892" y="13082"/>
                  </a:lnTo>
                  <a:lnTo>
                    <a:pt x="5466" y="13401"/>
                  </a:lnTo>
                  <a:cubicBezTo>
                    <a:pt x="462" y="9249"/>
                    <a:pt x="462" y="5522"/>
                    <a:pt x="888" y="3747"/>
                  </a:cubicBezTo>
                  <a:cubicBezTo>
                    <a:pt x="1256" y="2074"/>
                    <a:pt x="2507" y="464"/>
                    <a:pt x="4434" y="464"/>
                  </a:cubicBezTo>
                  <a:cubicBezTo>
                    <a:pt x="4551" y="464"/>
                    <a:pt x="4670" y="470"/>
                    <a:pt x="4792" y="482"/>
                  </a:cubicBezTo>
                  <a:cubicBezTo>
                    <a:pt x="5537" y="553"/>
                    <a:pt x="6247" y="908"/>
                    <a:pt x="6709" y="1511"/>
                  </a:cubicBezTo>
                  <a:cubicBezTo>
                    <a:pt x="7205" y="2079"/>
                    <a:pt x="7418" y="2824"/>
                    <a:pt x="7347" y="3570"/>
                  </a:cubicBezTo>
                  <a:cubicBezTo>
                    <a:pt x="7213" y="4711"/>
                    <a:pt x="6254" y="5566"/>
                    <a:pt x="5130" y="5566"/>
                  </a:cubicBezTo>
                  <a:cubicBezTo>
                    <a:pt x="5065" y="5566"/>
                    <a:pt x="5000" y="5563"/>
                    <a:pt x="4934" y="5557"/>
                  </a:cubicBezTo>
                  <a:cubicBezTo>
                    <a:pt x="3976" y="5451"/>
                    <a:pt x="3266" y="4599"/>
                    <a:pt x="3372" y="3676"/>
                  </a:cubicBezTo>
                  <a:lnTo>
                    <a:pt x="2911" y="3641"/>
                  </a:lnTo>
                  <a:lnTo>
                    <a:pt x="2911" y="3641"/>
                  </a:lnTo>
                  <a:cubicBezTo>
                    <a:pt x="2804" y="4812"/>
                    <a:pt x="3692" y="5912"/>
                    <a:pt x="4863" y="6019"/>
                  </a:cubicBezTo>
                  <a:cubicBezTo>
                    <a:pt x="4952" y="6027"/>
                    <a:pt x="5041" y="6031"/>
                    <a:pt x="5129" y="6031"/>
                  </a:cubicBezTo>
                  <a:cubicBezTo>
                    <a:pt x="6507" y="6031"/>
                    <a:pt x="7675" y="5006"/>
                    <a:pt x="7809" y="3605"/>
                  </a:cubicBezTo>
                  <a:cubicBezTo>
                    <a:pt x="7809" y="3499"/>
                    <a:pt x="7809" y="3392"/>
                    <a:pt x="7809" y="3286"/>
                  </a:cubicBezTo>
                  <a:cubicBezTo>
                    <a:pt x="7809" y="2505"/>
                    <a:pt x="7560" y="1795"/>
                    <a:pt x="7063" y="1192"/>
                  </a:cubicBezTo>
                  <a:cubicBezTo>
                    <a:pt x="6496" y="517"/>
                    <a:pt x="5715" y="91"/>
                    <a:pt x="4863" y="20"/>
                  </a:cubicBezTo>
                  <a:cubicBezTo>
                    <a:pt x="4732" y="7"/>
                    <a:pt x="4602" y="0"/>
                    <a:pt x="4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8"/>
            <p:cNvSpPr/>
            <p:nvPr/>
          </p:nvSpPr>
          <p:spPr>
            <a:xfrm>
              <a:off x="1032921" y="2279937"/>
              <a:ext cx="106911" cy="48400"/>
            </a:xfrm>
            <a:custGeom>
              <a:avLst/>
              <a:gdLst/>
              <a:ahLst/>
              <a:cxnLst/>
              <a:rect l="l" t="t" r="r" b="b"/>
              <a:pathLst>
                <a:path w="4864" h="2202" extrusionOk="0">
                  <a:moveTo>
                    <a:pt x="4718" y="1773"/>
                  </a:moveTo>
                  <a:cubicBezTo>
                    <a:pt x="4766" y="1786"/>
                    <a:pt x="4814" y="1799"/>
                    <a:pt x="4863" y="1811"/>
                  </a:cubicBezTo>
                  <a:lnTo>
                    <a:pt x="4863" y="1775"/>
                  </a:lnTo>
                  <a:cubicBezTo>
                    <a:pt x="4863" y="1775"/>
                    <a:pt x="4809" y="1775"/>
                    <a:pt x="4718" y="1773"/>
                  </a:cubicBezTo>
                  <a:close/>
                  <a:moveTo>
                    <a:pt x="1634" y="1"/>
                  </a:moveTo>
                  <a:cubicBezTo>
                    <a:pt x="1421" y="568"/>
                    <a:pt x="1314" y="1349"/>
                    <a:pt x="1634" y="1562"/>
                  </a:cubicBezTo>
                  <a:cubicBezTo>
                    <a:pt x="1610" y="1558"/>
                    <a:pt x="1583" y="1555"/>
                    <a:pt x="1553" y="1555"/>
                  </a:cubicBezTo>
                  <a:cubicBezTo>
                    <a:pt x="1125" y="1555"/>
                    <a:pt x="67" y="2002"/>
                    <a:pt x="1" y="2201"/>
                  </a:cubicBezTo>
                  <a:lnTo>
                    <a:pt x="2734" y="2201"/>
                  </a:lnTo>
                  <a:cubicBezTo>
                    <a:pt x="2188" y="1959"/>
                    <a:pt x="2238" y="1560"/>
                    <a:pt x="2729" y="1560"/>
                  </a:cubicBezTo>
                  <a:cubicBezTo>
                    <a:pt x="2813" y="1560"/>
                    <a:pt x="2909" y="1572"/>
                    <a:pt x="3018" y="1598"/>
                  </a:cubicBezTo>
                  <a:cubicBezTo>
                    <a:pt x="3598" y="1736"/>
                    <a:pt x="4394" y="1767"/>
                    <a:pt x="4718" y="1773"/>
                  </a:cubicBezTo>
                  <a:lnTo>
                    <a:pt x="4718" y="1773"/>
                  </a:lnTo>
                  <a:cubicBezTo>
                    <a:pt x="2650" y="1221"/>
                    <a:pt x="1634" y="1"/>
                    <a:pt x="1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8"/>
            <p:cNvSpPr/>
            <p:nvPr/>
          </p:nvSpPr>
          <p:spPr>
            <a:xfrm>
              <a:off x="1371500" y="2851000"/>
              <a:ext cx="72578" cy="170081"/>
            </a:xfrm>
            <a:custGeom>
              <a:avLst/>
              <a:gdLst/>
              <a:ahLst/>
              <a:cxnLst/>
              <a:rect l="l" t="t" r="r" b="b"/>
              <a:pathLst>
                <a:path w="3302" h="7738" extrusionOk="0">
                  <a:moveTo>
                    <a:pt x="3266" y="0"/>
                  </a:moveTo>
                  <a:cubicBezTo>
                    <a:pt x="959" y="2662"/>
                    <a:pt x="1" y="5218"/>
                    <a:pt x="1633" y="7738"/>
                  </a:cubicBezTo>
                  <a:cubicBezTo>
                    <a:pt x="3302" y="7489"/>
                    <a:pt x="3195" y="6247"/>
                    <a:pt x="2982" y="4934"/>
                  </a:cubicBezTo>
                  <a:cubicBezTo>
                    <a:pt x="2556" y="2343"/>
                    <a:pt x="3266" y="1"/>
                    <a:pt x="3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8"/>
            <p:cNvSpPr/>
            <p:nvPr/>
          </p:nvSpPr>
          <p:spPr>
            <a:xfrm>
              <a:off x="1477598" y="2829152"/>
              <a:ext cx="95283" cy="100405"/>
            </a:xfrm>
            <a:custGeom>
              <a:avLst/>
              <a:gdLst/>
              <a:ahLst/>
              <a:cxnLst/>
              <a:rect l="l" t="t" r="r" b="b"/>
              <a:pathLst>
                <a:path w="4335" h="4568" extrusionOk="0">
                  <a:moveTo>
                    <a:pt x="498" y="1"/>
                  </a:moveTo>
                  <a:lnTo>
                    <a:pt x="498" y="1"/>
                  </a:lnTo>
                  <a:cubicBezTo>
                    <a:pt x="178" y="1030"/>
                    <a:pt x="1" y="2663"/>
                    <a:pt x="853" y="3763"/>
                  </a:cubicBezTo>
                  <a:cubicBezTo>
                    <a:pt x="1310" y="4361"/>
                    <a:pt x="1883" y="4567"/>
                    <a:pt x="2407" y="4567"/>
                  </a:cubicBezTo>
                  <a:cubicBezTo>
                    <a:pt x="3471" y="4567"/>
                    <a:pt x="4334" y="3716"/>
                    <a:pt x="3621" y="3550"/>
                  </a:cubicBezTo>
                  <a:cubicBezTo>
                    <a:pt x="1030" y="2982"/>
                    <a:pt x="498" y="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8"/>
            <p:cNvSpPr/>
            <p:nvPr/>
          </p:nvSpPr>
          <p:spPr>
            <a:xfrm>
              <a:off x="1476829" y="2957097"/>
              <a:ext cx="75787" cy="55961"/>
            </a:xfrm>
            <a:custGeom>
              <a:avLst/>
              <a:gdLst/>
              <a:ahLst/>
              <a:cxnLst/>
              <a:rect l="l" t="t" r="r" b="b"/>
              <a:pathLst>
                <a:path w="3448" h="2546" extrusionOk="0">
                  <a:moveTo>
                    <a:pt x="2378" y="0"/>
                  </a:moveTo>
                  <a:cubicBezTo>
                    <a:pt x="2675" y="643"/>
                    <a:pt x="1714" y="1493"/>
                    <a:pt x="888" y="1493"/>
                  </a:cubicBezTo>
                  <a:cubicBezTo>
                    <a:pt x="528" y="1493"/>
                    <a:pt x="194" y="1332"/>
                    <a:pt x="0" y="923"/>
                  </a:cubicBezTo>
                  <a:lnTo>
                    <a:pt x="0" y="923"/>
                  </a:lnTo>
                  <a:lnTo>
                    <a:pt x="213" y="1669"/>
                  </a:lnTo>
                  <a:lnTo>
                    <a:pt x="710" y="2165"/>
                  </a:lnTo>
                  <a:cubicBezTo>
                    <a:pt x="938" y="2428"/>
                    <a:pt x="1241" y="2546"/>
                    <a:pt x="1547" y="2546"/>
                  </a:cubicBezTo>
                  <a:cubicBezTo>
                    <a:pt x="2483" y="2546"/>
                    <a:pt x="3448" y="1444"/>
                    <a:pt x="2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8"/>
            <p:cNvSpPr/>
            <p:nvPr/>
          </p:nvSpPr>
          <p:spPr>
            <a:xfrm>
              <a:off x="1461223" y="2950855"/>
              <a:ext cx="98998" cy="150981"/>
            </a:xfrm>
            <a:custGeom>
              <a:avLst/>
              <a:gdLst/>
              <a:ahLst/>
              <a:cxnLst/>
              <a:rect l="l" t="t" r="r" b="b"/>
              <a:pathLst>
                <a:path w="4504" h="6869" extrusionOk="0">
                  <a:moveTo>
                    <a:pt x="0" y="0"/>
                  </a:moveTo>
                  <a:cubicBezTo>
                    <a:pt x="426" y="2698"/>
                    <a:pt x="3550" y="6176"/>
                    <a:pt x="2627" y="6851"/>
                  </a:cubicBezTo>
                  <a:cubicBezTo>
                    <a:pt x="2690" y="6863"/>
                    <a:pt x="2754" y="6869"/>
                    <a:pt x="2817" y="6869"/>
                  </a:cubicBezTo>
                  <a:cubicBezTo>
                    <a:pt x="3680" y="6869"/>
                    <a:pt x="4504" y="5786"/>
                    <a:pt x="3479" y="4828"/>
                  </a:cubicBezTo>
                  <a:cubicBezTo>
                    <a:pt x="2378" y="3798"/>
                    <a:pt x="1953" y="3727"/>
                    <a:pt x="1456" y="2840"/>
                  </a:cubicBezTo>
                  <a:cubicBezTo>
                    <a:pt x="923" y="1953"/>
                    <a:pt x="497" y="1172"/>
                    <a:pt x="497" y="1172"/>
                  </a:cubicBezTo>
                  <a:lnTo>
                    <a:pt x="249" y="49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8"/>
            <p:cNvSpPr/>
            <p:nvPr/>
          </p:nvSpPr>
          <p:spPr>
            <a:xfrm>
              <a:off x="1540021" y="2948525"/>
              <a:ext cx="98734" cy="90250"/>
            </a:xfrm>
            <a:custGeom>
              <a:avLst/>
              <a:gdLst/>
              <a:ahLst/>
              <a:cxnLst/>
              <a:rect l="l" t="t" r="r" b="b"/>
              <a:pathLst>
                <a:path w="4492" h="4106" extrusionOk="0">
                  <a:moveTo>
                    <a:pt x="1420" y="0"/>
                  </a:moveTo>
                  <a:cubicBezTo>
                    <a:pt x="781" y="674"/>
                    <a:pt x="0" y="2201"/>
                    <a:pt x="1100" y="3407"/>
                  </a:cubicBezTo>
                  <a:cubicBezTo>
                    <a:pt x="1518" y="3893"/>
                    <a:pt x="2055" y="4105"/>
                    <a:pt x="2551" y="4105"/>
                  </a:cubicBezTo>
                  <a:cubicBezTo>
                    <a:pt x="3614" y="4105"/>
                    <a:pt x="4492" y="3130"/>
                    <a:pt x="3620" y="1775"/>
                  </a:cubicBezTo>
                  <a:lnTo>
                    <a:pt x="3620" y="1775"/>
                  </a:lnTo>
                  <a:cubicBezTo>
                    <a:pt x="3763" y="2418"/>
                    <a:pt x="3091" y="3045"/>
                    <a:pt x="2409" y="3045"/>
                  </a:cubicBezTo>
                  <a:cubicBezTo>
                    <a:pt x="2074" y="3045"/>
                    <a:pt x="1736" y="2894"/>
                    <a:pt x="1491" y="2520"/>
                  </a:cubicBezTo>
                  <a:cubicBezTo>
                    <a:pt x="1171" y="2059"/>
                    <a:pt x="1029" y="1171"/>
                    <a:pt x="1029" y="1171"/>
                  </a:cubicBezTo>
                  <a:lnTo>
                    <a:pt x="1455" y="426"/>
                  </a:lnTo>
                  <a:lnTo>
                    <a:pt x="1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8"/>
            <p:cNvSpPr/>
            <p:nvPr/>
          </p:nvSpPr>
          <p:spPr>
            <a:xfrm>
              <a:off x="1433132" y="2808095"/>
              <a:ext cx="244989" cy="269145"/>
            </a:xfrm>
            <a:custGeom>
              <a:avLst/>
              <a:gdLst/>
              <a:ahLst/>
              <a:cxnLst/>
              <a:rect l="l" t="t" r="r" b="b"/>
              <a:pathLst>
                <a:path w="11146" h="12245" extrusionOk="0">
                  <a:moveTo>
                    <a:pt x="1953" y="0"/>
                  </a:moveTo>
                  <a:lnTo>
                    <a:pt x="1065" y="142"/>
                  </a:lnTo>
                  <a:lnTo>
                    <a:pt x="959" y="994"/>
                  </a:lnTo>
                  <a:cubicBezTo>
                    <a:pt x="1" y="6708"/>
                    <a:pt x="2982" y="10400"/>
                    <a:pt x="4650" y="11429"/>
                  </a:cubicBezTo>
                  <a:cubicBezTo>
                    <a:pt x="5519" y="11978"/>
                    <a:pt x="6446" y="12245"/>
                    <a:pt x="7326" y="12245"/>
                  </a:cubicBezTo>
                  <a:cubicBezTo>
                    <a:pt x="8495" y="12245"/>
                    <a:pt x="9580" y="11773"/>
                    <a:pt x="10329" y="10861"/>
                  </a:cubicBezTo>
                  <a:cubicBezTo>
                    <a:pt x="10861" y="10187"/>
                    <a:pt x="11145" y="9335"/>
                    <a:pt x="11039" y="8448"/>
                  </a:cubicBezTo>
                  <a:cubicBezTo>
                    <a:pt x="10968" y="7702"/>
                    <a:pt x="10648" y="6992"/>
                    <a:pt x="10116" y="6460"/>
                  </a:cubicBezTo>
                  <a:cubicBezTo>
                    <a:pt x="10045" y="6389"/>
                    <a:pt x="9939" y="6318"/>
                    <a:pt x="9868" y="6247"/>
                  </a:cubicBezTo>
                  <a:cubicBezTo>
                    <a:pt x="9372" y="5828"/>
                    <a:pt x="8767" y="5627"/>
                    <a:pt x="8167" y="5627"/>
                  </a:cubicBezTo>
                  <a:cubicBezTo>
                    <a:pt x="7393" y="5627"/>
                    <a:pt x="6625" y="5962"/>
                    <a:pt x="6105" y="6602"/>
                  </a:cubicBezTo>
                  <a:cubicBezTo>
                    <a:pt x="5360" y="7525"/>
                    <a:pt x="5467" y="8909"/>
                    <a:pt x="6425" y="9690"/>
                  </a:cubicBezTo>
                  <a:lnTo>
                    <a:pt x="6709" y="9335"/>
                  </a:lnTo>
                  <a:cubicBezTo>
                    <a:pt x="5963" y="8696"/>
                    <a:pt x="5857" y="7631"/>
                    <a:pt x="6460" y="6886"/>
                  </a:cubicBezTo>
                  <a:cubicBezTo>
                    <a:pt x="6900" y="6347"/>
                    <a:pt x="7530" y="6077"/>
                    <a:pt x="8168" y="6077"/>
                  </a:cubicBezTo>
                  <a:cubicBezTo>
                    <a:pt x="8664" y="6077"/>
                    <a:pt x="9164" y="6240"/>
                    <a:pt x="9584" y="6566"/>
                  </a:cubicBezTo>
                  <a:cubicBezTo>
                    <a:pt x="10152" y="7063"/>
                    <a:pt x="10542" y="7738"/>
                    <a:pt x="10613" y="8483"/>
                  </a:cubicBezTo>
                  <a:cubicBezTo>
                    <a:pt x="10684" y="9228"/>
                    <a:pt x="10436" y="9974"/>
                    <a:pt x="9974" y="10577"/>
                  </a:cubicBezTo>
                  <a:cubicBezTo>
                    <a:pt x="9267" y="11433"/>
                    <a:pt x="8326" y="11782"/>
                    <a:pt x="7371" y="11782"/>
                  </a:cubicBezTo>
                  <a:cubicBezTo>
                    <a:pt x="6504" y="11782"/>
                    <a:pt x="5625" y="11495"/>
                    <a:pt x="4899" y="11039"/>
                  </a:cubicBezTo>
                  <a:cubicBezTo>
                    <a:pt x="3337" y="10080"/>
                    <a:pt x="711" y="7418"/>
                    <a:pt x="1278" y="959"/>
                  </a:cubicBezTo>
                  <a:lnTo>
                    <a:pt x="1811" y="888"/>
                  </a:lnTo>
                  <a:lnTo>
                    <a:pt x="19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8"/>
            <p:cNvSpPr/>
            <p:nvPr/>
          </p:nvSpPr>
          <p:spPr>
            <a:xfrm>
              <a:off x="1303626" y="2911840"/>
              <a:ext cx="81172" cy="78051"/>
            </a:xfrm>
            <a:custGeom>
              <a:avLst/>
              <a:gdLst/>
              <a:ahLst/>
              <a:cxnLst/>
              <a:rect l="l" t="t" r="r" b="b"/>
              <a:pathLst>
                <a:path w="3693" h="3551" extrusionOk="0">
                  <a:moveTo>
                    <a:pt x="3692" y="1"/>
                  </a:moveTo>
                  <a:cubicBezTo>
                    <a:pt x="3692" y="1"/>
                    <a:pt x="2947" y="782"/>
                    <a:pt x="2556" y="1421"/>
                  </a:cubicBezTo>
                  <a:cubicBezTo>
                    <a:pt x="2380" y="1700"/>
                    <a:pt x="2197" y="1821"/>
                    <a:pt x="2061" y="1821"/>
                  </a:cubicBezTo>
                  <a:cubicBezTo>
                    <a:pt x="1870" y="1821"/>
                    <a:pt x="1772" y="1581"/>
                    <a:pt x="1917" y="1208"/>
                  </a:cubicBezTo>
                  <a:lnTo>
                    <a:pt x="1917" y="1208"/>
                  </a:lnTo>
                  <a:lnTo>
                    <a:pt x="1" y="3124"/>
                  </a:lnTo>
                  <a:cubicBezTo>
                    <a:pt x="18" y="3134"/>
                    <a:pt x="43" y="3139"/>
                    <a:pt x="77" y="3139"/>
                  </a:cubicBezTo>
                  <a:cubicBezTo>
                    <a:pt x="397" y="3139"/>
                    <a:pt x="1402" y="2707"/>
                    <a:pt x="1563" y="2450"/>
                  </a:cubicBezTo>
                  <a:lnTo>
                    <a:pt x="1563" y="2450"/>
                  </a:lnTo>
                  <a:cubicBezTo>
                    <a:pt x="1527" y="2805"/>
                    <a:pt x="2166" y="3302"/>
                    <a:pt x="2698" y="3550"/>
                  </a:cubicBezTo>
                  <a:cubicBezTo>
                    <a:pt x="2698" y="3550"/>
                    <a:pt x="2556" y="1882"/>
                    <a:pt x="3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8"/>
            <p:cNvSpPr/>
            <p:nvPr/>
          </p:nvSpPr>
          <p:spPr>
            <a:xfrm>
              <a:off x="1263073" y="2840845"/>
              <a:ext cx="170081" cy="53851"/>
            </a:xfrm>
            <a:custGeom>
              <a:avLst/>
              <a:gdLst/>
              <a:ahLst/>
              <a:cxnLst/>
              <a:rect l="l" t="t" r="r" b="b"/>
              <a:pathLst>
                <a:path w="7738" h="2450" extrusionOk="0">
                  <a:moveTo>
                    <a:pt x="7738" y="1"/>
                  </a:moveTo>
                  <a:cubicBezTo>
                    <a:pt x="7737" y="1"/>
                    <a:pt x="6351" y="421"/>
                    <a:pt x="4532" y="421"/>
                  </a:cubicBezTo>
                  <a:cubicBezTo>
                    <a:pt x="3987" y="421"/>
                    <a:pt x="3402" y="383"/>
                    <a:pt x="2804" y="285"/>
                  </a:cubicBezTo>
                  <a:cubicBezTo>
                    <a:pt x="2411" y="221"/>
                    <a:pt x="2025" y="167"/>
                    <a:pt x="1669" y="167"/>
                  </a:cubicBezTo>
                  <a:cubicBezTo>
                    <a:pt x="837" y="167"/>
                    <a:pt x="174" y="464"/>
                    <a:pt x="0" y="1634"/>
                  </a:cubicBezTo>
                  <a:cubicBezTo>
                    <a:pt x="865" y="2194"/>
                    <a:pt x="1735" y="2449"/>
                    <a:pt x="2611" y="2449"/>
                  </a:cubicBezTo>
                  <a:cubicBezTo>
                    <a:pt x="4287" y="2449"/>
                    <a:pt x="5990" y="1516"/>
                    <a:pt x="77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8"/>
            <p:cNvSpPr/>
            <p:nvPr/>
          </p:nvSpPr>
          <p:spPr>
            <a:xfrm>
              <a:off x="1339278" y="2721230"/>
              <a:ext cx="115725" cy="79897"/>
            </a:xfrm>
            <a:custGeom>
              <a:avLst/>
              <a:gdLst/>
              <a:ahLst/>
              <a:cxnLst/>
              <a:rect l="l" t="t" r="r" b="b"/>
              <a:pathLst>
                <a:path w="5265" h="3635" extrusionOk="0">
                  <a:moveTo>
                    <a:pt x="1480" y="0"/>
                  </a:moveTo>
                  <a:cubicBezTo>
                    <a:pt x="966" y="0"/>
                    <a:pt x="1" y="1881"/>
                    <a:pt x="1502" y="3029"/>
                  </a:cubicBezTo>
                  <a:cubicBezTo>
                    <a:pt x="2069" y="3483"/>
                    <a:pt x="2806" y="3635"/>
                    <a:pt x="3528" y="3635"/>
                  </a:cubicBezTo>
                  <a:cubicBezTo>
                    <a:pt x="4162" y="3635"/>
                    <a:pt x="4783" y="3517"/>
                    <a:pt x="5264" y="3384"/>
                  </a:cubicBezTo>
                  <a:cubicBezTo>
                    <a:pt x="5264" y="3384"/>
                    <a:pt x="2248" y="2852"/>
                    <a:pt x="1715" y="261"/>
                  </a:cubicBezTo>
                  <a:cubicBezTo>
                    <a:pt x="1673" y="80"/>
                    <a:pt x="1586"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8"/>
            <p:cNvSpPr/>
            <p:nvPr/>
          </p:nvSpPr>
          <p:spPr>
            <a:xfrm>
              <a:off x="1261556" y="2744726"/>
              <a:ext cx="64731" cy="62599"/>
            </a:xfrm>
            <a:custGeom>
              <a:avLst/>
              <a:gdLst/>
              <a:ahLst/>
              <a:cxnLst/>
              <a:rect l="l" t="t" r="r" b="b"/>
              <a:pathLst>
                <a:path w="2945" h="2848" extrusionOk="0">
                  <a:moveTo>
                    <a:pt x="1734" y="0"/>
                  </a:moveTo>
                  <a:cubicBezTo>
                    <a:pt x="577" y="0"/>
                    <a:pt x="0" y="1432"/>
                    <a:pt x="815" y="2138"/>
                  </a:cubicBezTo>
                  <a:lnTo>
                    <a:pt x="1311" y="2599"/>
                  </a:lnTo>
                  <a:lnTo>
                    <a:pt x="2057" y="2848"/>
                  </a:lnTo>
                  <a:cubicBezTo>
                    <a:pt x="795" y="2265"/>
                    <a:pt x="1834" y="415"/>
                    <a:pt x="2699" y="415"/>
                  </a:cubicBezTo>
                  <a:cubicBezTo>
                    <a:pt x="2783" y="415"/>
                    <a:pt x="2866" y="432"/>
                    <a:pt x="2944" y="470"/>
                  </a:cubicBezTo>
                  <a:cubicBezTo>
                    <a:pt x="2502" y="136"/>
                    <a:pt x="2090"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8"/>
            <p:cNvSpPr/>
            <p:nvPr/>
          </p:nvSpPr>
          <p:spPr>
            <a:xfrm>
              <a:off x="1180011" y="2736000"/>
              <a:ext cx="153289" cy="86931"/>
            </a:xfrm>
            <a:custGeom>
              <a:avLst/>
              <a:gdLst/>
              <a:ahLst/>
              <a:cxnLst/>
              <a:rect l="l" t="t" r="r" b="b"/>
              <a:pathLst>
                <a:path w="6974" h="3955" extrusionOk="0">
                  <a:moveTo>
                    <a:pt x="1198" y="0"/>
                  </a:moveTo>
                  <a:cubicBezTo>
                    <a:pt x="523" y="0"/>
                    <a:pt x="1" y="690"/>
                    <a:pt x="123" y="1328"/>
                  </a:cubicBezTo>
                  <a:cubicBezTo>
                    <a:pt x="205" y="1210"/>
                    <a:pt x="334" y="1158"/>
                    <a:pt x="501" y="1158"/>
                  </a:cubicBezTo>
                  <a:cubicBezTo>
                    <a:pt x="1628" y="1158"/>
                    <a:pt x="4524" y="3501"/>
                    <a:pt x="6858" y="3901"/>
                  </a:cubicBezTo>
                  <a:lnTo>
                    <a:pt x="6858" y="3901"/>
                  </a:lnTo>
                  <a:lnTo>
                    <a:pt x="6441" y="3706"/>
                  </a:lnTo>
                  <a:lnTo>
                    <a:pt x="5802" y="3458"/>
                  </a:lnTo>
                  <a:cubicBezTo>
                    <a:pt x="5802" y="3458"/>
                    <a:pt x="5021" y="2996"/>
                    <a:pt x="4134" y="2499"/>
                  </a:cubicBezTo>
                  <a:cubicBezTo>
                    <a:pt x="3211" y="2003"/>
                    <a:pt x="3176" y="1577"/>
                    <a:pt x="2147" y="476"/>
                  </a:cubicBezTo>
                  <a:cubicBezTo>
                    <a:pt x="1829" y="137"/>
                    <a:pt x="1499" y="0"/>
                    <a:pt x="1198" y="0"/>
                  </a:cubicBezTo>
                  <a:close/>
                  <a:moveTo>
                    <a:pt x="6858" y="3901"/>
                  </a:moveTo>
                  <a:lnTo>
                    <a:pt x="6974" y="3955"/>
                  </a:lnTo>
                  <a:lnTo>
                    <a:pt x="6974" y="3919"/>
                  </a:lnTo>
                  <a:cubicBezTo>
                    <a:pt x="6935" y="3914"/>
                    <a:pt x="6897" y="3908"/>
                    <a:pt x="6858" y="39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8"/>
            <p:cNvSpPr/>
            <p:nvPr/>
          </p:nvSpPr>
          <p:spPr>
            <a:xfrm>
              <a:off x="1233554" y="2656740"/>
              <a:ext cx="102097" cy="75325"/>
            </a:xfrm>
            <a:custGeom>
              <a:avLst/>
              <a:gdLst/>
              <a:ahLst/>
              <a:cxnLst/>
              <a:rect l="l" t="t" r="r" b="b"/>
              <a:pathLst>
                <a:path w="4645" h="3427" extrusionOk="0">
                  <a:moveTo>
                    <a:pt x="1815" y="1"/>
                  </a:moveTo>
                  <a:cubicBezTo>
                    <a:pt x="527" y="1"/>
                    <a:pt x="1" y="1818"/>
                    <a:pt x="1201" y="2876"/>
                  </a:cubicBezTo>
                  <a:cubicBezTo>
                    <a:pt x="1653" y="3276"/>
                    <a:pt x="2142" y="3427"/>
                    <a:pt x="2614" y="3427"/>
                  </a:cubicBezTo>
                  <a:cubicBezTo>
                    <a:pt x="3441" y="3427"/>
                    <a:pt x="4215" y="2963"/>
                    <a:pt x="4644" y="2556"/>
                  </a:cubicBezTo>
                  <a:lnTo>
                    <a:pt x="4218" y="2521"/>
                  </a:lnTo>
                  <a:lnTo>
                    <a:pt x="3473" y="2947"/>
                  </a:lnTo>
                  <a:cubicBezTo>
                    <a:pt x="3473" y="2947"/>
                    <a:pt x="2550" y="2805"/>
                    <a:pt x="2124" y="2485"/>
                  </a:cubicBezTo>
                  <a:cubicBezTo>
                    <a:pt x="1058" y="1786"/>
                    <a:pt x="1805" y="336"/>
                    <a:pt x="2693" y="336"/>
                  </a:cubicBezTo>
                  <a:cubicBezTo>
                    <a:pt x="2751" y="336"/>
                    <a:pt x="2810" y="342"/>
                    <a:pt x="2869" y="356"/>
                  </a:cubicBezTo>
                  <a:cubicBezTo>
                    <a:pt x="2483" y="107"/>
                    <a:pt x="2127" y="1"/>
                    <a:pt x="1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8"/>
            <p:cNvSpPr/>
            <p:nvPr/>
          </p:nvSpPr>
          <p:spPr>
            <a:xfrm>
              <a:off x="1196759" y="2607329"/>
              <a:ext cx="278531" cy="226702"/>
            </a:xfrm>
            <a:custGeom>
              <a:avLst/>
              <a:gdLst/>
              <a:ahLst/>
              <a:cxnLst/>
              <a:rect l="l" t="t" r="r" b="b"/>
              <a:pathLst>
                <a:path w="12672" h="10314" extrusionOk="0">
                  <a:moveTo>
                    <a:pt x="3965" y="1"/>
                  </a:moveTo>
                  <a:cubicBezTo>
                    <a:pt x="3185" y="1"/>
                    <a:pt x="2445" y="253"/>
                    <a:pt x="1846" y="758"/>
                  </a:cubicBezTo>
                  <a:cubicBezTo>
                    <a:pt x="249" y="2071"/>
                    <a:pt x="0" y="4414"/>
                    <a:pt x="1278" y="6437"/>
                  </a:cubicBezTo>
                  <a:cubicBezTo>
                    <a:pt x="2170" y="7882"/>
                    <a:pt x="5060" y="10314"/>
                    <a:pt x="9534" y="10314"/>
                  </a:cubicBezTo>
                  <a:cubicBezTo>
                    <a:pt x="10223" y="10314"/>
                    <a:pt x="10950" y="10256"/>
                    <a:pt x="11713" y="10128"/>
                  </a:cubicBezTo>
                  <a:lnTo>
                    <a:pt x="11677" y="10128"/>
                  </a:lnTo>
                  <a:lnTo>
                    <a:pt x="12565" y="10022"/>
                  </a:lnTo>
                  <a:lnTo>
                    <a:pt x="12671" y="9134"/>
                  </a:lnTo>
                  <a:lnTo>
                    <a:pt x="11819" y="9276"/>
                  </a:lnTo>
                  <a:lnTo>
                    <a:pt x="11748" y="9773"/>
                  </a:lnTo>
                  <a:cubicBezTo>
                    <a:pt x="11099" y="9834"/>
                    <a:pt x="10487" y="9862"/>
                    <a:pt x="9913" y="9862"/>
                  </a:cubicBezTo>
                  <a:cubicBezTo>
                    <a:pt x="4744" y="9862"/>
                    <a:pt x="2531" y="7594"/>
                    <a:pt x="1668" y="6188"/>
                  </a:cubicBezTo>
                  <a:cubicBezTo>
                    <a:pt x="710" y="4627"/>
                    <a:pt x="462" y="2462"/>
                    <a:pt x="2130" y="1113"/>
                  </a:cubicBezTo>
                  <a:cubicBezTo>
                    <a:pt x="2658" y="678"/>
                    <a:pt x="3267" y="461"/>
                    <a:pt x="3911" y="461"/>
                  </a:cubicBezTo>
                  <a:cubicBezTo>
                    <a:pt x="4003" y="461"/>
                    <a:pt x="4095" y="465"/>
                    <a:pt x="4188" y="474"/>
                  </a:cubicBezTo>
                  <a:cubicBezTo>
                    <a:pt x="4969" y="545"/>
                    <a:pt x="5644" y="935"/>
                    <a:pt x="6105" y="1503"/>
                  </a:cubicBezTo>
                  <a:cubicBezTo>
                    <a:pt x="6886" y="2462"/>
                    <a:pt x="6744" y="3846"/>
                    <a:pt x="5821" y="4627"/>
                  </a:cubicBezTo>
                  <a:cubicBezTo>
                    <a:pt x="5497" y="4889"/>
                    <a:pt x="5107" y="5017"/>
                    <a:pt x="4719" y="5017"/>
                  </a:cubicBezTo>
                  <a:cubicBezTo>
                    <a:pt x="4214" y="5017"/>
                    <a:pt x="3713" y="4800"/>
                    <a:pt x="3372" y="4378"/>
                  </a:cubicBezTo>
                  <a:lnTo>
                    <a:pt x="3017" y="4662"/>
                  </a:lnTo>
                  <a:cubicBezTo>
                    <a:pt x="3456" y="5201"/>
                    <a:pt x="4087" y="5471"/>
                    <a:pt x="4718" y="5471"/>
                  </a:cubicBezTo>
                  <a:cubicBezTo>
                    <a:pt x="5209" y="5471"/>
                    <a:pt x="5701" y="5308"/>
                    <a:pt x="6105" y="4982"/>
                  </a:cubicBezTo>
                  <a:cubicBezTo>
                    <a:pt x="7241" y="4023"/>
                    <a:pt x="7418" y="2355"/>
                    <a:pt x="6460" y="1219"/>
                  </a:cubicBezTo>
                  <a:cubicBezTo>
                    <a:pt x="6389" y="1113"/>
                    <a:pt x="6318" y="1042"/>
                    <a:pt x="6247" y="971"/>
                  </a:cubicBezTo>
                  <a:cubicBezTo>
                    <a:pt x="5715" y="439"/>
                    <a:pt x="5005" y="119"/>
                    <a:pt x="4259" y="13"/>
                  </a:cubicBezTo>
                  <a:cubicBezTo>
                    <a:pt x="4161" y="5"/>
                    <a:pt x="4063" y="1"/>
                    <a:pt x="3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8"/>
            <p:cNvSpPr/>
            <p:nvPr/>
          </p:nvSpPr>
          <p:spPr>
            <a:xfrm>
              <a:off x="1294263" y="2898586"/>
              <a:ext cx="78051" cy="81941"/>
            </a:xfrm>
            <a:custGeom>
              <a:avLst/>
              <a:gdLst/>
              <a:ahLst/>
              <a:cxnLst/>
              <a:rect l="l" t="t" r="r" b="b"/>
              <a:pathLst>
                <a:path w="3551" h="3728" extrusionOk="0">
                  <a:moveTo>
                    <a:pt x="3550" y="0"/>
                  </a:moveTo>
                  <a:cubicBezTo>
                    <a:pt x="2036" y="943"/>
                    <a:pt x="660" y="1035"/>
                    <a:pt x="181" y="1035"/>
                  </a:cubicBezTo>
                  <a:cubicBezTo>
                    <a:pt x="64" y="1035"/>
                    <a:pt x="1" y="1030"/>
                    <a:pt x="1" y="1030"/>
                  </a:cubicBezTo>
                  <a:lnTo>
                    <a:pt x="1" y="1030"/>
                  </a:lnTo>
                  <a:cubicBezTo>
                    <a:pt x="237" y="1535"/>
                    <a:pt x="696" y="2135"/>
                    <a:pt x="1045" y="2135"/>
                  </a:cubicBezTo>
                  <a:cubicBezTo>
                    <a:pt x="1064" y="2135"/>
                    <a:pt x="1083" y="2134"/>
                    <a:pt x="1101" y="2130"/>
                  </a:cubicBezTo>
                  <a:lnTo>
                    <a:pt x="1101" y="2130"/>
                  </a:lnTo>
                  <a:cubicBezTo>
                    <a:pt x="817" y="2308"/>
                    <a:pt x="320" y="3550"/>
                    <a:pt x="427" y="3727"/>
                  </a:cubicBezTo>
                  <a:lnTo>
                    <a:pt x="2343" y="1811"/>
                  </a:lnTo>
                  <a:lnTo>
                    <a:pt x="2343" y="1811"/>
                  </a:lnTo>
                  <a:cubicBezTo>
                    <a:pt x="2224" y="1857"/>
                    <a:pt x="2119" y="1877"/>
                    <a:pt x="2030" y="1877"/>
                  </a:cubicBezTo>
                  <a:cubicBezTo>
                    <a:pt x="1643" y="1877"/>
                    <a:pt x="1575" y="1489"/>
                    <a:pt x="2095" y="1172"/>
                  </a:cubicBezTo>
                  <a:cubicBezTo>
                    <a:pt x="2769" y="781"/>
                    <a:pt x="3550" y="1"/>
                    <a:pt x="3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8"/>
            <p:cNvSpPr/>
            <p:nvPr/>
          </p:nvSpPr>
          <p:spPr>
            <a:xfrm>
              <a:off x="1962850" y="3060073"/>
              <a:ext cx="117044" cy="145903"/>
            </a:xfrm>
            <a:custGeom>
              <a:avLst/>
              <a:gdLst/>
              <a:ahLst/>
              <a:cxnLst/>
              <a:rect l="l" t="t" r="r" b="b"/>
              <a:pathLst>
                <a:path w="5325" h="6638" extrusionOk="0">
                  <a:moveTo>
                    <a:pt x="0" y="0"/>
                  </a:moveTo>
                  <a:cubicBezTo>
                    <a:pt x="249" y="3514"/>
                    <a:pt x="1384" y="6034"/>
                    <a:pt x="4330" y="6638"/>
                  </a:cubicBezTo>
                  <a:cubicBezTo>
                    <a:pt x="5324" y="5253"/>
                    <a:pt x="4366" y="4473"/>
                    <a:pt x="3266" y="3692"/>
                  </a:cubicBezTo>
                  <a:cubicBezTo>
                    <a:pt x="1136" y="2166"/>
                    <a:pt x="0"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8"/>
            <p:cNvSpPr/>
            <p:nvPr/>
          </p:nvSpPr>
          <p:spPr>
            <a:xfrm>
              <a:off x="1979225" y="3012487"/>
              <a:ext cx="121132" cy="53587"/>
            </a:xfrm>
            <a:custGeom>
              <a:avLst/>
              <a:gdLst/>
              <a:ahLst/>
              <a:cxnLst/>
              <a:rect l="l" t="t" r="r" b="b"/>
              <a:pathLst>
                <a:path w="5511" h="2438" extrusionOk="0">
                  <a:moveTo>
                    <a:pt x="1" y="0"/>
                  </a:moveTo>
                  <a:cubicBezTo>
                    <a:pt x="533" y="959"/>
                    <a:pt x="1562" y="2236"/>
                    <a:pt x="2911" y="2414"/>
                  </a:cubicBezTo>
                  <a:cubicBezTo>
                    <a:pt x="3026" y="2430"/>
                    <a:pt x="3136" y="2438"/>
                    <a:pt x="3242" y="2438"/>
                  </a:cubicBezTo>
                  <a:cubicBezTo>
                    <a:pt x="5035" y="2438"/>
                    <a:pt x="5511" y="240"/>
                    <a:pt x="4939" y="240"/>
                  </a:cubicBezTo>
                  <a:cubicBezTo>
                    <a:pt x="4878" y="240"/>
                    <a:pt x="4805" y="265"/>
                    <a:pt x="4721" y="320"/>
                  </a:cubicBezTo>
                  <a:cubicBezTo>
                    <a:pt x="4083" y="731"/>
                    <a:pt x="3419" y="877"/>
                    <a:pt x="2796" y="877"/>
                  </a:cubicBezTo>
                  <a:cubicBezTo>
                    <a:pt x="1272" y="877"/>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8"/>
            <p:cNvSpPr/>
            <p:nvPr/>
          </p:nvSpPr>
          <p:spPr>
            <a:xfrm>
              <a:off x="2075959" y="3074888"/>
              <a:ext cx="73062" cy="59390"/>
            </a:xfrm>
            <a:custGeom>
              <a:avLst/>
              <a:gdLst/>
              <a:ahLst/>
              <a:cxnLst/>
              <a:rect l="l" t="t" r="r" b="b"/>
              <a:pathLst>
                <a:path w="3324" h="2702" extrusionOk="0">
                  <a:moveTo>
                    <a:pt x="1030" y="1"/>
                  </a:moveTo>
                  <a:lnTo>
                    <a:pt x="1030" y="1"/>
                  </a:lnTo>
                  <a:cubicBezTo>
                    <a:pt x="1897" y="290"/>
                    <a:pt x="1515" y="2381"/>
                    <a:pt x="382" y="2381"/>
                  </a:cubicBezTo>
                  <a:cubicBezTo>
                    <a:pt x="263" y="2381"/>
                    <a:pt x="136" y="2358"/>
                    <a:pt x="1" y="2308"/>
                  </a:cubicBezTo>
                  <a:lnTo>
                    <a:pt x="1" y="2308"/>
                  </a:lnTo>
                  <a:lnTo>
                    <a:pt x="675" y="2698"/>
                  </a:lnTo>
                  <a:lnTo>
                    <a:pt x="1385" y="2698"/>
                  </a:lnTo>
                  <a:cubicBezTo>
                    <a:pt x="1414" y="2701"/>
                    <a:pt x="1443" y="2702"/>
                    <a:pt x="1471" y="2702"/>
                  </a:cubicBezTo>
                  <a:cubicBezTo>
                    <a:pt x="2793" y="2702"/>
                    <a:pt x="3323" y="314"/>
                    <a:pt x="1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8"/>
            <p:cNvSpPr/>
            <p:nvPr/>
          </p:nvSpPr>
          <p:spPr>
            <a:xfrm>
              <a:off x="2046308" y="3117793"/>
              <a:ext cx="163685" cy="66336"/>
            </a:xfrm>
            <a:custGeom>
              <a:avLst/>
              <a:gdLst/>
              <a:ahLst/>
              <a:cxnLst/>
              <a:rect l="l" t="t" r="r" b="b"/>
              <a:pathLst>
                <a:path w="7447" h="3018" extrusionOk="0">
                  <a:moveTo>
                    <a:pt x="1" y="1"/>
                  </a:moveTo>
                  <a:lnTo>
                    <a:pt x="1" y="1"/>
                  </a:lnTo>
                  <a:cubicBezTo>
                    <a:pt x="2202" y="1634"/>
                    <a:pt x="6887" y="1882"/>
                    <a:pt x="6709" y="3018"/>
                  </a:cubicBezTo>
                  <a:cubicBezTo>
                    <a:pt x="7446" y="2491"/>
                    <a:pt x="7385" y="959"/>
                    <a:pt x="5908" y="959"/>
                  </a:cubicBezTo>
                  <a:cubicBezTo>
                    <a:pt x="5891" y="959"/>
                    <a:pt x="5874" y="959"/>
                    <a:pt x="5857" y="959"/>
                  </a:cubicBezTo>
                  <a:cubicBezTo>
                    <a:pt x="4861" y="1006"/>
                    <a:pt x="4394" y="1128"/>
                    <a:pt x="3903" y="1128"/>
                  </a:cubicBezTo>
                  <a:cubicBezTo>
                    <a:pt x="3642" y="1128"/>
                    <a:pt x="3375" y="1093"/>
                    <a:pt x="3018" y="995"/>
                  </a:cubicBezTo>
                  <a:cubicBezTo>
                    <a:pt x="2024" y="746"/>
                    <a:pt x="1172" y="498"/>
                    <a:pt x="1172" y="498"/>
                  </a:cubicBezTo>
                  <a:lnTo>
                    <a:pt x="533" y="21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8"/>
            <p:cNvSpPr/>
            <p:nvPr/>
          </p:nvSpPr>
          <p:spPr>
            <a:xfrm>
              <a:off x="2122777" y="3031983"/>
              <a:ext cx="110537" cy="65632"/>
            </a:xfrm>
            <a:custGeom>
              <a:avLst/>
              <a:gdLst/>
              <a:ahLst/>
              <a:cxnLst/>
              <a:rect l="l" t="t" r="r" b="b"/>
              <a:pathLst>
                <a:path w="5029" h="2986" extrusionOk="0">
                  <a:moveTo>
                    <a:pt x="2769" y="1"/>
                  </a:moveTo>
                  <a:lnTo>
                    <a:pt x="2769" y="1"/>
                  </a:lnTo>
                  <a:cubicBezTo>
                    <a:pt x="3565" y="499"/>
                    <a:pt x="3182" y="2083"/>
                    <a:pt x="2055" y="2083"/>
                  </a:cubicBezTo>
                  <a:cubicBezTo>
                    <a:pt x="1977" y="2083"/>
                    <a:pt x="1896" y="2075"/>
                    <a:pt x="1810" y="2059"/>
                  </a:cubicBezTo>
                  <a:cubicBezTo>
                    <a:pt x="1278" y="1953"/>
                    <a:pt x="533" y="1385"/>
                    <a:pt x="533" y="1385"/>
                  </a:cubicBezTo>
                  <a:lnTo>
                    <a:pt x="284" y="604"/>
                  </a:lnTo>
                  <a:lnTo>
                    <a:pt x="0" y="320"/>
                  </a:lnTo>
                  <a:lnTo>
                    <a:pt x="0" y="320"/>
                  </a:lnTo>
                  <a:cubicBezTo>
                    <a:pt x="0" y="1243"/>
                    <a:pt x="533" y="2840"/>
                    <a:pt x="2165" y="2982"/>
                  </a:cubicBezTo>
                  <a:cubicBezTo>
                    <a:pt x="2207" y="2984"/>
                    <a:pt x="2247" y="2985"/>
                    <a:pt x="2288" y="2985"/>
                  </a:cubicBezTo>
                  <a:cubicBezTo>
                    <a:pt x="4223" y="2985"/>
                    <a:pt x="5029" y="522"/>
                    <a:pt x="2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8"/>
            <p:cNvSpPr/>
            <p:nvPr/>
          </p:nvSpPr>
          <p:spPr>
            <a:xfrm>
              <a:off x="1944123" y="2980506"/>
              <a:ext cx="315193" cy="164960"/>
            </a:xfrm>
            <a:custGeom>
              <a:avLst/>
              <a:gdLst/>
              <a:ahLst/>
              <a:cxnLst/>
              <a:rect l="l" t="t" r="r" b="b"/>
              <a:pathLst>
                <a:path w="14340" h="7505" extrusionOk="0">
                  <a:moveTo>
                    <a:pt x="10542" y="0"/>
                  </a:moveTo>
                  <a:cubicBezTo>
                    <a:pt x="9051" y="142"/>
                    <a:pt x="7986" y="1455"/>
                    <a:pt x="8128" y="2946"/>
                  </a:cubicBezTo>
                  <a:cubicBezTo>
                    <a:pt x="8229" y="4053"/>
                    <a:pt x="9218" y="4907"/>
                    <a:pt x="10315" y="4907"/>
                  </a:cubicBezTo>
                  <a:cubicBezTo>
                    <a:pt x="10379" y="4907"/>
                    <a:pt x="10442" y="4904"/>
                    <a:pt x="10506" y="4898"/>
                  </a:cubicBezTo>
                  <a:lnTo>
                    <a:pt x="10471" y="4437"/>
                  </a:lnTo>
                  <a:cubicBezTo>
                    <a:pt x="10424" y="4440"/>
                    <a:pt x="10378" y="4442"/>
                    <a:pt x="10333" y="4442"/>
                  </a:cubicBezTo>
                  <a:cubicBezTo>
                    <a:pt x="9435" y="4442"/>
                    <a:pt x="8691" y="3787"/>
                    <a:pt x="8590" y="2875"/>
                  </a:cubicBezTo>
                  <a:cubicBezTo>
                    <a:pt x="8448" y="1668"/>
                    <a:pt x="9371" y="568"/>
                    <a:pt x="10577" y="462"/>
                  </a:cubicBezTo>
                  <a:cubicBezTo>
                    <a:pt x="10670" y="453"/>
                    <a:pt x="10764" y="448"/>
                    <a:pt x="10856" y="448"/>
                  </a:cubicBezTo>
                  <a:cubicBezTo>
                    <a:pt x="11506" y="448"/>
                    <a:pt x="12139" y="666"/>
                    <a:pt x="12636" y="1100"/>
                  </a:cubicBezTo>
                  <a:cubicBezTo>
                    <a:pt x="13239" y="1562"/>
                    <a:pt x="13594" y="2236"/>
                    <a:pt x="13665" y="3017"/>
                  </a:cubicBezTo>
                  <a:cubicBezTo>
                    <a:pt x="13878" y="5147"/>
                    <a:pt x="12174" y="6531"/>
                    <a:pt x="10400" y="6921"/>
                  </a:cubicBezTo>
                  <a:cubicBezTo>
                    <a:pt x="9999" y="7018"/>
                    <a:pt x="9499" y="7092"/>
                    <a:pt x="8916" y="7092"/>
                  </a:cubicBezTo>
                  <a:cubicBezTo>
                    <a:pt x="6920" y="7092"/>
                    <a:pt x="3961" y="6217"/>
                    <a:pt x="746" y="2343"/>
                  </a:cubicBezTo>
                  <a:lnTo>
                    <a:pt x="1065" y="1917"/>
                  </a:lnTo>
                  <a:lnTo>
                    <a:pt x="533" y="1207"/>
                  </a:lnTo>
                  <a:lnTo>
                    <a:pt x="0" y="1917"/>
                  </a:lnTo>
                  <a:lnTo>
                    <a:pt x="533" y="2627"/>
                  </a:lnTo>
                  <a:cubicBezTo>
                    <a:pt x="3311" y="6487"/>
                    <a:pt x="7006" y="7504"/>
                    <a:pt x="9272" y="7504"/>
                  </a:cubicBezTo>
                  <a:cubicBezTo>
                    <a:pt x="9756" y="7504"/>
                    <a:pt x="10175" y="7458"/>
                    <a:pt x="10506" y="7383"/>
                  </a:cubicBezTo>
                  <a:cubicBezTo>
                    <a:pt x="12849" y="6815"/>
                    <a:pt x="14340" y="5005"/>
                    <a:pt x="14127" y="2946"/>
                  </a:cubicBezTo>
                  <a:cubicBezTo>
                    <a:pt x="14056" y="2094"/>
                    <a:pt x="13630" y="1278"/>
                    <a:pt x="12955" y="746"/>
                  </a:cubicBezTo>
                  <a:cubicBezTo>
                    <a:pt x="12352" y="249"/>
                    <a:pt x="11607" y="0"/>
                    <a:pt x="10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8"/>
            <p:cNvSpPr/>
            <p:nvPr/>
          </p:nvSpPr>
          <p:spPr>
            <a:xfrm>
              <a:off x="1955817" y="3144323"/>
              <a:ext cx="48400" cy="106911"/>
            </a:xfrm>
            <a:custGeom>
              <a:avLst/>
              <a:gdLst/>
              <a:ahLst/>
              <a:cxnLst/>
              <a:rect l="l" t="t" r="r" b="b"/>
              <a:pathLst>
                <a:path w="2202" h="4864" extrusionOk="0">
                  <a:moveTo>
                    <a:pt x="391" y="1"/>
                  </a:moveTo>
                  <a:lnTo>
                    <a:pt x="391" y="1"/>
                  </a:lnTo>
                  <a:cubicBezTo>
                    <a:pt x="391" y="1"/>
                    <a:pt x="427" y="1101"/>
                    <a:pt x="604" y="1846"/>
                  </a:cubicBezTo>
                  <a:cubicBezTo>
                    <a:pt x="705" y="2271"/>
                    <a:pt x="587" y="2500"/>
                    <a:pt x="415" y="2500"/>
                  </a:cubicBezTo>
                  <a:cubicBezTo>
                    <a:pt x="284" y="2500"/>
                    <a:pt x="123" y="2370"/>
                    <a:pt x="1" y="2095"/>
                  </a:cubicBezTo>
                  <a:lnTo>
                    <a:pt x="1" y="4863"/>
                  </a:lnTo>
                  <a:cubicBezTo>
                    <a:pt x="214" y="4792"/>
                    <a:pt x="711" y="3586"/>
                    <a:pt x="640" y="3231"/>
                  </a:cubicBezTo>
                  <a:lnTo>
                    <a:pt x="640" y="3231"/>
                  </a:lnTo>
                  <a:cubicBezTo>
                    <a:pt x="739" y="3363"/>
                    <a:pt x="960" y="3418"/>
                    <a:pt x="1226" y="3418"/>
                  </a:cubicBezTo>
                  <a:cubicBezTo>
                    <a:pt x="1533" y="3418"/>
                    <a:pt x="1897" y="3345"/>
                    <a:pt x="2201" y="3231"/>
                  </a:cubicBezTo>
                  <a:cubicBezTo>
                    <a:pt x="2201" y="3231"/>
                    <a:pt x="888" y="2166"/>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8"/>
            <p:cNvSpPr/>
            <p:nvPr/>
          </p:nvSpPr>
          <p:spPr>
            <a:xfrm>
              <a:off x="1831784" y="3060073"/>
              <a:ext cx="116252" cy="145903"/>
            </a:xfrm>
            <a:custGeom>
              <a:avLst/>
              <a:gdLst/>
              <a:ahLst/>
              <a:cxnLst/>
              <a:rect l="l" t="t" r="r" b="b"/>
              <a:pathLst>
                <a:path w="5289" h="6638" extrusionOk="0">
                  <a:moveTo>
                    <a:pt x="5289" y="0"/>
                  </a:moveTo>
                  <a:cubicBezTo>
                    <a:pt x="5289" y="1"/>
                    <a:pt x="4153" y="2166"/>
                    <a:pt x="2024" y="3692"/>
                  </a:cubicBezTo>
                  <a:cubicBezTo>
                    <a:pt x="959" y="4473"/>
                    <a:pt x="0" y="5253"/>
                    <a:pt x="994" y="6638"/>
                  </a:cubicBezTo>
                  <a:cubicBezTo>
                    <a:pt x="3940" y="6034"/>
                    <a:pt x="5040" y="3514"/>
                    <a:pt x="5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8"/>
            <p:cNvSpPr/>
            <p:nvPr/>
          </p:nvSpPr>
          <p:spPr>
            <a:xfrm>
              <a:off x="1810529" y="3012487"/>
              <a:ext cx="121132" cy="53587"/>
            </a:xfrm>
            <a:custGeom>
              <a:avLst/>
              <a:gdLst/>
              <a:ahLst/>
              <a:cxnLst/>
              <a:rect l="l" t="t" r="r" b="b"/>
              <a:pathLst>
                <a:path w="5511" h="2438" extrusionOk="0">
                  <a:moveTo>
                    <a:pt x="5511" y="0"/>
                  </a:moveTo>
                  <a:cubicBezTo>
                    <a:pt x="5510" y="1"/>
                    <a:pt x="4257" y="877"/>
                    <a:pt x="2730" y="877"/>
                  </a:cubicBezTo>
                  <a:cubicBezTo>
                    <a:pt x="2107" y="877"/>
                    <a:pt x="1438" y="731"/>
                    <a:pt x="790" y="320"/>
                  </a:cubicBezTo>
                  <a:cubicBezTo>
                    <a:pt x="706" y="265"/>
                    <a:pt x="633" y="240"/>
                    <a:pt x="572" y="240"/>
                  </a:cubicBezTo>
                  <a:cubicBezTo>
                    <a:pt x="0" y="240"/>
                    <a:pt x="476" y="2438"/>
                    <a:pt x="2270" y="2438"/>
                  </a:cubicBezTo>
                  <a:cubicBezTo>
                    <a:pt x="2375" y="2438"/>
                    <a:pt x="2485" y="2430"/>
                    <a:pt x="2600" y="2414"/>
                  </a:cubicBezTo>
                  <a:cubicBezTo>
                    <a:pt x="3984" y="2236"/>
                    <a:pt x="5014" y="959"/>
                    <a:pt x="5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8"/>
            <p:cNvSpPr/>
            <p:nvPr/>
          </p:nvSpPr>
          <p:spPr>
            <a:xfrm>
              <a:off x="1761865" y="3074888"/>
              <a:ext cx="73062" cy="59390"/>
            </a:xfrm>
            <a:custGeom>
              <a:avLst/>
              <a:gdLst/>
              <a:ahLst/>
              <a:cxnLst/>
              <a:rect l="l" t="t" r="r" b="b"/>
              <a:pathLst>
                <a:path w="3324" h="2702" extrusionOk="0">
                  <a:moveTo>
                    <a:pt x="2294" y="1"/>
                  </a:moveTo>
                  <a:cubicBezTo>
                    <a:pt x="1" y="314"/>
                    <a:pt x="531" y="2702"/>
                    <a:pt x="1887" y="2702"/>
                  </a:cubicBezTo>
                  <a:cubicBezTo>
                    <a:pt x="1916" y="2702"/>
                    <a:pt x="1945" y="2701"/>
                    <a:pt x="1975" y="2698"/>
                  </a:cubicBezTo>
                  <a:lnTo>
                    <a:pt x="2649" y="2698"/>
                  </a:lnTo>
                  <a:lnTo>
                    <a:pt x="3323" y="2308"/>
                  </a:lnTo>
                  <a:lnTo>
                    <a:pt x="3323" y="2308"/>
                  </a:lnTo>
                  <a:cubicBezTo>
                    <a:pt x="3189" y="2358"/>
                    <a:pt x="3061" y="2381"/>
                    <a:pt x="2943" y="2381"/>
                  </a:cubicBezTo>
                  <a:cubicBezTo>
                    <a:pt x="1810" y="2381"/>
                    <a:pt x="1427" y="290"/>
                    <a:pt x="2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8"/>
            <p:cNvSpPr/>
            <p:nvPr/>
          </p:nvSpPr>
          <p:spPr>
            <a:xfrm>
              <a:off x="1700915" y="3117793"/>
              <a:ext cx="164432" cy="66336"/>
            </a:xfrm>
            <a:custGeom>
              <a:avLst/>
              <a:gdLst/>
              <a:ahLst/>
              <a:cxnLst/>
              <a:rect l="l" t="t" r="r" b="b"/>
              <a:pathLst>
                <a:path w="7481" h="3018" extrusionOk="0">
                  <a:moveTo>
                    <a:pt x="7481" y="1"/>
                  </a:moveTo>
                  <a:lnTo>
                    <a:pt x="6913" y="214"/>
                  </a:lnTo>
                  <a:lnTo>
                    <a:pt x="6274" y="498"/>
                  </a:lnTo>
                  <a:cubicBezTo>
                    <a:pt x="6274" y="498"/>
                    <a:pt x="5422" y="746"/>
                    <a:pt x="4428" y="995"/>
                  </a:cubicBezTo>
                  <a:cubicBezTo>
                    <a:pt x="4084" y="1093"/>
                    <a:pt x="3820" y="1128"/>
                    <a:pt x="3560" y="1128"/>
                  </a:cubicBezTo>
                  <a:cubicBezTo>
                    <a:pt x="3072" y="1128"/>
                    <a:pt x="2598" y="1006"/>
                    <a:pt x="1624" y="959"/>
                  </a:cubicBezTo>
                  <a:cubicBezTo>
                    <a:pt x="1607" y="959"/>
                    <a:pt x="1590" y="959"/>
                    <a:pt x="1574" y="959"/>
                  </a:cubicBezTo>
                  <a:cubicBezTo>
                    <a:pt x="96" y="959"/>
                    <a:pt x="0" y="2491"/>
                    <a:pt x="773" y="3018"/>
                  </a:cubicBezTo>
                  <a:cubicBezTo>
                    <a:pt x="595" y="1882"/>
                    <a:pt x="5280" y="1634"/>
                    <a:pt x="7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8"/>
            <p:cNvSpPr/>
            <p:nvPr/>
          </p:nvSpPr>
          <p:spPr>
            <a:xfrm>
              <a:off x="1677572" y="3031983"/>
              <a:ext cx="111329" cy="65632"/>
            </a:xfrm>
            <a:custGeom>
              <a:avLst/>
              <a:gdLst/>
              <a:ahLst/>
              <a:cxnLst/>
              <a:rect l="l" t="t" r="r" b="b"/>
              <a:pathLst>
                <a:path w="5065" h="2986" extrusionOk="0">
                  <a:moveTo>
                    <a:pt x="2260" y="1"/>
                  </a:moveTo>
                  <a:cubicBezTo>
                    <a:pt x="0" y="522"/>
                    <a:pt x="840" y="2985"/>
                    <a:pt x="2777" y="2985"/>
                  </a:cubicBezTo>
                  <a:cubicBezTo>
                    <a:pt x="2817" y="2985"/>
                    <a:pt x="2858" y="2984"/>
                    <a:pt x="2899" y="2982"/>
                  </a:cubicBezTo>
                  <a:cubicBezTo>
                    <a:pt x="4532" y="2840"/>
                    <a:pt x="5064" y="1243"/>
                    <a:pt x="5064" y="320"/>
                  </a:cubicBezTo>
                  <a:lnTo>
                    <a:pt x="5064" y="320"/>
                  </a:lnTo>
                  <a:lnTo>
                    <a:pt x="4745" y="604"/>
                  </a:lnTo>
                  <a:lnTo>
                    <a:pt x="4496" y="1385"/>
                  </a:lnTo>
                  <a:cubicBezTo>
                    <a:pt x="4496" y="1385"/>
                    <a:pt x="3787" y="1953"/>
                    <a:pt x="3254" y="2059"/>
                  </a:cubicBezTo>
                  <a:cubicBezTo>
                    <a:pt x="3169" y="2075"/>
                    <a:pt x="3087" y="2083"/>
                    <a:pt x="3009" y="2083"/>
                  </a:cubicBezTo>
                  <a:cubicBezTo>
                    <a:pt x="1882" y="2083"/>
                    <a:pt x="1497" y="499"/>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8"/>
            <p:cNvSpPr/>
            <p:nvPr/>
          </p:nvSpPr>
          <p:spPr>
            <a:xfrm>
              <a:off x="1652361" y="2980506"/>
              <a:ext cx="315193" cy="164960"/>
            </a:xfrm>
            <a:custGeom>
              <a:avLst/>
              <a:gdLst/>
              <a:ahLst/>
              <a:cxnLst/>
              <a:rect l="l" t="t" r="r" b="b"/>
              <a:pathLst>
                <a:path w="14340" h="7505" extrusionOk="0">
                  <a:moveTo>
                    <a:pt x="3478" y="0"/>
                  </a:moveTo>
                  <a:cubicBezTo>
                    <a:pt x="2698" y="0"/>
                    <a:pt x="1988" y="249"/>
                    <a:pt x="1384" y="746"/>
                  </a:cubicBezTo>
                  <a:cubicBezTo>
                    <a:pt x="710" y="1278"/>
                    <a:pt x="284" y="2094"/>
                    <a:pt x="213" y="2946"/>
                  </a:cubicBezTo>
                  <a:cubicBezTo>
                    <a:pt x="0" y="5005"/>
                    <a:pt x="1491" y="6815"/>
                    <a:pt x="3798" y="7383"/>
                  </a:cubicBezTo>
                  <a:cubicBezTo>
                    <a:pt x="4135" y="7458"/>
                    <a:pt x="4559" y="7504"/>
                    <a:pt x="5048" y="7504"/>
                  </a:cubicBezTo>
                  <a:cubicBezTo>
                    <a:pt x="7334" y="7504"/>
                    <a:pt x="11028" y="6487"/>
                    <a:pt x="13807" y="2627"/>
                  </a:cubicBezTo>
                  <a:lnTo>
                    <a:pt x="14339" y="1917"/>
                  </a:lnTo>
                  <a:lnTo>
                    <a:pt x="13807" y="1207"/>
                  </a:lnTo>
                  <a:lnTo>
                    <a:pt x="13274" y="1917"/>
                  </a:lnTo>
                  <a:lnTo>
                    <a:pt x="13594" y="2343"/>
                  </a:lnTo>
                  <a:cubicBezTo>
                    <a:pt x="10379" y="6217"/>
                    <a:pt x="7420" y="7092"/>
                    <a:pt x="5407" y="7092"/>
                  </a:cubicBezTo>
                  <a:cubicBezTo>
                    <a:pt x="4820" y="7092"/>
                    <a:pt x="4313" y="7018"/>
                    <a:pt x="3904" y="6921"/>
                  </a:cubicBezTo>
                  <a:cubicBezTo>
                    <a:pt x="2130" y="6531"/>
                    <a:pt x="462" y="5147"/>
                    <a:pt x="674" y="3017"/>
                  </a:cubicBezTo>
                  <a:cubicBezTo>
                    <a:pt x="745" y="2236"/>
                    <a:pt x="1100" y="1562"/>
                    <a:pt x="1668" y="1100"/>
                  </a:cubicBezTo>
                  <a:cubicBezTo>
                    <a:pt x="2196" y="666"/>
                    <a:pt x="2833" y="448"/>
                    <a:pt x="3483" y="448"/>
                  </a:cubicBezTo>
                  <a:cubicBezTo>
                    <a:pt x="3576" y="448"/>
                    <a:pt x="3669" y="453"/>
                    <a:pt x="3762" y="462"/>
                  </a:cubicBezTo>
                  <a:cubicBezTo>
                    <a:pt x="4969" y="568"/>
                    <a:pt x="5856" y="1668"/>
                    <a:pt x="5750" y="2875"/>
                  </a:cubicBezTo>
                  <a:cubicBezTo>
                    <a:pt x="5649" y="3787"/>
                    <a:pt x="4872" y="4442"/>
                    <a:pt x="4002" y="4442"/>
                  </a:cubicBezTo>
                  <a:cubicBezTo>
                    <a:pt x="3958" y="4442"/>
                    <a:pt x="3913" y="4440"/>
                    <a:pt x="3869" y="4437"/>
                  </a:cubicBezTo>
                  <a:lnTo>
                    <a:pt x="3798" y="4898"/>
                  </a:lnTo>
                  <a:cubicBezTo>
                    <a:pt x="3864" y="4904"/>
                    <a:pt x="3929" y="4907"/>
                    <a:pt x="3994" y="4907"/>
                  </a:cubicBezTo>
                  <a:cubicBezTo>
                    <a:pt x="5118" y="4907"/>
                    <a:pt x="6077" y="4053"/>
                    <a:pt x="6211" y="2946"/>
                  </a:cubicBezTo>
                  <a:cubicBezTo>
                    <a:pt x="6353" y="1455"/>
                    <a:pt x="5253" y="142"/>
                    <a:pt x="3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8"/>
            <p:cNvSpPr/>
            <p:nvPr/>
          </p:nvSpPr>
          <p:spPr>
            <a:xfrm>
              <a:off x="1907461" y="3144323"/>
              <a:ext cx="48378" cy="106911"/>
            </a:xfrm>
            <a:custGeom>
              <a:avLst/>
              <a:gdLst/>
              <a:ahLst/>
              <a:cxnLst/>
              <a:rect l="l" t="t" r="r" b="b"/>
              <a:pathLst>
                <a:path w="2201" h="4864" extrusionOk="0">
                  <a:moveTo>
                    <a:pt x="1775" y="1"/>
                  </a:moveTo>
                  <a:cubicBezTo>
                    <a:pt x="1278" y="2166"/>
                    <a:pt x="0" y="3231"/>
                    <a:pt x="0" y="3231"/>
                  </a:cubicBezTo>
                  <a:cubicBezTo>
                    <a:pt x="285" y="3345"/>
                    <a:pt x="651" y="3418"/>
                    <a:pt x="963" y="3418"/>
                  </a:cubicBezTo>
                  <a:cubicBezTo>
                    <a:pt x="1234" y="3418"/>
                    <a:pt x="1463" y="3363"/>
                    <a:pt x="1562" y="3231"/>
                  </a:cubicBezTo>
                  <a:lnTo>
                    <a:pt x="1562" y="3231"/>
                  </a:lnTo>
                  <a:cubicBezTo>
                    <a:pt x="1455" y="3586"/>
                    <a:pt x="1988" y="4792"/>
                    <a:pt x="2201" y="4863"/>
                  </a:cubicBezTo>
                  <a:lnTo>
                    <a:pt x="2201" y="2095"/>
                  </a:lnTo>
                  <a:cubicBezTo>
                    <a:pt x="2063" y="2370"/>
                    <a:pt x="1900" y="2500"/>
                    <a:pt x="1769" y="2500"/>
                  </a:cubicBezTo>
                  <a:cubicBezTo>
                    <a:pt x="1596" y="2500"/>
                    <a:pt x="1481" y="2271"/>
                    <a:pt x="1562" y="1846"/>
                  </a:cubicBezTo>
                  <a:cubicBezTo>
                    <a:pt x="1739" y="1101"/>
                    <a:pt x="1775" y="1"/>
                    <a:pt x="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8"/>
            <p:cNvSpPr/>
            <p:nvPr/>
          </p:nvSpPr>
          <p:spPr>
            <a:xfrm>
              <a:off x="2477732" y="2840845"/>
              <a:ext cx="170873" cy="53851"/>
            </a:xfrm>
            <a:custGeom>
              <a:avLst/>
              <a:gdLst/>
              <a:ahLst/>
              <a:cxnLst/>
              <a:rect l="l" t="t" r="r" b="b"/>
              <a:pathLst>
                <a:path w="7774" h="2450" extrusionOk="0">
                  <a:moveTo>
                    <a:pt x="1" y="1"/>
                  </a:moveTo>
                  <a:cubicBezTo>
                    <a:pt x="1772" y="1516"/>
                    <a:pt x="3482" y="2449"/>
                    <a:pt x="5161" y="2449"/>
                  </a:cubicBezTo>
                  <a:cubicBezTo>
                    <a:pt x="6039" y="2449"/>
                    <a:pt x="6908" y="2194"/>
                    <a:pt x="7773" y="1634"/>
                  </a:cubicBezTo>
                  <a:cubicBezTo>
                    <a:pt x="7574" y="464"/>
                    <a:pt x="6905" y="167"/>
                    <a:pt x="6082" y="167"/>
                  </a:cubicBezTo>
                  <a:cubicBezTo>
                    <a:pt x="5731" y="167"/>
                    <a:pt x="5352" y="221"/>
                    <a:pt x="4970" y="285"/>
                  </a:cubicBezTo>
                  <a:cubicBezTo>
                    <a:pt x="4372" y="383"/>
                    <a:pt x="3787" y="421"/>
                    <a:pt x="3241" y="421"/>
                  </a:cubicBezTo>
                  <a:cubicBezTo>
                    <a:pt x="1422" y="421"/>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8"/>
            <p:cNvSpPr/>
            <p:nvPr/>
          </p:nvSpPr>
          <p:spPr>
            <a:xfrm>
              <a:off x="2456675" y="2721230"/>
              <a:ext cx="115725" cy="79897"/>
            </a:xfrm>
            <a:custGeom>
              <a:avLst/>
              <a:gdLst/>
              <a:ahLst/>
              <a:cxnLst/>
              <a:rect l="l" t="t" r="r" b="b"/>
              <a:pathLst>
                <a:path w="5265" h="3635" extrusionOk="0">
                  <a:moveTo>
                    <a:pt x="3784" y="0"/>
                  </a:moveTo>
                  <a:cubicBezTo>
                    <a:pt x="3679" y="0"/>
                    <a:pt x="3592" y="80"/>
                    <a:pt x="3549" y="261"/>
                  </a:cubicBezTo>
                  <a:cubicBezTo>
                    <a:pt x="2982" y="2852"/>
                    <a:pt x="0" y="3384"/>
                    <a:pt x="0" y="3384"/>
                  </a:cubicBezTo>
                  <a:cubicBezTo>
                    <a:pt x="465" y="3517"/>
                    <a:pt x="1078" y="3635"/>
                    <a:pt x="1711" y="3635"/>
                  </a:cubicBezTo>
                  <a:cubicBezTo>
                    <a:pt x="2431" y="3635"/>
                    <a:pt x="3177" y="3483"/>
                    <a:pt x="3762" y="3029"/>
                  </a:cubicBezTo>
                  <a:cubicBezTo>
                    <a:pt x="5264" y="1881"/>
                    <a:pt x="4299" y="0"/>
                    <a:pt x="3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8"/>
            <p:cNvSpPr/>
            <p:nvPr/>
          </p:nvSpPr>
          <p:spPr>
            <a:xfrm>
              <a:off x="2584621" y="2744726"/>
              <a:ext cx="65500" cy="62599"/>
            </a:xfrm>
            <a:custGeom>
              <a:avLst/>
              <a:gdLst/>
              <a:ahLst/>
              <a:cxnLst/>
              <a:rect l="l" t="t" r="r" b="b"/>
              <a:pathLst>
                <a:path w="2980" h="2848" extrusionOk="0">
                  <a:moveTo>
                    <a:pt x="1230" y="0"/>
                  </a:moveTo>
                  <a:cubicBezTo>
                    <a:pt x="869" y="0"/>
                    <a:pt x="451" y="136"/>
                    <a:pt x="0" y="470"/>
                  </a:cubicBezTo>
                  <a:cubicBezTo>
                    <a:pt x="78" y="432"/>
                    <a:pt x="161" y="415"/>
                    <a:pt x="245" y="415"/>
                  </a:cubicBezTo>
                  <a:cubicBezTo>
                    <a:pt x="1111" y="415"/>
                    <a:pt x="2152" y="2265"/>
                    <a:pt x="923" y="2848"/>
                  </a:cubicBezTo>
                  <a:lnTo>
                    <a:pt x="1668" y="2599"/>
                  </a:lnTo>
                  <a:lnTo>
                    <a:pt x="2165" y="2138"/>
                  </a:lnTo>
                  <a:cubicBezTo>
                    <a:pt x="2979" y="1432"/>
                    <a:pt x="2403" y="0"/>
                    <a:pt x="1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8"/>
            <p:cNvSpPr/>
            <p:nvPr/>
          </p:nvSpPr>
          <p:spPr>
            <a:xfrm>
              <a:off x="2577587" y="2736000"/>
              <a:ext cx="153289" cy="86931"/>
            </a:xfrm>
            <a:custGeom>
              <a:avLst/>
              <a:gdLst/>
              <a:ahLst/>
              <a:cxnLst/>
              <a:rect l="l" t="t" r="r" b="b"/>
              <a:pathLst>
                <a:path w="6974" h="3955" extrusionOk="0">
                  <a:moveTo>
                    <a:pt x="5776" y="0"/>
                  </a:moveTo>
                  <a:cubicBezTo>
                    <a:pt x="5476" y="0"/>
                    <a:pt x="5145" y="137"/>
                    <a:pt x="4828" y="476"/>
                  </a:cubicBezTo>
                  <a:cubicBezTo>
                    <a:pt x="3798" y="1577"/>
                    <a:pt x="3763" y="2003"/>
                    <a:pt x="2876" y="2499"/>
                  </a:cubicBezTo>
                  <a:cubicBezTo>
                    <a:pt x="1953" y="2996"/>
                    <a:pt x="1172" y="3458"/>
                    <a:pt x="1172" y="3458"/>
                  </a:cubicBezTo>
                  <a:lnTo>
                    <a:pt x="533" y="3706"/>
                  </a:lnTo>
                  <a:lnTo>
                    <a:pt x="116" y="3901"/>
                  </a:lnTo>
                  <a:lnTo>
                    <a:pt x="116" y="3901"/>
                  </a:lnTo>
                  <a:cubicBezTo>
                    <a:pt x="2450" y="3501"/>
                    <a:pt x="5346" y="1158"/>
                    <a:pt x="6473" y="1158"/>
                  </a:cubicBezTo>
                  <a:cubicBezTo>
                    <a:pt x="6641" y="1158"/>
                    <a:pt x="6769" y="1210"/>
                    <a:pt x="6851" y="1328"/>
                  </a:cubicBezTo>
                  <a:cubicBezTo>
                    <a:pt x="6973" y="690"/>
                    <a:pt x="6451" y="0"/>
                    <a:pt x="5776" y="0"/>
                  </a:cubicBezTo>
                  <a:close/>
                  <a:moveTo>
                    <a:pt x="116" y="3901"/>
                  </a:moveTo>
                  <a:lnTo>
                    <a:pt x="116" y="3901"/>
                  </a:lnTo>
                  <a:cubicBezTo>
                    <a:pt x="77" y="3908"/>
                    <a:pt x="39" y="3914"/>
                    <a:pt x="1" y="3919"/>
                  </a:cubicBezTo>
                  <a:lnTo>
                    <a:pt x="1" y="3955"/>
                  </a:lnTo>
                  <a:lnTo>
                    <a:pt x="116" y="390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8"/>
            <p:cNvSpPr/>
            <p:nvPr/>
          </p:nvSpPr>
          <p:spPr>
            <a:xfrm>
              <a:off x="2576026" y="2656740"/>
              <a:ext cx="101943" cy="75325"/>
            </a:xfrm>
            <a:custGeom>
              <a:avLst/>
              <a:gdLst/>
              <a:ahLst/>
              <a:cxnLst/>
              <a:rect l="l" t="t" r="r" b="b"/>
              <a:pathLst>
                <a:path w="4638" h="3427" extrusionOk="0">
                  <a:moveTo>
                    <a:pt x="2797" y="1"/>
                  </a:moveTo>
                  <a:cubicBezTo>
                    <a:pt x="2484" y="1"/>
                    <a:pt x="2127" y="107"/>
                    <a:pt x="1740" y="356"/>
                  </a:cubicBezTo>
                  <a:cubicBezTo>
                    <a:pt x="1801" y="342"/>
                    <a:pt x="1862" y="336"/>
                    <a:pt x="1922" y="336"/>
                  </a:cubicBezTo>
                  <a:cubicBezTo>
                    <a:pt x="2835" y="336"/>
                    <a:pt x="3553" y="1786"/>
                    <a:pt x="2521" y="2485"/>
                  </a:cubicBezTo>
                  <a:cubicBezTo>
                    <a:pt x="2059" y="2805"/>
                    <a:pt x="1172" y="2947"/>
                    <a:pt x="1172" y="2947"/>
                  </a:cubicBezTo>
                  <a:lnTo>
                    <a:pt x="427" y="2521"/>
                  </a:lnTo>
                  <a:lnTo>
                    <a:pt x="1" y="2556"/>
                  </a:lnTo>
                  <a:cubicBezTo>
                    <a:pt x="430" y="2963"/>
                    <a:pt x="1190" y="3427"/>
                    <a:pt x="2006" y="3427"/>
                  </a:cubicBezTo>
                  <a:cubicBezTo>
                    <a:pt x="2472" y="3427"/>
                    <a:pt x="2956" y="3276"/>
                    <a:pt x="3408" y="2876"/>
                  </a:cubicBezTo>
                  <a:cubicBezTo>
                    <a:pt x="4637" y="1818"/>
                    <a:pt x="4094" y="1"/>
                    <a:pt x="2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8"/>
            <p:cNvSpPr/>
            <p:nvPr/>
          </p:nvSpPr>
          <p:spPr>
            <a:xfrm>
              <a:off x="2435596" y="2607329"/>
              <a:ext cx="278531" cy="226702"/>
            </a:xfrm>
            <a:custGeom>
              <a:avLst/>
              <a:gdLst/>
              <a:ahLst/>
              <a:cxnLst/>
              <a:rect l="l" t="t" r="r" b="b"/>
              <a:pathLst>
                <a:path w="12672" h="10314" extrusionOk="0">
                  <a:moveTo>
                    <a:pt x="8732" y="1"/>
                  </a:moveTo>
                  <a:cubicBezTo>
                    <a:pt x="8637" y="1"/>
                    <a:pt x="8543" y="5"/>
                    <a:pt x="8448" y="13"/>
                  </a:cubicBezTo>
                  <a:cubicBezTo>
                    <a:pt x="7667" y="119"/>
                    <a:pt x="6957" y="439"/>
                    <a:pt x="6461" y="971"/>
                  </a:cubicBezTo>
                  <a:cubicBezTo>
                    <a:pt x="6354" y="1042"/>
                    <a:pt x="6283" y="1113"/>
                    <a:pt x="6212" y="1219"/>
                  </a:cubicBezTo>
                  <a:cubicBezTo>
                    <a:pt x="5289" y="2355"/>
                    <a:pt x="5431" y="4023"/>
                    <a:pt x="6603" y="4982"/>
                  </a:cubicBezTo>
                  <a:cubicBezTo>
                    <a:pt x="7006" y="5308"/>
                    <a:pt x="7498" y="5471"/>
                    <a:pt x="7987" y="5471"/>
                  </a:cubicBezTo>
                  <a:cubicBezTo>
                    <a:pt x="8614" y="5471"/>
                    <a:pt x="9236" y="5201"/>
                    <a:pt x="9655" y="4662"/>
                  </a:cubicBezTo>
                  <a:lnTo>
                    <a:pt x="9300" y="4378"/>
                  </a:lnTo>
                  <a:cubicBezTo>
                    <a:pt x="8959" y="4800"/>
                    <a:pt x="8459" y="5017"/>
                    <a:pt x="7960" y="5017"/>
                  </a:cubicBezTo>
                  <a:cubicBezTo>
                    <a:pt x="7577" y="5017"/>
                    <a:pt x="7195" y="4889"/>
                    <a:pt x="6887" y="4627"/>
                  </a:cubicBezTo>
                  <a:cubicBezTo>
                    <a:pt x="5928" y="3846"/>
                    <a:pt x="5786" y="2462"/>
                    <a:pt x="6567" y="1503"/>
                  </a:cubicBezTo>
                  <a:cubicBezTo>
                    <a:pt x="7064" y="935"/>
                    <a:pt x="7738" y="545"/>
                    <a:pt x="8484" y="474"/>
                  </a:cubicBezTo>
                  <a:cubicBezTo>
                    <a:pt x="8577" y="465"/>
                    <a:pt x="8670" y="461"/>
                    <a:pt x="8763" y="461"/>
                  </a:cubicBezTo>
                  <a:cubicBezTo>
                    <a:pt x="9413" y="461"/>
                    <a:pt x="10045" y="678"/>
                    <a:pt x="10542" y="1113"/>
                  </a:cubicBezTo>
                  <a:cubicBezTo>
                    <a:pt x="12210" y="2462"/>
                    <a:pt x="11997" y="4627"/>
                    <a:pt x="11039" y="6188"/>
                  </a:cubicBezTo>
                  <a:cubicBezTo>
                    <a:pt x="10145" y="7594"/>
                    <a:pt x="7928" y="9862"/>
                    <a:pt x="2760" y="9862"/>
                  </a:cubicBezTo>
                  <a:cubicBezTo>
                    <a:pt x="2185" y="9862"/>
                    <a:pt x="1574" y="9834"/>
                    <a:pt x="924" y="9773"/>
                  </a:cubicBezTo>
                  <a:lnTo>
                    <a:pt x="853" y="9276"/>
                  </a:lnTo>
                  <a:lnTo>
                    <a:pt x="1" y="9134"/>
                  </a:lnTo>
                  <a:lnTo>
                    <a:pt x="107" y="10022"/>
                  </a:lnTo>
                  <a:lnTo>
                    <a:pt x="995" y="10128"/>
                  </a:lnTo>
                  <a:cubicBezTo>
                    <a:pt x="1758" y="10256"/>
                    <a:pt x="2484" y="10314"/>
                    <a:pt x="3174" y="10314"/>
                  </a:cubicBezTo>
                  <a:cubicBezTo>
                    <a:pt x="7647" y="10314"/>
                    <a:pt x="10538" y="7882"/>
                    <a:pt x="11430" y="6437"/>
                  </a:cubicBezTo>
                  <a:cubicBezTo>
                    <a:pt x="12672" y="4414"/>
                    <a:pt x="12459" y="2071"/>
                    <a:pt x="10862" y="758"/>
                  </a:cubicBezTo>
                  <a:cubicBezTo>
                    <a:pt x="10231" y="253"/>
                    <a:pt x="9488" y="1"/>
                    <a:pt x="8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8"/>
            <p:cNvSpPr/>
            <p:nvPr/>
          </p:nvSpPr>
          <p:spPr>
            <a:xfrm>
              <a:off x="2538572" y="2898586"/>
              <a:ext cx="78051" cy="81941"/>
            </a:xfrm>
            <a:custGeom>
              <a:avLst/>
              <a:gdLst/>
              <a:ahLst/>
              <a:cxnLst/>
              <a:rect l="l" t="t" r="r" b="b"/>
              <a:pathLst>
                <a:path w="3551" h="3728" extrusionOk="0">
                  <a:moveTo>
                    <a:pt x="1" y="0"/>
                  </a:moveTo>
                  <a:cubicBezTo>
                    <a:pt x="1" y="1"/>
                    <a:pt x="817" y="781"/>
                    <a:pt x="1456" y="1172"/>
                  </a:cubicBezTo>
                  <a:cubicBezTo>
                    <a:pt x="1976" y="1489"/>
                    <a:pt x="1932" y="1877"/>
                    <a:pt x="1534" y="1877"/>
                  </a:cubicBezTo>
                  <a:cubicBezTo>
                    <a:pt x="1443" y="1877"/>
                    <a:pt x="1334" y="1857"/>
                    <a:pt x="1208" y="1811"/>
                  </a:cubicBezTo>
                  <a:lnTo>
                    <a:pt x="1208" y="1811"/>
                  </a:lnTo>
                  <a:lnTo>
                    <a:pt x="3160" y="3727"/>
                  </a:lnTo>
                  <a:cubicBezTo>
                    <a:pt x="3266" y="3550"/>
                    <a:pt x="2769" y="2308"/>
                    <a:pt x="2450" y="2130"/>
                  </a:cubicBezTo>
                  <a:lnTo>
                    <a:pt x="2450" y="2130"/>
                  </a:lnTo>
                  <a:cubicBezTo>
                    <a:pt x="2468" y="2134"/>
                    <a:pt x="2487" y="2135"/>
                    <a:pt x="2506" y="2135"/>
                  </a:cubicBezTo>
                  <a:cubicBezTo>
                    <a:pt x="2855" y="2135"/>
                    <a:pt x="3315" y="1535"/>
                    <a:pt x="3550" y="1030"/>
                  </a:cubicBezTo>
                  <a:lnTo>
                    <a:pt x="3550" y="1030"/>
                  </a:lnTo>
                  <a:cubicBezTo>
                    <a:pt x="3550" y="1030"/>
                    <a:pt x="3487" y="1035"/>
                    <a:pt x="3371" y="1035"/>
                  </a:cubicBezTo>
                  <a:cubicBezTo>
                    <a:pt x="2891" y="1035"/>
                    <a:pt x="1515" y="9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8"/>
            <p:cNvSpPr/>
            <p:nvPr/>
          </p:nvSpPr>
          <p:spPr>
            <a:xfrm>
              <a:off x="2466808" y="2851000"/>
              <a:ext cx="73347" cy="170081"/>
            </a:xfrm>
            <a:custGeom>
              <a:avLst/>
              <a:gdLst/>
              <a:ahLst/>
              <a:cxnLst/>
              <a:rect l="l" t="t" r="r" b="b"/>
              <a:pathLst>
                <a:path w="3337" h="7738" extrusionOk="0">
                  <a:moveTo>
                    <a:pt x="36" y="0"/>
                  </a:moveTo>
                  <a:cubicBezTo>
                    <a:pt x="36" y="1"/>
                    <a:pt x="781" y="2343"/>
                    <a:pt x="356" y="4934"/>
                  </a:cubicBezTo>
                  <a:cubicBezTo>
                    <a:pt x="143" y="6247"/>
                    <a:pt x="1" y="7489"/>
                    <a:pt x="1669" y="7738"/>
                  </a:cubicBezTo>
                  <a:cubicBezTo>
                    <a:pt x="3337" y="5218"/>
                    <a:pt x="2379" y="266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8"/>
            <p:cNvSpPr/>
            <p:nvPr/>
          </p:nvSpPr>
          <p:spPr>
            <a:xfrm>
              <a:off x="2338269" y="2829152"/>
              <a:ext cx="95020" cy="100405"/>
            </a:xfrm>
            <a:custGeom>
              <a:avLst/>
              <a:gdLst/>
              <a:ahLst/>
              <a:cxnLst/>
              <a:rect l="l" t="t" r="r" b="b"/>
              <a:pathLst>
                <a:path w="4323" h="4568" extrusionOk="0">
                  <a:moveTo>
                    <a:pt x="3861" y="1"/>
                  </a:moveTo>
                  <a:cubicBezTo>
                    <a:pt x="3861" y="1"/>
                    <a:pt x="3293" y="2982"/>
                    <a:pt x="738" y="3550"/>
                  </a:cubicBezTo>
                  <a:cubicBezTo>
                    <a:pt x="1" y="3716"/>
                    <a:pt x="856" y="4567"/>
                    <a:pt x="1928" y="4567"/>
                  </a:cubicBezTo>
                  <a:cubicBezTo>
                    <a:pt x="2456" y="4567"/>
                    <a:pt x="3037" y="4361"/>
                    <a:pt x="3506" y="3763"/>
                  </a:cubicBezTo>
                  <a:cubicBezTo>
                    <a:pt x="4322" y="2663"/>
                    <a:pt x="4145" y="1030"/>
                    <a:pt x="3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8"/>
            <p:cNvSpPr/>
            <p:nvPr/>
          </p:nvSpPr>
          <p:spPr>
            <a:xfrm>
              <a:off x="2359040" y="2957097"/>
              <a:ext cx="75018" cy="55961"/>
            </a:xfrm>
            <a:custGeom>
              <a:avLst/>
              <a:gdLst/>
              <a:ahLst/>
              <a:cxnLst/>
              <a:rect l="l" t="t" r="r" b="b"/>
              <a:pathLst>
                <a:path w="3413" h="2546" extrusionOk="0">
                  <a:moveTo>
                    <a:pt x="1070" y="0"/>
                  </a:moveTo>
                  <a:lnTo>
                    <a:pt x="1070" y="0"/>
                  </a:lnTo>
                  <a:cubicBezTo>
                    <a:pt x="1" y="1444"/>
                    <a:pt x="966" y="2546"/>
                    <a:pt x="1902" y="2546"/>
                  </a:cubicBezTo>
                  <a:cubicBezTo>
                    <a:pt x="2208" y="2546"/>
                    <a:pt x="2511" y="2428"/>
                    <a:pt x="2739" y="2165"/>
                  </a:cubicBezTo>
                  <a:lnTo>
                    <a:pt x="3200" y="1669"/>
                  </a:lnTo>
                  <a:lnTo>
                    <a:pt x="3413" y="923"/>
                  </a:lnTo>
                  <a:lnTo>
                    <a:pt x="3413" y="923"/>
                  </a:lnTo>
                  <a:cubicBezTo>
                    <a:pt x="3230" y="1332"/>
                    <a:pt x="2900" y="1493"/>
                    <a:pt x="2542" y="1493"/>
                  </a:cubicBezTo>
                  <a:cubicBezTo>
                    <a:pt x="1720" y="1493"/>
                    <a:pt x="749" y="643"/>
                    <a:pt x="1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8"/>
            <p:cNvSpPr/>
            <p:nvPr/>
          </p:nvSpPr>
          <p:spPr>
            <a:xfrm>
              <a:off x="2351435" y="2950855"/>
              <a:ext cx="98229" cy="150981"/>
            </a:xfrm>
            <a:custGeom>
              <a:avLst/>
              <a:gdLst/>
              <a:ahLst/>
              <a:cxnLst/>
              <a:rect l="l" t="t" r="r" b="b"/>
              <a:pathLst>
                <a:path w="4469" h="6869" extrusionOk="0">
                  <a:moveTo>
                    <a:pt x="4469" y="0"/>
                  </a:moveTo>
                  <a:lnTo>
                    <a:pt x="4256" y="497"/>
                  </a:lnTo>
                  <a:lnTo>
                    <a:pt x="3972" y="1172"/>
                  </a:lnTo>
                  <a:cubicBezTo>
                    <a:pt x="3972" y="1172"/>
                    <a:pt x="3546" y="1953"/>
                    <a:pt x="3049" y="2840"/>
                  </a:cubicBezTo>
                  <a:cubicBezTo>
                    <a:pt x="2517" y="3727"/>
                    <a:pt x="2126" y="3798"/>
                    <a:pt x="1026" y="4828"/>
                  </a:cubicBezTo>
                  <a:cubicBezTo>
                    <a:pt x="1" y="5786"/>
                    <a:pt x="793" y="6869"/>
                    <a:pt x="1681" y="6869"/>
                  </a:cubicBezTo>
                  <a:cubicBezTo>
                    <a:pt x="1747" y="6869"/>
                    <a:pt x="1812" y="6863"/>
                    <a:pt x="1878" y="6851"/>
                  </a:cubicBezTo>
                  <a:cubicBezTo>
                    <a:pt x="919" y="6176"/>
                    <a:pt x="4078" y="2698"/>
                    <a:pt x="4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8"/>
            <p:cNvSpPr/>
            <p:nvPr/>
          </p:nvSpPr>
          <p:spPr>
            <a:xfrm>
              <a:off x="2272922" y="2948525"/>
              <a:ext cx="97943" cy="90250"/>
            </a:xfrm>
            <a:custGeom>
              <a:avLst/>
              <a:gdLst/>
              <a:ahLst/>
              <a:cxnLst/>
              <a:rect l="l" t="t" r="r" b="b"/>
              <a:pathLst>
                <a:path w="4456" h="4106" extrusionOk="0">
                  <a:moveTo>
                    <a:pt x="3036" y="0"/>
                  </a:moveTo>
                  <a:lnTo>
                    <a:pt x="3036" y="426"/>
                  </a:lnTo>
                  <a:lnTo>
                    <a:pt x="3427" y="1171"/>
                  </a:lnTo>
                  <a:cubicBezTo>
                    <a:pt x="3427" y="1171"/>
                    <a:pt x="3320" y="2059"/>
                    <a:pt x="3001" y="2520"/>
                  </a:cubicBezTo>
                  <a:cubicBezTo>
                    <a:pt x="2756" y="2894"/>
                    <a:pt x="2414" y="3045"/>
                    <a:pt x="2075" y="3045"/>
                  </a:cubicBezTo>
                  <a:cubicBezTo>
                    <a:pt x="1385" y="3045"/>
                    <a:pt x="705" y="2418"/>
                    <a:pt x="871" y="1775"/>
                  </a:cubicBezTo>
                  <a:lnTo>
                    <a:pt x="871" y="1775"/>
                  </a:lnTo>
                  <a:cubicBezTo>
                    <a:pt x="0" y="3130"/>
                    <a:pt x="861" y="4105"/>
                    <a:pt x="1925" y="4105"/>
                  </a:cubicBezTo>
                  <a:cubicBezTo>
                    <a:pt x="2421" y="4105"/>
                    <a:pt x="2962" y="3893"/>
                    <a:pt x="3391" y="3407"/>
                  </a:cubicBezTo>
                  <a:cubicBezTo>
                    <a:pt x="4456" y="2201"/>
                    <a:pt x="3711" y="674"/>
                    <a:pt x="30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8"/>
            <p:cNvSpPr/>
            <p:nvPr/>
          </p:nvSpPr>
          <p:spPr>
            <a:xfrm>
              <a:off x="2233556" y="2808095"/>
              <a:ext cx="244198" cy="269145"/>
            </a:xfrm>
            <a:custGeom>
              <a:avLst/>
              <a:gdLst/>
              <a:ahLst/>
              <a:cxnLst/>
              <a:rect l="l" t="t" r="r" b="b"/>
              <a:pathLst>
                <a:path w="11110" h="12245" extrusionOk="0">
                  <a:moveTo>
                    <a:pt x="9193" y="0"/>
                  </a:moveTo>
                  <a:lnTo>
                    <a:pt x="9299" y="888"/>
                  </a:lnTo>
                  <a:lnTo>
                    <a:pt x="9832" y="959"/>
                  </a:lnTo>
                  <a:cubicBezTo>
                    <a:pt x="10435" y="7418"/>
                    <a:pt x="7809" y="10080"/>
                    <a:pt x="6247" y="11039"/>
                  </a:cubicBezTo>
                  <a:cubicBezTo>
                    <a:pt x="5504" y="11495"/>
                    <a:pt x="4624" y="11782"/>
                    <a:pt x="3761" y="11782"/>
                  </a:cubicBezTo>
                  <a:cubicBezTo>
                    <a:pt x="2810" y="11782"/>
                    <a:pt x="1879" y="11433"/>
                    <a:pt x="1172" y="10577"/>
                  </a:cubicBezTo>
                  <a:cubicBezTo>
                    <a:pt x="675" y="9974"/>
                    <a:pt x="462" y="9228"/>
                    <a:pt x="533" y="8483"/>
                  </a:cubicBezTo>
                  <a:cubicBezTo>
                    <a:pt x="604" y="7738"/>
                    <a:pt x="959" y="7063"/>
                    <a:pt x="1562" y="6566"/>
                  </a:cubicBezTo>
                  <a:cubicBezTo>
                    <a:pt x="1966" y="6240"/>
                    <a:pt x="2465" y="6077"/>
                    <a:pt x="2960" y="6077"/>
                  </a:cubicBezTo>
                  <a:cubicBezTo>
                    <a:pt x="3598" y="6077"/>
                    <a:pt x="4231" y="6347"/>
                    <a:pt x="4650" y="6886"/>
                  </a:cubicBezTo>
                  <a:cubicBezTo>
                    <a:pt x="5253" y="7631"/>
                    <a:pt x="5147" y="8696"/>
                    <a:pt x="4437" y="9335"/>
                  </a:cubicBezTo>
                  <a:lnTo>
                    <a:pt x="4721" y="9690"/>
                  </a:lnTo>
                  <a:cubicBezTo>
                    <a:pt x="5644" y="8909"/>
                    <a:pt x="5786" y="7525"/>
                    <a:pt x="5005" y="6602"/>
                  </a:cubicBezTo>
                  <a:cubicBezTo>
                    <a:pt x="4485" y="5962"/>
                    <a:pt x="3729" y="5627"/>
                    <a:pt x="2958" y="5627"/>
                  </a:cubicBezTo>
                  <a:cubicBezTo>
                    <a:pt x="2360" y="5627"/>
                    <a:pt x="1754" y="5828"/>
                    <a:pt x="1243" y="6247"/>
                  </a:cubicBezTo>
                  <a:cubicBezTo>
                    <a:pt x="1172" y="6318"/>
                    <a:pt x="1101" y="6389"/>
                    <a:pt x="1030" y="6460"/>
                  </a:cubicBezTo>
                  <a:cubicBezTo>
                    <a:pt x="497" y="6992"/>
                    <a:pt x="142" y="7702"/>
                    <a:pt x="71" y="8448"/>
                  </a:cubicBezTo>
                  <a:cubicBezTo>
                    <a:pt x="0" y="9335"/>
                    <a:pt x="249" y="10187"/>
                    <a:pt x="817" y="10861"/>
                  </a:cubicBezTo>
                  <a:cubicBezTo>
                    <a:pt x="1566" y="11773"/>
                    <a:pt x="2639" y="12245"/>
                    <a:pt x="3805" y="12245"/>
                  </a:cubicBezTo>
                  <a:cubicBezTo>
                    <a:pt x="4682" y="12245"/>
                    <a:pt x="5612" y="11978"/>
                    <a:pt x="6495" y="11429"/>
                  </a:cubicBezTo>
                  <a:cubicBezTo>
                    <a:pt x="8128" y="10400"/>
                    <a:pt x="11110" y="6708"/>
                    <a:pt x="10187" y="994"/>
                  </a:cubicBezTo>
                  <a:lnTo>
                    <a:pt x="10045" y="142"/>
                  </a:lnTo>
                  <a:lnTo>
                    <a:pt x="91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8"/>
            <p:cNvSpPr/>
            <p:nvPr/>
          </p:nvSpPr>
          <p:spPr>
            <a:xfrm>
              <a:off x="2526110" y="2911840"/>
              <a:ext cx="81919" cy="78051"/>
            </a:xfrm>
            <a:custGeom>
              <a:avLst/>
              <a:gdLst/>
              <a:ahLst/>
              <a:cxnLst/>
              <a:rect l="l" t="t" r="r" b="b"/>
              <a:pathLst>
                <a:path w="3727" h="3551" extrusionOk="0">
                  <a:moveTo>
                    <a:pt x="0" y="1"/>
                  </a:moveTo>
                  <a:lnTo>
                    <a:pt x="0" y="1"/>
                  </a:lnTo>
                  <a:cubicBezTo>
                    <a:pt x="1171" y="1882"/>
                    <a:pt x="1029" y="3550"/>
                    <a:pt x="1029" y="3550"/>
                  </a:cubicBezTo>
                  <a:cubicBezTo>
                    <a:pt x="1562" y="3302"/>
                    <a:pt x="2201" y="2805"/>
                    <a:pt x="2130" y="2450"/>
                  </a:cubicBezTo>
                  <a:lnTo>
                    <a:pt x="2130" y="2450"/>
                  </a:lnTo>
                  <a:cubicBezTo>
                    <a:pt x="2290" y="2707"/>
                    <a:pt x="3296" y="3139"/>
                    <a:pt x="3642" y="3139"/>
                  </a:cubicBezTo>
                  <a:cubicBezTo>
                    <a:pt x="3678" y="3139"/>
                    <a:pt x="3707" y="3134"/>
                    <a:pt x="3727" y="3124"/>
                  </a:cubicBezTo>
                  <a:lnTo>
                    <a:pt x="1775" y="1208"/>
                  </a:lnTo>
                  <a:lnTo>
                    <a:pt x="1775" y="1208"/>
                  </a:lnTo>
                  <a:cubicBezTo>
                    <a:pt x="1920" y="1581"/>
                    <a:pt x="1822" y="1821"/>
                    <a:pt x="1638" y="1821"/>
                  </a:cubicBezTo>
                  <a:cubicBezTo>
                    <a:pt x="1508" y="1821"/>
                    <a:pt x="1333" y="1700"/>
                    <a:pt x="1171" y="1421"/>
                  </a:cubicBezTo>
                  <a:cubicBezTo>
                    <a:pt x="745" y="782"/>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8"/>
            <p:cNvSpPr/>
            <p:nvPr/>
          </p:nvSpPr>
          <p:spPr>
            <a:xfrm>
              <a:off x="2687597" y="2216943"/>
              <a:ext cx="145903" cy="104361"/>
            </a:xfrm>
            <a:custGeom>
              <a:avLst/>
              <a:gdLst/>
              <a:ahLst/>
              <a:cxnLst/>
              <a:rect l="l" t="t" r="r" b="b"/>
              <a:pathLst>
                <a:path w="6638" h="4748" extrusionOk="0">
                  <a:moveTo>
                    <a:pt x="5551" y="0"/>
                  </a:moveTo>
                  <a:cubicBezTo>
                    <a:pt x="4791" y="0"/>
                    <a:pt x="4241" y="697"/>
                    <a:pt x="3691" y="1447"/>
                  </a:cubicBezTo>
                  <a:cubicBezTo>
                    <a:pt x="2165" y="3612"/>
                    <a:pt x="0" y="4748"/>
                    <a:pt x="0" y="4748"/>
                  </a:cubicBezTo>
                  <a:cubicBezTo>
                    <a:pt x="3514" y="4499"/>
                    <a:pt x="5998" y="3364"/>
                    <a:pt x="6637" y="418"/>
                  </a:cubicBezTo>
                  <a:cubicBezTo>
                    <a:pt x="6228" y="123"/>
                    <a:pt x="5871" y="0"/>
                    <a:pt x="5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8"/>
            <p:cNvSpPr/>
            <p:nvPr/>
          </p:nvSpPr>
          <p:spPr>
            <a:xfrm>
              <a:off x="2640010" y="2190984"/>
              <a:ext cx="57324" cy="113944"/>
            </a:xfrm>
            <a:custGeom>
              <a:avLst/>
              <a:gdLst/>
              <a:ahLst/>
              <a:cxnLst/>
              <a:rect l="l" t="t" r="r" b="b"/>
              <a:pathLst>
                <a:path w="2608" h="5184" extrusionOk="0">
                  <a:moveTo>
                    <a:pt x="612" y="0"/>
                  </a:moveTo>
                  <a:cubicBezTo>
                    <a:pt x="298" y="0"/>
                    <a:pt x="127" y="158"/>
                    <a:pt x="319" y="463"/>
                  </a:cubicBezTo>
                  <a:cubicBezTo>
                    <a:pt x="1739" y="2663"/>
                    <a:pt x="0" y="5183"/>
                    <a:pt x="0" y="5183"/>
                  </a:cubicBezTo>
                  <a:cubicBezTo>
                    <a:pt x="923" y="4651"/>
                    <a:pt x="2236" y="3622"/>
                    <a:pt x="2414" y="2273"/>
                  </a:cubicBezTo>
                  <a:cubicBezTo>
                    <a:pt x="2607" y="724"/>
                    <a:pt x="1283" y="0"/>
                    <a:pt x="6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8"/>
            <p:cNvSpPr/>
            <p:nvPr/>
          </p:nvSpPr>
          <p:spPr>
            <a:xfrm>
              <a:off x="2702411" y="2150893"/>
              <a:ext cx="60511" cy="57302"/>
            </a:xfrm>
            <a:custGeom>
              <a:avLst/>
              <a:gdLst/>
              <a:ahLst/>
              <a:cxnLst/>
              <a:rect l="l" t="t" r="r" b="b"/>
              <a:pathLst>
                <a:path w="2753" h="2607" extrusionOk="0">
                  <a:moveTo>
                    <a:pt x="1445" y="0"/>
                  </a:moveTo>
                  <a:cubicBezTo>
                    <a:pt x="815" y="0"/>
                    <a:pt x="155" y="444"/>
                    <a:pt x="0" y="1577"/>
                  </a:cubicBezTo>
                  <a:cubicBezTo>
                    <a:pt x="109" y="1252"/>
                    <a:pt x="467" y="1102"/>
                    <a:pt x="873" y="1102"/>
                  </a:cubicBezTo>
                  <a:cubicBezTo>
                    <a:pt x="1663" y="1102"/>
                    <a:pt x="2636" y="1668"/>
                    <a:pt x="2307" y="2606"/>
                  </a:cubicBezTo>
                  <a:lnTo>
                    <a:pt x="2662" y="1932"/>
                  </a:lnTo>
                  <a:lnTo>
                    <a:pt x="2698" y="1222"/>
                  </a:lnTo>
                  <a:cubicBezTo>
                    <a:pt x="2753" y="507"/>
                    <a:pt x="2117"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8"/>
            <p:cNvSpPr/>
            <p:nvPr/>
          </p:nvSpPr>
          <p:spPr>
            <a:xfrm>
              <a:off x="2744547" y="2079875"/>
              <a:ext cx="66314" cy="157948"/>
            </a:xfrm>
            <a:custGeom>
              <a:avLst/>
              <a:gdLst/>
              <a:ahLst/>
              <a:cxnLst/>
              <a:rect l="l" t="t" r="r" b="b"/>
              <a:pathLst>
                <a:path w="3017" h="7186" extrusionOk="0">
                  <a:moveTo>
                    <a:pt x="2072" y="1"/>
                  </a:moveTo>
                  <a:cubicBezTo>
                    <a:pt x="1508" y="1"/>
                    <a:pt x="951" y="404"/>
                    <a:pt x="994" y="1330"/>
                  </a:cubicBezTo>
                  <a:cubicBezTo>
                    <a:pt x="1029" y="2856"/>
                    <a:pt x="1313" y="3140"/>
                    <a:pt x="1029" y="4134"/>
                  </a:cubicBezTo>
                  <a:cubicBezTo>
                    <a:pt x="745" y="5163"/>
                    <a:pt x="497" y="6015"/>
                    <a:pt x="497" y="6015"/>
                  </a:cubicBezTo>
                  <a:lnTo>
                    <a:pt x="213" y="6654"/>
                  </a:lnTo>
                  <a:lnTo>
                    <a:pt x="66" y="7095"/>
                  </a:lnTo>
                  <a:lnTo>
                    <a:pt x="66" y="7095"/>
                  </a:lnTo>
                  <a:cubicBezTo>
                    <a:pt x="1611" y="4901"/>
                    <a:pt x="1920" y="473"/>
                    <a:pt x="2957" y="473"/>
                  </a:cubicBezTo>
                  <a:cubicBezTo>
                    <a:pt x="2976" y="473"/>
                    <a:pt x="2997" y="475"/>
                    <a:pt x="3017" y="478"/>
                  </a:cubicBezTo>
                  <a:cubicBezTo>
                    <a:pt x="2807" y="171"/>
                    <a:pt x="2439" y="1"/>
                    <a:pt x="2072" y="1"/>
                  </a:cubicBezTo>
                  <a:close/>
                  <a:moveTo>
                    <a:pt x="66" y="7095"/>
                  </a:moveTo>
                  <a:lnTo>
                    <a:pt x="66" y="7095"/>
                  </a:lnTo>
                  <a:cubicBezTo>
                    <a:pt x="44" y="7126"/>
                    <a:pt x="22" y="7156"/>
                    <a:pt x="0" y="7186"/>
                  </a:cubicBezTo>
                  <a:lnTo>
                    <a:pt x="36" y="7186"/>
                  </a:lnTo>
                  <a:lnTo>
                    <a:pt x="66" y="709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8"/>
            <p:cNvSpPr/>
            <p:nvPr/>
          </p:nvSpPr>
          <p:spPr>
            <a:xfrm>
              <a:off x="2659506" y="2070270"/>
              <a:ext cx="66599" cy="91107"/>
            </a:xfrm>
            <a:custGeom>
              <a:avLst/>
              <a:gdLst/>
              <a:ahLst/>
              <a:cxnLst/>
              <a:rect l="l" t="t" r="r" b="b"/>
              <a:pathLst>
                <a:path w="3030" h="4145" extrusionOk="0">
                  <a:moveTo>
                    <a:pt x="1354" y="0"/>
                  </a:moveTo>
                  <a:cubicBezTo>
                    <a:pt x="772" y="0"/>
                    <a:pt x="206" y="399"/>
                    <a:pt x="0" y="1341"/>
                  </a:cubicBezTo>
                  <a:cubicBezTo>
                    <a:pt x="177" y="1070"/>
                    <a:pt x="490" y="944"/>
                    <a:pt x="821" y="944"/>
                  </a:cubicBezTo>
                  <a:cubicBezTo>
                    <a:pt x="1487" y="944"/>
                    <a:pt x="2225" y="1457"/>
                    <a:pt x="2059" y="2335"/>
                  </a:cubicBezTo>
                  <a:cubicBezTo>
                    <a:pt x="1952" y="2867"/>
                    <a:pt x="1385" y="3612"/>
                    <a:pt x="1385" y="3612"/>
                  </a:cubicBezTo>
                  <a:lnTo>
                    <a:pt x="568" y="3861"/>
                  </a:lnTo>
                  <a:lnTo>
                    <a:pt x="284" y="4145"/>
                  </a:lnTo>
                  <a:cubicBezTo>
                    <a:pt x="1243" y="4145"/>
                    <a:pt x="2840" y="3612"/>
                    <a:pt x="2946" y="1980"/>
                  </a:cubicBezTo>
                  <a:cubicBezTo>
                    <a:pt x="3029" y="795"/>
                    <a:pt x="2176" y="0"/>
                    <a:pt x="1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8"/>
            <p:cNvSpPr/>
            <p:nvPr/>
          </p:nvSpPr>
          <p:spPr>
            <a:xfrm>
              <a:off x="2607238" y="2029080"/>
              <a:ext cx="172433" cy="310951"/>
            </a:xfrm>
            <a:custGeom>
              <a:avLst/>
              <a:gdLst/>
              <a:ahLst/>
              <a:cxnLst/>
              <a:rect l="l" t="t" r="r" b="b"/>
              <a:pathLst>
                <a:path w="7845" h="14147" extrusionOk="0">
                  <a:moveTo>
                    <a:pt x="3371" y="0"/>
                  </a:moveTo>
                  <a:cubicBezTo>
                    <a:pt x="3242" y="0"/>
                    <a:pt x="3113" y="7"/>
                    <a:pt x="2982" y="20"/>
                  </a:cubicBezTo>
                  <a:cubicBezTo>
                    <a:pt x="2094" y="91"/>
                    <a:pt x="1314" y="517"/>
                    <a:pt x="746" y="1192"/>
                  </a:cubicBezTo>
                  <a:cubicBezTo>
                    <a:pt x="284" y="1795"/>
                    <a:pt x="0" y="2505"/>
                    <a:pt x="0" y="3286"/>
                  </a:cubicBezTo>
                  <a:cubicBezTo>
                    <a:pt x="0" y="3392"/>
                    <a:pt x="36" y="3499"/>
                    <a:pt x="36" y="3605"/>
                  </a:cubicBezTo>
                  <a:cubicBezTo>
                    <a:pt x="169" y="5006"/>
                    <a:pt x="1338" y="6031"/>
                    <a:pt x="2686" y="6031"/>
                  </a:cubicBezTo>
                  <a:cubicBezTo>
                    <a:pt x="2772" y="6031"/>
                    <a:pt x="2859" y="6027"/>
                    <a:pt x="2946" y="6019"/>
                  </a:cubicBezTo>
                  <a:cubicBezTo>
                    <a:pt x="4153" y="5912"/>
                    <a:pt x="5040" y="4812"/>
                    <a:pt x="4934" y="3641"/>
                  </a:cubicBezTo>
                  <a:lnTo>
                    <a:pt x="4934" y="3641"/>
                  </a:lnTo>
                  <a:lnTo>
                    <a:pt x="4472" y="3676"/>
                  </a:lnTo>
                  <a:cubicBezTo>
                    <a:pt x="4543" y="4599"/>
                    <a:pt x="3869" y="5451"/>
                    <a:pt x="2911" y="5557"/>
                  </a:cubicBezTo>
                  <a:cubicBezTo>
                    <a:pt x="2845" y="5563"/>
                    <a:pt x="2779" y="5566"/>
                    <a:pt x="2714" y="5566"/>
                  </a:cubicBezTo>
                  <a:cubicBezTo>
                    <a:pt x="1587" y="5566"/>
                    <a:pt x="598" y="4711"/>
                    <a:pt x="497" y="3570"/>
                  </a:cubicBezTo>
                  <a:cubicBezTo>
                    <a:pt x="426" y="2824"/>
                    <a:pt x="639" y="2079"/>
                    <a:pt x="1136" y="1511"/>
                  </a:cubicBezTo>
                  <a:cubicBezTo>
                    <a:pt x="1597" y="908"/>
                    <a:pt x="2272" y="553"/>
                    <a:pt x="3017" y="482"/>
                  </a:cubicBezTo>
                  <a:cubicBezTo>
                    <a:pt x="3141" y="470"/>
                    <a:pt x="3262" y="464"/>
                    <a:pt x="3380" y="464"/>
                  </a:cubicBezTo>
                  <a:cubicBezTo>
                    <a:pt x="5333" y="464"/>
                    <a:pt x="6555" y="2074"/>
                    <a:pt x="6957" y="3747"/>
                  </a:cubicBezTo>
                  <a:cubicBezTo>
                    <a:pt x="7383" y="5522"/>
                    <a:pt x="7383" y="9249"/>
                    <a:pt x="2378" y="13401"/>
                  </a:cubicBezTo>
                  <a:lnTo>
                    <a:pt x="1952" y="13082"/>
                  </a:lnTo>
                  <a:lnTo>
                    <a:pt x="1243" y="13614"/>
                  </a:lnTo>
                  <a:lnTo>
                    <a:pt x="1952" y="14147"/>
                  </a:lnTo>
                  <a:lnTo>
                    <a:pt x="2627" y="13614"/>
                  </a:lnTo>
                  <a:cubicBezTo>
                    <a:pt x="7347" y="10242"/>
                    <a:pt x="7844" y="5522"/>
                    <a:pt x="7383" y="3605"/>
                  </a:cubicBezTo>
                  <a:cubicBezTo>
                    <a:pt x="6884" y="1445"/>
                    <a:pt x="5265" y="0"/>
                    <a:pt x="3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8"/>
            <p:cNvSpPr/>
            <p:nvPr/>
          </p:nvSpPr>
          <p:spPr>
            <a:xfrm>
              <a:off x="2771846" y="2279937"/>
              <a:ext cx="106119" cy="48400"/>
            </a:xfrm>
            <a:custGeom>
              <a:avLst/>
              <a:gdLst/>
              <a:ahLst/>
              <a:cxnLst/>
              <a:rect l="l" t="t" r="r" b="b"/>
              <a:pathLst>
                <a:path w="4828" h="2202" extrusionOk="0">
                  <a:moveTo>
                    <a:pt x="144" y="1773"/>
                  </a:moveTo>
                  <a:cubicBezTo>
                    <a:pt x="53" y="1775"/>
                    <a:pt x="0" y="1775"/>
                    <a:pt x="0" y="1775"/>
                  </a:cubicBezTo>
                  <a:lnTo>
                    <a:pt x="0" y="1811"/>
                  </a:lnTo>
                  <a:cubicBezTo>
                    <a:pt x="49" y="1799"/>
                    <a:pt x="97" y="1786"/>
                    <a:pt x="144" y="1773"/>
                  </a:cubicBezTo>
                  <a:close/>
                  <a:moveTo>
                    <a:pt x="3230" y="1"/>
                  </a:moveTo>
                  <a:cubicBezTo>
                    <a:pt x="3230" y="1"/>
                    <a:pt x="2179" y="1221"/>
                    <a:pt x="144" y="1773"/>
                  </a:cubicBezTo>
                  <a:lnTo>
                    <a:pt x="144" y="1773"/>
                  </a:lnTo>
                  <a:cubicBezTo>
                    <a:pt x="460" y="1766"/>
                    <a:pt x="1231" y="1736"/>
                    <a:pt x="1810" y="1598"/>
                  </a:cubicBezTo>
                  <a:cubicBezTo>
                    <a:pt x="1919" y="1572"/>
                    <a:pt x="2015" y="1560"/>
                    <a:pt x="2099" y="1560"/>
                  </a:cubicBezTo>
                  <a:cubicBezTo>
                    <a:pt x="2590" y="1560"/>
                    <a:pt x="2640" y="1959"/>
                    <a:pt x="2094" y="2201"/>
                  </a:cubicBezTo>
                  <a:lnTo>
                    <a:pt x="4827" y="2201"/>
                  </a:lnTo>
                  <a:cubicBezTo>
                    <a:pt x="4761" y="2002"/>
                    <a:pt x="3703" y="1555"/>
                    <a:pt x="3304" y="1555"/>
                  </a:cubicBezTo>
                  <a:cubicBezTo>
                    <a:pt x="3276" y="1555"/>
                    <a:pt x="3251" y="1558"/>
                    <a:pt x="3230" y="1562"/>
                  </a:cubicBezTo>
                  <a:cubicBezTo>
                    <a:pt x="3514" y="1349"/>
                    <a:pt x="3408" y="568"/>
                    <a:pt x="3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8"/>
            <p:cNvSpPr/>
            <p:nvPr/>
          </p:nvSpPr>
          <p:spPr>
            <a:xfrm>
              <a:off x="2687597" y="2335327"/>
              <a:ext cx="145903" cy="104361"/>
            </a:xfrm>
            <a:custGeom>
              <a:avLst/>
              <a:gdLst/>
              <a:ahLst/>
              <a:cxnLst/>
              <a:rect l="l" t="t" r="r" b="b"/>
              <a:pathLst>
                <a:path w="6638" h="4748" extrusionOk="0">
                  <a:moveTo>
                    <a:pt x="0" y="1"/>
                  </a:moveTo>
                  <a:cubicBezTo>
                    <a:pt x="0" y="1"/>
                    <a:pt x="2165" y="1172"/>
                    <a:pt x="3691" y="3301"/>
                  </a:cubicBezTo>
                  <a:cubicBezTo>
                    <a:pt x="4241" y="4051"/>
                    <a:pt x="4791" y="4748"/>
                    <a:pt x="5551" y="4748"/>
                  </a:cubicBezTo>
                  <a:cubicBezTo>
                    <a:pt x="5871" y="4748"/>
                    <a:pt x="6228" y="4625"/>
                    <a:pt x="6637" y="4331"/>
                  </a:cubicBezTo>
                  <a:cubicBezTo>
                    <a:pt x="5998" y="1385"/>
                    <a:pt x="3514" y="28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8"/>
            <p:cNvSpPr/>
            <p:nvPr/>
          </p:nvSpPr>
          <p:spPr>
            <a:xfrm>
              <a:off x="2640010" y="2352493"/>
              <a:ext cx="57324" cy="113153"/>
            </a:xfrm>
            <a:custGeom>
              <a:avLst/>
              <a:gdLst/>
              <a:ahLst/>
              <a:cxnLst/>
              <a:rect l="l" t="t" r="r" b="b"/>
              <a:pathLst>
                <a:path w="2608" h="5148" extrusionOk="0">
                  <a:moveTo>
                    <a:pt x="0" y="0"/>
                  </a:moveTo>
                  <a:lnTo>
                    <a:pt x="0" y="0"/>
                  </a:lnTo>
                  <a:cubicBezTo>
                    <a:pt x="0" y="1"/>
                    <a:pt x="1739" y="2485"/>
                    <a:pt x="319" y="4686"/>
                  </a:cubicBezTo>
                  <a:cubicBezTo>
                    <a:pt x="127" y="4990"/>
                    <a:pt x="298" y="5148"/>
                    <a:pt x="612" y="5148"/>
                  </a:cubicBezTo>
                  <a:cubicBezTo>
                    <a:pt x="1283" y="5148"/>
                    <a:pt x="2607" y="4424"/>
                    <a:pt x="2414" y="2875"/>
                  </a:cubicBezTo>
                  <a:cubicBezTo>
                    <a:pt x="2236" y="1527"/>
                    <a:pt x="923" y="4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8"/>
            <p:cNvSpPr/>
            <p:nvPr/>
          </p:nvSpPr>
          <p:spPr>
            <a:xfrm>
              <a:off x="2702411" y="2448458"/>
              <a:ext cx="60533" cy="57983"/>
            </a:xfrm>
            <a:custGeom>
              <a:avLst/>
              <a:gdLst/>
              <a:ahLst/>
              <a:cxnLst/>
              <a:rect l="l" t="t" r="r" b="b"/>
              <a:pathLst>
                <a:path w="2754" h="2638" extrusionOk="0">
                  <a:moveTo>
                    <a:pt x="2307" y="0"/>
                  </a:moveTo>
                  <a:lnTo>
                    <a:pt x="2307" y="0"/>
                  </a:lnTo>
                  <a:cubicBezTo>
                    <a:pt x="2639" y="947"/>
                    <a:pt x="1645" y="1514"/>
                    <a:pt x="851" y="1514"/>
                  </a:cubicBezTo>
                  <a:cubicBezTo>
                    <a:pt x="454" y="1514"/>
                    <a:pt x="107" y="1372"/>
                    <a:pt x="0" y="1065"/>
                  </a:cubicBezTo>
                  <a:lnTo>
                    <a:pt x="0" y="1065"/>
                  </a:lnTo>
                  <a:cubicBezTo>
                    <a:pt x="154" y="2192"/>
                    <a:pt x="810" y="2637"/>
                    <a:pt x="1436" y="2637"/>
                  </a:cubicBezTo>
                  <a:cubicBezTo>
                    <a:pt x="2111" y="2637"/>
                    <a:pt x="2753" y="2121"/>
                    <a:pt x="2698" y="1384"/>
                  </a:cubicBezTo>
                  <a:lnTo>
                    <a:pt x="2662" y="674"/>
                  </a:lnTo>
                  <a:lnTo>
                    <a:pt x="2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8"/>
            <p:cNvSpPr/>
            <p:nvPr/>
          </p:nvSpPr>
          <p:spPr>
            <a:xfrm>
              <a:off x="2744547" y="2418807"/>
              <a:ext cx="66314" cy="157948"/>
            </a:xfrm>
            <a:custGeom>
              <a:avLst/>
              <a:gdLst/>
              <a:ahLst/>
              <a:cxnLst/>
              <a:rect l="l" t="t" r="r" b="b"/>
              <a:pathLst>
                <a:path w="3017" h="7186" extrusionOk="0">
                  <a:moveTo>
                    <a:pt x="0" y="0"/>
                  </a:moveTo>
                  <a:cubicBezTo>
                    <a:pt x="21" y="29"/>
                    <a:pt x="42" y="57"/>
                    <a:pt x="63" y="87"/>
                  </a:cubicBezTo>
                  <a:lnTo>
                    <a:pt x="63" y="87"/>
                  </a:lnTo>
                  <a:lnTo>
                    <a:pt x="36" y="0"/>
                  </a:lnTo>
                  <a:close/>
                  <a:moveTo>
                    <a:pt x="63" y="87"/>
                  </a:moveTo>
                  <a:lnTo>
                    <a:pt x="213" y="568"/>
                  </a:lnTo>
                  <a:lnTo>
                    <a:pt x="497" y="1207"/>
                  </a:lnTo>
                  <a:cubicBezTo>
                    <a:pt x="497" y="1207"/>
                    <a:pt x="745" y="2059"/>
                    <a:pt x="1029" y="3053"/>
                  </a:cubicBezTo>
                  <a:cubicBezTo>
                    <a:pt x="1313" y="4047"/>
                    <a:pt x="1029" y="4366"/>
                    <a:pt x="994" y="5857"/>
                  </a:cubicBezTo>
                  <a:cubicBezTo>
                    <a:pt x="951" y="6782"/>
                    <a:pt x="1508" y="7186"/>
                    <a:pt x="2072" y="7186"/>
                  </a:cubicBezTo>
                  <a:cubicBezTo>
                    <a:pt x="2439" y="7186"/>
                    <a:pt x="2807" y="7016"/>
                    <a:pt x="3017" y="6708"/>
                  </a:cubicBezTo>
                  <a:lnTo>
                    <a:pt x="3017" y="6708"/>
                  </a:lnTo>
                  <a:cubicBezTo>
                    <a:pt x="2997" y="6712"/>
                    <a:pt x="2976" y="6713"/>
                    <a:pt x="2957" y="6713"/>
                  </a:cubicBezTo>
                  <a:cubicBezTo>
                    <a:pt x="1919" y="6713"/>
                    <a:pt x="1611" y="2279"/>
                    <a:pt x="63" y="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8"/>
            <p:cNvSpPr/>
            <p:nvPr/>
          </p:nvSpPr>
          <p:spPr>
            <a:xfrm>
              <a:off x="2659506" y="2495253"/>
              <a:ext cx="66599" cy="91129"/>
            </a:xfrm>
            <a:custGeom>
              <a:avLst/>
              <a:gdLst/>
              <a:ahLst/>
              <a:cxnLst/>
              <a:rect l="l" t="t" r="r" b="b"/>
              <a:pathLst>
                <a:path w="3030" h="4146" extrusionOk="0">
                  <a:moveTo>
                    <a:pt x="284" y="1"/>
                  </a:moveTo>
                  <a:lnTo>
                    <a:pt x="568" y="320"/>
                  </a:lnTo>
                  <a:lnTo>
                    <a:pt x="1385" y="533"/>
                  </a:lnTo>
                  <a:cubicBezTo>
                    <a:pt x="1385" y="533"/>
                    <a:pt x="1952" y="1278"/>
                    <a:pt x="2059" y="1811"/>
                  </a:cubicBezTo>
                  <a:cubicBezTo>
                    <a:pt x="2225" y="2689"/>
                    <a:pt x="1487" y="3202"/>
                    <a:pt x="821" y="3202"/>
                  </a:cubicBezTo>
                  <a:cubicBezTo>
                    <a:pt x="490" y="3202"/>
                    <a:pt x="177" y="3075"/>
                    <a:pt x="0" y="2805"/>
                  </a:cubicBezTo>
                  <a:lnTo>
                    <a:pt x="0" y="2805"/>
                  </a:lnTo>
                  <a:cubicBezTo>
                    <a:pt x="206" y="3746"/>
                    <a:pt x="772" y="4145"/>
                    <a:pt x="1354" y="4145"/>
                  </a:cubicBezTo>
                  <a:cubicBezTo>
                    <a:pt x="2176" y="4145"/>
                    <a:pt x="3029" y="3350"/>
                    <a:pt x="2946" y="2166"/>
                  </a:cubicBezTo>
                  <a:cubicBezTo>
                    <a:pt x="2840" y="533"/>
                    <a:pt x="1243"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8"/>
            <p:cNvSpPr/>
            <p:nvPr/>
          </p:nvSpPr>
          <p:spPr>
            <a:xfrm>
              <a:off x="2607238" y="2316600"/>
              <a:ext cx="172433" cy="310973"/>
            </a:xfrm>
            <a:custGeom>
              <a:avLst/>
              <a:gdLst/>
              <a:ahLst/>
              <a:cxnLst/>
              <a:rect l="l" t="t" r="r" b="b"/>
              <a:pathLst>
                <a:path w="7845" h="14148" extrusionOk="0">
                  <a:moveTo>
                    <a:pt x="1952" y="1"/>
                  </a:moveTo>
                  <a:lnTo>
                    <a:pt x="1243" y="533"/>
                  </a:lnTo>
                  <a:lnTo>
                    <a:pt x="1952" y="1066"/>
                  </a:lnTo>
                  <a:lnTo>
                    <a:pt x="2378" y="746"/>
                  </a:lnTo>
                  <a:cubicBezTo>
                    <a:pt x="7383" y="4899"/>
                    <a:pt x="7383" y="8626"/>
                    <a:pt x="6957" y="10436"/>
                  </a:cubicBezTo>
                  <a:cubicBezTo>
                    <a:pt x="6555" y="12075"/>
                    <a:pt x="5333" y="13684"/>
                    <a:pt x="3380" y="13684"/>
                  </a:cubicBezTo>
                  <a:cubicBezTo>
                    <a:pt x="3262" y="13684"/>
                    <a:pt x="3141" y="13678"/>
                    <a:pt x="3017" y="13666"/>
                  </a:cubicBezTo>
                  <a:cubicBezTo>
                    <a:pt x="2272" y="13595"/>
                    <a:pt x="1597" y="13240"/>
                    <a:pt x="1136" y="12636"/>
                  </a:cubicBezTo>
                  <a:cubicBezTo>
                    <a:pt x="639" y="12068"/>
                    <a:pt x="426" y="11323"/>
                    <a:pt x="497" y="10578"/>
                  </a:cubicBezTo>
                  <a:cubicBezTo>
                    <a:pt x="598" y="9437"/>
                    <a:pt x="1587" y="8581"/>
                    <a:pt x="2714" y="8581"/>
                  </a:cubicBezTo>
                  <a:cubicBezTo>
                    <a:pt x="2779" y="8581"/>
                    <a:pt x="2845" y="8584"/>
                    <a:pt x="2911" y="8590"/>
                  </a:cubicBezTo>
                  <a:cubicBezTo>
                    <a:pt x="3869" y="8697"/>
                    <a:pt x="4543" y="9548"/>
                    <a:pt x="4472" y="10471"/>
                  </a:cubicBezTo>
                  <a:lnTo>
                    <a:pt x="4934" y="10542"/>
                  </a:lnTo>
                  <a:cubicBezTo>
                    <a:pt x="5040" y="9335"/>
                    <a:pt x="4153" y="8271"/>
                    <a:pt x="2946" y="8129"/>
                  </a:cubicBezTo>
                  <a:cubicBezTo>
                    <a:pt x="2861" y="8120"/>
                    <a:pt x="2777" y="8116"/>
                    <a:pt x="2693" y="8116"/>
                  </a:cubicBezTo>
                  <a:cubicBezTo>
                    <a:pt x="1342" y="8116"/>
                    <a:pt x="170" y="9172"/>
                    <a:pt x="36" y="10542"/>
                  </a:cubicBezTo>
                  <a:cubicBezTo>
                    <a:pt x="36" y="10649"/>
                    <a:pt x="0" y="10755"/>
                    <a:pt x="0" y="10862"/>
                  </a:cubicBezTo>
                  <a:cubicBezTo>
                    <a:pt x="0" y="11607"/>
                    <a:pt x="284" y="12352"/>
                    <a:pt x="746" y="12956"/>
                  </a:cubicBezTo>
                  <a:cubicBezTo>
                    <a:pt x="1314" y="13630"/>
                    <a:pt x="2094" y="14056"/>
                    <a:pt x="2982" y="14127"/>
                  </a:cubicBezTo>
                  <a:cubicBezTo>
                    <a:pt x="3113" y="14140"/>
                    <a:pt x="3242" y="14147"/>
                    <a:pt x="3371" y="14147"/>
                  </a:cubicBezTo>
                  <a:cubicBezTo>
                    <a:pt x="5265" y="14147"/>
                    <a:pt x="6884" y="12703"/>
                    <a:pt x="7383" y="10542"/>
                  </a:cubicBezTo>
                  <a:cubicBezTo>
                    <a:pt x="7844" y="8626"/>
                    <a:pt x="7347" y="3905"/>
                    <a:pt x="2627" y="533"/>
                  </a:cubicBezTo>
                  <a:lnTo>
                    <a:pt x="1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8"/>
            <p:cNvSpPr/>
            <p:nvPr/>
          </p:nvSpPr>
          <p:spPr>
            <a:xfrm>
              <a:off x="2771846" y="2328315"/>
              <a:ext cx="106119" cy="48378"/>
            </a:xfrm>
            <a:custGeom>
              <a:avLst/>
              <a:gdLst/>
              <a:ahLst/>
              <a:cxnLst/>
              <a:rect l="l" t="t" r="r" b="b"/>
              <a:pathLst>
                <a:path w="4828" h="2201" extrusionOk="0">
                  <a:moveTo>
                    <a:pt x="2094" y="0"/>
                  </a:moveTo>
                  <a:cubicBezTo>
                    <a:pt x="2635" y="271"/>
                    <a:pt x="2591" y="643"/>
                    <a:pt x="2112" y="643"/>
                  </a:cubicBezTo>
                  <a:cubicBezTo>
                    <a:pt x="2026" y="643"/>
                    <a:pt x="1925" y="631"/>
                    <a:pt x="1810" y="604"/>
                  </a:cubicBezTo>
                  <a:cubicBezTo>
                    <a:pt x="1065" y="462"/>
                    <a:pt x="0" y="426"/>
                    <a:pt x="0" y="426"/>
                  </a:cubicBezTo>
                  <a:lnTo>
                    <a:pt x="0" y="426"/>
                  </a:lnTo>
                  <a:cubicBezTo>
                    <a:pt x="2130" y="923"/>
                    <a:pt x="3230" y="2201"/>
                    <a:pt x="3230" y="2201"/>
                  </a:cubicBezTo>
                  <a:cubicBezTo>
                    <a:pt x="3408" y="1668"/>
                    <a:pt x="3514" y="852"/>
                    <a:pt x="3230" y="639"/>
                  </a:cubicBezTo>
                  <a:lnTo>
                    <a:pt x="3230" y="639"/>
                  </a:lnTo>
                  <a:cubicBezTo>
                    <a:pt x="3259" y="649"/>
                    <a:pt x="3294" y="653"/>
                    <a:pt x="3336" y="653"/>
                  </a:cubicBezTo>
                  <a:cubicBezTo>
                    <a:pt x="3756" y="653"/>
                    <a:pt x="4763" y="194"/>
                    <a:pt x="48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8"/>
            <p:cNvSpPr/>
            <p:nvPr/>
          </p:nvSpPr>
          <p:spPr>
            <a:xfrm>
              <a:off x="2466808" y="1635550"/>
              <a:ext cx="73347" cy="170081"/>
            </a:xfrm>
            <a:custGeom>
              <a:avLst/>
              <a:gdLst/>
              <a:ahLst/>
              <a:cxnLst/>
              <a:rect l="l" t="t" r="r" b="b"/>
              <a:pathLst>
                <a:path w="3337" h="7738" extrusionOk="0">
                  <a:moveTo>
                    <a:pt x="1669" y="0"/>
                  </a:moveTo>
                  <a:lnTo>
                    <a:pt x="1669" y="0"/>
                  </a:lnTo>
                  <a:cubicBezTo>
                    <a:pt x="1" y="284"/>
                    <a:pt x="143" y="1491"/>
                    <a:pt x="356" y="2804"/>
                  </a:cubicBezTo>
                  <a:cubicBezTo>
                    <a:pt x="781" y="5395"/>
                    <a:pt x="36" y="7738"/>
                    <a:pt x="36" y="7738"/>
                  </a:cubicBezTo>
                  <a:cubicBezTo>
                    <a:pt x="2379" y="5076"/>
                    <a:pt x="3337" y="2520"/>
                    <a:pt x="1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8"/>
            <p:cNvSpPr/>
            <p:nvPr/>
          </p:nvSpPr>
          <p:spPr>
            <a:xfrm>
              <a:off x="2338269" y="1727074"/>
              <a:ext cx="95020" cy="100405"/>
            </a:xfrm>
            <a:custGeom>
              <a:avLst/>
              <a:gdLst/>
              <a:ahLst/>
              <a:cxnLst/>
              <a:rect l="l" t="t" r="r" b="b"/>
              <a:pathLst>
                <a:path w="4323" h="4568" extrusionOk="0">
                  <a:moveTo>
                    <a:pt x="1928" y="1"/>
                  </a:moveTo>
                  <a:cubicBezTo>
                    <a:pt x="856" y="1"/>
                    <a:pt x="1" y="852"/>
                    <a:pt x="738" y="1018"/>
                  </a:cubicBezTo>
                  <a:cubicBezTo>
                    <a:pt x="3293" y="1586"/>
                    <a:pt x="3861" y="4568"/>
                    <a:pt x="3861" y="4568"/>
                  </a:cubicBezTo>
                  <a:cubicBezTo>
                    <a:pt x="4145" y="3538"/>
                    <a:pt x="4322" y="1906"/>
                    <a:pt x="3506" y="805"/>
                  </a:cubicBezTo>
                  <a:cubicBezTo>
                    <a:pt x="3037" y="208"/>
                    <a:pt x="2456" y="1"/>
                    <a:pt x="1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8"/>
            <p:cNvSpPr/>
            <p:nvPr/>
          </p:nvSpPr>
          <p:spPr>
            <a:xfrm>
              <a:off x="2359040" y="1643572"/>
              <a:ext cx="75018" cy="55961"/>
            </a:xfrm>
            <a:custGeom>
              <a:avLst/>
              <a:gdLst/>
              <a:ahLst/>
              <a:cxnLst/>
              <a:rect l="l" t="t" r="r" b="b"/>
              <a:pathLst>
                <a:path w="3413" h="2546" extrusionOk="0">
                  <a:moveTo>
                    <a:pt x="1902" y="0"/>
                  </a:moveTo>
                  <a:cubicBezTo>
                    <a:pt x="966" y="0"/>
                    <a:pt x="1" y="1102"/>
                    <a:pt x="1070" y="2546"/>
                  </a:cubicBezTo>
                  <a:cubicBezTo>
                    <a:pt x="749" y="1903"/>
                    <a:pt x="1720" y="1053"/>
                    <a:pt x="2542" y="1053"/>
                  </a:cubicBezTo>
                  <a:cubicBezTo>
                    <a:pt x="2900" y="1053"/>
                    <a:pt x="3230" y="1214"/>
                    <a:pt x="3413" y="1623"/>
                  </a:cubicBezTo>
                  <a:lnTo>
                    <a:pt x="3200" y="878"/>
                  </a:lnTo>
                  <a:lnTo>
                    <a:pt x="2739" y="381"/>
                  </a:lnTo>
                  <a:cubicBezTo>
                    <a:pt x="2511" y="118"/>
                    <a:pt x="2208" y="0"/>
                    <a:pt x="1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8"/>
            <p:cNvSpPr/>
            <p:nvPr/>
          </p:nvSpPr>
          <p:spPr>
            <a:xfrm>
              <a:off x="2351435" y="1554795"/>
              <a:ext cx="98229" cy="151772"/>
            </a:xfrm>
            <a:custGeom>
              <a:avLst/>
              <a:gdLst/>
              <a:ahLst/>
              <a:cxnLst/>
              <a:rect l="l" t="t" r="r" b="b"/>
              <a:pathLst>
                <a:path w="4469" h="6905" extrusionOk="0">
                  <a:moveTo>
                    <a:pt x="1682" y="1"/>
                  </a:moveTo>
                  <a:cubicBezTo>
                    <a:pt x="794" y="1"/>
                    <a:pt x="1" y="1085"/>
                    <a:pt x="1026" y="2077"/>
                  </a:cubicBezTo>
                  <a:cubicBezTo>
                    <a:pt x="2126" y="3107"/>
                    <a:pt x="2517" y="3142"/>
                    <a:pt x="3049" y="4029"/>
                  </a:cubicBezTo>
                  <a:cubicBezTo>
                    <a:pt x="3546" y="4917"/>
                    <a:pt x="3972" y="5698"/>
                    <a:pt x="3972" y="5698"/>
                  </a:cubicBezTo>
                  <a:lnTo>
                    <a:pt x="4256" y="6372"/>
                  </a:lnTo>
                  <a:lnTo>
                    <a:pt x="4469" y="6904"/>
                  </a:lnTo>
                  <a:cubicBezTo>
                    <a:pt x="4078" y="4171"/>
                    <a:pt x="919" y="693"/>
                    <a:pt x="1878" y="19"/>
                  </a:cubicBezTo>
                  <a:cubicBezTo>
                    <a:pt x="1812" y="7"/>
                    <a:pt x="1747" y="1"/>
                    <a:pt x="1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8"/>
            <p:cNvSpPr/>
            <p:nvPr/>
          </p:nvSpPr>
          <p:spPr>
            <a:xfrm>
              <a:off x="2272812" y="1618054"/>
              <a:ext cx="98053" cy="90074"/>
            </a:xfrm>
            <a:custGeom>
              <a:avLst/>
              <a:gdLst/>
              <a:ahLst/>
              <a:cxnLst/>
              <a:rect l="l" t="t" r="r" b="b"/>
              <a:pathLst>
                <a:path w="4461" h="4098" extrusionOk="0">
                  <a:moveTo>
                    <a:pt x="1947" y="0"/>
                  </a:moveTo>
                  <a:cubicBezTo>
                    <a:pt x="876" y="0"/>
                    <a:pt x="0" y="996"/>
                    <a:pt x="876" y="2358"/>
                  </a:cubicBezTo>
                  <a:cubicBezTo>
                    <a:pt x="709" y="1690"/>
                    <a:pt x="1393" y="1070"/>
                    <a:pt x="2085" y="1070"/>
                  </a:cubicBezTo>
                  <a:cubicBezTo>
                    <a:pt x="2422" y="1070"/>
                    <a:pt x="2762" y="1217"/>
                    <a:pt x="3006" y="1577"/>
                  </a:cubicBezTo>
                  <a:cubicBezTo>
                    <a:pt x="3325" y="2039"/>
                    <a:pt x="3432" y="2926"/>
                    <a:pt x="3432" y="2926"/>
                  </a:cubicBezTo>
                  <a:lnTo>
                    <a:pt x="3041" y="3671"/>
                  </a:lnTo>
                  <a:lnTo>
                    <a:pt x="3041" y="4097"/>
                  </a:lnTo>
                  <a:cubicBezTo>
                    <a:pt x="3716" y="3423"/>
                    <a:pt x="4461" y="1932"/>
                    <a:pt x="3396" y="690"/>
                  </a:cubicBezTo>
                  <a:cubicBezTo>
                    <a:pt x="2972" y="210"/>
                    <a:pt x="2439" y="0"/>
                    <a:pt x="1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8"/>
            <p:cNvSpPr/>
            <p:nvPr/>
          </p:nvSpPr>
          <p:spPr>
            <a:xfrm>
              <a:off x="2233556" y="1579720"/>
              <a:ext cx="244198" cy="268837"/>
            </a:xfrm>
            <a:custGeom>
              <a:avLst/>
              <a:gdLst/>
              <a:ahLst/>
              <a:cxnLst/>
              <a:rect l="l" t="t" r="r" b="b"/>
              <a:pathLst>
                <a:path w="11110" h="12231" extrusionOk="0">
                  <a:moveTo>
                    <a:pt x="3792" y="0"/>
                  </a:moveTo>
                  <a:cubicBezTo>
                    <a:pt x="2631" y="0"/>
                    <a:pt x="1563" y="461"/>
                    <a:pt x="817" y="1369"/>
                  </a:cubicBezTo>
                  <a:cubicBezTo>
                    <a:pt x="249" y="2044"/>
                    <a:pt x="0" y="2895"/>
                    <a:pt x="71" y="3783"/>
                  </a:cubicBezTo>
                  <a:cubicBezTo>
                    <a:pt x="142" y="4564"/>
                    <a:pt x="497" y="5238"/>
                    <a:pt x="1030" y="5770"/>
                  </a:cubicBezTo>
                  <a:cubicBezTo>
                    <a:pt x="1101" y="5841"/>
                    <a:pt x="1172" y="5948"/>
                    <a:pt x="1243" y="6019"/>
                  </a:cubicBezTo>
                  <a:cubicBezTo>
                    <a:pt x="1748" y="6417"/>
                    <a:pt x="2345" y="6610"/>
                    <a:pt x="2936" y="6610"/>
                  </a:cubicBezTo>
                  <a:cubicBezTo>
                    <a:pt x="3714" y="6610"/>
                    <a:pt x="4480" y="6274"/>
                    <a:pt x="5005" y="5628"/>
                  </a:cubicBezTo>
                  <a:cubicBezTo>
                    <a:pt x="5786" y="4706"/>
                    <a:pt x="5644" y="3321"/>
                    <a:pt x="4721" y="2540"/>
                  </a:cubicBezTo>
                  <a:lnTo>
                    <a:pt x="4437" y="2931"/>
                  </a:lnTo>
                  <a:cubicBezTo>
                    <a:pt x="5147" y="3534"/>
                    <a:pt x="5253" y="4599"/>
                    <a:pt x="4650" y="5344"/>
                  </a:cubicBezTo>
                  <a:cubicBezTo>
                    <a:pt x="4231" y="5883"/>
                    <a:pt x="3598" y="6153"/>
                    <a:pt x="2960" y="6153"/>
                  </a:cubicBezTo>
                  <a:cubicBezTo>
                    <a:pt x="2465" y="6153"/>
                    <a:pt x="1966" y="5990"/>
                    <a:pt x="1562" y="5664"/>
                  </a:cubicBezTo>
                  <a:cubicBezTo>
                    <a:pt x="959" y="5167"/>
                    <a:pt x="604" y="4493"/>
                    <a:pt x="533" y="3747"/>
                  </a:cubicBezTo>
                  <a:cubicBezTo>
                    <a:pt x="462" y="3002"/>
                    <a:pt x="675" y="2257"/>
                    <a:pt x="1172" y="1653"/>
                  </a:cubicBezTo>
                  <a:cubicBezTo>
                    <a:pt x="1879" y="797"/>
                    <a:pt x="2810" y="449"/>
                    <a:pt x="3761" y="449"/>
                  </a:cubicBezTo>
                  <a:cubicBezTo>
                    <a:pt x="4624" y="449"/>
                    <a:pt x="5504" y="736"/>
                    <a:pt x="6247" y="1192"/>
                  </a:cubicBezTo>
                  <a:cubicBezTo>
                    <a:pt x="7809" y="2150"/>
                    <a:pt x="10435" y="4812"/>
                    <a:pt x="9832" y="11272"/>
                  </a:cubicBezTo>
                  <a:lnTo>
                    <a:pt x="9299" y="11343"/>
                  </a:lnTo>
                  <a:lnTo>
                    <a:pt x="9193" y="12230"/>
                  </a:lnTo>
                  <a:lnTo>
                    <a:pt x="10045" y="12088"/>
                  </a:lnTo>
                  <a:lnTo>
                    <a:pt x="10187" y="11236"/>
                  </a:lnTo>
                  <a:cubicBezTo>
                    <a:pt x="11110" y="5522"/>
                    <a:pt x="8128" y="1831"/>
                    <a:pt x="6495" y="801"/>
                  </a:cubicBezTo>
                  <a:cubicBezTo>
                    <a:pt x="5607" y="265"/>
                    <a:pt x="4673" y="0"/>
                    <a:pt x="37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8"/>
            <p:cNvSpPr/>
            <p:nvPr/>
          </p:nvSpPr>
          <p:spPr>
            <a:xfrm>
              <a:off x="2526110" y="1667531"/>
              <a:ext cx="81919" cy="77260"/>
            </a:xfrm>
            <a:custGeom>
              <a:avLst/>
              <a:gdLst/>
              <a:ahLst/>
              <a:cxnLst/>
              <a:rect l="l" t="t" r="r" b="b"/>
              <a:pathLst>
                <a:path w="3727" h="3515" extrusionOk="0">
                  <a:moveTo>
                    <a:pt x="1029" y="1"/>
                  </a:moveTo>
                  <a:cubicBezTo>
                    <a:pt x="1029" y="1"/>
                    <a:pt x="1171" y="1633"/>
                    <a:pt x="0" y="3514"/>
                  </a:cubicBezTo>
                  <a:cubicBezTo>
                    <a:pt x="0" y="3514"/>
                    <a:pt x="745" y="2734"/>
                    <a:pt x="1171" y="2095"/>
                  </a:cubicBezTo>
                  <a:cubicBezTo>
                    <a:pt x="1333" y="1830"/>
                    <a:pt x="1507" y="1712"/>
                    <a:pt x="1638" y="1712"/>
                  </a:cubicBezTo>
                  <a:cubicBezTo>
                    <a:pt x="1822" y="1712"/>
                    <a:pt x="1920" y="1948"/>
                    <a:pt x="1775" y="2343"/>
                  </a:cubicBezTo>
                  <a:lnTo>
                    <a:pt x="3727" y="391"/>
                  </a:lnTo>
                  <a:cubicBezTo>
                    <a:pt x="3707" y="381"/>
                    <a:pt x="3678" y="376"/>
                    <a:pt x="3642" y="376"/>
                  </a:cubicBezTo>
                  <a:cubicBezTo>
                    <a:pt x="3296" y="376"/>
                    <a:pt x="2290" y="812"/>
                    <a:pt x="2130" y="1101"/>
                  </a:cubicBezTo>
                  <a:cubicBezTo>
                    <a:pt x="2201" y="711"/>
                    <a:pt x="1562" y="214"/>
                    <a:pt x="1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8"/>
            <p:cNvSpPr/>
            <p:nvPr/>
          </p:nvSpPr>
          <p:spPr>
            <a:xfrm>
              <a:off x="2477732" y="1761979"/>
              <a:ext cx="170873" cy="54576"/>
            </a:xfrm>
            <a:custGeom>
              <a:avLst/>
              <a:gdLst/>
              <a:ahLst/>
              <a:cxnLst/>
              <a:rect l="l" t="t" r="r" b="b"/>
              <a:pathLst>
                <a:path w="7774" h="2483" extrusionOk="0">
                  <a:moveTo>
                    <a:pt x="5168" y="0"/>
                  </a:moveTo>
                  <a:cubicBezTo>
                    <a:pt x="3487" y="0"/>
                    <a:pt x="1774" y="942"/>
                    <a:pt x="1" y="2483"/>
                  </a:cubicBezTo>
                  <a:lnTo>
                    <a:pt x="36" y="2483"/>
                  </a:lnTo>
                  <a:cubicBezTo>
                    <a:pt x="36" y="2483"/>
                    <a:pt x="1453" y="2032"/>
                    <a:pt x="3302" y="2032"/>
                  </a:cubicBezTo>
                  <a:cubicBezTo>
                    <a:pt x="3830" y="2032"/>
                    <a:pt x="4394" y="2069"/>
                    <a:pt x="4970" y="2163"/>
                  </a:cubicBezTo>
                  <a:cubicBezTo>
                    <a:pt x="5364" y="2229"/>
                    <a:pt x="5755" y="2288"/>
                    <a:pt x="6116" y="2288"/>
                  </a:cubicBezTo>
                  <a:cubicBezTo>
                    <a:pt x="6923" y="2288"/>
                    <a:pt x="7577" y="1992"/>
                    <a:pt x="7773" y="815"/>
                  </a:cubicBezTo>
                  <a:cubicBezTo>
                    <a:pt x="6911" y="256"/>
                    <a:pt x="6044" y="0"/>
                    <a:pt x="5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8"/>
            <p:cNvSpPr/>
            <p:nvPr/>
          </p:nvSpPr>
          <p:spPr>
            <a:xfrm>
              <a:off x="2456675" y="1855789"/>
              <a:ext cx="115659" cy="79678"/>
            </a:xfrm>
            <a:custGeom>
              <a:avLst/>
              <a:gdLst/>
              <a:ahLst/>
              <a:cxnLst/>
              <a:rect l="l" t="t" r="r" b="b"/>
              <a:pathLst>
                <a:path w="5262" h="3625" extrusionOk="0">
                  <a:moveTo>
                    <a:pt x="1672" y="0"/>
                  </a:moveTo>
                  <a:cubicBezTo>
                    <a:pt x="1053" y="0"/>
                    <a:pt x="456" y="108"/>
                    <a:pt x="0" y="238"/>
                  </a:cubicBezTo>
                  <a:cubicBezTo>
                    <a:pt x="0" y="238"/>
                    <a:pt x="2982" y="806"/>
                    <a:pt x="3549" y="3361"/>
                  </a:cubicBezTo>
                  <a:cubicBezTo>
                    <a:pt x="3592" y="3545"/>
                    <a:pt x="3680" y="3625"/>
                    <a:pt x="3787" y="3625"/>
                  </a:cubicBezTo>
                  <a:cubicBezTo>
                    <a:pt x="4303" y="3625"/>
                    <a:pt x="5261" y="1768"/>
                    <a:pt x="3762" y="593"/>
                  </a:cubicBezTo>
                  <a:cubicBezTo>
                    <a:pt x="3166" y="151"/>
                    <a:pt x="2404"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8"/>
            <p:cNvSpPr/>
            <p:nvPr/>
          </p:nvSpPr>
          <p:spPr>
            <a:xfrm>
              <a:off x="2584621" y="1849305"/>
              <a:ext cx="65500" cy="62621"/>
            </a:xfrm>
            <a:custGeom>
              <a:avLst/>
              <a:gdLst/>
              <a:ahLst/>
              <a:cxnLst/>
              <a:rect l="l" t="t" r="r" b="b"/>
              <a:pathLst>
                <a:path w="2980" h="2849" extrusionOk="0">
                  <a:moveTo>
                    <a:pt x="923" y="1"/>
                  </a:moveTo>
                  <a:cubicBezTo>
                    <a:pt x="2145" y="580"/>
                    <a:pt x="1123" y="2442"/>
                    <a:pt x="260" y="2442"/>
                  </a:cubicBezTo>
                  <a:cubicBezTo>
                    <a:pt x="171" y="2442"/>
                    <a:pt x="83" y="2422"/>
                    <a:pt x="0" y="2379"/>
                  </a:cubicBezTo>
                  <a:lnTo>
                    <a:pt x="0" y="2379"/>
                  </a:lnTo>
                  <a:cubicBezTo>
                    <a:pt x="451" y="2713"/>
                    <a:pt x="869" y="2848"/>
                    <a:pt x="1230" y="2848"/>
                  </a:cubicBezTo>
                  <a:cubicBezTo>
                    <a:pt x="2403" y="2848"/>
                    <a:pt x="2979" y="1416"/>
                    <a:pt x="2165" y="710"/>
                  </a:cubicBezTo>
                  <a:lnTo>
                    <a:pt x="1668" y="249"/>
                  </a:lnTo>
                  <a:lnTo>
                    <a:pt x="9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8"/>
            <p:cNvSpPr/>
            <p:nvPr/>
          </p:nvSpPr>
          <p:spPr>
            <a:xfrm>
              <a:off x="2577587" y="1834491"/>
              <a:ext cx="153289" cy="86140"/>
            </a:xfrm>
            <a:custGeom>
              <a:avLst/>
              <a:gdLst/>
              <a:ahLst/>
              <a:cxnLst/>
              <a:rect l="l" t="t" r="r" b="b"/>
              <a:pathLst>
                <a:path w="6974" h="3919" extrusionOk="0">
                  <a:moveTo>
                    <a:pt x="1" y="0"/>
                  </a:moveTo>
                  <a:lnTo>
                    <a:pt x="533" y="213"/>
                  </a:lnTo>
                  <a:lnTo>
                    <a:pt x="1172" y="462"/>
                  </a:lnTo>
                  <a:cubicBezTo>
                    <a:pt x="1172" y="462"/>
                    <a:pt x="1953" y="923"/>
                    <a:pt x="2876" y="1420"/>
                  </a:cubicBezTo>
                  <a:cubicBezTo>
                    <a:pt x="3763" y="1917"/>
                    <a:pt x="3798" y="2343"/>
                    <a:pt x="4828" y="3443"/>
                  </a:cubicBezTo>
                  <a:cubicBezTo>
                    <a:pt x="5145" y="3782"/>
                    <a:pt x="5476" y="3919"/>
                    <a:pt x="5776" y="3919"/>
                  </a:cubicBezTo>
                  <a:cubicBezTo>
                    <a:pt x="6451" y="3919"/>
                    <a:pt x="6973" y="3230"/>
                    <a:pt x="6851" y="2591"/>
                  </a:cubicBezTo>
                  <a:lnTo>
                    <a:pt x="6851" y="2591"/>
                  </a:lnTo>
                  <a:cubicBezTo>
                    <a:pt x="6769" y="2709"/>
                    <a:pt x="6641" y="2761"/>
                    <a:pt x="6473" y="2761"/>
                  </a:cubicBezTo>
                  <a:cubicBezTo>
                    <a:pt x="5328" y="2761"/>
                    <a:pt x="2354" y="3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8"/>
            <p:cNvSpPr/>
            <p:nvPr/>
          </p:nvSpPr>
          <p:spPr>
            <a:xfrm>
              <a:off x="2576026" y="1924609"/>
              <a:ext cx="101943" cy="75281"/>
            </a:xfrm>
            <a:custGeom>
              <a:avLst/>
              <a:gdLst/>
              <a:ahLst/>
              <a:cxnLst/>
              <a:rect l="l" t="t" r="r" b="b"/>
              <a:pathLst>
                <a:path w="4638" h="3425" extrusionOk="0">
                  <a:moveTo>
                    <a:pt x="2014" y="0"/>
                  </a:moveTo>
                  <a:cubicBezTo>
                    <a:pt x="1195" y="0"/>
                    <a:pt x="431" y="474"/>
                    <a:pt x="1" y="905"/>
                  </a:cubicBezTo>
                  <a:lnTo>
                    <a:pt x="427" y="905"/>
                  </a:lnTo>
                  <a:lnTo>
                    <a:pt x="1172" y="514"/>
                  </a:lnTo>
                  <a:cubicBezTo>
                    <a:pt x="1172" y="514"/>
                    <a:pt x="2059" y="621"/>
                    <a:pt x="2521" y="940"/>
                  </a:cubicBezTo>
                  <a:cubicBezTo>
                    <a:pt x="3553" y="1640"/>
                    <a:pt x="2835" y="3089"/>
                    <a:pt x="1922" y="3089"/>
                  </a:cubicBezTo>
                  <a:cubicBezTo>
                    <a:pt x="1862" y="3089"/>
                    <a:pt x="1801" y="3083"/>
                    <a:pt x="1740" y="3070"/>
                  </a:cubicBezTo>
                  <a:lnTo>
                    <a:pt x="1740" y="3070"/>
                  </a:lnTo>
                  <a:cubicBezTo>
                    <a:pt x="2127" y="3318"/>
                    <a:pt x="2484" y="3425"/>
                    <a:pt x="2797" y="3425"/>
                  </a:cubicBezTo>
                  <a:cubicBezTo>
                    <a:pt x="4094" y="3425"/>
                    <a:pt x="4637" y="1607"/>
                    <a:pt x="3408" y="550"/>
                  </a:cubicBezTo>
                  <a:cubicBezTo>
                    <a:pt x="2959" y="152"/>
                    <a:pt x="2477" y="0"/>
                    <a:pt x="2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8"/>
            <p:cNvSpPr/>
            <p:nvPr/>
          </p:nvSpPr>
          <p:spPr>
            <a:xfrm>
              <a:off x="2435596" y="1822643"/>
              <a:ext cx="278531" cy="226658"/>
            </a:xfrm>
            <a:custGeom>
              <a:avLst/>
              <a:gdLst/>
              <a:ahLst/>
              <a:cxnLst/>
              <a:rect l="l" t="t" r="r" b="b"/>
              <a:pathLst>
                <a:path w="12672" h="10312" extrusionOk="0">
                  <a:moveTo>
                    <a:pt x="3156" y="0"/>
                  </a:moveTo>
                  <a:cubicBezTo>
                    <a:pt x="2472" y="0"/>
                    <a:pt x="1751" y="57"/>
                    <a:pt x="995" y="184"/>
                  </a:cubicBezTo>
                  <a:lnTo>
                    <a:pt x="107" y="326"/>
                  </a:lnTo>
                  <a:lnTo>
                    <a:pt x="1" y="1178"/>
                  </a:lnTo>
                  <a:lnTo>
                    <a:pt x="853" y="1072"/>
                  </a:lnTo>
                  <a:lnTo>
                    <a:pt x="924" y="539"/>
                  </a:lnTo>
                  <a:cubicBezTo>
                    <a:pt x="1574" y="479"/>
                    <a:pt x="2185" y="451"/>
                    <a:pt x="2760" y="451"/>
                  </a:cubicBezTo>
                  <a:cubicBezTo>
                    <a:pt x="7928" y="451"/>
                    <a:pt x="10145" y="2719"/>
                    <a:pt x="11039" y="4124"/>
                  </a:cubicBezTo>
                  <a:cubicBezTo>
                    <a:pt x="11997" y="5686"/>
                    <a:pt x="12210" y="7851"/>
                    <a:pt x="10542" y="9199"/>
                  </a:cubicBezTo>
                  <a:cubicBezTo>
                    <a:pt x="10045" y="9634"/>
                    <a:pt x="9413" y="9852"/>
                    <a:pt x="8763" y="9852"/>
                  </a:cubicBezTo>
                  <a:cubicBezTo>
                    <a:pt x="8670" y="9852"/>
                    <a:pt x="8577" y="9847"/>
                    <a:pt x="8484" y="9838"/>
                  </a:cubicBezTo>
                  <a:cubicBezTo>
                    <a:pt x="7738" y="9767"/>
                    <a:pt x="7064" y="9412"/>
                    <a:pt x="6567" y="8809"/>
                  </a:cubicBezTo>
                  <a:cubicBezTo>
                    <a:pt x="5786" y="7886"/>
                    <a:pt x="5928" y="6466"/>
                    <a:pt x="6887" y="5686"/>
                  </a:cubicBezTo>
                  <a:cubicBezTo>
                    <a:pt x="7195" y="5424"/>
                    <a:pt x="7577" y="5295"/>
                    <a:pt x="7960" y="5295"/>
                  </a:cubicBezTo>
                  <a:cubicBezTo>
                    <a:pt x="8459" y="5295"/>
                    <a:pt x="8959" y="5513"/>
                    <a:pt x="9300" y="5934"/>
                  </a:cubicBezTo>
                  <a:lnTo>
                    <a:pt x="9655" y="5650"/>
                  </a:lnTo>
                  <a:cubicBezTo>
                    <a:pt x="9231" y="5125"/>
                    <a:pt x="8600" y="4853"/>
                    <a:pt x="7965" y="4853"/>
                  </a:cubicBezTo>
                  <a:cubicBezTo>
                    <a:pt x="7484" y="4853"/>
                    <a:pt x="7000" y="5009"/>
                    <a:pt x="6603" y="5331"/>
                  </a:cubicBezTo>
                  <a:cubicBezTo>
                    <a:pt x="5431" y="6289"/>
                    <a:pt x="5289" y="7957"/>
                    <a:pt x="6212" y="9093"/>
                  </a:cubicBezTo>
                  <a:cubicBezTo>
                    <a:pt x="6283" y="9199"/>
                    <a:pt x="6354" y="9270"/>
                    <a:pt x="6461" y="9341"/>
                  </a:cubicBezTo>
                  <a:cubicBezTo>
                    <a:pt x="6957" y="9874"/>
                    <a:pt x="7667" y="10229"/>
                    <a:pt x="8448" y="10300"/>
                  </a:cubicBezTo>
                  <a:cubicBezTo>
                    <a:pt x="8543" y="10308"/>
                    <a:pt x="8637" y="10312"/>
                    <a:pt x="8732" y="10312"/>
                  </a:cubicBezTo>
                  <a:cubicBezTo>
                    <a:pt x="9488" y="10312"/>
                    <a:pt x="10231" y="10059"/>
                    <a:pt x="10862" y="9554"/>
                  </a:cubicBezTo>
                  <a:cubicBezTo>
                    <a:pt x="12459" y="8241"/>
                    <a:pt x="12672" y="5899"/>
                    <a:pt x="11430" y="3875"/>
                  </a:cubicBezTo>
                  <a:cubicBezTo>
                    <a:pt x="10537" y="2459"/>
                    <a:pt x="7639" y="0"/>
                    <a:pt x="3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8"/>
            <p:cNvSpPr/>
            <p:nvPr/>
          </p:nvSpPr>
          <p:spPr>
            <a:xfrm>
              <a:off x="2538572" y="1676125"/>
              <a:ext cx="78051" cy="81919"/>
            </a:xfrm>
            <a:custGeom>
              <a:avLst/>
              <a:gdLst/>
              <a:ahLst/>
              <a:cxnLst/>
              <a:rect l="l" t="t" r="r" b="b"/>
              <a:pathLst>
                <a:path w="3551" h="3727" extrusionOk="0">
                  <a:moveTo>
                    <a:pt x="3160" y="0"/>
                  </a:moveTo>
                  <a:lnTo>
                    <a:pt x="1208" y="1952"/>
                  </a:lnTo>
                  <a:cubicBezTo>
                    <a:pt x="1340" y="1903"/>
                    <a:pt x="1455" y="1882"/>
                    <a:pt x="1548" y="1882"/>
                  </a:cubicBezTo>
                  <a:cubicBezTo>
                    <a:pt x="1933" y="1882"/>
                    <a:pt x="1970" y="2242"/>
                    <a:pt x="1456" y="2556"/>
                  </a:cubicBezTo>
                  <a:cubicBezTo>
                    <a:pt x="817" y="2982"/>
                    <a:pt x="1" y="3727"/>
                    <a:pt x="1" y="3727"/>
                  </a:cubicBezTo>
                  <a:cubicBezTo>
                    <a:pt x="1515" y="2784"/>
                    <a:pt x="2891" y="2692"/>
                    <a:pt x="3371" y="2692"/>
                  </a:cubicBezTo>
                  <a:cubicBezTo>
                    <a:pt x="3487" y="2692"/>
                    <a:pt x="3550" y="2698"/>
                    <a:pt x="3550" y="2698"/>
                  </a:cubicBezTo>
                  <a:cubicBezTo>
                    <a:pt x="3315" y="2193"/>
                    <a:pt x="2855" y="1592"/>
                    <a:pt x="2506" y="1592"/>
                  </a:cubicBezTo>
                  <a:cubicBezTo>
                    <a:pt x="2487" y="1592"/>
                    <a:pt x="2468" y="1594"/>
                    <a:pt x="2450" y="1597"/>
                  </a:cubicBezTo>
                  <a:cubicBezTo>
                    <a:pt x="2769" y="1420"/>
                    <a:pt x="3266" y="213"/>
                    <a:pt x="3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9" name="Google Shape;5369;p58"/>
          <p:cNvSpPr/>
          <p:nvPr/>
        </p:nvSpPr>
        <p:spPr>
          <a:xfrm>
            <a:off x="4853177" y="2899784"/>
            <a:ext cx="628200" cy="628200"/>
          </a:xfrm>
          <a:prstGeom prst="ellipse">
            <a:avLst/>
          </a:prstGeom>
          <a:solidFill>
            <a:srgbClr val="FFFFFF">
              <a:alpha val="54660"/>
            </a:srgbClr>
          </a:solid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endParaRPr sz="4800"/>
          </a:p>
        </p:txBody>
      </p:sp>
      <p:grpSp>
        <p:nvGrpSpPr>
          <p:cNvPr id="5370" name="Google Shape;5370;p58"/>
          <p:cNvGrpSpPr/>
          <p:nvPr/>
        </p:nvGrpSpPr>
        <p:grpSpPr>
          <a:xfrm>
            <a:off x="4728893" y="2780533"/>
            <a:ext cx="876950" cy="876765"/>
            <a:chOff x="1032921" y="1406188"/>
            <a:chExt cx="1845045" cy="1845045"/>
          </a:xfrm>
        </p:grpSpPr>
        <p:sp>
          <p:nvSpPr>
            <p:cNvPr id="5371" name="Google Shape;5371;p58"/>
            <p:cNvSpPr/>
            <p:nvPr/>
          </p:nvSpPr>
          <p:spPr>
            <a:xfrm>
              <a:off x="1831784" y="1450654"/>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8"/>
            <p:cNvSpPr/>
            <p:nvPr/>
          </p:nvSpPr>
          <p:spPr>
            <a:xfrm>
              <a:off x="1810485" y="1590667"/>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8"/>
            <p:cNvSpPr/>
            <p:nvPr/>
          </p:nvSpPr>
          <p:spPr>
            <a:xfrm>
              <a:off x="1761865" y="1522353"/>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8"/>
            <p:cNvSpPr/>
            <p:nvPr/>
          </p:nvSpPr>
          <p:spPr>
            <a:xfrm>
              <a:off x="1700915" y="1473271"/>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8"/>
            <p:cNvSpPr/>
            <p:nvPr/>
          </p:nvSpPr>
          <p:spPr>
            <a:xfrm>
              <a:off x="1677880" y="1559763"/>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8"/>
            <p:cNvSpPr/>
            <p:nvPr/>
          </p:nvSpPr>
          <p:spPr>
            <a:xfrm>
              <a:off x="1652361" y="1511187"/>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8"/>
            <p:cNvSpPr/>
            <p:nvPr/>
          </p:nvSpPr>
          <p:spPr>
            <a:xfrm>
              <a:off x="1907461" y="1406188"/>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8"/>
            <p:cNvSpPr/>
            <p:nvPr/>
          </p:nvSpPr>
          <p:spPr>
            <a:xfrm>
              <a:off x="1962850" y="1450654"/>
              <a:ext cx="117044"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8"/>
            <p:cNvSpPr/>
            <p:nvPr/>
          </p:nvSpPr>
          <p:spPr>
            <a:xfrm>
              <a:off x="1979225" y="1590667"/>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8"/>
            <p:cNvSpPr/>
            <p:nvPr/>
          </p:nvSpPr>
          <p:spPr>
            <a:xfrm>
              <a:off x="2075959" y="1522353"/>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8"/>
            <p:cNvSpPr/>
            <p:nvPr/>
          </p:nvSpPr>
          <p:spPr>
            <a:xfrm>
              <a:off x="2046308" y="1473271"/>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8"/>
            <p:cNvSpPr/>
            <p:nvPr/>
          </p:nvSpPr>
          <p:spPr>
            <a:xfrm>
              <a:off x="2122777" y="1559763"/>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8"/>
            <p:cNvSpPr/>
            <p:nvPr/>
          </p:nvSpPr>
          <p:spPr>
            <a:xfrm>
              <a:off x="1944123" y="1511187"/>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8"/>
            <p:cNvSpPr/>
            <p:nvPr/>
          </p:nvSpPr>
          <p:spPr>
            <a:xfrm>
              <a:off x="1955817" y="1406188"/>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8"/>
            <p:cNvSpPr/>
            <p:nvPr/>
          </p:nvSpPr>
          <p:spPr>
            <a:xfrm>
              <a:off x="1263073" y="1761979"/>
              <a:ext cx="170081" cy="54576"/>
            </a:xfrm>
            <a:custGeom>
              <a:avLst/>
              <a:gdLst/>
              <a:ahLst/>
              <a:cxnLst/>
              <a:rect l="l" t="t" r="r" b="b"/>
              <a:pathLst>
                <a:path w="7738" h="2483" extrusionOk="0">
                  <a:moveTo>
                    <a:pt x="2604" y="0"/>
                  </a:moveTo>
                  <a:cubicBezTo>
                    <a:pt x="1730" y="0"/>
                    <a:pt x="863" y="256"/>
                    <a:pt x="0" y="815"/>
                  </a:cubicBezTo>
                  <a:cubicBezTo>
                    <a:pt x="172" y="1992"/>
                    <a:pt x="819" y="2288"/>
                    <a:pt x="1635" y="2288"/>
                  </a:cubicBezTo>
                  <a:cubicBezTo>
                    <a:pt x="2000" y="2288"/>
                    <a:pt x="2399" y="2229"/>
                    <a:pt x="2804" y="2163"/>
                  </a:cubicBezTo>
                  <a:cubicBezTo>
                    <a:pt x="3380" y="2069"/>
                    <a:pt x="3943" y="2032"/>
                    <a:pt x="4472" y="2032"/>
                  </a:cubicBezTo>
                  <a:cubicBezTo>
                    <a:pt x="6321" y="2032"/>
                    <a:pt x="7738" y="2483"/>
                    <a:pt x="7738" y="2483"/>
                  </a:cubicBezTo>
                  <a:cubicBezTo>
                    <a:pt x="5987" y="942"/>
                    <a:pt x="4283"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8"/>
            <p:cNvSpPr/>
            <p:nvPr/>
          </p:nvSpPr>
          <p:spPr>
            <a:xfrm>
              <a:off x="1339344" y="1855789"/>
              <a:ext cx="115659" cy="79678"/>
            </a:xfrm>
            <a:custGeom>
              <a:avLst/>
              <a:gdLst/>
              <a:ahLst/>
              <a:cxnLst/>
              <a:rect l="l" t="t" r="r" b="b"/>
              <a:pathLst>
                <a:path w="5262" h="3625" extrusionOk="0">
                  <a:moveTo>
                    <a:pt x="3563" y="0"/>
                  </a:moveTo>
                  <a:cubicBezTo>
                    <a:pt x="2830" y="0"/>
                    <a:pt x="2076" y="151"/>
                    <a:pt x="1499" y="593"/>
                  </a:cubicBezTo>
                  <a:cubicBezTo>
                    <a:pt x="1" y="1768"/>
                    <a:pt x="959" y="3625"/>
                    <a:pt x="1474" y="3625"/>
                  </a:cubicBezTo>
                  <a:cubicBezTo>
                    <a:pt x="1581" y="3625"/>
                    <a:pt x="1669" y="3545"/>
                    <a:pt x="1712" y="3361"/>
                  </a:cubicBezTo>
                  <a:cubicBezTo>
                    <a:pt x="2245" y="806"/>
                    <a:pt x="5261" y="238"/>
                    <a:pt x="5261" y="238"/>
                  </a:cubicBezTo>
                  <a:cubicBezTo>
                    <a:pt x="4790" y="108"/>
                    <a:pt x="4184" y="0"/>
                    <a:pt x="35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8"/>
            <p:cNvSpPr/>
            <p:nvPr/>
          </p:nvSpPr>
          <p:spPr>
            <a:xfrm>
              <a:off x="1261556" y="1849305"/>
              <a:ext cx="64731" cy="62621"/>
            </a:xfrm>
            <a:custGeom>
              <a:avLst/>
              <a:gdLst/>
              <a:ahLst/>
              <a:cxnLst/>
              <a:rect l="l" t="t" r="r" b="b"/>
              <a:pathLst>
                <a:path w="2945" h="2849" extrusionOk="0">
                  <a:moveTo>
                    <a:pt x="2057" y="1"/>
                  </a:moveTo>
                  <a:lnTo>
                    <a:pt x="1311" y="249"/>
                  </a:lnTo>
                  <a:lnTo>
                    <a:pt x="815" y="710"/>
                  </a:lnTo>
                  <a:cubicBezTo>
                    <a:pt x="0" y="1416"/>
                    <a:pt x="577" y="2848"/>
                    <a:pt x="1734" y="2848"/>
                  </a:cubicBezTo>
                  <a:cubicBezTo>
                    <a:pt x="2090" y="2848"/>
                    <a:pt x="2502" y="2713"/>
                    <a:pt x="2944" y="2379"/>
                  </a:cubicBezTo>
                  <a:lnTo>
                    <a:pt x="2944" y="2379"/>
                  </a:lnTo>
                  <a:cubicBezTo>
                    <a:pt x="2861" y="2422"/>
                    <a:pt x="2774" y="2442"/>
                    <a:pt x="2685" y="2442"/>
                  </a:cubicBezTo>
                  <a:cubicBezTo>
                    <a:pt x="1822" y="2442"/>
                    <a:pt x="802" y="580"/>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8"/>
            <p:cNvSpPr/>
            <p:nvPr/>
          </p:nvSpPr>
          <p:spPr>
            <a:xfrm>
              <a:off x="1180011" y="1834491"/>
              <a:ext cx="153289" cy="86140"/>
            </a:xfrm>
            <a:custGeom>
              <a:avLst/>
              <a:gdLst/>
              <a:ahLst/>
              <a:cxnLst/>
              <a:rect l="l" t="t" r="r" b="b"/>
              <a:pathLst>
                <a:path w="6974" h="3919" extrusionOk="0">
                  <a:moveTo>
                    <a:pt x="6974" y="0"/>
                  </a:moveTo>
                  <a:cubicBezTo>
                    <a:pt x="4621" y="341"/>
                    <a:pt x="1646" y="2761"/>
                    <a:pt x="501" y="2761"/>
                  </a:cubicBezTo>
                  <a:cubicBezTo>
                    <a:pt x="334" y="2761"/>
                    <a:pt x="205" y="2709"/>
                    <a:pt x="123" y="2591"/>
                  </a:cubicBezTo>
                  <a:lnTo>
                    <a:pt x="123" y="2591"/>
                  </a:lnTo>
                  <a:cubicBezTo>
                    <a:pt x="1" y="3230"/>
                    <a:pt x="523" y="3919"/>
                    <a:pt x="1198" y="3919"/>
                  </a:cubicBezTo>
                  <a:cubicBezTo>
                    <a:pt x="1499" y="3919"/>
                    <a:pt x="1829" y="3782"/>
                    <a:pt x="2147" y="3443"/>
                  </a:cubicBezTo>
                  <a:cubicBezTo>
                    <a:pt x="3176" y="2343"/>
                    <a:pt x="3211" y="1917"/>
                    <a:pt x="4134" y="1420"/>
                  </a:cubicBezTo>
                  <a:cubicBezTo>
                    <a:pt x="5021" y="923"/>
                    <a:pt x="5802" y="462"/>
                    <a:pt x="5802" y="462"/>
                  </a:cubicBezTo>
                  <a:lnTo>
                    <a:pt x="6441" y="213"/>
                  </a:lnTo>
                  <a:lnTo>
                    <a:pt x="697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8"/>
            <p:cNvSpPr/>
            <p:nvPr/>
          </p:nvSpPr>
          <p:spPr>
            <a:xfrm>
              <a:off x="1233554" y="1924609"/>
              <a:ext cx="102097" cy="75281"/>
            </a:xfrm>
            <a:custGeom>
              <a:avLst/>
              <a:gdLst/>
              <a:ahLst/>
              <a:cxnLst/>
              <a:rect l="l" t="t" r="r" b="b"/>
              <a:pathLst>
                <a:path w="4645" h="3425" extrusionOk="0">
                  <a:moveTo>
                    <a:pt x="2606" y="0"/>
                  </a:moveTo>
                  <a:cubicBezTo>
                    <a:pt x="2136" y="0"/>
                    <a:pt x="1650" y="152"/>
                    <a:pt x="1201" y="550"/>
                  </a:cubicBezTo>
                  <a:cubicBezTo>
                    <a:pt x="1" y="1607"/>
                    <a:pt x="527" y="3425"/>
                    <a:pt x="1815" y="3425"/>
                  </a:cubicBezTo>
                  <a:cubicBezTo>
                    <a:pt x="2127" y="3425"/>
                    <a:pt x="2483" y="3318"/>
                    <a:pt x="2869" y="3070"/>
                  </a:cubicBezTo>
                  <a:lnTo>
                    <a:pt x="2869" y="3070"/>
                  </a:lnTo>
                  <a:cubicBezTo>
                    <a:pt x="2810" y="3083"/>
                    <a:pt x="2751" y="3089"/>
                    <a:pt x="2693" y="3089"/>
                  </a:cubicBezTo>
                  <a:cubicBezTo>
                    <a:pt x="1805" y="3089"/>
                    <a:pt x="1058" y="1640"/>
                    <a:pt x="2124" y="940"/>
                  </a:cubicBezTo>
                  <a:cubicBezTo>
                    <a:pt x="2550" y="621"/>
                    <a:pt x="3473" y="514"/>
                    <a:pt x="3473" y="514"/>
                  </a:cubicBezTo>
                  <a:lnTo>
                    <a:pt x="4218" y="905"/>
                  </a:lnTo>
                  <a:lnTo>
                    <a:pt x="4644" y="905"/>
                  </a:lnTo>
                  <a:cubicBezTo>
                    <a:pt x="4213" y="474"/>
                    <a:pt x="3436" y="0"/>
                    <a:pt x="2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8"/>
            <p:cNvSpPr/>
            <p:nvPr/>
          </p:nvSpPr>
          <p:spPr>
            <a:xfrm>
              <a:off x="1196759" y="1822643"/>
              <a:ext cx="278531" cy="226658"/>
            </a:xfrm>
            <a:custGeom>
              <a:avLst/>
              <a:gdLst/>
              <a:ahLst/>
              <a:cxnLst/>
              <a:rect l="l" t="t" r="r" b="b"/>
              <a:pathLst>
                <a:path w="12672" h="10312" extrusionOk="0">
                  <a:moveTo>
                    <a:pt x="9552" y="0"/>
                  </a:moveTo>
                  <a:cubicBezTo>
                    <a:pt x="5068" y="0"/>
                    <a:pt x="2171" y="2459"/>
                    <a:pt x="1278" y="3875"/>
                  </a:cubicBezTo>
                  <a:cubicBezTo>
                    <a:pt x="0" y="5899"/>
                    <a:pt x="249" y="8241"/>
                    <a:pt x="1846" y="9554"/>
                  </a:cubicBezTo>
                  <a:cubicBezTo>
                    <a:pt x="2445" y="10059"/>
                    <a:pt x="3185" y="10312"/>
                    <a:pt x="3965" y="10312"/>
                  </a:cubicBezTo>
                  <a:cubicBezTo>
                    <a:pt x="4063" y="10312"/>
                    <a:pt x="4161" y="10308"/>
                    <a:pt x="4259" y="10300"/>
                  </a:cubicBezTo>
                  <a:cubicBezTo>
                    <a:pt x="5005" y="10229"/>
                    <a:pt x="5715" y="9874"/>
                    <a:pt x="6247" y="9341"/>
                  </a:cubicBezTo>
                  <a:cubicBezTo>
                    <a:pt x="6318" y="9270"/>
                    <a:pt x="6389" y="9199"/>
                    <a:pt x="6460" y="9093"/>
                  </a:cubicBezTo>
                  <a:cubicBezTo>
                    <a:pt x="7418" y="7957"/>
                    <a:pt x="7241" y="6289"/>
                    <a:pt x="6105" y="5331"/>
                  </a:cubicBezTo>
                  <a:cubicBezTo>
                    <a:pt x="5707" y="5009"/>
                    <a:pt x="5224" y="4853"/>
                    <a:pt x="4739" y="4853"/>
                  </a:cubicBezTo>
                  <a:cubicBezTo>
                    <a:pt x="4101" y="4853"/>
                    <a:pt x="3461" y="5125"/>
                    <a:pt x="3017" y="5650"/>
                  </a:cubicBezTo>
                  <a:lnTo>
                    <a:pt x="3372" y="5934"/>
                  </a:lnTo>
                  <a:cubicBezTo>
                    <a:pt x="3713" y="5513"/>
                    <a:pt x="4214" y="5295"/>
                    <a:pt x="4719" y="5295"/>
                  </a:cubicBezTo>
                  <a:cubicBezTo>
                    <a:pt x="5107" y="5295"/>
                    <a:pt x="5497" y="5424"/>
                    <a:pt x="5821" y="5686"/>
                  </a:cubicBezTo>
                  <a:cubicBezTo>
                    <a:pt x="6744" y="6466"/>
                    <a:pt x="6886" y="7886"/>
                    <a:pt x="6105" y="8809"/>
                  </a:cubicBezTo>
                  <a:cubicBezTo>
                    <a:pt x="5644" y="9412"/>
                    <a:pt x="4969" y="9767"/>
                    <a:pt x="4188" y="9838"/>
                  </a:cubicBezTo>
                  <a:cubicBezTo>
                    <a:pt x="4095" y="9847"/>
                    <a:pt x="4003" y="9852"/>
                    <a:pt x="3911" y="9852"/>
                  </a:cubicBezTo>
                  <a:cubicBezTo>
                    <a:pt x="3267" y="9852"/>
                    <a:pt x="2658" y="9634"/>
                    <a:pt x="2130" y="9199"/>
                  </a:cubicBezTo>
                  <a:cubicBezTo>
                    <a:pt x="462" y="7851"/>
                    <a:pt x="710" y="5686"/>
                    <a:pt x="1668" y="4124"/>
                  </a:cubicBezTo>
                  <a:cubicBezTo>
                    <a:pt x="2531" y="2719"/>
                    <a:pt x="4744" y="451"/>
                    <a:pt x="9913" y="451"/>
                  </a:cubicBezTo>
                  <a:cubicBezTo>
                    <a:pt x="10487" y="451"/>
                    <a:pt x="11099" y="479"/>
                    <a:pt x="11748" y="539"/>
                  </a:cubicBezTo>
                  <a:lnTo>
                    <a:pt x="11819" y="1072"/>
                  </a:lnTo>
                  <a:lnTo>
                    <a:pt x="12671" y="1178"/>
                  </a:lnTo>
                  <a:lnTo>
                    <a:pt x="12565" y="326"/>
                  </a:lnTo>
                  <a:lnTo>
                    <a:pt x="11677" y="184"/>
                  </a:lnTo>
                  <a:lnTo>
                    <a:pt x="11713" y="184"/>
                  </a:lnTo>
                  <a:cubicBezTo>
                    <a:pt x="10957" y="57"/>
                    <a:pt x="10236" y="0"/>
                    <a:pt x="9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8"/>
            <p:cNvSpPr/>
            <p:nvPr/>
          </p:nvSpPr>
          <p:spPr>
            <a:xfrm>
              <a:off x="1294263" y="1676125"/>
              <a:ext cx="78051" cy="81919"/>
            </a:xfrm>
            <a:custGeom>
              <a:avLst/>
              <a:gdLst/>
              <a:ahLst/>
              <a:cxnLst/>
              <a:rect l="l" t="t" r="r" b="b"/>
              <a:pathLst>
                <a:path w="3551" h="3727" extrusionOk="0">
                  <a:moveTo>
                    <a:pt x="427" y="0"/>
                  </a:moveTo>
                  <a:lnTo>
                    <a:pt x="427" y="0"/>
                  </a:lnTo>
                  <a:cubicBezTo>
                    <a:pt x="320" y="213"/>
                    <a:pt x="817" y="1420"/>
                    <a:pt x="1101" y="1597"/>
                  </a:cubicBezTo>
                  <a:cubicBezTo>
                    <a:pt x="1083" y="1594"/>
                    <a:pt x="1064" y="1592"/>
                    <a:pt x="1045" y="1592"/>
                  </a:cubicBezTo>
                  <a:cubicBezTo>
                    <a:pt x="696" y="1592"/>
                    <a:pt x="237" y="2193"/>
                    <a:pt x="1" y="2698"/>
                  </a:cubicBezTo>
                  <a:cubicBezTo>
                    <a:pt x="1" y="2698"/>
                    <a:pt x="64" y="2692"/>
                    <a:pt x="181" y="2692"/>
                  </a:cubicBezTo>
                  <a:cubicBezTo>
                    <a:pt x="660" y="2692"/>
                    <a:pt x="2036" y="2784"/>
                    <a:pt x="3550" y="3727"/>
                  </a:cubicBezTo>
                  <a:cubicBezTo>
                    <a:pt x="3550" y="3727"/>
                    <a:pt x="2769" y="2982"/>
                    <a:pt x="2095" y="2556"/>
                  </a:cubicBezTo>
                  <a:cubicBezTo>
                    <a:pt x="1581" y="2242"/>
                    <a:pt x="1641" y="1882"/>
                    <a:pt x="2016" y="1882"/>
                  </a:cubicBezTo>
                  <a:cubicBezTo>
                    <a:pt x="2108" y="1882"/>
                    <a:pt x="2218" y="1903"/>
                    <a:pt x="2343" y="1952"/>
                  </a:cubicBezTo>
                  <a:lnTo>
                    <a:pt x="4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8"/>
            <p:cNvSpPr/>
            <p:nvPr/>
          </p:nvSpPr>
          <p:spPr>
            <a:xfrm>
              <a:off x="1371500" y="1635550"/>
              <a:ext cx="72578" cy="170081"/>
            </a:xfrm>
            <a:custGeom>
              <a:avLst/>
              <a:gdLst/>
              <a:ahLst/>
              <a:cxnLst/>
              <a:rect l="l" t="t" r="r" b="b"/>
              <a:pathLst>
                <a:path w="3302" h="7738" extrusionOk="0">
                  <a:moveTo>
                    <a:pt x="1633" y="0"/>
                  </a:moveTo>
                  <a:cubicBezTo>
                    <a:pt x="1" y="2520"/>
                    <a:pt x="959" y="5076"/>
                    <a:pt x="3266" y="7738"/>
                  </a:cubicBezTo>
                  <a:cubicBezTo>
                    <a:pt x="3266" y="7738"/>
                    <a:pt x="2556" y="5395"/>
                    <a:pt x="2982" y="2804"/>
                  </a:cubicBezTo>
                  <a:cubicBezTo>
                    <a:pt x="3195" y="1491"/>
                    <a:pt x="3302" y="284"/>
                    <a:pt x="1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8"/>
            <p:cNvSpPr/>
            <p:nvPr/>
          </p:nvSpPr>
          <p:spPr>
            <a:xfrm>
              <a:off x="1477598" y="1727074"/>
              <a:ext cx="95283" cy="100405"/>
            </a:xfrm>
            <a:custGeom>
              <a:avLst/>
              <a:gdLst/>
              <a:ahLst/>
              <a:cxnLst/>
              <a:rect l="l" t="t" r="r" b="b"/>
              <a:pathLst>
                <a:path w="4335" h="4568" extrusionOk="0">
                  <a:moveTo>
                    <a:pt x="2407" y="1"/>
                  </a:moveTo>
                  <a:cubicBezTo>
                    <a:pt x="1883" y="1"/>
                    <a:pt x="1310" y="208"/>
                    <a:pt x="853" y="805"/>
                  </a:cubicBezTo>
                  <a:cubicBezTo>
                    <a:pt x="1" y="1906"/>
                    <a:pt x="178" y="3538"/>
                    <a:pt x="498" y="4568"/>
                  </a:cubicBezTo>
                  <a:cubicBezTo>
                    <a:pt x="498" y="4568"/>
                    <a:pt x="1030" y="1586"/>
                    <a:pt x="3621" y="1018"/>
                  </a:cubicBezTo>
                  <a:cubicBezTo>
                    <a:pt x="4334" y="852"/>
                    <a:pt x="3471" y="1"/>
                    <a:pt x="2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8"/>
            <p:cNvSpPr/>
            <p:nvPr/>
          </p:nvSpPr>
          <p:spPr>
            <a:xfrm>
              <a:off x="1476829" y="1643572"/>
              <a:ext cx="75787" cy="55961"/>
            </a:xfrm>
            <a:custGeom>
              <a:avLst/>
              <a:gdLst/>
              <a:ahLst/>
              <a:cxnLst/>
              <a:rect l="l" t="t" r="r" b="b"/>
              <a:pathLst>
                <a:path w="3448" h="2546" extrusionOk="0">
                  <a:moveTo>
                    <a:pt x="1547" y="0"/>
                  </a:moveTo>
                  <a:cubicBezTo>
                    <a:pt x="1241" y="0"/>
                    <a:pt x="938" y="118"/>
                    <a:pt x="710" y="381"/>
                  </a:cubicBezTo>
                  <a:lnTo>
                    <a:pt x="213" y="878"/>
                  </a:lnTo>
                  <a:lnTo>
                    <a:pt x="0" y="1623"/>
                  </a:lnTo>
                  <a:cubicBezTo>
                    <a:pt x="194" y="1214"/>
                    <a:pt x="528" y="1053"/>
                    <a:pt x="888" y="1053"/>
                  </a:cubicBezTo>
                  <a:cubicBezTo>
                    <a:pt x="1714" y="1053"/>
                    <a:pt x="2675" y="1903"/>
                    <a:pt x="2378" y="2546"/>
                  </a:cubicBezTo>
                  <a:cubicBezTo>
                    <a:pt x="3448" y="1102"/>
                    <a:pt x="2483" y="0"/>
                    <a:pt x="1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8"/>
            <p:cNvSpPr/>
            <p:nvPr/>
          </p:nvSpPr>
          <p:spPr>
            <a:xfrm>
              <a:off x="1461223" y="1554795"/>
              <a:ext cx="98998" cy="151772"/>
            </a:xfrm>
            <a:custGeom>
              <a:avLst/>
              <a:gdLst/>
              <a:ahLst/>
              <a:cxnLst/>
              <a:rect l="l" t="t" r="r" b="b"/>
              <a:pathLst>
                <a:path w="4504" h="6905" extrusionOk="0">
                  <a:moveTo>
                    <a:pt x="2817" y="1"/>
                  </a:moveTo>
                  <a:cubicBezTo>
                    <a:pt x="2753" y="1"/>
                    <a:pt x="2690" y="7"/>
                    <a:pt x="2627" y="19"/>
                  </a:cubicBezTo>
                  <a:cubicBezTo>
                    <a:pt x="3550" y="693"/>
                    <a:pt x="426" y="4171"/>
                    <a:pt x="0" y="6904"/>
                  </a:cubicBezTo>
                  <a:lnTo>
                    <a:pt x="249" y="6372"/>
                  </a:lnTo>
                  <a:lnTo>
                    <a:pt x="497" y="5698"/>
                  </a:lnTo>
                  <a:cubicBezTo>
                    <a:pt x="497" y="5698"/>
                    <a:pt x="923" y="4917"/>
                    <a:pt x="1456" y="4029"/>
                  </a:cubicBezTo>
                  <a:cubicBezTo>
                    <a:pt x="1953" y="3142"/>
                    <a:pt x="2378" y="3107"/>
                    <a:pt x="3479" y="2077"/>
                  </a:cubicBezTo>
                  <a:cubicBezTo>
                    <a:pt x="4504" y="1085"/>
                    <a:pt x="3680" y="1"/>
                    <a:pt x="2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8"/>
            <p:cNvSpPr/>
            <p:nvPr/>
          </p:nvSpPr>
          <p:spPr>
            <a:xfrm>
              <a:off x="1540021" y="1618054"/>
              <a:ext cx="98844" cy="90074"/>
            </a:xfrm>
            <a:custGeom>
              <a:avLst/>
              <a:gdLst/>
              <a:ahLst/>
              <a:cxnLst/>
              <a:rect l="l" t="t" r="r" b="b"/>
              <a:pathLst>
                <a:path w="4497" h="4098" extrusionOk="0">
                  <a:moveTo>
                    <a:pt x="2534" y="0"/>
                  </a:moveTo>
                  <a:cubicBezTo>
                    <a:pt x="2043" y="0"/>
                    <a:pt x="1514" y="210"/>
                    <a:pt x="1100" y="690"/>
                  </a:cubicBezTo>
                  <a:cubicBezTo>
                    <a:pt x="0" y="1932"/>
                    <a:pt x="781" y="3423"/>
                    <a:pt x="1420" y="4097"/>
                  </a:cubicBezTo>
                  <a:lnTo>
                    <a:pt x="1455" y="3671"/>
                  </a:lnTo>
                  <a:lnTo>
                    <a:pt x="1029" y="2926"/>
                  </a:lnTo>
                  <a:cubicBezTo>
                    <a:pt x="1029" y="2926"/>
                    <a:pt x="1171" y="2039"/>
                    <a:pt x="1491" y="1577"/>
                  </a:cubicBezTo>
                  <a:cubicBezTo>
                    <a:pt x="1735" y="1217"/>
                    <a:pt x="2071" y="1070"/>
                    <a:pt x="2404" y="1070"/>
                  </a:cubicBezTo>
                  <a:cubicBezTo>
                    <a:pt x="3088" y="1070"/>
                    <a:pt x="3764" y="1690"/>
                    <a:pt x="3620" y="2358"/>
                  </a:cubicBezTo>
                  <a:cubicBezTo>
                    <a:pt x="4496" y="996"/>
                    <a:pt x="3604" y="0"/>
                    <a:pt x="2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8"/>
            <p:cNvSpPr/>
            <p:nvPr/>
          </p:nvSpPr>
          <p:spPr>
            <a:xfrm>
              <a:off x="1433132" y="1579720"/>
              <a:ext cx="244989" cy="268837"/>
            </a:xfrm>
            <a:custGeom>
              <a:avLst/>
              <a:gdLst/>
              <a:ahLst/>
              <a:cxnLst/>
              <a:rect l="l" t="t" r="r" b="b"/>
              <a:pathLst>
                <a:path w="11146" h="12231" extrusionOk="0">
                  <a:moveTo>
                    <a:pt x="7338" y="0"/>
                  </a:moveTo>
                  <a:cubicBezTo>
                    <a:pt x="6455" y="0"/>
                    <a:pt x="5523" y="265"/>
                    <a:pt x="4650" y="801"/>
                  </a:cubicBezTo>
                  <a:cubicBezTo>
                    <a:pt x="2982" y="1831"/>
                    <a:pt x="1" y="5522"/>
                    <a:pt x="959" y="11236"/>
                  </a:cubicBezTo>
                  <a:lnTo>
                    <a:pt x="1065" y="12088"/>
                  </a:lnTo>
                  <a:lnTo>
                    <a:pt x="1953" y="12230"/>
                  </a:lnTo>
                  <a:lnTo>
                    <a:pt x="1811" y="11343"/>
                  </a:lnTo>
                  <a:lnTo>
                    <a:pt x="1278" y="11272"/>
                  </a:lnTo>
                  <a:cubicBezTo>
                    <a:pt x="711" y="4812"/>
                    <a:pt x="3337" y="2150"/>
                    <a:pt x="4899" y="1192"/>
                  </a:cubicBezTo>
                  <a:cubicBezTo>
                    <a:pt x="5625" y="736"/>
                    <a:pt x="6504" y="449"/>
                    <a:pt x="7371" y="449"/>
                  </a:cubicBezTo>
                  <a:cubicBezTo>
                    <a:pt x="8326" y="449"/>
                    <a:pt x="9267" y="797"/>
                    <a:pt x="9974" y="1653"/>
                  </a:cubicBezTo>
                  <a:cubicBezTo>
                    <a:pt x="10436" y="2257"/>
                    <a:pt x="10684" y="3002"/>
                    <a:pt x="10613" y="3747"/>
                  </a:cubicBezTo>
                  <a:cubicBezTo>
                    <a:pt x="10542" y="4493"/>
                    <a:pt x="10152" y="5167"/>
                    <a:pt x="9584" y="5664"/>
                  </a:cubicBezTo>
                  <a:cubicBezTo>
                    <a:pt x="9164" y="5990"/>
                    <a:pt x="8664" y="6153"/>
                    <a:pt x="8168" y="6153"/>
                  </a:cubicBezTo>
                  <a:cubicBezTo>
                    <a:pt x="7530" y="6153"/>
                    <a:pt x="6900" y="5883"/>
                    <a:pt x="6460" y="5344"/>
                  </a:cubicBezTo>
                  <a:cubicBezTo>
                    <a:pt x="5857" y="4599"/>
                    <a:pt x="5963" y="3534"/>
                    <a:pt x="6709" y="2931"/>
                  </a:cubicBezTo>
                  <a:lnTo>
                    <a:pt x="6425" y="2540"/>
                  </a:lnTo>
                  <a:cubicBezTo>
                    <a:pt x="5467" y="3321"/>
                    <a:pt x="5360" y="4706"/>
                    <a:pt x="6105" y="5628"/>
                  </a:cubicBezTo>
                  <a:cubicBezTo>
                    <a:pt x="6630" y="6274"/>
                    <a:pt x="7407" y="6610"/>
                    <a:pt x="8189" y="6610"/>
                  </a:cubicBezTo>
                  <a:cubicBezTo>
                    <a:pt x="8782" y="6610"/>
                    <a:pt x="9378" y="6417"/>
                    <a:pt x="9868" y="6019"/>
                  </a:cubicBezTo>
                  <a:cubicBezTo>
                    <a:pt x="9939" y="5948"/>
                    <a:pt x="10045" y="5841"/>
                    <a:pt x="10116" y="5770"/>
                  </a:cubicBezTo>
                  <a:cubicBezTo>
                    <a:pt x="10648" y="5238"/>
                    <a:pt x="10968" y="4564"/>
                    <a:pt x="11039" y="3783"/>
                  </a:cubicBezTo>
                  <a:cubicBezTo>
                    <a:pt x="11145" y="2895"/>
                    <a:pt x="10861" y="2044"/>
                    <a:pt x="10329" y="1369"/>
                  </a:cubicBezTo>
                  <a:cubicBezTo>
                    <a:pt x="9582" y="461"/>
                    <a:pt x="8503" y="0"/>
                    <a:pt x="7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8"/>
            <p:cNvSpPr/>
            <p:nvPr/>
          </p:nvSpPr>
          <p:spPr>
            <a:xfrm>
              <a:off x="1303626" y="1667531"/>
              <a:ext cx="81172" cy="77260"/>
            </a:xfrm>
            <a:custGeom>
              <a:avLst/>
              <a:gdLst/>
              <a:ahLst/>
              <a:cxnLst/>
              <a:rect l="l" t="t" r="r" b="b"/>
              <a:pathLst>
                <a:path w="3693" h="3515" extrusionOk="0">
                  <a:moveTo>
                    <a:pt x="2698" y="1"/>
                  </a:moveTo>
                  <a:lnTo>
                    <a:pt x="2698" y="1"/>
                  </a:lnTo>
                  <a:cubicBezTo>
                    <a:pt x="2166" y="214"/>
                    <a:pt x="1527" y="711"/>
                    <a:pt x="1563" y="1101"/>
                  </a:cubicBezTo>
                  <a:cubicBezTo>
                    <a:pt x="1402" y="812"/>
                    <a:pt x="396" y="376"/>
                    <a:pt x="76" y="376"/>
                  </a:cubicBezTo>
                  <a:cubicBezTo>
                    <a:pt x="43" y="376"/>
                    <a:pt x="18" y="381"/>
                    <a:pt x="1" y="391"/>
                  </a:cubicBezTo>
                  <a:lnTo>
                    <a:pt x="1917" y="2343"/>
                  </a:lnTo>
                  <a:cubicBezTo>
                    <a:pt x="1772" y="1948"/>
                    <a:pt x="1870" y="1712"/>
                    <a:pt x="2062" y="1712"/>
                  </a:cubicBezTo>
                  <a:cubicBezTo>
                    <a:pt x="2197" y="1712"/>
                    <a:pt x="2380" y="1830"/>
                    <a:pt x="2556" y="2095"/>
                  </a:cubicBezTo>
                  <a:cubicBezTo>
                    <a:pt x="2947" y="2734"/>
                    <a:pt x="3692" y="3514"/>
                    <a:pt x="3692" y="3514"/>
                  </a:cubicBezTo>
                  <a:cubicBezTo>
                    <a:pt x="2556" y="1633"/>
                    <a:pt x="2698" y="1"/>
                    <a:pt x="2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8"/>
            <p:cNvSpPr/>
            <p:nvPr/>
          </p:nvSpPr>
          <p:spPr>
            <a:xfrm>
              <a:off x="1078177" y="2335327"/>
              <a:ext cx="145903" cy="104361"/>
            </a:xfrm>
            <a:custGeom>
              <a:avLst/>
              <a:gdLst/>
              <a:ahLst/>
              <a:cxnLst/>
              <a:rect l="l" t="t" r="r" b="b"/>
              <a:pathLst>
                <a:path w="6638" h="4748" extrusionOk="0">
                  <a:moveTo>
                    <a:pt x="6638" y="1"/>
                  </a:moveTo>
                  <a:lnTo>
                    <a:pt x="6638" y="1"/>
                  </a:lnTo>
                  <a:cubicBezTo>
                    <a:pt x="3088" y="285"/>
                    <a:pt x="604" y="1385"/>
                    <a:pt x="0" y="4331"/>
                  </a:cubicBezTo>
                  <a:cubicBezTo>
                    <a:pt x="410" y="4625"/>
                    <a:pt x="767" y="4748"/>
                    <a:pt x="1086" y="4748"/>
                  </a:cubicBezTo>
                  <a:cubicBezTo>
                    <a:pt x="1844" y="4748"/>
                    <a:pt x="2386" y="4051"/>
                    <a:pt x="2911" y="3301"/>
                  </a:cubicBezTo>
                  <a:cubicBezTo>
                    <a:pt x="4437" y="1172"/>
                    <a:pt x="6638" y="1"/>
                    <a:pt x="6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8"/>
            <p:cNvSpPr/>
            <p:nvPr/>
          </p:nvSpPr>
          <p:spPr>
            <a:xfrm>
              <a:off x="1213816" y="2352493"/>
              <a:ext cx="57851" cy="113153"/>
            </a:xfrm>
            <a:custGeom>
              <a:avLst/>
              <a:gdLst/>
              <a:ahLst/>
              <a:cxnLst/>
              <a:rect l="l" t="t" r="r" b="b"/>
              <a:pathLst>
                <a:path w="2632" h="5148" extrusionOk="0">
                  <a:moveTo>
                    <a:pt x="2632" y="0"/>
                  </a:moveTo>
                  <a:lnTo>
                    <a:pt x="2632" y="0"/>
                  </a:lnTo>
                  <a:cubicBezTo>
                    <a:pt x="1673" y="497"/>
                    <a:pt x="360" y="1527"/>
                    <a:pt x="218" y="2875"/>
                  </a:cubicBezTo>
                  <a:cubicBezTo>
                    <a:pt x="0" y="4424"/>
                    <a:pt x="1334" y="5148"/>
                    <a:pt x="2013" y="5148"/>
                  </a:cubicBezTo>
                  <a:cubicBezTo>
                    <a:pt x="2330" y="5148"/>
                    <a:pt x="2504" y="4990"/>
                    <a:pt x="2312" y="4686"/>
                  </a:cubicBezTo>
                  <a:cubicBezTo>
                    <a:pt x="893" y="2485"/>
                    <a:pt x="2632" y="1"/>
                    <a:pt x="2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8"/>
            <p:cNvSpPr/>
            <p:nvPr/>
          </p:nvSpPr>
          <p:spPr>
            <a:xfrm>
              <a:off x="1148359" y="2448458"/>
              <a:ext cx="60907" cy="57983"/>
            </a:xfrm>
            <a:custGeom>
              <a:avLst/>
              <a:gdLst/>
              <a:ahLst/>
              <a:cxnLst/>
              <a:rect l="l" t="t" r="r" b="b"/>
              <a:pathLst>
                <a:path w="2771" h="2638" extrusionOk="0">
                  <a:moveTo>
                    <a:pt x="463" y="0"/>
                  </a:moveTo>
                  <a:lnTo>
                    <a:pt x="73" y="674"/>
                  </a:lnTo>
                  <a:lnTo>
                    <a:pt x="37" y="1384"/>
                  </a:lnTo>
                  <a:cubicBezTo>
                    <a:pt x="0" y="2121"/>
                    <a:pt x="642" y="2637"/>
                    <a:pt x="1317" y="2637"/>
                  </a:cubicBezTo>
                  <a:cubicBezTo>
                    <a:pt x="1943" y="2637"/>
                    <a:pt x="2599" y="2192"/>
                    <a:pt x="2770" y="1065"/>
                  </a:cubicBezTo>
                  <a:lnTo>
                    <a:pt x="2770" y="1065"/>
                  </a:lnTo>
                  <a:cubicBezTo>
                    <a:pt x="2664" y="1372"/>
                    <a:pt x="2313" y="1514"/>
                    <a:pt x="1912" y="1514"/>
                  </a:cubicBezTo>
                  <a:cubicBezTo>
                    <a:pt x="1110" y="1514"/>
                    <a:pt x="108" y="947"/>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8"/>
            <p:cNvSpPr/>
            <p:nvPr/>
          </p:nvSpPr>
          <p:spPr>
            <a:xfrm>
              <a:off x="1100025" y="2418807"/>
              <a:ext cx="66336" cy="157948"/>
            </a:xfrm>
            <a:custGeom>
              <a:avLst/>
              <a:gdLst/>
              <a:ahLst/>
              <a:cxnLst/>
              <a:rect l="l" t="t" r="r" b="b"/>
              <a:pathLst>
                <a:path w="3018" h="7186" extrusionOk="0">
                  <a:moveTo>
                    <a:pt x="3017" y="0"/>
                  </a:moveTo>
                  <a:lnTo>
                    <a:pt x="3017" y="0"/>
                  </a:lnTo>
                  <a:cubicBezTo>
                    <a:pt x="1415" y="2160"/>
                    <a:pt x="1146" y="6713"/>
                    <a:pt x="62" y="6713"/>
                  </a:cubicBezTo>
                  <a:cubicBezTo>
                    <a:pt x="42" y="6713"/>
                    <a:pt x="21" y="6712"/>
                    <a:pt x="0" y="6708"/>
                  </a:cubicBezTo>
                  <a:lnTo>
                    <a:pt x="0" y="6708"/>
                  </a:lnTo>
                  <a:cubicBezTo>
                    <a:pt x="210" y="7016"/>
                    <a:pt x="579" y="7186"/>
                    <a:pt x="945" y="7186"/>
                  </a:cubicBezTo>
                  <a:cubicBezTo>
                    <a:pt x="1509" y="7186"/>
                    <a:pt x="2066" y="6782"/>
                    <a:pt x="2023" y="5857"/>
                  </a:cubicBezTo>
                  <a:cubicBezTo>
                    <a:pt x="1988" y="4366"/>
                    <a:pt x="1739" y="4047"/>
                    <a:pt x="1988" y="3053"/>
                  </a:cubicBezTo>
                  <a:cubicBezTo>
                    <a:pt x="2272" y="2059"/>
                    <a:pt x="2520" y="1207"/>
                    <a:pt x="2520" y="1207"/>
                  </a:cubicBezTo>
                  <a:lnTo>
                    <a:pt x="2804" y="568"/>
                  </a:lnTo>
                  <a:lnTo>
                    <a:pt x="30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8"/>
            <p:cNvSpPr/>
            <p:nvPr/>
          </p:nvSpPr>
          <p:spPr>
            <a:xfrm>
              <a:off x="1184780" y="2495253"/>
              <a:ext cx="67391" cy="91129"/>
            </a:xfrm>
            <a:custGeom>
              <a:avLst/>
              <a:gdLst/>
              <a:ahLst/>
              <a:cxnLst/>
              <a:rect l="l" t="t" r="r" b="b"/>
              <a:pathLst>
                <a:path w="3066" h="4146" extrusionOk="0">
                  <a:moveTo>
                    <a:pt x="2746" y="1"/>
                  </a:moveTo>
                  <a:cubicBezTo>
                    <a:pt x="1823" y="1"/>
                    <a:pt x="190" y="533"/>
                    <a:pt x="84" y="2166"/>
                  </a:cubicBezTo>
                  <a:cubicBezTo>
                    <a:pt x="1" y="3350"/>
                    <a:pt x="854" y="4145"/>
                    <a:pt x="1683" y="4145"/>
                  </a:cubicBezTo>
                  <a:cubicBezTo>
                    <a:pt x="2270" y="4145"/>
                    <a:pt x="2845" y="3746"/>
                    <a:pt x="3065" y="2805"/>
                  </a:cubicBezTo>
                  <a:lnTo>
                    <a:pt x="3065" y="2805"/>
                  </a:lnTo>
                  <a:cubicBezTo>
                    <a:pt x="2889" y="3075"/>
                    <a:pt x="2576" y="3202"/>
                    <a:pt x="2245" y="3202"/>
                  </a:cubicBezTo>
                  <a:cubicBezTo>
                    <a:pt x="1578" y="3202"/>
                    <a:pt x="841" y="2689"/>
                    <a:pt x="1007" y="1811"/>
                  </a:cubicBezTo>
                  <a:cubicBezTo>
                    <a:pt x="1113" y="1278"/>
                    <a:pt x="1646" y="533"/>
                    <a:pt x="1646" y="533"/>
                  </a:cubicBezTo>
                  <a:lnTo>
                    <a:pt x="2462" y="320"/>
                  </a:lnTo>
                  <a:lnTo>
                    <a:pt x="27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8"/>
            <p:cNvSpPr/>
            <p:nvPr/>
          </p:nvSpPr>
          <p:spPr>
            <a:xfrm>
              <a:off x="1132006" y="2316600"/>
              <a:ext cx="171642" cy="310973"/>
            </a:xfrm>
            <a:custGeom>
              <a:avLst/>
              <a:gdLst/>
              <a:ahLst/>
              <a:cxnLst/>
              <a:rect l="l" t="t" r="r" b="b"/>
              <a:pathLst>
                <a:path w="7809" h="14148" extrusionOk="0">
                  <a:moveTo>
                    <a:pt x="5892" y="1"/>
                  </a:moveTo>
                  <a:lnTo>
                    <a:pt x="5182" y="533"/>
                  </a:lnTo>
                  <a:cubicBezTo>
                    <a:pt x="497" y="3905"/>
                    <a:pt x="0" y="8626"/>
                    <a:pt x="426" y="10542"/>
                  </a:cubicBezTo>
                  <a:cubicBezTo>
                    <a:pt x="925" y="12703"/>
                    <a:pt x="2575" y="14147"/>
                    <a:pt x="4473" y="14147"/>
                  </a:cubicBezTo>
                  <a:cubicBezTo>
                    <a:pt x="4602" y="14147"/>
                    <a:pt x="4732" y="14140"/>
                    <a:pt x="4863" y="14127"/>
                  </a:cubicBezTo>
                  <a:cubicBezTo>
                    <a:pt x="5715" y="14056"/>
                    <a:pt x="6496" y="13630"/>
                    <a:pt x="7063" y="12956"/>
                  </a:cubicBezTo>
                  <a:cubicBezTo>
                    <a:pt x="7560" y="12352"/>
                    <a:pt x="7809" y="11607"/>
                    <a:pt x="7809" y="10862"/>
                  </a:cubicBezTo>
                  <a:cubicBezTo>
                    <a:pt x="7809" y="10755"/>
                    <a:pt x="7809" y="10649"/>
                    <a:pt x="7809" y="10542"/>
                  </a:cubicBezTo>
                  <a:cubicBezTo>
                    <a:pt x="7675" y="9172"/>
                    <a:pt x="6503" y="8116"/>
                    <a:pt x="5122" y="8116"/>
                  </a:cubicBezTo>
                  <a:cubicBezTo>
                    <a:pt x="5036" y="8116"/>
                    <a:pt x="4950" y="8120"/>
                    <a:pt x="4863" y="8129"/>
                  </a:cubicBezTo>
                  <a:cubicBezTo>
                    <a:pt x="3692" y="8271"/>
                    <a:pt x="2804" y="9335"/>
                    <a:pt x="2911" y="10542"/>
                  </a:cubicBezTo>
                  <a:lnTo>
                    <a:pt x="3372" y="10471"/>
                  </a:lnTo>
                  <a:cubicBezTo>
                    <a:pt x="3266" y="9548"/>
                    <a:pt x="3976" y="8697"/>
                    <a:pt x="4934" y="8590"/>
                  </a:cubicBezTo>
                  <a:cubicBezTo>
                    <a:pt x="5000" y="8584"/>
                    <a:pt x="5065" y="8581"/>
                    <a:pt x="5130" y="8581"/>
                  </a:cubicBezTo>
                  <a:cubicBezTo>
                    <a:pt x="6254" y="8581"/>
                    <a:pt x="7213" y="9437"/>
                    <a:pt x="7347" y="10578"/>
                  </a:cubicBezTo>
                  <a:cubicBezTo>
                    <a:pt x="7418" y="11323"/>
                    <a:pt x="7205" y="12068"/>
                    <a:pt x="6709" y="12636"/>
                  </a:cubicBezTo>
                  <a:cubicBezTo>
                    <a:pt x="6247" y="13240"/>
                    <a:pt x="5537" y="13595"/>
                    <a:pt x="4792" y="13666"/>
                  </a:cubicBezTo>
                  <a:cubicBezTo>
                    <a:pt x="4670" y="13678"/>
                    <a:pt x="4551" y="13684"/>
                    <a:pt x="4434" y="13684"/>
                  </a:cubicBezTo>
                  <a:cubicBezTo>
                    <a:pt x="2507" y="13684"/>
                    <a:pt x="1256" y="12075"/>
                    <a:pt x="888" y="10436"/>
                  </a:cubicBezTo>
                  <a:cubicBezTo>
                    <a:pt x="462" y="8626"/>
                    <a:pt x="462" y="4899"/>
                    <a:pt x="5466" y="746"/>
                  </a:cubicBezTo>
                  <a:lnTo>
                    <a:pt x="5892" y="1066"/>
                  </a:lnTo>
                  <a:lnTo>
                    <a:pt x="6567" y="533"/>
                  </a:lnTo>
                  <a:lnTo>
                    <a:pt x="58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8"/>
            <p:cNvSpPr/>
            <p:nvPr/>
          </p:nvSpPr>
          <p:spPr>
            <a:xfrm>
              <a:off x="1032921" y="2328315"/>
              <a:ext cx="106911" cy="48378"/>
            </a:xfrm>
            <a:custGeom>
              <a:avLst/>
              <a:gdLst/>
              <a:ahLst/>
              <a:cxnLst/>
              <a:rect l="l" t="t" r="r" b="b"/>
              <a:pathLst>
                <a:path w="4864" h="2201" extrusionOk="0">
                  <a:moveTo>
                    <a:pt x="1" y="0"/>
                  </a:moveTo>
                  <a:cubicBezTo>
                    <a:pt x="65" y="194"/>
                    <a:pt x="1072" y="653"/>
                    <a:pt x="1519" y="653"/>
                  </a:cubicBezTo>
                  <a:cubicBezTo>
                    <a:pt x="1563" y="653"/>
                    <a:pt x="1602" y="649"/>
                    <a:pt x="1634" y="639"/>
                  </a:cubicBezTo>
                  <a:lnTo>
                    <a:pt x="1634" y="639"/>
                  </a:lnTo>
                  <a:cubicBezTo>
                    <a:pt x="1314" y="852"/>
                    <a:pt x="1421" y="1668"/>
                    <a:pt x="1634" y="2201"/>
                  </a:cubicBezTo>
                  <a:cubicBezTo>
                    <a:pt x="1634" y="2201"/>
                    <a:pt x="2698" y="923"/>
                    <a:pt x="4863" y="426"/>
                  </a:cubicBezTo>
                  <a:lnTo>
                    <a:pt x="4863" y="426"/>
                  </a:lnTo>
                  <a:cubicBezTo>
                    <a:pt x="4863" y="426"/>
                    <a:pt x="3763" y="462"/>
                    <a:pt x="3018" y="604"/>
                  </a:cubicBezTo>
                  <a:cubicBezTo>
                    <a:pt x="2904" y="631"/>
                    <a:pt x="2803" y="643"/>
                    <a:pt x="2716" y="643"/>
                  </a:cubicBezTo>
                  <a:cubicBezTo>
                    <a:pt x="2237" y="643"/>
                    <a:pt x="2193" y="271"/>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8"/>
            <p:cNvSpPr/>
            <p:nvPr/>
          </p:nvSpPr>
          <p:spPr>
            <a:xfrm>
              <a:off x="1078177" y="2216943"/>
              <a:ext cx="145903" cy="104361"/>
            </a:xfrm>
            <a:custGeom>
              <a:avLst/>
              <a:gdLst/>
              <a:ahLst/>
              <a:cxnLst/>
              <a:rect l="l" t="t" r="r" b="b"/>
              <a:pathLst>
                <a:path w="6638" h="4748" extrusionOk="0">
                  <a:moveTo>
                    <a:pt x="1086" y="0"/>
                  </a:moveTo>
                  <a:cubicBezTo>
                    <a:pt x="767" y="0"/>
                    <a:pt x="410" y="123"/>
                    <a:pt x="0" y="418"/>
                  </a:cubicBezTo>
                  <a:cubicBezTo>
                    <a:pt x="604" y="3364"/>
                    <a:pt x="3088" y="4499"/>
                    <a:pt x="6638" y="4748"/>
                  </a:cubicBezTo>
                  <a:cubicBezTo>
                    <a:pt x="6638" y="4748"/>
                    <a:pt x="4437" y="3612"/>
                    <a:pt x="2911" y="1447"/>
                  </a:cubicBezTo>
                  <a:cubicBezTo>
                    <a:pt x="2386" y="697"/>
                    <a:pt x="1844" y="0"/>
                    <a:pt x="1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8"/>
            <p:cNvSpPr/>
            <p:nvPr/>
          </p:nvSpPr>
          <p:spPr>
            <a:xfrm>
              <a:off x="1213816" y="2190984"/>
              <a:ext cx="57851" cy="113944"/>
            </a:xfrm>
            <a:custGeom>
              <a:avLst/>
              <a:gdLst/>
              <a:ahLst/>
              <a:cxnLst/>
              <a:rect l="l" t="t" r="r" b="b"/>
              <a:pathLst>
                <a:path w="2632" h="5184" extrusionOk="0">
                  <a:moveTo>
                    <a:pt x="2013" y="0"/>
                  </a:moveTo>
                  <a:cubicBezTo>
                    <a:pt x="1334" y="0"/>
                    <a:pt x="0" y="724"/>
                    <a:pt x="218" y="2273"/>
                  </a:cubicBezTo>
                  <a:cubicBezTo>
                    <a:pt x="360" y="3622"/>
                    <a:pt x="1673" y="4651"/>
                    <a:pt x="2632" y="5183"/>
                  </a:cubicBezTo>
                  <a:cubicBezTo>
                    <a:pt x="2632" y="5183"/>
                    <a:pt x="892" y="2663"/>
                    <a:pt x="2312" y="463"/>
                  </a:cubicBezTo>
                  <a:cubicBezTo>
                    <a:pt x="2504" y="158"/>
                    <a:pt x="2330" y="0"/>
                    <a:pt x="2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8"/>
            <p:cNvSpPr/>
            <p:nvPr/>
          </p:nvSpPr>
          <p:spPr>
            <a:xfrm>
              <a:off x="1148359" y="2150893"/>
              <a:ext cx="60907" cy="57302"/>
            </a:xfrm>
            <a:custGeom>
              <a:avLst/>
              <a:gdLst/>
              <a:ahLst/>
              <a:cxnLst/>
              <a:rect l="l" t="t" r="r" b="b"/>
              <a:pathLst>
                <a:path w="2771" h="2607" extrusionOk="0">
                  <a:moveTo>
                    <a:pt x="1308" y="0"/>
                  </a:moveTo>
                  <a:cubicBezTo>
                    <a:pt x="636" y="0"/>
                    <a:pt x="1" y="507"/>
                    <a:pt x="37" y="1222"/>
                  </a:cubicBezTo>
                  <a:lnTo>
                    <a:pt x="73" y="1932"/>
                  </a:lnTo>
                  <a:lnTo>
                    <a:pt x="463" y="2606"/>
                  </a:lnTo>
                  <a:cubicBezTo>
                    <a:pt x="111" y="1668"/>
                    <a:pt x="1092" y="1102"/>
                    <a:pt x="1890" y="1102"/>
                  </a:cubicBezTo>
                  <a:cubicBezTo>
                    <a:pt x="2300" y="1102"/>
                    <a:pt x="2662" y="1252"/>
                    <a:pt x="2770" y="1577"/>
                  </a:cubicBezTo>
                  <a:cubicBezTo>
                    <a:pt x="2599" y="444"/>
                    <a:pt x="1937" y="0"/>
                    <a:pt x="1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8"/>
            <p:cNvSpPr/>
            <p:nvPr/>
          </p:nvSpPr>
          <p:spPr>
            <a:xfrm>
              <a:off x="1100025" y="2079875"/>
              <a:ext cx="66336" cy="157948"/>
            </a:xfrm>
            <a:custGeom>
              <a:avLst/>
              <a:gdLst/>
              <a:ahLst/>
              <a:cxnLst/>
              <a:rect l="l" t="t" r="r" b="b"/>
              <a:pathLst>
                <a:path w="3018" h="7186" extrusionOk="0">
                  <a:moveTo>
                    <a:pt x="945" y="1"/>
                  </a:moveTo>
                  <a:cubicBezTo>
                    <a:pt x="579" y="1"/>
                    <a:pt x="210" y="171"/>
                    <a:pt x="0" y="478"/>
                  </a:cubicBezTo>
                  <a:cubicBezTo>
                    <a:pt x="21" y="475"/>
                    <a:pt x="42" y="473"/>
                    <a:pt x="62" y="473"/>
                  </a:cubicBezTo>
                  <a:cubicBezTo>
                    <a:pt x="1146" y="473"/>
                    <a:pt x="1415" y="5026"/>
                    <a:pt x="3017" y="7186"/>
                  </a:cubicBezTo>
                  <a:lnTo>
                    <a:pt x="2804" y="6654"/>
                  </a:lnTo>
                  <a:lnTo>
                    <a:pt x="2520" y="6015"/>
                  </a:lnTo>
                  <a:cubicBezTo>
                    <a:pt x="2520" y="6015"/>
                    <a:pt x="2272" y="5163"/>
                    <a:pt x="1988" y="4134"/>
                  </a:cubicBezTo>
                  <a:cubicBezTo>
                    <a:pt x="1739" y="3140"/>
                    <a:pt x="1988" y="2856"/>
                    <a:pt x="2023" y="1330"/>
                  </a:cubicBezTo>
                  <a:cubicBezTo>
                    <a:pt x="2066" y="404"/>
                    <a:pt x="1509" y="1"/>
                    <a:pt x="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8"/>
            <p:cNvSpPr/>
            <p:nvPr/>
          </p:nvSpPr>
          <p:spPr>
            <a:xfrm>
              <a:off x="1184780" y="2070270"/>
              <a:ext cx="67391" cy="91107"/>
            </a:xfrm>
            <a:custGeom>
              <a:avLst/>
              <a:gdLst/>
              <a:ahLst/>
              <a:cxnLst/>
              <a:rect l="l" t="t" r="r" b="b"/>
              <a:pathLst>
                <a:path w="3066" h="4145" extrusionOk="0">
                  <a:moveTo>
                    <a:pt x="1683" y="0"/>
                  </a:moveTo>
                  <a:cubicBezTo>
                    <a:pt x="854" y="0"/>
                    <a:pt x="1" y="795"/>
                    <a:pt x="84" y="1980"/>
                  </a:cubicBezTo>
                  <a:cubicBezTo>
                    <a:pt x="190" y="3612"/>
                    <a:pt x="1823" y="4145"/>
                    <a:pt x="2746" y="4145"/>
                  </a:cubicBezTo>
                  <a:lnTo>
                    <a:pt x="2462" y="3861"/>
                  </a:lnTo>
                  <a:lnTo>
                    <a:pt x="1646" y="3612"/>
                  </a:lnTo>
                  <a:cubicBezTo>
                    <a:pt x="1646" y="3612"/>
                    <a:pt x="1113" y="2867"/>
                    <a:pt x="1007" y="2335"/>
                  </a:cubicBezTo>
                  <a:cubicBezTo>
                    <a:pt x="841" y="1457"/>
                    <a:pt x="1578" y="944"/>
                    <a:pt x="2245" y="944"/>
                  </a:cubicBezTo>
                  <a:cubicBezTo>
                    <a:pt x="2576" y="944"/>
                    <a:pt x="2889" y="1070"/>
                    <a:pt x="3065" y="1341"/>
                  </a:cubicBezTo>
                  <a:cubicBezTo>
                    <a:pt x="2845" y="399"/>
                    <a:pt x="2270" y="0"/>
                    <a:pt x="1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8"/>
            <p:cNvSpPr/>
            <p:nvPr/>
          </p:nvSpPr>
          <p:spPr>
            <a:xfrm>
              <a:off x="1132006" y="2029080"/>
              <a:ext cx="171642" cy="310951"/>
            </a:xfrm>
            <a:custGeom>
              <a:avLst/>
              <a:gdLst/>
              <a:ahLst/>
              <a:cxnLst/>
              <a:rect l="l" t="t" r="r" b="b"/>
              <a:pathLst>
                <a:path w="7809" h="14147" extrusionOk="0">
                  <a:moveTo>
                    <a:pt x="4473" y="0"/>
                  </a:moveTo>
                  <a:cubicBezTo>
                    <a:pt x="2575" y="0"/>
                    <a:pt x="925" y="1445"/>
                    <a:pt x="426" y="3605"/>
                  </a:cubicBezTo>
                  <a:cubicBezTo>
                    <a:pt x="0" y="5522"/>
                    <a:pt x="497" y="10242"/>
                    <a:pt x="5182" y="13614"/>
                  </a:cubicBezTo>
                  <a:lnTo>
                    <a:pt x="5892" y="14147"/>
                  </a:lnTo>
                  <a:lnTo>
                    <a:pt x="6567" y="13614"/>
                  </a:lnTo>
                  <a:lnTo>
                    <a:pt x="5892" y="13082"/>
                  </a:lnTo>
                  <a:lnTo>
                    <a:pt x="5466" y="13401"/>
                  </a:lnTo>
                  <a:cubicBezTo>
                    <a:pt x="462" y="9249"/>
                    <a:pt x="462" y="5522"/>
                    <a:pt x="888" y="3747"/>
                  </a:cubicBezTo>
                  <a:cubicBezTo>
                    <a:pt x="1256" y="2074"/>
                    <a:pt x="2507" y="464"/>
                    <a:pt x="4434" y="464"/>
                  </a:cubicBezTo>
                  <a:cubicBezTo>
                    <a:pt x="4551" y="464"/>
                    <a:pt x="4670" y="470"/>
                    <a:pt x="4792" y="482"/>
                  </a:cubicBezTo>
                  <a:cubicBezTo>
                    <a:pt x="5537" y="553"/>
                    <a:pt x="6247" y="908"/>
                    <a:pt x="6709" y="1511"/>
                  </a:cubicBezTo>
                  <a:cubicBezTo>
                    <a:pt x="7205" y="2079"/>
                    <a:pt x="7418" y="2824"/>
                    <a:pt x="7347" y="3570"/>
                  </a:cubicBezTo>
                  <a:cubicBezTo>
                    <a:pt x="7213" y="4711"/>
                    <a:pt x="6254" y="5566"/>
                    <a:pt x="5130" y="5566"/>
                  </a:cubicBezTo>
                  <a:cubicBezTo>
                    <a:pt x="5065" y="5566"/>
                    <a:pt x="5000" y="5563"/>
                    <a:pt x="4934" y="5557"/>
                  </a:cubicBezTo>
                  <a:cubicBezTo>
                    <a:pt x="3976" y="5451"/>
                    <a:pt x="3266" y="4599"/>
                    <a:pt x="3372" y="3676"/>
                  </a:cubicBezTo>
                  <a:lnTo>
                    <a:pt x="2911" y="3641"/>
                  </a:lnTo>
                  <a:lnTo>
                    <a:pt x="2911" y="3641"/>
                  </a:lnTo>
                  <a:cubicBezTo>
                    <a:pt x="2804" y="4812"/>
                    <a:pt x="3692" y="5912"/>
                    <a:pt x="4863" y="6019"/>
                  </a:cubicBezTo>
                  <a:cubicBezTo>
                    <a:pt x="4952" y="6027"/>
                    <a:pt x="5041" y="6031"/>
                    <a:pt x="5129" y="6031"/>
                  </a:cubicBezTo>
                  <a:cubicBezTo>
                    <a:pt x="6507" y="6031"/>
                    <a:pt x="7675" y="5006"/>
                    <a:pt x="7809" y="3605"/>
                  </a:cubicBezTo>
                  <a:cubicBezTo>
                    <a:pt x="7809" y="3499"/>
                    <a:pt x="7809" y="3392"/>
                    <a:pt x="7809" y="3286"/>
                  </a:cubicBezTo>
                  <a:cubicBezTo>
                    <a:pt x="7809" y="2505"/>
                    <a:pt x="7560" y="1795"/>
                    <a:pt x="7063" y="1192"/>
                  </a:cubicBezTo>
                  <a:cubicBezTo>
                    <a:pt x="6496" y="517"/>
                    <a:pt x="5715" y="91"/>
                    <a:pt x="4863" y="20"/>
                  </a:cubicBezTo>
                  <a:cubicBezTo>
                    <a:pt x="4732" y="7"/>
                    <a:pt x="4602" y="0"/>
                    <a:pt x="4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8"/>
            <p:cNvSpPr/>
            <p:nvPr/>
          </p:nvSpPr>
          <p:spPr>
            <a:xfrm>
              <a:off x="1032921" y="2279937"/>
              <a:ext cx="106911" cy="48400"/>
            </a:xfrm>
            <a:custGeom>
              <a:avLst/>
              <a:gdLst/>
              <a:ahLst/>
              <a:cxnLst/>
              <a:rect l="l" t="t" r="r" b="b"/>
              <a:pathLst>
                <a:path w="4864" h="2202" extrusionOk="0">
                  <a:moveTo>
                    <a:pt x="4718" y="1773"/>
                  </a:moveTo>
                  <a:cubicBezTo>
                    <a:pt x="4766" y="1786"/>
                    <a:pt x="4814" y="1799"/>
                    <a:pt x="4863" y="1811"/>
                  </a:cubicBezTo>
                  <a:lnTo>
                    <a:pt x="4863" y="1775"/>
                  </a:lnTo>
                  <a:cubicBezTo>
                    <a:pt x="4863" y="1775"/>
                    <a:pt x="4809" y="1775"/>
                    <a:pt x="4718" y="1773"/>
                  </a:cubicBezTo>
                  <a:close/>
                  <a:moveTo>
                    <a:pt x="1634" y="1"/>
                  </a:moveTo>
                  <a:cubicBezTo>
                    <a:pt x="1421" y="568"/>
                    <a:pt x="1314" y="1349"/>
                    <a:pt x="1634" y="1562"/>
                  </a:cubicBezTo>
                  <a:cubicBezTo>
                    <a:pt x="1610" y="1558"/>
                    <a:pt x="1583" y="1555"/>
                    <a:pt x="1553" y="1555"/>
                  </a:cubicBezTo>
                  <a:cubicBezTo>
                    <a:pt x="1125" y="1555"/>
                    <a:pt x="67" y="2002"/>
                    <a:pt x="1" y="2201"/>
                  </a:cubicBezTo>
                  <a:lnTo>
                    <a:pt x="2734" y="2201"/>
                  </a:lnTo>
                  <a:cubicBezTo>
                    <a:pt x="2188" y="1959"/>
                    <a:pt x="2238" y="1560"/>
                    <a:pt x="2729" y="1560"/>
                  </a:cubicBezTo>
                  <a:cubicBezTo>
                    <a:pt x="2813" y="1560"/>
                    <a:pt x="2909" y="1572"/>
                    <a:pt x="3018" y="1598"/>
                  </a:cubicBezTo>
                  <a:cubicBezTo>
                    <a:pt x="3598" y="1736"/>
                    <a:pt x="4394" y="1767"/>
                    <a:pt x="4718" y="1773"/>
                  </a:cubicBezTo>
                  <a:lnTo>
                    <a:pt x="4718" y="1773"/>
                  </a:lnTo>
                  <a:cubicBezTo>
                    <a:pt x="2650" y="1221"/>
                    <a:pt x="1634" y="1"/>
                    <a:pt x="1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8"/>
            <p:cNvSpPr/>
            <p:nvPr/>
          </p:nvSpPr>
          <p:spPr>
            <a:xfrm>
              <a:off x="1371500" y="2851000"/>
              <a:ext cx="72578" cy="170081"/>
            </a:xfrm>
            <a:custGeom>
              <a:avLst/>
              <a:gdLst/>
              <a:ahLst/>
              <a:cxnLst/>
              <a:rect l="l" t="t" r="r" b="b"/>
              <a:pathLst>
                <a:path w="3302" h="7738" extrusionOk="0">
                  <a:moveTo>
                    <a:pt x="3266" y="0"/>
                  </a:moveTo>
                  <a:cubicBezTo>
                    <a:pt x="959" y="2662"/>
                    <a:pt x="1" y="5218"/>
                    <a:pt x="1633" y="7738"/>
                  </a:cubicBezTo>
                  <a:cubicBezTo>
                    <a:pt x="3302" y="7489"/>
                    <a:pt x="3195" y="6247"/>
                    <a:pt x="2982" y="4934"/>
                  </a:cubicBezTo>
                  <a:cubicBezTo>
                    <a:pt x="2556" y="2343"/>
                    <a:pt x="3266" y="1"/>
                    <a:pt x="3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8"/>
            <p:cNvSpPr/>
            <p:nvPr/>
          </p:nvSpPr>
          <p:spPr>
            <a:xfrm>
              <a:off x="1477598" y="2829152"/>
              <a:ext cx="95283" cy="100405"/>
            </a:xfrm>
            <a:custGeom>
              <a:avLst/>
              <a:gdLst/>
              <a:ahLst/>
              <a:cxnLst/>
              <a:rect l="l" t="t" r="r" b="b"/>
              <a:pathLst>
                <a:path w="4335" h="4568" extrusionOk="0">
                  <a:moveTo>
                    <a:pt x="498" y="1"/>
                  </a:moveTo>
                  <a:lnTo>
                    <a:pt x="498" y="1"/>
                  </a:lnTo>
                  <a:cubicBezTo>
                    <a:pt x="178" y="1030"/>
                    <a:pt x="1" y="2663"/>
                    <a:pt x="853" y="3763"/>
                  </a:cubicBezTo>
                  <a:cubicBezTo>
                    <a:pt x="1310" y="4361"/>
                    <a:pt x="1883" y="4567"/>
                    <a:pt x="2407" y="4567"/>
                  </a:cubicBezTo>
                  <a:cubicBezTo>
                    <a:pt x="3471" y="4567"/>
                    <a:pt x="4334" y="3716"/>
                    <a:pt x="3621" y="3550"/>
                  </a:cubicBezTo>
                  <a:cubicBezTo>
                    <a:pt x="1030" y="2982"/>
                    <a:pt x="498" y="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8"/>
            <p:cNvSpPr/>
            <p:nvPr/>
          </p:nvSpPr>
          <p:spPr>
            <a:xfrm>
              <a:off x="1476829" y="2957097"/>
              <a:ext cx="75787" cy="55961"/>
            </a:xfrm>
            <a:custGeom>
              <a:avLst/>
              <a:gdLst/>
              <a:ahLst/>
              <a:cxnLst/>
              <a:rect l="l" t="t" r="r" b="b"/>
              <a:pathLst>
                <a:path w="3448" h="2546" extrusionOk="0">
                  <a:moveTo>
                    <a:pt x="2378" y="0"/>
                  </a:moveTo>
                  <a:cubicBezTo>
                    <a:pt x="2675" y="643"/>
                    <a:pt x="1714" y="1493"/>
                    <a:pt x="888" y="1493"/>
                  </a:cubicBezTo>
                  <a:cubicBezTo>
                    <a:pt x="528" y="1493"/>
                    <a:pt x="194" y="1332"/>
                    <a:pt x="0" y="923"/>
                  </a:cubicBezTo>
                  <a:lnTo>
                    <a:pt x="0" y="923"/>
                  </a:lnTo>
                  <a:lnTo>
                    <a:pt x="213" y="1669"/>
                  </a:lnTo>
                  <a:lnTo>
                    <a:pt x="710" y="2165"/>
                  </a:lnTo>
                  <a:cubicBezTo>
                    <a:pt x="938" y="2428"/>
                    <a:pt x="1241" y="2546"/>
                    <a:pt x="1547" y="2546"/>
                  </a:cubicBezTo>
                  <a:cubicBezTo>
                    <a:pt x="2483" y="2546"/>
                    <a:pt x="3448" y="1444"/>
                    <a:pt x="2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8"/>
            <p:cNvSpPr/>
            <p:nvPr/>
          </p:nvSpPr>
          <p:spPr>
            <a:xfrm>
              <a:off x="1461223" y="2950855"/>
              <a:ext cx="98998" cy="150981"/>
            </a:xfrm>
            <a:custGeom>
              <a:avLst/>
              <a:gdLst/>
              <a:ahLst/>
              <a:cxnLst/>
              <a:rect l="l" t="t" r="r" b="b"/>
              <a:pathLst>
                <a:path w="4504" h="6869" extrusionOk="0">
                  <a:moveTo>
                    <a:pt x="0" y="0"/>
                  </a:moveTo>
                  <a:cubicBezTo>
                    <a:pt x="426" y="2698"/>
                    <a:pt x="3550" y="6176"/>
                    <a:pt x="2627" y="6851"/>
                  </a:cubicBezTo>
                  <a:cubicBezTo>
                    <a:pt x="2690" y="6863"/>
                    <a:pt x="2754" y="6869"/>
                    <a:pt x="2817" y="6869"/>
                  </a:cubicBezTo>
                  <a:cubicBezTo>
                    <a:pt x="3680" y="6869"/>
                    <a:pt x="4504" y="5786"/>
                    <a:pt x="3479" y="4828"/>
                  </a:cubicBezTo>
                  <a:cubicBezTo>
                    <a:pt x="2378" y="3798"/>
                    <a:pt x="1953" y="3727"/>
                    <a:pt x="1456" y="2840"/>
                  </a:cubicBezTo>
                  <a:cubicBezTo>
                    <a:pt x="923" y="1953"/>
                    <a:pt x="497" y="1172"/>
                    <a:pt x="497" y="1172"/>
                  </a:cubicBezTo>
                  <a:lnTo>
                    <a:pt x="249" y="49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8"/>
            <p:cNvSpPr/>
            <p:nvPr/>
          </p:nvSpPr>
          <p:spPr>
            <a:xfrm>
              <a:off x="1540021" y="2948525"/>
              <a:ext cx="98734" cy="90250"/>
            </a:xfrm>
            <a:custGeom>
              <a:avLst/>
              <a:gdLst/>
              <a:ahLst/>
              <a:cxnLst/>
              <a:rect l="l" t="t" r="r" b="b"/>
              <a:pathLst>
                <a:path w="4492" h="4106" extrusionOk="0">
                  <a:moveTo>
                    <a:pt x="1420" y="0"/>
                  </a:moveTo>
                  <a:cubicBezTo>
                    <a:pt x="781" y="674"/>
                    <a:pt x="0" y="2201"/>
                    <a:pt x="1100" y="3407"/>
                  </a:cubicBezTo>
                  <a:cubicBezTo>
                    <a:pt x="1518" y="3893"/>
                    <a:pt x="2055" y="4105"/>
                    <a:pt x="2551" y="4105"/>
                  </a:cubicBezTo>
                  <a:cubicBezTo>
                    <a:pt x="3614" y="4105"/>
                    <a:pt x="4492" y="3130"/>
                    <a:pt x="3620" y="1775"/>
                  </a:cubicBezTo>
                  <a:lnTo>
                    <a:pt x="3620" y="1775"/>
                  </a:lnTo>
                  <a:cubicBezTo>
                    <a:pt x="3763" y="2418"/>
                    <a:pt x="3091" y="3045"/>
                    <a:pt x="2409" y="3045"/>
                  </a:cubicBezTo>
                  <a:cubicBezTo>
                    <a:pt x="2074" y="3045"/>
                    <a:pt x="1736" y="2894"/>
                    <a:pt x="1491" y="2520"/>
                  </a:cubicBezTo>
                  <a:cubicBezTo>
                    <a:pt x="1171" y="2059"/>
                    <a:pt x="1029" y="1171"/>
                    <a:pt x="1029" y="1171"/>
                  </a:cubicBezTo>
                  <a:lnTo>
                    <a:pt x="1455" y="426"/>
                  </a:lnTo>
                  <a:lnTo>
                    <a:pt x="1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8"/>
            <p:cNvSpPr/>
            <p:nvPr/>
          </p:nvSpPr>
          <p:spPr>
            <a:xfrm>
              <a:off x="1433132" y="2808095"/>
              <a:ext cx="244989" cy="269145"/>
            </a:xfrm>
            <a:custGeom>
              <a:avLst/>
              <a:gdLst/>
              <a:ahLst/>
              <a:cxnLst/>
              <a:rect l="l" t="t" r="r" b="b"/>
              <a:pathLst>
                <a:path w="11146" h="12245" extrusionOk="0">
                  <a:moveTo>
                    <a:pt x="1953" y="0"/>
                  </a:moveTo>
                  <a:lnTo>
                    <a:pt x="1065" y="142"/>
                  </a:lnTo>
                  <a:lnTo>
                    <a:pt x="959" y="994"/>
                  </a:lnTo>
                  <a:cubicBezTo>
                    <a:pt x="1" y="6708"/>
                    <a:pt x="2982" y="10400"/>
                    <a:pt x="4650" y="11429"/>
                  </a:cubicBezTo>
                  <a:cubicBezTo>
                    <a:pt x="5519" y="11978"/>
                    <a:pt x="6446" y="12245"/>
                    <a:pt x="7326" y="12245"/>
                  </a:cubicBezTo>
                  <a:cubicBezTo>
                    <a:pt x="8495" y="12245"/>
                    <a:pt x="9580" y="11773"/>
                    <a:pt x="10329" y="10861"/>
                  </a:cubicBezTo>
                  <a:cubicBezTo>
                    <a:pt x="10861" y="10187"/>
                    <a:pt x="11145" y="9335"/>
                    <a:pt x="11039" y="8448"/>
                  </a:cubicBezTo>
                  <a:cubicBezTo>
                    <a:pt x="10968" y="7702"/>
                    <a:pt x="10648" y="6992"/>
                    <a:pt x="10116" y="6460"/>
                  </a:cubicBezTo>
                  <a:cubicBezTo>
                    <a:pt x="10045" y="6389"/>
                    <a:pt x="9939" y="6318"/>
                    <a:pt x="9868" y="6247"/>
                  </a:cubicBezTo>
                  <a:cubicBezTo>
                    <a:pt x="9372" y="5828"/>
                    <a:pt x="8767" y="5627"/>
                    <a:pt x="8167" y="5627"/>
                  </a:cubicBezTo>
                  <a:cubicBezTo>
                    <a:pt x="7393" y="5627"/>
                    <a:pt x="6625" y="5962"/>
                    <a:pt x="6105" y="6602"/>
                  </a:cubicBezTo>
                  <a:cubicBezTo>
                    <a:pt x="5360" y="7525"/>
                    <a:pt x="5467" y="8909"/>
                    <a:pt x="6425" y="9690"/>
                  </a:cubicBezTo>
                  <a:lnTo>
                    <a:pt x="6709" y="9335"/>
                  </a:lnTo>
                  <a:cubicBezTo>
                    <a:pt x="5963" y="8696"/>
                    <a:pt x="5857" y="7631"/>
                    <a:pt x="6460" y="6886"/>
                  </a:cubicBezTo>
                  <a:cubicBezTo>
                    <a:pt x="6900" y="6347"/>
                    <a:pt x="7530" y="6077"/>
                    <a:pt x="8168" y="6077"/>
                  </a:cubicBezTo>
                  <a:cubicBezTo>
                    <a:pt x="8664" y="6077"/>
                    <a:pt x="9164" y="6240"/>
                    <a:pt x="9584" y="6566"/>
                  </a:cubicBezTo>
                  <a:cubicBezTo>
                    <a:pt x="10152" y="7063"/>
                    <a:pt x="10542" y="7738"/>
                    <a:pt x="10613" y="8483"/>
                  </a:cubicBezTo>
                  <a:cubicBezTo>
                    <a:pt x="10684" y="9228"/>
                    <a:pt x="10436" y="9974"/>
                    <a:pt x="9974" y="10577"/>
                  </a:cubicBezTo>
                  <a:cubicBezTo>
                    <a:pt x="9267" y="11433"/>
                    <a:pt x="8326" y="11782"/>
                    <a:pt x="7371" y="11782"/>
                  </a:cubicBezTo>
                  <a:cubicBezTo>
                    <a:pt x="6504" y="11782"/>
                    <a:pt x="5625" y="11495"/>
                    <a:pt x="4899" y="11039"/>
                  </a:cubicBezTo>
                  <a:cubicBezTo>
                    <a:pt x="3337" y="10080"/>
                    <a:pt x="711" y="7418"/>
                    <a:pt x="1278" y="959"/>
                  </a:cubicBezTo>
                  <a:lnTo>
                    <a:pt x="1811" y="888"/>
                  </a:lnTo>
                  <a:lnTo>
                    <a:pt x="19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8"/>
            <p:cNvSpPr/>
            <p:nvPr/>
          </p:nvSpPr>
          <p:spPr>
            <a:xfrm>
              <a:off x="1303626" y="2911840"/>
              <a:ext cx="81172" cy="78051"/>
            </a:xfrm>
            <a:custGeom>
              <a:avLst/>
              <a:gdLst/>
              <a:ahLst/>
              <a:cxnLst/>
              <a:rect l="l" t="t" r="r" b="b"/>
              <a:pathLst>
                <a:path w="3693" h="3551" extrusionOk="0">
                  <a:moveTo>
                    <a:pt x="3692" y="1"/>
                  </a:moveTo>
                  <a:cubicBezTo>
                    <a:pt x="3692" y="1"/>
                    <a:pt x="2947" y="782"/>
                    <a:pt x="2556" y="1421"/>
                  </a:cubicBezTo>
                  <a:cubicBezTo>
                    <a:pt x="2380" y="1700"/>
                    <a:pt x="2197" y="1821"/>
                    <a:pt x="2061" y="1821"/>
                  </a:cubicBezTo>
                  <a:cubicBezTo>
                    <a:pt x="1870" y="1821"/>
                    <a:pt x="1772" y="1581"/>
                    <a:pt x="1917" y="1208"/>
                  </a:cubicBezTo>
                  <a:lnTo>
                    <a:pt x="1917" y="1208"/>
                  </a:lnTo>
                  <a:lnTo>
                    <a:pt x="1" y="3124"/>
                  </a:lnTo>
                  <a:cubicBezTo>
                    <a:pt x="18" y="3134"/>
                    <a:pt x="43" y="3139"/>
                    <a:pt x="77" y="3139"/>
                  </a:cubicBezTo>
                  <a:cubicBezTo>
                    <a:pt x="397" y="3139"/>
                    <a:pt x="1402" y="2707"/>
                    <a:pt x="1563" y="2450"/>
                  </a:cubicBezTo>
                  <a:lnTo>
                    <a:pt x="1563" y="2450"/>
                  </a:lnTo>
                  <a:cubicBezTo>
                    <a:pt x="1527" y="2805"/>
                    <a:pt x="2166" y="3302"/>
                    <a:pt x="2698" y="3550"/>
                  </a:cubicBezTo>
                  <a:cubicBezTo>
                    <a:pt x="2698" y="3550"/>
                    <a:pt x="2556" y="1882"/>
                    <a:pt x="3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8"/>
            <p:cNvSpPr/>
            <p:nvPr/>
          </p:nvSpPr>
          <p:spPr>
            <a:xfrm>
              <a:off x="1263073" y="2840845"/>
              <a:ext cx="170081" cy="53851"/>
            </a:xfrm>
            <a:custGeom>
              <a:avLst/>
              <a:gdLst/>
              <a:ahLst/>
              <a:cxnLst/>
              <a:rect l="l" t="t" r="r" b="b"/>
              <a:pathLst>
                <a:path w="7738" h="2450" extrusionOk="0">
                  <a:moveTo>
                    <a:pt x="7738" y="1"/>
                  </a:moveTo>
                  <a:cubicBezTo>
                    <a:pt x="7737" y="1"/>
                    <a:pt x="6351" y="421"/>
                    <a:pt x="4532" y="421"/>
                  </a:cubicBezTo>
                  <a:cubicBezTo>
                    <a:pt x="3987" y="421"/>
                    <a:pt x="3402" y="383"/>
                    <a:pt x="2804" y="285"/>
                  </a:cubicBezTo>
                  <a:cubicBezTo>
                    <a:pt x="2411" y="221"/>
                    <a:pt x="2025" y="167"/>
                    <a:pt x="1669" y="167"/>
                  </a:cubicBezTo>
                  <a:cubicBezTo>
                    <a:pt x="837" y="167"/>
                    <a:pt x="174" y="464"/>
                    <a:pt x="0" y="1634"/>
                  </a:cubicBezTo>
                  <a:cubicBezTo>
                    <a:pt x="865" y="2194"/>
                    <a:pt x="1735" y="2449"/>
                    <a:pt x="2611" y="2449"/>
                  </a:cubicBezTo>
                  <a:cubicBezTo>
                    <a:pt x="4287" y="2449"/>
                    <a:pt x="5990" y="1516"/>
                    <a:pt x="77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8"/>
            <p:cNvSpPr/>
            <p:nvPr/>
          </p:nvSpPr>
          <p:spPr>
            <a:xfrm>
              <a:off x="1339278" y="2721230"/>
              <a:ext cx="115725" cy="79897"/>
            </a:xfrm>
            <a:custGeom>
              <a:avLst/>
              <a:gdLst/>
              <a:ahLst/>
              <a:cxnLst/>
              <a:rect l="l" t="t" r="r" b="b"/>
              <a:pathLst>
                <a:path w="5265" h="3635" extrusionOk="0">
                  <a:moveTo>
                    <a:pt x="1480" y="0"/>
                  </a:moveTo>
                  <a:cubicBezTo>
                    <a:pt x="966" y="0"/>
                    <a:pt x="1" y="1881"/>
                    <a:pt x="1502" y="3029"/>
                  </a:cubicBezTo>
                  <a:cubicBezTo>
                    <a:pt x="2069" y="3483"/>
                    <a:pt x="2806" y="3635"/>
                    <a:pt x="3528" y="3635"/>
                  </a:cubicBezTo>
                  <a:cubicBezTo>
                    <a:pt x="4162" y="3635"/>
                    <a:pt x="4783" y="3517"/>
                    <a:pt x="5264" y="3384"/>
                  </a:cubicBezTo>
                  <a:cubicBezTo>
                    <a:pt x="5264" y="3384"/>
                    <a:pt x="2248" y="2852"/>
                    <a:pt x="1715" y="261"/>
                  </a:cubicBezTo>
                  <a:cubicBezTo>
                    <a:pt x="1673" y="80"/>
                    <a:pt x="1586"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8"/>
            <p:cNvSpPr/>
            <p:nvPr/>
          </p:nvSpPr>
          <p:spPr>
            <a:xfrm>
              <a:off x="1261556" y="2744726"/>
              <a:ext cx="64731" cy="62599"/>
            </a:xfrm>
            <a:custGeom>
              <a:avLst/>
              <a:gdLst/>
              <a:ahLst/>
              <a:cxnLst/>
              <a:rect l="l" t="t" r="r" b="b"/>
              <a:pathLst>
                <a:path w="2945" h="2848" extrusionOk="0">
                  <a:moveTo>
                    <a:pt x="1734" y="0"/>
                  </a:moveTo>
                  <a:cubicBezTo>
                    <a:pt x="577" y="0"/>
                    <a:pt x="0" y="1432"/>
                    <a:pt x="815" y="2138"/>
                  </a:cubicBezTo>
                  <a:lnTo>
                    <a:pt x="1311" y="2599"/>
                  </a:lnTo>
                  <a:lnTo>
                    <a:pt x="2057" y="2848"/>
                  </a:lnTo>
                  <a:cubicBezTo>
                    <a:pt x="795" y="2265"/>
                    <a:pt x="1834" y="415"/>
                    <a:pt x="2699" y="415"/>
                  </a:cubicBezTo>
                  <a:cubicBezTo>
                    <a:pt x="2783" y="415"/>
                    <a:pt x="2866" y="432"/>
                    <a:pt x="2944" y="470"/>
                  </a:cubicBezTo>
                  <a:cubicBezTo>
                    <a:pt x="2502" y="136"/>
                    <a:pt x="2090"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8"/>
            <p:cNvSpPr/>
            <p:nvPr/>
          </p:nvSpPr>
          <p:spPr>
            <a:xfrm>
              <a:off x="1180011" y="2736000"/>
              <a:ext cx="153289" cy="86931"/>
            </a:xfrm>
            <a:custGeom>
              <a:avLst/>
              <a:gdLst/>
              <a:ahLst/>
              <a:cxnLst/>
              <a:rect l="l" t="t" r="r" b="b"/>
              <a:pathLst>
                <a:path w="6974" h="3955" extrusionOk="0">
                  <a:moveTo>
                    <a:pt x="1198" y="0"/>
                  </a:moveTo>
                  <a:cubicBezTo>
                    <a:pt x="523" y="0"/>
                    <a:pt x="1" y="690"/>
                    <a:pt x="123" y="1328"/>
                  </a:cubicBezTo>
                  <a:cubicBezTo>
                    <a:pt x="205" y="1210"/>
                    <a:pt x="334" y="1158"/>
                    <a:pt x="501" y="1158"/>
                  </a:cubicBezTo>
                  <a:cubicBezTo>
                    <a:pt x="1628" y="1158"/>
                    <a:pt x="4524" y="3501"/>
                    <a:pt x="6858" y="3901"/>
                  </a:cubicBezTo>
                  <a:lnTo>
                    <a:pt x="6858" y="3901"/>
                  </a:lnTo>
                  <a:lnTo>
                    <a:pt x="6441" y="3706"/>
                  </a:lnTo>
                  <a:lnTo>
                    <a:pt x="5802" y="3458"/>
                  </a:lnTo>
                  <a:cubicBezTo>
                    <a:pt x="5802" y="3458"/>
                    <a:pt x="5021" y="2996"/>
                    <a:pt x="4134" y="2499"/>
                  </a:cubicBezTo>
                  <a:cubicBezTo>
                    <a:pt x="3211" y="2003"/>
                    <a:pt x="3176" y="1577"/>
                    <a:pt x="2147" y="476"/>
                  </a:cubicBezTo>
                  <a:cubicBezTo>
                    <a:pt x="1829" y="137"/>
                    <a:pt x="1499" y="0"/>
                    <a:pt x="1198" y="0"/>
                  </a:cubicBezTo>
                  <a:close/>
                  <a:moveTo>
                    <a:pt x="6858" y="3901"/>
                  </a:moveTo>
                  <a:lnTo>
                    <a:pt x="6974" y="3955"/>
                  </a:lnTo>
                  <a:lnTo>
                    <a:pt x="6974" y="3919"/>
                  </a:lnTo>
                  <a:cubicBezTo>
                    <a:pt x="6935" y="3914"/>
                    <a:pt x="6897" y="3908"/>
                    <a:pt x="6858" y="39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8"/>
            <p:cNvSpPr/>
            <p:nvPr/>
          </p:nvSpPr>
          <p:spPr>
            <a:xfrm>
              <a:off x="1233554" y="2656740"/>
              <a:ext cx="102097" cy="75325"/>
            </a:xfrm>
            <a:custGeom>
              <a:avLst/>
              <a:gdLst/>
              <a:ahLst/>
              <a:cxnLst/>
              <a:rect l="l" t="t" r="r" b="b"/>
              <a:pathLst>
                <a:path w="4645" h="3427" extrusionOk="0">
                  <a:moveTo>
                    <a:pt x="1815" y="1"/>
                  </a:moveTo>
                  <a:cubicBezTo>
                    <a:pt x="527" y="1"/>
                    <a:pt x="1" y="1818"/>
                    <a:pt x="1201" y="2876"/>
                  </a:cubicBezTo>
                  <a:cubicBezTo>
                    <a:pt x="1653" y="3276"/>
                    <a:pt x="2142" y="3427"/>
                    <a:pt x="2614" y="3427"/>
                  </a:cubicBezTo>
                  <a:cubicBezTo>
                    <a:pt x="3441" y="3427"/>
                    <a:pt x="4215" y="2963"/>
                    <a:pt x="4644" y="2556"/>
                  </a:cubicBezTo>
                  <a:lnTo>
                    <a:pt x="4218" y="2521"/>
                  </a:lnTo>
                  <a:lnTo>
                    <a:pt x="3473" y="2947"/>
                  </a:lnTo>
                  <a:cubicBezTo>
                    <a:pt x="3473" y="2947"/>
                    <a:pt x="2550" y="2805"/>
                    <a:pt x="2124" y="2485"/>
                  </a:cubicBezTo>
                  <a:cubicBezTo>
                    <a:pt x="1058" y="1786"/>
                    <a:pt x="1805" y="336"/>
                    <a:pt x="2693" y="336"/>
                  </a:cubicBezTo>
                  <a:cubicBezTo>
                    <a:pt x="2751" y="336"/>
                    <a:pt x="2810" y="342"/>
                    <a:pt x="2869" y="356"/>
                  </a:cubicBezTo>
                  <a:cubicBezTo>
                    <a:pt x="2483" y="107"/>
                    <a:pt x="2127" y="1"/>
                    <a:pt x="1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8"/>
            <p:cNvSpPr/>
            <p:nvPr/>
          </p:nvSpPr>
          <p:spPr>
            <a:xfrm>
              <a:off x="1196759" y="2607329"/>
              <a:ext cx="278531" cy="226702"/>
            </a:xfrm>
            <a:custGeom>
              <a:avLst/>
              <a:gdLst/>
              <a:ahLst/>
              <a:cxnLst/>
              <a:rect l="l" t="t" r="r" b="b"/>
              <a:pathLst>
                <a:path w="12672" h="10314" extrusionOk="0">
                  <a:moveTo>
                    <a:pt x="3965" y="1"/>
                  </a:moveTo>
                  <a:cubicBezTo>
                    <a:pt x="3185" y="1"/>
                    <a:pt x="2445" y="253"/>
                    <a:pt x="1846" y="758"/>
                  </a:cubicBezTo>
                  <a:cubicBezTo>
                    <a:pt x="249" y="2071"/>
                    <a:pt x="0" y="4414"/>
                    <a:pt x="1278" y="6437"/>
                  </a:cubicBezTo>
                  <a:cubicBezTo>
                    <a:pt x="2170" y="7882"/>
                    <a:pt x="5060" y="10314"/>
                    <a:pt x="9534" y="10314"/>
                  </a:cubicBezTo>
                  <a:cubicBezTo>
                    <a:pt x="10223" y="10314"/>
                    <a:pt x="10950" y="10256"/>
                    <a:pt x="11713" y="10128"/>
                  </a:cubicBezTo>
                  <a:lnTo>
                    <a:pt x="11677" y="10128"/>
                  </a:lnTo>
                  <a:lnTo>
                    <a:pt x="12565" y="10022"/>
                  </a:lnTo>
                  <a:lnTo>
                    <a:pt x="12671" y="9134"/>
                  </a:lnTo>
                  <a:lnTo>
                    <a:pt x="11819" y="9276"/>
                  </a:lnTo>
                  <a:lnTo>
                    <a:pt x="11748" y="9773"/>
                  </a:lnTo>
                  <a:cubicBezTo>
                    <a:pt x="11099" y="9834"/>
                    <a:pt x="10487" y="9862"/>
                    <a:pt x="9913" y="9862"/>
                  </a:cubicBezTo>
                  <a:cubicBezTo>
                    <a:pt x="4744" y="9862"/>
                    <a:pt x="2531" y="7594"/>
                    <a:pt x="1668" y="6188"/>
                  </a:cubicBezTo>
                  <a:cubicBezTo>
                    <a:pt x="710" y="4627"/>
                    <a:pt x="462" y="2462"/>
                    <a:pt x="2130" y="1113"/>
                  </a:cubicBezTo>
                  <a:cubicBezTo>
                    <a:pt x="2658" y="678"/>
                    <a:pt x="3267" y="461"/>
                    <a:pt x="3911" y="461"/>
                  </a:cubicBezTo>
                  <a:cubicBezTo>
                    <a:pt x="4003" y="461"/>
                    <a:pt x="4095" y="465"/>
                    <a:pt x="4188" y="474"/>
                  </a:cubicBezTo>
                  <a:cubicBezTo>
                    <a:pt x="4969" y="545"/>
                    <a:pt x="5644" y="935"/>
                    <a:pt x="6105" y="1503"/>
                  </a:cubicBezTo>
                  <a:cubicBezTo>
                    <a:pt x="6886" y="2462"/>
                    <a:pt x="6744" y="3846"/>
                    <a:pt x="5821" y="4627"/>
                  </a:cubicBezTo>
                  <a:cubicBezTo>
                    <a:pt x="5497" y="4889"/>
                    <a:pt x="5107" y="5017"/>
                    <a:pt x="4719" y="5017"/>
                  </a:cubicBezTo>
                  <a:cubicBezTo>
                    <a:pt x="4214" y="5017"/>
                    <a:pt x="3713" y="4800"/>
                    <a:pt x="3372" y="4378"/>
                  </a:cubicBezTo>
                  <a:lnTo>
                    <a:pt x="3017" y="4662"/>
                  </a:lnTo>
                  <a:cubicBezTo>
                    <a:pt x="3456" y="5201"/>
                    <a:pt x="4087" y="5471"/>
                    <a:pt x="4718" y="5471"/>
                  </a:cubicBezTo>
                  <a:cubicBezTo>
                    <a:pt x="5209" y="5471"/>
                    <a:pt x="5701" y="5308"/>
                    <a:pt x="6105" y="4982"/>
                  </a:cubicBezTo>
                  <a:cubicBezTo>
                    <a:pt x="7241" y="4023"/>
                    <a:pt x="7418" y="2355"/>
                    <a:pt x="6460" y="1219"/>
                  </a:cubicBezTo>
                  <a:cubicBezTo>
                    <a:pt x="6389" y="1113"/>
                    <a:pt x="6318" y="1042"/>
                    <a:pt x="6247" y="971"/>
                  </a:cubicBezTo>
                  <a:cubicBezTo>
                    <a:pt x="5715" y="439"/>
                    <a:pt x="5005" y="119"/>
                    <a:pt x="4259" y="13"/>
                  </a:cubicBezTo>
                  <a:cubicBezTo>
                    <a:pt x="4161" y="5"/>
                    <a:pt x="4063" y="1"/>
                    <a:pt x="3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8"/>
            <p:cNvSpPr/>
            <p:nvPr/>
          </p:nvSpPr>
          <p:spPr>
            <a:xfrm>
              <a:off x="1294263" y="2898586"/>
              <a:ext cx="78051" cy="81941"/>
            </a:xfrm>
            <a:custGeom>
              <a:avLst/>
              <a:gdLst/>
              <a:ahLst/>
              <a:cxnLst/>
              <a:rect l="l" t="t" r="r" b="b"/>
              <a:pathLst>
                <a:path w="3551" h="3728" extrusionOk="0">
                  <a:moveTo>
                    <a:pt x="3550" y="0"/>
                  </a:moveTo>
                  <a:cubicBezTo>
                    <a:pt x="2036" y="943"/>
                    <a:pt x="660" y="1035"/>
                    <a:pt x="181" y="1035"/>
                  </a:cubicBezTo>
                  <a:cubicBezTo>
                    <a:pt x="64" y="1035"/>
                    <a:pt x="1" y="1030"/>
                    <a:pt x="1" y="1030"/>
                  </a:cubicBezTo>
                  <a:lnTo>
                    <a:pt x="1" y="1030"/>
                  </a:lnTo>
                  <a:cubicBezTo>
                    <a:pt x="237" y="1535"/>
                    <a:pt x="696" y="2135"/>
                    <a:pt x="1045" y="2135"/>
                  </a:cubicBezTo>
                  <a:cubicBezTo>
                    <a:pt x="1064" y="2135"/>
                    <a:pt x="1083" y="2134"/>
                    <a:pt x="1101" y="2130"/>
                  </a:cubicBezTo>
                  <a:lnTo>
                    <a:pt x="1101" y="2130"/>
                  </a:lnTo>
                  <a:cubicBezTo>
                    <a:pt x="817" y="2308"/>
                    <a:pt x="320" y="3550"/>
                    <a:pt x="427" y="3727"/>
                  </a:cubicBezTo>
                  <a:lnTo>
                    <a:pt x="2343" y="1811"/>
                  </a:lnTo>
                  <a:lnTo>
                    <a:pt x="2343" y="1811"/>
                  </a:lnTo>
                  <a:cubicBezTo>
                    <a:pt x="2224" y="1857"/>
                    <a:pt x="2119" y="1877"/>
                    <a:pt x="2030" y="1877"/>
                  </a:cubicBezTo>
                  <a:cubicBezTo>
                    <a:pt x="1643" y="1877"/>
                    <a:pt x="1575" y="1489"/>
                    <a:pt x="2095" y="1172"/>
                  </a:cubicBezTo>
                  <a:cubicBezTo>
                    <a:pt x="2769" y="781"/>
                    <a:pt x="3550" y="1"/>
                    <a:pt x="3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8"/>
            <p:cNvSpPr/>
            <p:nvPr/>
          </p:nvSpPr>
          <p:spPr>
            <a:xfrm>
              <a:off x="1962850" y="3060073"/>
              <a:ext cx="117044" cy="145903"/>
            </a:xfrm>
            <a:custGeom>
              <a:avLst/>
              <a:gdLst/>
              <a:ahLst/>
              <a:cxnLst/>
              <a:rect l="l" t="t" r="r" b="b"/>
              <a:pathLst>
                <a:path w="5325" h="6638" extrusionOk="0">
                  <a:moveTo>
                    <a:pt x="0" y="0"/>
                  </a:moveTo>
                  <a:cubicBezTo>
                    <a:pt x="249" y="3514"/>
                    <a:pt x="1384" y="6034"/>
                    <a:pt x="4330" y="6638"/>
                  </a:cubicBezTo>
                  <a:cubicBezTo>
                    <a:pt x="5324" y="5253"/>
                    <a:pt x="4366" y="4473"/>
                    <a:pt x="3266" y="3692"/>
                  </a:cubicBezTo>
                  <a:cubicBezTo>
                    <a:pt x="1136" y="2166"/>
                    <a:pt x="0"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8"/>
            <p:cNvSpPr/>
            <p:nvPr/>
          </p:nvSpPr>
          <p:spPr>
            <a:xfrm>
              <a:off x="1979225" y="3012487"/>
              <a:ext cx="121132" cy="53587"/>
            </a:xfrm>
            <a:custGeom>
              <a:avLst/>
              <a:gdLst/>
              <a:ahLst/>
              <a:cxnLst/>
              <a:rect l="l" t="t" r="r" b="b"/>
              <a:pathLst>
                <a:path w="5511" h="2438" extrusionOk="0">
                  <a:moveTo>
                    <a:pt x="1" y="0"/>
                  </a:moveTo>
                  <a:cubicBezTo>
                    <a:pt x="533" y="959"/>
                    <a:pt x="1562" y="2236"/>
                    <a:pt x="2911" y="2414"/>
                  </a:cubicBezTo>
                  <a:cubicBezTo>
                    <a:pt x="3026" y="2430"/>
                    <a:pt x="3136" y="2438"/>
                    <a:pt x="3242" y="2438"/>
                  </a:cubicBezTo>
                  <a:cubicBezTo>
                    <a:pt x="5035" y="2438"/>
                    <a:pt x="5511" y="240"/>
                    <a:pt x="4939" y="240"/>
                  </a:cubicBezTo>
                  <a:cubicBezTo>
                    <a:pt x="4878" y="240"/>
                    <a:pt x="4805" y="265"/>
                    <a:pt x="4721" y="320"/>
                  </a:cubicBezTo>
                  <a:cubicBezTo>
                    <a:pt x="4083" y="731"/>
                    <a:pt x="3419" y="877"/>
                    <a:pt x="2796" y="877"/>
                  </a:cubicBezTo>
                  <a:cubicBezTo>
                    <a:pt x="1272" y="877"/>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8"/>
            <p:cNvSpPr/>
            <p:nvPr/>
          </p:nvSpPr>
          <p:spPr>
            <a:xfrm>
              <a:off x="2075959" y="3074888"/>
              <a:ext cx="73062" cy="59390"/>
            </a:xfrm>
            <a:custGeom>
              <a:avLst/>
              <a:gdLst/>
              <a:ahLst/>
              <a:cxnLst/>
              <a:rect l="l" t="t" r="r" b="b"/>
              <a:pathLst>
                <a:path w="3324" h="2702" extrusionOk="0">
                  <a:moveTo>
                    <a:pt x="1030" y="1"/>
                  </a:moveTo>
                  <a:lnTo>
                    <a:pt x="1030" y="1"/>
                  </a:lnTo>
                  <a:cubicBezTo>
                    <a:pt x="1897" y="290"/>
                    <a:pt x="1515" y="2381"/>
                    <a:pt x="382" y="2381"/>
                  </a:cubicBezTo>
                  <a:cubicBezTo>
                    <a:pt x="263" y="2381"/>
                    <a:pt x="136" y="2358"/>
                    <a:pt x="1" y="2308"/>
                  </a:cubicBezTo>
                  <a:lnTo>
                    <a:pt x="1" y="2308"/>
                  </a:lnTo>
                  <a:lnTo>
                    <a:pt x="675" y="2698"/>
                  </a:lnTo>
                  <a:lnTo>
                    <a:pt x="1385" y="2698"/>
                  </a:lnTo>
                  <a:cubicBezTo>
                    <a:pt x="1414" y="2701"/>
                    <a:pt x="1443" y="2702"/>
                    <a:pt x="1471" y="2702"/>
                  </a:cubicBezTo>
                  <a:cubicBezTo>
                    <a:pt x="2793" y="2702"/>
                    <a:pt x="3323" y="314"/>
                    <a:pt x="1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8"/>
            <p:cNvSpPr/>
            <p:nvPr/>
          </p:nvSpPr>
          <p:spPr>
            <a:xfrm>
              <a:off x="2046308" y="3117793"/>
              <a:ext cx="163685" cy="66336"/>
            </a:xfrm>
            <a:custGeom>
              <a:avLst/>
              <a:gdLst/>
              <a:ahLst/>
              <a:cxnLst/>
              <a:rect l="l" t="t" r="r" b="b"/>
              <a:pathLst>
                <a:path w="7447" h="3018" extrusionOk="0">
                  <a:moveTo>
                    <a:pt x="1" y="1"/>
                  </a:moveTo>
                  <a:lnTo>
                    <a:pt x="1" y="1"/>
                  </a:lnTo>
                  <a:cubicBezTo>
                    <a:pt x="2202" y="1634"/>
                    <a:pt x="6887" y="1882"/>
                    <a:pt x="6709" y="3018"/>
                  </a:cubicBezTo>
                  <a:cubicBezTo>
                    <a:pt x="7446" y="2491"/>
                    <a:pt x="7385" y="959"/>
                    <a:pt x="5908" y="959"/>
                  </a:cubicBezTo>
                  <a:cubicBezTo>
                    <a:pt x="5891" y="959"/>
                    <a:pt x="5874" y="959"/>
                    <a:pt x="5857" y="959"/>
                  </a:cubicBezTo>
                  <a:cubicBezTo>
                    <a:pt x="4861" y="1006"/>
                    <a:pt x="4394" y="1128"/>
                    <a:pt x="3903" y="1128"/>
                  </a:cubicBezTo>
                  <a:cubicBezTo>
                    <a:pt x="3642" y="1128"/>
                    <a:pt x="3375" y="1093"/>
                    <a:pt x="3018" y="995"/>
                  </a:cubicBezTo>
                  <a:cubicBezTo>
                    <a:pt x="2024" y="746"/>
                    <a:pt x="1172" y="498"/>
                    <a:pt x="1172" y="498"/>
                  </a:cubicBezTo>
                  <a:lnTo>
                    <a:pt x="533" y="21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8"/>
            <p:cNvSpPr/>
            <p:nvPr/>
          </p:nvSpPr>
          <p:spPr>
            <a:xfrm>
              <a:off x="2122777" y="3031983"/>
              <a:ext cx="110537" cy="65632"/>
            </a:xfrm>
            <a:custGeom>
              <a:avLst/>
              <a:gdLst/>
              <a:ahLst/>
              <a:cxnLst/>
              <a:rect l="l" t="t" r="r" b="b"/>
              <a:pathLst>
                <a:path w="5029" h="2986" extrusionOk="0">
                  <a:moveTo>
                    <a:pt x="2769" y="1"/>
                  </a:moveTo>
                  <a:lnTo>
                    <a:pt x="2769" y="1"/>
                  </a:lnTo>
                  <a:cubicBezTo>
                    <a:pt x="3565" y="499"/>
                    <a:pt x="3182" y="2083"/>
                    <a:pt x="2055" y="2083"/>
                  </a:cubicBezTo>
                  <a:cubicBezTo>
                    <a:pt x="1977" y="2083"/>
                    <a:pt x="1896" y="2075"/>
                    <a:pt x="1810" y="2059"/>
                  </a:cubicBezTo>
                  <a:cubicBezTo>
                    <a:pt x="1278" y="1953"/>
                    <a:pt x="533" y="1385"/>
                    <a:pt x="533" y="1385"/>
                  </a:cubicBezTo>
                  <a:lnTo>
                    <a:pt x="284" y="604"/>
                  </a:lnTo>
                  <a:lnTo>
                    <a:pt x="0" y="320"/>
                  </a:lnTo>
                  <a:lnTo>
                    <a:pt x="0" y="320"/>
                  </a:lnTo>
                  <a:cubicBezTo>
                    <a:pt x="0" y="1243"/>
                    <a:pt x="533" y="2840"/>
                    <a:pt x="2165" y="2982"/>
                  </a:cubicBezTo>
                  <a:cubicBezTo>
                    <a:pt x="2207" y="2984"/>
                    <a:pt x="2247" y="2985"/>
                    <a:pt x="2288" y="2985"/>
                  </a:cubicBezTo>
                  <a:cubicBezTo>
                    <a:pt x="4223" y="2985"/>
                    <a:pt x="5029" y="522"/>
                    <a:pt x="2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8"/>
            <p:cNvSpPr/>
            <p:nvPr/>
          </p:nvSpPr>
          <p:spPr>
            <a:xfrm>
              <a:off x="1944123" y="2980506"/>
              <a:ext cx="315193" cy="164960"/>
            </a:xfrm>
            <a:custGeom>
              <a:avLst/>
              <a:gdLst/>
              <a:ahLst/>
              <a:cxnLst/>
              <a:rect l="l" t="t" r="r" b="b"/>
              <a:pathLst>
                <a:path w="14340" h="7505" extrusionOk="0">
                  <a:moveTo>
                    <a:pt x="10542" y="0"/>
                  </a:moveTo>
                  <a:cubicBezTo>
                    <a:pt x="9051" y="142"/>
                    <a:pt x="7986" y="1455"/>
                    <a:pt x="8128" y="2946"/>
                  </a:cubicBezTo>
                  <a:cubicBezTo>
                    <a:pt x="8229" y="4053"/>
                    <a:pt x="9218" y="4907"/>
                    <a:pt x="10315" y="4907"/>
                  </a:cubicBezTo>
                  <a:cubicBezTo>
                    <a:pt x="10379" y="4907"/>
                    <a:pt x="10442" y="4904"/>
                    <a:pt x="10506" y="4898"/>
                  </a:cubicBezTo>
                  <a:lnTo>
                    <a:pt x="10471" y="4437"/>
                  </a:lnTo>
                  <a:cubicBezTo>
                    <a:pt x="10424" y="4440"/>
                    <a:pt x="10378" y="4442"/>
                    <a:pt x="10333" y="4442"/>
                  </a:cubicBezTo>
                  <a:cubicBezTo>
                    <a:pt x="9435" y="4442"/>
                    <a:pt x="8691" y="3787"/>
                    <a:pt x="8590" y="2875"/>
                  </a:cubicBezTo>
                  <a:cubicBezTo>
                    <a:pt x="8448" y="1668"/>
                    <a:pt x="9371" y="568"/>
                    <a:pt x="10577" y="462"/>
                  </a:cubicBezTo>
                  <a:cubicBezTo>
                    <a:pt x="10670" y="453"/>
                    <a:pt x="10764" y="448"/>
                    <a:pt x="10856" y="448"/>
                  </a:cubicBezTo>
                  <a:cubicBezTo>
                    <a:pt x="11506" y="448"/>
                    <a:pt x="12139" y="666"/>
                    <a:pt x="12636" y="1100"/>
                  </a:cubicBezTo>
                  <a:cubicBezTo>
                    <a:pt x="13239" y="1562"/>
                    <a:pt x="13594" y="2236"/>
                    <a:pt x="13665" y="3017"/>
                  </a:cubicBezTo>
                  <a:cubicBezTo>
                    <a:pt x="13878" y="5147"/>
                    <a:pt x="12174" y="6531"/>
                    <a:pt x="10400" y="6921"/>
                  </a:cubicBezTo>
                  <a:cubicBezTo>
                    <a:pt x="9999" y="7018"/>
                    <a:pt x="9499" y="7092"/>
                    <a:pt x="8916" y="7092"/>
                  </a:cubicBezTo>
                  <a:cubicBezTo>
                    <a:pt x="6920" y="7092"/>
                    <a:pt x="3961" y="6217"/>
                    <a:pt x="746" y="2343"/>
                  </a:cubicBezTo>
                  <a:lnTo>
                    <a:pt x="1065" y="1917"/>
                  </a:lnTo>
                  <a:lnTo>
                    <a:pt x="533" y="1207"/>
                  </a:lnTo>
                  <a:lnTo>
                    <a:pt x="0" y="1917"/>
                  </a:lnTo>
                  <a:lnTo>
                    <a:pt x="533" y="2627"/>
                  </a:lnTo>
                  <a:cubicBezTo>
                    <a:pt x="3311" y="6487"/>
                    <a:pt x="7006" y="7504"/>
                    <a:pt x="9272" y="7504"/>
                  </a:cubicBezTo>
                  <a:cubicBezTo>
                    <a:pt x="9756" y="7504"/>
                    <a:pt x="10175" y="7458"/>
                    <a:pt x="10506" y="7383"/>
                  </a:cubicBezTo>
                  <a:cubicBezTo>
                    <a:pt x="12849" y="6815"/>
                    <a:pt x="14340" y="5005"/>
                    <a:pt x="14127" y="2946"/>
                  </a:cubicBezTo>
                  <a:cubicBezTo>
                    <a:pt x="14056" y="2094"/>
                    <a:pt x="13630" y="1278"/>
                    <a:pt x="12955" y="746"/>
                  </a:cubicBezTo>
                  <a:cubicBezTo>
                    <a:pt x="12352" y="249"/>
                    <a:pt x="11607" y="0"/>
                    <a:pt x="10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8"/>
            <p:cNvSpPr/>
            <p:nvPr/>
          </p:nvSpPr>
          <p:spPr>
            <a:xfrm>
              <a:off x="1955817" y="3144323"/>
              <a:ext cx="48400" cy="106911"/>
            </a:xfrm>
            <a:custGeom>
              <a:avLst/>
              <a:gdLst/>
              <a:ahLst/>
              <a:cxnLst/>
              <a:rect l="l" t="t" r="r" b="b"/>
              <a:pathLst>
                <a:path w="2202" h="4864" extrusionOk="0">
                  <a:moveTo>
                    <a:pt x="391" y="1"/>
                  </a:moveTo>
                  <a:lnTo>
                    <a:pt x="391" y="1"/>
                  </a:lnTo>
                  <a:cubicBezTo>
                    <a:pt x="391" y="1"/>
                    <a:pt x="427" y="1101"/>
                    <a:pt x="604" y="1846"/>
                  </a:cubicBezTo>
                  <a:cubicBezTo>
                    <a:pt x="705" y="2271"/>
                    <a:pt x="587" y="2500"/>
                    <a:pt x="415" y="2500"/>
                  </a:cubicBezTo>
                  <a:cubicBezTo>
                    <a:pt x="284" y="2500"/>
                    <a:pt x="123" y="2370"/>
                    <a:pt x="1" y="2095"/>
                  </a:cubicBezTo>
                  <a:lnTo>
                    <a:pt x="1" y="4863"/>
                  </a:lnTo>
                  <a:cubicBezTo>
                    <a:pt x="214" y="4792"/>
                    <a:pt x="711" y="3586"/>
                    <a:pt x="640" y="3231"/>
                  </a:cubicBezTo>
                  <a:lnTo>
                    <a:pt x="640" y="3231"/>
                  </a:lnTo>
                  <a:cubicBezTo>
                    <a:pt x="739" y="3363"/>
                    <a:pt x="960" y="3418"/>
                    <a:pt x="1226" y="3418"/>
                  </a:cubicBezTo>
                  <a:cubicBezTo>
                    <a:pt x="1533" y="3418"/>
                    <a:pt x="1897" y="3345"/>
                    <a:pt x="2201" y="3231"/>
                  </a:cubicBezTo>
                  <a:cubicBezTo>
                    <a:pt x="2201" y="3231"/>
                    <a:pt x="888" y="2166"/>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8"/>
            <p:cNvSpPr/>
            <p:nvPr/>
          </p:nvSpPr>
          <p:spPr>
            <a:xfrm>
              <a:off x="1831784" y="3060073"/>
              <a:ext cx="116252" cy="145903"/>
            </a:xfrm>
            <a:custGeom>
              <a:avLst/>
              <a:gdLst/>
              <a:ahLst/>
              <a:cxnLst/>
              <a:rect l="l" t="t" r="r" b="b"/>
              <a:pathLst>
                <a:path w="5289" h="6638" extrusionOk="0">
                  <a:moveTo>
                    <a:pt x="5289" y="0"/>
                  </a:moveTo>
                  <a:cubicBezTo>
                    <a:pt x="5289" y="1"/>
                    <a:pt x="4153" y="2166"/>
                    <a:pt x="2024" y="3692"/>
                  </a:cubicBezTo>
                  <a:cubicBezTo>
                    <a:pt x="959" y="4473"/>
                    <a:pt x="0" y="5253"/>
                    <a:pt x="994" y="6638"/>
                  </a:cubicBezTo>
                  <a:cubicBezTo>
                    <a:pt x="3940" y="6034"/>
                    <a:pt x="5040" y="3514"/>
                    <a:pt x="5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8"/>
            <p:cNvSpPr/>
            <p:nvPr/>
          </p:nvSpPr>
          <p:spPr>
            <a:xfrm>
              <a:off x="1810529" y="3012487"/>
              <a:ext cx="121132" cy="53587"/>
            </a:xfrm>
            <a:custGeom>
              <a:avLst/>
              <a:gdLst/>
              <a:ahLst/>
              <a:cxnLst/>
              <a:rect l="l" t="t" r="r" b="b"/>
              <a:pathLst>
                <a:path w="5511" h="2438" extrusionOk="0">
                  <a:moveTo>
                    <a:pt x="5511" y="0"/>
                  </a:moveTo>
                  <a:cubicBezTo>
                    <a:pt x="5510" y="1"/>
                    <a:pt x="4257" y="877"/>
                    <a:pt x="2730" y="877"/>
                  </a:cubicBezTo>
                  <a:cubicBezTo>
                    <a:pt x="2107" y="877"/>
                    <a:pt x="1438" y="731"/>
                    <a:pt x="790" y="320"/>
                  </a:cubicBezTo>
                  <a:cubicBezTo>
                    <a:pt x="706" y="265"/>
                    <a:pt x="633" y="240"/>
                    <a:pt x="572" y="240"/>
                  </a:cubicBezTo>
                  <a:cubicBezTo>
                    <a:pt x="0" y="240"/>
                    <a:pt x="476" y="2438"/>
                    <a:pt x="2270" y="2438"/>
                  </a:cubicBezTo>
                  <a:cubicBezTo>
                    <a:pt x="2375" y="2438"/>
                    <a:pt x="2485" y="2430"/>
                    <a:pt x="2600" y="2414"/>
                  </a:cubicBezTo>
                  <a:cubicBezTo>
                    <a:pt x="3984" y="2236"/>
                    <a:pt x="5014" y="959"/>
                    <a:pt x="5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8"/>
            <p:cNvSpPr/>
            <p:nvPr/>
          </p:nvSpPr>
          <p:spPr>
            <a:xfrm>
              <a:off x="1761865" y="3074888"/>
              <a:ext cx="73062" cy="59390"/>
            </a:xfrm>
            <a:custGeom>
              <a:avLst/>
              <a:gdLst/>
              <a:ahLst/>
              <a:cxnLst/>
              <a:rect l="l" t="t" r="r" b="b"/>
              <a:pathLst>
                <a:path w="3324" h="2702" extrusionOk="0">
                  <a:moveTo>
                    <a:pt x="2294" y="1"/>
                  </a:moveTo>
                  <a:cubicBezTo>
                    <a:pt x="1" y="314"/>
                    <a:pt x="531" y="2702"/>
                    <a:pt x="1887" y="2702"/>
                  </a:cubicBezTo>
                  <a:cubicBezTo>
                    <a:pt x="1916" y="2702"/>
                    <a:pt x="1945" y="2701"/>
                    <a:pt x="1975" y="2698"/>
                  </a:cubicBezTo>
                  <a:lnTo>
                    <a:pt x="2649" y="2698"/>
                  </a:lnTo>
                  <a:lnTo>
                    <a:pt x="3323" y="2308"/>
                  </a:lnTo>
                  <a:lnTo>
                    <a:pt x="3323" y="2308"/>
                  </a:lnTo>
                  <a:cubicBezTo>
                    <a:pt x="3189" y="2358"/>
                    <a:pt x="3061" y="2381"/>
                    <a:pt x="2943" y="2381"/>
                  </a:cubicBezTo>
                  <a:cubicBezTo>
                    <a:pt x="1810" y="2381"/>
                    <a:pt x="1427" y="290"/>
                    <a:pt x="2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8"/>
            <p:cNvSpPr/>
            <p:nvPr/>
          </p:nvSpPr>
          <p:spPr>
            <a:xfrm>
              <a:off x="1700915" y="3117793"/>
              <a:ext cx="164432" cy="66336"/>
            </a:xfrm>
            <a:custGeom>
              <a:avLst/>
              <a:gdLst/>
              <a:ahLst/>
              <a:cxnLst/>
              <a:rect l="l" t="t" r="r" b="b"/>
              <a:pathLst>
                <a:path w="7481" h="3018" extrusionOk="0">
                  <a:moveTo>
                    <a:pt x="7481" y="1"/>
                  </a:moveTo>
                  <a:lnTo>
                    <a:pt x="6913" y="214"/>
                  </a:lnTo>
                  <a:lnTo>
                    <a:pt x="6274" y="498"/>
                  </a:lnTo>
                  <a:cubicBezTo>
                    <a:pt x="6274" y="498"/>
                    <a:pt x="5422" y="746"/>
                    <a:pt x="4428" y="995"/>
                  </a:cubicBezTo>
                  <a:cubicBezTo>
                    <a:pt x="4084" y="1093"/>
                    <a:pt x="3820" y="1128"/>
                    <a:pt x="3560" y="1128"/>
                  </a:cubicBezTo>
                  <a:cubicBezTo>
                    <a:pt x="3072" y="1128"/>
                    <a:pt x="2598" y="1006"/>
                    <a:pt x="1624" y="959"/>
                  </a:cubicBezTo>
                  <a:cubicBezTo>
                    <a:pt x="1607" y="959"/>
                    <a:pt x="1590" y="959"/>
                    <a:pt x="1574" y="959"/>
                  </a:cubicBezTo>
                  <a:cubicBezTo>
                    <a:pt x="96" y="959"/>
                    <a:pt x="0" y="2491"/>
                    <a:pt x="773" y="3018"/>
                  </a:cubicBezTo>
                  <a:cubicBezTo>
                    <a:pt x="595" y="1882"/>
                    <a:pt x="5280" y="1634"/>
                    <a:pt x="7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8"/>
            <p:cNvSpPr/>
            <p:nvPr/>
          </p:nvSpPr>
          <p:spPr>
            <a:xfrm>
              <a:off x="1677572" y="3031983"/>
              <a:ext cx="111329" cy="65632"/>
            </a:xfrm>
            <a:custGeom>
              <a:avLst/>
              <a:gdLst/>
              <a:ahLst/>
              <a:cxnLst/>
              <a:rect l="l" t="t" r="r" b="b"/>
              <a:pathLst>
                <a:path w="5065" h="2986" extrusionOk="0">
                  <a:moveTo>
                    <a:pt x="2260" y="1"/>
                  </a:moveTo>
                  <a:cubicBezTo>
                    <a:pt x="0" y="522"/>
                    <a:pt x="840" y="2985"/>
                    <a:pt x="2777" y="2985"/>
                  </a:cubicBezTo>
                  <a:cubicBezTo>
                    <a:pt x="2817" y="2985"/>
                    <a:pt x="2858" y="2984"/>
                    <a:pt x="2899" y="2982"/>
                  </a:cubicBezTo>
                  <a:cubicBezTo>
                    <a:pt x="4532" y="2840"/>
                    <a:pt x="5064" y="1243"/>
                    <a:pt x="5064" y="320"/>
                  </a:cubicBezTo>
                  <a:lnTo>
                    <a:pt x="5064" y="320"/>
                  </a:lnTo>
                  <a:lnTo>
                    <a:pt x="4745" y="604"/>
                  </a:lnTo>
                  <a:lnTo>
                    <a:pt x="4496" y="1385"/>
                  </a:lnTo>
                  <a:cubicBezTo>
                    <a:pt x="4496" y="1385"/>
                    <a:pt x="3787" y="1953"/>
                    <a:pt x="3254" y="2059"/>
                  </a:cubicBezTo>
                  <a:cubicBezTo>
                    <a:pt x="3169" y="2075"/>
                    <a:pt x="3087" y="2083"/>
                    <a:pt x="3009" y="2083"/>
                  </a:cubicBezTo>
                  <a:cubicBezTo>
                    <a:pt x="1882" y="2083"/>
                    <a:pt x="1497" y="499"/>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8"/>
            <p:cNvSpPr/>
            <p:nvPr/>
          </p:nvSpPr>
          <p:spPr>
            <a:xfrm>
              <a:off x="1652361" y="2980506"/>
              <a:ext cx="315193" cy="164960"/>
            </a:xfrm>
            <a:custGeom>
              <a:avLst/>
              <a:gdLst/>
              <a:ahLst/>
              <a:cxnLst/>
              <a:rect l="l" t="t" r="r" b="b"/>
              <a:pathLst>
                <a:path w="14340" h="7505" extrusionOk="0">
                  <a:moveTo>
                    <a:pt x="3478" y="0"/>
                  </a:moveTo>
                  <a:cubicBezTo>
                    <a:pt x="2698" y="0"/>
                    <a:pt x="1988" y="249"/>
                    <a:pt x="1384" y="746"/>
                  </a:cubicBezTo>
                  <a:cubicBezTo>
                    <a:pt x="710" y="1278"/>
                    <a:pt x="284" y="2094"/>
                    <a:pt x="213" y="2946"/>
                  </a:cubicBezTo>
                  <a:cubicBezTo>
                    <a:pt x="0" y="5005"/>
                    <a:pt x="1491" y="6815"/>
                    <a:pt x="3798" y="7383"/>
                  </a:cubicBezTo>
                  <a:cubicBezTo>
                    <a:pt x="4135" y="7458"/>
                    <a:pt x="4559" y="7504"/>
                    <a:pt x="5048" y="7504"/>
                  </a:cubicBezTo>
                  <a:cubicBezTo>
                    <a:pt x="7334" y="7504"/>
                    <a:pt x="11028" y="6487"/>
                    <a:pt x="13807" y="2627"/>
                  </a:cubicBezTo>
                  <a:lnTo>
                    <a:pt x="14339" y="1917"/>
                  </a:lnTo>
                  <a:lnTo>
                    <a:pt x="13807" y="1207"/>
                  </a:lnTo>
                  <a:lnTo>
                    <a:pt x="13274" y="1917"/>
                  </a:lnTo>
                  <a:lnTo>
                    <a:pt x="13594" y="2343"/>
                  </a:lnTo>
                  <a:cubicBezTo>
                    <a:pt x="10379" y="6217"/>
                    <a:pt x="7420" y="7092"/>
                    <a:pt x="5407" y="7092"/>
                  </a:cubicBezTo>
                  <a:cubicBezTo>
                    <a:pt x="4820" y="7092"/>
                    <a:pt x="4313" y="7018"/>
                    <a:pt x="3904" y="6921"/>
                  </a:cubicBezTo>
                  <a:cubicBezTo>
                    <a:pt x="2130" y="6531"/>
                    <a:pt x="462" y="5147"/>
                    <a:pt x="674" y="3017"/>
                  </a:cubicBezTo>
                  <a:cubicBezTo>
                    <a:pt x="745" y="2236"/>
                    <a:pt x="1100" y="1562"/>
                    <a:pt x="1668" y="1100"/>
                  </a:cubicBezTo>
                  <a:cubicBezTo>
                    <a:pt x="2196" y="666"/>
                    <a:pt x="2833" y="448"/>
                    <a:pt x="3483" y="448"/>
                  </a:cubicBezTo>
                  <a:cubicBezTo>
                    <a:pt x="3576" y="448"/>
                    <a:pt x="3669" y="453"/>
                    <a:pt x="3762" y="462"/>
                  </a:cubicBezTo>
                  <a:cubicBezTo>
                    <a:pt x="4969" y="568"/>
                    <a:pt x="5856" y="1668"/>
                    <a:pt x="5750" y="2875"/>
                  </a:cubicBezTo>
                  <a:cubicBezTo>
                    <a:pt x="5649" y="3787"/>
                    <a:pt x="4872" y="4442"/>
                    <a:pt x="4002" y="4442"/>
                  </a:cubicBezTo>
                  <a:cubicBezTo>
                    <a:pt x="3958" y="4442"/>
                    <a:pt x="3913" y="4440"/>
                    <a:pt x="3869" y="4437"/>
                  </a:cubicBezTo>
                  <a:lnTo>
                    <a:pt x="3798" y="4898"/>
                  </a:lnTo>
                  <a:cubicBezTo>
                    <a:pt x="3864" y="4904"/>
                    <a:pt x="3929" y="4907"/>
                    <a:pt x="3994" y="4907"/>
                  </a:cubicBezTo>
                  <a:cubicBezTo>
                    <a:pt x="5118" y="4907"/>
                    <a:pt x="6077" y="4053"/>
                    <a:pt x="6211" y="2946"/>
                  </a:cubicBezTo>
                  <a:cubicBezTo>
                    <a:pt x="6353" y="1455"/>
                    <a:pt x="5253" y="142"/>
                    <a:pt x="3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8"/>
            <p:cNvSpPr/>
            <p:nvPr/>
          </p:nvSpPr>
          <p:spPr>
            <a:xfrm>
              <a:off x="1907461" y="3144323"/>
              <a:ext cx="48378" cy="106911"/>
            </a:xfrm>
            <a:custGeom>
              <a:avLst/>
              <a:gdLst/>
              <a:ahLst/>
              <a:cxnLst/>
              <a:rect l="l" t="t" r="r" b="b"/>
              <a:pathLst>
                <a:path w="2201" h="4864" extrusionOk="0">
                  <a:moveTo>
                    <a:pt x="1775" y="1"/>
                  </a:moveTo>
                  <a:cubicBezTo>
                    <a:pt x="1278" y="2166"/>
                    <a:pt x="0" y="3231"/>
                    <a:pt x="0" y="3231"/>
                  </a:cubicBezTo>
                  <a:cubicBezTo>
                    <a:pt x="285" y="3345"/>
                    <a:pt x="651" y="3418"/>
                    <a:pt x="963" y="3418"/>
                  </a:cubicBezTo>
                  <a:cubicBezTo>
                    <a:pt x="1234" y="3418"/>
                    <a:pt x="1463" y="3363"/>
                    <a:pt x="1562" y="3231"/>
                  </a:cubicBezTo>
                  <a:lnTo>
                    <a:pt x="1562" y="3231"/>
                  </a:lnTo>
                  <a:cubicBezTo>
                    <a:pt x="1455" y="3586"/>
                    <a:pt x="1988" y="4792"/>
                    <a:pt x="2201" y="4863"/>
                  </a:cubicBezTo>
                  <a:lnTo>
                    <a:pt x="2201" y="2095"/>
                  </a:lnTo>
                  <a:cubicBezTo>
                    <a:pt x="2063" y="2370"/>
                    <a:pt x="1900" y="2500"/>
                    <a:pt x="1769" y="2500"/>
                  </a:cubicBezTo>
                  <a:cubicBezTo>
                    <a:pt x="1596" y="2500"/>
                    <a:pt x="1481" y="2271"/>
                    <a:pt x="1562" y="1846"/>
                  </a:cubicBezTo>
                  <a:cubicBezTo>
                    <a:pt x="1739" y="1101"/>
                    <a:pt x="1775" y="1"/>
                    <a:pt x="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8"/>
            <p:cNvSpPr/>
            <p:nvPr/>
          </p:nvSpPr>
          <p:spPr>
            <a:xfrm>
              <a:off x="2477732" y="2840845"/>
              <a:ext cx="170873" cy="53851"/>
            </a:xfrm>
            <a:custGeom>
              <a:avLst/>
              <a:gdLst/>
              <a:ahLst/>
              <a:cxnLst/>
              <a:rect l="l" t="t" r="r" b="b"/>
              <a:pathLst>
                <a:path w="7774" h="2450" extrusionOk="0">
                  <a:moveTo>
                    <a:pt x="1" y="1"/>
                  </a:moveTo>
                  <a:cubicBezTo>
                    <a:pt x="1772" y="1516"/>
                    <a:pt x="3482" y="2449"/>
                    <a:pt x="5161" y="2449"/>
                  </a:cubicBezTo>
                  <a:cubicBezTo>
                    <a:pt x="6039" y="2449"/>
                    <a:pt x="6908" y="2194"/>
                    <a:pt x="7773" y="1634"/>
                  </a:cubicBezTo>
                  <a:cubicBezTo>
                    <a:pt x="7574" y="464"/>
                    <a:pt x="6905" y="167"/>
                    <a:pt x="6082" y="167"/>
                  </a:cubicBezTo>
                  <a:cubicBezTo>
                    <a:pt x="5731" y="167"/>
                    <a:pt x="5352" y="221"/>
                    <a:pt x="4970" y="285"/>
                  </a:cubicBezTo>
                  <a:cubicBezTo>
                    <a:pt x="4372" y="383"/>
                    <a:pt x="3787" y="421"/>
                    <a:pt x="3241" y="421"/>
                  </a:cubicBezTo>
                  <a:cubicBezTo>
                    <a:pt x="1422" y="421"/>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8"/>
            <p:cNvSpPr/>
            <p:nvPr/>
          </p:nvSpPr>
          <p:spPr>
            <a:xfrm>
              <a:off x="2456675" y="2721230"/>
              <a:ext cx="115725" cy="79897"/>
            </a:xfrm>
            <a:custGeom>
              <a:avLst/>
              <a:gdLst/>
              <a:ahLst/>
              <a:cxnLst/>
              <a:rect l="l" t="t" r="r" b="b"/>
              <a:pathLst>
                <a:path w="5265" h="3635" extrusionOk="0">
                  <a:moveTo>
                    <a:pt x="3784" y="0"/>
                  </a:moveTo>
                  <a:cubicBezTo>
                    <a:pt x="3679" y="0"/>
                    <a:pt x="3592" y="80"/>
                    <a:pt x="3549" y="261"/>
                  </a:cubicBezTo>
                  <a:cubicBezTo>
                    <a:pt x="2982" y="2852"/>
                    <a:pt x="0" y="3384"/>
                    <a:pt x="0" y="3384"/>
                  </a:cubicBezTo>
                  <a:cubicBezTo>
                    <a:pt x="465" y="3517"/>
                    <a:pt x="1078" y="3635"/>
                    <a:pt x="1711" y="3635"/>
                  </a:cubicBezTo>
                  <a:cubicBezTo>
                    <a:pt x="2431" y="3635"/>
                    <a:pt x="3177" y="3483"/>
                    <a:pt x="3762" y="3029"/>
                  </a:cubicBezTo>
                  <a:cubicBezTo>
                    <a:pt x="5264" y="1881"/>
                    <a:pt x="4299" y="0"/>
                    <a:pt x="3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8"/>
            <p:cNvSpPr/>
            <p:nvPr/>
          </p:nvSpPr>
          <p:spPr>
            <a:xfrm>
              <a:off x="2584621" y="2744726"/>
              <a:ext cx="65500" cy="62599"/>
            </a:xfrm>
            <a:custGeom>
              <a:avLst/>
              <a:gdLst/>
              <a:ahLst/>
              <a:cxnLst/>
              <a:rect l="l" t="t" r="r" b="b"/>
              <a:pathLst>
                <a:path w="2980" h="2848" extrusionOk="0">
                  <a:moveTo>
                    <a:pt x="1230" y="0"/>
                  </a:moveTo>
                  <a:cubicBezTo>
                    <a:pt x="869" y="0"/>
                    <a:pt x="451" y="136"/>
                    <a:pt x="0" y="470"/>
                  </a:cubicBezTo>
                  <a:cubicBezTo>
                    <a:pt x="78" y="432"/>
                    <a:pt x="161" y="415"/>
                    <a:pt x="245" y="415"/>
                  </a:cubicBezTo>
                  <a:cubicBezTo>
                    <a:pt x="1111" y="415"/>
                    <a:pt x="2152" y="2265"/>
                    <a:pt x="923" y="2848"/>
                  </a:cubicBezTo>
                  <a:lnTo>
                    <a:pt x="1668" y="2599"/>
                  </a:lnTo>
                  <a:lnTo>
                    <a:pt x="2165" y="2138"/>
                  </a:lnTo>
                  <a:cubicBezTo>
                    <a:pt x="2979" y="1432"/>
                    <a:pt x="2403" y="0"/>
                    <a:pt x="1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8"/>
            <p:cNvSpPr/>
            <p:nvPr/>
          </p:nvSpPr>
          <p:spPr>
            <a:xfrm>
              <a:off x="2577587" y="2736000"/>
              <a:ext cx="153289" cy="86931"/>
            </a:xfrm>
            <a:custGeom>
              <a:avLst/>
              <a:gdLst/>
              <a:ahLst/>
              <a:cxnLst/>
              <a:rect l="l" t="t" r="r" b="b"/>
              <a:pathLst>
                <a:path w="6974" h="3955" extrusionOk="0">
                  <a:moveTo>
                    <a:pt x="5776" y="0"/>
                  </a:moveTo>
                  <a:cubicBezTo>
                    <a:pt x="5476" y="0"/>
                    <a:pt x="5145" y="137"/>
                    <a:pt x="4828" y="476"/>
                  </a:cubicBezTo>
                  <a:cubicBezTo>
                    <a:pt x="3798" y="1577"/>
                    <a:pt x="3763" y="2003"/>
                    <a:pt x="2876" y="2499"/>
                  </a:cubicBezTo>
                  <a:cubicBezTo>
                    <a:pt x="1953" y="2996"/>
                    <a:pt x="1172" y="3458"/>
                    <a:pt x="1172" y="3458"/>
                  </a:cubicBezTo>
                  <a:lnTo>
                    <a:pt x="533" y="3706"/>
                  </a:lnTo>
                  <a:lnTo>
                    <a:pt x="116" y="3901"/>
                  </a:lnTo>
                  <a:lnTo>
                    <a:pt x="116" y="3901"/>
                  </a:lnTo>
                  <a:cubicBezTo>
                    <a:pt x="2450" y="3501"/>
                    <a:pt x="5346" y="1158"/>
                    <a:pt x="6473" y="1158"/>
                  </a:cubicBezTo>
                  <a:cubicBezTo>
                    <a:pt x="6641" y="1158"/>
                    <a:pt x="6769" y="1210"/>
                    <a:pt x="6851" y="1328"/>
                  </a:cubicBezTo>
                  <a:cubicBezTo>
                    <a:pt x="6973" y="690"/>
                    <a:pt x="6451" y="0"/>
                    <a:pt x="5776" y="0"/>
                  </a:cubicBezTo>
                  <a:close/>
                  <a:moveTo>
                    <a:pt x="116" y="3901"/>
                  </a:moveTo>
                  <a:lnTo>
                    <a:pt x="116" y="3901"/>
                  </a:lnTo>
                  <a:cubicBezTo>
                    <a:pt x="77" y="3908"/>
                    <a:pt x="39" y="3914"/>
                    <a:pt x="1" y="3919"/>
                  </a:cubicBezTo>
                  <a:lnTo>
                    <a:pt x="1" y="3955"/>
                  </a:lnTo>
                  <a:lnTo>
                    <a:pt x="116" y="390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8"/>
            <p:cNvSpPr/>
            <p:nvPr/>
          </p:nvSpPr>
          <p:spPr>
            <a:xfrm>
              <a:off x="2576026" y="2656740"/>
              <a:ext cx="101943" cy="75325"/>
            </a:xfrm>
            <a:custGeom>
              <a:avLst/>
              <a:gdLst/>
              <a:ahLst/>
              <a:cxnLst/>
              <a:rect l="l" t="t" r="r" b="b"/>
              <a:pathLst>
                <a:path w="4638" h="3427" extrusionOk="0">
                  <a:moveTo>
                    <a:pt x="2797" y="1"/>
                  </a:moveTo>
                  <a:cubicBezTo>
                    <a:pt x="2484" y="1"/>
                    <a:pt x="2127" y="107"/>
                    <a:pt x="1740" y="356"/>
                  </a:cubicBezTo>
                  <a:cubicBezTo>
                    <a:pt x="1801" y="342"/>
                    <a:pt x="1862" y="336"/>
                    <a:pt x="1922" y="336"/>
                  </a:cubicBezTo>
                  <a:cubicBezTo>
                    <a:pt x="2835" y="336"/>
                    <a:pt x="3553" y="1786"/>
                    <a:pt x="2521" y="2485"/>
                  </a:cubicBezTo>
                  <a:cubicBezTo>
                    <a:pt x="2059" y="2805"/>
                    <a:pt x="1172" y="2947"/>
                    <a:pt x="1172" y="2947"/>
                  </a:cubicBezTo>
                  <a:lnTo>
                    <a:pt x="427" y="2521"/>
                  </a:lnTo>
                  <a:lnTo>
                    <a:pt x="1" y="2556"/>
                  </a:lnTo>
                  <a:cubicBezTo>
                    <a:pt x="430" y="2963"/>
                    <a:pt x="1190" y="3427"/>
                    <a:pt x="2006" y="3427"/>
                  </a:cubicBezTo>
                  <a:cubicBezTo>
                    <a:pt x="2472" y="3427"/>
                    <a:pt x="2956" y="3276"/>
                    <a:pt x="3408" y="2876"/>
                  </a:cubicBezTo>
                  <a:cubicBezTo>
                    <a:pt x="4637" y="1818"/>
                    <a:pt x="4094" y="1"/>
                    <a:pt x="2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8"/>
            <p:cNvSpPr/>
            <p:nvPr/>
          </p:nvSpPr>
          <p:spPr>
            <a:xfrm>
              <a:off x="2435596" y="2607329"/>
              <a:ext cx="278531" cy="226702"/>
            </a:xfrm>
            <a:custGeom>
              <a:avLst/>
              <a:gdLst/>
              <a:ahLst/>
              <a:cxnLst/>
              <a:rect l="l" t="t" r="r" b="b"/>
              <a:pathLst>
                <a:path w="12672" h="10314" extrusionOk="0">
                  <a:moveTo>
                    <a:pt x="8732" y="1"/>
                  </a:moveTo>
                  <a:cubicBezTo>
                    <a:pt x="8637" y="1"/>
                    <a:pt x="8543" y="5"/>
                    <a:pt x="8448" y="13"/>
                  </a:cubicBezTo>
                  <a:cubicBezTo>
                    <a:pt x="7667" y="119"/>
                    <a:pt x="6957" y="439"/>
                    <a:pt x="6461" y="971"/>
                  </a:cubicBezTo>
                  <a:cubicBezTo>
                    <a:pt x="6354" y="1042"/>
                    <a:pt x="6283" y="1113"/>
                    <a:pt x="6212" y="1219"/>
                  </a:cubicBezTo>
                  <a:cubicBezTo>
                    <a:pt x="5289" y="2355"/>
                    <a:pt x="5431" y="4023"/>
                    <a:pt x="6603" y="4982"/>
                  </a:cubicBezTo>
                  <a:cubicBezTo>
                    <a:pt x="7006" y="5308"/>
                    <a:pt x="7498" y="5471"/>
                    <a:pt x="7987" y="5471"/>
                  </a:cubicBezTo>
                  <a:cubicBezTo>
                    <a:pt x="8614" y="5471"/>
                    <a:pt x="9236" y="5201"/>
                    <a:pt x="9655" y="4662"/>
                  </a:cubicBezTo>
                  <a:lnTo>
                    <a:pt x="9300" y="4378"/>
                  </a:lnTo>
                  <a:cubicBezTo>
                    <a:pt x="8959" y="4800"/>
                    <a:pt x="8459" y="5017"/>
                    <a:pt x="7960" y="5017"/>
                  </a:cubicBezTo>
                  <a:cubicBezTo>
                    <a:pt x="7577" y="5017"/>
                    <a:pt x="7195" y="4889"/>
                    <a:pt x="6887" y="4627"/>
                  </a:cubicBezTo>
                  <a:cubicBezTo>
                    <a:pt x="5928" y="3846"/>
                    <a:pt x="5786" y="2462"/>
                    <a:pt x="6567" y="1503"/>
                  </a:cubicBezTo>
                  <a:cubicBezTo>
                    <a:pt x="7064" y="935"/>
                    <a:pt x="7738" y="545"/>
                    <a:pt x="8484" y="474"/>
                  </a:cubicBezTo>
                  <a:cubicBezTo>
                    <a:pt x="8577" y="465"/>
                    <a:pt x="8670" y="461"/>
                    <a:pt x="8763" y="461"/>
                  </a:cubicBezTo>
                  <a:cubicBezTo>
                    <a:pt x="9413" y="461"/>
                    <a:pt x="10045" y="678"/>
                    <a:pt x="10542" y="1113"/>
                  </a:cubicBezTo>
                  <a:cubicBezTo>
                    <a:pt x="12210" y="2462"/>
                    <a:pt x="11997" y="4627"/>
                    <a:pt x="11039" y="6188"/>
                  </a:cubicBezTo>
                  <a:cubicBezTo>
                    <a:pt x="10145" y="7594"/>
                    <a:pt x="7928" y="9862"/>
                    <a:pt x="2760" y="9862"/>
                  </a:cubicBezTo>
                  <a:cubicBezTo>
                    <a:pt x="2185" y="9862"/>
                    <a:pt x="1574" y="9834"/>
                    <a:pt x="924" y="9773"/>
                  </a:cubicBezTo>
                  <a:lnTo>
                    <a:pt x="853" y="9276"/>
                  </a:lnTo>
                  <a:lnTo>
                    <a:pt x="1" y="9134"/>
                  </a:lnTo>
                  <a:lnTo>
                    <a:pt x="107" y="10022"/>
                  </a:lnTo>
                  <a:lnTo>
                    <a:pt x="995" y="10128"/>
                  </a:lnTo>
                  <a:cubicBezTo>
                    <a:pt x="1758" y="10256"/>
                    <a:pt x="2484" y="10314"/>
                    <a:pt x="3174" y="10314"/>
                  </a:cubicBezTo>
                  <a:cubicBezTo>
                    <a:pt x="7647" y="10314"/>
                    <a:pt x="10538" y="7882"/>
                    <a:pt x="11430" y="6437"/>
                  </a:cubicBezTo>
                  <a:cubicBezTo>
                    <a:pt x="12672" y="4414"/>
                    <a:pt x="12459" y="2071"/>
                    <a:pt x="10862" y="758"/>
                  </a:cubicBezTo>
                  <a:cubicBezTo>
                    <a:pt x="10231" y="253"/>
                    <a:pt x="9488" y="1"/>
                    <a:pt x="8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8"/>
            <p:cNvSpPr/>
            <p:nvPr/>
          </p:nvSpPr>
          <p:spPr>
            <a:xfrm>
              <a:off x="2538572" y="2898586"/>
              <a:ext cx="78051" cy="81941"/>
            </a:xfrm>
            <a:custGeom>
              <a:avLst/>
              <a:gdLst/>
              <a:ahLst/>
              <a:cxnLst/>
              <a:rect l="l" t="t" r="r" b="b"/>
              <a:pathLst>
                <a:path w="3551" h="3728" extrusionOk="0">
                  <a:moveTo>
                    <a:pt x="1" y="0"/>
                  </a:moveTo>
                  <a:cubicBezTo>
                    <a:pt x="1" y="1"/>
                    <a:pt x="817" y="781"/>
                    <a:pt x="1456" y="1172"/>
                  </a:cubicBezTo>
                  <a:cubicBezTo>
                    <a:pt x="1976" y="1489"/>
                    <a:pt x="1932" y="1877"/>
                    <a:pt x="1534" y="1877"/>
                  </a:cubicBezTo>
                  <a:cubicBezTo>
                    <a:pt x="1443" y="1877"/>
                    <a:pt x="1334" y="1857"/>
                    <a:pt x="1208" y="1811"/>
                  </a:cubicBezTo>
                  <a:lnTo>
                    <a:pt x="1208" y="1811"/>
                  </a:lnTo>
                  <a:lnTo>
                    <a:pt x="3160" y="3727"/>
                  </a:lnTo>
                  <a:cubicBezTo>
                    <a:pt x="3266" y="3550"/>
                    <a:pt x="2769" y="2308"/>
                    <a:pt x="2450" y="2130"/>
                  </a:cubicBezTo>
                  <a:lnTo>
                    <a:pt x="2450" y="2130"/>
                  </a:lnTo>
                  <a:cubicBezTo>
                    <a:pt x="2468" y="2134"/>
                    <a:pt x="2487" y="2135"/>
                    <a:pt x="2506" y="2135"/>
                  </a:cubicBezTo>
                  <a:cubicBezTo>
                    <a:pt x="2855" y="2135"/>
                    <a:pt x="3315" y="1535"/>
                    <a:pt x="3550" y="1030"/>
                  </a:cubicBezTo>
                  <a:lnTo>
                    <a:pt x="3550" y="1030"/>
                  </a:lnTo>
                  <a:cubicBezTo>
                    <a:pt x="3550" y="1030"/>
                    <a:pt x="3487" y="1035"/>
                    <a:pt x="3371" y="1035"/>
                  </a:cubicBezTo>
                  <a:cubicBezTo>
                    <a:pt x="2891" y="1035"/>
                    <a:pt x="1515" y="9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8"/>
            <p:cNvSpPr/>
            <p:nvPr/>
          </p:nvSpPr>
          <p:spPr>
            <a:xfrm>
              <a:off x="2466808" y="2851000"/>
              <a:ext cx="73347" cy="170081"/>
            </a:xfrm>
            <a:custGeom>
              <a:avLst/>
              <a:gdLst/>
              <a:ahLst/>
              <a:cxnLst/>
              <a:rect l="l" t="t" r="r" b="b"/>
              <a:pathLst>
                <a:path w="3337" h="7738" extrusionOk="0">
                  <a:moveTo>
                    <a:pt x="36" y="0"/>
                  </a:moveTo>
                  <a:cubicBezTo>
                    <a:pt x="36" y="1"/>
                    <a:pt x="781" y="2343"/>
                    <a:pt x="356" y="4934"/>
                  </a:cubicBezTo>
                  <a:cubicBezTo>
                    <a:pt x="143" y="6247"/>
                    <a:pt x="1" y="7489"/>
                    <a:pt x="1669" y="7738"/>
                  </a:cubicBezTo>
                  <a:cubicBezTo>
                    <a:pt x="3337" y="5218"/>
                    <a:pt x="2379" y="266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8"/>
            <p:cNvSpPr/>
            <p:nvPr/>
          </p:nvSpPr>
          <p:spPr>
            <a:xfrm>
              <a:off x="2338269" y="2829152"/>
              <a:ext cx="95020" cy="100405"/>
            </a:xfrm>
            <a:custGeom>
              <a:avLst/>
              <a:gdLst/>
              <a:ahLst/>
              <a:cxnLst/>
              <a:rect l="l" t="t" r="r" b="b"/>
              <a:pathLst>
                <a:path w="4323" h="4568" extrusionOk="0">
                  <a:moveTo>
                    <a:pt x="3861" y="1"/>
                  </a:moveTo>
                  <a:cubicBezTo>
                    <a:pt x="3861" y="1"/>
                    <a:pt x="3293" y="2982"/>
                    <a:pt x="738" y="3550"/>
                  </a:cubicBezTo>
                  <a:cubicBezTo>
                    <a:pt x="1" y="3716"/>
                    <a:pt x="856" y="4567"/>
                    <a:pt x="1928" y="4567"/>
                  </a:cubicBezTo>
                  <a:cubicBezTo>
                    <a:pt x="2456" y="4567"/>
                    <a:pt x="3037" y="4361"/>
                    <a:pt x="3506" y="3763"/>
                  </a:cubicBezTo>
                  <a:cubicBezTo>
                    <a:pt x="4322" y="2663"/>
                    <a:pt x="4145" y="1030"/>
                    <a:pt x="3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8"/>
            <p:cNvSpPr/>
            <p:nvPr/>
          </p:nvSpPr>
          <p:spPr>
            <a:xfrm>
              <a:off x="2359040" y="2957097"/>
              <a:ext cx="75018" cy="55961"/>
            </a:xfrm>
            <a:custGeom>
              <a:avLst/>
              <a:gdLst/>
              <a:ahLst/>
              <a:cxnLst/>
              <a:rect l="l" t="t" r="r" b="b"/>
              <a:pathLst>
                <a:path w="3413" h="2546" extrusionOk="0">
                  <a:moveTo>
                    <a:pt x="1070" y="0"/>
                  </a:moveTo>
                  <a:lnTo>
                    <a:pt x="1070" y="0"/>
                  </a:lnTo>
                  <a:cubicBezTo>
                    <a:pt x="1" y="1444"/>
                    <a:pt x="966" y="2546"/>
                    <a:pt x="1902" y="2546"/>
                  </a:cubicBezTo>
                  <a:cubicBezTo>
                    <a:pt x="2208" y="2546"/>
                    <a:pt x="2511" y="2428"/>
                    <a:pt x="2739" y="2165"/>
                  </a:cubicBezTo>
                  <a:lnTo>
                    <a:pt x="3200" y="1669"/>
                  </a:lnTo>
                  <a:lnTo>
                    <a:pt x="3413" y="923"/>
                  </a:lnTo>
                  <a:lnTo>
                    <a:pt x="3413" y="923"/>
                  </a:lnTo>
                  <a:cubicBezTo>
                    <a:pt x="3230" y="1332"/>
                    <a:pt x="2900" y="1493"/>
                    <a:pt x="2542" y="1493"/>
                  </a:cubicBezTo>
                  <a:cubicBezTo>
                    <a:pt x="1720" y="1493"/>
                    <a:pt x="749" y="643"/>
                    <a:pt x="1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8"/>
            <p:cNvSpPr/>
            <p:nvPr/>
          </p:nvSpPr>
          <p:spPr>
            <a:xfrm>
              <a:off x="2351435" y="2950855"/>
              <a:ext cx="98229" cy="150981"/>
            </a:xfrm>
            <a:custGeom>
              <a:avLst/>
              <a:gdLst/>
              <a:ahLst/>
              <a:cxnLst/>
              <a:rect l="l" t="t" r="r" b="b"/>
              <a:pathLst>
                <a:path w="4469" h="6869" extrusionOk="0">
                  <a:moveTo>
                    <a:pt x="4469" y="0"/>
                  </a:moveTo>
                  <a:lnTo>
                    <a:pt x="4256" y="497"/>
                  </a:lnTo>
                  <a:lnTo>
                    <a:pt x="3972" y="1172"/>
                  </a:lnTo>
                  <a:cubicBezTo>
                    <a:pt x="3972" y="1172"/>
                    <a:pt x="3546" y="1953"/>
                    <a:pt x="3049" y="2840"/>
                  </a:cubicBezTo>
                  <a:cubicBezTo>
                    <a:pt x="2517" y="3727"/>
                    <a:pt x="2126" y="3798"/>
                    <a:pt x="1026" y="4828"/>
                  </a:cubicBezTo>
                  <a:cubicBezTo>
                    <a:pt x="1" y="5786"/>
                    <a:pt x="793" y="6869"/>
                    <a:pt x="1681" y="6869"/>
                  </a:cubicBezTo>
                  <a:cubicBezTo>
                    <a:pt x="1747" y="6869"/>
                    <a:pt x="1812" y="6863"/>
                    <a:pt x="1878" y="6851"/>
                  </a:cubicBezTo>
                  <a:cubicBezTo>
                    <a:pt x="919" y="6176"/>
                    <a:pt x="4078" y="2698"/>
                    <a:pt x="4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8"/>
            <p:cNvSpPr/>
            <p:nvPr/>
          </p:nvSpPr>
          <p:spPr>
            <a:xfrm>
              <a:off x="2272922" y="2948525"/>
              <a:ext cx="97943" cy="90250"/>
            </a:xfrm>
            <a:custGeom>
              <a:avLst/>
              <a:gdLst/>
              <a:ahLst/>
              <a:cxnLst/>
              <a:rect l="l" t="t" r="r" b="b"/>
              <a:pathLst>
                <a:path w="4456" h="4106" extrusionOk="0">
                  <a:moveTo>
                    <a:pt x="3036" y="0"/>
                  </a:moveTo>
                  <a:lnTo>
                    <a:pt x="3036" y="426"/>
                  </a:lnTo>
                  <a:lnTo>
                    <a:pt x="3427" y="1171"/>
                  </a:lnTo>
                  <a:cubicBezTo>
                    <a:pt x="3427" y="1171"/>
                    <a:pt x="3320" y="2059"/>
                    <a:pt x="3001" y="2520"/>
                  </a:cubicBezTo>
                  <a:cubicBezTo>
                    <a:pt x="2756" y="2894"/>
                    <a:pt x="2414" y="3045"/>
                    <a:pt x="2075" y="3045"/>
                  </a:cubicBezTo>
                  <a:cubicBezTo>
                    <a:pt x="1385" y="3045"/>
                    <a:pt x="705" y="2418"/>
                    <a:pt x="871" y="1775"/>
                  </a:cubicBezTo>
                  <a:lnTo>
                    <a:pt x="871" y="1775"/>
                  </a:lnTo>
                  <a:cubicBezTo>
                    <a:pt x="0" y="3130"/>
                    <a:pt x="861" y="4105"/>
                    <a:pt x="1925" y="4105"/>
                  </a:cubicBezTo>
                  <a:cubicBezTo>
                    <a:pt x="2421" y="4105"/>
                    <a:pt x="2962" y="3893"/>
                    <a:pt x="3391" y="3407"/>
                  </a:cubicBezTo>
                  <a:cubicBezTo>
                    <a:pt x="4456" y="2201"/>
                    <a:pt x="3711" y="674"/>
                    <a:pt x="30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8"/>
            <p:cNvSpPr/>
            <p:nvPr/>
          </p:nvSpPr>
          <p:spPr>
            <a:xfrm>
              <a:off x="2233556" y="2808095"/>
              <a:ext cx="244198" cy="269145"/>
            </a:xfrm>
            <a:custGeom>
              <a:avLst/>
              <a:gdLst/>
              <a:ahLst/>
              <a:cxnLst/>
              <a:rect l="l" t="t" r="r" b="b"/>
              <a:pathLst>
                <a:path w="11110" h="12245" extrusionOk="0">
                  <a:moveTo>
                    <a:pt x="9193" y="0"/>
                  </a:moveTo>
                  <a:lnTo>
                    <a:pt x="9299" y="888"/>
                  </a:lnTo>
                  <a:lnTo>
                    <a:pt x="9832" y="959"/>
                  </a:lnTo>
                  <a:cubicBezTo>
                    <a:pt x="10435" y="7418"/>
                    <a:pt x="7809" y="10080"/>
                    <a:pt x="6247" y="11039"/>
                  </a:cubicBezTo>
                  <a:cubicBezTo>
                    <a:pt x="5504" y="11495"/>
                    <a:pt x="4624" y="11782"/>
                    <a:pt x="3761" y="11782"/>
                  </a:cubicBezTo>
                  <a:cubicBezTo>
                    <a:pt x="2810" y="11782"/>
                    <a:pt x="1879" y="11433"/>
                    <a:pt x="1172" y="10577"/>
                  </a:cubicBezTo>
                  <a:cubicBezTo>
                    <a:pt x="675" y="9974"/>
                    <a:pt x="462" y="9228"/>
                    <a:pt x="533" y="8483"/>
                  </a:cubicBezTo>
                  <a:cubicBezTo>
                    <a:pt x="604" y="7738"/>
                    <a:pt x="959" y="7063"/>
                    <a:pt x="1562" y="6566"/>
                  </a:cubicBezTo>
                  <a:cubicBezTo>
                    <a:pt x="1966" y="6240"/>
                    <a:pt x="2465" y="6077"/>
                    <a:pt x="2960" y="6077"/>
                  </a:cubicBezTo>
                  <a:cubicBezTo>
                    <a:pt x="3598" y="6077"/>
                    <a:pt x="4231" y="6347"/>
                    <a:pt x="4650" y="6886"/>
                  </a:cubicBezTo>
                  <a:cubicBezTo>
                    <a:pt x="5253" y="7631"/>
                    <a:pt x="5147" y="8696"/>
                    <a:pt x="4437" y="9335"/>
                  </a:cubicBezTo>
                  <a:lnTo>
                    <a:pt x="4721" y="9690"/>
                  </a:lnTo>
                  <a:cubicBezTo>
                    <a:pt x="5644" y="8909"/>
                    <a:pt x="5786" y="7525"/>
                    <a:pt x="5005" y="6602"/>
                  </a:cubicBezTo>
                  <a:cubicBezTo>
                    <a:pt x="4485" y="5962"/>
                    <a:pt x="3729" y="5627"/>
                    <a:pt x="2958" y="5627"/>
                  </a:cubicBezTo>
                  <a:cubicBezTo>
                    <a:pt x="2360" y="5627"/>
                    <a:pt x="1754" y="5828"/>
                    <a:pt x="1243" y="6247"/>
                  </a:cubicBezTo>
                  <a:cubicBezTo>
                    <a:pt x="1172" y="6318"/>
                    <a:pt x="1101" y="6389"/>
                    <a:pt x="1030" y="6460"/>
                  </a:cubicBezTo>
                  <a:cubicBezTo>
                    <a:pt x="497" y="6992"/>
                    <a:pt x="142" y="7702"/>
                    <a:pt x="71" y="8448"/>
                  </a:cubicBezTo>
                  <a:cubicBezTo>
                    <a:pt x="0" y="9335"/>
                    <a:pt x="249" y="10187"/>
                    <a:pt x="817" y="10861"/>
                  </a:cubicBezTo>
                  <a:cubicBezTo>
                    <a:pt x="1566" y="11773"/>
                    <a:pt x="2639" y="12245"/>
                    <a:pt x="3805" y="12245"/>
                  </a:cubicBezTo>
                  <a:cubicBezTo>
                    <a:pt x="4682" y="12245"/>
                    <a:pt x="5612" y="11978"/>
                    <a:pt x="6495" y="11429"/>
                  </a:cubicBezTo>
                  <a:cubicBezTo>
                    <a:pt x="8128" y="10400"/>
                    <a:pt x="11110" y="6708"/>
                    <a:pt x="10187" y="994"/>
                  </a:cubicBezTo>
                  <a:lnTo>
                    <a:pt x="10045" y="142"/>
                  </a:lnTo>
                  <a:lnTo>
                    <a:pt x="91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8"/>
            <p:cNvSpPr/>
            <p:nvPr/>
          </p:nvSpPr>
          <p:spPr>
            <a:xfrm>
              <a:off x="2526110" y="2911840"/>
              <a:ext cx="81919" cy="78051"/>
            </a:xfrm>
            <a:custGeom>
              <a:avLst/>
              <a:gdLst/>
              <a:ahLst/>
              <a:cxnLst/>
              <a:rect l="l" t="t" r="r" b="b"/>
              <a:pathLst>
                <a:path w="3727" h="3551" extrusionOk="0">
                  <a:moveTo>
                    <a:pt x="0" y="1"/>
                  </a:moveTo>
                  <a:lnTo>
                    <a:pt x="0" y="1"/>
                  </a:lnTo>
                  <a:cubicBezTo>
                    <a:pt x="1171" y="1882"/>
                    <a:pt x="1029" y="3550"/>
                    <a:pt x="1029" y="3550"/>
                  </a:cubicBezTo>
                  <a:cubicBezTo>
                    <a:pt x="1562" y="3302"/>
                    <a:pt x="2201" y="2805"/>
                    <a:pt x="2130" y="2450"/>
                  </a:cubicBezTo>
                  <a:lnTo>
                    <a:pt x="2130" y="2450"/>
                  </a:lnTo>
                  <a:cubicBezTo>
                    <a:pt x="2290" y="2707"/>
                    <a:pt x="3296" y="3139"/>
                    <a:pt x="3642" y="3139"/>
                  </a:cubicBezTo>
                  <a:cubicBezTo>
                    <a:pt x="3678" y="3139"/>
                    <a:pt x="3707" y="3134"/>
                    <a:pt x="3727" y="3124"/>
                  </a:cubicBezTo>
                  <a:lnTo>
                    <a:pt x="1775" y="1208"/>
                  </a:lnTo>
                  <a:lnTo>
                    <a:pt x="1775" y="1208"/>
                  </a:lnTo>
                  <a:cubicBezTo>
                    <a:pt x="1920" y="1581"/>
                    <a:pt x="1822" y="1821"/>
                    <a:pt x="1638" y="1821"/>
                  </a:cubicBezTo>
                  <a:cubicBezTo>
                    <a:pt x="1508" y="1821"/>
                    <a:pt x="1333" y="1700"/>
                    <a:pt x="1171" y="1421"/>
                  </a:cubicBezTo>
                  <a:cubicBezTo>
                    <a:pt x="745" y="782"/>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8"/>
            <p:cNvSpPr/>
            <p:nvPr/>
          </p:nvSpPr>
          <p:spPr>
            <a:xfrm>
              <a:off x="2687597" y="2216943"/>
              <a:ext cx="145903" cy="104361"/>
            </a:xfrm>
            <a:custGeom>
              <a:avLst/>
              <a:gdLst/>
              <a:ahLst/>
              <a:cxnLst/>
              <a:rect l="l" t="t" r="r" b="b"/>
              <a:pathLst>
                <a:path w="6638" h="4748" extrusionOk="0">
                  <a:moveTo>
                    <a:pt x="5551" y="0"/>
                  </a:moveTo>
                  <a:cubicBezTo>
                    <a:pt x="4791" y="0"/>
                    <a:pt x="4241" y="697"/>
                    <a:pt x="3691" y="1447"/>
                  </a:cubicBezTo>
                  <a:cubicBezTo>
                    <a:pt x="2165" y="3612"/>
                    <a:pt x="0" y="4748"/>
                    <a:pt x="0" y="4748"/>
                  </a:cubicBezTo>
                  <a:cubicBezTo>
                    <a:pt x="3514" y="4499"/>
                    <a:pt x="5998" y="3364"/>
                    <a:pt x="6637" y="418"/>
                  </a:cubicBezTo>
                  <a:cubicBezTo>
                    <a:pt x="6228" y="123"/>
                    <a:pt x="5871" y="0"/>
                    <a:pt x="5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8"/>
            <p:cNvSpPr/>
            <p:nvPr/>
          </p:nvSpPr>
          <p:spPr>
            <a:xfrm>
              <a:off x="2640010" y="2190984"/>
              <a:ext cx="57324" cy="113944"/>
            </a:xfrm>
            <a:custGeom>
              <a:avLst/>
              <a:gdLst/>
              <a:ahLst/>
              <a:cxnLst/>
              <a:rect l="l" t="t" r="r" b="b"/>
              <a:pathLst>
                <a:path w="2608" h="5184" extrusionOk="0">
                  <a:moveTo>
                    <a:pt x="612" y="0"/>
                  </a:moveTo>
                  <a:cubicBezTo>
                    <a:pt x="298" y="0"/>
                    <a:pt x="127" y="158"/>
                    <a:pt x="319" y="463"/>
                  </a:cubicBezTo>
                  <a:cubicBezTo>
                    <a:pt x="1739" y="2663"/>
                    <a:pt x="0" y="5183"/>
                    <a:pt x="0" y="5183"/>
                  </a:cubicBezTo>
                  <a:cubicBezTo>
                    <a:pt x="923" y="4651"/>
                    <a:pt x="2236" y="3622"/>
                    <a:pt x="2414" y="2273"/>
                  </a:cubicBezTo>
                  <a:cubicBezTo>
                    <a:pt x="2607" y="724"/>
                    <a:pt x="1283" y="0"/>
                    <a:pt x="6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8"/>
            <p:cNvSpPr/>
            <p:nvPr/>
          </p:nvSpPr>
          <p:spPr>
            <a:xfrm>
              <a:off x="2702411" y="2150893"/>
              <a:ext cx="60511" cy="57302"/>
            </a:xfrm>
            <a:custGeom>
              <a:avLst/>
              <a:gdLst/>
              <a:ahLst/>
              <a:cxnLst/>
              <a:rect l="l" t="t" r="r" b="b"/>
              <a:pathLst>
                <a:path w="2753" h="2607" extrusionOk="0">
                  <a:moveTo>
                    <a:pt x="1445" y="0"/>
                  </a:moveTo>
                  <a:cubicBezTo>
                    <a:pt x="815" y="0"/>
                    <a:pt x="155" y="444"/>
                    <a:pt x="0" y="1577"/>
                  </a:cubicBezTo>
                  <a:cubicBezTo>
                    <a:pt x="109" y="1252"/>
                    <a:pt x="467" y="1102"/>
                    <a:pt x="873" y="1102"/>
                  </a:cubicBezTo>
                  <a:cubicBezTo>
                    <a:pt x="1663" y="1102"/>
                    <a:pt x="2636" y="1668"/>
                    <a:pt x="2307" y="2606"/>
                  </a:cubicBezTo>
                  <a:lnTo>
                    <a:pt x="2662" y="1932"/>
                  </a:lnTo>
                  <a:lnTo>
                    <a:pt x="2698" y="1222"/>
                  </a:lnTo>
                  <a:cubicBezTo>
                    <a:pt x="2753" y="507"/>
                    <a:pt x="2117"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8"/>
            <p:cNvSpPr/>
            <p:nvPr/>
          </p:nvSpPr>
          <p:spPr>
            <a:xfrm>
              <a:off x="2744547" y="2079875"/>
              <a:ext cx="66314" cy="157948"/>
            </a:xfrm>
            <a:custGeom>
              <a:avLst/>
              <a:gdLst/>
              <a:ahLst/>
              <a:cxnLst/>
              <a:rect l="l" t="t" r="r" b="b"/>
              <a:pathLst>
                <a:path w="3017" h="7186" extrusionOk="0">
                  <a:moveTo>
                    <a:pt x="2072" y="1"/>
                  </a:moveTo>
                  <a:cubicBezTo>
                    <a:pt x="1508" y="1"/>
                    <a:pt x="951" y="404"/>
                    <a:pt x="994" y="1330"/>
                  </a:cubicBezTo>
                  <a:cubicBezTo>
                    <a:pt x="1029" y="2856"/>
                    <a:pt x="1313" y="3140"/>
                    <a:pt x="1029" y="4134"/>
                  </a:cubicBezTo>
                  <a:cubicBezTo>
                    <a:pt x="745" y="5163"/>
                    <a:pt x="497" y="6015"/>
                    <a:pt x="497" y="6015"/>
                  </a:cubicBezTo>
                  <a:lnTo>
                    <a:pt x="213" y="6654"/>
                  </a:lnTo>
                  <a:lnTo>
                    <a:pt x="66" y="7095"/>
                  </a:lnTo>
                  <a:lnTo>
                    <a:pt x="66" y="7095"/>
                  </a:lnTo>
                  <a:cubicBezTo>
                    <a:pt x="1611" y="4901"/>
                    <a:pt x="1920" y="473"/>
                    <a:pt x="2957" y="473"/>
                  </a:cubicBezTo>
                  <a:cubicBezTo>
                    <a:pt x="2976" y="473"/>
                    <a:pt x="2997" y="475"/>
                    <a:pt x="3017" y="478"/>
                  </a:cubicBezTo>
                  <a:cubicBezTo>
                    <a:pt x="2807" y="171"/>
                    <a:pt x="2439" y="1"/>
                    <a:pt x="2072" y="1"/>
                  </a:cubicBezTo>
                  <a:close/>
                  <a:moveTo>
                    <a:pt x="66" y="7095"/>
                  </a:moveTo>
                  <a:lnTo>
                    <a:pt x="66" y="7095"/>
                  </a:lnTo>
                  <a:cubicBezTo>
                    <a:pt x="44" y="7126"/>
                    <a:pt x="22" y="7156"/>
                    <a:pt x="0" y="7186"/>
                  </a:cubicBezTo>
                  <a:lnTo>
                    <a:pt x="36" y="7186"/>
                  </a:lnTo>
                  <a:lnTo>
                    <a:pt x="66" y="709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8"/>
            <p:cNvSpPr/>
            <p:nvPr/>
          </p:nvSpPr>
          <p:spPr>
            <a:xfrm>
              <a:off x="2659506" y="2070270"/>
              <a:ext cx="66599" cy="91107"/>
            </a:xfrm>
            <a:custGeom>
              <a:avLst/>
              <a:gdLst/>
              <a:ahLst/>
              <a:cxnLst/>
              <a:rect l="l" t="t" r="r" b="b"/>
              <a:pathLst>
                <a:path w="3030" h="4145" extrusionOk="0">
                  <a:moveTo>
                    <a:pt x="1354" y="0"/>
                  </a:moveTo>
                  <a:cubicBezTo>
                    <a:pt x="772" y="0"/>
                    <a:pt x="206" y="399"/>
                    <a:pt x="0" y="1341"/>
                  </a:cubicBezTo>
                  <a:cubicBezTo>
                    <a:pt x="177" y="1070"/>
                    <a:pt x="490" y="944"/>
                    <a:pt x="821" y="944"/>
                  </a:cubicBezTo>
                  <a:cubicBezTo>
                    <a:pt x="1487" y="944"/>
                    <a:pt x="2225" y="1457"/>
                    <a:pt x="2059" y="2335"/>
                  </a:cubicBezTo>
                  <a:cubicBezTo>
                    <a:pt x="1952" y="2867"/>
                    <a:pt x="1385" y="3612"/>
                    <a:pt x="1385" y="3612"/>
                  </a:cubicBezTo>
                  <a:lnTo>
                    <a:pt x="568" y="3861"/>
                  </a:lnTo>
                  <a:lnTo>
                    <a:pt x="284" y="4145"/>
                  </a:lnTo>
                  <a:cubicBezTo>
                    <a:pt x="1243" y="4145"/>
                    <a:pt x="2840" y="3612"/>
                    <a:pt x="2946" y="1980"/>
                  </a:cubicBezTo>
                  <a:cubicBezTo>
                    <a:pt x="3029" y="795"/>
                    <a:pt x="2176" y="0"/>
                    <a:pt x="1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8"/>
            <p:cNvSpPr/>
            <p:nvPr/>
          </p:nvSpPr>
          <p:spPr>
            <a:xfrm>
              <a:off x="2607238" y="2029080"/>
              <a:ext cx="172433" cy="310951"/>
            </a:xfrm>
            <a:custGeom>
              <a:avLst/>
              <a:gdLst/>
              <a:ahLst/>
              <a:cxnLst/>
              <a:rect l="l" t="t" r="r" b="b"/>
              <a:pathLst>
                <a:path w="7845" h="14147" extrusionOk="0">
                  <a:moveTo>
                    <a:pt x="3371" y="0"/>
                  </a:moveTo>
                  <a:cubicBezTo>
                    <a:pt x="3242" y="0"/>
                    <a:pt x="3113" y="7"/>
                    <a:pt x="2982" y="20"/>
                  </a:cubicBezTo>
                  <a:cubicBezTo>
                    <a:pt x="2094" y="91"/>
                    <a:pt x="1314" y="517"/>
                    <a:pt x="746" y="1192"/>
                  </a:cubicBezTo>
                  <a:cubicBezTo>
                    <a:pt x="284" y="1795"/>
                    <a:pt x="0" y="2505"/>
                    <a:pt x="0" y="3286"/>
                  </a:cubicBezTo>
                  <a:cubicBezTo>
                    <a:pt x="0" y="3392"/>
                    <a:pt x="36" y="3499"/>
                    <a:pt x="36" y="3605"/>
                  </a:cubicBezTo>
                  <a:cubicBezTo>
                    <a:pt x="169" y="5006"/>
                    <a:pt x="1338" y="6031"/>
                    <a:pt x="2686" y="6031"/>
                  </a:cubicBezTo>
                  <a:cubicBezTo>
                    <a:pt x="2772" y="6031"/>
                    <a:pt x="2859" y="6027"/>
                    <a:pt x="2946" y="6019"/>
                  </a:cubicBezTo>
                  <a:cubicBezTo>
                    <a:pt x="4153" y="5912"/>
                    <a:pt x="5040" y="4812"/>
                    <a:pt x="4934" y="3641"/>
                  </a:cubicBezTo>
                  <a:lnTo>
                    <a:pt x="4934" y="3641"/>
                  </a:lnTo>
                  <a:lnTo>
                    <a:pt x="4472" y="3676"/>
                  </a:lnTo>
                  <a:cubicBezTo>
                    <a:pt x="4543" y="4599"/>
                    <a:pt x="3869" y="5451"/>
                    <a:pt x="2911" y="5557"/>
                  </a:cubicBezTo>
                  <a:cubicBezTo>
                    <a:pt x="2845" y="5563"/>
                    <a:pt x="2779" y="5566"/>
                    <a:pt x="2714" y="5566"/>
                  </a:cubicBezTo>
                  <a:cubicBezTo>
                    <a:pt x="1587" y="5566"/>
                    <a:pt x="598" y="4711"/>
                    <a:pt x="497" y="3570"/>
                  </a:cubicBezTo>
                  <a:cubicBezTo>
                    <a:pt x="426" y="2824"/>
                    <a:pt x="639" y="2079"/>
                    <a:pt x="1136" y="1511"/>
                  </a:cubicBezTo>
                  <a:cubicBezTo>
                    <a:pt x="1597" y="908"/>
                    <a:pt x="2272" y="553"/>
                    <a:pt x="3017" y="482"/>
                  </a:cubicBezTo>
                  <a:cubicBezTo>
                    <a:pt x="3141" y="470"/>
                    <a:pt x="3262" y="464"/>
                    <a:pt x="3380" y="464"/>
                  </a:cubicBezTo>
                  <a:cubicBezTo>
                    <a:pt x="5333" y="464"/>
                    <a:pt x="6555" y="2074"/>
                    <a:pt x="6957" y="3747"/>
                  </a:cubicBezTo>
                  <a:cubicBezTo>
                    <a:pt x="7383" y="5522"/>
                    <a:pt x="7383" y="9249"/>
                    <a:pt x="2378" y="13401"/>
                  </a:cubicBezTo>
                  <a:lnTo>
                    <a:pt x="1952" y="13082"/>
                  </a:lnTo>
                  <a:lnTo>
                    <a:pt x="1243" y="13614"/>
                  </a:lnTo>
                  <a:lnTo>
                    <a:pt x="1952" y="14147"/>
                  </a:lnTo>
                  <a:lnTo>
                    <a:pt x="2627" y="13614"/>
                  </a:lnTo>
                  <a:cubicBezTo>
                    <a:pt x="7347" y="10242"/>
                    <a:pt x="7844" y="5522"/>
                    <a:pt x="7383" y="3605"/>
                  </a:cubicBezTo>
                  <a:cubicBezTo>
                    <a:pt x="6884" y="1445"/>
                    <a:pt x="5265" y="0"/>
                    <a:pt x="3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8"/>
            <p:cNvSpPr/>
            <p:nvPr/>
          </p:nvSpPr>
          <p:spPr>
            <a:xfrm>
              <a:off x="2771846" y="2279937"/>
              <a:ext cx="106119" cy="48400"/>
            </a:xfrm>
            <a:custGeom>
              <a:avLst/>
              <a:gdLst/>
              <a:ahLst/>
              <a:cxnLst/>
              <a:rect l="l" t="t" r="r" b="b"/>
              <a:pathLst>
                <a:path w="4828" h="2202" extrusionOk="0">
                  <a:moveTo>
                    <a:pt x="144" y="1773"/>
                  </a:moveTo>
                  <a:cubicBezTo>
                    <a:pt x="53" y="1775"/>
                    <a:pt x="0" y="1775"/>
                    <a:pt x="0" y="1775"/>
                  </a:cubicBezTo>
                  <a:lnTo>
                    <a:pt x="0" y="1811"/>
                  </a:lnTo>
                  <a:cubicBezTo>
                    <a:pt x="49" y="1799"/>
                    <a:pt x="97" y="1786"/>
                    <a:pt x="144" y="1773"/>
                  </a:cubicBezTo>
                  <a:close/>
                  <a:moveTo>
                    <a:pt x="3230" y="1"/>
                  </a:moveTo>
                  <a:cubicBezTo>
                    <a:pt x="3230" y="1"/>
                    <a:pt x="2179" y="1221"/>
                    <a:pt x="144" y="1773"/>
                  </a:cubicBezTo>
                  <a:lnTo>
                    <a:pt x="144" y="1773"/>
                  </a:lnTo>
                  <a:cubicBezTo>
                    <a:pt x="460" y="1766"/>
                    <a:pt x="1231" y="1736"/>
                    <a:pt x="1810" y="1598"/>
                  </a:cubicBezTo>
                  <a:cubicBezTo>
                    <a:pt x="1919" y="1572"/>
                    <a:pt x="2015" y="1560"/>
                    <a:pt x="2099" y="1560"/>
                  </a:cubicBezTo>
                  <a:cubicBezTo>
                    <a:pt x="2590" y="1560"/>
                    <a:pt x="2640" y="1959"/>
                    <a:pt x="2094" y="2201"/>
                  </a:cubicBezTo>
                  <a:lnTo>
                    <a:pt x="4827" y="2201"/>
                  </a:lnTo>
                  <a:cubicBezTo>
                    <a:pt x="4761" y="2002"/>
                    <a:pt x="3703" y="1555"/>
                    <a:pt x="3304" y="1555"/>
                  </a:cubicBezTo>
                  <a:cubicBezTo>
                    <a:pt x="3276" y="1555"/>
                    <a:pt x="3251" y="1558"/>
                    <a:pt x="3230" y="1562"/>
                  </a:cubicBezTo>
                  <a:cubicBezTo>
                    <a:pt x="3514" y="1349"/>
                    <a:pt x="3408" y="568"/>
                    <a:pt x="3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8"/>
            <p:cNvSpPr/>
            <p:nvPr/>
          </p:nvSpPr>
          <p:spPr>
            <a:xfrm>
              <a:off x="2687597" y="2335327"/>
              <a:ext cx="145903" cy="104361"/>
            </a:xfrm>
            <a:custGeom>
              <a:avLst/>
              <a:gdLst/>
              <a:ahLst/>
              <a:cxnLst/>
              <a:rect l="l" t="t" r="r" b="b"/>
              <a:pathLst>
                <a:path w="6638" h="4748" extrusionOk="0">
                  <a:moveTo>
                    <a:pt x="0" y="1"/>
                  </a:moveTo>
                  <a:cubicBezTo>
                    <a:pt x="0" y="1"/>
                    <a:pt x="2165" y="1172"/>
                    <a:pt x="3691" y="3301"/>
                  </a:cubicBezTo>
                  <a:cubicBezTo>
                    <a:pt x="4241" y="4051"/>
                    <a:pt x="4791" y="4748"/>
                    <a:pt x="5551" y="4748"/>
                  </a:cubicBezTo>
                  <a:cubicBezTo>
                    <a:pt x="5871" y="4748"/>
                    <a:pt x="6228" y="4625"/>
                    <a:pt x="6637" y="4331"/>
                  </a:cubicBezTo>
                  <a:cubicBezTo>
                    <a:pt x="5998" y="1385"/>
                    <a:pt x="3514" y="28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8"/>
            <p:cNvSpPr/>
            <p:nvPr/>
          </p:nvSpPr>
          <p:spPr>
            <a:xfrm>
              <a:off x="2640010" y="2352493"/>
              <a:ext cx="57324" cy="113153"/>
            </a:xfrm>
            <a:custGeom>
              <a:avLst/>
              <a:gdLst/>
              <a:ahLst/>
              <a:cxnLst/>
              <a:rect l="l" t="t" r="r" b="b"/>
              <a:pathLst>
                <a:path w="2608" h="5148" extrusionOk="0">
                  <a:moveTo>
                    <a:pt x="0" y="0"/>
                  </a:moveTo>
                  <a:lnTo>
                    <a:pt x="0" y="0"/>
                  </a:lnTo>
                  <a:cubicBezTo>
                    <a:pt x="0" y="1"/>
                    <a:pt x="1739" y="2485"/>
                    <a:pt x="319" y="4686"/>
                  </a:cubicBezTo>
                  <a:cubicBezTo>
                    <a:pt x="127" y="4990"/>
                    <a:pt x="298" y="5148"/>
                    <a:pt x="612" y="5148"/>
                  </a:cubicBezTo>
                  <a:cubicBezTo>
                    <a:pt x="1283" y="5148"/>
                    <a:pt x="2607" y="4424"/>
                    <a:pt x="2414" y="2875"/>
                  </a:cubicBezTo>
                  <a:cubicBezTo>
                    <a:pt x="2236" y="1527"/>
                    <a:pt x="923" y="4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8"/>
            <p:cNvSpPr/>
            <p:nvPr/>
          </p:nvSpPr>
          <p:spPr>
            <a:xfrm>
              <a:off x="2702411" y="2448458"/>
              <a:ext cx="60533" cy="57983"/>
            </a:xfrm>
            <a:custGeom>
              <a:avLst/>
              <a:gdLst/>
              <a:ahLst/>
              <a:cxnLst/>
              <a:rect l="l" t="t" r="r" b="b"/>
              <a:pathLst>
                <a:path w="2754" h="2638" extrusionOk="0">
                  <a:moveTo>
                    <a:pt x="2307" y="0"/>
                  </a:moveTo>
                  <a:lnTo>
                    <a:pt x="2307" y="0"/>
                  </a:lnTo>
                  <a:cubicBezTo>
                    <a:pt x="2639" y="947"/>
                    <a:pt x="1645" y="1514"/>
                    <a:pt x="851" y="1514"/>
                  </a:cubicBezTo>
                  <a:cubicBezTo>
                    <a:pt x="454" y="1514"/>
                    <a:pt x="107" y="1372"/>
                    <a:pt x="0" y="1065"/>
                  </a:cubicBezTo>
                  <a:lnTo>
                    <a:pt x="0" y="1065"/>
                  </a:lnTo>
                  <a:cubicBezTo>
                    <a:pt x="154" y="2192"/>
                    <a:pt x="810" y="2637"/>
                    <a:pt x="1436" y="2637"/>
                  </a:cubicBezTo>
                  <a:cubicBezTo>
                    <a:pt x="2111" y="2637"/>
                    <a:pt x="2753" y="2121"/>
                    <a:pt x="2698" y="1384"/>
                  </a:cubicBezTo>
                  <a:lnTo>
                    <a:pt x="2662" y="674"/>
                  </a:lnTo>
                  <a:lnTo>
                    <a:pt x="2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8"/>
            <p:cNvSpPr/>
            <p:nvPr/>
          </p:nvSpPr>
          <p:spPr>
            <a:xfrm>
              <a:off x="2744547" y="2418807"/>
              <a:ext cx="66314" cy="157948"/>
            </a:xfrm>
            <a:custGeom>
              <a:avLst/>
              <a:gdLst/>
              <a:ahLst/>
              <a:cxnLst/>
              <a:rect l="l" t="t" r="r" b="b"/>
              <a:pathLst>
                <a:path w="3017" h="7186" extrusionOk="0">
                  <a:moveTo>
                    <a:pt x="0" y="0"/>
                  </a:moveTo>
                  <a:cubicBezTo>
                    <a:pt x="21" y="29"/>
                    <a:pt x="42" y="57"/>
                    <a:pt x="63" y="87"/>
                  </a:cubicBezTo>
                  <a:lnTo>
                    <a:pt x="63" y="87"/>
                  </a:lnTo>
                  <a:lnTo>
                    <a:pt x="36" y="0"/>
                  </a:lnTo>
                  <a:close/>
                  <a:moveTo>
                    <a:pt x="63" y="87"/>
                  </a:moveTo>
                  <a:lnTo>
                    <a:pt x="213" y="568"/>
                  </a:lnTo>
                  <a:lnTo>
                    <a:pt x="497" y="1207"/>
                  </a:lnTo>
                  <a:cubicBezTo>
                    <a:pt x="497" y="1207"/>
                    <a:pt x="745" y="2059"/>
                    <a:pt x="1029" y="3053"/>
                  </a:cubicBezTo>
                  <a:cubicBezTo>
                    <a:pt x="1313" y="4047"/>
                    <a:pt x="1029" y="4366"/>
                    <a:pt x="994" y="5857"/>
                  </a:cubicBezTo>
                  <a:cubicBezTo>
                    <a:pt x="951" y="6782"/>
                    <a:pt x="1508" y="7186"/>
                    <a:pt x="2072" y="7186"/>
                  </a:cubicBezTo>
                  <a:cubicBezTo>
                    <a:pt x="2439" y="7186"/>
                    <a:pt x="2807" y="7016"/>
                    <a:pt x="3017" y="6708"/>
                  </a:cubicBezTo>
                  <a:lnTo>
                    <a:pt x="3017" y="6708"/>
                  </a:lnTo>
                  <a:cubicBezTo>
                    <a:pt x="2997" y="6712"/>
                    <a:pt x="2976" y="6713"/>
                    <a:pt x="2957" y="6713"/>
                  </a:cubicBezTo>
                  <a:cubicBezTo>
                    <a:pt x="1919" y="6713"/>
                    <a:pt x="1611" y="2279"/>
                    <a:pt x="63" y="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8"/>
            <p:cNvSpPr/>
            <p:nvPr/>
          </p:nvSpPr>
          <p:spPr>
            <a:xfrm>
              <a:off x="2659506" y="2495253"/>
              <a:ext cx="66599" cy="91129"/>
            </a:xfrm>
            <a:custGeom>
              <a:avLst/>
              <a:gdLst/>
              <a:ahLst/>
              <a:cxnLst/>
              <a:rect l="l" t="t" r="r" b="b"/>
              <a:pathLst>
                <a:path w="3030" h="4146" extrusionOk="0">
                  <a:moveTo>
                    <a:pt x="284" y="1"/>
                  </a:moveTo>
                  <a:lnTo>
                    <a:pt x="568" y="320"/>
                  </a:lnTo>
                  <a:lnTo>
                    <a:pt x="1385" y="533"/>
                  </a:lnTo>
                  <a:cubicBezTo>
                    <a:pt x="1385" y="533"/>
                    <a:pt x="1952" y="1278"/>
                    <a:pt x="2059" y="1811"/>
                  </a:cubicBezTo>
                  <a:cubicBezTo>
                    <a:pt x="2225" y="2689"/>
                    <a:pt x="1487" y="3202"/>
                    <a:pt x="821" y="3202"/>
                  </a:cubicBezTo>
                  <a:cubicBezTo>
                    <a:pt x="490" y="3202"/>
                    <a:pt x="177" y="3075"/>
                    <a:pt x="0" y="2805"/>
                  </a:cubicBezTo>
                  <a:lnTo>
                    <a:pt x="0" y="2805"/>
                  </a:lnTo>
                  <a:cubicBezTo>
                    <a:pt x="206" y="3746"/>
                    <a:pt x="772" y="4145"/>
                    <a:pt x="1354" y="4145"/>
                  </a:cubicBezTo>
                  <a:cubicBezTo>
                    <a:pt x="2176" y="4145"/>
                    <a:pt x="3029" y="3350"/>
                    <a:pt x="2946" y="2166"/>
                  </a:cubicBezTo>
                  <a:cubicBezTo>
                    <a:pt x="2840" y="533"/>
                    <a:pt x="1243"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8"/>
            <p:cNvSpPr/>
            <p:nvPr/>
          </p:nvSpPr>
          <p:spPr>
            <a:xfrm>
              <a:off x="2607238" y="2316600"/>
              <a:ext cx="172433" cy="310973"/>
            </a:xfrm>
            <a:custGeom>
              <a:avLst/>
              <a:gdLst/>
              <a:ahLst/>
              <a:cxnLst/>
              <a:rect l="l" t="t" r="r" b="b"/>
              <a:pathLst>
                <a:path w="7845" h="14148" extrusionOk="0">
                  <a:moveTo>
                    <a:pt x="1952" y="1"/>
                  </a:moveTo>
                  <a:lnTo>
                    <a:pt x="1243" y="533"/>
                  </a:lnTo>
                  <a:lnTo>
                    <a:pt x="1952" y="1066"/>
                  </a:lnTo>
                  <a:lnTo>
                    <a:pt x="2378" y="746"/>
                  </a:lnTo>
                  <a:cubicBezTo>
                    <a:pt x="7383" y="4899"/>
                    <a:pt x="7383" y="8626"/>
                    <a:pt x="6957" y="10436"/>
                  </a:cubicBezTo>
                  <a:cubicBezTo>
                    <a:pt x="6555" y="12075"/>
                    <a:pt x="5333" y="13684"/>
                    <a:pt x="3380" y="13684"/>
                  </a:cubicBezTo>
                  <a:cubicBezTo>
                    <a:pt x="3262" y="13684"/>
                    <a:pt x="3141" y="13678"/>
                    <a:pt x="3017" y="13666"/>
                  </a:cubicBezTo>
                  <a:cubicBezTo>
                    <a:pt x="2272" y="13595"/>
                    <a:pt x="1597" y="13240"/>
                    <a:pt x="1136" y="12636"/>
                  </a:cubicBezTo>
                  <a:cubicBezTo>
                    <a:pt x="639" y="12068"/>
                    <a:pt x="426" y="11323"/>
                    <a:pt x="497" y="10578"/>
                  </a:cubicBezTo>
                  <a:cubicBezTo>
                    <a:pt x="598" y="9437"/>
                    <a:pt x="1587" y="8581"/>
                    <a:pt x="2714" y="8581"/>
                  </a:cubicBezTo>
                  <a:cubicBezTo>
                    <a:pt x="2779" y="8581"/>
                    <a:pt x="2845" y="8584"/>
                    <a:pt x="2911" y="8590"/>
                  </a:cubicBezTo>
                  <a:cubicBezTo>
                    <a:pt x="3869" y="8697"/>
                    <a:pt x="4543" y="9548"/>
                    <a:pt x="4472" y="10471"/>
                  </a:cubicBezTo>
                  <a:lnTo>
                    <a:pt x="4934" y="10542"/>
                  </a:lnTo>
                  <a:cubicBezTo>
                    <a:pt x="5040" y="9335"/>
                    <a:pt x="4153" y="8271"/>
                    <a:pt x="2946" y="8129"/>
                  </a:cubicBezTo>
                  <a:cubicBezTo>
                    <a:pt x="2861" y="8120"/>
                    <a:pt x="2777" y="8116"/>
                    <a:pt x="2693" y="8116"/>
                  </a:cubicBezTo>
                  <a:cubicBezTo>
                    <a:pt x="1342" y="8116"/>
                    <a:pt x="170" y="9172"/>
                    <a:pt x="36" y="10542"/>
                  </a:cubicBezTo>
                  <a:cubicBezTo>
                    <a:pt x="36" y="10649"/>
                    <a:pt x="0" y="10755"/>
                    <a:pt x="0" y="10862"/>
                  </a:cubicBezTo>
                  <a:cubicBezTo>
                    <a:pt x="0" y="11607"/>
                    <a:pt x="284" y="12352"/>
                    <a:pt x="746" y="12956"/>
                  </a:cubicBezTo>
                  <a:cubicBezTo>
                    <a:pt x="1314" y="13630"/>
                    <a:pt x="2094" y="14056"/>
                    <a:pt x="2982" y="14127"/>
                  </a:cubicBezTo>
                  <a:cubicBezTo>
                    <a:pt x="3113" y="14140"/>
                    <a:pt x="3242" y="14147"/>
                    <a:pt x="3371" y="14147"/>
                  </a:cubicBezTo>
                  <a:cubicBezTo>
                    <a:pt x="5265" y="14147"/>
                    <a:pt x="6884" y="12703"/>
                    <a:pt x="7383" y="10542"/>
                  </a:cubicBezTo>
                  <a:cubicBezTo>
                    <a:pt x="7844" y="8626"/>
                    <a:pt x="7347" y="3905"/>
                    <a:pt x="2627" y="533"/>
                  </a:cubicBezTo>
                  <a:lnTo>
                    <a:pt x="1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8"/>
            <p:cNvSpPr/>
            <p:nvPr/>
          </p:nvSpPr>
          <p:spPr>
            <a:xfrm>
              <a:off x="2771846" y="2328315"/>
              <a:ext cx="106119" cy="48378"/>
            </a:xfrm>
            <a:custGeom>
              <a:avLst/>
              <a:gdLst/>
              <a:ahLst/>
              <a:cxnLst/>
              <a:rect l="l" t="t" r="r" b="b"/>
              <a:pathLst>
                <a:path w="4828" h="2201" extrusionOk="0">
                  <a:moveTo>
                    <a:pt x="2094" y="0"/>
                  </a:moveTo>
                  <a:cubicBezTo>
                    <a:pt x="2635" y="271"/>
                    <a:pt x="2591" y="643"/>
                    <a:pt x="2112" y="643"/>
                  </a:cubicBezTo>
                  <a:cubicBezTo>
                    <a:pt x="2026" y="643"/>
                    <a:pt x="1925" y="631"/>
                    <a:pt x="1810" y="604"/>
                  </a:cubicBezTo>
                  <a:cubicBezTo>
                    <a:pt x="1065" y="462"/>
                    <a:pt x="0" y="426"/>
                    <a:pt x="0" y="426"/>
                  </a:cubicBezTo>
                  <a:lnTo>
                    <a:pt x="0" y="426"/>
                  </a:lnTo>
                  <a:cubicBezTo>
                    <a:pt x="2130" y="923"/>
                    <a:pt x="3230" y="2201"/>
                    <a:pt x="3230" y="2201"/>
                  </a:cubicBezTo>
                  <a:cubicBezTo>
                    <a:pt x="3408" y="1668"/>
                    <a:pt x="3514" y="852"/>
                    <a:pt x="3230" y="639"/>
                  </a:cubicBezTo>
                  <a:lnTo>
                    <a:pt x="3230" y="639"/>
                  </a:lnTo>
                  <a:cubicBezTo>
                    <a:pt x="3259" y="649"/>
                    <a:pt x="3294" y="653"/>
                    <a:pt x="3336" y="653"/>
                  </a:cubicBezTo>
                  <a:cubicBezTo>
                    <a:pt x="3756" y="653"/>
                    <a:pt x="4763" y="194"/>
                    <a:pt x="48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8"/>
            <p:cNvSpPr/>
            <p:nvPr/>
          </p:nvSpPr>
          <p:spPr>
            <a:xfrm>
              <a:off x="2466808" y="1635550"/>
              <a:ext cx="73347" cy="170081"/>
            </a:xfrm>
            <a:custGeom>
              <a:avLst/>
              <a:gdLst/>
              <a:ahLst/>
              <a:cxnLst/>
              <a:rect l="l" t="t" r="r" b="b"/>
              <a:pathLst>
                <a:path w="3337" h="7738" extrusionOk="0">
                  <a:moveTo>
                    <a:pt x="1669" y="0"/>
                  </a:moveTo>
                  <a:lnTo>
                    <a:pt x="1669" y="0"/>
                  </a:lnTo>
                  <a:cubicBezTo>
                    <a:pt x="1" y="284"/>
                    <a:pt x="143" y="1491"/>
                    <a:pt x="356" y="2804"/>
                  </a:cubicBezTo>
                  <a:cubicBezTo>
                    <a:pt x="781" y="5395"/>
                    <a:pt x="36" y="7738"/>
                    <a:pt x="36" y="7738"/>
                  </a:cubicBezTo>
                  <a:cubicBezTo>
                    <a:pt x="2379" y="5076"/>
                    <a:pt x="3337" y="2520"/>
                    <a:pt x="1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8"/>
            <p:cNvSpPr/>
            <p:nvPr/>
          </p:nvSpPr>
          <p:spPr>
            <a:xfrm>
              <a:off x="2338269" y="1727074"/>
              <a:ext cx="95020" cy="100405"/>
            </a:xfrm>
            <a:custGeom>
              <a:avLst/>
              <a:gdLst/>
              <a:ahLst/>
              <a:cxnLst/>
              <a:rect l="l" t="t" r="r" b="b"/>
              <a:pathLst>
                <a:path w="4323" h="4568" extrusionOk="0">
                  <a:moveTo>
                    <a:pt x="1928" y="1"/>
                  </a:moveTo>
                  <a:cubicBezTo>
                    <a:pt x="856" y="1"/>
                    <a:pt x="1" y="852"/>
                    <a:pt x="738" y="1018"/>
                  </a:cubicBezTo>
                  <a:cubicBezTo>
                    <a:pt x="3293" y="1586"/>
                    <a:pt x="3861" y="4568"/>
                    <a:pt x="3861" y="4568"/>
                  </a:cubicBezTo>
                  <a:cubicBezTo>
                    <a:pt x="4145" y="3538"/>
                    <a:pt x="4322" y="1906"/>
                    <a:pt x="3506" y="805"/>
                  </a:cubicBezTo>
                  <a:cubicBezTo>
                    <a:pt x="3037" y="208"/>
                    <a:pt x="2456" y="1"/>
                    <a:pt x="1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8"/>
            <p:cNvSpPr/>
            <p:nvPr/>
          </p:nvSpPr>
          <p:spPr>
            <a:xfrm>
              <a:off x="2359040" y="1643572"/>
              <a:ext cx="75018" cy="55961"/>
            </a:xfrm>
            <a:custGeom>
              <a:avLst/>
              <a:gdLst/>
              <a:ahLst/>
              <a:cxnLst/>
              <a:rect l="l" t="t" r="r" b="b"/>
              <a:pathLst>
                <a:path w="3413" h="2546" extrusionOk="0">
                  <a:moveTo>
                    <a:pt x="1902" y="0"/>
                  </a:moveTo>
                  <a:cubicBezTo>
                    <a:pt x="966" y="0"/>
                    <a:pt x="1" y="1102"/>
                    <a:pt x="1070" y="2546"/>
                  </a:cubicBezTo>
                  <a:cubicBezTo>
                    <a:pt x="749" y="1903"/>
                    <a:pt x="1720" y="1053"/>
                    <a:pt x="2542" y="1053"/>
                  </a:cubicBezTo>
                  <a:cubicBezTo>
                    <a:pt x="2900" y="1053"/>
                    <a:pt x="3230" y="1214"/>
                    <a:pt x="3413" y="1623"/>
                  </a:cubicBezTo>
                  <a:lnTo>
                    <a:pt x="3200" y="878"/>
                  </a:lnTo>
                  <a:lnTo>
                    <a:pt x="2739" y="381"/>
                  </a:lnTo>
                  <a:cubicBezTo>
                    <a:pt x="2511" y="118"/>
                    <a:pt x="2208" y="0"/>
                    <a:pt x="1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8"/>
            <p:cNvSpPr/>
            <p:nvPr/>
          </p:nvSpPr>
          <p:spPr>
            <a:xfrm>
              <a:off x="2351435" y="1554795"/>
              <a:ext cx="98229" cy="151772"/>
            </a:xfrm>
            <a:custGeom>
              <a:avLst/>
              <a:gdLst/>
              <a:ahLst/>
              <a:cxnLst/>
              <a:rect l="l" t="t" r="r" b="b"/>
              <a:pathLst>
                <a:path w="4469" h="6905" extrusionOk="0">
                  <a:moveTo>
                    <a:pt x="1682" y="1"/>
                  </a:moveTo>
                  <a:cubicBezTo>
                    <a:pt x="794" y="1"/>
                    <a:pt x="1" y="1085"/>
                    <a:pt x="1026" y="2077"/>
                  </a:cubicBezTo>
                  <a:cubicBezTo>
                    <a:pt x="2126" y="3107"/>
                    <a:pt x="2517" y="3142"/>
                    <a:pt x="3049" y="4029"/>
                  </a:cubicBezTo>
                  <a:cubicBezTo>
                    <a:pt x="3546" y="4917"/>
                    <a:pt x="3972" y="5698"/>
                    <a:pt x="3972" y="5698"/>
                  </a:cubicBezTo>
                  <a:lnTo>
                    <a:pt x="4256" y="6372"/>
                  </a:lnTo>
                  <a:lnTo>
                    <a:pt x="4469" y="6904"/>
                  </a:lnTo>
                  <a:cubicBezTo>
                    <a:pt x="4078" y="4171"/>
                    <a:pt x="919" y="693"/>
                    <a:pt x="1878" y="19"/>
                  </a:cubicBezTo>
                  <a:cubicBezTo>
                    <a:pt x="1812" y="7"/>
                    <a:pt x="1747" y="1"/>
                    <a:pt x="1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8"/>
            <p:cNvSpPr/>
            <p:nvPr/>
          </p:nvSpPr>
          <p:spPr>
            <a:xfrm>
              <a:off x="2272812" y="1618054"/>
              <a:ext cx="98053" cy="90074"/>
            </a:xfrm>
            <a:custGeom>
              <a:avLst/>
              <a:gdLst/>
              <a:ahLst/>
              <a:cxnLst/>
              <a:rect l="l" t="t" r="r" b="b"/>
              <a:pathLst>
                <a:path w="4461" h="4098" extrusionOk="0">
                  <a:moveTo>
                    <a:pt x="1947" y="0"/>
                  </a:moveTo>
                  <a:cubicBezTo>
                    <a:pt x="876" y="0"/>
                    <a:pt x="0" y="996"/>
                    <a:pt x="876" y="2358"/>
                  </a:cubicBezTo>
                  <a:cubicBezTo>
                    <a:pt x="709" y="1690"/>
                    <a:pt x="1393" y="1070"/>
                    <a:pt x="2085" y="1070"/>
                  </a:cubicBezTo>
                  <a:cubicBezTo>
                    <a:pt x="2422" y="1070"/>
                    <a:pt x="2762" y="1217"/>
                    <a:pt x="3006" y="1577"/>
                  </a:cubicBezTo>
                  <a:cubicBezTo>
                    <a:pt x="3325" y="2039"/>
                    <a:pt x="3432" y="2926"/>
                    <a:pt x="3432" y="2926"/>
                  </a:cubicBezTo>
                  <a:lnTo>
                    <a:pt x="3041" y="3671"/>
                  </a:lnTo>
                  <a:lnTo>
                    <a:pt x="3041" y="4097"/>
                  </a:lnTo>
                  <a:cubicBezTo>
                    <a:pt x="3716" y="3423"/>
                    <a:pt x="4461" y="1932"/>
                    <a:pt x="3396" y="690"/>
                  </a:cubicBezTo>
                  <a:cubicBezTo>
                    <a:pt x="2972" y="210"/>
                    <a:pt x="2439" y="0"/>
                    <a:pt x="1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8"/>
            <p:cNvSpPr/>
            <p:nvPr/>
          </p:nvSpPr>
          <p:spPr>
            <a:xfrm>
              <a:off x="2233556" y="1579720"/>
              <a:ext cx="244198" cy="268837"/>
            </a:xfrm>
            <a:custGeom>
              <a:avLst/>
              <a:gdLst/>
              <a:ahLst/>
              <a:cxnLst/>
              <a:rect l="l" t="t" r="r" b="b"/>
              <a:pathLst>
                <a:path w="11110" h="12231" extrusionOk="0">
                  <a:moveTo>
                    <a:pt x="3792" y="0"/>
                  </a:moveTo>
                  <a:cubicBezTo>
                    <a:pt x="2631" y="0"/>
                    <a:pt x="1563" y="461"/>
                    <a:pt x="817" y="1369"/>
                  </a:cubicBezTo>
                  <a:cubicBezTo>
                    <a:pt x="249" y="2044"/>
                    <a:pt x="0" y="2895"/>
                    <a:pt x="71" y="3783"/>
                  </a:cubicBezTo>
                  <a:cubicBezTo>
                    <a:pt x="142" y="4564"/>
                    <a:pt x="497" y="5238"/>
                    <a:pt x="1030" y="5770"/>
                  </a:cubicBezTo>
                  <a:cubicBezTo>
                    <a:pt x="1101" y="5841"/>
                    <a:pt x="1172" y="5948"/>
                    <a:pt x="1243" y="6019"/>
                  </a:cubicBezTo>
                  <a:cubicBezTo>
                    <a:pt x="1748" y="6417"/>
                    <a:pt x="2345" y="6610"/>
                    <a:pt x="2936" y="6610"/>
                  </a:cubicBezTo>
                  <a:cubicBezTo>
                    <a:pt x="3714" y="6610"/>
                    <a:pt x="4480" y="6274"/>
                    <a:pt x="5005" y="5628"/>
                  </a:cubicBezTo>
                  <a:cubicBezTo>
                    <a:pt x="5786" y="4706"/>
                    <a:pt x="5644" y="3321"/>
                    <a:pt x="4721" y="2540"/>
                  </a:cubicBezTo>
                  <a:lnTo>
                    <a:pt x="4437" y="2931"/>
                  </a:lnTo>
                  <a:cubicBezTo>
                    <a:pt x="5147" y="3534"/>
                    <a:pt x="5253" y="4599"/>
                    <a:pt x="4650" y="5344"/>
                  </a:cubicBezTo>
                  <a:cubicBezTo>
                    <a:pt x="4231" y="5883"/>
                    <a:pt x="3598" y="6153"/>
                    <a:pt x="2960" y="6153"/>
                  </a:cubicBezTo>
                  <a:cubicBezTo>
                    <a:pt x="2465" y="6153"/>
                    <a:pt x="1966" y="5990"/>
                    <a:pt x="1562" y="5664"/>
                  </a:cubicBezTo>
                  <a:cubicBezTo>
                    <a:pt x="959" y="5167"/>
                    <a:pt x="604" y="4493"/>
                    <a:pt x="533" y="3747"/>
                  </a:cubicBezTo>
                  <a:cubicBezTo>
                    <a:pt x="462" y="3002"/>
                    <a:pt x="675" y="2257"/>
                    <a:pt x="1172" y="1653"/>
                  </a:cubicBezTo>
                  <a:cubicBezTo>
                    <a:pt x="1879" y="797"/>
                    <a:pt x="2810" y="449"/>
                    <a:pt x="3761" y="449"/>
                  </a:cubicBezTo>
                  <a:cubicBezTo>
                    <a:pt x="4624" y="449"/>
                    <a:pt x="5504" y="736"/>
                    <a:pt x="6247" y="1192"/>
                  </a:cubicBezTo>
                  <a:cubicBezTo>
                    <a:pt x="7809" y="2150"/>
                    <a:pt x="10435" y="4812"/>
                    <a:pt x="9832" y="11272"/>
                  </a:cubicBezTo>
                  <a:lnTo>
                    <a:pt x="9299" y="11343"/>
                  </a:lnTo>
                  <a:lnTo>
                    <a:pt x="9193" y="12230"/>
                  </a:lnTo>
                  <a:lnTo>
                    <a:pt x="10045" y="12088"/>
                  </a:lnTo>
                  <a:lnTo>
                    <a:pt x="10187" y="11236"/>
                  </a:lnTo>
                  <a:cubicBezTo>
                    <a:pt x="11110" y="5522"/>
                    <a:pt x="8128" y="1831"/>
                    <a:pt x="6495" y="801"/>
                  </a:cubicBezTo>
                  <a:cubicBezTo>
                    <a:pt x="5607" y="265"/>
                    <a:pt x="4673" y="0"/>
                    <a:pt x="37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8"/>
            <p:cNvSpPr/>
            <p:nvPr/>
          </p:nvSpPr>
          <p:spPr>
            <a:xfrm>
              <a:off x="2526110" y="1667531"/>
              <a:ext cx="81919" cy="77260"/>
            </a:xfrm>
            <a:custGeom>
              <a:avLst/>
              <a:gdLst/>
              <a:ahLst/>
              <a:cxnLst/>
              <a:rect l="l" t="t" r="r" b="b"/>
              <a:pathLst>
                <a:path w="3727" h="3515" extrusionOk="0">
                  <a:moveTo>
                    <a:pt x="1029" y="1"/>
                  </a:moveTo>
                  <a:cubicBezTo>
                    <a:pt x="1029" y="1"/>
                    <a:pt x="1171" y="1633"/>
                    <a:pt x="0" y="3514"/>
                  </a:cubicBezTo>
                  <a:cubicBezTo>
                    <a:pt x="0" y="3514"/>
                    <a:pt x="745" y="2734"/>
                    <a:pt x="1171" y="2095"/>
                  </a:cubicBezTo>
                  <a:cubicBezTo>
                    <a:pt x="1333" y="1830"/>
                    <a:pt x="1507" y="1712"/>
                    <a:pt x="1638" y="1712"/>
                  </a:cubicBezTo>
                  <a:cubicBezTo>
                    <a:pt x="1822" y="1712"/>
                    <a:pt x="1920" y="1948"/>
                    <a:pt x="1775" y="2343"/>
                  </a:cubicBezTo>
                  <a:lnTo>
                    <a:pt x="3727" y="391"/>
                  </a:lnTo>
                  <a:cubicBezTo>
                    <a:pt x="3707" y="381"/>
                    <a:pt x="3678" y="376"/>
                    <a:pt x="3642" y="376"/>
                  </a:cubicBezTo>
                  <a:cubicBezTo>
                    <a:pt x="3296" y="376"/>
                    <a:pt x="2290" y="812"/>
                    <a:pt x="2130" y="1101"/>
                  </a:cubicBezTo>
                  <a:cubicBezTo>
                    <a:pt x="2201" y="711"/>
                    <a:pt x="1562" y="214"/>
                    <a:pt x="1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8"/>
            <p:cNvSpPr/>
            <p:nvPr/>
          </p:nvSpPr>
          <p:spPr>
            <a:xfrm>
              <a:off x="2477732" y="1761979"/>
              <a:ext cx="170873" cy="54576"/>
            </a:xfrm>
            <a:custGeom>
              <a:avLst/>
              <a:gdLst/>
              <a:ahLst/>
              <a:cxnLst/>
              <a:rect l="l" t="t" r="r" b="b"/>
              <a:pathLst>
                <a:path w="7774" h="2483" extrusionOk="0">
                  <a:moveTo>
                    <a:pt x="5168" y="0"/>
                  </a:moveTo>
                  <a:cubicBezTo>
                    <a:pt x="3487" y="0"/>
                    <a:pt x="1774" y="942"/>
                    <a:pt x="1" y="2483"/>
                  </a:cubicBezTo>
                  <a:lnTo>
                    <a:pt x="36" y="2483"/>
                  </a:lnTo>
                  <a:cubicBezTo>
                    <a:pt x="36" y="2483"/>
                    <a:pt x="1453" y="2032"/>
                    <a:pt x="3302" y="2032"/>
                  </a:cubicBezTo>
                  <a:cubicBezTo>
                    <a:pt x="3830" y="2032"/>
                    <a:pt x="4394" y="2069"/>
                    <a:pt x="4970" y="2163"/>
                  </a:cubicBezTo>
                  <a:cubicBezTo>
                    <a:pt x="5364" y="2229"/>
                    <a:pt x="5755" y="2288"/>
                    <a:pt x="6116" y="2288"/>
                  </a:cubicBezTo>
                  <a:cubicBezTo>
                    <a:pt x="6923" y="2288"/>
                    <a:pt x="7577" y="1992"/>
                    <a:pt x="7773" y="815"/>
                  </a:cubicBezTo>
                  <a:cubicBezTo>
                    <a:pt x="6911" y="256"/>
                    <a:pt x="6044" y="0"/>
                    <a:pt x="5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8"/>
            <p:cNvSpPr/>
            <p:nvPr/>
          </p:nvSpPr>
          <p:spPr>
            <a:xfrm>
              <a:off x="2456675" y="1855789"/>
              <a:ext cx="115659" cy="79678"/>
            </a:xfrm>
            <a:custGeom>
              <a:avLst/>
              <a:gdLst/>
              <a:ahLst/>
              <a:cxnLst/>
              <a:rect l="l" t="t" r="r" b="b"/>
              <a:pathLst>
                <a:path w="5262" h="3625" extrusionOk="0">
                  <a:moveTo>
                    <a:pt x="1672" y="0"/>
                  </a:moveTo>
                  <a:cubicBezTo>
                    <a:pt x="1053" y="0"/>
                    <a:pt x="456" y="108"/>
                    <a:pt x="0" y="238"/>
                  </a:cubicBezTo>
                  <a:cubicBezTo>
                    <a:pt x="0" y="238"/>
                    <a:pt x="2982" y="806"/>
                    <a:pt x="3549" y="3361"/>
                  </a:cubicBezTo>
                  <a:cubicBezTo>
                    <a:pt x="3592" y="3545"/>
                    <a:pt x="3680" y="3625"/>
                    <a:pt x="3787" y="3625"/>
                  </a:cubicBezTo>
                  <a:cubicBezTo>
                    <a:pt x="4303" y="3625"/>
                    <a:pt x="5261" y="1768"/>
                    <a:pt x="3762" y="593"/>
                  </a:cubicBezTo>
                  <a:cubicBezTo>
                    <a:pt x="3166" y="151"/>
                    <a:pt x="2404"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8"/>
            <p:cNvSpPr/>
            <p:nvPr/>
          </p:nvSpPr>
          <p:spPr>
            <a:xfrm>
              <a:off x="2584621" y="1849305"/>
              <a:ext cx="65500" cy="62621"/>
            </a:xfrm>
            <a:custGeom>
              <a:avLst/>
              <a:gdLst/>
              <a:ahLst/>
              <a:cxnLst/>
              <a:rect l="l" t="t" r="r" b="b"/>
              <a:pathLst>
                <a:path w="2980" h="2849" extrusionOk="0">
                  <a:moveTo>
                    <a:pt x="923" y="1"/>
                  </a:moveTo>
                  <a:cubicBezTo>
                    <a:pt x="2145" y="580"/>
                    <a:pt x="1123" y="2442"/>
                    <a:pt x="260" y="2442"/>
                  </a:cubicBezTo>
                  <a:cubicBezTo>
                    <a:pt x="171" y="2442"/>
                    <a:pt x="83" y="2422"/>
                    <a:pt x="0" y="2379"/>
                  </a:cubicBezTo>
                  <a:lnTo>
                    <a:pt x="0" y="2379"/>
                  </a:lnTo>
                  <a:cubicBezTo>
                    <a:pt x="451" y="2713"/>
                    <a:pt x="869" y="2848"/>
                    <a:pt x="1230" y="2848"/>
                  </a:cubicBezTo>
                  <a:cubicBezTo>
                    <a:pt x="2403" y="2848"/>
                    <a:pt x="2979" y="1416"/>
                    <a:pt x="2165" y="710"/>
                  </a:cubicBezTo>
                  <a:lnTo>
                    <a:pt x="1668" y="249"/>
                  </a:lnTo>
                  <a:lnTo>
                    <a:pt x="9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8"/>
            <p:cNvSpPr/>
            <p:nvPr/>
          </p:nvSpPr>
          <p:spPr>
            <a:xfrm>
              <a:off x="2577587" y="1834491"/>
              <a:ext cx="153289" cy="86140"/>
            </a:xfrm>
            <a:custGeom>
              <a:avLst/>
              <a:gdLst/>
              <a:ahLst/>
              <a:cxnLst/>
              <a:rect l="l" t="t" r="r" b="b"/>
              <a:pathLst>
                <a:path w="6974" h="3919" extrusionOk="0">
                  <a:moveTo>
                    <a:pt x="1" y="0"/>
                  </a:moveTo>
                  <a:lnTo>
                    <a:pt x="533" y="213"/>
                  </a:lnTo>
                  <a:lnTo>
                    <a:pt x="1172" y="462"/>
                  </a:lnTo>
                  <a:cubicBezTo>
                    <a:pt x="1172" y="462"/>
                    <a:pt x="1953" y="923"/>
                    <a:pt x="2876" y="1420"/>
                  </a:cubicBezTo>
                  <a:cubicBezTo>
                    <a:pt x="3763" y="1917"/>
                    <a:pt x="3798" y="2343"/>
                    <a:pt x="4828" y="3443"/>
                  </a:cubicBezTo>
                  <a:cubicBezTo>
                    <a:pt x="5145" y="3782"/>
                    <a:pt x="5476" y="3919"/>
                    <a:pt x="5776" y="3919"/>
                  </a:cubicBezTo>
                  <a:cubicBezTo>
                    <a:pt x="6451" y="3919"/>
                    <a:pt x="6973" y="3230"/>
                    <a:pt x="6851" y="2591"/>
                  </a:cubicBezTo>
                  <a:lnTo>
                    <a:pt x="6851" y="2591"/>
                  </a:lnTo>
                  <a:cubicBezTo>
                    <a:pt x="6769" y="2709"/>
                    <a:pt x="6641" y="2761"/>
                    <a:pt x="6473" y="2761"/>
                  </a:cubicBezTo>
                  <a:cubicBezTo>
                    <a:pt x="5328" y="2761"/>
                    <a:pt x="2354" y="3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8"/>
            <p:cNvSpPr/>
            <p:nvPr/>
          </p:nvSpPr>
          <p:spPr>
            <a:xfrm>
              <a:off x="2576026" y="1924609"/>
              <a:ext cx="101943" cy="75281"/>
            </a:xfrm>
            <a:custGeom>
              <a:avLst/>
              <a:gdLst/>
              <a:ahLst/>
              <a:cxnLst/>
              <a:rect l="l" t="t" r="r" b="b"/>
              <a:pathLst>
                <a:path w="4638" h="3425" extrusionOk="0">
                  <a:moveTo>
                    <a:pt x="2014" y="0"/>
                  </a:moveTo>
                  <a:cubicBezTo>
                    <a:pt x="1195" y="0"/>
                    <a:pt x="431" y="474"/>
                    <a:pt x="1" y="905"/>
                  </a:cubicBezTo>
                  <a:lnTo>
                    <a:pt x="427" y="905"/>
                  </a:lnTo>
                  <a:lnTo>
                    <a:pt x="1172" y="514"/>
                  </a:lnTo>
                  <a:cubicBezTo>
                    <a:pt x="1172" y="514"/>
                    <a:pt x="2059" y="621"/>
                    <a:pt x="2521" y="940"/>
                  </a:cubicBezTo>
                  <a:cubicBezTo>
                    <a:pt x="3553" y="1640"/>
                    <a:pt x="2835" y="3089"/>
                    <a:pt x="1922" y="3089"/>
                  </a:cubicBezTo>
                  <a:cubicBezTo>
                    <a:pt x="1862" y="3089"/>
                    <a:pt x="1801" y="3083"/>
                    <a:pt x="1740" y="3070"/>
                  </a:cubicBezTo>
                  <a:lnTo>
                    <a:pt x="1740" y="3070"/>
                  </a:lnTo>
                  <a:cubicBezTo>
                    <a:pt x="2127" y="3318"/>
                    <a:pt x="2484" y="3425"/>
                    <a:pt x="2797" y="3425"/>
                  </a:cubicBezTo>
                  <a:cubicBezTo>
                    <a:pt x="4094" y="3425"/>
                    <a:pt x="4637" y="1607"/>
                    <a:pt x="3408" y="550"/>
                  </a:cubicBezTo>
                  <a:cubicBezTo>
                    <a:pt x="2959" y="152"/>
                    <a:pt x="2477" y="0"/>
                    <a:pt x="2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8"/>
            <p:cNvSpPr/>
            <p:nvPr/>
          </p:nvSpPr>
          <p:spPr>
            <a:xfrm>
              <a:off x="2435596" y="1822643"/>
              <a:ext cx="278531" cy="226658"/>
            </a:xfrm>
            <a:custGeom>
              <a:avLst/>
              <a:gdLst/>
              <a:ahLst/>
              <a:cxnLst/>
              <a:rect l="l" t="t" r="r" b="b"/>
              <a:pathLst>
                <a:path w="12672" h="10312" extrusionOk="0">
                  <a:moveTo>
                    <a:pt x="3156" y="0"/>
                  </a:moveTo>
                  <a:cubicBezTo>
                    <a:pt x="2472" y="0"/>
                    <a:pt x="1751" y="57"/>
                    <a:pt x="995" y="184"/>
                  </a:cubicBezTo>
                  <a:lnTo>
                    <a:pt x="107" y="326"/>
                  </a:lnTo>
                  <a:lnTo>
                    <a:pt x="1" y="1178"/>
                  </a:lnTo>
                  <a:lnTo>
                    <a:pt x="853" y="1072"/>
                  </a:lnTo>
                  <a:lnTo>
                    <a:pt x="924" y="539"/>
                  </a:lnTo>
                  <a:cubicBezTo>
                    <a:pt x="1574" y="479"/>
                    <a:pt x="2185" y="451"/>
                    <a:pt x="2760" y="451"/>
                  </a:cubicBezTo>
                  <a:cubicBezTo>
                    <a:pt x="7928" y="451"/>
                    <a:pt x="10145" y="2719"/>
                    <a:pt x="11039" y="4124"/>
                  </a:cubicBezTo>
                  <a:cubicBezTo>
                    <a:pt x="11997" y="5686"/>
                    <a:pt x="12210" y="7851"/>
                    <a:pt x="10542" y="9199"/>
                  </a:cubicBezTo>
                  <a:cubicBezTo>
                    <a:pt x="10045" y="9634"/>
                    <a:pt x="9413" y="9852"/>
                    <a:pt x="8763" y="9852"/>
                  </a:cubicBezTo>
                  <a:cubicBezTo>
                    <a:pt x="8670" y="9852"/>
                    <a:pt x="8577" y="9847"/>
                    <a:pt x="8484" y="9838"/>
                  </a:cubicBezTo>
                  <a:cubicBezTo>
                    <a:pt x="7738" y="9767"/>
                    <a:pt x="7064" y="9412"/>
                    <a:pt x="6567" y="8809"/>
                  </a:cubicBezTo>
                  <a:cubicBezTo>
                    <a:pt x="5786" y="7886"/>
                    <a:pt x="5928" y="6466"/>
                    <a:pt x="6887" y="5686"/>
                  </a:cubicBezTo>
                  <a:cubicBezTo>
                    <a:pt x="7195" y="5424"/>
                    <a:pt x="7577" y="5295"/>
                    <a:pt x="7960" y="5295"/>
                  </a:cubicBezTo>
                  <a:cubicBezTo>
                    <a:pt x="8459" y="5295"/>
                    <a:pt x="8959" y="5513"/>
                    <a:pt x="9300" y="5934"/>
                  </a:cubicBezTo>
                  <a:lnTo>
                    <a:pt x="9655" y="5650"/>
                  </a:lnTo>
                  <a:cubicBezTo>
                    <a:pt x="9231" y="5125"/>
                    <a:pt x="8600" y="4853"/>
                    <a:pt x="7965" y="4853"/>
                  </a:cubicBezTo>
                  <a:cubicBezTo>
                    <a:pt x="7484" y="4853"/>
                    <a:pt x="7000" y="5009"/>
                    <a:pt x="6603" y="5331"/>
                  </a:cubicBezTo>
                  <a:cubicBezTo>
                    <a:pt x="5431" y="6289"/>
                    <a:pt x="5289" y="7957"/>
                    <a:pt x="6212" y="9093"/>
                  </a:cubicBezTo>
                  <a:cubicBezTo>
                    <a:pt x="6283" y="9199"/>
                    <a:pt x="6354" y="9270"/>
                    <a:pt x="6461" y="9341"/>
                  </a:cubicBezTo>
                  <a:cubicBezTo>
                    <a:pt x="6957" y="9874"/>
                    <a:pt x="7667" y="10229"/>
                    <a:pt x="8448" y="10300"/>
                  </a:cubicBezTo>
                  <a:cubicBezTo>
                    <a:pt x="8543" y="10308"/>
                    <a:pt x="8637" y="10312"/>
                    <a:pt x="8732" y="10312"/>
                  </a:cubicBezTo>
                  <a:cubicBezTo>
                    <a:pt x="9488" y="10312"/>
                    <a:pt x="10231" y="10059"/>
                    <a:pt x="10862" y="9554"/>
                  </a:cubicBezTo>
                  <a:cubicBezTo>
                    <a:pt x="12459" y="8241"/>
                    <a:pt x="12672" y="5899"/>
                    <a:pt x="11430" y="3875"/>
                  </a:cubicBezTo>
                  <a:cubicBezTo>
                    <a:pt x="10537" y="2459"/>
                    <a:pt x="7639" y="0"/>
                    <a:pt x="3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8"/>
            <p:cNvSpPr/>
            <p:nvPr/>
          </p:nvSpPr>
          <p:spPr>
            <a:xfrm>
              <a:off x="2538572" y="1676125"/>
              <a:ext cx="78051" cy="81919"/>
            </a:xfrm>
            <a:custGeom>
              <a:avLst/>
              <a:gdLst/>
              <a:ahLst/>
              <a:cxnLst/>
              <a:rect l="l" t="t" r="r" b="b"/>
              <a:pathLst>
                <a:path w="3551" h="3727" extrusionOk="0">
                  <a:moveTo>
                    <a:pt x="3160" y="0"/>
                  </a:moveTo>
                  <a:lnTo>
                    <a:pt x="1208" y="1952"/>
                  </a:lnTo>
                  <a:cubicBezTo>
                    <a:pt x="1340" y="1903"/>
                    <a:pt x="1455" y="1882"/>
                    <a:pt x="1548" y="1882"/>
                  </a:cubicBezTo>
                  <a:cubicBezTo>
                    <a:pt x="1933" y="1882"/>
                    <a:pt x="1970" y="2242"/>
                    <a:pt x="1456" y="2556"/>
                  </a:cubicBezTo>
                  <a:cubicBezTo>
                    <a:pt x="817" y="2982"/>
                    <a:pt x="1" y="3727"/>
                    <a:pt x="1" y="3727"/>
                  </a:cubicBezTo>
                  <a:cubicBezTo>
                    <a:pt x="1515" y="2784"/>
                    <a:pt x="2891" y="2692"/>
                    <a:pt x="3371" y="2692"/>
                  </a:cubicBezTo>
                  <a:cubicBezTo>
                    <a:pt x="3487" y="2692"/>
                    <a:pt x="3550" y="2698"/>
                    <a:pt x="3550" y="2698"/>
                  </a:cubicBezTo>
                  <a:cubicBezTo>
                    <a:pt x="3315" y="2193"/>
                    <a:pt x="2855" y="1592"/>
                    <a:pt x="2506" y="1592"/>
                  </a:cubicBezTo>
                  <a:cubicBezTo>
                    <a:pt x="2487" y="1592"/>
                    <a:pt x="2468" y="1594"/>
                    <a:pt x="2450" y="1597"/>
                  </a:cubicBezTo>
                  <a:cubicBezTo>
                    <a:pt x="2769" y="1420"/>
                    <a:pt x="3266" y="213"/>
                    <a:pt x="3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3" name="Google Shape;5483;p58"/>
          <p:cNvSpPr/>
          <p:nvPr/>
        </p:nvSpPr>
        <p:spPr>
          <a:xfrm>
            <a:off x="6044077" y="2899784"/>
            <a:ext cx="628200" cy="628200"/>
          </a:xfrm>
          <a:prstGeom prst="ellipse">
            <a:avLst/>
          </a:prstGeom>
          <a:solidFill>
            <a:srgbClr val="FFFFFF">
              <a:alpha val="54660"/>
            </a:srgbClr>
          </a:solid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endParaRPr sz="4800"/>
          </a:p>
        </p:txBody>
      </p:sp>
      <p:grpSp>
        <p:nvGrpSpPr>
          <p:cNvPr id="5484" name="Google Shape;5484;p58"/>
          <p:cNvGrpSpPr/>
          <p:nvPr/>
        </p:nvGrpSpPr>
        <p:grpSpPr>
          <a:xfrm>
            <a:off x="5919793" y="2780533"/>
            <a:ext cx="876950" cy="876765"/>
            <a:chOff x="1032921" y="1406188"/>
            <a:chExt cx="1845045" cy="1845045"/>
          </a:xfrm>
        </p:grpSpPr>
        <p:sp>
          <p:nvSpPr>
            <p:cNvPr id="5485" name="Google Shape;5485;p58"/>
            <p:cNvSpPr/>
            <p:nvPr/>
          </p:nvSpPr>
          <p:spPr>
            <a:xfrm>
              <a:off x="1831784" y="1450654"/>
              <a:ext cx="116252" cy="145903"/>
            </a:xfrm>
            <a:custGeom>
              <a:avLst/>
              <a:gdLst/>
              <a:ahLst/>
              <a:cxnLst/>
              <a:rect l="l" t="t" r="r" b="b"/>
              <a:pathLst>
                <a:path w="5289" h="6638" extrusionOk="0">
                  <a:moveTo>
                    <a:pt x="994" y="1"/>
                  </a:moveTo>
                  <a:cubicBezTo>
                    <a:pt x="0" y="1385"/>
                    <a:pt x="959" y="2166"/>
                    <a:pt x="2024" y="2947"/>
                  </a:cubicBezTo>
                  <a:cubicBezTo>
                    <a:pt x="4153" y="4473"/>
                    <a:pt x="5289" y="6638"/>
                    <a:pt x="5289" y="6638"/>
                  </a:cubicBezTo>
                  <a:cubicBezTo>
                    <a:pt x="5040" y="3124"/>
                    <a:pt x="3940" y="604"/>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8"/>
            <p:cNvSpPr/>
            <p:nvPr/>
          </p:nvSpPr>
          <p:spPr>
            <a:xfrm>
              <a:off x="1810485" y="1590667"/>
              <a:ext cx="121176" cy="53477"/>
            </a:xfrm>
            <a:custGeom>
              <a:avLst/>
              <a:gdLst/>
              <a:ahLst/>
              <a:cxnLst/>
              <a:rect l="l" t="t" r="r" b="b"/>
              <a:pathLst>
                <a:path w="5513" h="2433" extrusionOk="0">
                  <a:moveTo>
                    <a:pt x="2302" y="0"/>
                  </a:moveTo>
                  <a:cubicBezTo>
                    <a:pt x="486" y="0"/>
                    <a:pt x="0" y="2194"/>
                    <a:pt x="572" y="2194"/>
                  </a:cubicBezTo>
                  <a:cubicBezTo>
                    <a:pt x="633" y="2194"/>
                    <a:pt x="707" y="2169"/>
                    <a:pt x="792" y="2113"/>
                  </a:cubicBezTo>
                  <a:cubicBezTo>
                    <a:pt x="1440" y="1702"/>
                    <a:pt x="2109" y="1556"/>
                    <a:pt x="2732" y="1556"/>
                  </a:cubicBezTo>
                  <a:cubicBezTo>
                    <a:pt x="4260" y="1556"/>
                    <a:pt x="5513" y="2433"/>
                    <a:pt x="5513" y="2433"/>
                  </a:cubicBezTo>
                  <a:cubicBezTo>
                    <a:pt x="5016" y="1475"/>
                    <a:pt x="3986" y="197"/>
                    <a:pt x="2602" y="19"/>
                  </a:cubicBezTo>
                  <a:cubicBezTo>
                    <a:pt x="2498" y="6"/>
                    <a:pt x="2398" y="0"/>
                    <a:pt x="2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8"/>
            <p:cNvSpPr/>
            <p:nvPr/>
          </p:nvSpPr>
          <p:spPr>
            <a:xfrm>
              <a:off x="1761865" y="1522353"/>
              <a:ext cx="73062" cy="59390"/>
            </a:xfrm>
            <a:custGeom>
              <a:avLst/>
              <a:gdLst/>
              <a:ahLst/>
              <a:cxnLst/>
              <a:rect l="l" t="t" r="r" b="b"/>
              <a:pathLst>
                <a:path w="3324" h="2702" extrusionOk="0">
                  <a:moveTo>
                    <a:pt x="1887" y="1"/>
                  </a:moveTo>
                  <a:cubicBezTo>
                    <a:pt x="531" y="1"/>
                    <a:pt x="1" y="2389"/>
                    <a:pt x="2294" y="2701"/>
                  </a:cubicBezTo>
                  <a:cubicBezTo>
                    <a:pt x="1427" y="2412"/>
                    <a:pt x="1810" y="321"/>
                    <a:pt x="2943" y="321"/>
                  </a:cubicBezTo>
                  <a:cubicBezTo>
                    <a:pt x="3061" y="321"/>
                    <a:pt x="3189" y="344"/>
                    <a:pt x="3323" y="394"/>
                  </a:cubicBezTo>
                  <a:lnTo>
                    <a:pt x="2649" y="40"/>
                  </a:lnTo>
                  <a:lnTo>
                    <a:pt x="1975" y="4"/>
                  </a:lnTo>
                  <a:cubicBezTo>
                    <a:pt x="1945" y="2"/>
                    <a:pt x="1916" y="1"/>
                    <a:pt x="1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8"/>
            <p:cNvSpPr/>
            <p:nvPr/>
          </p:nvSpPr>
          <p:spPr>
            <a:xfrm>
              <a:off x="1700915" y="1473271"/>
              <a:ext cx="164432" cy="65566"/>
            </a:xfrm>
            <a:custGeom>
              <a:avLst/>
              <a:gdLst/>
              <a:ahLst/>
              <a:cxnLst/>
              <a:rect l="l" t="t" r="r" b="b"/>
              <a:pathLst>
                <a:path w="7481" h="2983" extrusionOk="0">
                  <a:moveTo>
                    <a:pt x="773" y="1"/>
                  </a:moveTo>
                  <a:lnTo>
                    <a:pt x="773" y="1"/>
                  </a:lnTo>
                  <a:cubicBezTo>
                    <a:pt x="1" y="527"/>
                    <a:pt x="96" y="2025"/>
                    <a:pt x="1572" y="2025"/>
                  </a:cubicBezTo>
                  <a:cubicBezTo>
                    <a:pt x="1590" y="2025"/>
                    <a:pt x="1607" y="2024"/>
                    <a:pt x="1624" y="2024"/>
                  </a:cubicBezTo>
                  <a:cubicBezTo>
                    <a:pt x="2628" y="2000"/>
                    <a:pt x="3101" y="1864"/>
                    <a:pt x="3606" y="1864"/>
                  </a:cubicBezTo>
                  <a:cubicBezTo>
                    <a:pt x="3851" y="1864"/>
                    <a:pt x="4104" y="1896"/>
                    <a:pt x="4428" y="1989"/>
                  </a:cubicBezTo>
                  <a:cubicBezTo>
                    <a:pt x="5422" y="2273"/>
                    <a:pt x="6274" y="2485"/>
                    <a:pt x="6274" y="2485"/>
                  </a:cubicBezTo>
                  <a:lnTo>
                    <a:pt x="6913" y="2769"/>
                  </a:lnTo>
                  <a:lnTo>
                    <a:pt x="7481" y="2982"/>
                  </a:lnTo>
                  <a:cubicBezTo>
                    <a:pt x="5280" y="1385"/>
                    <a:pt x="595" y="1101"/>
                    <a:pt x="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8"/>
            <p:cNvSpPr/>
            <p:nvPr/>
          </p:nvSpPr>
          <p:spPr>
            <a:xfrm>
              <a:off x="1677880" y="1559763"/>
              <a:ext cx="111021" cy="64885"/>
            </a:xfrm>
            <a:custGeom>
              <a:avLst/>
              <a:gdLst/>
              <a:ahLst/>
              <a:cxnLst/>
              <a:rect l="l" t="t" r="r" b="b"/>
              <a:pathLst>
                <a:path w="5051" h="2952" extrusionOk="0">
                  <a:moveTo>
                    <a:pt x="2726" y="0"/>
                  </a:moveTo>
                  <a:cubicBezTo>
                    <a:pt x="815" y="0"/>
                    <a:pt x="1" y="2468"/>
                    <a:pt x="2246" y="2952"/>
                  </a:cubicBezTo>
                  <a:cubicBezTo>
                    <a:pt x="1483" y="2454"/>
                    <a:pt x="1868" y="869"/>
                    <a:pt x="2995" y="869"/>
                  </a:cubicBezTo>
                  <a:cubicBezTo>
                    <a:pt x="3073" y="869"/>
                    <a:pt x="3155" y="877"/>
                    <a:pt x="3240" y="893"/>
                  </a:cubicBezTo>
                  <a:cubicBezTo>
                    <a:pt x="3773" y="999"/>
                    <a:pt x="4482" y="1567"/>
                    <a:pt x="4482" y="1567"/>
                  </a:cubicBezTo>
                  <a:lnTo>
                    <a:pt x="4731" y="2384"/>
                  </a:lnTo>
                  <a:lnTo>
                    <a:pt x="5050" y="2668"/>
                  </a:lnTo>
                  <a:cubicBezTo>
                    <a:pt x="5050" y="1709"/>
                    <a:pt x="4518" y="112"/>
                    <a:pt x="2885" y="6"/>
                  </a:cubicBezTo>
                  <a:cubicBezTo>
                    <a:pt x="2832" y="2"/>
                    <a:pt x="2778" y="0"/>
                    <a:pt x="2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8"/>
            <p:cNvSpPr/>
            <p:nvPr/>
          </p:nvSpPr>
          <p:spPr>
            <a:xfrm>
              <a:off x="1652361" y="1511187"/>
              <a:ext cx="315193" cy="164960"/>
            </a:xfrm>
            <a:custGeom>
              <a:avLst/>
              <a:gdLst/>
              <a:ahLst/>
              <a:cxnLst/>
              <a:rect l="l" t="t" r="r" b="b"/>
              <a:pathLst>
                <a:path w="14340" h="7505" extrusionOk="0">
                  <a:moveTo>
                    <a:pt x="5048" y="0"/>
                  </a:moveTo>
                  <a:cubicBezTo>
                    <a:pt x="4559" y="0"/>
                    <a:pt x="4135" y="47"/>
                    <a:pt x="3798" y="122"/>
                  </a:cubicBezTo>
                  <a:cubicBezTo>
                    <a:pt x="1491" y="689"/>
                    <a:pt x="0" y="2500"/>
                    <a:pt x="213" y="4558"/>
                  </a:cubicBezTo>
                  <a:cubicBezTo>
                    <a:pt x="284" y="5446"/>
                    <a:pt x="710" y="6226"/>
                    <a:pt x="1384" y="6759"/>
                  </a:cubicBezTo>
                  <a:cubicBezTo>
                    <a:pt x="1988" y="7256"/>
                    <a:pt x="2698" y="7504"/>
                    <a:pt x="3478" y="7504"/>
                  </a:cubicBezTo>
                  <a:lnTo>
                    <a:pt x="3798" y="7504"/>
                  </a:lnTo>
                  <a:cubicBezTo>
                    <a:pt x="5253" y="7362"/>
                    <a:pt x="6353" y="6049"/>
                    <a:pt x="6211" y="4594"/>
                  </a:cubicBezTo>
                  <a:cubicBezTo>
                    <a:pt x="6077" y="3453"/>
                    <a:pt x="5118" y="2597"/>
                    <a:pt x="3994" y="2597"/>
                  </a:cubicBezTo>
                  <a:cubicBezTo>
                    <a:pt x="3929" y="2597"/>
                    <a:pt x="3864" y="2600"/>
                    <a:pt x="3798" y="2606"/>
                  </a:cubicBezTo>
                  <a:lnTo>
                    <a:pt x="3869" y="3067"/>
                  </a:lnTo>
                  <a:cubicBezTo>
                    <a:pt x="3913" y="3064"/>
                    <a:pt x="3958" y="3062"/>
                    <a:pt x="4002" y="3062"/>
                  </a:cubicBezTo>
                  <a:cubicBezTo>
                    <a:pt x="4872" y="3062"/>
                    <a:pt x="5649" y="3717"/>
                    <a:pt x="5750" y="4629"/>
                  </a:cubicBezTo>
                  <a:cubicBezTo>
                    <a:pt x="5856" y="5836"/>
                    <a:pt x="4969" y="6936"/>
                    <a:pt x="3762" y="7043"/>
                  </a:cubicBezTo>
                  <a:cubicBezTo>
                    <a:pt x="3669" y="7052"/>
                    <a:pt x="3576" y="7056"/>
                    <a:pt x="3483" y="7056"/>
                  </a:cubicBezTo>
                  <a:cubicBezTo>
                    <a:pt x="2833" y="7056"/>
                    <a:pt x="2196" y="6839"/>
                    <a:pt x="1668" y="6404"/>
                  </a:cubicBezTo>
                  <a:cubicBezTo>
                    <a:pt x="1100" y="5942"/>
                    <a:pt x="745" y="5268"/>
                    <a:pt x="674" y="4523"/>
                  </a:cubicBezTo>
                  <a:cubicBezTo>
                    <a:pt x="462" y="2358"/>
                    <a:pt x="2130" y="1009"/>
                    <a:pt x="3904" y="583"/>
                  </a:cubicBezTo>
                  <a:cubicBezTo>
                    <a:pt x="4313" y="487"/>
                    <a:pt x="4820" y="412"/>
                    <a:pt x="5407" y="412"/>
                  </a:cubicBezTo>
                  <a:cubicBezTo>
                    <a:pt x="7420" y="412"/>
                    <a:pt x="10379" y="1287"/>
                    <a:pt x="13594" y="5162"/>
                  </a:cubicBezTo>
                  <a:lnTo>
                    <a:pt x="13274" y="5587"/>
                  </a:lnTo>
                  <a:lnTo>
                    <a:pt x="13807" y="6297"/>
                  </a:lnTo>
                  <a:lnTo>
                    <a:pt x="14339" y="5587"/>
                  </a:lnTo>
                  <a:lnTo>
                    <a:pt x="13807" y="4878"/>
                  </a:lnTo>
                  <a:cubicBezTo>
                    <a:pt x="11028" y="1017"/>
                    <a:pt x="7334" y="0"/>
                    <a:pt x="5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8"/>
            <p:cNvSpPr/>
            <p:nvPr/>
          </p:nvSpPr>
          <p:spPr>
            <a:xfrm>
              <a:off x="1907461" y="1406188"/>
              <a:ext cx="48378" cy="106119"/>
            </a:xfrm>
            <a:custGeom>
              <a:avLst/>
              <a:gdLst/>
              <a:ahLst/>
              <a:cxnLst/>
              <a:rect l="l" t="t" r="r" b="b"/>
              <a:pathLst>
                <a:path w="2201" h="4828" extrusionOk="0">
                  <a:moveTo>
                    <a:pt x="2201" y="1"/>
                  </a:moveTo>
                  <a:cubicBezTo>
                    <a:pt x="1988" y="72"/>
                    <a:pt x="1455" y="1278"/>
                    <a:pt x="1562" y="1598"/>
                  </a:cubicBezTo>
                  <a:cubicBezTo>
                    <a:pt x="1467" y="1472"/>
                    <a:pt x="1253" y="1422"/>
                    <a:pt x="998" y="1422"/>
                  </a:cubicBezTo>
                  <a:cubicBezTo>
                    <a:pt x="679" y="1422"/>
                    <a:pt x="296" y="1499"/>
                    <a:pt x="0" y="1598"/>
                  </a:cubicBezTo>
                  <a:cubicBezTo>
                    <a:pt x="0" y="1598"/>
                    <a:pt x="1278" y="2698"/>
                    <a:pt x="1775" y="4828"/>
                  </a:cubicBezTo>
                  <a:cubicBezTo>
                    <a:pt x="1775" y="4828"/>
                    <a:pt x="1739" y="3727"/>
                    <a:pt x="1562" y="2982"/>
                  </a:cubicBezTo>
                  <a:cubicBezTo>
                    <a:pt x="1480" y="2572"/>
                    <a:pt x="1599" y="2339"/>
                    <a:pt x="1776" y="2339"/>
                  </a:cubicBezTo>
                  <a:cubicBezTo>
                    <a:pt x="1906" y="2339"/>
                    <a:pt x="2066" y="2464"/>
                    <a:pt x="2201" y="2734"/>
                  </a:cubicBezTo>
                  <a:lnTo>
                    <a:pt x="2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8"/>
            <p:cNvSpPr/>
            <p:nvPr/>
          </p:nvSpPr>
          <p:spPr>
            <a:xfrm>
              <a:off x="1962850" y="1450654"/>
              <a:ext cx="117044" cy="145903"/>
            </a:xfrm>
            <a:custGeom>
              <a:avLst/>
              <a:gdLst/>
              <a:ahLst/>
              <a:cxnLst/>
              <a:rect l="l" t="t" r="r" b="b"/>
              <a:pathLst>
                <a:path w="5325" h="6638" extrusionOk="0">
                  <a:moveTo>
                    <a:pt x="4330" y="1"/>
                  </a:moveTo>
                  <a:lnTo>
                    <a:pt x="4330" y="1"/>
                  </a:lnTo>
                  <a:cubicBezTo>
                    <a:pt x="1384" y="604"/>
                    <a:pt x="249" y="3124"/>
                    <a:pt x="0" y="6638"/>
                  </a:cubicBezTo>
                  <a:cubicBezTo>
                    <a:pt x="0" y="6638"/>
                    <a:pt x="1136" y="4473"/>
                    <a:pt x="3266" y="2947"/>
                  </a:cubicBezTo>
                  <a:cubicBezTo>
                    <a:pt x="4366" y="2166"/>
                    <a:pt x="5324" y="1385"/>
                    <a:pt x="4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8"/>
            <p:cNvSpPr/>
            <p:nvPr/>
          </p:nvSpPr>
          <p:spPr>
            <a:xfrm>
              <a:off x="1979225" y="1590667"/>
              <a:ext cx="121198" cy="53477"/>
            </a:xfrm>
            <a:custGeom>
              <a:avLst/>
              <a:gdLst/>
              <a:ahLst/>
              <a:cxnLst/>
              <a:rect l="l" t="t" r="r" b="b"/>
              <a:pathLst>
                <a:path w="5514" h="2433" extrusionOk="0">
                  <a:moveTo>
                    <a:pt x="3211" y="0"/>
                  </a:moveTo>
                  <a:cubicBezTo>
                    <a:pt x="3115" y="0"/>
                    <a:pt x="3015" y="6"/>
                    <a:pt x="2911" y="19"/>
                  </a:cubicBezTo>
                  <a:cubicBezTo>
                    <a:pt x="1562" y="197"/>
                    <a:pt x="533" y="1475"/>
                    <a:pt x="1" y="2433"/>
                  </a:cubicBezTo>
                  <a:cubicBezTo>
                    <a:pt x="1" y="2433"/>
                    <a:pt x="1271" y="1556"/>
                    <a:pt x="2796" y="1556"/>
                  </a:cubicBezTo>
                  <a:cubicBezTo>
                    <a:pt x="3419" y="1556"/>
                    <a:pt x="4083" y="1702"/>
                    <a:pt x="4721" y="2113"/>
                  </a:cubicBezTo>
                  <a:cubicBezTo>
                    <a:pt x="4806" y="2169"/>
                    <a:pt x="4880" y="2194"/>
                    <a:pt x="4941" y="2194"/>
                  </a:cubicBezTo>
                  <a:cubicBezTo>
                    <a:pt x="5513" y="2194"/>
                    <a:pt x="5027" y="0"/>
                    <a:pt x="3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8"/>
            <p:cNvSpPr/>
            <p:nvPr/>
          </p:nvSpPr>
          <p:spPr>
            <a:xfrm>
              <a:off x="2075959" y="1522353"/>
              <a:ext cx="73062" cy="59390"/>
            </a:xfrm>
            <a:custGeom>
              <a:avLst/>
              <a:gdLst/>
              <a:ahLst/>
              <a:cxnLst/>
              <a:rect l="l" t="t" r="r" b="b"/>
              <a:pathLst>
                <a:path w="3324" h="2702" extrusionOk="0">
                  <a:moveTo>
                    <a:pt x="1471" y="1"/>
                  </a:moveTo>
                  <a:cubicBezTo>
                    <a:pt x="1443" y="1"/>
                    <a:pt x="1414" y="2"/>
                    <a:pt x="1385" y="4"/>
                  </a:cubicBezTo>
                  <a:lnTo>
                    <a:pt x="675" y="40"/>
                  </a:lnTo>
                  <a:lnTo>
                    <a:pt x="1" y="394"/>
                  </a:lnTo>
                  <a:cubicBezTo>
                    <a:pt x="136" y="344"/>
                    <a:pt x="263" y="321"/>
                    <a:pt x="382" y="321"/>
                  </a:cubicBezTo>
                  <a:cubicBezTo>
                    <a:pt x="1515" y="321"/>
                    <a:pt x="1897" y="2412"/>
                    <a:pt x="1030" y="2701"/>
                  </a:cubicBezTo>
                  <a:cubicBezTo>
                    <a:pt x="3323" y="2389"/>
                    <a:pt x="2793" y="1"/>
                    <a:pt x="1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8"/>
            <p:cNvSpPr/>
            <p:nvPr/>
          </p:nvSpPr>
          <p:spPr>
            <a:xfrm>
              <a:off x="2046308" y="1473271"/>
              <a:ext cx="163663" cy="65566"/>
            </a:xfrm>
            <a:custGeom>
              <a:avLst/>
              <a:gdLst/>
              <a:ahLst/>
              <a:cxnLst/>
              <a:rect l="l" t="t" r="r" b="b"/>
              <a:pathLst>
                <a:path w="7446" h="2983" extrusionOk="0">
                  <a:moveTo>
                    <a:pt x="6709" y="1"/>
                  </a:moveTo>
                  <a:lnTo>
                    <a:pt x="6709" y="1"/>
                  </a:lnTo>
                  <a:cubicBezTo>
                    <a:pt x="6887" y="1101"/>
                    <a:pt x="2202" y="1385"/>
                    <a:pt x="1" y="2982"/>
                  </a:cubicBezTo>
                  <a:lnTo>
                    <a:pt x="533" y="2769"/>
                  </a:lnTo>
                  <a:lnTo>
                    <a:pt x="1172" y="2485"/>
                  </a:lnTo>
                  <a:cubicBezTo>
                    <a:pt x="1172" y="2485"/>
                    <a:pt x="2024" y="2273"/>
                    <a:pt x="3018" y="1989"/>
                  </a:cubicBezTo>
                  <a:cubicBezTo>
                    <a:pt x="3354" y="1896"/>
                    <a:pt x="3611" y="1864"/>
                    <a:pt x="3857" y="1864"/>
                  </a:cubicBezTo>
                  <a:cubicBezTo>
                    <a:pt x="4365" y="1864"/>
                    <a:pt x="4830" y="2000"/>
                    <a:pt x="5857" y="2024"/>
                  </a:cubicBezTo>
                  <a:cubicBezTo>
                    <a:pt x="5875" y="2024"/>
                    <a:pt x="5892" y="2025"/>
                    <a:pt x="5909" y="2025"/>
                  </a:cubicBezTo>
                  <a:cubicBezTo>
                    <a:pt x="7385" y="2025"/>
                    <a:pt x="7446" y="527"/>
                    <a:pt x="6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8"/>
            <p:cNvSpPr/>
            <p:nvPr/>
          </p:nvSpPr>
          <p:spPr>
            <a:xfrm>
              <a:off x="2122777" y="1559763"/>
              <a:ext cx="110230" cy="64885"/>
            </a:xfrm>
            <a:custGeom>
              <a:avLst/>
              <a:gdLst/>
              <a:ahLst/>
              <a:cxnLst/>
              <a:rect l="l" t="t" r="r" b="b"/>
              <a:pathLst>
                <a:path w="5015" h="2952" extrusionOk="0">
                  <a:moveTo>
                    <a:pt x="2324" y="0"/>
                  </a:moveTo>
                  <a:cubicBezTo>
                    <a:pt x="2272" y="0"/>
                    <a:pt x="2219" y="2"/>
                    <a:pt x="2165" y="6"/>
                  </a:cubicBezTo>
                  <a:cubicBezTo>
                    <a:pt x="533" y="112"/>
                    <a:pt x="0" y="1709"/>
                    <a:pt x="0" y="2668"/>
                  </a:cubicBezTo>
                  <a:lnTo>
                    <a:pt x="284" y="2384"/>
                  </a:lnTo>
                  <a:lnTo>
                    <a:pt x="533" y="1567"/>
                  </a:lnTo>
                  <a:cubicBezTo>
                    <a:pt x="533" y="1567"/>
                    <a:pt x="1278" y="999"/>
                    <a:pt x="1810" y="893"/>
                  </a:cubicBezTo>
                  <a:cubicBezTo>
                    <a:pt x="1896" y="877"/>
                    <a:pt x="1977" y="869"/>
                    <a:pt x="2055" y="869"/>
                  </a:cubicBezTo>
                  <a:cubicBezTo>
                    <a:pt x="3182" y="869"/>
                    <a:pt x="3565" y="2454"/>
                    <a:pt x="2769" y="2952"/>
                  </a:cubicBezTo>
                  <a:cubicBezTo>
                    <a:pt x="5014" y="2468"/>
                    <a:pt x="4233" y="0"/>
                    <a:pt x="2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8"/>
            <p:cNvSpPr/>
            <p:nvPr/>
          </p:nvSpPr>
          <p:spPr>
            <a:xfrm>
              <a:off x="1944123" y="1511187"/>
              <a:ext cx="315193" cy="164960"/>
            </a:xfrm>
            <a:custGeom>
              <a:avLst/>
              <a:gdLst/>
              <a:ahLst/>
              <a:cxnLst/>
              <a:rect l="l" t="t" r="r" b="b"/>
              <a:pathLst>
                <a:path w="14340" h="7505" extrusionOk="0">
                  <a:moveTo>
                    <a:pt x="9272" y="0"/>
                  </a:moveTo>
                  <a:cubicBezTo>
                    <a:pt x="7006" y="0"/>
                    <a:pt x="3311" y="1017"/>
                    <a:pt x="533" y="4878"/>
                  </a:cubicBezTo>
                  <a:lnTo>
                    <a:pt x="0" y="5587"/>
                  </a:lnTo>
                  <a:lnTo>
                    <a:pt x="533" y="6297"/>
                  </a:lnTo>
                  <a:lnTo>
                    <a:pt x="1065" y="5587"/>
                  </a:lnTo>
                  <a:lnTo>
                    <a:pt x="746" y="5162"/>
                  </a:lnTo>
                  <a:cubicBezTo>
                    <a:pt x="3961" y="1287"/>
                    <a:pt x="6920" y="412"/>
                    <a:pt x="8916" y="412"/>
                  </a:cubicBezTo>
                  <a:cubicBezTo>
                    <a:pt x="9499" y="412"/>
                    <a:pt x="9999" y="487"/>
                    <a:pt x="10400" y="583"/>
                  </a:cubicBezTo>
                  <a:cubicBezTo>
                    <a:pt x="12174" y="1009"/>
                    <a:pt x="13878" y="2358"/>
                    <a:pt x="13665" y="4523"/>
                  </a:cubicBezTo>
                  <a:cubicBezTo>
                    <a:pt x="13594" y="5268"/>
                    <a:pt x="13239" y="5942"/>
                    <a:pt x="12636" y="6404"/>
                  </a:cubicBezTo>
                  <a:cubicBezTo>
                    <a:pt x="12139" y="6839"/>
                    <a:pt x="11506" y="7056"/>
                    <a:pt x="10856" y="7056"/>
                  </a:cubicBezTo>
                  <a:cubicBezTo>
                    <a:pt x="10764" y="7056"/>
                    <a:pt x="10670" y="7052"/>
                    <a:pt x="10577" y="7043"/>
                  </a:cubicBezTo>
                  <a:cubicBezTo>
                    <a:pt x="9371" y="6936"/>
                    <a:pt x="8448" y="5836"/>
                    <a:pt x="8590" y="4629"/>
                  </a:cubicBezTo>
                  <a:cubicBezTo>
                    <a:pt x="8691" y="3717"/>
                    <a:pt x="9435" y="3062"/>
                    <a:pt x="10333" y="3062"/>
                  </a:cubicBezTo>
                  <a:cubicBezTo>
                    <a:pt x="10378" y="3062"/>
                    <a:pt x="10424" y="3064"/>
                    <a:pt x="10471" y="3067"/>
                  </a:cubicBezTo>
                  <a:lnTo>
                    <a:pt x="10506" y="2606"/>
                  </a:lnTo>
                  <a:cubicBezTo>
                    <a:pt x="10442" y="2600"/>
                    <a:pt x="10379" y="2597"/>
                    <a:pt x="10315" y="2597"/>
                  </a:cubicBezTo>
                  <a:cubicBezTo>
                    <a:pt x="9218" y="2597"/>
                    <a:pt x="8229" y="3453"/>
                    <a:pt x="8128" y="4594"/>
                  </a:cubicBezTo>
                  <a:cubicBezTo>
                    <a:pt x="7986" y="6049"/>
                    <a:pt x="9051" y="7362"/>
                    <a:pt x="10542" y="7504"/>
                  </a:cubicBezTo>
                  <a:lnTo>
                    <a:pt x="10861" y="7504"/>
                  </a:lnTo>
                  <a:cubicBezTo>
                    <a:pt x="11607" y="7504"/>
                    <a:pt x="12352" y="7256"/>
                    <a:pt x="12955" y="6759"/>
                  </a:cubicBezTo>
                  <a:cubicBezTo>
                    <a:pt x="13630" y="6226"/>
                    <a:pt x="14056" y="5446"/>
                    <a:pt x="14127" y="4558"/>
                  </a:cubicBezTo>
                  <a:cubicBezTo>
                    <a:pt x="14340" y="2500"/>
                    <a:pt x="12849" y="689"/>
                    <a:pt x="10506" y="122"/>
                  </a:cubicBezTo>
                  <a:cubicBezTo>
                    <a:pt x="10175" y="47"/>
                    <a:pt x="9756" y="0"/>
                    <a:pt x="9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8"/>
            <p:cNvSpPr/>
            <p:nvPr/>
          </p:nvSpPr>
          <p:spPr>
            <a:xfrm>
              <a:off x="1955817" y="1406188"/>
              <a:ext cx="48400" cy="106119"/>
            </a:xfrm>
            <a:custGeom>
              <a:avLst/>
              <a:gdLst/>
              <a:ahLst/>
              <a:cxnLst/>
              <a:rect l="l" t="t" r="r" b="b"/>
              <a:pathLst>
                <a:path w="2202" h="4828" extrusionOk="0">
                  <a:moveTo>
                    <a:pt x="1" y="1"/>
                  </a:moveTo>
                  <a:lnTo>
                    <a:pt x="1" y="2734"/>
                  </a:lnTo>
                  <a:cubicBezTo>
                    <a:pt x="121" y="2464"/>
                    <a:pt x="279" y="2339"/>
                    <a:pt x="408" y="2339"/>
                  </a:cubicBezTo>
                  <a:cubicBezTo>
                    <a:pt x="584" y="2339"/>
                    <a:pt x="707" y="2572"/>
                    <a:pt x="604" y="2982"/>
                  </a:cubicBezTo>
                  <a:cubicBezTo>
                    <a:pt x="427" y="3727"/>
                    <a:pt x="391" y="4828"/>
                    <a:pt x="391" y="4828"/>
                  </a:cubicBezTo>
                  <a:cubicBezTo>
                    <a:pt x="888" y="2698"/>
                    <a:pt x="2201" y="1598"/>
                    <a:pt x="2201" y="1598"/>
                  </a:cubicBezTo>
                  <a:cubicBezTo>
                    <a:pt x="1886" y="1499"/>
                    <a:pt x="1505" y="1422"/>
                    <a:pt x="1192" y="1422"/>
                  </a:cubicBezTo>
                  <a:cubicBezTo>
                    <a:pt x="941" y="1422"/>
                    <a:pt x="734" y="1472"/>
                    <a:pt x="640" y="1598"/>
                  </a:cubicBezTo>
                  <a:cubicBezTo>
                    <a:pt x="711" y="1278"/>
                    <a:pt x="214" y="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8"/>
            <p:cNvSpPr/>
            <p:nvPr/>
          </p:nvSpPr>
          <p:spPr>
            <a:xfrm>
              <a:off x="1263073" y="1761979"/>
              <a:ext cx="170081" cy="54576"/>
            </a:xfrm>
            <a:custGeom>
              <a:avLst/>
              <a:gdLst/>
              <a:ahLst/>
              <a:cxnLst/>
              <a:rect l="l" t="t" r="r" b="b"/>
              <a:pathLst>
                <a:path w="7738" h="2483" extrusionOk="0">
                  <a:moveTo>
                    <a:pt x="2604" y="0"/>
                  </a:moveTo>
                  <a:cubicBezTo>
                    <a:pt x="1730" y="0"/>
                    <a:pt x="863" y="256"/>
                    <a:pt x="0" y="815"/>
                  </a:cubicBezTo>
                  <a:cubicBezTo>
                    <a:pt x="172" y="1992"/>
                    <a:pt x="819" y="2288"/>
                    <a:pt x="1635" y="2288"/>
                  </a:cubicBezTo>
                  <a:cubicBezTo>
                    <a:pt x="2000" y="2288"/>
                    <a:pt x="2399" y="2229"/>
                    <a:pt x="2804" y="2163"/>
                  </a:cubicBezTo>
                  <a:cubicBezTo>
                    <a:pt x="3380" y="2069"/>
                    <a:pt x="3943" y="2032"/>
                    <a:pt x="4472" y="2032"/>
                  </a:cubicBezTo>
                  <a:cubicBezTo>
                    <a:pt x="6321" y="2032"/>
                    <a:pt x="7738" y="2483"/>
                    <a:pt x="7738" y="2483"/>
                  </a:cubicBezTo>
                  <a:cubicBezTo>
                    <a:pt x="5987" y="942"/>
                    <a:pt x="4283"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8"/>
            <p:cNvSpPr/>
            <p:nvPr/>
          </p:nvSpPr>
          <p:spPr>
            <a:xfrm>
              <a:off x="1339344" y="1855789"/>
              <a:ext cx="115659" cy="79678"/>
            </a:xfrm>
            <a:custGeom>
              <a:avLst/>
              <a:gdLst/>
              <a:ahLst/>
              <a:cxnLst/>
              <a:rect l="l" t="t" r="r" b="b"/>
              <a:pathLst>
                <a:path w="5262" h="3625" extrusionOk="0">
                  <a:moveTo>
                    <a:pt x="3563" y="0"/>
                  </a:moveTo>
                  <a:cubicBezTo>
                    <a:pt x="2830" y="0"/>
                    <a:pt x="2076" y="151"/>
                    <a:pt x="1499" y="593"/>
                  </a:cubicBezTo>
                  <a:cubicBezTo>
                    <a:pt x="1" y="1768"/>
                    <a:pt x="959" y="3625"/>
                    <a:pt x="1474" y="3625"/>
                  </a:cubicBezTo>
                  <a:cubicBezTo>
                    <a:pt x="1581" y="3625"/>
                    <a:pt x="1669" y="3545"/>
                    <a:pt x="1712" y="3361"/>
                  </a:cubicBezTo>
                  <a:cubicBezTo>
                    <a:pt x="2245" y="806"/>
                    <a:pt x="5261" y="238"/>
                    <a:pt x="5261" y="238"/>
                  </a:cubicBezTo>
                  <a:cubicBezTo>
                    <a:pt x="4790" y="108"/>
                    <a:pt x="4184" y="0"/>
                    <a:pt x="35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8"/>
            <p:cNvSpPr/>
            <p:nvPr/>
          </p:nvSpPr>
          <p:spPr>
            <a:xfrm>
              <a:off x="1261556" y="1849305"/>
              <a:ext cx="64731" cy="62621"/>
            </a:xfrm>
            <a:custGeom>
              <a:avLst/>
              <a:gdLst/>
              <a:ahLst/>
              <a:cxnLst/>
              <a:rect l="l" t="t" r="r" b="b"/>
              <a:pathLst>
                <a:path w="2945" h="2849" extrusionOk="0">
                  <a:moveTo>
                    <a:pt x="2057" y="1"/>
                  </a:moveTo>
                  <a:lnTo>
                    <a:pt x="1311" y="249"/>
                  </a:lnTo>
                  <a:lnTo>
                    <a:pt x="815" y="710"/>
                  </a:lnTo>
                  <a:cubicBezTo>
                    <a:pt x="0" y="1416"/>
                    <a:pt x="577" y="2848"/>
                    <a:pt x="1734" y="2848"/>
                  </a:cubicBezTo>
                  <a:cubicBezTo>
                    <a:pt x="2090" y="2848"/>
                    <a:pt x="2502" y="2713"/>
                    <a:pt x="2944" y="2379"/>
                  </a:cubicBezTo>
                  <a:lnTo>
                    <a:pt x="2944" y="2379"/>
                  </a:lnTo>
                  <a:cubicBezTo>
                    <a:pt x="2861" y="2422"/>
                    <a:pt x="2774" y="2442"/>
                    <a:pt x="2685" y="2442"/>
                  </a:cubicBezTo>
                  <a:cubicBezTo>
                    <a:pt x="1822" y="2442"/>
                    <a:pt x="802" y="580"/>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8"/>
            <p:cNvSpPr/>
            <p:nvPr/>
          </p:nvSpPr>
          <p:spPr>
            <a:xfrm>
              <a:off x="1180011" y="1834491"/>
              <a:ext cx="153289" cy="86140"/>
            </a:xfrm>
            <a:custGeom>
              <a:avLst/>
              <a:gdLst/>
              <a:ahLst/>
              <a:cxnLst/>
              <a:rect l="l" t="t" r="r" b="b"/>
              <a:pathLst>
                <a:path w="6974" h="3919" extrusionOk="0">
                  <a:moveTo>
                    <a:pt x="6974" y="0"/>
                  </a:moveTo>
                  <a:cubicBezTo>
                    <a:pt x="4621" y="341"/>
                    <a:pt x="1646" y="2761"/>
                    <a:pt x="501" y="2761"/>
                  </a:cubicBezTo>
                  <a:cubicBezTo>
                    <a:pt x="334" y="2761"/>
                    <a:pt x="205" y="2709"/>
                    <a:pt x="123" y="2591"/>
                  </a:cubicBezTo>
                  <a:lnTo>
                    <a:pt x="123" y="2591"/>
                  </a:lnTo>
                  <a:cubicBezTo>
                    <a:pt x="1" y="3230"/>
                    <a:pt x="523" y="3919"/>
                    <a:pt x="1198" y="3919"/>
                  </a:cubicBezTo>
                  <a:cubicBezTo>
                    <a:pt x="1499" y="3919"/>
                    <a:pt x="1829" y="3782"/>
                    <a:pt x="2147" y="3443"/>
                  </a:cubicBezTo>
                  <a:cubicBezTo>
                    <a:pt x="3176" y="2343"/>
                    <a:pt x="3211" y="1917"/>
                    <a:pt x="4134" y="1420"/>
                  </a:cubicBezTo>
                  <a:cubicBezTo>
                    <a:pt x="5021" y="923"/>
                    <a:pt x="5802" y="462"/>
                    <a:pt x="5802" y="462"/>
                  </a:cubicBezTo>
                  <a:lnTo>
                    <a:pt x="6441" y="213"/>
                  </a:lnTo>
                  <a:lnTo>
                    <a:pt x="697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8"/>
            <p:cNvSpPr/>
            <p:nvPr/>
          </p:nvSpPr>
          <p:spPr>
            <a:xfrm>
              <a:off x="1233554" y="1924609"/>
              <a:ext cx="102097" cy="75281"/>
            </a:xfrm>
            <a:custGeom>
              <a:avLst/>
              <a:gdLst/>
              <a:ahLst/>
              <a:cxnLst/>
              <a:rect l="l" t="t" r="r" b="b"/>
              <a:pathLst>
                <a:path w="4645" h="3425" extrusionOk="0">
                  <a:moveTo>
                    <a:pt x="2606" y="0"/>
                  </a:moveTo>
                  <a:cubicBezTo>
                    <a:pt x="2136" y="0"/>
                    <a:pt x="1650" y="152"/>
                    <a:pt x="1201" y="550"/>
                  </a:cubicBezTo>
                  <a:cubicBezTo>
                    <a:pt x="1" y="1607"/>
                    <a:pt x="527" y="3425"/>
                    <a:pt x="1815" y="3425"/>
                  </a:cubicBezTo>
                  <a:cubicBezTo>
                    <a:pt x="2127" y="3425"/>
                    <a:pt x="2483" y="3318"/>
                    <a:pt x="2869" y="3070"/>
                  </a:cubicBezTo>
                  <a:lnTo>
                    <a:pt x="2869" y="3070"/>
                  </a:lnTo>
                  <a:cubicBezTo>
                    <a:pt x="2810" y="3083"/>
                    <a:pt x="2751" y="3089"/>
                    <a:pt x="2693" y="3089"/>
                  </a:cubicBezTo>
                  <a:cubicBezTo>
                    <a:pt x="1805" y="3089"/>
                    <a:pt x="1058" y="1640"/>
                    <a:pt x="2124" y="940"/>
                  </a:cubicBezTo>
                  <a:cubicBezTo>
                    <a:pt x="2550" y="621"/>
                    <a:pt x="3473" y="514"/>
                    <a:pt x="3473" y="514"/>
                  </a:cubicBezTo>
                  <a:lnTo>
                    <a:pt x="4218" y="905"/>
                  </a:lnTo>
                  <a:lnTo>
                    <a:pt x="4644" y="905"/>
                  </a:lnTo>
                  <a:cubicBezTo>
                    <a:pt x="4213" y="474"/>
                    <a:pt x="3436" y="0"/>
                    <a:pt x="2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8"/>
            <p:cNvSpPr/>
            <p:nvPr/>
          </p:nvSpPr>
          <p:spPr>
            <a:xfrm>
              <a:off x="1196759" y="1822643"/>
              <a:ext cx="278531" cy="226658"/>
            </a:xfrm>
            <a:custGeom>
              <a:avLst/>
              <a:gdLst/>
              <a:ahLst/>
              <a:cxnLst/>
              <a:rect l="l" t="t" r="r" b="b"/>
              <a:pathLst>
                <a:path w="12672" h="10312" extrusionOk="0">
                  <a:moveTo>
                    <a:pt x="9552" y="0"/>
                  </a:moveTo>
                  <a:cubicBezTo>
                    <a:pt x="5068" y="0"/>
                    <a:pt x="2171" y="2459"/>
                    <a:pt x="1278" y="3875"/>
                  </a:cubicBezTo>
                  <a:cubicBezTo>
                    <a:pt x="0" y="5899"/>
                    <a:pt x="249" y="8241"/>
                    <a:pt x="1846" y="9554"/>
                  </a:cubicBezTo>
                  <a:cubicBezTo>
                    <a:pt x="2445" y="10059"/>
                    <a:pt x="3185" y="10312"/>
                    <a:pt x="3965" y="10312"/>
                  </a:cubicBezTo>
                  <a:cubicBezTo>
                    <a:pt x="4063" y="10312"/>
                    <a:pt x="4161" y="10308"/>
                    <a:pt x="4259" y="10300"/>
                  </a:cubicBezTo>
                  <a:cubicBezTo>
                    <a:pt x="5005" y="10229"/>
                    <a:pt x="5715" y="9874"/>
                    <a:pt x="6247" y="9341"/>
                  </a:cubicBezTo>
                  <a:cubicBezTo>
                    <a:pt x="6318" y="9270"/>
                    <a:pt x="6389" y="9199"/>
                    <a:pt x="6460" y="9093"/>
                  </a:cubicBezTo>
                  <a:cubicBezTo>
                    <a:pt x="7418" y="7957"/>
                    <a:pt x="7241" y="6289"/>
                    <a:pt x="6105" y="5331"/>
                  </a:cubicBezTo>
                  <a:cubicBezTo>
                    <a:pt x="5707" y="5009"/>
                    <a:pt x="5224" y="4853"/>
                    <a:pt x="4739" y="4853"/>
                  </a:cubicBezTo>
                  <a:cubicBezTo>
                    <a:pt x="4101" y="4853"/>
                    <a:pt x="3461" y="5125"/>
                    <a:pt x="3017" y="5650"/>
                  </a:cubicBezTo>
                  <a:lnTo>
                    <a:pt x="3372" y="5934"/>
                  </a:lnTo>
                  <a:cubicBezTo>
                    <a:pt x="3713" y="5513"/>
                    <a:pt x="4214" y="5295"/>
                    <a:pt x="4719" y="5295"/>
                  </a:cubicBezTo>
                  <a:cubicBezTo>
                    <a:pt x="5107" y="5295"/>
                    <a:pt x="5497" y="5424"/>
                    <a:pt x="5821" y="5686"/>
                  </a:cubicBezTo>
                  <a:cubicBezTo>
                    <a:pt x="6744" y="6466"/>
                    <a:pt x="6886" y="7886"/>
                    <a:pt x="6105" y="8809"/>
                  </a:cubicBezTo>
                  <a:cubicBezTo>
                    <a:pt x="5644" y="9412"/>
                    <a:pt x="4969" y="9767"/>
                    <a:pt x="4188" y="9838"/>
                  </a:cubicBezTo>
                  <a:cubicBezTo>
                    <a:pt x="4095" y="9847"/>
                    <a:pt x="4003" y="9852"/>
                    <a:pt x="3911" y="9852"/>
                  </a:cubicBezTo>
                  <a:cubicBezTo>
                    <a:pt x="3267" y="9852"/>
                    <a:pt x="2658" y="9634"/>
                    <a:pt x="2130" y="9199"/>
                  </a:cubicBezTo>
                  <a:cubicBezTo>
                    <a:pt x="462" y="7851"/>
                    <a:pt x="710" y="5686"/>
                    <a:pt x="1668" y="4124"/>
                  </a:cubicBezTo>
                  <a:cubicBezTo>
                    <a:pt x="2531" y="2719"/>
                    <a:pt x="4744" y="451"/>
                    <a:pt x="9913" y="451"/>
                  </a:cubicBezTo>
                  <a:cubicBezTo>
                    <a:pt x="10487" y="451"/>
                    <a:pt x="11099" y="479"/>
                    <a:pt x="11748" y="539"/>
                  </a:cubicBezTo>
                  <a:lnTo>
                    <a:pt x="11819" y="1072"/>
                  </a:lnTo>
                  <a:lnTo>
                    <a:pt x="12671" y="1178"/>
                  </a:lnTo>
                  <a:lnTo>
                    <a:pt x="12565" y="326"/>
                  </a:lnTo>
                  <a:lnTo>
                    <a:pt x="11677" y="184"/>
                  </a:lnTo>
                  <a:lnTo>
                    <a:pt x="11713" y="184"/>
                  </a:lnTo>
                  <a:cubicBezTo>
                    <a:pt x="10957" y="57"/>
                    <a:pt x="10236" y="0"/>
                    <a:pt x="9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8"/>
            <p:cNvSpPr/>
            <p:nvPr/>
          </p:nvSpPr>
          <p:spPr>
            <a:xfrm>
              <a:off x="1294263" y="1676125"/>
              <a:ext cx="78051" cy="81919"/>
            </a:xfrm>
            <a:custGeom>
              <a:avLst/>
              <a:gdLst/>
              <a:ahLst/>
              <a:cxnLst/>
              <a:rect l="l" t="t" r="r" b="b"/>
              <a:pathLst>
                <a:path w="3551" h="3727" extrusionOk="0">
                  <a:moveTo>
                    <a:pt x="427" y="0"/>
                  </a:moveTo>
                  <a:lnTo>
                    <a:pt x="427" y="0"/>
                  </a:lnTo>
                  <a:cubicBezTo>
                    <a:pt x="320" y="213"/>
                    <a:pt x="817" y="1420"/>
                    <a:pt x="1101" y="1597"/>
                  </a:cubicBezTo>
                  <a:cubicBezTo>
                    <a:pt x="1083" y="1594"/>
                    <a:pt x="1064" y="1592"/>
                    <a:pt x="1045" y="1592"/>
                  </a:cubicBezTo>
                  <a:cubicBezTo>
                    <a:pt x="696" y="1592"/>
                    <a:pt x="237" y="2193"/>
                    <a:pt x="1" y="2698"/>
                  </a:cubicBezTo>
                  <a:cubicBezTo>
                    <a:pt x="1" y="2698"/>
                    <a:pt x="64" y="2692"/>
                    <a:pt x="181" y="2692"/>
                  </a:cubicBezTo>
                  <a:cubicBezTo>
                    <a:pt x="660" y="2692"/>
                    <a:pt x="2036" y="2784"/>
                    <a:pt x="3550" y="3727"/>
                  </a:cubicBezTo>
                  <a:cubicBezTo>
                    <a:pt x="3550" y="3727"/>
                    <a:pt x="2769" y="2982"/>
                    <a:pt x="2095" y="2556"/>
                  </a:cubicBezTo>
                  <a:cubicBezTo>
                    <a:pt x="1581" y="2242"/>
                    <a:pt x="1641" y="1882"/>
                    <a:pt x="2016" y="1882"/>
                  </a:cubicBezTo>
                  <a:cubicBezTo>
                    <a:pt x="2108" y="1882"/>
                    <a:pt x="2218" y="1903"/>
                    <a:pt x="2343" y="1952"/>
                  </a:cubicBezTo>
                  <a:lnTo>
                    <a:pt x="4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8"/>
            <p:cNvSpPr/>
            <p:nvPr/>
          </p:nvSpPr>
          <p:spPr>
            <a:xfrm>
              <a:off x="1371500" y="1635550"/>
              <a:ext cx="72578" cy="170081"/>
            </a:xfrm>
            <a:custGeom>
              <a:avLst/>
              <a:gdLst/>
              <a:ahLst/>
              <a:cxnLst/>
              <a:rect l="l" t="t" r="r" b="b"/>
              <a:pathLst>
                <a:path w="3302" h="7738" extrusionOk="0">
                  <a:moveTo>
                    <a:pt x="1633" y="0"/>
                  </a:moveTo>
                  <a:cubicBezTo>
                    <a:pt x="1" y="2520"/>
                    <a:pt x="959" y="5076"/>
                    <a:pt x="3266" y="7738"/>
                  </a:cubicBezTo>
                  <a:cubicBezTo>
                    <a:pt x="3266" y="7738"/>
                    <a:pt x="2556" y="5395"/>
                    <a:pt x="2982" y="2804"/>
                  </a:cubicBezTo>
                  <a:cubicBezTo>
                    <a:pt x="3195" y="1491"/>
                    <a:pt x="3302" y="284"/>
                    <a:pt x="1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8"/>
            <p:cNvSpPr/>
            <p:nvPr/>
          </p:nvSpPr>
          <p:spPr>
            <a:xfrm>
              <a:off x="1477598" y="1727074"/>
              <a:ext cx="95283" cy="100405"/>
            </a:xfrm>
            <a:custGeom>
              <a:avLst/>
              <a:gdLst/>
              <a:ahLst/>
              <a:cxnLst/>
              <a:rect l="l" t="t" r="r" b="b"/>
              <a:pathLst>
                <a:path w="4335" h="4568" extrusionOk="0">
                  <a:moveTo>
                    <a:pt x="2407" y="1"/>
                  </a:moveTo>
                  <a:cubicBezTo>
                    <a:pt x="1883" y="1"/>
                    <a:pt x="1310" y="208"/>
                    <a:pt x="853" y="805"/>
                  </a:cubicBezTo>
                  <a:cubicBezTo>
                    <a:pt x="1" y="1906"/>
                    <a:pt x="178" y="3538"/>
                    <a:pt x="498" y="4568"/>
                  </a:cubicBezTo>
                  <a:cubicBezTo>
                    <a:pt x="498" y="4568"/>
                    <a:pt x="1030" y="1586"/>
                    <a:pt x="3621" y="1018"/>
                  </a:cubicBezTo>
                  <a:cubicBezTo>
                    <a:pt x="4334" y="852"/>
                    <a:pt x="3471" y="1"/>
                    <a:pt x="2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8"/>
            <p:cNvSpPr/>
            <p:nvPr/>
          </p:nvSpPr>
          <p:spPr>
            <a:xfrm>
              <a:off x="1476829" y="1643572"/>
              <a:ext cx="75787" cy="55961"/>
            </a:xfrm>
            <a:custGeom>
              <a:avLst/>
              <a:gdLst/>
              <a:ahLst/>
              <a:cxnLst/>
              <a:rect l="l" t="t" r="r" b="b"/>
              <a:pathLst>
                <a:path w="3448" h="2546" extrusionOk="0">
                  <a:moveTo>
                    <a:pt x="1547" y="0"/>
                  </a:moveTo>
                  <a:cubicBezTo>
                    <a:pt x="1241" y="0"/>
                    <a:pt x="938" y="118"/>
                    <a:pt x="710" y="381"/>
                  </a:cubicBezTo>
                  <a:lnTo>
                    <a:pt x="213" y="878"/>
                  </a:lnTo>
                  <a:lnTo>
                    <a:pt x="0" y="1623"/>
                  </a:lnTo>
                  <a:cubicBezTo>
                    <a:pt x="194" y="1214"/>
                    <a:pt x="528" y="1053"/>
                    <a:pt x="888" y="1053"/>
                  </a:cubicBezTo>
                  <a:cubicBezTo>
                    <a:pt x="1714" y="1053"/>
                    <a:pt x="2675" y="1903"/>
                    <a:pt x="2378" y="2546"/>
                  </a:cubicBezTo>
                  <a:cubicBezTo>
                    <a:pt x="3448" y="1102"/>
                    <a:pt x="2483" y="0"/>
                    <a:pt x="1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8"/>
            <p:cNvSpPr/>
            <p:nvPr/>
          </p:nvSpPr>
          <p:spPr>
            <a:xfrm>
              <a:off x="1461223" y="1554795"/>
              <a:ext cx="98998" cy="151772"/>
            </a:xfrm>
            <a:custGeom>
              <a:avLst/>
              <a:gdLst/>
              <a:ahLst/>
              <a:cxnLst/>
              <a:rect l="l" t="t" r="r" b="b"/>
              <a:pathLst>
                <a:path w="4504" h="6905" extrusionOk="0">
                  <a:moveTo>
                    <a:pt x="2817" y="1"/>
                  </a:moveTo>
                  <a:cubicBezTo>
                    <a:pt x="2753" y="1"/>
                    <a:pt x="2690" y="7"/>
                    <a:pt x="2627" y="19"/>
                  </a:cubicBezTo>
                  <a:cubicBezTo>
                    <a:pt x="3550" y="693"/>
                    <a:pt x="426" y="4171"/>
                    <a:pt x="0" y="6904"/>
                  </a:cubicBezTo>
                  <a:lnTo>
                    <a:pt x="249" y="6372"/>
                  </a:lnTo>
                  <a:lnTo>
                    <a:pt x="497" y="5698"/>
                  </a:lnTo>
                  <a:cubicBezTo>
                    <a:pt x="497" y="5698"/>
                    <a:pt x="923" y="4917"/>
                    <a:pt x="1456" y="4029"/>
                  </a:cubicBezTo>
                  <a:cubicBezTo>
                    <a:pt x="1953" y="3142"/>
                    <a:pt x="2378" y="3107"/>
                    <a:pt x="3479" y="2077"/>
                  </a:cubicBezTo>
                  <a:cubicBezTo>
                    <a:pt x="4504" y="1085"/>
                    <a:pt x="3680" y="1"/>
                    <a:pt x="2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8"/>
            <p:cNvSpPr/>
            <p:nvPr/>
          </p:nvSpPr>
          <p:spPr>
            <a:xfrm>
              <a:off x="1540021" y="1618054"/>
              <a:ext cx="98844" cy="90074"/>
            </a:xfrm>
            <a:custGeom>
              <a:avLst/>
              <a:gdLst/>
              <a:ahLst/>
              <a:cxnLst/>
              <a:rect l="l" t="t" r="r" b="b"/>
              <a:pathLst>
                <a:path w="4497" h="4098" extrusionOk="0">
                  <a:moveTo>
                    <a:pt x="2534" y="0"/>
                  </a:moveTo>
                  <a:cubicBezTo>
                    <a:pt x="2043" y="0"/>
                    <a:pt x="1514" y="210"/>
                    <a:pt x="1100" y="690"/>
                  </a:cubicBezTo>
                  <a:cubicBezTo>
                    <a:pt x="0" y="1932"/>
                    <a:pt x="781" y="3423"/>
                    <a:pt x="1420" y="4097"/>
                  </a:cubicBezTo>
                  <a:lnTo>
                    <a:pt x="1455" y="3671"/>
                  </a:lnTo>
                  <a:lnTo>
                    <a:pt x="1029" y="2926"/>
                  </a:lnTo>
                  <a:cubicBezTo>
                    <a:pt x="1029" y="2926"/>
                    <a:pt x="1171" y="2039"/>
                    <a:pt x="1491" y="1577"/>
                  </a:cubicBezTo>
                  <a:cubicBezTo>
                    <a:pt x="1735" y="1217"/>
                    <a:pt x="2071" y="1070"/>
                    <a:pt x="2404" y="1070"/>
                  </a:cubicBezTo>
                  <a:cubicBezTo>
                    <a:pt x="3088" y="1070"/>
                    <a:pt x="3764" y="1690"/>
                    <a:pt x="3620" y="2358"/>
                  </a:cubicBezTo>
                  <a:cubicBezTo>
                    <a:pt x="4496" y="996"/>
                    <a:pt x="3604" y="0"/>
                    <a:pt x="2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8"/>
            <p:cNvSpPr/>
            <p:nvPr/>
          </p:nvSpPr>
          <p:spPr>
            <a:xfrm>
              <a:off x="1433132" y="1579720"/>
              <a:ext cx="244989" cy="268837"/>
            </a:xfrm>
            <a:custGeom>
              <a:avLst/>
              <a:gdLst/>
              <a:ahLst/>
              <a:cxnLst/>
              <a:rect l="l" t="t" r="r" b="b"/>
              <a:pathLst>
                <a:path w="11146" h="12231" extrusionOk="0">
                  <a:moveTo>
                    <a:pt x="7338" y="0"/>
                  </a:moveTo>
                  <a:cubicBezTo>
                    <a:pt x="6455" y="0"/>
                    <a:pt x="5523" y="265"/>
                    <a:pt x="4650" y="801"/>
                  </a:cubicBezTo>
                  <a:cubicBezTo>
                    <a:pt x="2982" y="1831"/>
                    <a:pt x="1" y="5522"/>
                    <a:pt x="959" y="11236"/>
                  </a:cubicBezTo>
                  <a:lnTo>
                    <a:pt x="1065" y="12088"/>
                  </a:lnTo>
                  <a:lnTo>
                    <a:pt x="1953" y="12230"/>
                  </a:lnTo>
                  <a:lnTo>
                    <a:pt x="1811" y="11343"/>
                  </a:lnTo>
                  <a:lnTo>
                    <a:pt x="1278" y="11272"/>
                  </a:lnTo>
                  <a:cubicBezTo>
                    <a:pt x="711" y="4812"/>
                    <a:pt x="3337" y="2150"/>
                    <a:pt x="4899" y="1192"/>
                  </a:cubicBezTo>
                  <a:cubicBezTo>
                    <a:pt x="5625" y="736"/>
                    <a:pt x="6504" y="449"/>
                    <a:pt x="7371" y="449"/>
                  </a:cubicBezTo>
                  <a:cubicBezTo>
                    <a:pt x="8326" y="449"/>
                    <a:pt x="9267" y="797"/>
                    <a:pt x="9974" y="1653"/>
                  </a:cubicBezTo>
                  <a:cubicBezTo>
                    <a:pt x="10436" y="2257"/>
                    <a:pt x="10684" y="3002"/>
                    <a:pt x="10613" y="3747"/>
                  </a:cubicBezTo>
                  <a:cubicBezTo>
                    <a:pt x="10542" y="4493"/>
                    <a:pt x="10152" y="5167"/>
                    <a:pt x="9584" y="5664"/>
                  </a:cubicBezTo>
                  <a:cubicBezTo>
                    <a:pt x="9164" y="5990"/>
                    <a:pt x="8664" y="6153"/>
                    <a:pt x="8168" y="6153"/>
                  </a:cubicBezTo>
                  <a:cubicBezTo>
                    <a:pt x="7530" y="6153"/>
                    <a:pt x="6900" y="5883"/>
                    <a:pt x="6460" y="5344"/>
                  </a:cubicBezTo>
                  <a:cubicBezTo>
                    <a:pt x="5857" y="4599"/>
                    <a:pt x="5963" y="3534"/>
                    <a:pt x="6709" y="2931"/>
                  </a:cubicBezTo>
                  <a:lnTo>
                    <a:pt x="6425" y="2540"/>
                  </a:lnTo>
                  <a:cubicBezTo>
                    <a:pt x="5467" y="3321"/>
                    <a:pt x="5360" y="4706"/>
                    <a:pt x="6105" y="5628"/>
                  </a:cubicBezTo>
                  <a:cubicBezTo>
                    <a:pt x="6630" y="6274"/>
                    <a:pt x="7407" y="6610"/>
                    <a:pt x="8189" y="6610"/>
                  </a:cubicBezTo>
                  <a:cubicBezTo>
                    <a:pt x="8782" y="6610"/>
                    <a:pt x="9378" y="6417"/>
                    <a:pt x="9868" y="6019"/>
                  </a:cubicBezTo>
                  <a:cubicBezTo>
                    <a:pt x="9939" y="5948"/>
                    <a:pt x="10045" y="5841"/>
                    <a:pt x="10116" y="5770"/>
                  </a:cubicBezTo>
                  <a:cubicBezTo>
                    <a:pt x="10648" y="5238"/>
                    <a:pt x="10968" y="4564"/>
                    <a:pt x="11039" y="3783"/>
                  </a:cubicBezTo>
                  <a:cubicBezTo>
                    <a:pt x="11145" y="2895"/>
                    <a:pt x="10861" y="2044"/>
                    <a:pt x="10329" y="1369"/>
                  </a:cubicBezTo>
                  <a:cubicBezTo>
                    <a:pt x="9582" y="461"/>
                    <a:pt x="8503" y="0"/>
                    <a:pt x="7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8"/>
            <p:cNvSpPr/>
            <p:nvPr/>
          </p:nvSpPr>
          <p:spPr>
            <a:xfrm>
              <a:off x="1303626" y="1667531"/>
              <a:ext cx="81172" cy="77260"/>
            </a:xfrm>
            <a:custGeom>
              <a:avLst/>
              <a:gdLst/>
              <a:ahLst/>
              <a:cxnLst/>
              <a:rect l="l" t="t" r="r" b="b"/>
              <a:pathLst>
                <a:path w="3693" h="3515" extrusionOk="0">
                  <a:moveTo>
                    <a:pt x="2698" y="1"/>
                  </a:moveTo>
                  <a:lnTo>
                    <a:pt x="2698" y="1"/>
                  </a:lnTo>
                  <a:cubicBezTo>
                    <a:pt x="2166" y="214"/>
                    <a:pt x="1527" y="711"/>
                    <a:pt x="1563" y="1101"/>
                  </a:cubicBezTo>
                  <a:cubicBezTo>
                    <a:pt x="1402" y="812"/>
                    <a:pt x="396" y="376"/>
                    <a:pt x="76" y="376"/>
                  </a:cubicBezTo>
                  <a:cubicBezTo>
                    <a:pt x="43" y="376"/>
                    <a:pt x="18" y="381"/>
                    <a:pt x="1" y="391"/>
                  </a:cubicBezTo>
                  <a:lnTo>
                    <a:pt x="1917" y="2343"/>
                  </a:lnTo>
                  <a:cubicBezTo>
                    <a:pt x="1772" y="1948"/>
                    <a:pt x="1870" y="1712"/>
                    <a:pt x="2062" y="1712"/>
                  </a:cubicBezTo>
                  <a:cubicBezTo>
                    <a:pt x="2197" y="1712"/>
                    <a:pt x="2380" y="1830"/>
                    <a:pt x="2556" y="2095"/>
                  </a:cubicBezTo>
                  <a:cubicBezTo>
                    <a:pt x="2947" y="2734"/>
                    <a:pt x="3692" y="3514"/>
                    <a:pt x="3692" y="3514"/>
                  </a:cubicBezTo>
                  <a:cubicBezTo>
                    <a:pt x="2556" y="1633"/>
                    <a:pt x="2698" y="1"/>
                    <a:pt x="2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8"/>
            <p:cNvSpPr/>
            <p:nvPr/>
          </p:nvSpPr>
          <p:spPr>
            <a:xfrm>
              <a:off x="1078177" y="2335327"/>
              <a:ext cx="145903" cy="104361"/>
            </a:xfrm>
            <a:custGeom>
              <a:avLst/>
              <a:gdLst/>
              <a:ahLst/>
              <a:cxnLst/>
              <a:rect l="l" t="t" r="r" b="b"/>
              <a:pathLst>
                <a:path w="6638" h="4748" extrusionOk="0">
                  <a:moveTo>
                    <a:pt x="6638" y="1"/>
                  </a:moveTo>
                  <a:lnTo>
                    <a:pt x="6638" y="1"/>
                  </a:lnTo>
                  <a:cubicBezTo>
                    <a:pt x="3088" y="285"/>
                    <a:pt x="604" y="1385"/>
                    <a:pt x="0" y="4331"/>
                  </a:cubicBezTo>
                  <a:cubicBezTo>
                    <a:pt x="410" y="4625"/>
                    <a:pt x="767" y="4748"/>
                    <a:pt x="1086" y="4748"/>
                  </a:cubicBezTo>
                  <a:cubicBezTo>
                    <a:pt x="1844" y="4748"/>
                    <a:pt x="2386" y="4051"/>
                    <a:pt x="2911" y="3301"/>
                  </a:cubicBezTo>
                  <a:cubicBezTo>
                    <a:pt x="4437" y="1172"/>
                    <a:pt x="6638" y="1"/>
                    <a:pt x="6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8"/>
            <p:cNvSpPr/>
            <p:nvPr/>
          </p:nvSpPr>
          <p:spPr>
            <a:xfrm>
              <a:off x="1213816" y="2352493"/>
              <a:ext cx="57851" cy="113153"/>
            </a:xfrm>
            <a:custGeom>
              <a:avLst/>
              <a:gdLst/>
              <a:ahLst/>
              <a:cxnLst/>
              <a:rect l="l" t="t" r="r" b="b"/>
              <a:pathLst>
                <a:path w="2632" h="5148" extrusionOk="0">
                  <a:moveTo>
                    <a:pt x="2632" y="0"/>
                  </a:moveTo>
                  <a:lnTo>
                    <a:pt x="2632" y="0"/>
                  </a:lnTo>
                  <a:cubicBezTo>
                    <a:pt x="1673" y="497"/>
                    <a:pt x="360" y="1527"/>
                    <a:pt x="218" y="2875"/>
                  </a:cubicBezTo>
                  <a:cubicBezTo>
                    <a:pt x="0" y="4424"/>
                    <a:pt x="1334" y="5148"/>
                    <a:pt x="2013" y="5148"/>
                  </a:cubicBezTo>
                  <a:cubicBezTo>
                    <a:pt x="2330" y="5148"/>
                    <a:pt x="2504" y="4990"/>
                    <a:pt x="2312" y="4686"/>
                  </a:cubicBezTo>
                  <a:cubicBezTo>
                    <a:pt x="893" y="2485"/>
                    <a:pt x="2632" y="1"/>
                    <a:pt x="2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8"/>
            <p:cNvSpPr/>
            <p:nvPr/>
          </p:nvSpPr>
          <p:spPr>
            <a:xfrm>
              <a:off x="1148359" y="2448458"/>
              <a:ext cx="60907" cy="57983"/>
            </a:xfrm>
            <a:custGeom>
              <a:avLst/>
              <a:gdLst/>
              <a:ahLst/>
              <a:cxnLst/>
              <a:rect l="l" t="t" r="r" b="b"/>
              <a:pathLst>
                <a:path w="2771" h="2638" extrusionOk="0">
                  <a:moveTo>
                    <a:pt x="463" y="0"/>
                  </a:moveTo>
                  <a:lnTo>
                    <a:pt x="73" y="674"/>
                  </a:lnTo>
                  <a:lnTo>
                    <a:pt x="37" y="1384"/>
                  </a:lnTo>
                  <a:cubicBezTo>
                    <a:pt x="0" y="2121"/>
                    <a:pt x="642" y="2637"/>
                    <a:pt x="1317" y="2637"/>
                  </a:cubicBezTo>
                  <a:cubicBezTo>
                    <a:pt x="1943" y="2637"/>
                    <a:pt x="2599" y="2192"/>
                    <a:pt x="2770" y="1065"/>
                  </a:cubicBezTo>
                  <a:lnTo>
                    <a:pt x="2770" y="1065"/>
                  </a:lnTo>
                  <a:cubicBezTo>
                    <a:pt x="2664" y="1372"/>
                    <a:pt x="2313" y="1514"/>
                    <a:pt x="1912" y="1514"/>
                  </a:cubicBezTo>
                  <a:cubicBezTo>
                    <a:pt x="1110" y="1514"/>
                    <a:pt x="108" y="947"/>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8"/>
            <p:cNvSpPr/>
            <p:nvPr/>
          </p:nvSpPr>
          <p:spPr>
            <a:xfrm>
              <a:off x="1100025" y="2418807"/>
              <a:ext cx="66336" cy="157948"/>
            </a:xfrm>
            <a:custGeom>
              <a:avLst/>
              <a:gdLst/>
              <a:ahLst/>
              <a:cxnLst/>
              <a:rect l="l" t="t" r="r" b="b"/>
              <a:pathLst>
                <a:path w="3018" h="7186" extrusionOk="0">
                  <a:moveTo>
                    <a:pt x="3017" y="0"/>
                  </a:moveTo>
                  <a:lnTo>
                    <a:pt x="3017" y="0"/>
                  </a:lnTo>
                  <a:cubicBezTo>
                    <a:pt x="1415" y="2160"/>
                    <a:pt x="1146" y="6713"/>
                    <a:pt x="62" y="6713"/>
                  </a:cubicBezTo>
                  <a:cubicBezTo>
                    <a:pt x="42" y="6713"/>
                    <a:pt x="21" y="6712"/>
                    <a:pt x="0" y="6708"/>
                  </a:cubicBezTo>
                  <a:lnTo>
                    <a:pt x="0" y="6708"/>
                  </a:lnTo>
                  <a:cubicBezTo>
                    <a:pt x="210" y="7016"/>
                    <a:pt x="579" y="7186"/>
                    <a:pt x="945" y="7186"/>
                  </a:cubicBezTo>
                  <a:cubicBezTo>
                    <a:pt x="1509" y="7186"/>
                    <a:pt x="2066" y="6782"/>
                    <a:pt x="2023" y="5857"/>
                  </a:cubicBezTo>
                  <a:cubicBezTo>
                    <a:pt x="1988" y="4366"/>
                    <a:pt x="1739" y="4047"/>
                    <a:pt x="1988" y="3053"/>
                  </a:cubicBezTo>
                  <a:cubicBezTo>
                    <a:pt x="2272" y="2059"/>
                    <a:pt x="2520" y="1207"/>
                    <a:pt x="2520" y="1207"/>
                  </a:cubicBezTo>
                  <a:lnTo>
                    <a:pt x="2804" y="568"/>
                  </a:lnTo>
                  <a:lnTo>
                    <a:pt x="30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8"/>
            <p:cNvSpPr/>
            <p:nvPr/>
          </p:nvSpPr>
          <p:spPr>
            <a:xfrm>
              <a:off x="1184780" y="2495253"/>
              <a:ext cx="67391" cy="91129"/>
            </a:xfrm>
            <a:custGeom>
              <a:avLst/>
              <a:gdLst/>
              <a:ahLst/>
              <a:cxnLst/>
              <a:rect l="l" t="t" r="r" b="b"/>
              <a:pathLst>
                <a:path w="3066" h="4146" extrusionOk="0">
                  <a:moveTo>
                    <a:pt x="2746" y="1"/>
                  </a:moveTo>
                  <a:cubicBezTo>
                    <a:pt x="1823" y="1"/>
                    <a:pt x="190" y="533"/>
                    <a:pt x="84" y="2166"/>
                  </a:cubicBezTo>
                  <a:cubicBezTo>
                    <a:pt x="1" y="3350"/>
                    <a:pt x="854" y="4145"/>
                    <a:pt x="1683" y="4145"/>
                  </a:cubicBezTo>
                  <a:cubicBezTo>
                    <a:pt x="2270" y="4145"/>
                    <a:pt x="2845" y="3746"/>
                    <a:pt x="3065" y="2805"/>
                  </a:cubicBezTo>
                  <a:lnTo>
                    <a:pt x="3065" y="2805"/>
                  </a:lnTo>
                  <a:cubicBezTo>
                    <a:pt x="2889" y="3075"/>
                    <a:pt x="2576" y="3202"/>
                    <a:pt x="2245" y="3202"/>
                  </a:cubicBezTo>
                  <a:cubicBezTo>
                    <a:pt x="1578" y="3202"/>
                    <a:pt x="841" y="2689"/>
                    <a:pt x="1007" y="1811"/>
                  </a:cubicBezTo>
                  <a:cubicBezTo>
                    <a:pt x="1113" y="1278"/>
                    <a:pt x="1646" y="533"/>
                    <a:pt x="1646" y="533"/>
                  </a:cubicBezTo>
                  <a:lnTo>
                    <a:pt x="2462" y="320"/>
                  </a:lnTo>
                  <a:lnTo>
                    <a:pt x="27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8"/>
            <p:cNvSpPr/>
            <p:nvPr/>
          </p:nvSpPr>
          <p:spPr>
            <a:xfrm>
              <a:off x="1132006" y="2316600"/>
              <a:ext cx="171642" cy="310973"/>
            </a:xfrm>
            <a:custGeom>
              <a:avLst/>
              <a:gdLst/>
              <a:ahLst/>
              <a:cxnLst/>
              <a:rect l="l" t="t" r="r" b="b"/>
              <a:pathLst>
                <a:path w="7809" h="14148" extrusionOk="0">
                  <a:moveTo>
                    <a:pt x="5892" y="1"/>
                  </a:moveTo>
                  <a:lnTo>
                    <a:pt x="5182" y="533"/>
                  </a:lnTo>
                  <a:cubicBezTo>
                    <a:pt x="497" y="3905"/>
                    <a:pt x="0" y="8626"/>
                    <a:pt x="426" y="10542"/>
                  </a:cubicBezTo>
                  <a:cubicBezTo>
                    <a:pt x="925" y="12703"/>
                    <a:pt x="2575" y="14147"/>
                    <a:pt x="4473" y="14147"/>
                  </a:cubicBezTo>
                  <a:cubicBezTo>
                    <a:pt x="4602" y="14147"/>
                    <a:pt x="4732" y="14140"/>
                    <a:pt x="4863" y="14127"/>
                  </a:cubicBezTo>
                  <a:cubicBezTo>
                    <a:pt x="5715" y="14056"/>
                    <a:pt x="6496" y="13630"/>
                    <a:pt x="7063" y="12956"/>
                  </a:cubicBezTo>
                  <a:cubicBezTo>
                    <a:pt x="7560" y="12352"/>
                    <a:pt x="7809" y="11607"/>
                    <a:pt x="7809" y="10862"/>
                  </a:cubicBezTo>
                  <a:cubicBezTo>
                    <a:pt x="7809" y="10755"/>
                    <a:pt x="7809" y="10649"/>
                    <a:pt x="7809" y="10542"/>
                  </a:cubicBezTo>
                  <a:cubicBezTo>
                    <a:pt x="7675" y="9172"/>
                    <a:pt x="6503" y="8116"/>
                    <a:pt x="5122" y="8116"/>
                  </a:cubicBezTo>
                  <a:cubicBezTo>
                    <a:pt x="5036" y="8116"/>
                    <a:pt x="4950" y="8120"/>
                    <a:pt x="4863" y="8129"/>
                  </a:cubicBezTo>
                  <a:cubicBezTo>
                    <a:pt x="3692" y="8271"/>
                    <a:pt x="2804" y="9335"/>
                    <a:pt x="2911" y="10542"/>
                  </a:cubicBezTo>
                  <a:lnTo>
                    <a:pt x="3372" y="10471"/>
                  </a:lnTo>
                  <a:cubicBezTo>
                    <a:pt x="3266" y="9548"/>
                    <a:pt x="3976" y="8697"/>
                    <a:pt x="4934" y="8590"/>
                  </a:cubicBezTo>
                  <a:cubicBezTo>
                    <a:pt x="5000" y="8584"/>
                    <a:pt x="5065" y="8581"/>
                    <a:pt x="5130" y="8581"/>
                  </a:cubicBezTo>
                  <a:cubicBezTo>
                    <a:pt x="6254" y="8581"/>
                    <a:pt x="7213" y="9437"/>
                    <a:pt x="7347" y="10578"/>
                  </a:cubicBezTo>
                  <a:cubicBezTo>
                    <a:pt x="7418" y="11323"/>
                    <a:pt x="7205" y="12068"/>
                    <a:pt x="6709" y="12636"/>
                  </a:cubicBezTo>
                  <a:cubicBezTo>
                    <a:pt x="6247" y="13240"/>
                    <a:pt x="5537" y="13595"/>
                    <a:pt x="4792" y="13666"/>
                  </a:cubicBezTo>
                  <a:cubicBezTo>
                    <a:pt x="4670" y="13678"/>
                    <a:pt x="4551" y="13684"/>
                    <a:pt x="4434" y="13684"/>
                  </a:cubicBezTo>
                  <a:cubicBezTo>
                    <a:pt x="2507" y="13684"/>
                    <a:pt x="1256" y="12075"/>
                    <a:pt x="888" y="10436"/>
                  </a:cubicBezTo>
                  <a:cubicBezTo>
                    <a:pt x="462" y="8626"/>
                    <a:pt x="462" y="4899"/>
                    <a:pt x="5466" y="746"/>
                  </a:cubicBezTo>
                  <a:lnTo>
                    <a:pt x="5892" y="1066"/>
                  </a:lnTo>
                  <a:lnTo>
                    <a:pt x="6567" y="533"/>
                  </a:lnTo>
                  <a:lnTo>
                    <a:pt x="58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8"/>
            <p:cNvSpPr/>
            <p:nvPr/>
          </p:nvSpPr>
          <p:spPr>
            <a:xfrm>
              <a:off x="1032921" y="2328315"/>
              <a:ext cx="106911" cy="48378"/>
            </a:xfrm>
            <a:custGeom>
              <a:avLst/>
              <a:gdLst/>
              <a:ahLst/>
              <a:cxnLst/>
              <a:rect l="l" t="t" r="r" b="b"/>
              <a:pathLst>
                <a:path w="4864" h="2201" extrusionOk="0">
                  <a:moveTo>
                    <a:pt x="1" y="0"/>
                  </a:moveTo>
                  <a:cubicBezTo>
                    <a:pt x="65" y="194"/>
                    <a:pt x="1072" y="653"/>
                    <a:pt x="1519" y="653"/>
                  </a:cubicBezTo>
                  <a:cubicBezTo>
                    <a:pt x="1563" y="653"/>
                    <a:pt x="1602" y="649"/>
                    <a:pt x="1634" y="639"/>
                  </a:cubicBezTo>
                  <a:lnTo>
                    <a:pt x="1634" y="639"/>
                  </a:lnTo>
                  <a:cubicBezTo>
                    <a:pt x="1314" y="852"/>
                    <a:pt x="1421" y="1668"/>
                    <a:pt x="1634" y="2201"/>
                  </a:cubicBezTo>
                  <a:cubicBezTo>
                    <a:pt x="1634" y="2201"/>
                    <a:pt x="2698" y="923"/>
                    <a:pt x="4863" y="426"/>
                  </a:cubicBezTo>
                  <a:lnTo>
                    <a:pt x="4863" y="426"/>
                  </a:lnTo>
                  <a:cubicBezTo>
                    <a:pt x="4863" y="426"/>
                    <a:pt x="3763" y="462"/>
                    <a:pt x="3018" y="604"/>
                  </a:cubicBezTo>
                  <a:cubicBezTo>
                    <a:pt x="2904" y="631"/>
                    <a:pt x="2803" y="643"/>
                    <a:pt x="2716" y="643"/>
                  </a:cubicBezTo>
                  <a:cubicBezTo>
                    <a:pt x="2237" y="643"/>
                    <a:pt x="2193" y="271"/>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8"/>
            <p:cNvSpPr/>
            <p:nvPr/>
          </p:nvSpPr>
          <p:spPr>
            <a:xfrm>
              <a:off x="1078177" y="2216943"/>
              <a:ext cx="145903" cy="104361"/>
            </a:xfrm>
            <a:custGeom>
              <a:avLst/>
              <a:gdLst/>
              <a:ahLst/>
              <a:cxnLst/>
              <a:rect l="l" t="t" r="r" b="b"/>
              <a:pathLst>
                <a:path w="6638" h="4748" extrusionOk="0">
                  <a:moveTo>
                    <a:pt x="1086" y="0"/>
                  </a:moveTo>
                  <a:cubicBezTo>
                    <a:pt x="767" y="0"/>
                    <a:pt x="410" y="123"/>
                    <a:pt x="0" y="418"/>
                  </a:cubicBezTo>
                  <a:cubicBezTo>
                    <a:pt x="604" y="3364"/>
                    <a:pt x="3088" y="4499"/>
                    <a:pt x="6638" y="4748"/>
                  </a:cubicBezTo>
                  <a:cubicBezTo>
                    <a:pt x="6638" y="4748"/>
                    <a:pt x="4437" y="3612"/>
                    <a:pt x="2911" y="1447"/>
                  </a:cubicBezTo>
                  <a:cubicBezTo>
                    <a:pt x="2386" y="697"/>
                    <a:pt x="1844" y="0"/>
                    <a:pt x="1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8"/>
            <p:cNvSpPr/>
            <p:nvPr/>
          </p:nvSpPr>
          <p:spPr>
            <a:xfrm>
              <a:off x="1213816" y="2190984"/>
              <a:ext cx="57851" cy="113944"/>
            </a:xfrm>
            <a:custGeom>
              <a:avLst/>
              <a:gdLst/>
              <a:ahLst/>
              <a:cxnLst/>
              <a:rect l="l" t="t" r="r" b="b"/>
              <a:pathLst>
                <a:path w="2632" h="5184" extrusionOk="0">
                  <a:moveTo>
                    <a:pt x="2013" y="0"/>
                  </a:moveTo>
                  <a:cubicBezTo>
                    <a:pt x="1334" y="0"/>
                    <a:pt x="0" y="724"/>
                    <a:pt x="218" y="2273"/>
                  </a:cubicBezTo>
                  <a:cubicBezTo>
                    <a:pt x="360" y="3622"/>
                    <a:pt x="1673" y="4651"/>
                    <a:pt x="2632" y="5183"/>
                  </a:cubicBezTo>
                  <a:cubicBezTo>
                    <a:pt x="2632" y="5183"/>
                    <a:pt x="892" y="2663"/>
                    <a:pt x="2312" y="463"/>
                  </a:cubicBezTo>
                  <a:cubicBezTo>
                    <a:pt x="2504" y="158"/>
                    <a:pt x="2330" y="0"/>
                    <a:pt x="2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8"/>
            <p:cNvSpPr/>
            <p:nvPr/>
          </p:nvSpPr>
          <p:spPr>
            <a:xfrm>
              <a:off x="1148359" y="2150893"/>
              <a:ext cx="60907" cy="57302"/>
            </a:xfrm>
            <a:custGeom>
              <a:avLst/>
              <a:gdLst/>
              <a:ahLst/>
              <a:cxnLst/>
              <a:rect l="l" t="t" r="r" b="b"/>
              <a:pathLst>
                <a:path w="2771" h="2607" extrusionOk="0">
                  <a:moveTo>
                    <a:pt x="1308" y="0"/>
                  </a:moveTo>
                  <a:cubicBezTo>
                    <a:pt x="636" y="0"/>
                    <a:pt x="1" y="507"/>
                    <a:pt x="37" y="1222"/>
                  </a:cubicBezTo>
                  <a:lnTo>
                    <a:pt x="73" y="1932"/>
                  </a:lnTo>
                  <a:lnTo>
                    <a:pt x="463" y="2606"/>
                  </a:lnTo>
                  <a:cubicBezTo>
                    <a:pt x="111" y="1668"/>
                    <a:pt x="1092" y="1102"/>
                    <a:pt x="1890" y="1102"/>
                  </a:cubicBezTo>
                  <a:cubicBezTo>
                    <a:pt x="2300" y="1102"/>
                    <a:pt x="2662" y="1252"/>
                    <a:pt x="2770" y="1577"/>
                  </a:cubicBezTo>
                  <a:cubicBezTo>
                    <a:pt x="2599" y="444"/>
                    <a:pt x="1937" y="0"/>
                    <a:pt x="1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8"/>
            <p:cNvSpPr/>
            <p:nvPr/>
          </p:nvSpPr>
          <p:spPr>
            <a:xfrm>
              <a:off x="1100025" y="2079875"/>
              <a:ext cx="66336" cy="157948"/>
            </a:xfrm>
            <a:custGeom>
              <a:avLst/>
              <a:gdLst/>
              <a:ahLst/>
              <a:cxnLst/>
              <a:rect l="l" t="t" r="r" b="b"/>
              <a:pathLst>
                <a:path w="3018" h="7186" extrusionOk="0">
                  <a:moveTo>
                    <a:pt x="945" y="1"/>
                  </a:moveTo>
                  <a:cubicBezTo>
                    <a:pt x="579" y="1"/>
                    <a:pt x="210" y="171"/>
                    <a:pt x="0" y="478"/>
                  </a:cubicBezTo>
                  <a:cubicBezTo>
                    <a:pt x="21" y="475"/>
                    <a:pt x="42" y="473"/>
                    <a:pt x="62" y="473"/>
                  </a:cubicBezTo>
                  <a:cubicBezTo>
                    <a:pt x="1146" y="473"/>
                    <a:pt x="1415" y="5026"/>
                    <a:pt x="3017" y="7186"/>
                  </a:cubicBezTo>
                  <a:lnTo>
                    <a:pt x="2804" y="6654"/>
                  </a:lnTo>
                  <a:lnTo>
                    <a:pt x="2520" y="6015"/>
                  </a:lnTo>
                  <a:cubicBezTo>
                    <a:pt x="2520" y="6015"/>
                    <a:pt x="2272" y="5163"/>
                    <a:pt x="1988" y="4134"/>
                  </a:cubicBezTo>
                  <a:cubicBezTo>
                    <a:pt x="1739" y="3140"/>
                    <a:pt x="1988" y="2856"/>
                    <a:pt x="2023" y="1330"/>
                  </a:cubicBezTo>
                  <a:cubicBezTo>
                    <a:pt x="2066" y="404"/>
                    <a:pt x="1509" y="1"/>
                    <a:pt x="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8"/>
            <p:cNvSpPr/>
            <p:nvPr/>
          </p:nvSpPr>
          <p:spPr>
            <a:xfrm>
              <a:off x="1184780" y="2070270"/>
              <a:ext cx="67391" cy="91107"/>
            </a:xfrm>
            <a:custGeom>
              <a:avLst/>
              <a:gdLst/>
              <a:ahLst/>
              <a:cxnLst/>
              <a:rect l="l" t="t" r="r" b="b"/>
              <a:pathLst>
                <a:path w="3066" h="4145" extrusionOk="0">
                  <a:moveTo>
                    <a:pt x="1683" y="0"/>
                  </a:moveTo>
                  <a:cubicBezTo>
                    <a:pt x="854" y="0"/>
                    <a:pt x="1" y="795"/>
                    <a:pt x="84" y="1980"/>
                  </a:cubicBezTo>
                  <a:cubicBezTo>
                    <a:pt x="190" y="3612"/>
                    <a:pt x="1823" y="4145"/>
                    <a:pt x="2746" y="4145"/>
                  </a:cubicBezTo>
                  <a:lnTo>
                    <a:pt x="2462" y="3861"/>
                  </a:lnTo>
                  <a:lnTo>
                    <a:pt x="1646" y="3612"/>
                  </a:lnTo>
                  <a:cubicBezTo>
                    <a:pt x="1646" y="3612"/>
                    <a:pt x="1113" y="2867"/>
                    <a:pt x="1007" y="2335"/>
                  </a:cubicBezTo>
                  <a:cubicBezTo>
                    <a:pt x="841" y="1457"/>
                    <a:pt x="1578" y="944"/>
                    <a:pt x="2245" y="944"/>
                  </a:cubicBezTo>
                  <a:cubicBezTo>
                    <a:pt x="2576" y="944"/>
                    <a:pt x="2889" y="1070"/>
                    <a:pt x="3065" y="1341"/>
                  </a:cubicBezTo>
                  <a:cubicBezTo>
                    <a:pt x="2845" y="399"/>
                    <a:pt x="2270" y="0"/>
                    <a:pt x="1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8"/>
            <p:cNvSpPr/>
            <p:nvPr/>
          </p:nvSpPr>
          <p:spPr>
            <a:xfrm>
              <a:off x="1132006" y="2029080"/>
              <a:ext cx="171642" cy="310951"/>
            </a:xfrm>
            <a:custGeom>
              <a:avLst/>
              <a:gdLst/>
              <a:ahLst/>
              <a:cxnLst/>
              <a:rect l="l" t="t" r="r" b="b"/>
              <a:pathLst>
                <a:path w="7809" h="14147" extrusionOk="0">
                  <a:moveTo>
                    <a:pt x="4473" y="0"/>
                  </a:moveTo>
                  <a:cubicBezTo>
                    <a:pt x="2575" y="0"/>
                    <a:pt x="925" y="1445"/>
                    <a:pt x="426" y="3605"/>
                  </a:cubicBezTo>
                  <a:cubicBezTo>
                    <a:pt x="0" y="5522"/>
                    <a:pt x="497" y="10242"/>
                    <a:pt x="5182" y="13614"/>
                  </a:cubicBezTo>
                  <a:lnTo>
                    <a:pt x="5892" y="14147"/>
                  </a:lnTo>
                  <a:lnTo>
                    <a:pt x="6567" y="13614"/>
                  </a:lnTo>
                  <a:lnTo>
                    <a:pt x="5892" y="13082"/>
                  </a:lnTo>
                  <a:lnTo>
                    <a:pt x="5466" y="13401"/>
                  </a:lnTo>
                  <a:cubicBezTo>
                    <a:pt x="462" y="9249"/>
                    <a:pt x="462" y="5522"/>
                    <a:pt x="888" y="3747"/>
                  </a:cubicBezTo>
                  <a:cubicBezTo>
                    <a:pt x="1256" y="2074"/>
                    <a:pt x="2507" y="464"/>
                    <a:pt x="4434" y="464"/>
                  </a:cubicBezTo>
                  <a:cubicBezTo>
                    <a:pt x="4551" y="464"/>
                    <a:pt x="4670" y="470"/>
                    <a:pt x="4792" y="482"/>
                  </a:cubicBezTo>
                  <a:cubicBezTo>
                    <a:pt x="5537" y="553"/>
                    <a:pt x="6247" y="908"/>
                    <a:pt x="6709" y="1511"/>
                  </a:cubicBezTo>
                  <a:cubicBezTo>
                    <a:pt x="7205" y="2079"/>
                    <a:pt x="7418" y="2824"/>
                    <a:pt x="7347" y="3570"/>
                  </a:cubicBezTo>
                  <a:cubicBezTo>
                    <a:pt x="7213" y="4711"/>
                    <a:pt x="6254" y="5566"/>
                    <a:pt x="5130" y="5566"/>
                  </a:cubicBezTo>
                  <a:cubicBezTo>
                    <a:pt x="5065" y="5566"/>
                    <a:pt x="5000" y="5563"/>
                    <a:pt x="4934" y="5557"/>
                  </a:cubicBezTo>
                  <a:cubicBezTo>
                    <a:pt x="3976" y="5451"/>
                    <a:pt x="3266" y="4599"/>
                    <a:pt x="3372" y="3676"/>
                  </a:cubicBezTo>
                  <a:lnTo>
                    <a:pt x="2911" y="3641"/>
                  </a:lnTo>
                  <a:lnTo>
                    <a:pt x="2911" y="3641"/>
                  </a:lnTo>
                  <a:cubicBezTo>
                    <a:pt x="2804" y="4812"/>
                    <a:pt x="3692" y="5912"/>
                    <a:pt x="4863" y="6019"/>
                  </a:cubicBezTo>
                  <a:cubicBezTo>
                    <a:pt x="4952" y="6027"/>
                    <a:pt x="5041" y="6031"/>
                    <a:pt x="5129" y="6031"/>
                  </a:cubicBezTo>
                  <a:cubicBezTo>
                    <a:pt x="6507" y="6031"/>
                    <a:pt x="7675" y="5006"/>
                    <a:pt x="7809" y="3605"/>
                  </a:cubicBezTo>
                  <a:cubicBezTo>
                    <a:pt x="7809" y="3499"/>
                    <a:pt x="7809" y="3392"/>
                    <a:pt x="7809" y="3286"/>
                  </a:cubicBezTo>
                  <a:cubicBezTo>
                    <a:pt x="7809" y="2505"/>
                    <a:pt x="7560" y="1795"/>
                    <a:pt x="7063" y="1192"/>
                  </a:cubicBezTo>
                  <a:cubicBezTo>
                    <a:pt x="6496" y="517"/>
                    <a:pt x="5715" y="91"/>
                    <a:pt x="4863" y="20"/>
                  </a:cubicBezTo>
                  <a:cubicBezTo>
                    <a:pt x="4732" y="7"/>
                    <a:pt x="4602" y="0"/>
                    <a:pt x="4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8"/>
            <p:cNvSpPr/>
            <p:nvPr/>
          </p:nvSpPr>
          <p:spPr>
            <a:xfrm>
              <a:off x="1032921" y="2279937"/>
              <a:ext cx="106911" cy="48400"/>
            </a:xfrm>
            <a:custGeom>
              <a:avLst/>
              <a:gdLst/>
              <a:ahLst/>
              <a:cxnLst/>
              <a:rect l="l" t="t" r="r" b="b"/>
              <a:pathLst>
                <a:path w="4864" h="2202" extrusionOk="0">
                  <a:moveTo>
                    <a:pt x="4718" y="1773"/>
                  </a:moveTo>
                  <a:cubicBezTo>
                    <a:pt x="4766" y="1786"/>
                    <a:pt x="4814" y="1799"/>
                    <a:pt x="4863" y="1811"/>
                  </a:cubicBezTo>
                  <a:lnTo>
                    <a:pt x="4863" y="1775"/>
                  </a:lnTo>
                  <a:cubicBezTo>
                    <a:pt x="4863" y="1775"/>
                    <a:pt x="4809" y="1775"/>
                    <a:pt x="4718" y="1773"/>
                  </a:cubicBezTo>
                  <a:close/>
                  <a:moveTo>
                    <a:pt x="1634" y="1"/>
                  </a:moveTo>
                  <a:cubicBezTo>
                    <a:pt x="1421" y="568"/>
                    <a:pt x="1314" y="1349"/>
                    <a:pt x="1634" y="1562"/>
                  </a:cubicBezTo>
                  <a:cubicBezTo>
                    <a:pt x="1610" y="1558"/>
                    <a:pt x="1583" y="1555"/>
                    <a:pt x="1553" y="1555"/>
                  </a:cubicBezTo>
                  <a:cubicBezTo>
                    <a:pt x="1125" y="1555"/>
                    <a:pt x="67" y="2002"/>
                    <a:pt x="1" y="2201"/>
                  </a:cubicBezTo>
                  <a:lnTo>
                    <a:pt x="2734" y="2201"/>
                  </a:lnTo>
                  <a:cubicBezTo>
                    <a:pt x="2188" y="1959"/>
                    <a:pt x="2238" y="1560"/>
                    <a:pt x="2729" y="1560"/>
                  </a:cubicBezTo>
                  <a:cubicBezTo>
                    <a:pt x="2813" y="1560"/>
                    <a:pt x="2909" y="1572"/>
                    <a:pt x="3018" y="1598"/>
                  </a:cubicBezTo>
                  <a:cubicBezTo>
                    <a:pt x="3598" y="1736"/>
                    <a:pt x="4394" y="1767"/>
                    <a:pt x="4718" y="1773"/>
                  </a:cubicBezTo>
                  <a:lnTo>
                    <a:pt x="4718" y="1773"/>
                  </a:lnTo>
                  <a:cubicBezTo>
                    <a:pt x="2650" y="1221"/>
                    <a:pt x="1634" y="1"/>
                    <a:pt x="1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8"/>
            <p:cNvSpPr/>
            <p:nvPr/>
          </p:nvSpPr>
          <p:spPr>
            <a:xfrm>
              <a:off x="1371500" y="2851000"/>
              <a:ext cx="72578" cy="170081"/>
            </a:xfrm>
            <a:custGeom>
              <a:avLst/>
              <a:gdLst/>
              <a:ahLst/>
              <a:cxnLst/>
              <a:rect l="l" t="t" r="r" b="b"/>
              <a:pathLst>
                <a:path w="3302" h="7738" extrusionOk="0">
                  <a:moveTo>
                    <a:pt x="3266" y="0"/>
                  </a:moveTo>
                  <a:cubicBezTo>
                    <a:pt x="959" y="2662"/>
                    <a:pt x="1" y="5218"/>
                    <a:pt x="1633" y="7738"/>
                  </a:cubicBezTo>
                  <a:cubicBezTo>
                    <a:pt x="3302" y="7489"/>
                    <a:pt x="3195" y="6247"/>
                    <a:pt x="2982" y="4934"/>
                  </a:cubicBezTo>
                  <a:cubicBezTo>
                    <a:pt x="2556" y="2343"/>
                    <a:pt x="3266" y="1"/>
                    <a:pt x="3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8"/>
            <p:cNvSpPr/>
            <p:nvPr/>
          </p:nvSpPr>
          <p:spPr>
            <a:xfrm>
              <a:off x="1477598" y="2829152"/>
              <a:ext cx="95283" cy="100405"/>
            </a:xfrm>
            <a:custGeom>
              <a:avLst/>
              <a:gdLst/>
              <a:ahLst/>
              <a:cxnLst/>
              <a:rect l="l" t="t" r="r" b="b"/>
              <a:pathLst>
                <a:path w="4335" h="4568" extrusionOk="0">
                  <a:moveTo>
                    <a:pt x="498" y="1"/>
                  </a:moveTo>
                  <a:lnTo>
                    <a:pt x="498" y="1"/>
                  </a:lnTo>
                  <a:cubicBezTo>
                    <a:pt x="178" y="1030"/>
                    <a:pt x="1" y="2663"/>
                    <a:pt x="853" y="3763"/>
                  </a:cubicBezTo>
                  <a:cubicBezTo>
                    <a:pt x="1310" y="4361"/>
                    <a:pt x="1883" y="4567"/>
                    <a:pt x="2407" y="4567"/>
                  </a:cubicBezTo>
                  <a:cubicBezTo>
                    <a:pt x="3471" y="4567"/>
                    <a:pt x="4334" y="3716"/>
                    <a:pt x="3621" y="3550"/>
                  </a:cubicBezTo>
                  <a:cubicBezTo>
                    <a:pt x="1030" y="2982"/>
                    <a:pt x="498" y="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8"/>
            <p:cNvSpPr/>
            <p:nvPr/>
          </p:nvSpPr>
          <p:spPr>
            <a:xfrm>
              <a:off x="1476829" y="2957097"/>
              <a:ext cx="75787" cy="55961"/>
            </a:xfrm>
            <a:custGeom>
              <a:avLst/>
              <a:gdLst/>
              <a:ahLst/>
              <a:cxnLst/>
              <a:rect l="l" t="t" r="r" b="b"/>
              <a:pathLst>
                <a:path w="3448" h="2546" extrusionOk="0">
                  <a:moveTo>
                    <a:pt x="2378" y="0"/>
                  </a:moveTo>
                  <a:cubicBezTo>
                    <a:pt x="2675" y="643"/>
                    <a:pt x="1714" y="1493"/>
                    <a:pt x="888" y="1493"/>
                  </a:cubicBezTo>
                  <a:cubicBezTo>
                    <a:pt x="528" y="1493"/>
                    <a:pt x="194" y="1332"/>
                    <a:pt x="0" y="923"/>
                  </a:cubicBezTo>
                  <a:lnTo>
                    <a:pt x="0" y="923"/>
                  </a:lnTo>
                  <a:lnTo>
                    <a:pt x="213" y="1669"/>
                  </a:lnTo>
                  <a:lnTo>
                    <a:pt x="710" y="2165"/>
                  </a:lnTo>
                  <a:cubicBezTo>
                    <a:pt x="938" y="2428"/>
                    <a:pt x="1241" y="2546"/>
                    <a:pt x="1547" y="2546"/>
                  </a:cubicBezTo>
                  <a:cubicBezTo>
                    <a:pt x="2483" y="2546"/>
                    <a:pt x="3448" y="1444"/>
                    <a:pt x="2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8"/>
            <p:cNvSpPr/>
            <p:nvPr/>
          </p:nvSpPr>
          <p:spPr>
            <a:xfrm>
              <a:off x="1461223" y="2950855"/>
              <a:ext cx="98998" cy="150981"/>
            </a:xfrm>
            <a:custGeom>
              <a:avLst/>
              <a:gdLst/>
              <a:ahLst/>
              <a:cxnLst/>
              <a:rect l="l" t="t" r="r" b="b"/>
              <a:pathLst>
                <a:path w="4504" h="6869" extrusionOk="0">
                  <a:moveTo>
                    <a:pt x="0" y="0"/>
                  </a:moveTo>
                  <a:cubicBezTo>
                    <a:pt x="426" y="2698"/>
                    <a:pt x="3550" y="6176"/>
                    <a:pt x="2627" y="6851"/>
                  </a:cubicBezTo>
                  <a:cubicBezTo>
                    <a:pt x="2690" y="6863"/>
                    <a:pt x="2754" y="6869"/>
                    <a:pt x="2817" y="6869"/>
                  </a:cubicBezTo>
                  <a:cubicBezTo>
                    <a:pt x="3680" y="6869"/>
                    <a:pt x="4504" y="5786"/>
                    <a:pt x="3479" y="4828"/>
                  </a:cubicBezTo>
                  <a:cubicBezTo>
                    <a:pt x="2378" y="3798"/>
                    <a:pt x="1953" y="3727"/>
                    <a:pt x="1456" y="2840"/>
                  </a:cubicBezTo>
                  <a:cubicBezTo>
                    <a:pt x="923" y="1953"/>
                    <a:pt x="497" y="1172"/>
                    <a:pt x="497" y="1172"/>
                  </a:cubicBezTo>
                  <a:lnTo>
                    <a:pt x="249" y="49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8"/>
            <p:cNvSpPr/>
            <p:nvPr/>
          </p:nvSpPr>
          <p:spPr>
            <a:xfrm>
              <a:off x="1540021" y="2948525"/>
              <a:ext cx="98734" cy="90250"/>
            </a:xfrm>
            <a:custGeom>
              <a:avLst/>
              <a:gdLst/>
              <a:ahLst/>
              <a:cxnLst/>
              <a:rect l="l" t="t" r="r" b="b"/>
              <a:pathLst>
                <a:path w="4492" h="4106" extrusionOk="0">
                  <a:moveTo>
                    <a:pt x="1420" y="0"/>
                  </a:moveTo>
                  <a:cubicBezTo>
                    <a:pt x="781" y="674"/>
                    <a:pt x="0" y="2201"/>
                    <a:pt x="1100" y="3407"/>
                  </a:cubicBezTo>
                  <a:cubicBezTo>
                    <a:pt x="1518" y="3893"/>
                    <a:pt x="2055" y="4105"/>
                    <a:pt x="2551" y="4105"/>
                  </a:cubicBezTo>
                  <a:cubicBezTo>
                    <a:pt x="3614" y="4105"/>
                    <a:pt x="4492" y="3130"/>
                    <a:pt x="3620" y="1775"/>
                  </a:cubicBezTo>
                  <a:lnTo>
                    <a:pt x="3620" y="1775"/>
                  </a:lnTo>
                  <a:cubicBezTo>
                    <a:pt x="3763" y="2418"/>
                    <a:pt x="3091" y="3045"/>
                    <a:pt x="2409" y="3045"/>
                  </a:cubicBezTo>
                  <a:cubicBezTo>
                    <a:pt x="2074" y="3045"/>
                    <a:pt x="1736" y="2894"/>
                    <a:pt x="1491" y="2520"/>
                  </a:cubicBezTo>
                  <a:cubicBezTo>
                    <a:pt x="1171" y="2059"/>
                    <a:pt x="1029" y="1171"/>
                    <a:pt x="1029" y="1171"/>
                  </a:cubicBezTo>
                  <a:lnTo>
                    <a:pt x="1455" y="426"/>
                  </a:lnTo>
                  <a:lnTo>
                    <a:pt x="1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8"/>
            <p:cNvSpPr/>
            <p:nvPr/>
          </p:nvSpPr>
          <p:spPr>
            <a:xfrm>
              <a:off x="1433132" y="2808095"/>
              <a:ext cx="244989" cy="269145"/>
            </a:xfrm>
            <a:custGeom>
              <a:avLst/>
              <a:gdLst/>
              <a:ahLst/>
              <a:cxnLst/>
              <a:rect l="l" t="t" r="r" b="b"/>
              <a:pathLst>
                <a:path w="11146" h="12245" extrusionOk="0">
                  <a:moveTo>
                    <a:pt x="1953" y="0"/>
                  </a:moveTo>
                  <a:lnTo>
                    <a:pt x="1065" y="142"/>
                  </a:lnTo>
                  <a:lnTo>
                    <a:pt x="959" y="994"/>
                  </a:lnTo>
                  <a:cubicBezTo>
                    <a:pt x="1" y="6708"/>
                    <a:pt x="2982" y="10400"/>
                    <a:pt x="4650" y="11429"/>
                  </a:cubicBezTo>
                  <a:cubicBezTo>
                    <a:pt x="5519" y="11978"/>
                    <a:pt x="6446" y="12245"/>
                    <a:pt x="7326" y="12245"/>
                  </a:cubicBezTo>
                  <a:cubicBezTo>
                    <a:pt x="8495" y="12245"/>
                    <a:pt x="9580" y="11773"/>
                    <a:pt x="10329" y="10861"/>
                  </a:cubicBezTo>
                  <a:cubicBezTo>
                    <a:pt x="10861" y="10187"/>
                    <a:pt x="11145" y="9335"/>
                    <a:pt x="11039" y="8448"/>
                  </a:cubicBezTo>
                  <a:cubicBezTo>
                    <a:pt x="10968" y="7702"/>
                    <a:pt x="10648" y="6992"/>
                    <a:pt x="10116" y="6460"/>
                  </a:cubicBezTo>
                  <a:cubicBezTo>
                    <a:pt x="10045" y="6389"/>
                    <a:pt x="9939" y="6318"/>
                    <a:pt x="9868" y="6247"/>
                  </a:cubicBezTo>
                  <a:cubicBezTo>
                    <a:pt x="9372" y="5828"/>
                    <a:pt x="8767" y="5627"/>
                    <a:pt x="8167" y="5627"/>
                  </a:cubicBezTo>
                  <a:cubicBezTo>
                    <a:pt x="7393" y="5627"/>
                    <a:pt x="6625" y="5962"/>
                    <a:pt x="6105" y="6602"/>
                  </a:cubicBezTo>
                  <a:cubicBezTo>
                    <a:pt x="5360" y="7525"/>
                    <a:pt x="5467" y="8909"/>
                    <a:pt x="6425" y="9690"/>
                  </a:cubicBezTo>
                  <a:lnTo>
                    <a:pt x="6709" y="9335"/>
                  </a:lnTo>
                  <a:cubicBezTo>
                    <a:pt x="5963" y="8696"/>
                    <a:pt x="5857" y="7631"/>
                    <a:pt x="6460" y="6886"/>
                  </a:cubicBezTo>
                  <a:cubicBezTo>
                    <a:pt x="6900" y="6347"/>
                    <a:pt x="7530" y="6077"/>
                    <a:pt x="8168" y="6077"/>
                  </a:cubicBezTo>
                  <a:cubicBezTo>
                    <a:pt x="8664" y="6077"/>
                    <a:pt x="9164" y="6240"/>
                    <a:pt x="9584" y="6566"/>
                  </a:cubicBezTo>
                  <a:cubicBezTo>
                    <a:pt x="10152" y="7063"/>
                    <a:pt x="10542" y="7738"/>
                    <a:pt x="10613" y="8483"/>
                  </a:cubicBezTo>
                  <a:cubicBezTo>
                    <a:pt x="10684" y="9228"/>
                    <a:pt x="10436" y="9974"/>
                    <a:pt x="9974" y="10577"/>
                  </a:cubicBezTo>
                  <a:cubicBezTo>
                    <a:pt x="9267" y="11433"/>
                    <a:pt x="8326" y="11782"/>
                    <a:pt x="7371" y="11782"/>
                  </a:cubicBezTo>
                  <a:cubicBezTo>
                    <a:pt x="6504" y="11782"/>
                    <a:pt x="5625" y="11495"/>
                    <a:pt x="4899" y="11039"/>
                  </a:cubicBezTo>
                  <a:cubicBezTo>
                    <a:pt x="3337" y="10080"/>
                    <a:pt x="711" y="7418"/>
                    <a:pt x="1278" y="959"/>
                  </a:cubicBezTo>
                  <a:lnTo>
                    <a:pt x="1811" y="888"/>
                  </a:lnTo>
                  <a:lnTo>
                    <a:pt x="19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8"/>
            <p:cNvSpPr/>
            <p:nvPr/>
          </p:nvSpPr>
          <p:spPr>
            <a:xfrm>
              <a:off x="1303626" y="2911840"/>
              <a:ext cx="81172" cy="78051"/>
            </a:xfrm>
            <a:custGeom>
              <a:avLst/>
              <a:gdLst/>
              <a:ahLst/>
              <a:cxnLst/>
              <a:rect l="l" t="t" r="r" b="b"/>
              <a:pathLst>
                <a:path w="3693" h="3551" extrusionOk="0">
                  <a:moveTo>
                    <a:pt x="3692" y="1"/>
                  </a:moveTo>
                  <a:cubicBezTo>
                    <a:pt x="3692" y="1"/>
                    <a:pt x="2947" y="782"/>
                    <a:pt x="2556" y="1421"/>
                  </a:cubicBezTo>
                  <a:cubicBezTo>
                    <a:pt x="2380" y="1700"/>
                    <a:pt x="2197" y="1821"/>
                    <a:pt x="2061" y="1821"/>
                  </a:cubicBezTo>
                  <a:cubicBezTo>
                    <a:pt x="1870" y="1821"/>
                    <a:pt x="1772" y="1581"/>
                    <a:pt x="1917" y="1208"/>
                  </a:cubicBezTo>
                  <a:lnTo>
                    <a:pt x="1917" y="1208"/>
                  </a:lnTo>
                  <a:lnTo>
                    <a:pt x="1" y="3124"/>
                  </a:lnTo>
                  <a:cubicBezTo>
                    <a:pt x="18" y="3134"/>
                    <a:pt x="43" y="3139"/>
                    <a:pt x="77" y="3139"/>
                  </a:cubicBezTo>
                  <a:cubicBezTo>
                    <a:pt x="397" y="3139"/>
                    <a:pt x="1402" y="2707"/>
                    <a:pt x="1563" y="2450"/>
                  </a:cubicBezTo>
                  <a:lnTo>
                    <a:pt x="1563" y="2450"/>
                  </a:lnTo>
                  <a:cubicBezTo>
                    <a:pt x="1527" y="2805"/>
                    <a:pt x="2166" y="3302"/>
                    <a:pt x="2698" y="3550"/>
                  </a:cubicBezTo>
                  <a:cubicBezTo>
                    <a:pt x="2698" y="3550"/>
                    <a:pt x="2556" y="1882"/>
                    <a:pt x="3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8"/>
            <p:cNvSpPr/>
            <p:nvPr/>
          </p:nvSpPr>
          <p:spPr>
            <a:xfrm>
              <a:off x="1263073" y="2840845"/>
              <a:ext cx="170081" cy="53851"/>
            </a:xfrm>
            <a:custGeom>
              <a:avLst/>
              <a:gdLst/>
              <a:ahLst/>
              <a:cxnLst/>
              <a:rect l="l" t="t" r="r" b="b"/>
              <a:pathLst>
                <a:path w="7738" h="2450" extrusionOk="0">
                  <a:moveTo>
                    <a:pt x="7738" y="1"/>
                  </a:moveTo>
                  <a:cubicBezTo>
                    <a:pt x="7737" y="1"/>
                    <a:pt x="6351" y="421"/>
                    <a:pt x="4532" y="421"/>
                  </a:cubicBezTo>
                  <a:cubicBezTo>
                    <a:pt x="3987" y="421"/>
                    <a:pt x="3402" y="383"/>
                    <a:pt x="2804" y="285"/>
                  </a:cubicBezTo>
                  <a:cubicBezTo>
                    <a:pt x="2411" y="221"/>
                    <a:pt x="2025" y="167"/>
                    <a:pt x="1669" y="167"/>
                  </a:cubicBezTo>
                  <a:cubicBezTo>
                    <a:pt x="837" y="167"/>
                    <a:pt x="174" y="464"/>
                    <a:pt x="0" y="1634"/>
                  </a:cubicBezTo>
                  <a:cubicBezTo>
                    <a:pt x="865" y="2194"/>
                    <a:pt x="1735" y="2449"/>
                    <a:pt x="2611" y="2449"/>
                  </a:cubicBezTo>
                  <a:cubicBezTo>
                    <a:pt x="4287" y="2449"/>
                    <a:pt x="5990" y="1516"/>
                    <a:pt x="77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8"/>
            <p:cNvSpPr/>
            <p:nvPr/>
          </p:nvSpPr>
          <p:spPr>
            <a:xfrm>
              <a:off x="1339278" y="2721230"/>
              <a:ext cx="115725" cy="79897"/>
            </a:xfrm>
            <a:custGeom>
              <a:avLst/>
              <a:gdLst/>
              <a:ahLst/>
              <a:cxnLst/>
              <a:rect l="l" t="t" r="r" b="b"/>
              <a:pathLst>
                <a:path w="5265" h="3635" extrusionOk="0">
                  <a:moveTo>
                    <a:pt x="1480" y="0"/>
                  </a:moveTo>
                  <a:cubicBezTo>
                    <a:pt x="966" y="0"/>
                    <a:pt x="1" y="1881"/>
                    <a:pt x="1502" y="3029"/>
                  </a:cubicBezTo>
                  <a:cubicBezTo>
                    <a:pt x="2069" y="3483"/>
                    <a:pt x="2806" y="3635"/>
                    <a:pt x="3528" y="3635"/>
                  </a:cubicBezTo>
                  <a:cubicBezTo>
                    <a:pt x="4162" y="3635"/>
                    <a:pt x="4783" y="3517"/>
                    <a:pt x="5264" y="3384"/>
                  </a:cubicBezTo>
                  <a:cubicBezTo>
                    <a:pt x="5264" y="3384"/>
                    <a:pt x="2248" y="2852"/>
                    <a:pt x="1715" y="261"/>
                  </a:cubicBezTo>
                  <a:cubicBezTo>
                    <a:pt x="1673" y="80"/>
                    <a:pt x="1586"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8"/>
            <p:cNvSpPr/>
            <p:nvPr/>
          </p:nvSpPr>
          <p:spPr>
            <a:xfrm>
              <a:off x="1261556" y="2744726"/>
              <a:ext cx="64731" cy="62599"/>
            </a:xfrm>
            <a:custGeom>
              <a:avLst/>
              <a:gdLst/>
              <a:ahLst/>
              <a:cxnLst/>
              <a:rect l="l" t="t" r="r" b="b"/>
              <a:pathLst>
                <a:path w="2945" h="2848" extrusionOk="0">
                  <a:moveTo>
                    <a:pt x="1734" y="0"/>
                  </a:moveTo>
                  <a:cubicBezTo>
                    <a:pt x="577" y="0"/>
                    <a:pt x="0" y="1432"/>
                    <a:pt x="815" y="2138"/>
                  </a:cubicBezTo>
                  <a:lnTo>
                    <a:pt x="1311" y="2599"/>
                  </a:lnTo>
                  <a:lnTo>
                    <a:pt x="2057" y="2848"/>
                  </a:lnTo>
                  <a:cubicBezTo>
                    <a:pt x="795" y="2265"/>
                    <a:pt x="1834" y="415"/>
                    <a:pt x="2699" y="415"/>
                  </a:cubicBezTo>
                  <a:cubicBezTo>
                    <a:pt x="2783" y="415"/>
                    <a:pt x="2866" y="432"/>
                    <a:pt x="2944" y="470"/>
                  </a:cubicBezTo>
                  <a:cubicBezTo>
                    <a:pt x="2502" y="136"/>
                    <a:pt x="2090"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8"/>
            <p:cNvSpPr/>
            <p:nvPr/>
          </p:nvSpPr>
          <p:spPr>
            <a:xfrm>
              <a:off x="1180011" y="2736000"/>
              <a:ext cx="153289" cy="86931"/>
            </a:xfrm>
            <a:custGeom>
              <a:avLst/>
              <a:gdLst/>
              <a:ahLst/>
              <a:cxnLst/>
              <a:rect l="l" t="t" r="r" b="b"/>
              <a:pathLst>
                <a:path w="6974" h="3955" extrusionOk="0">
                  <a:moveTo>
                    <a:pt x="1198" y="0"/>
                  </a:moveTo>
                  <a:cubicBezTo>
                    <a:pt x="523" y="0"/>
                    <a:pt x="1" y="690"/>
                    <a:pt x="123" y="1328"/>
                  </a:cubicBezTo>
                  <a:cubicBezTo>
                    <a:pt x="205" y="1210"/>
                    <a:pt x="334" y="1158"/>
                    <a:pt x="501" y="1158"/>
                  </a:cubicBezTo>
                  <a:cubicBezTo>
                    <a:pt x="1628" y="1158"/>
                    <a:pt x="4524" y="3501"/>
                    <a:pt x="6858" y="3901"/>
                  </a:cubicBezTo>
                  <a:lnTo>
                    <a:pt x="6858" y="3901"/>
                  </a:lnTo>
                  <a:lnTo>
                    <a:pt x="6441" y="3706"/>
                  </a:lnTo>
                  <a:lnTo>
                    <a:pt x="5802" y="3458"/>
                  </a:lnTo>
                  <a:cubicBezTo>
                    <a:pt x="5802" y="3458"/>
                    <a:pt x="5021" y="2996"/>
                    <a:pt x="4134" y="2499"/>
                  </a:cubicBezTo>
                  <a:cubicBezTo>
                    <a:pt x="3211" y="2003"/>
                    <a:pt x="3176" y="1577"/>
                    <a:pt x="2147" y="476"/>
                  </a:cubicBezTo>
                  <a:cubicBezTo>
                    <a:pt x="1829" y="137"/>
                    <a:pt x="1499" y="0"/>
                    <a:pt x="1198" y="0"/>
                  </a:cubicBezTo>
                  <a:close/>
                  <a:moveTo>
                    <a:pt x="6858" y="3901"/>
                  </a:moveTo>
                  <a:lnTo>
                    <a:pt x="6974" y="3955"/>
                  </a:lnTo>
                  <a:lnTo>
                    <a:pt x="6974" y="3919"/>
                  </a:lnTo>
                  <a:cubicBezTo>
                    <a:pt x="6935" y="3914"/>
                    <a:pt x="6897" y="3908"/>
                    <a:pt x="6858" y="39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8"/>
            <p:cNvSpPr/>
            <p:nvPr/>
          </p:nvSpPr>
          <p:spPr>
            <a:xfrm>
              <a:off x="1233554" y="2656740"/>
              <a:ext cx="102097" cy="75325"/>
            </a:xfrm>
            <a:custGeom>
              <a:avLst/>
              <a:gdLst/>
              <a:ahLst/>
              <a:cxnLst/>
              <a:rect l="l" t="t" r="r" b="b"/>
              <a:pathLst>
                <a:path w="4645" h="3427" extrusionOk="0">
                  <a:moveTo>
                    <a:pt x="1815" y="1"/>
                  </a:moveTo>
                  <a:cubicBezTo>
                    <a:pt x="527" y="1"/>
                    <a:pt x="1" y="1818"/>
                    <a:pt x="1201" y="2876"/>
                  </a:cubicBezTo>
                  <a:cubicBezTo>
                    <a:pt x="1653" y="3276"/>
                    <a:pt x="2142" y="3427"/>
                    <a:pt x="2614" y="3427"/>
                  </a:cubicBezTo>
                  <a:cubicBezTo>
                    <a:pt x="3441" y="3427"/>
                    <a:pt x="4215" y="2963"/>
                    <a:pt x="4644" y="2556"/>
                  </a:cubicBezTo>
                  <a:lnTo>
                    <a:pt x="4218" y="2521"/>
                  </a:lnTo>
                  <a:lnTo>
                    <a:pt x="3473" y="2947"/>
                  </a:lnTo>
                  <a:cubicBezTo>
                    <a:pt x="3473" y="2947"/>
                    <a:pt x="2550" y="2805"/>
                    <a:pt x="2124" y="2485"/>
                  </a:cubicBezTo>
                  <a:cubicBezTo>
                    <a:pt x="1058" y="1786"/>
                    <a:pt x="1805" y="336"/>
                    <a:pt x="2693" y="336"/>
                  </a:cubicBezTo>
                  <a:cubicBezTo>
                    <a:pt x="2751" y="336"/>
                    <a:pt x="2810" y="342"/>
                    <a:pt x="2869" y="356"/>
                  </a:cubicBezTo>
                  <a:cubicBezTo>
                    <a:pt x="2483" y="107"/>
                    <a:pt x="2127" y="1"/>
                    <a:pt x="1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8"/>
            <p:cNvSpPr/>
            <p:nvPr/>
          </p:nvSpPr>
          <p:spPr>
            <a:xfrm>
              <a:off x="1196759" y="2607329"/>
              <a:ext cx="278531" cy="226702"/>
            </a:xfrm>
            <a:custGeom>
              <a:avLst/>
              <a:gdLst/>
              <a:ahLst/>
              <a:cxnLst/>
              <a:rect l="l" t="t" r="r" b="b"/>
              <a:pathLst>
                <a:path w="12672" h="10314" extrusionOk="0">
                  <a:moveTo>
                    <a:pt x="3965" y="1"/>
                  </a:moveTo>
                  <a:cubicBezTo>
                    <a:pt x="3185" y="1"/>
                    <a:pt x="2445" y="253"/>
                    <a:pt x="1846" y="758"/>
                  </a:cubicBezTo>
                  <a:cubicBezTo>
                    <a:pt x="249" y="2071"/>
                    <a:pt x="0" y="4414"/>
                    <a:pt x="1278" y="6437"/>
                  </a:cubicBezTo>
                  <a:cubicBezTo>
                    <a:pt x="2170" y="7882"/>
                    <a:pt x="5060" y="10314"/>
                    <a:pt x="9534" y="10314"/>
                  </a:cubicBezTo>
                  <a:cubicBezTo>
                    <a:pt x="10223" y="10314"/>
                    <a:pt x="10950" y="10256"/>
                    <a:pt x="11713" y="10128"/>
                  </a:cubicBezTo>
                  <a:lnTo>
                    <a:pt x="11677" y="10128"/>
                  </a:lnTo>
                  <a:lnTo>
                    <a:pt x="12565" y="10022"/>
                  </a:lnTo>
                  <a:lnTo>
                    <a:pt x="12671" y="9134"/>
                  </a:lnTo>
                  <a:lnTo>
                    <a:pt x="11819" y="9276"/>
                  </a:lnTo>
                  <a:lnTo>
                    <a:pt x="11748" y="9773"/>
                  </a:lnTo>
                  <a:cubicBezTo>
                    <a:pt x="11099" y="9834"/>
                    <a:pt x="10487" y="9862"/>
                    <a:pt x="9913" y="9862"/>
                  </a:cubicBezTo>
                  <a:cubicBezTo>
                    <a:pt x="4744" y="9862"/>
                    <a:pt x="2531" y="7594"/>
                    <a:pt x="1668" y="6188"/>
                  </a:cubicBezTo>
                  <a:cubicBezTo>
                    <a:pt x="710" y="4627"/>
                    <a:pt x="462" y="2462"/>
                    <a:pt x="2130" y="1113"/>
                  </a:cubicBezTo>
                  <a:cubicBezTo>
                    <a:pt x="2658" y="678"/>
                    <a:pt x="3267" y="461"/>
                    <a:pt x="3911" y="461"/>
                  </a:cubicBezTo>
                  <a:cubicBezTo>
                    <a:pt x="4003" y="461"/>
                    <a:pt x="4095" y="465"/>
                    <a:pt x="4188" y="474"/>
                  </a:cubicBezTo>
                  <a:cubicBezTo>
                    <a:pt x="4969" y="545"/>
                    <a:pt x="5644" y="935"/>
                    <a:pt x="6105" y="1503"/>
                  </a:cubicBezTo>
                  <a:cubicBezTo>
                    <a:pt x="6886" y="2462"/>
                    <a:pt x="6744" y="3846"/>
                    <a:pt x="5821" y="4627"/>
                  </a:cubicBezTo>
                  <a:cubicBezTo>
                    <a:pt x="5497" y="4889"/>
                    <a:pt x="5107" y="5017"/>
                    <a:pt x="4719" y="5017"/>
                  </a:cubicBezTo>
                  <a:cubicBezTo>
                    <a:pt x="4214" y="5017"/>
                    <a:pt x="3713" y="4800"/>
                    <a:pt x="3372" y="4378"/>
                  </a:cubicBezTo>
                  <a:lnTo>
                    <a:pt x="3017" y="4662"/>
                  </a:lnTo>
                  <a:cubicBezTo>
                    <a:pt x="3456" y="5201"/>
                    <a:pt x="4087" y="5471"/>
                    <a:pt x="4718" y="5471"/>
                  </a:cubicBezTo>
                  <a:cubicBezTo>
                    <a:pt x="5209" y="5471"/>
                    <a:pt x="5701" y="5308"/>
                    <a:pt x="6105" y="4982"/>
                  </a:cubicBezTo>
                  <a:cubicBezTo>
                    <a:pt x="7241" y="4023"/>
                    <a:pt x="7418" y="2355"/>
                    <a:pt x="6460" y="1219"/>
                  </a:cubicBezTo>
                  <a:cubicBezTo>
                    <a:pt x="6389" y="1113"/>
                    <a:pt x="6318" y="1042"/>
                    <a:pt x="6247" y="971"/>
                  </a:cubicBezTo>
                  <a:cubicBezTo>
                    <a:pt x="5715" y="439"/>
                    <a:pt x="5005" y="119"/>
                    <a:pt x="4259" y="13"/>
                  </a:cubicBezTo>
                  <a:cubicBezTo>
                    <a:pt x="4161" y="5"/>
                    <a:pt x="4063" y="1"/>
                    <a:pt x="3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8"/>
            <p:cNvSpPr/>
            <p:nvPr/>
          </p:nvSpPr>
          <p:spPr>
            <a:xfrm>
              <a:off x="1294263" y="2898586"/>
              <a:ext cx="78051" cy="81941"/>
            </a:xfrm>
            <a:custGeom>
              <a:avLst/>
              <a:gdLst/>
              <a:ahLst/>
              <a:cxnLst/>
              <a:rect l="l" t="t" r="r" b="b"/>
              <a:pathLst>
                <a:path w="3551" h="3728" extrusionOk="0">
                  <a:moveTo>
                    <a:pt x="3550" y="0"/>
                  </a:moveTo>
                  <a:cubicBezTo>
                    <a:pt x="2036" y="943"/>
                    <a:pt x="660" y="1035"/>
                    <a:pt x="181" y="1035"/>
                  </a:cubicBezTo>
                  <a:cubicBezTo>
                    <a:pt x="64" y="1035"/>
                    <a:pt x="1" y="1030"/>
                    <a:pt x="1" y="1030"/>
                  </a:cubicBezTo>
                  <a:lnTo>
                    <a:pt x="1" y="1030"/>
                  </a:lnTo>
                  <a:cubicBezTo>
                    <a:pt x="237" y="1535"/>
                    <a:pt x="696" y="2135"/>
                    <a:pt x="1045" y="2135"/>
                  </a:cubicBezTo>
                  <a:cubicBezTo>
                    <a:pt x="1064" y="2135"/>
                    <a:pt x="1083" y="2134"/>
                    <a:pt x="1101" y="2130"/>
                  </a:cubicBezTo>
                  <a:lnTo>
                    <a:pt x="1101" y="2130"/>
                  </a:lnTo>
                  <a:cubicBezTo>
                    <a:pt x="817" y="2308"/>
                    <a:pt x="320" y="3550"/>
                    <a:pt x="427" y="3727"/>
                  </a:cubicBezTo>
                  <a:lnTo>
                    <a:pt x="2343" y="1811"/>
                  </a:lnTo>
                  <a:lnTo>
                    <a:pt x="2343" y="1811"/>
                  </a:lnTo>
                  <a:cubicBezTo>
                    <a:pt x="2224" y="1857"/>
                    <a:pt x="2119" y="1877"/>
                    <a:pt x="2030" y="1877"/>
                  </a:cubicBezTo>
                  <a:cubicBezTo>
                    <a:pt x="1643" y="1877"/>
                    <a:pt x="1575" y="1489"/>
                    <a:pt x="2095" y="1172"/>
                  </a:cubicBezTo>
                  <a:cubicBezTo>
                    <a:pt x="2769" y="781"/>
                    <a:pt x="3550" y="1"/>
                    <a:pt x="3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8"/>
            <p:cNvSpPr/>
            <p:nvPr/>
          </p:nvSpPr>
          <p:spPr>
            <a:xfrm>
              <a:off x="1962850" y="3060073"/>
              <a:ext cx="117044" cy="145903"/>
            </a:xfrm>
            <a:custGeom>
              <a:avLst/>
              <a:gdLst/>
              <a:ahLst/>
              <a:cxnLst/>
              <a:rect l="l" t="t" r="r" b="b"/>
              <a:pathLst>
                <a:path w="5325" h="6638" extrusionOk="0">
                  <a:moveTo>
                    <a:pt x="0" y="0"/>
                  </a:moveTo>
                  <a:cubicBezTo>
                    <a:pt x="249" y="3514"/>
                    <a:pt x="1384" y="6034"/>
                    <a:pt x="4330" y="6638"/>
                  </a:cubicBezTo>
                  <a:cubicBezTo>
                    <a:pt x="5324" y="5253"/>
                    <a:pt x="4366" y="4473"/>
                    <a:pt x="3266" y="3692"/>
                  </a:cubicBezTo>
                  <a:cubicBezTo>
                    <a:pt x="1136" y="2166"/>
                    <a:pt x="0"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8"/>
            <p:cNvSpPr/>
            <p:nvPr/>
          </p:nvSpPr>
          <p:spPr>
            <a:xfrm>
              <a:off x="1979225" y="3012487"/>
              <a:ext cx="121132" cy="53587"/>
            </a:xfrm>
            <a:custGeom>
              <a:avLst/>
              <a:gdLst/>
              <a:ahLst/>
              <a:cxnLst/>
              <a:rect l="l" t="t" r="r" b="b"/>
              <a:pathLst>
                <a:path w="5511" h="2438" extrusionOk="0">
                  <a:moveTo>
                    <a:pt x="1" y="0"/>
                  </a:moveTo>
                  <a:cubicBezTo>
                    <a:pt x="533" y="959"/>
                    <a:pt x="1562" y="2236"/>
                    <a:pt x="2911" y="2414"/>
                  </a:cubicBezTo>
                  <a:cubicBezTo>
                    <a:pt x="3026" y="2430"/>
                    <a:pt x="3136" y="2438"/>
                    <a:pt x="3242" y="2438"/>
                  </a:cubicBezTo>
                  <a:cubicBezTo>
                    <a:pt x="5035" y="2438"/>
                    <a:pt x="5511" y="240"/>
                    <a:pt x="4939" y="240"/>
                  </a:cubicBezTo>
                  <a:cubicBezTo>
                    <a:pt x="4878" y="240"/>
                    <a:pt x="4805" y="265"/>
                    <a:pt x="4721" y="320"/>
                  </a:cubicBezTo>
                  <a:cubicBezTo>
                    <a:pt x="4083" y="731"/>
                    <a:pt x="3419" y="877"/>
                    <a:pt x="2796" y="877"/>
                  </a:cubicBezTo>
                  <a:cubicBezTo>
                    <a:pt x="1272" y="877"/>
                    <a:pt x="1" y="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8"/>
            <p:cNvSpPr/>
            <p:nvPr/>
          </p:nvSpPr>
          <p:spPr>
            <a:xfrm>
              <a:off x="2075959" y="3074888"/>
              <a:ext cx="73062" cy="59390"/>
            </a:xfrm>
            <a:custGeom>
              <a:avLst/>
              <a:gdLst/>
              <a:ahLst/>
              <a:cxnLst/>
              <a:rect l="l" t="t" r="r" b="b"/>
              <a:pathLst>
                <a:path w="3324" h="2702" extrusionOk="0">
                  <a:moveTo>
                    <a:pt x="1030" y="1"/>
                  </a:moveTo>
                  <a:lnTo>
                    <a:pt x="1030" y="1"/>
                  </a:lnTo>
                  <a:cubicBezTo>
                    <a:pt x="1897" y="290"/>
                    <a:pt x="1515" y="2381"/>
                    <a:pt x="382" y="2381"/>
                  </a:cubicBezTo>
                  <a:cubicBezTo>
                    <a:pt x="263" y="2381"/>
                    <a:pt x="136" y="2358"/>
                    <a:pt x="1" y="2308"/>
                  </a:cubicBezTo>
                  <a:lnTo>
                    <a:pt x="1" y="2308"/>
                  </a:lnTo>
                  <a:lnTo>
                    <a:pt x="675" y="2698"/>
                  </a:lnTo>
                  <a:lnTo>
                    <a:pt x="1385" y="2698"/>
                  </a:lnTo>
                  <a:cubicBezTo>
                    <a:pt x="1414" y="2701"/>
                    <a:pt x="1443" y="2702"/>
                    <a:pt x="1471" y="2702"/>
                  </a:cubicBezTo>
                  <a:cubicBezTo>
                    <a:pt x="2793" y="2702"/>
                    <a:pt x="3323" y="314"/>
                    <a:pt x="1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8"/>
            <p:cNvSpPr/>
            <p:nvPr/>
          </p:nvSpPr>
          <p:spPr>
            <a:xfrm>
              <a:off x="2046308" y="3117793"/>
              <a:ext cx="163685" cy="66336"/>
            </a:xfrm>
            <a:custGeom>
              <a:avLst/>
              <a:gdLst/>
              <a:ahLst/>
              <a:cxnLst/>
              <a:rect l="l" t="t" r="r" b="b"/>
              <a:pathLst>
                <a:path w="7447" h="3018" extrusionOk="0">
                  <a:moveTo>
                    <a:pt x="1" y="1"/>
                  </a:moveTo>
                  <a:lnTo>
                    <a:pt x="1" y="1"/>
                  </a:lnTo>
                  <a:cubicBezTo>
                    <a:pt x="2202" y="1634"/>
                    <a:pt x="6887" y="1882"/>
                    <a:pt x="6709" y="3018"/>
                  </a:cubicBezTo>
                  <a:cubicBezTo>
                    <a:pt x="7446" y="2491"/>
                    <a:pt x="7385" y="959"/>
                    <a:pt x="5908" y="959"/>
                  </a:cubicBezTo>
                  <a:cubicBezTo>
                    <a:pt x="5891" y="959"/>
                    <a:pt x="5874" y="959"/>
                    <a:pt x="5857" y="959"/>
                  </a:cubicBezTo>
                  <a:cubicBezTo>
                    <a:pt x="4861" y="1006"/>
                    <a:pt x="4394" y="1128"/>
                    <a:pt x="3903" y="1128"/>
                  </a:cubicBezTo>
                  <a:cubicBezTo>
                    <a:pt x="3642" y="1128"/>
                    <a:pt x="3375" y="1093"/>
                    <a:pt x="3018" y="995"/>
                  </a:cubicBezTo>
                  <a:cubicBezTo>
                    <a:pt x="2024" y="746"/>
                    <a:pt x="1172" y="498"/>
                    <a:pt x="1172" y="498"/>
                  </a:cubicBezTo>
                  <a:lnTo>
                    <a:pt x="533" y="21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8"/>
            <p:cNvSpPr/>
            <p:nvPr/>
          </p:nvSpPr>
          <p:spPr>
            <a:xfrm>
              <a:off x="2122777" y="3031983"/>
              <a:ext cx="110537" cy="65632"/>
            </a:xfrm>
            <a:custGeom>
              <a:avLst/>
              <a:gdLst/>
              <a:ahLst/>
              <a:cxnLst/>
              <a:rect l="l" t="t" r="r" b="b"/>
              <a:pathLst>
                <a:path w="5029" h="2986" extrusionOk="0">
                  <a:moveTo>
                    <a:pt x="2769" y="1"/>
                  </a:moveTo>
                  <a:lnTo>
                    <a:pt x="2769" y="1"/>
                  </a:lnTo>
                  <a:cubicBezTo>
                    <a:pt x="3565" y="499"/>
                    <a:pt x="3182" y="2083"/>
                    <a:pt x="2055" y="2083"/>
                  </a:cubicBezTo>
                  <a:cubicBezTo>
                    <a:pt x="1977" y="2083"/>
                    <a:pt x="1896" y="2075"/>
                    <a:pt x="1810" y="2059"/>
                  </a:cubicBezTo>
                  <a:cubicBezTo>
                    <a:pt x="1278" y="1953"/>
                    <a:pt x="533" y="1385"/>
                    <a:pt x="533" y="1385"/>
                  </a:cubicBezTo>
                  <a:lnTo>
                    <a:pt x="284" y="604"/>
                  </a:lnTo>
                  <a:lnTo>
                    <a:pt x="0" y="320"/>
                  </a:lnTo>
                  <a:lnTo>
                    <a:pt x="0" y="320"/>
                  </a:lnTo>
                  <a:cubicBezTo>
                    <a:pt x="0" y="1243"/>
                    <a:pt x="533" y="2840"/>
                    <a:pt x="2165" y="2982"/>
                  </a:cubicBezTo>
                  <a:cubicBezTo>
                    <a:pt x="2207" y="2984"/>
                    <a:pt x="2247" y="2985"/>
                    <a:pt x="2288" y="2985"/>
                  </a:cubicBezTo>
                  <a:cubicBezTo>
                    <a:pt x="4223" y="2985"/>
                    <a:pt x="5029" y="522"/>
                    <a:pt x="2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8"/>
            <p:cNvSpPr/>
            <p:nvPr/>
          </p:nvSpPr>
          <p:spPr>
            <a:xfrm>
              <a:off x="1944123" y="2980506"/>
              <a:ext cx="315193" cy="164960"/>
            </a:xfrm>
            <a:custGeom>
              <a:avLst/>
              <a:gdLst/>
              <a:ahLst/>
              <a:cxnLst/>
              <a:rect l="l" t="t" r="r" b="b"/>
              <a:pathLst>
                <a:path w="14340" h="7505" extrusionOk="0">
                  <a:moveTo>
                    <a:pt x="10542" y="0"/>
                  </a:moveTo>
                  <a:cubicBezTo>
                    <a:pt x="9051" y="142"/>
                    <a:pt x="7986" y="1455"/>
                    <a:pt x="8128" y="2946"/>
                  </a:cubicBezTo>
                  <a:cubicBezTo>
                    <a:pt x="8229" y="4053"/>
                    <a:pt x="9218" y="4907"/>
                    <a:pt x="10315" y="4907"/>
                  </a:cubicBezTo>
                  <a:cubicBezTo>
                    <a:pt x="10379" y="4907"/>
                    <a:pt x="10442" y="4904"/>
                    <a:pt x="10506" y="4898"/>
                  </a:cubicBezTo>
                  <a:lnTo>
                    <a:pt x="10471" y="4437"/>
                  </a:lnTo>
                  <a:cubicBezTo>
                    <a:pt x="10424" y="4440"/>
                    <a:pt x="10378" y="4442"/>
                    <a:pt x="10333" y="4442"/>
                  </a:cubicBezTo>
                  <a:cubicBezTo>
                    <a:pt x="9435" y="4442"/>
                    <a:pt x="8691" y="3787"/>
                    <a:pt x="8590" y="2875"/>
                  </a:cubicBezTo>
                  <a:cubicBezTo>
                    <a:pt x="8448" y="1668"/>
                    <a:pt x="9371" y="568"/>
                    <a:pt x="10577" y="462"/>
                  </a:cubicBezTo>
                  <a:cubicBezTo>
                    <a:pt x="10670" y="453"/>
                    <a:pt x="10764" y="448"/>
                    <a:pt x="10856" y="448"/>
                  </a:cubicBezTo>
                  <a:cubicBezTo>
                    <a:pt x="11506" y="448"/>
                    <a:pt x="12139" y="666"/>
                    <a:pt x="12636" y="1100"/>
                  </a:cubicBezTo>
                  <a:cubicBezTo>
                    <a:pt x="13239" y="1562"/>
                    <a:pt x="13594" y="2236"/>
                    <a:pt x="13665" y="3017"/>
                  </a:cubicBezTo>
                  <a:cubicBezTo>
                    <a:pt x="13878" y="5147"/>
                    <a:pt x="12174" y="6531"/>
                    <a:pt x="10400" y="6921"/>
                  </a:cubicBezTo>
                  <a:cubicBezTo>
                    <a:pt x="9999" y="7018"/>
                    <a:pt x="9499" y="7092"/>
                    <a:pt x="8916" y="7092"/>
                  </a:cubicBezTo>
                  <a:cubicBezTo>
                    <a:pt x="6920" y="7092"/>
                    <a:pt x="3961" y="6217"/>
                    <a:pt x="746" y="2343"/>
                  </a:cubicBezTo>
                  <a:lnTo>
                    <a:pt x="1065" y="1917"/>
                  </a:lnTo>
                  <a:lnTo>
                    <a:pt x="533" y="1207"/>
                  </a:lnTo>
                  <a:lnTo>
                    <a:pt x="0" y="1917"/>
                  </a:lnTo>
                  <a:lnTo>
                    <a:pt x="533" y="2627"/>
                  </a:lnTo>
                  <a:cubicBezTo>
                    <a:pt x="3311" y="6487"/>
                    <a:pt x="7006" y="7504"/>
                    <a:pt x="9272" y="7504"/>
                  </a:cubicBezTo>
                  <a:cubicBezTo>
                    <a:pt x="9756" y="7504"/>
                    <a:pt x="10175" y="7458"/>
                    <a:pt x="10506" y="7383"/>
                  </a:cubicBezTo>
                  <a:cubicBezTo>
                    <a:pt x="12849" y="6815"/>
                    <a:pt x="14340" y="5005"/>
                    <a:pt x="14127" y="2946"/>
                  </a:cubicBezTo>
                  <a:cubicBezTo>
                    <a:pt x="14056" y="2094"/>
                    <a:pt x="13630" y="1278"/>
                    <a:pt x="12955" y="746"/>
                  </a:cubicBezTo>
                  <a:cubicBezTo>
                    <a:pt x="12352" y="249"/>
                    <a:pt x="11607" y="0"/>
                    <a:pt x="10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8"/>
            <p:cNvSpPr/>
            <p:nvPr/>
          </p:nvSpPr>
          <p:spPr>
            <a:xfrm>
              <a:off x="1955817" y="3144323"/>
              <a:ext cx="48400" cy="106911"/>
            </a:xfrm>
            <a:custGeom>
              <a:avLst/>
              <a:gdLst/>
              <a:ahLst/>
              <a:cxnLst/>
              <a:rect l="l" t="t" r="r" b="b"/>
              <a:pathLst>
                <a:path w="2202" h="4864" extrusionOk="0">
                  <a:moveTo>
                    <a:pt x="391" y="1"/>
                  </a:moveTo>
                  <a:lnTo>
                    <a:pt x="391" y="1"/>
                  </a:lnTo>
                  <a:cubicBezTo>
                    <a:pt x="391" y="1"/>
                    <a:pt x="427" y="1101"/>
                    <a:pt x="604" y="1846"/>
                  </a:cubicBezTo>
                  <a:cubicBezTo>
                    <a:pt x="705" y="2271"/>
                    <a:pt x="587" y="2500"/>
                    <a:pt x="415" y="2500"/>
                  </a:cubicBezTo>
                  <a:cubicBezTo>
                    <a:pt x="284" y="2500"/>
                    <a:pt x="123" y="2370"/>
                    <a:pt x="1" y="2095"/>
                  </a:cubicBezTo>
                  <a:lnTo>
                    <a:pt x="1" y="4863"/>
                  </a:lnTo>
                  <a:cubicBezTo>
                    <a:pt x="214" y="4792"/>
                    <a:pt x="711" y="3586"/>
                    <a:pt x="640" y="3231"/>
                  </a:cubicBezTo>
                  <a:lnTo>
                    <a:pt x="640" y="3231"/>
                  </a:lnTo>
                  <a:cubicBezTo>
                    <a:pt x="739" y="3363"/>
                    <a:pt x="960" y="3418"/>
                    <a:pt x="1226" y="3418"/>
                  </a:cubicBezTo>
                  <a:cubicBezTo>
                    <a:pt x="1533" y="3418"/>
                    <a:pt x="1897" y="3345"/>
                    <a:pt x="2201" y="3231"/>
                  </a:cubicBezTo>
                  <a:cubicBezTo>
                    <a:pt x="2201" y="3231"/>
                    <a:pt x="888" y="2166"/>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8"/>
            <p:cNvSpPr/>
            <p:nvPr/>
          </p:nvSpPr>
          <p:spPr>
            <a:xfrm>
              <a:off x="1831784" y="3060073"/>
              <a:ext cx="116252" cy="145903"/>
            </a:xfrm>
            <a:custGeom>
              <a:avLst/>
              <a:gdLst/>
              <a:ahLst/>
              <a:cxnLst/>
              <a:rect l="l" t="t" r="r" b="b"/>
              <a:pathLst>
                <a:path w="5289" h="6638" extrusionOk="0">
                  <a:moveTo>
                    <a:pt x="5289" y="0"/>
                  </a:moveTo>
                  <a:cubicBezTo>
                    <a:pt x="5289" y="1"/>
                    <a:pt x="4153" y="2166"/>
                    <a:pt x="2024" y="3692"/>
                  </a:cubicBezTo>
                  <a:cubicBezTo>
                    <a:pt x="959" y="4473"/>
                    <a:pt x="0" y="5253"/>
                    <a:pt x="994" y="6638"/>
                  </a:cubicBezTo>
                  <a:cubicBezTo>
                    <a:pt x="3940" y="6034"/>
                    <a:pt x="5040" y="3514"/>
                    <a:pt x="5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8"/>
            <p:cNvSpPr/>
            <p:nvPr/>
          </p:nvSpPr>
          <p:spPr>
            <a:xfrm>
              <a:off x="1810529" y="3012487"/>
              <a:ext cx="121132" cy="53587"/>
            </a:xfrm>
            <a:custGeom>
              <a:avLst/>
              <a:gdLst/>
              <a:ahLst/>
              <a:cxnLst/>
              <a:rect l="l" t="t" r="r" b="b"/>
              <a:pathLst>
                <a:path w="5511" h="2438" extrusionOk="0">
                  <a:moveTo>
                    <a:pt x="5511" y="0"/>
                  </a:moveTo>
                  <a:cubicBezTo>
                    <a:pt x="5510" y="1"/>
                    <a:pt x="4257" y="877"/>
                    <a:pt x="2730" y="877"/>
                  </a:cubicBezTo>
                  <a:cubicBezTo>
                    <a:pt x="2107" y="877"/>
                    <a:pt x="1438" y="731"/>
                    <a:pt x="790" y="320"/>
                  </a:cubicBezTo>
                  <a:cubicBezTo>
                    <a:pt x="706" y="265"/>
                    <a:pt x="633" y="240"/>
                    <a:pt x="572" y="240"/>
                  </a:cubicBezTo>
                  <a:cubicBezTo>
                    <a:pt x="0" y="240"/>
                    <a:pt x="476" y="2438"/>
                    <a:pt x="2270" y="2438"/>
                  </a:cubicBezTo>
                  <a:cubicBezTo>
                    <a:pt x="2375" y="2438"/>
                    <a:pt x="2485" y="2430"/>
                    <a:pt x="2600" y="2414"/>
                  </a:cubicBezTo>
                  <a:cubicBezTo>
                    <a:pt x="3984" y="2236"/>
                    <a:pt x="5014" y="959"/>
                    <a:pt x="5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8"/>
            <p:cNvSpPr/>
            <p:nvPr/>
          </p:nvSpPr>
          <p:spPr>
            <a:xfrm>
              <a:off x="1761865" y="3074888"/>
              <a:ext cx="73062" cy="59390"/>
            </a:xfrm>
            <a:custGeom>
              <a:avLst/>
              <a:gdLst/>
              <a:ahLst/>
              <a:cxnLst/>
              <a:rect l="l" t="t" r="r" b="b"/>
              <a:pathLst>
                <a:path w="3324" h="2702" extrusionOk="0">
                  <a:moveTo>
                    <a:pt x="2294" y="1"/>
                  </a:moveTo>
                  <a:cubicBezTo>
                    <a:pt x="1" y="314"/>
                    <a:pt x="531" y="2702"/>
                    <a:pt x="1887" y="2702"/>
                  </a:cubicBezTo>
                  <a:cubicBezTo>
                    <a:pt x="1916" y="2702"/>
                    <a:pt x="1945" y="2701"/>
                    <a:pt x="1975" y="2698"/>
                  </a:cubicBezTo>
                  <a:lnTo>
                    <a:pt x="2649" y="2698"/>
                  </a:lnTo>
                  <a:lnTo>
                    <a:pt x="3323" y="2308"/>
                  </a:lnTo>
                  <a:lnTo>
                    <a:pt x="3323" y="2308"/>
                  </a:lnTo>
                  <a:cubicBezTo>
                    <a:pt x="3189" y="2358"/>
                    <a:pt x="3061" y="2381"/>
                    <a:pt x="2943" y="2381"/>
                  </a:cubicBezTo>
                  <a:cubicBezTo>
                    <a:pt x="1810" y="2381"/>
                    <a:pt x="1427" y="290"/>
                    <a:pt x="2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8"/>
            <p:cNvSpPr/>
            <p:nvPr/>
          </p:nvSpPr>
          <p:spPr>
            <a:xfrm>
              <a:off x="1700915" y="3117793"/>
              <a:ext cx="164432" cy="66336"/>
            </a:xfrm>
            <a:custGeom>
              <a:avLst/>
              <a:gdLst/>
              <a:ahLst/>
              <a:cxnLst/>
              <a:rect l="l" t="t" r="r" b="b"/>
              <a:pathLst>
                <a:path w="7481" h="3018" extrusionOk="0">
                  <a:moveTo>
                    <a:pt x="7481" y="1"/>
                  </a:moveTo>
                  <a:lnTo>
                    <a:pt x="6913" y="214"/>
                  </a:lnTo>
                  <a:lnTo>
                    <a:pt x="6274" y="498"/>
                  </a:lnTo>
                  <a:cubicBezTo>
                    <a:pt x="6274" y="498"/>
                    <a:pt x="5422" y="746"/>
                    <a:pt x="4428" y="995"/>
                  </a:cubicBezTo>
                  <a:cubicBezTo>
                    <a:pt x="4084" y="1093"/>
                    <a:pt x="3820" y="1128"/>
                    <a:pt x="3560" y="1128"/>
                  </a:cubicBezTo>
                  <a:cubicBezTo>
                    <a:pt x="3072" y="1128"/>
                    <a:pt x="2598" y="1006"/>
                    <a:pt x="1624" y="959"/>
                  </a:cubicBezTo>
                  <a:cubicBezTo>
                    <a:pt x="1607" y="959"/>
                    <a:pt x="1590" y="959"/>
                    <a:pt x="1574" y="959"/>
                  </a:cubicBezTo>
                  <a:cubicBezTo>
                    <a:pt x="96" y="959"/>
                    <a:pt x="0" y="2491"/>
                    <a:pt x="773" y="3018"/>
                  </a:cubicBezTo>
                  <a:cubicBezTo>
                    <a:pt x="595" y="1882"/>
                    <a:pt x="5280" y="1634"/>
                    <a:pt x="7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8"/>
            <p:cNvSpPr/>
            <p:nvPr/>
          </p:nvSpPr>
          <p:spPr>
            <a:xfrm>
              <a:off x="1677572" y="3031983"/>
              <a:ext cx="111329" cy="65632"/>
            </a:xfrm>
            <a:custGeom>
              <a:avLst/>
              <a:gdLst/>
              <a:ahLst/>
              <a:cxnLst/>
              <a:rect l="l" t="t" r="r" b="b"/>
              <a:pathLst>
                <a:path w="5065" h="2986" extrusionOk="0">
                  <a:moveTo>
                    <a:pt x="2260" y="1"/>
                  </a:moveTo>
                  <a:cubicBezTo>
                    <a:pt x="0" y="522"/>
                    <a:pt x="840" y="2985"/>
                    <a:pt x="2777" y="2985"/>
                  </a:cubicBezTo>
                  <a:cubicBezTo>
                    <a:pt x="2817" y="2985"/>
                    <a:pt x="2858" y="2984"/>
                    <a:pt x="2899" y="2982"/>
                  </a:cubicBezTo>
                  <a:cubicBezTo>
                    <a:pt x="4532" y="2840"/>
                    <a:pt x="5064" y="1243"/>
                    <a:pt x="5064" y="320"/>
                  </a:cubicBezTo>
                  <a:lnTo>
                    <a:pt x="5064" y="320"/>
                  </a:lnTo>
                  <a:lnTo>
                    <a:pt x="4745" y="604"/>
                  </a:lnTo>
                  <a:lnTo>
                    <a:pt x="4496" y="1385"/>
                  </a:lnTo>
                  <a:cubicBezTo>
                    <a:pt x="4496" y="1385"/>
                    <a:pt x="3787" y="1953"/>
                    <a:pt x="3254" y="2059"/>
                  </a:cubicBezTo>
                  <a:cubicBezTo>
                    <a:pt x="3169" y="2075"/>
                    <a:pt x="3087" y="2083"/>
                    <a:pt x="3009" y="2083"/>
                  </a:cubicBezTo>
                  <a:cubicBezTo>
                    <a:pt x="1882" y="2083"/>
                    <a:pt x="1497" y="499"/>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8"/>
            <p:cNvSpPr/>
            <p:nvPr/>
          </p:nvSpPr>
          <p:spPr>
            <a:xfrm>
              <a:off x="1652361" y="2980506"/>
              <a:ext cx="315193" cy="164960"/>
            </a:xfrm>
            <a:custGeom>
              <a:avLst/>
              <a:gdLst/>
              <a:ahLst/>
              <a:cxnLst/>
              <a:rect l="l" t="t" r="r" b="b"/>
              <a:pathLst>
                <a:path w="14340" h="7505" extrusionOk="0">
                  <a:moveTo>
                    <a:pt x="3478" y="0"/>
                  </a:moveTo>
                  <a:cubicBezTo>
                    <a:pt x="2698" y="0"/>
                    <a:pt x="1988" y="249"/>
                    <a:pt x="1384" y="746"/>
                  </a:cubicBezTo>
                  <a:cubicBezTo>
                    <a:pt x="710" y="1278"/>
                    <a:pt x="284" y="2094"/>
                    <a:pt x="213" y="2946"/>
                  </a:cubicBezTo>
                  <a:cubicBezTo>
                    <a:pt x="0" y="5005"/>
                    <a:pt x="1491" y="6815"/>
                    <a:pt x="3798" y="7383"/>
                  </a:cubicBezTo>
                  <a:cubicBezTo>
                    <a:pt x="4135" y="7458"/>
                    <a:pt x="4559" y="7504"/>
                    <a:pt x="5048" y="7504"/>
                  </a:cubicBezTo>
                  <a:cubicBezTo>
                    <a:pt x="7334" y="7504"/>
                    <a:pt x="11028" y="6487"/>
                    <a:pt x="13807" y="2627"/>
                  </a:cubicBezTo>
                  <a:lnTo>
                    <a:pt x="14339" y="1917"/>
                  </a:lnTo>
                  <a:lnTo>
                    <a:pt x="13807" y="1207"/>
                  </a:lnTo>
                  <a:lnTo>
                    <a:pt x="13274" y="1917"/>
                  </a:lnTo>
                  <a:lnTo>
                    <a:pt x="13594" y="2343"/>
                  </a:lnTo>
                  <a:cubicBezTo>
                    <a:pt x="10379" y="6217"/>
                    <a:pt x="7420" y="7092"/>
                    <a:pt x="5407" y="7092"/>
                  </a:cubicBezTo>
                  <a:cubicBezTo>
                    <a:pt x="4820" y="7092"/>
                    <a:pt x="4313" y="7018"/>
                    <a:pt x="3904" y="6921"/>
                  </a:cubicBezTo>
                  <a:cubicBezTo>
                    <a:pt x="2130" y="6531"/>
                    <a:pt x="462" y="5147"/>
                    <a:pt x="674" y="3017"/>
                  </a:cubicBezTo>
                  <a:cubicBezTo>
                    <a:pt x="745" y="2236"/>
                    <a:pt x="1100" y="1562"/>
                    <a:pt x="1668" y="1100"/>
                  </a:cubicBezTo>
                  <a:cubicBezTo>
                    <a:pt x="2196" y="666"/>
                    <a:pt x="2833" y="448"/>
                    <a:pt x="3483" y="448"/>
                  </a:cubicBezTo>
                  <a:cubicBezTo>
                    <a:pt x="3576" y="448"/>
                    <a:pt x="3669" y="453"/>
                    <a:pt x="3762" y="462"/>
                  </a:cubicBezTo>
                  <a:cubicBezTo>
                    <a:pt x="4969" y="568"/>
                    <a:pt x="5856" y="1668"/>
                    <a:pt x="5750" y="2875"/>
                  </a:cubicBezTo>
                  <a:cubicBezTo>
                    <a:pt x="5649" y="3787"/>
                    <a:pt x="4872" y="4442"/>
                    <a:pt x="4002" y="4442"/>
                  </a:cubicBezTo>
                  <a:cubicBezTo>
                    <a:pt x="3958" y="4442"/>
                    <a:pt x="3913" y="4440"/>
                    <a:pt x="3869" y="4437"/>
                  </a:cubicBezTo>
                  <a:lnTo>
                    <a:pt x="3798" y="4898"/>
                  </a:lnTo>
                  <a:cubicBezTo>
                    <a:pt x="3864" y="4904"/>
                    <a:pt x="3929" y="4907"/>
                    <a:pt x="3994" y="4907"/>
                  </a:cubicBezTo>
                  <a:cubicBezTo>
                    <a:pt x="5118" y="4907"/>
                    <a:pt x="6077" y="4053"/>
                    <a:pt x="6211" y="2946"/>
                  </a:cubicBezTo>
                  <a:cubicBezTo>
                    <a:pt x="6353" y="1455"/>
                    <a:pt x="5253" y="142"/>
                    <a:pt x="3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8"/>
            <p:cNvSpPr/>
            <p:nvPr/>
          </p:nvSpPr>
          <p:spPr>
            <a:xfrm>
              <a:off x="1907461" y="3144323"/>
              <a:ext cx="48378" cy="106911"/>
            </a:xfrm>
            <a:custGeom>
              <a:avLst/>
              <a:gdLst/>
              <a:ahLst/>
              <a:cxnLst/>
              <a:rect l="l" t="t" r="r" b="b"/>
              <a:pathLst>
                <a:path w="2201" h="4864" extrusionOk="0">
                  <a:moveTo>
                    <a:pt x="1775" y="1"/>
                  </a:moveTo>
                  <a:cubicBezTo>
                    <a:pt x="1278" y="2166"/>
                    <a:pt x="0" y="3231"/>
                    <a:pt x="0" y="3231"/>
                  </a:cubicBezTo>
                  <a:cubicBezTo>
                    <a:pt x="285" y="3345"/>
                    <a:pt x="651" y="3418"/>
                    <a:pt x="963" y="3418"/>
                  </a:cubicBezTo>
                  <a:cubicBezTo>
                    <a:pt x="1234" y="3418"/>
                    <a:pt x="1463" y="3363"/>
                    <a:pt x="1562" y="3231"/>
                  </a:cubicBezTo>
                  <a:lnTo>
                    <a:pt x="1562" y="3231"/>
                  </a:lnTo>
                  <a:cubicBezTo>
                    <a:pt x="1455" y="3586"/>
                    <a:pt x="1988" y="4792"/>
                    <a:pt x="2201" y="4863"/>
                  </a:cubicBezTo>
                  <a:lnTo>
                    <a:pt x="2201" y="2095"/>
                  </a:lnTo>
                  <a:cubicBezTo>
                    <a:pt x="2063" y="2370"/>
                    <a:pt x="1900" y="2500"/>
                    <a:pt x="1769" y="2500"/>
                  </a:cubicBezTo>
                  <a:cubicBezTo>
                    <a:pt x="1596" y="2500"/>
                    <a:pt x="1481" y="2271"/>
                    <a:pt x="1562" y="1846"/>
                  </a:cubicBezTo>
                  <a:cubicBezTo>
                    <a:pt x="1739" y="1101"/>
                    <a:pt x="1775" y="1"/>
                    <a:pt x="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8"/>
            <p:cNvSpPr/>
            <p:nvPr/>
          </p:nvSpPr>
          <p:spPr>
            <a:xfrm>
              <a:off x="2477732" y="2840845"/>
              <a:ext cx="170873" cy="53851"/>
            </a:xfrm>
            <a:custGeom>
              <a:avLst/>
              <a:gdLst/>
              <a:ahLst/>
              <a:cxnLst/>
              <a:rect l="l" t="t" r="r" b="b"/>
              <a:pathLst>
                <a:path w="7774" h="2450" extrusionOk="0">
                  <a:moveTo>
                    <a:pt x="1" y="1"/>
                  </a:moveTo>
                  <a:cubicBezTo>
                    <a:pt x="1772" y="1516"/>
                    <a:pt x="3482" y="2449"/>
                    <a:pt x="5161" y="2449"/>
                  </a:cubicBezTo>
                  <a:cubicBezTo>
                    <a:pt x="6039" y="2449"/>
                    <a:pt x="6908" y="2194"/>
                    <a:pt x="7773" y="1634"/>
                  </a:cubicBezTo>
                  <a:cubicBezTo>
                    <a:pt x="7574" y="464"/>
                    <a:pt x="6905" y="167"/>
                    <a:pt x="6082" y="167"/>
                  </a:cubicBezTo>
                  <a:cubicBezTo>
                    <a:pt x="5731" y="167"/>
                    <a:pt x="5352" y="221"/>
                    <a:pt x="4970" y="285"/>
                  </a:cubicBezTo>
                  <a:cubicBezTo>
                    <a:pt x="4372" y="383"/>
                    <a:pt x="3787" y="421"/>
                    <a:pt x="3241" y="421"/>
                  </a:cubicBezTo>
                  <a:cubicBezTo>
                    <a:pt x="1422" y="421"/>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8"/>
            <p:cNvSpPr/>
            <p:nvPr/>
          </p:nvSpPr>
          <p:spPr>
            <a:xfrm>
              <a:off x="2456675" y="2721230"/>
              <a:ext cx="115725" cy="79897"/>
            </a:xfrm>
            <a:custGeom>
              <a:avLst/>
              <a:gdLst/>
              <a:ahLst/>
              <a:cxnLst/>
              <a:rect l="l" t="t" r="r" b="b"/>
              <a:pathLst>
                <a:path w="5265" h="3635" extrusionOk="0">
                  <a:moveTo>
                    <a:pt x="3784" y="0"/>
                  </a:moveTo>
                  <a:cubicBezTo>
                    <a:pt x="3679" y="0"/>
                    <a:pt x="3592" y="80"/>
                    <a:pt x="3549" y="261"/>
                  </a:cubicBezTo>
                  <a:cubicBezTo>
                    <a:pt x="2982" y="2852"/>
                    <a:pt x="0" y="3384"/>
                    <a:pt x="0" y="3384"/>
                  </a:cubicBezTo>
                  <a:cubicBezTo>
                    <a:pt x="465" y="3517"/>
                    <a:pt x="1078" y="3635"/>
                    <a:pt x="1711" y="3635"/>
                  </a:cubicBezTo>
                  <a:cubicBezTo>
                    <a:pt x="2431" y="3635"/>
                    <a:pt x="3177" y="3483"/>
                    <a:pt x="3762" y="3029"/>
                  </a:cubicBezTo>
                  <a:cubicBezTo>
                    <a:pt x="5264" y="1881"/>
                    <a:pt x="4299" y="0"/>
                    <a:pt x="3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8"/>
            <p:cNvSpPr/>
            <p:nvPr/>
          </p:nvSpPr>
          <p:spPr>
            <a:xfrm>
              <a:off x="2584621" y="2744726"/>
              <a:ext cx="65500" cy="62599"/>
            </a:xfrm>
            <a:custGeom>
              <a:avLst/>
              <a:gdLst/>
              <a:ahLst/>
              <a:cxnLst/>
              <a:rect l="l" t="t" r="r" b="b"/>
              <a:pathLst>
                <a:path w="2980" h="2848" extrusionOk="0">
                  <a:moveTo>
                    <a:pt x="1230" y="0"/>
                  </a:moveTo>
                  <a:cubicBezTo>
                    <a:pt x="869" y="0"/>
                    <a:pt x="451" y="136"/>
                    <a:pt x="0" y="470"/>
                  </a:cubicBezTo>
                  <a:cubicBezTo>
                    <a:pt x="78" y="432"/>
                    <a:pt x="161" y="415"/>
                    <a:pt x="245" y="415"/>
                  </a:cubicBezTo>
                  <a:cubicBezTo>
                    <a:pt x="1111" y="415"/>
                    <a:pt x="2152" y="2265"/>
                    <a:pt x="923" y="2848"/>
                  </a:cubicBezTo>
                  <a:lnTo>
                    <a:pt x="1668" y="2599"/>
                  </a:lnTo>
                  <a:lnTo>
                    <a:pt x="2165" y="2138"/>
                  </a:lnTo>
                  <a:cubicBezTo>
                    <a:pt x="2979" y="1432"/>
                    <a:pt x="2403" y="0"/>
                    <a:pt x="1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8"/>
            <p:cNvSpPr/>
            <p:nvPr/>
          </p:nvSpPr>
          <p:spPr>
            <a:xfrm>
              <a:off x="2577587" y="2736000"/>
              <a:ext cx="153289" cy="86931"/>
            </a:xfrm>
            <a:custGeom>
              <a:avLst/>
              <a:gdLst/>
              <a:ahLst/>
              <a:cxnLst/>
              <a:rect l="l" t="t" r="r" b="b"/>
              <a:pathLst>
                <a:path w="6974" h="3955" extrusionOk="0">
                  <a:moveTo>
                    <a:pt x="5776" y="0"/>
                  </a:moveTo>
                  <a:cubicBezTo>
                    <a:pt x="5476" y="0"/>
                    <a:pt x="5145" y="137"/>
                    <a:pt x="4828" y="476"/>
                  </a:cubicBezTo>
                  <a:cubicBezTo>
                    <a:pt x="3798" y="1577"/>
                    <a:pt x="3763" y="2003"/>
                    <a:pt x="2876" y="2499"/>
                  </a:cubicBezTo>
                  <a:cubicBezTo>
                    <a:pt x="1953" y="2996"/>
                    <a:pt x="1172" y="3458"/>
                    <a:pt x="1172" y="3458"/>
                  </a:cubicBezTo>
                  <a:lnTo>
                    <a:pt x="533" y="3706"/>
                  </a:lnTo>
                  <a:lnTo>
                    <a:pt x="116" y="3901"/>
                  </a:lnTo>
                  <a:lnTo>
                    <a:pt x="116" y="3901"/>
                  </a:lnTo>
                  <a:cubicBezTo>
                    <a:pt x="2450" y="3501"/>
                    <a:pt x="5346" y="1158"/>
                    <a:pt x="6473" y="1158"/>
                  </a:cubicBezTo>
                  <a:cubicBezTo>
                    <a:pt x="6641" y="1158"/>
                    <a:pt x="6769" y="1210"/>
                    <a:pt x="6851" y="1328"/>
                  </a:cubicBezTo>
                  <a:cubicBezTo>
                    <a:pt x="6973" y="690"/>
                    <a:pt x="6451" y="0"/>
                    <a:pt x="5776" y="0"/>
                  </a:cubicBezTo>
                  <a:close/>
                  <a:moveTo>
                    <a:pt x="116" y="3901"/>
                  </a:moveTo>
                  <a:lnTo>
                    <a:pt x="116" y="3901"/>
                  </a:lnTo>
                  <a:cubicBezTo>
                    <a:pt x="77" y="3908"/>
                    <a:pt x="39" y="3914"/>
                    <a:pt x="1" y="3919"/>
                  </a:cubicBezTo>
                  <a:lnTo>
                    <a:pt x="1" y="3955"/>
                  </a:lnTo>
                  <a:lnTo>
                    <a:pt x="116" y="390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8"/>
            <p:cNvSpPr/>
            <p:nvPr/>
          </p:nvSpPr>
          <p:spPr>
            <a:xfrm>
              <a:off x="2576026" y="2656740"/>
              <a:ext cx="101943" cy="75325"/>
            </a:xfrm>
            <a:custGeom>
              <a:avLst/>
              <a:gdLst/>
              <a:ahLst/>
              <a:cxnLst/>
              <a:rect l="l" t="t" r="r" b="b"/>
              <a:pathLst>
                <a:path w="4638" h="3427" extrusionOk="0">
                  <a:moveTo>
                    <a:pt x="2797" y="1"/>
                  </a:moveTo>
                  <a:cubicBezTo>
                    <a:pt x="2484" y="1"/>
                    <a:pt x="2127" y="107"/>
                    <a:pt x="1740" y="356"/>
                  </a:cubicBezTo>
                  <a:cubicBezTo>
                    <a:pt x="1801" y="342"/>
                    <a:pt x="1862" y="336"/>
                    <a:pt x="1922" y="336"/>
                  </a:cubicBezTo>
                  <a:cubicBezTo>
                    <a:pt x="2835" y="336"/>
                    <a:pt x="3553" y="1786"/>
                    <a:pt x="2521" y="2485"/>
                  </a:cubicBezTo>
                  <a:cubicBezTo>
                    <a:pt x="2059" y="2805"/>
                    <a:pt x="1172" y="2947"/>
                    <a:pt x="1172" y="2947"/>
                  </a:cubicBezTo>
                  <a:lnTo>
                    <a:pt x="427" y="2521"/>
                  </a:lnTo>
                  <a:lnTo>
                    <a:pt x="1" y="2556"/>
                  </a:lnTo>
                  <a:cubicBezTo>
                    <a:pt x="430" y="2963"/>
                    <a:pt x="1190" y="3427"/>
                    <a:pt x="2006" y="3427"/>
                  </a:cubicBezTo>
                  <a:cubicBezTo>
                    <a:pt x="2472" y="3427"/>
                    <a:pt x="2956" y="3276"/>
                    <a:pt x="3408" y="2876"/>
                  </a:cubicBezTo>
                  <a:cubicBezTo>
                    <a:pt x="4637" y="1818"/>
                    <a:pt x="4094" y="1"/>
                    <a:pt x="2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8"/>
            <p:cNvSpPr/>
            <p:nvPr/>
          </p:nvSpPr>
          <p:spPr>
            <a:xfrm>
              <a:off x="2435596" y="2607329"/>
              <a:ext cx="278531" cy="226702"/>
            </a:xfrm>
            <a:custGeom>
              <a:avLst/>
              <a:gdLst/>
              <a:ahLst/>
              <a:cxnLst/>
              <a:rect l="l" t="t" r="r" b="b"/>
              <a:pathLst>
                <a:path w="12672" h="10314" extrusionOk="0">
                  <a:moveTo>
                    <a:pt x="8732" y="1"/>
                  </a:moveTo>
                  <a:cubicBezTo>
                    <a:pt x="8637" y="1"/>
                    <a:pt x="8543" y="5"/>
                    <a:pt x="8448" y="13"/>
                  </a:cubicBezTo>
                  <a:cubicBezTo>
                    <a:pt x="7667" y="119"/>
                    <a:pt x="6957" y="439"/>
                    <a:pt x="6461" y="971"/>
                  </a:cubicBezTo>
                  <a:cubicBezTo>
                    <a:pt x="6354" y="1042"/>
                    <a:pt x="6283" y="1113"/>
                    <a:pt x="6212" y="1219"/>
                  </a:cubicBezTo>
                  <a:cubicBezTo>
                    <a:pt x="5289" y="2355"/>
                    <a:pt x="5431" y="4023"/>
                    <a:pt x="6603" y="4982"/>
                  </a:cubicBezTo>
                  <a:cubicBezTo>
                    <a:pt x="7006" y="5308"/>
                    <a:pt x="7498" y="5471"/>
                    <a:pt x="7987" y="5471"/>
                  </a:cubicBezTo>
                  <a:cubicBezTo>
                    <a:pt x="8614" y="5471"/>
                    <a:pt x="9236" y="5201"/>
                    <a:pt x="9655" y="4662"/>
                  </a:cubicBezTo>
                  <a:lnTo>
                    <a:pt x="9300" y="4378"/>
                  </a:lnTo>
                  <a:cubicBezTo>
                    <a:pt x="8959" y="4800"/>
                    <a:pt x="8459" y="5017"/>
                    <a:pt x="7960" y="5017"/>
                  </a:cubicBezTo>
                  <a:cubicBezTo>
                    <a:pt x="7577" y="5017"/>
                    <a:pt x="7195" y="4889"/>
                    <a:pt x="6887" y="4627"/>
                  </a:cubicBezTo>
                  <a:cubicBezTo>
                    <a:pt x="5928" y="3846"/>
                    <a:pt x="5786" y="2462"/>
                    <a:pt x="6567" y="1503"/>
                  </a:cubicBezTo>
                  <a:cubicBezTo>
                    <a:pt x="7064" y="935"/>
                    <a:pt x="7738" y="545"/>
                    <a:pt x="8484" y="474"/>
                  </a:cubicBezTo>
                  <a:cubicBezTo>
                    <a:pt x="8577" y="465"/>
                    <a:pt x="8670" y="461"/>
                    <a:pt x="8763" y="461"/>
                  </a:cubicBezTo>
                  <a:cubicBezTo>
                    <a:pt x="9413" y="461"/>
                    <a:pt x="10045" y="678"/>
                    <a:pt x="10542" y="1113"/>
                  </a:cubicBezTo>
                  <a:cubicBezTo>
                    <a:pt x="12210" y="2462"/>
                    <a:pt x="11997" y="4627"/>
                    <a:pt x="11039" y="6188"/>
                  </a:cubicBezTo>
                  <a:cubicBezTo>
                    <a:pt x="10145" y="7594"/>
                    <a:pt x="7928" y="9862"/>
                    <a:pt x="2760" y="9862"/>
                  </a:cubicBezTo>
                  <a:cubicBezTo>
                    <a:pt x="2185" y="9862"/>
                    <a:pt x="1574" y="9834"/>
                    <a:pt x="924" y="9773"/>
                  </a:cubicBezTo>
                  <a:lnTo>
                    <a:pt x="853" y="9276"/>
                  </a:lnTo>
                  <a:lnTo>
                    <a:pt x="1" y="9134"/>
                  </a:lnTo>
                  <a:lnTo>
                    <a:pt x="107" y="10022"/>
                  </a:lnTo>
                  <a:lnTo>
                    <a:pt x="995" y="10128"/>
                  </a:lnTo>
                  <a:cubicBezTo>
                    <a:pt x="1758" y="10256"/>
                    <a:pt x="2484" y="10314"/>
                    <a:pt x="3174" y="10314"/>
                  </a:cubicBezTo>
                  <a:cubicBezTo>
                    <a:pt x="7647" y="10314"/>
                    <a:pt x="10538" y="7882"/>
                    <a:pt x="11430" y="6437"/>
                  </a:cubicBezTo>
                  <a:cubicBezTo>
                    <a:pt x="12672" y="4414"/>
                    <a:pt x="12459" y="2071"/>
                    <a:pt x="10862" y="758"/>
                  </a:cubicBezTo>
                  <a:cubicBezTo>
                    <a:pt x="10231" y="253"/>
                    <a:pt x="9488" y="1"/>
                    <a:pt x="8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8"/>
            <p:cNvSpPr/>
            <p:nvPr/>
          </p:nvSpPr>
          <p:spPr>
            <a:xfrm>
              <a:off x="2538572" y="2898586"/>
              <a:ext cx="78051" cy="81941"/>
            </a:xfrm>
            <a:custGeom>
              <a:avLst/>
              <a:gdLst/>
              <a:ahLst/>
              <a:cxnLst/>
              <a:rect l="l" t="t" r="r" b="b"/>
              <a:pathLst>
                <a:path w="3551" h="3728" extrusionOk="0">
                  <a:moveTo>
                    <a:pt x="1" y="0"/>
                  </a:moveTo>
                  <a:cubicBezTo>
                    <a:pt x="1" y="1"/>
                    <a:pt x="817" y="781"/>
                    <a:pt x="1456" y="1172"/>
                  </a:cubicBezTo>
                  <a:cubicBezTo>
                    <a:pt x="1976" y="1489"/>
                    <a:pt x="1932" y="1877"/>
                    <a:pt x="1534" y="1877"/>
                  </a:cubicBezTo>
                  <a:cubicBezTo>
                    <a:pt x="1443" y="1877"/>
                    <a:pt x="1334" y="1857"/>
                    <a:pt x="1208" y="1811"/>
                  </a:cubicBezTo>
                  <a:lnTo>
                    <a:pt x="1208" y="1811"/>
                  </a:lnTo>
                  <a:lnTo>
                    <a:pt x="3160" y="3727"/>
                  </a:lnTo>
                  <a:cubicBezTo>
                    <a:pt x="3266" y="3550"/>
                    <a:pt x="2769" y="2308"/>
                    <a:pt x="2450" y="2130"/>
                  </a:cubicBezTo>
                  <a:lnTo>
                    <a:pt x="2450" y="2130"/>
                  </a:lnTo>
                  <a:cubicBezTo>
                    <a:pt x="2468" y="2134"/>
                    <a:pt x="2487" y="2135"/>
                    <a:pt x="2506" y="2135"/>
                  </a:cubicBezTo>
                  <a:cubicBezTo>
                    <a:pt x="2855" y="2135"/>
                    <a:pt x="3315" y="1535"/>
                    <a:pt x="3550" y="1030"/>
                  </a:cubicBezTo>
                  <a:lnTo>
                    <a:pt x="3550" y="1030"/>
                  </a:lnTo>
                  <a:cubicBezTo>
                    <a:pt x="3550" y="1030"/>
                    <a:pt x="3487" y="1035"/>
                    <a:pt x="3371" y="1035"/>
                  </a:cubicBezTo>
                  <a:cubicBezTo>
                    <a:pt x="2891" y="1035"/>
                    <a:pt x="1515" y="9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8"/>
            <p:cNvSpPr/>
            <p:nvPr/>
          </p:nvSpPr>
          <p:spPr>
            <a:xfrm>
              <a:off x="2466808" y="2851000"/>
              <a:ext cx="73347" cy="170081"/>
            </a:xfrm>
            <a:custGeom>
              <a:avLst/>
              <a:gdLst/>
              <a:ahLst/>
              <a:cxnLst/>
              <a:rect l="l" t="t" r="r" b="b"/>
              <a:pathLst>
                <a:path w="3337" h="7738" extrusionOk="0">
                  <a:moveTo>
                    <a:pt x="36" y="0"/>
                  </a:moveTo>
                  <a:cubicBezTo>
                    <a:pt x="36" y="1"/>
                    <a:pt x="781" y="2343"/>
                    <a:pt x="356" y="4934"/>
                  </a:cubicBezTo>
                  <a:cubicBezTo>
                    <a:pt x="143" y="6247"/>
                    <a:pt x="1" y="7489"/>
                    <a:pt x="1669" y="7738"/>
                  </a:cubicBezTo>
                  <a:cubicBezTo>
                    <a:pt x="3337" y="5218"/>
                    <a:pt x="2379" y="266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8"/>
            <p:cNvSpPr/>
            <p:nvPr/>
          </p:nvSpPr>
          <p:spPr>
            <a:xfrm>
              <a:off x="2338269" y="2829152"/>
              <a:ext cx="95020" cy="100405"/>
            </a:xfrm>
            <a:custGeom>
              <a:avLst/>
              <a:gdLst/>
              <a:ahLst/>
              <a:cxnLst/>
              <a:rect l="l" t="t" r="r" b="b"/>
              <a:pathLst>
                <a:path w="4323" h="4568" extrusionOk="0">
                  <a:moveTo>
                    <a:pt x="3861" y="1"/>
                  </a:moveTo>
                  <a:cubicBezTo>
                    <a:pt x="3861" y="1"/>
                    <a:pt x="3293" y="2982"/>
                    <a:pt x="738" y="3550"/>
                  </a:cubicBezTo>
                  <a:cubicBezTo>
                    <a:pt x="1" y="3716"/>
                    <a:pt x="856" y="4567"/>
                    <a:pt x="1928" y="4567"/>
                  </a:cubicBezTo>
                  <a:cubicBezTo>
                    <a:pt x="2456" y="4567"/>
                    <a:pt x="3037" y="4361"/>
                    <a:pt x="3506" y="3763"/>
                  </a:cubicBezTo>
                  <a:cubicBezTo>
                    <a:pt x="4322" y="2663"/>
                    <a:pt x="4145" y="1030"/>
                    <a:pt x="3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8"/>
            <p:cNvSpPr/>
            <p:nvPr/>
          </p:nvSpPr>
          <p:spPr>
            <a:xfrm>
              <a:off x="2359040" y="2957097"/>
              <a:ext cx="75018" cy="55961"/>
            </a:xfrm>
            <a:custGeom>
              <a:avLst/>
              <a:gdLst/>
              <a:ahLst/>
              <a:cxnLst/>
              <a:rect l="l" t="t" r="r" b="b"/>
              <a:pathLst>
                <a:path w="3413" h="2546" extrusionOk="0">
                  <a:moveTo>
                    <a:pt x="1070" y="0"/>
                  </a:moveTo>
                  <a:lnTo>
                    <a:pt x="1070" y="0"/>
                  </a:lnTo>
                  <a:cubicBezTo>
                    <a:pt x="1" y="1444"/>
                    <a:pt x="966" y="2546"/>
                    <a:pt x="1902" y="2546"/>
                  </a:cubicBezTo>
                  <a:cubicBezTo>
                    <a:pt x="2208" y="2546"/>
                    <a:pt x="2511" y="2428"/>
                    <a:pt x="2739" y="2165"/>
                  </a:cubicBezTo>
                  <a:lnTo>
                    <a:pt x="3200" y="1669"/>
                  </a:lnTo>
                  <a:lnTo>
                    <a:pt x="3413" y="923"/>
                  </a:lnTo>
                  <a:lnTo>
                    <a:pt x="3413" y="923"/>
                  </a:lnTo>
                  <a:cubicBezTo>
                    <a:pt x="3230" y="1332"/>
                    <a:pt x="2900" y="1493"/>
                    <a:pt x="2542" y="1493"/>
                  </a:cubicBezTo>
                  <a:cubicBezTo>
                    <a:pt x="1720" y="1493"/>
                    <a:pt x="749" y="643"/>
                    <a:pt x="1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8"/>
            <p:cNvSpPr/>
            <p:nvPr/>
          </p:nvSpPr>
          <p:spPr>
            <a:xfrm>
              <a:off x="2351435" y="2950855"/>
              <a:ext cx="98229" cy="150981"/>
            </a:xfrm>
            <a:custGeom>
              <a:avLst/>
              <a:gdLst/>
              <a:ahLst/>
              <a:cxnLst/>
              <a:rect l="l" t="t" r="r" b="b"/>
              <a:pathLst>
                <a:path w="4469" h="6869" extrusionOk="0">
                  <a:moveTo>
                    <a:pt x="4469" y="0"/>
                  </a:moveTo>
                  <a:lnTo>
                    <a:pt x="4256" y="497"/>
                  </a:lnTo>
                  <a:lnTo>
                    <a:pt x="3972" y="1172"/>
                  </a:lnTo>
                  <a:cubicBezTo>
                    <a:pt x="3972" y="1172"/>
                    <a:pt x="3546" y="1953"/>
                    <a:pt x="3049" y="2840"/>
                  </a:cubicBezTo>
                  <a:cubicBezTo>
                    <a:pt x="2517" y="3727"/>
                    <a:pt x="2126" y="3798"/>
                    <a:pt x="1026" y="4828"/>
                  </a:cubicBezTo>
                  <a:cubicBezTo>
                    <a:pt x="1" y="5786"/>
                    <a:pt x="793" y="6869"/>
                    <a:pt x="1681" y="6869"/>
                  </a:cubicBezTo>
                  <a:cubicBezTo>
                    <a:pt x="1747" y="6869"/>
                    <a:pt x="1812" y="6863"/>
                    <a:pt x="1878" y="6851"/>
                  </a:cubicBezTo>
                  <a:cubicBezTo>
                    <a:pt x="919" y="6176"/>
                    <a:pt x="4078" y="2698"/>
                    <a:pt x="4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8"/>
            <p:cNvSpPr/>
            <p:nvPr/>
          </p:nvSpPr>
          <p:spPr>
            <a:xfrm>
              <a:off x="2272922" y="2948525"/>
              <a:ext cx="97943" cy="90250"/>
            </a:xfrm>
            <a:custGeom>
              <a:avLst/>
              <a:gdLst/>
              <a:ahLst/>
              <a:cxnLst/>
              <a:rect l="l" t="t" r="r" b="b"/>
              <a:pathLst>
                <a:path w="4456" h="4106" extrusionOk="0">
                  <a:moveTo>
                    <a:pt x="3036" y="0"/>
                  </a:moveTo>
                  <a:lnTo>
                    <a:pt x="3036" y="426"/>
                  </a:lnTo>
                  <a:lnTo>
                    <a:pt x="3427" y="1171"/>
                  </a:lnTo>
                  <a:cubicBezTo>
                    <a:pt x="3427" y="1171"/>
                    <a:pt x="3320" y="2059"/>
                    <a:pt x="3001" y="2520"/>
                  </a:cubicBezTo>
                  <a:cubicBezTo>
                    <a:pt x="2756" y="2894"/>
                    <a:pt x="2414" y="3045"/>
                    <a:pt x="2075" y="3045"/>
                  </a:cubicBezTo>
                  <a:cubicBezTo>
                    <a:pt x="1385" y="3045"/>
                    <a:pt x="705" y="2418"/>
                    <a:pt x="871" y="1775"/>
                  </a:cubicBezTo>
                  <a:lnTo>
                    <a:pt x="871" y="1775"/>
                  </a:lnTo>
                  <a:cubicBezTo>
                    <a:pt x="0" y="3130"/>
                    <a:pt x="861" y="4105"/>
                    <a:pt x="1925" y="4105"/>
                  </a:cubicBezTo>
                  <a:cubicBezTo>
                    <a:pt x="2421" y="4105"/>
                    <a:pt x="2962" y="3893"/>
                    <a:pt x="3391" y="3407"/>
                  </a:cubicBezTo>
                  <a:cubicBezTo>
                    <a:pt x="4456" y="2201"/>
                    <a:pt x="3711" y="674"/>
                    <a:pt x="30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8"/>
            <p:cNvSpPr/>
            <p:nvPr/>
          </p:nvSpPr>
          <p:spPr>
            <a:xfrm>
              <a:off x="2233556" y="2808095"/>
              <a:ext cx="244198" cy="269145"/>
            </a:xfrm>
            <a:custGeom>
              <a:avLst/>
              <a:gdLst/>
              <a:ahLst/>
              <a:cxnLst/>
              <a:rect l="l" t="t" r="r" b="b"/>
              <a:pathLst>
                <a:path w="11110" h="12245" extrusionOk="0">
                  <a:moveTo>
                    <a:pt x="9193" y="0"/>
                  </a:moveTo>
                  <a:lnTo>
                    <a:pt x="9299" y="888"/>
                  </a:lnTo>
                  <a:lnTo>
                    <a:pt x="9832" y="959"/>
                  </a:lnTo>
                  <a:cubicBezTo>
                    <a:pt x="10435" y="7418"/>
                    <a:pt x="7809" y="10080"/>
                    <a:pt x="6247" y="11039"/>
                  </a:cubicBezTo>
                  <a:cubicBezTo>
                    <a:pt x="5504" y="11495"/>
                    <a:pt x="4624" y="11782"/>
                    <a:pt x="3761" y="11782"/>
                  </a:cubicBezTo>
                  <a:cubicBezTo>
                    <a:pt x="2810" y="11782"/>
                    <a:pt x="1879" y="11433"/>
                    <a:pt x="1172" y="10577"/>
                  </a:cubicBezTo>
                  <a:cubicBezTo>
                    <a:pt x="675" y="9974"/>
                    <a:pt x="462" y="9228"/>
                    <a:pt x="533" y="8483"/>
                  </a:cubicBezTo>
                  <a:cubicBezTo>
                    <a:pt x="604" y="7738"/>
                    <a:pt x="959" y="7063"/>
                    <a:pt x="1562" y="6566"/>
                  </a:cubicBezTo>
                  <a:cubicBezTo>
                    <a:pt x="1966" y="6240"/>
                    <a:pt x="2465" y="6077"/>
                    <a:pt x="2960" y="6077"/>
                  </a:cubicBezTo>
                  <a:cubicBezTo>
                    <a:pt x="3598" y="6077"/>
                    <a:pt x="4231" y="6347"/>
                    <a:pt x="4650" y="6886"/>
                  </a:cubicBezTo>
                  <a:cubicBezTo>
                    <a:pt x="5253" y="7631"/>
                    <a:pt x="5147" y="8696"/>
                    <a:pt x="4437" y="9335"/>
                  </a:cubicBezTo>
                  <a:lnTo>
                    <a:pt x="4721" y="9690"/>
                  </a:lnTo>
                  <a:cubicBezTo>
                    <a:pt x="5644" y="8909"/>
                    <a:pt x="5786" y="7525"/>
                    <a:pt x="5005" y="6602"/>
                  </a:cubicBezTo>
                  <a:cubicBezTo>
                    <a:pt x="4485" y="5962"/>
                    <a:pt x="3729" y="5627"/>
                    <a:pt x="2958" y="5627"/>
                  </a:cubicBezTo>
                  <a:cubicBezTo>
                    <a:pt x="2360" y="5627"/>
                    <a:pt x="1754" y="5828"/>
                    <a:pt x="1243" y="6247"/>
                  </a:cubicBezTo>
                  <a:cubicBezTo>
                    <a:pt x="1172" y="6318"/>
                    <a:pt x="1101" y="6389"/>
                    <a:pt x="1030" y="6460"/>
                  </a:cubicBezTo>
                  <a:cubicBezTo>
                    <a:pt x="497" y="6992"/>
                    <a:pt x="142" y="7702"/>
                    <a:pt x="71" y="8448"/>
                  </a:cubicBezTo>
                  <a:cubicBezTo>
                    <a:pt x="0" y="9335"/>
                    <a:pt x="249" y="10187"/>
                    <a:pt x="817" y="10861"/>
                  </a:cubicBezTo>
                  <a:cubicBezTo>
                    <a:pt x="1566" y="11773"/>
                    <a:pt x="2639" y="12245"/>
                    <a:pt x="3805" y="12245"/>
                  </a:cubicBezTo>
                  <a:cubicBezTo>
                    <a:pt x="4682" y="12245"/>
                    <a:pt x="5612" y="11978"/>
                    <a:pt x="6495" y="11429"/>
                  </a:cubicBezTo>
                  <a:cubicBezTo>
                    <a:pt x="8128" y="10400"/>
                    <a:pt x="11110" y="6708"/>
                    <a:pt x="10187" y="994"/>
                  </a:cubicBezTo>
                  <a:lnTo>
                    <a:pt x="10045" y="142"/>
                  </a:lnTo>
                  <a:lnTo>
                    <a:pt x="91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8"/>
            <p:cNvSpPr/>
            <p:nvPr/>
          </p:nvSpPr>
          <p:spPr>
            <a:xfrm>
              <a:off x="2526110" y="2911840"/>
              <a:ext cx="81919" cy="78051"/>
            </a:xfrm>
            <a:custGeom>
              <a:avLst/>
              <a:gdLst/>
              <a:ahLst/>
              <a:cxnLst/>
              <a:rect l="l" t="t" r="r" b="b"/>
              <a:pathLst>
                <a:path w="3727" h="3551" extrusionOk="0">
                  <a:moveTo>
                    <a:pt x="0" y="1"/>
                  </a:moveTo>
                  <a:lnTo>
                    <a:pt x="0" y="1"/>
                  </a:lnTo>
                  <a:cubicBezTo>
                    <a:pt x="1171" y="1882"/>
                    <a:pt x="1029" y="3550"/>
                    <a:pt x="1029" y="3550"/>
                  </a:cubicBezTo>
                  <a:cubicBezTo>
                    <a:pt x="1562" y="3302"/>
                    <a:pt x="2201" y="2805"/>
                    <a:pt x="2130" y="2450"/>
                  </a:cubicBezTo>
                  <a:lnTo>
                    <a:pt x="2130" y="2450"/>
                  </a:lnTo>
                  <a:cubicBezTo>
                    <a:pt x="2290" y="2707"/>
                    <a:pt x="3296" y="3139"/>
                    <a:pt x="3642" y="3139"/>
                  </a:cubicBezTo>
                  <a:cubicBezTo>
                    <a:pt x="3678" y="3139"/>
                    <a:pt x="3707" y="3134"/>
                    <a:pt x="3727" y="3124"/>
                  </a:cubicBezTo>
                  <a:lnTo>
                    <a:pt x="1775" y="1208"/>
                  </a:lnTo>
                  <a:lnTo>
                    <a:pt x="1775" y="1208"/>
                  </a:lnTo>
                  <a:cubicBezTo>
                    <a:pt x="1920" y="1581"/>
                    <a:pt x="1822" y="1821"/>
                    <a:pt x="1638" y="1821"/>
                  </a:cubicBezTo>
                  <a:cubicBezTo>
                    <a:pt x="1508" y="1821"/>
                    <a:pt x="1333" y="1700"/>
                    <a:pt x="1171" y="1421"/>
                  </a:cubicBezTo>
                  <a:cubicBezTo>
                    <a:pt x="745" y="782"/>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8"/>
            <p:cNvSpPr/>
            <p:nvPr/>
          </p:nvSpPr>
          <p:spPr>
            <a:xfrm>
              <a:off x="2687597" y="2216943"/>
              <a:ext cx="145903" cy="104361"/>
            </a:xfrm>
            <a:custGeom>
              <a:avLst/>
              <a:gdLst/>
              <a:ahLst/>
              <a:cxnLst/>
              <a:rect l="l" t="t" r="r" b="b"/>
              <a:pathLst>
                <a:path w="6638" h="4748" extrusionOk="0">
                  <a:moveTo>
                    <a:pt x="5551" y="0"/>
                  </a:moveTo>
                  <a:cubicBezTo>
                    <a:pt x="4791" y="0"/>
                    <a:pt x="4241" y="697"/>
                    <a:pt x="3691" y="1447"/>
                  </a:cubicBezTo>
                  <a:cubicBezTo>
                    <a:pt x="2165" y="3612"/>
                    <a:pt x="0" y="4748"/>
                    <a:pt x="0" y="4748"/>
                  </a:cubicBezTo>
                  <a:cubicBezTo>
                    <a:pt x="3514" y="4499"/>
                    <a:pt x="5998" y="3364"/>
                    <a:pt x="6637" y="418"/>
                  </a:cubicBezTo>
                  <a:cubicBezTo>
                    <a:pt x="6228" y="123"/>
                    <a:pt x="5871" y="0"/>
                    <a:pt x="5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8"/>
            <p:cNvSpPr/>
            <p:nvPr/>
          </p:nvSpPr>
          <p:spPr>
            <a:xfrm>
              <a:off x="2640010" y="2190984"/>
              <a:ext cx="57324" cy="113944"/>
            </a:xfrm>
            <a:custGeom>
              <a:avLst/>
              <a:gdLst/>
              <a:ahLst/>
              <a:cxnLst/>
              <a:rect l="l" t="t" r="r" b="b"/>
              <a:pathLst>
                <a:path w="2608" h="5184" extrusionOk="0">
                  <a:moveTo>
                    <a:pt x="612" y="0"/>
                  </a:moveTo>
                  <a:cubicBezTo>
                    <a:pt x="298" y="0"/>
                    <a:pt x="127" y="158"/>
                    <a:pt x="319" y="463"/>
                  </a:cubicBezTo>
                  <a:cubicBezTo>
                    <a:pt x="1739" y="2663"/>
                    <a:pt x="0" y="5183"/>
                    <a:pt x="0" y="5183"/>
                  </a:cubicBezTo>
                  <a:cubicBezTo>
                    <a:pt x="923" y="4651"/>
                    <a:pt x="2236" y="3622"/>
                    <a:pt x="2414" y="2273"/>
                  </a:cubicBezTo>
                  <a:cubicBezTo>
                    <a:pt x="2607" y="724"/>
                    <a:pt x="1283" y="0"/>
                    <a:pt x="6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8"/>
            <p:cNvSpPr/>
            <p:nvPr/>
          </p:nvSpPr>
          <p:spPr>
            <a:xfrm>
              <a:off x="2702411" y="2150893"/>
              <a:ext cx="60511" cy="57302"/>
            </a:xfrm>
            <a:custGeom>
              <a:avLst/>
              <a:gdLst/>
              <a:ahLst/>
              <a:cxnLst/>
              <a:rect l="l" t="t" r="r" b="b"/>
              <a:pathLst>
                <a:path w="2753" h="2607" extrusionOk="0">
                  <a:moveTo>
                    <a:pt x="1445" y="0"/>
                  </a:moveTo>
                  <a:cubicBezTo>
                    <a:pt x="815" y="0"/>
                    <a:pt x="155" y="444"/>
                    <a:pt x="0" y="1577"/>
                  </a:cubicBezTo>
                  <a:cubicBezTo>
                    <a:pt x="109" y="1252"/>
                    <a:pt x="467" y="1102"/>
                    <a:pt x="873" y="1102"/>
                  </a:cubicBezTo>
                  <a:cubicBezTo>
                    <a:pt x="1663" y="1102"/>
                    <a:pt x="2636" y="1668"/>
                    <a:pt x="2307" y="2606"/>
                  </a:cubicBezTo>
                  <a:lnTo>
                    <a:pt x="2662" y="1932"/>
                  </a:lnTo>
                  <a:lnTo>
                    <a:pt x="2698" y="1222"/>
                  </a:lnTo>
                  <a:cubicBezTo>
                    <a:pt x="2753" y="507"/>
                    <a:pt x="2117"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8"/>
            <p:cNvSpPr/>
            <p:nvPr/>
          </p:nvSpPr>
          <p:spPr>
            <a:xfrm>
              <a:off x="2744547" y="2079875"/>
              <a:ext cx="66314" cy="157948"/>
            </a:xfrm>
            <a:custGeom>
              <a:avLst/>
              <a:gdLst/>
              <a:ahLst/>
              <a:cxnLst/>
              <a:rect l="l" t="t" r="r" b="b"/>
              <a:pathLst>
                <a:path w="3017" h="7186" extrusionOk="0">
                  <a:moveTo>
                    <a:pt x="2072" y="1"/>
                  </a:moveTo>
                  <a:cubicBezTo>
                    <a:pt x="1508" y="1"/>
                    <a:pt x="951" y="404"/>
                    <a:pt x="994" y="1330"/>
                  </a:cubicBezTo>
                  <a:cubicBezTo>
                    <a:pt x="1029" y="2856"/>
                    <a:pt x="1313" y="3140"/>
                    <a:pt x="1029" y="4134"/>
                  </a:cubicBezTo>
                  <a:cubicBezTo>
                    <a:pt x="745" y="5163"/>
                    <a:pt x="497" y="6015"/>
                    <a:pt x="497" y="6015"/>
                  </a:cubicBezTo>
                  <a:lnTo>
                    <a:pt x="213" y="6654"/>
                  </a:lnTo>
                  <a:lnTo>
                    <a:pt x="66" y="7095"/>
                  </a:lnTo>
                  <a:lnTo>
                    <a:pt x="66" y="7095"/>
                  </a:lnTo>
                  <a:cubicBezTo>
                    <a:pt x="1611" y="4901"/>
                    <a:pt x="1920" y="473"/>
                    <a:pt x="2957" y="473"/>
                  </a:cubicBezTo>
                  <a:cubicBezTo>
                    <a:pt x="2976" y="473"/>
                    <a:pt x="2997" y="475"/>
                    <a:pt x="3017" y="478"/>
                  </a:cubicBezTo>
                  <a:cubicBezTo>
                    <a:pt x="2807" y="171"/>
                    <a:pt x="2439" y="1"/>
                    <a:pt x="2072" y="1"/>
                  </a:cubicBezTo>
                  <a:close/>
                  <a:moveTo>
                    <a:pt x="66" y="7095"/>
                  </a:moveTo>
                  <a:lnTo>
                    <a:pt x="66" y="7095"/>
                  </a:lnTo>
                  <a:cubicBezTo>
                    <a:pt x="44" y="7126"/>
                    <a:pt x="22" y="7156"/>
                    <a:pt x="0" y="7186"/>
                  </a:cubicBezTo>
                  <a:lnTo>
                    <a:pt x="36" y="7186"/>
                  </a:lnTo>
                  <a:lnTo>
                    <a:pt x="66" y="709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8"/>
            <p:cNvSpPr/>
            <p:nvPr/>
          </p:nvSpPr>
          <p:spPr>
            <a:xfrm>
              <a:off x="2659506" y="2070270"/>
              <a:ext cx="66599" cy="91107"/>
            </a:xfrm>
            <a:custGeom>
              <a:avLst/>
              <a:gdLst/>
              <a:ahLst/>
              <a:cxnLst/>
              <a:rect l="l" t="t" r="r" b="b"/>
              <a:pathLst>
                <a:path w="3030" h="4145" extrusionOk="0">
                  <a:moveTo>
                    <a:pt x="1354" y="0"/>
                  </a:moveTo>
                  <a:cubicBezTo>
                    <a:pt x="772" y="0"/>
                    <a:pt x="206" y="399"/>
                    <a:pt x="0" y="1341"/>
                  </a:cubicBezTo>
                  <a:cubicBezTo>
                    <a:pt x="177" y="1070"/>
                    <a:pt x="490" y="944"/>
                    <a:pt x="821" y="944"/>
                  </a:cubicBezTo>
                  <a:cubicBezTo>
                    <a:pt x="1487" y="944"/>
                    <a:pt x="2225" y="1457"/>
                    <a:pt x="2059" y="2335"/>
                  </a:cubicBezTo>
                  <a:cubicBezTo>
                    <a:pt x="1952" y="2867"/>
                    <a:pt x="1385" y="3612"/>
                    <a:pt x="1385" y="3612"/>
                  </a:cubicBezTo>
                  <a:lnTo>
                    <a:pt x="568" y="3861"/>
                  </a:lnTo>
                  <a:lnTo>
                    <a:pt x="284" y="4145"/>
                  </a:lnTo>
                  <a:cubicBezTo>
                    <a:pt x="1243" y="4145"/>
                    <a:pt x="2840" y="3612"/>
                    <a:pt x="2946" y="1980"/>
                  </a:cubicBezTo>
                  <a:cubicBezTo>
                    <a:pt x="3029" y="795"/>
                    <a:pt x="2176" y="0"/>
                    <a:pt x="1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8"/>
            <p:cNvSpPr/>
            <p:nvPr/>
          </p:nvSpPr>
          <p:spPr>
            <a:xfrm>
              <a:off x="2607238" y="2029080"/>
              <a:ext cx="172433" cy="310951"/>
            </a:xfrm>
            <a:custGeom>
              <a:avLst/>
              <a:gdLst/>
              <a:ahLst/>
              <a:cxnLst/>
              <a:rect l="l" t="t" r="r" b="b"/>
              <a:pathLst>
                <a:path w="7845" h="14147" extrusionOk="0">
                  <a:moveTo>
                    <a:pt x="3371" y="0"/>
                  </a:moveTo>
                  <a:cubicBezTo>
                    <a:pt x="3242" y="0"/>
                    <a:pt x="3113" y="7"/>
                    <a:pt x="2982" y="20"/>
                  </a:cubicBezTo>
                  <a:cubicBezTo>
                    <a:pt x="2094" y="91"/>
                    <a:pt x="1314" y="517"/>
                    <a:pt x="746" y="1192"/>
                  </a:cubicBezTo>
                  <a:cubicBezTo>
                    <a:pt x="284" y="1795"/>
                    <a:pt x="0" y="2505"/>
                    <a:pt x="0" y="3286"/>
                  </a:cubicBezTo>
                  <a:cubicBezTo>
                    <a:pt x="0" y="3392"/>
                    <a:pt x="36" y="3499"/>
                    <a:pt x="36" y="3605"/>
                  </a:cubicBezTo>
                  <a:cubicBezTo>
                    <a:pt x="169" y="5006"/>
                    <a:pt x="1338" y="6031"/>
                    <a:pt x="2686" y="6031"/>
                  </a:cubicBezTo>
                  <a:cubicBezTo>
                    <a:pt x="2772" y="6031"/>
                    <a:pt x="2859" y="6027"/>
                    <a:pt x="2946" y="6019"/>
                  </a:cubicBezTo>
                  <a:cubicBezTo>
                    <a:pt x="4153" y="5912"/>
                    <a:pt x="5040" y="4812"/>
                    <a:pt x="4934" y="3641"/>
                  </a:cubicBezTo>
                  <a:lnTo>
                    <a:pt x="4934" y="3641"/>
                  </a:lnTo>
                  <a:lnTo>
                    <a:pt x="4472" y="3676"/>
                  </a:lnTo>
                  <a:cubicBezTo>
                    <a:pt x="4543" y="4599"/>
                    <a:pt x="3869" y="5451"/>
                    <a:pt x="2911" y="5557"/>
                  </a:cubicBezTo>
                  <a:cubicBezTo>
                    <a:pt x="2845" y="5563"/>
                    <a:pt x="2779" y="5566"/>
                    <a:pt x="2714" y="5566"/>
                  </a:cubicBezTo>
                  <a:cubicBezTo>
                    <a:pt x="1587" y="5566"/>
                    <a:pt x="598" y="4711"/>
                    <a:pt x="497" y="3570"/>
                  </a:cubicBezTo>
                  <a:cubicBezTo>
                    <a:pt x="426" y="2824"/>
                    <a:pt x="639" y="2079"/>
                    <a:pt x="1136" y="1511"/>
                  </a:cubicBezTo>
                  <a:cubicBezTo>
                    <a:pt x="1597" y="908"/>
                    <a:pt x="2272" y="553"/>
                    <a:pt x="3017" y="482"/>
                  </a:cubicBezTo>
                  <a:cubicBezTo>
                    <a:pt x="3141" y="470"/>
                    <a:pt x="3262" y="464"/>
                    <a:pt x="3380" y="464"/>
                  </a:cubicBezTo>
                  <a:cubicBezTo>
                    <a:pt x="5333" y="464"/>
                    <a:pt x="6555" y="2074"/>
                    <a:pt x="6957" y="3747"/>
                  </a:cubicBezTo>
                  <a:cubicBezTo>
                    <a:pt x="7383" y="5522"/>
                    <a:pt x="7383" y="9249"/>
                    <a:pt x="2378" y="13401"/>
                  </a:cubicBezTo>
                  <a:lnTo>
                    <a:pt x="1952" y="13082"/>
                  </a:lnTo>
                  <a:lnTo>
                    <a:pt x="1243" y="13614"/>
                  </a:lnTo>
                  <a:lnTo>
                    <a:pt x="1952" y="14147"/>
                  </a:lnTo>
                  <a:lnTo>
                    <a:pt x="2627" y="13614"/>
                  </a:lnTo>
                  <a:cubicBezTo>
                    <a:pt x="7347" y="10242"/>
                    <a:pt x="7844" y="5522"/>
                    <a:pt x="7383" y="3605"/>
                  </a:cubicBezTo>
                  <a:cubicBezTo>
                    <a:pt x="6884" y="1445"/>
                    <a:pt x="5265" y="0"/>
                    <a:pt x="3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8"/>
            <p:cNvSpPr/>
            <p:nvPr/>
          </p:nvSpPr>
          <p:spPr>
            <a:xfrm>
              <a:off x="2771846" y="2279937"/>
              <a:ext cx="106119" cy="48400"/>
            </a:xfrm>
            <a:custGeom>
              <a:avLst/>
              <a:gdLst/>
              <a:ahLst/>
              <a:cxnLst/>
              <a:rect l="l" t="t" r="r" b="b"/>
              <a:pathLst>
                <a:path w="4828" h="2202" extrusionOk="0">
                  <a:moveTo>
                    <a:pt x="144" y="1773"/>
                  </a:moveTo>
                  <a:cubicBezTo>
                    <a:pt x="53" y="1775"/>
                    <a:pt x="0" y="1775"/>
                    <a:pt x="0" y="1775"/>
                  </a:cubicBezTo>
                  <a:lnTo>
                    <a:pt x="0" y="1811"/>
                  </a:lnTo>
                  <a:cubicBezTo>
                    <a:pt x="49" y="1799"/>
                    <a:pt x="97" y="1786"/>
                    <a:pt x="144" y="1773"/>
                  </a:cubicBezTo>
                  <a:close/>
                  <a:moveTo>
                    <a:pt x="3230" y="1"/>
                  </a:moveTo>
                  <a:cubicBezTo>
                    <a:pt x="3230" y="1"/>
                    <a:pt x="2179" y="1221"/>
                    <a:pt x="144" y="1773"/>
                  </a:cubicBezTo>
                  <a:lnTo>
                    <a:pt x="144" y="1773"/>
                  </a:lnTo>
                  <a:cubicBezTo>
                    <a:pt x="460" y="1766"/>
                    <a:pt x="1231" y="1736"/>
                    <a:pt x="1810" y="1598"/>
                  </a:cubicBezTo>
                  <a:cubicBezTo>
                    <a:pt x="1919" y="1572"/>
                    <a:pt x="2015" y="1560"/>
                    <a:pt x="2099" y="1560"/>
                  </a:cubicBezTo>
                  <a:cubicBezTo>
                    <a:pt x="2590" y="1560"/>
                    <a:pt x="2640" y="1959"/>
                    <a:pt x="2094" y="2201"/>
                  </a:cubicBezTo>
                  <a:lnTo>
                    <a:pt x="4827" y="2201"/>
                  </a:lnTo>
                  <a:cubicBezTo>
                    <a:pt x="4761" y="2002"/>
                    <a:pt x="3703" y="1555"/>
                    <a:pt x="3304" y="1555"/>
                  </a:cubicBezTo>
                  <a:cubicBezTo>
                    <a:pt x="3276" y="1555"/>
                    <a:pt x="3251" y="1558"/>
                    <a:pt x="3230" y="1562"/>
                  </a:cubicBezTo>
                  <a:cubicBezTo>
                    <a:pt x="3514" y="1349"/>
                    <a:pt x="3408" y="568"/>
                    <a:pt x="3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8"/>
            <p:cNvSpPr/>
            <p:nvPr/>
          </p:nvSpPr>
          <p:spPr>
            <a:xfrm>
              <a:off x="2687597" y="2335327"/>
              <a:ext cx="145903" cy="104361"/>
            </a:xfrm>
            <a:custGeom>
              <a:avLst/>
              <a:gdLst/>
              <a:ahLst/>
              <a:cxnLst/>
              <a:rect l="l" t="t" r="r" b="b"/>
              <a:pathLst>
                <a:path w="6638" h="4748" extrusionOk="0">
                  <a:moveTo>
                    <a:pt x="0" y="1"/>
                  </a:moveTo>
                  <a:cubicBezTo>
                    <a:pt x="0" y="1"/>
                    <a:pt x="2165" y="1172"/>
                    <a:pt x="3691" y="3301"/>
                  </a:cubicBezTo>
                  <a:cubicBezTo>
                    <a:pt x="4241" y="4051"/>
                    <a:pt x="4791" y="4748"/>
                    <a:pt x="5551" y="4748"/>
                  </a:cubicBezTo>
                  <a:cubicBezTo>
                    <a:pt x="5871" y="4748"/>
                    <a:pt x="6228" y="4625"/>
                    <a:pt x="6637" y="4331"/>
                  </a:cubicBezTo>
                  <a:cubicBezTo>
                    <a:pt x="5998" y="1385"/>
                    <a:pt x="3514" y="28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8"/>
            <p:cNvSpPr/>
            <p:nvPr/>
          </p:nvSpPr>
          <p:spPr>
            <a:xfrm>
              <a:off x="2640010" y="2352493"/>
              <a:ext cx="57324" cy="113153"/>
            </a:xfrm>
            <a:custGeom>
              <a:avLst/>
              <a:gdLst/>
              <a:ahLst/>
              <a:cxnLst/>
              <a:rect l="l" t="t" r="r" b="b"/>
              <a:pathLst>
                <a:path w="2608" h="5148" extrusionOk="0">
                  <a:moveTo>
                    <a:pt x="0" y="0"/>
                  </a:moveTo>
                  <a:lnTo>
                    <a:pt x="0" y="0"/>
                  </a:lnTo>
                  <a:cubicBezTo>
                    <a:pt x="0" y="1"/>
                    <a:pt x="1739" y="2485"/>
                    <a:pt x="319" y="4686"/>
                  </a:cubicBezTo>
                  <a:cubicBezTo>
                    <a:pt x="127" y="4990"/>
                    <a:pt x="298" y="5148"/>
                    <a:pt x="612" y="5148"/>
                  </a:cubicBezTo>
                  <a:cubicBezTo>
                    <a:pt x="1283" y="5148"/>
                    <a:pt x="2607" y="4424"/>
                    <a:pt x="2414" y="2875"/>
                  </a:cubicBezTo>
                  <a:cubicBezTo>
                    <a:pt x="2236" y="1527"/>
                    <a:pt x="923" y="4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8"/>
            <p:cNvSpPr/>
            <p:nvPr/>
          </p:nvSpPr>
          <p:spPr>
            <a:xfrm>
              <a:off x="2702411" y="2448458"/>
              <a:ext cx="60533" cy="57983"/>
            </a:xfrm>
            <a:custGeom>
              <a:avLst/>
              <a:gdLst/>
              <a:ahLst/>
              <a:cxnLst/>
              <a:rect l="l" t="t" r="r" b="b"/>
              <a:pathLst>
                <a:path w="2754" h="2638" extrusionOk="0">
                  <a:moveTo>
                    <a:pt x="2307" y="0"/>
                  </a:moveTo>
                  <a:lnTo>
                    <a:pt x="2307" y="0"/>
                  </a:lnTo>
                  <a:cubicBezTo>
                    <a:pt x="2639" y="947"/>
                    <a:pt x="1645" y="1514"/>
                    <a:pt x="851" y="1514"/>
                  </a:cubicBezTo>
                  <a:cubicBezTo>
                    <a:pt x="454" y="1514"/>
                    <a:pt x="107" y="1372"/>
                    <a:pt x="0" y="1065"/>
                  </a:cubicBezTo>
                  <a:lnTo>
                    <a:pt x="0" y="1065"/>
                  </a:lnTo>
                  <a:cubicBezTo>
                    <a:pt x="154" y="2192"/>
                    <a:pt x="810" y="2637"/>
                    <a:pt x="1436" y="2637"/>
                  </a:cubicBezTo>
                  <a:cubicBezTo>
                    <a:pt x="2111" y="2637"/>
                    <a:pt x="2753" y="2121"/>
                    <a:pt x="2698" y="1384"/>
                  </a:cubicBezTo>
                  <a:lnTo>
                    <a:pt x="2662" y="674"/>
                  </a:lnTo>
                  <a:lnTo>
                    <a:pt x="2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8"/>
            <p:cNvSpPr/>
            <p:nvPr/>
          </p:nvSpPr>
          <p:spPr>
            <a:xfrm>
              <a:off x="2744547" y="2418807"/>
              <a:ext cx="66314" cy="157948"/>
            </a:xfrm>
            <a:custGeom>
              <a:avLst/>
              <a:gdLst/>
              <a:ahLst/>
              <a:cxnLst/>
              <a:rect l="l" t="t" r="r" b="b"/>
              <a:pathLst>
                <a:path w="3017" h="7186" extrusionOk="0">
                  <a:moveTo>
                    <a:pt x="0" y="0"/>
                  </a:moveTo>
                  <a:cubicBezTo>
                    <a:pt x="21" y="29"/>
                    <a:pt x="42" y="57"/>
                    <a:pt x="63" y="87"/>
                  </a:cubicBezTo>
                  <a:lnTo>
                    <a:pt x="63" y="87"/>
                  </a:lnTo>
                  <a:lnTo>
                    <a:pt x="36" y="0"/>
                  </a:lnTo>
                  <a:close/>
                  <a:moveTo>
                    <a:pt x="63" y="87"/>
                  </a:moveTo>
                  <a:lnTo>
                    <a:pt x="213" y="568"/>
                  </a:lnTo>
                  <a:lnTo>
                    <a:pt x="497" y="1207"/>
                  </a:lnTo>
                  <a:cubicBezTo>
                    <a:pt x="497" y="1207"/>
                    <a:pt x="745" y="2059"/>
                    <a:pt x="1029" y="3053"/>
                  </a:cubicBezTo>
                  <a:cubicBezTo>
                    <a:pt x="1313" y="4047"/>
                    <a:pt x="1029" y="4366"/>
                    <a:pt x="994" y="5857"/>
                  </a:cubicBezTo>
                  <a:cubicBezTo>
                    <a:pt x="951" y="6782"/>
                    <a:pt x="1508" y="7186"/>
                    <a:pt x="2072" y="7186"/>
                  </a:cubicBezTo>
                  <a:cubicBezTo>
                    <a:pt x="2439" y="7186"/>
                    <a:pt x="2807" y="7016"/>
                    <a:pt x="3017" y="6708"/>
                  </a:cubicBezTo>
                  <a:lnTo>
                    <a:pt x="3017" y="6708"/>
                  </a:lnTo>
                  <a:cubicBezTo>
                    <a:pt x="2997" y="6712"/>
                    <a:pt x="2976" y="6713"/>
                    <a:pt x="2957" y="6713"/>
                  </a:cubicBezTo>
                  <a:cubicBezTo>
                    <a:pt x="1919" y="6713"/>
                    <a:pt x="1611" y="2279"/>
                    <a:pt x="63" y="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8"/>
            <p:cNvSpPr/>
            <p:nvPr/>
          </p:nvSpPr>
          <p:spPr>
            <a:xfrm>
              <a:off x="2659506" y="2495253"/>
              <a:ext cx="66599" cy="91129"/>
            </a:xfrm>
            <a:custGeom>
              <a:avLst/>
              <a:gdLst/>
              <a:ahLst/>
              <a:cxnLst/>
              <a:rect l="l" t="t" r="r" b="b"/>
              <a:pathLst>
                <a:path w="3030" h="4146" extrusionOk="0">
                  <a:moveTo>
                    <a:pt x="284" y="1"/>
                  </a:moveTo>
                  <a:lnTo>
                    <a:pt x="568" y="320"/>
                  </a:lnTo>
                  <a:lnTo>
                    <a:pt x="1385" y="533"/>
                  </a:lnTo>
                  <a:cubicBezTo>
                    <a:pt x="1385" y="533"/>
                    <a:pt x="1952" y="1278"/>
                    <a:pt x="2059" y="1811"/>
                  </a:cubicBezTo>
                  <a:cubicBezTo>
                    <a:pt x="2225" y="2689"/>
                    <a:pt x="1487" y="3202"/>
                    <a:pt x="821" y="3202"/>
                  </a:cubicBezTo>
                  <a:cubicBezTo>
                    <a:pt x="490" y="3202"/>
                    <a:pt x="177" y="3075"/>
                    <a:pt x="0" y="2805"/>
                  </a:cubicBezTo>
                  <a:lnTo>
                    <a:pt x="0" y="2805"/>
                  </a:lnTo>
                  <a:cubicBezTo>
                    <a:pt x="206" y="3746"/>
                    <a:pt x="772" y="4145"/>
                    <a:pt x="1354" y="4145"/>
                  </a:cubicBezTo>
                  <a:cubicBezTo>
                    <a:pt x="2176" y="4145"/>
                    <a:pt x="3029" y="3350"/>
                    <a:pt x="2946" y="2166"/>
                  </a:cubicBezTo>
                  <a:cubicBezTo>
                    <a:pt x="2840" y="533"/>
                    <a:pt x="1243"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8"/>
            <p:cNvSpPr/>
            <p:nvPr/>
          </p:nvSpPr>
          <p:spPr>
            <a:xfrm>
              <a:off x="2607238" y="2316600"/>
              <a:ext cx="172433" cy="310973"/>
            </a:xfrm>
            <a:custGeom>
              <a:avLst/>
              <a:gdLst/>
              <a:ahLst/>
              <a:cxnLst/>
              <a:rect l="l" t="t" r="r" b="b"/>
              <a:pathLst>
                <a:path w="7845" h="14148" extrusionOk="0">
                  <a:moveTo>
                    <a:pt x="1952" y="1"/>
                  </a:moveTo>
                  <a:lnTo>
                    <a:pt x="1243" y="533"/>
                  </a:lnTo>
                  <a:lnTo>
                    <a:pt x="1952" y="1066"/>
                  </a:lnTo>
                  <a:lnTo>
                    <a:pt x="2378" y="746"/>
                  </a:lnTo>
                  <a:cubicBezTo>
                    <a:pt x="7383" y="4899"/>
                    <a:pt x="7383" y="8626"/>
                    <a:pt x="6957" y="10436"/>
                  </a:cubicBezTo>
                  <a:cubicBezTo>
                    <a:pt x="6555" y="12075"/>
                    <a:pt x="5333" y="13684"/>
                    <a:pt x="3380" y="13684"/>
                  </a:cubicBezTo>
                  <a:cubicBezTo>
                    <a:pt x="3262" y="13684"/>
                    <a:pt x="3141" y="13678"/>
                    <a:pt x="3017" y="13666"/>
                  </a:cubicBezTo>
                  <a:cubicBezTo>
                    <a:pt x="2272" y="13595"/>
                    <a:pt x="1597" y="13240"/>
                    <a:pt x="1136" y="12636"/>
                  </a:cubicBezTo>
                  <a:cubicBezTo>
                    <a:pt x="639" y="12068"/>
                    <a:pt x="426" y="11323"/>
                    <a:pt x="497" y="10578"/>
                  </a:cubicBezTo>
                  <a:cubicBezTo>
                    <a:pt x="598" y="9437"/>
                    <a:pt x="1587" y="8581"/>
                    <a:pt x="2714" y="8581"/>
                  </a:cubicBezTo>
                  <a:cubicBezTo>
                    <a:pt x="2779" y="8581"/>
                    <a:pt x="2845" y="8584"/>
                    <a:pt x="2911" y="8590"/>
                  </a:cubicBezTo>
                  <a:cubicBezTo>
                    <a:pt x="3869" y="8697"/>
                    <a:pt x="4543" y="9548"/>
                    <a:pt x="4472" y="10471"/>
                  </a:cubicBezTo>
                  <a:lnTo>
                    <a:pt x="4934" y="10542"/>
                  </a:lnTo>
                  <a:cubicBezTo>
                    <a:pt x="5040" y="9335"/>
                    <a:pt x="4153" y="8271"/>
                    <a:pt x="2946" y="8129"/>
                  </a:cubicBezTo>
                  <a:cubicBezTo>
                    <a:pt x="2861" y="8120"/>
                    <a:pt x="2777" y="8116"/>
                    <a:pt x="2693" y="8116"/>
                  </a:cubicBezTo>
                  <a:cubicBezTo>
                    <a:pt x="1342" y="8116"/>
                    <a:pt x="170" y="9172"/>
                    <a:pt x="36" y="10542"/>
                  </a:cubicBezTo>
                  <a:cubicBezTo>
                    <a:pt x="36" y="10649"/>
                    <a:pt x="0" y="10755"/>
                    <a:pt x="0" y="10862"/>
                  </a:cubicBezTo>
                  <a:cubicBezTo>
                    <a:pt x="0" y="11607"/>
                    <a:pt x="284" y="12352"/>
                    <a:pt x="746" y="12956"/>
                  </a:cubicBezTo>
                  <a:cubicBezTo>
                    <a:pt x="1314" y="13630"/>
                    <a:pt x="2094" y="14056"/>
                    <a:pt x="2982" y="14127"/>
                  </a:cubicBezTo>
                  <a:cubicBezTo>
                    <a:pt x="3113" y="14140"/>
                    <a:pt x="3242" y="14147"/>
                    <a:pt x="3371" y="14147"/>
                  </a:cubicBezTo>
                  <a:cubicBezTo>
                    <a:pt x="5265" y="14147"/>
                    <a:pt x="6884" y="12703"/>
                    <a:pt x="7383" y="10542"/>
                  </a:cubicBezTo>
                  <a:cubicBezTo>
                    <a:pt x="7844" y="8626"/>
                    <a:pt x="7347" y="3905"/>
                    <a:pt x="2627" y="533"/>
                  </a:cubicBezTo>
                  <a:lnTo>
                    <a:pt x="1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8"/>
            <p:cNvSpPr/>
            <p:nvPr/>
          </p:nvSpPr>
          <p:spPr>
            <a:xfrm>
              <a:off x="2771846" y="2328315"/>
              <a:ext cx="106119" cy="48378"/>
            </a:xfrm>
            <a:custGeom>
              <a:avLst/>
              <a:gdLst/>
              <a:ahLst/>
              <a:cxnLst/>
              <a:rect l="l" t="t" r="r" b="b"/>
              <a:pathLst>
                <a:path w="4828" h="2201" extrusionOk="0">
                  <a:moveTo>
                    <a:pt x="2094" y="0"/>
                  </a:moveTo>
                  <a:cubicBezTo>
                    <a:pt x="2635" y="271"/>
                    <a:pt x="2591" y="643"/>
                    <a:pt x="2112" y="643"/>
                  </a:cubicBezTo>
                  <a:cubicBezTo>
                    <a:pt x="2026" y="643"/>
                    <a:pt x="1925" y="631"/>
                    <a:pt x="1810" y="604"/>
                  </a:cubicBezTo>
                  <a:cubicBezTo>
                    <a:pt x="1065" y="462"/>
                    <a:pt x="0" y="426"/>
                    <a:pt x="0" y="426"/>
                  </a:cubicBezTo>
                  <a:lnTo>
                    <a:pt x="0" y="426"/>
                  </a:lnTo>
                  <a:cubicBezTo>
                    <a:pt x="2130" y="923"/>
                    <a:pt x="3230" y="2201"/>
                    <a:pt x="3230" y="2201"/>
                  </a:cubicBezTo>
                  <a:cubicBezTo>
                    <a:pt x="3408" y="1668"/>
                    <a:pt x="3514" y="852"/>
                    <a:pt x="3230" y="639"/>
                  </a:cubicBezTo>
                  <a:lnTo>
                    <a:pt x="3230" y="639"/>
                  </a:lnTo>
                  <a:cubicBezTo>
                    <a:pt x="3259" y="649"/>
                    <a:pt x="3294" y="653"/>
                    <a:pt x="3336" y="653"/>
                  </a:cubicBezTo>
                  <a:cubicBezTo>
                    <a:pt x="3756" y="653"/>
                    <a:pt x="4763" y="194"/>
                    <a:pt x="48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8"/>
            <p:cNvSpPr/>
            <p:nvPr/>
          </p:nvSpPr>
          <p:spPr>
            <a:xfrm>
              <a:off x="2466808" y="1635550"/>
              <a:ext cx="73347" cy="170081"/>
            </a:xfrm>
            <a:custGeom>
              <a:avLst/>
              <a:gdLst/>
              <a:ahLst/>
              <a:cxnLst/>
              <a:rect l="l" t="t" r="r" b="b"/>
              <a:pathLst>
                <a:path w="3337" h="7738" extrusionOk="0">
                  <a:moveTo>
                    <a:pt x="1669" y="0"/>
                  </a:moveTo>
                  <a:lnTo>
                    <a:pt x="1669" y="0"/>
                  </a:lnTo>
                  <a:cubicBezTo>
                    <a:pt x="1" y="284"/>
                    <a:pt x="143" y="1491"/>
                    <a:pt x="356" y="2804"/>
                  </a:cubicBezTo>
                  <a:cubicBezTo>
                    <a:pt x="781" y="5395"/>
                    <a:pt x="36" y="7738"/>
                    <a:pt x="36" y="7738"/>
                  </a:cubicBezTo>
                  <a:cubicBezTo>
                    <a:pt x="2379" y="5076"/>
                    <a:pt x="3337" y="2520"/>
                    <a:pt x="1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8"/>
            <p:cNvSpPr/>
            <p:nvPr/>
          </p:nvSpPr>
          <p:spPr>
            <a:xfrm>
              <a:off x="2338269" y="1727074"/>
              <a:ext cx="95020" cy="100405"/>
            </a:xfrm>
            <a:custGeom>
              <a:avLst/>
              <a:gdLst/>
              <a:ahLst/>
              <a:cxnLst/>
              <a:rect l="l" t="t" r="r" b="b"/>
              <a:pathLst>
                <a:path w="4323" h="4568" extrusionOk="0">
                  <a:moveTo>
                    <a:pt x="1928" y="1"/>
                  </a:moveTo>
                  <a:cubicBezTo>
                    <a:pt x="856" y="1"/>
                    <a:pt x="1" y="852"/>
                    <a:pt x="738" y="1018"/>
                  </a:cubicBezTo>
                  <a:cubicBezTo>
                    <a:pt x="3293" y="1586"/>
                    <a:pt x="3861" y="4568"/>
                    <a:pt x="3861" y="4568"/>
                  </a:cubicBezTo>
                  <a:cubicBezTo>
                    <a:pt x="4145" y="3538"/>
                    <a:pt x="4322" y="1906"/>
                    <a:pt x="3506" y="805"/>
                  </a:cubicBezTo>
                  <a:cubicBezTo>
                    <a:pt x="3037" y="208"/>
                    <a:pt x="2456" y="1"/>
                    <a:pt x="1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8"/>
            <p:cNvSpPr/>
            <p:nvPr/>
          </p:nvSpPr>
          <p:spPr>
            <a:xfrm>
              <a:off x="2359040" y="1643572"/>
              <a:ext cx="75018" cy="55961"/>
            </a:xfrm>
            <a:custGeom>
              <a:avLst/>
              <a:gdLst/>
              <a:ahLst/>
              <a:cxnLst/>
              <a:rect l="l" t="t" r="r" b="b"/>
              <a:pathLst>
                <a:path w="3413" h="2546" extrusionOk="0">
                  <a:moveTo>
                    <a:pt x="1902" y="0"/>
                  </a:moveTo>
                  <a:cubicBezTo>
                    <a:pt x="966" y="0"/>
                    <a:pt x="1" y="1102"/>
                    <a:pt x="1070" y="2546"/>
                  </a:cubicBezTo>
                  <a:cubicBezTo>
                    <a:pt x="749" y="1903"/>
                    <a:pt x="1720" y="1053"/>
                    <a:pt x="2542" y="1053"/>
                  </a:cubicBezTo>
                  <a:cubicBezTo>
                    <a:pt x="2900" y="1053"/>
                    <a:pt x="3230" y="1214"/>
                    <a:pt x="3413" y="1623"/>
                  </a:cubicBezTo>
                  <a:lnTo>
                    <a:pt x="3200" y="878"/>
                  </a:lnTo>
                  <a:lnTo>
                    <a:pt x="2739" y="381"/>
                  </a:lnTo>
                  <a:cubicBezTo>
                    <a:pt x="2511" y="118"/>
                    <a:pt x="2208" y="0"/>
                    <a:pt x="1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8"/>
            <p:cNvSpPr/>
            <p:nvPr/>
          </p:nvSpPr>
          <p:spPr>
            <a:xfrm>
              <a:off x="2351435" y="1554795"/>
              <a:ext cx="98229" cy="151772"/>
            </a:xfrm>
            <a:custGeom>
              <a:avLst/>
              <a:gdLst/>
              <a:ahLst/>
              <a:cxnLst/>
              <a:rect l="l" t="t" r="r" b="b"/>
              <a:pathLst>
                <a:path w="4469" h="6905" extrusionOk="0">
                  <a:moveTo>
                    <a:pt x="1682" y="1"/>
                  </a:moveTo>
                  <a:cubicBezTo>
                    <a:pt x="794" y="1"/>
                    <a:pt x="1" y="1085"/>
                    <a:pt x="1026" y="2077"/>
                  </a:cubicBezTo>
                  <a:cubicBezTo>
                    <a:pt x="2126" y="3107"/>
                    <a:pt x="2517" y="3142"/>
                    <a:pt x="3049" y="4029"/>
                  </a:cubicBezTo>
                  <a:cubicBezTo>
                    <a:pt x="3546" y="4917"/>
                    <a:pt x="3972" y="5698"/>
                    <a:pt x="3972" y="5698"/>
                  </a:cubicBezTo>
                  <a:lnTo>
                    <a:pt x="4256" y="6372"/>
                  </a:lnTo>
                  <a:lnTo>
                    <a:pt x="4469" y="6904"/>
                  </a:lnTo>
                  <a:cubicBezTo>
                    <a:pt x="4078" y="4171"/>
                    <a:pt x="919" y="693"/>
                    <a:pt x="1878" y="19"/>
                  </a:cubicBezTo>
                  <a:cubicBezTo>
                    <a:pt x="1812" y="7"/>
                    <a:pt x="1747" y="1"/>
                    <a:pt x="1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8"/>
            <p:cNvSpPr/>
            <p:nvPr/>
          </p:nvSpPr>
          <p:spPr>
            <a:xfrm>
              <a:off x="2272812" y="1618054"/>
              <a:ext cx="98053" cy="90074"/>
            </a:xfrm>
            <a:custGeom>
              <a:avLst/>
              <a:gdLst/>
              <a:ahLst/>
              <a:cxnLst/>
              <a:rect l="l" t="t" r="r" b="b"/>
              <a:pathLst>
                <a:path w="4461" h="4098" extrusionOk="0">
                  <a:moveTo>
                    <a:pt x="1947" y="0"/>
                  </a:moveTo>
                  <a:cubicBezTo>
                    <a:pt x="876" y="0"/>
                    <a:pt x="0" y="996"/>
                    <a:pt x="876" y="2358"/>
                  </a:cubicBezTo>
                  <a:cubicBezTo>
                    <a:pt x="709" y="1690"/>
                    <a:pt x="1393" y="1070"/>
                    <a:pt x="2085" y="1070"/>
                  </a:cubicBezTo>
                  <a:cubicBezTo>
                    <a:pt x="2422" y="1070"/>
                    <a:pt x="2762" y="1217"/>
                    <a:pt x="3006" y="1577"/>
                  </a:cubicBezTo>
                  <a:cubicBezTo>
                    <a:pt x="3325" y="2039"/>
                    <a:pt x="3432" y="2926"/>
                    <a:pt x="3432" y="2926"/>
                  </a:cubicBezTo>
                  <a:lnTo>
                    <a:pt x="3041" y="3671"/>
                  </a:lnTo>
                  <a:lnTo>
                    <a:pt x="3041" y="4097"/>
                  </a:lnTo>
                  <a:cubicBezTo>
                    <a:pt x="3716" y="3423"/>
                    <a:pt x="4461" y="1932"/>
                    <a:pt x="3396" y="690"/>
                  </a:cubicBezTo>
                  <a:cubicBezTo>
                    <a:pt x="2972" y="210"/>
                    <a:pt x="2439" y="0"/>
                    <a:pt x="1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8"/>
            <p:cNvSpPr/>
            <p:nvPr/>
          </p:nvSpPr>
          <p:spPr>
            <a:xfrm>
              <a:off x="2233556" y="1579720"/>
              <a:ext cx="244198" cy="268837"/>
            </a:xfrm>
            <a:custGeom>
              <a:avLst/>
              <a:gdLst/>
              <a:ahLst/>
              <a:cxnLst/>
              <a:rect l="l" t="t" r="r" b="b"/>
              <a:pathLst>
                <a:path w="11110" h="12231" extrusionOk="0">
                  <a:moveTo>
                    <a:pt x="3792" y="0"/>
                  </a:moveTo>
                  <a:cubicBezTo>
                    <a:pt x="2631" y="0"/>
                    <a:pt x="1563" y="461"/>
                    <a:pt x="817" y="1369"/>
                  </a:cubicBezTo>
                  <a:cubicBezTo>
                    <a:pt x="249" y="2044"/>
                    <a:pt x="0" y="2895"/>
                    <a:pt x="71" y="3783"/>
                  </a:cubicBezTo>
                  <a:cubicBezTo>
                    <a:pt x="142" y="4564"/>
                    <a:pt x="497" y="5238"/>
                    <a:pt x="1030" y="5770"/>
                  </a:cubicBezTo>
                  <a:cubicBezTo>
                    <a:pt x="1101" y="5841"/>
                    <a:pt x="1172" y="5948"/>
                    <a:pt x="1243" y="6019"/>
                  </a:cubicBezTo>
                  <a:cubicBezTo>
                    <a:pt x="1748" y="6417"/>
                    <a:pt x="2345" y="6610"/>
                    <a:pt x="2936" y="6610"/>
                  </a:cubicBezTo>
                  <a:cubicBezTo>
                    <a:pt x="3714" y="6610"/>
                    <a:pt x="4480" y="6274"/>
                    <a:pt x="5005" y="5628"/>
                  </a:cubicBezTo>
                  <a:cubicBezTo>
                    <a:pt x="5786" y="4706"/>
                    <a:pt x="5644" y="3321"/>
                    <a:pt x="4721" y="2540"/>
                  </a:cubicBezTo>
                  <a:lnTo>
                    <a:pt x="4437" y="2931"/>
                  </a:lnTo>
                  <a:cubicBezTo>
                    <a:pt x="5147" y="3534"/>
                    <a:pt x="5253" y="4599"/>
                    <a:pt x="4650" y="5344"/>
                  </a:cubicBezTo>
                  <a:cubicBezTo>
                    <a:pt x="4231" y="5883"/>
                    <a:pt x="3598" y="6153"/>
                    <a:pt x="2960" y="6153"/>
                  </a:cubicBezTo>
                  <a:cubicBezTo>
                    <a:pt x="2465" y="6153"/>
                    <a:pt x="1966" y="5990"/>
                    <a:pt x="1562" y="5664"/>
                  </a:cubicBezTo>
                  <a:cubicBezTo>
                    <a:pt x="959" y="5167"/>
                    <a:pt x="604" y="4493"/>
                    <a:pt x="533" y="3747"/>
                  </a:cubicBezTo>
                  <a:cubicBezTo>
                    <a:pt x="462" y="3002"/>
                    <a:pt x="675" y="2257"/>
                    <a:pt x="1172" y="1653"/>
                  </a:cubicBezTo>
                  <a:cubicBezTo>
                    <a:pt x="1879" y="797"/>
                    <a:pt x="2810" y="449"/>
                    <a:pt x="3761" y="449"/>
                  </a:cubicBezTo>
                  <a:cubicBezTo>
                    <a:pt x="4624" y="449"/>
                    <a:pt x="5504" y="736"/>
                    <a:pt x="6247" y="1192"/>
                  </a:cubicBezTo>
                  <a:cubicBezTo>
                    <a:pt x="7809" y="2150"/>
                    <a:pt x="10435" y="4812"/>
                    <a:pt x="9832" y="11272"/>
                  </a:cubicBezTo>
                  <a:lnTo>
                    <a:pt x="9299" y="11343"/>
                  </a:lnTo>
                  <a:lnTo>
                    <a:pt x="9193" y="12230"/>
                  </a:lnTo>
                  <a:lnTo>
                    <a:pt x="10045" y="12088"/>
                  </a:lnTo>
                  <a:lnTo>
                    <a:pt x="10187" y="11236"/>
                  </a:lnTo>
                  <a:cubicBezTo>
                    <a:pt x="11110" y="5522"/>
                    <a:pt x="8128" y="1831"/>
                    <a:pt x="6495" y="801"/>
                  </a:cubicBezTo>
                  <a:cubicBezTo>
                    <a:pt x="5607" y="265"/>
                    <a:pt x="4673" y="0"/>
                    <a:pt x="37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8"/>
            <p:cNvSpPr/>
            <p:nvPr/>
          </p:nvSpPr>
          <p:spPr>
            <a:xfrm>
              <a:off x="2526110" y="1667531"/>
              <a:ext cx="81919" cy="77260"/>
            </a:xfrm>
            <a:custGeom>
              <a:avLst/>
              <a:gdLst/>
              <a:ahLst/>
              <a:cxnLst/>
              <a:rect l="l" t="t" r="r" b="b"/>
              <a:pathLst>
                <a:path w="3727" h="3515" extrusionOk="0">
                  <a:moveTo>
                    <a:pt x="1029" y="1"/>
                  </a:moveTo>
                  <a:cubicBezTo>
                    <a:pt x="1029" y="1"/>
                    <a:pt x="1171" y="1633"/>
                    <a:pt x="0" y="3514"/>
                  </a:cubicBezTo>
                  <a:cubicBezTo>
                    <a:pt x="0" y="3514"/>
                    <a:pt x="745" y="2734"/>
                    <a:pt x="1171" y="2095"/>
                  </a:cubicBezTo>
                  <a:cubicBezTo>
                    <a:pt x="1333" y="1830"/>
                    <a:pt x="1507" y="1712"/>
                    <a:pt x="1638" y="1712"/>
                  </a:cubicBezTo>
                  <a:cubicBezTo>
                    <a:pt x="1822" y="1712"/>
                    <a:pt x="1920" y="1948"/>
                    <a:pt x="1775" y="2343"/>
                  </a:cubicBezTo>
                  <a:lnTo>
                    <a:pt x="3727" y="391"/>
                  </a:lnTo>
                  <a:cubicBezTo>
                    <a:pt x="3707" y="381"/>
                    <a:pt x="3678" y="376"/>
                    <a:pt x="3642" y="376"/>
                  </a:cubicBezTo>
                  <a:cubicBezTo>
                    <a:pt x="3296" y="376"/>
                    <a:pt x="2290" y="812"/>
                    <a:pt x="2130" y="1101"/>
                  </a:cubicBezTo>
                  <a:cubicBezTo>
                    <a:pt x="2201" y="711"/>
                    <a:pt x="1562" y="214"/>
                    <a:pt x="1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8"/>
            <p:cNvSpPr/>
            <p:nvPr/>
          </p:nvSpPr>
          <p:spPr>
            <a:xfrm>
              <a:off x="2477732" y="1761979"/>
              <a:ext cx="170873" cy="54576"/>
            </a:xfrm>
            <a:custGeom>
              <a:avLst/>
              <a:gdLst/>
              <a:ahLst/>
              <a:cxnLst/>
              <a:rect l="l" t="t" r="r" b="b"/>
              <a:pathLst>
                <a:path w="7774" h="2483" extrusionOk="0">
                  <a:moveTo>
                    <a:pt x="5168" y="0"/>
                  </a:moveTo>
                  <a:cubicBezTo>
                    <a:pt x="3487" y="0"/>
                    <a:pt x="1774" y="942"/>
                    <a:pt x="1" y="2483"/>
                  </a:cubicBezTo>
                  <a:lnTo>
                    <a:pt x="36" y="2483"/>
                  </a:lnTo>
                  <a:cubicBezTo>
                    <a:pt x="36" y="2483"/>
                    <a:pt x="1453" y="2032"/>
                    <a:pt x="3302" y="2032"/>
                  </a:cubicBezTo>
                  <a:cubicBezTo>
                    <a:pt x="3830" y="2032"/>
                    <a:pt x="4394" y="2069"/>
                    <a:pt x="4970" y="2163"/>
                  </a:cubicBezTo>
                  <a:cubicBezTo>
                    <a:pt x="5364" y="2229"/>
                    <a:pt x="5755" y="2288"/>
                    <a:pt x="6116" y="2288"/>
                  </a:cubicBezTo>
                  <a:cubicBezTo>
                    <a:pt x="6923" y="2288"/>
                    <a:pt x="7577" y="1992"/>
                    <a:pt x="7773" y="815"/>
                  </a:cubicBezTo>
                  <a:cubicBezTo>
                    <a:pt x="6911" y="256"/>
                    <a:pt x="6044" y="0"/>
                    <a:pt x="5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8"/>
            <p:cNvSpPr/>
            <p:nvPr/>
          </p:nvSpPr>
          <p:spPr>
            <a:xfrm>
              <a:off x="2456675" y="1855789"/>
              <a:ext cx="115659" cy="79678"/>
            </a:xfrm>
            <a:custGeom>
              <a:avLst/>
              <a:gdLst/>
              <a:ahLst/>
              <a:cxnLst/>
              <a:rect l="l" t="t" r="r" b="b"/>
              <a:pathLst>
                <a:path w="5262" h="3625" extrusionOk="0">
                  <a:moveTo>
                    <a:pt x="1672" y="0"/>
                  </a:moveTo>
                  <a:cubicBezTo>
                    <a:pt x="1053" y="0"/>
                    <a:pt x="456" y="108"/>
                    <a:pt x="0" y="238"/>
                  </a:cubicBezTo>
                  <a:cubicBezTo>
                    <a:pt x="0" y="238"/>
                    <a:pt x="2982" y="806"/>
                    <a:pt x="3549" y="3361"/>
                  </a:cubicBezTo>
                  <a:cubicBezTo>
                    <a:pt x="3592" y="3545"/>
                    <a:pt x="3680" y="3625"/>
                    <a:pt x="3787" y="3625"/>
                  </a:cubicBezTo>
                  <a:cubicBezTo>
                    <a:pt x="4303" y="3625"/>
                    <a:pt x="5261" y="1768"/>
                    <a:pt x="3762" y="593"/>
                  </a:cubicBezTo>
                  <a:cubicBezTo>
                    <a:pt x="3166" y="151"/>
                    <a:pt x="2404"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8"/>
            <p:cNvSpPr/>
            <p:nvPr/>
          </p:nvSpPr>
          <p:spPr>
            <a:xfrm>
              <a:off x="2584621" y="1849305"/>
              <a:ext cx="65500" cy="62621"/>
            </a:xfrm>
            <a:custGeom>
              <a:avLst/>
              <a:gdLst/>
              <a:ahLst/>
              <a:cxnLst/>
              <a:rect l="l" t="t" r="r" b="b"/>
              <a:pathLst>
                <a:path w="2980" h="2849" extrusionOk="0">
                  <a:moveTo>
                    <a:pt x="923" y="1"/>
                  </a:moveTo>
                  <a:cubicBezTo>
                    <a:pt x="2145" y="580"/>
                    <a:pt x="1123" y="2442"/>
                    <a:pt x="260" y="2442"/>
                  </a:cubicBezTo>
                  <a:cubicBezTo>
                    <a:pt x="171" y="2442"/>
                    <a:pt x="83" y="2422"/>
                    <a:pt x="0" y="2379"/>
                  </a:cubicBezTo>
                  <a:lnTo>
                    <a:pt x="0" y="2379"/>
                  </a:lnTo>
                  <a:cubicBezTo>
                    <a:pt x="451" y="2713"/>
                    <a:pt x="869" y="2848"/>
                    <a:pt x="1230" y="2848"/>
                  </a:cubicBezTo>
                  <a:cubicBezTo>
                    <a:pt x="2403" y="2848"/>
                    <a:pt x="2979" y="1416"/>
                    <a:pt x="2165" y="710"/>
                  </a:cubicBezTo>
                  <a:lnTo>
                    <a:pt x="1668" y="249"/>
                  </a:lnTo>
                  <a:lnTo>
                    <a:pt x="9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8"/>
            <p:cNvSpPr/>
            <p:nvPr/>
          </p:nvSpPr>
          <p:spPr>
            <a:xfrm>
              <a:off x="2577587" y="1834491"/>
              <a:ext cx="153289" cy="86140"/>
            </a:xfrm>
            <a:custGeom>
              <a:avLst/>
              <a:gdLst/>
              <a:ahLst/>
              <a:cxnLst/>
              <a:rect l="l" t="t" r="r" b="b"/>
              <a:pathLst>
                <a:path w="6974" h="3919" extrusionOk="0">
                  <a:moveTo>
                    <a:pt x="1" y="0"/>
                  </a:moveTo>
                  <a:lnTo>
                    <a:pt x="533" y="213"/>
                  </a:lnTo>
                  <a:lnTo>
                    <a:pt x="1172" y="462"/>
                  </a:lnTo>
                  <a:cubicBezTo>
                    <a:pt x="1172" y="462"/>
                    <a:pt x="1953" y="923"/>
                    <a:pt x="2876" y="1420"/>
                  </a:cubicBezTo>
                  <a:cubicBezTo>
                    <a:pt x="3763" y="1917"/>
                    <a:pt x="3798" y="2343"/>
                    <a:pt x="4828" y="3443"/>
                  </a:cubicBezTo>
                  <a:cubicBezTo>
                    <a:pt x="5145" y="3782"/>
                    <a:pt x="5476" y="3919"/>
                    <a:pt x="5776" y="3919"/>
                  </a:cubicBezTo>
                  <a:cubicBezTo>
                    <a:pt x="6451" y="3919"/>
                    <a:pt x="6973" y="3230"/>
                    <a:pt x="6851" y="2591"/>
                  </a:cubicBezTo>
                  <a:lnTo>
                    <a:pt x="6851" y="2591"/>
                  </a:lnTo>
                  <a:cubicBezTo>
                    <a:pt x="6769" y="2709"/>
                    <a:pt x="6641" y="2761"/>
                    <a:pt x="6473" y="2761"/>
                  </a:cubicBezTo>
                  <a:cubicBezTo>
                    <a:pt x="5328" y="2761"/>
                    <a:pt x="2354" y="34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8"/>
            <p:cNvSpPr/>
            <p:nvPr/>
          </p:nvSpPr>
          <p:spPr>
            <a:xfrm>
              <a:off x="2576026" y="1924609"/>
              <a:ext cx="101943" cy="75281"/>
            </a:xfrm>
            <a:custGeom>
              <a:avLst/>
              <a:gdLst/>
              <a:ahLst/>
              <a:cxnLst/>
              <a:rect l="l" t="t" r="r" b="b"/>
              <a:pathLst>
                <a:path w="4638" h="3425" extrusionOk="0">
                  <a:moveTo>
                    <a:pt x="2014" y="0"/>
                  </a:moveTo>
                  <a:cubicBezTo>
                    <a:pt x="1195" y="0"/>
                    <a:pt x="431" y="474"/>
                    <a:pt x="1" y="905"/>
                  </a:cubicBezTo>
                  <a:lnTo>
                    <a:pt x="427" y="905"/>
                  </a:lnTo>
                  <a:lnTo>
                    <a:pt x="1172" y="514"/>
                  </a:lnTo>
                  <a:cubicBezTo>
                    <a:pt x="1172" y="514"/>
                    <a:pt x="2059" y="621"/>
                    <a:pt x="2521" y="940"/>
                  </a:cubicBezTo>
                  <a:cubicBezTo>
                    <a:pt x="3553" y="1640"/>
                    <a:pt x="2835" y="3089"/>
                    <a:pt x="1922" y="3089"/>
                  </a:cubicBezTo>
                  <a:cubicBezTo>
                    <a:pt x="1862" y="3089"/>
                    <a:pt x="1801" y="3083"/>
                    <a:pt x="1740" y="3070"/>
                  </a:cubicBezTo>
                  <a:lnTo>
                    <a:pt x="1740" y="3070"/>
                  </a:lnTo>
                  <a:cubicBezTo>
                    <a:pt x="2127" y="3318"/>
                    <a:pt x="2484" y="3425"/>
                    <a:pt x="2797" y="3425"/>
                  </a:cubicBezTo>
                  <a:cubicBezTo>
                    <a:pt x="4094" y="3425"/>
                    <a:pt x="4637" y="1607"/>
                    <a:pt x="3408" y="550"/>
                  </a:cubicBezTo>
                  <a:cubicBezTo>
                    <a:pt x="2959" y="152"/>
                    <a:pt x="2477" y="0"/>
                    <a:pt x="2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8"/>
            <p:cNvSpPr/>
            <p:nvPr/>
          </p:nvSpPr>
          <p:spPr>
            <a:xfrm>
              <a:off x="2435596" y="1822643"/>
              <a:ext cx="278531" cy="226658"/>
            </a:xfrm>
            <a:custGeom>
              <a:avLst/>
              <a:gdLst/>
              <a:ahLst/>
              <a:cxnLst/>
              <a:rect l="l" t="t" r="r" b="b"/>
              <a:pathLst>
                <a:path w="12672" h="10312" extrusionOk="0">
                  <a:moveTo>
                    <a:pt x="3156" y="0"/>
                  </a:moveTo>
                  <a:cubicBezTo>
                    <a:pt x="2472" y="0"/>
                    <a:pt x="1751" y="57"/>
                    <a:pt x="995" y="184"/>
                  </a:cubicBezTo>
                  <a:lnTo>
                    <a:pt x="107" y="326"/>
                  </a:lnTo>
                  <a:lnTo>
                    <a:pt x="1" y="1178"/>
                  </a:lnTo>
                  <a:lnTo>
                    <a:pt x="853" y="1072"/>
                  </a:lnTo>
                  <a:lnTo>
                    <a:pt x="924" y="539"/>
                  </a:lnTo>
                  <a:cubicBezTo>
                    <a:pt x="1574" y="479"/>
                    <a:pt x="2185" y="451"/>
                    <a:pt x="2760" y="451"/>
                  </a:cubicBezTo>
                  <a:cubicBezTo>
                    <a:pt x="7928" y="451"/>
                    <a:pt x="10145" y="2719"/>
                    <a:pt x="11039" y="4124"/>
                  </a:cubicBezTo>
                  <a:cubicBezTo>
                    <a:pt x="11997" y="5686"/>
                    <a:pt x="12210" y="7851"/>
                    <a:pt x="10542" y="9199"/>
                  </a:cubicBezTo>
                  <a:cubicBezTo>
                    <a:pt x="10045" y="9634"/>
                    <a:pt x="9413" y="9852"/>
                    <a:pt x="8763" y="9852"/>
                  </a:cubicBezTo>
                  <a:cubicBezTo>
                    <a:pt x="8670" y="9852"/>
                    <a:pt x="8577" y="9847"/>
                    <a:pt x="8484" y="9838"/>
                  </a:cubicBezTo>
                  <a:cubicBezTo>
                    <a:pt x="7738" y="9767"/>
                    <a:pt x="7064" y="9412"/>
                    <a:pt x="6567" y="8809"/>
                  </a:cubicBezTo>
                  <a:cubicBezTo>
                    <a:pt x="5786" y="7886"/>
                    <a:pt x="5928" y="6466"/>
                    <a:pt x="6887" y="5686"/>
                  </a:cubicBezTo>
                  <a:cubicBezTo>
                    <a:pt x="7195" y="5424"/>
                    <a:pt x="7577" y="5295"/>
                    <a:pt x="7960" y="5295"/>
                  </a:cubicBezTo>
                  <a:cubicBezTo>
                    <a:pt x="8459" y="5295"/>
                    <a:pt x="8959" y="5513"/>
                    <a:pt x="9300" y="5934"/>
                  </a:cubicBezTo>
                  <a:lnTo>
                    <a:pt x="9655" y="5650"/>
                  </a:lnTo>
                  <a:cubicBezTo>
                    <a:pt x="9231" y="5125"/>
                    <a:pt x="8600" y="4853"/>
                    <a:pt x="7965" y="4853"/>
                  </a:cubicBezTo>
                  <a:cubicBezTo>
                    <a:pt x="7484" y="4853"/>
                    <a:pt x="7000" y="5009"/>
                    <a:pt x="6603" y="5331"/>
                  </a:cubicBezTo>
                  <a:cubicBezTo>
                    <a:pt x="5431" y="6289"/>
                    <a:pt x="5289" y="7957"/>
                    <a:pt x="6212" y="9093"/>
                  </a:cubicBezTo>
                  <a:cubicBezTo>
                    <a:pt x="6283" y="9199"/>
                    <a:pt x="6354" y="9270"/>
                    <a:pt x="6461" y="9341"/>
                  </a:cubicBezTo>
                  <a:cubicBezTo>
                    <a:pt x="6957" y="9874"/>
                    <a:pt x="7667" y="10229"/>
                    <a:pt x="8448" y="10300"/>
                  </a:cubicBezTo>
                  <a:cubicBezTo>
                    <a:pt x="8543" y="10308"/>
                    <a:pt x="8637" y="10312"/>
                    <a:pt x="8732" y="10312"/>
                  </a:cubicBezTo>
                  <a:cubicBezTo>
                    <a:pt x="9488" y="10312"/>
                    <a:pt x="10231" y="10059"/>
                    <a:pt x="10862" y="9554"/>
                  </a:cubicBezTo>
                  <a:cubicBezTo>
                    <a:pt x="12459" y="8241"/>
                    <a:pt x="12672" y="5899"/>
                    <a:pt x="11430" y="3875"/>
                  </a:cubicBezTo>
                  <a:cubicBezTo>
                    <a:pt x="10537" y="2459"/>
                    <a:pt x="7639" y="0"/>
                    <a:pt x="3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8"/>
            <p:cNvSpPr/>
            <p:nvPr/>
          </p:nvSpPr>
          <p:spPr>
            <a:xfrm>
              <a:off x="2538572" y="1676125"/>
              <a:ext cx="78051" cy="81919"/>
            </a:xfrm>
            <a:custGeom>
              <a:avLst/>
              <a:gdLst/>
              <a:ahLst/>
              <a:cxnLst/>
              <a:rect l="l" t="t" r="r" b="b"/>
              <a:pathLst>
                <a:path w="3551" h="3727" extrusionOk="0">
                  <a:moveTo>
                    <a:pt x="3160" y="0"/>
                  </a:moveTo>
                  <a:lnTo>
                    <a:pt x="1208" y="1952"/>
                  </a:lnTo>
                  <a:cubicBezTo>
                    <a:pt x="1340" y="1903"/>
                    <a:pt x="1455" y="1882"/>
                    <a:pt x="1548" y="1882"/>
                  </a:cubicBezTo>
                  <a:cubicBezTo>
                    <a:pt x="1933" y="1882"/>
                    <a:pt x="1970" y="2242"/>
                    <a:pt x="1456" y="2556"/>
                  </a:cubicBezTo>
                  <a:cubicBezTo>
                    <a:pt x="817" y="2982"/>
                    <a:pt x="1" y="3727"/>
                    <a:pt x="1" y="3727"/>
                  </a:cubicBezTo>
                  <a:cubicBezTo>
                    <a:pt x="1515" y="2784"/>
                    <a:pt x="2891" y="2692"/>
                    <a:pt x="3371" y="2692"/>
                  </a:cubicBezTo>
                  <a:cubicBezTo>
                    <a:pt x="3487" y="2692"/>
                    <a:pt x="3550" y="2698"/>
                    <a:pt x="3550" y="2698"/>
                  </a:cubicBezTo>
                  <a:cubicBezTo>
                    <a:pt x="3315" y="2193"/>
                    <a:pt x="2855" y="1592"/>
                    <a:pt x="2506" y="1592"/>
                  </a:cubicBezTo>
                  <a:cubicBezTo>
                    <a:pt x="2487" y="1592"/>
                    <a:pt x="2468" y="1594"/>
                    <a:pt x="2450" y="1597"/>
                  </a:cubicBezTo>
                  <a:cubicBezTo>
                    <a:pt x="2769" y="1420"/>
                    <a:pt x="3266" y="213"/>
                    <a:pt x="3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58"/>
          <p:cNvGrpSpPr/>
          <p:nvPr/>
        </p:nvGrpSpPr>
        <p:grpSpPr>
          <a:xfrm>
            <a:off x="2591736" y="3020050"/>
            <a:ext cx="387681" cy="387661"/>
            <a:chOff x="266768" y="1721375"/>
            <a:chExt cx="397907" cy="397887"/>
          </a:xfrm>
        </p:grpSpPr>
        <p:sp>
          <p:nvSpPr>
            <p:cNvPr id="5598" name="Google Shape;5598;p58"/>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8"/>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58"/>
          <p:cNvGrpSpPr/>
          <p:nvPr/>
        </p:nvGrpSpPr>
        <p:grpSpPr>
          <a:xfrm>
            <a:off x="4973545" y="3025087"/>
            <a:ext cx="387661" cy="387661"/>
            <a:chOff x="1379798" y="1723250"/>
            <a:chExt cx="397887" cy="397887"/>
          </a:xfrm>
        </p:grpSpPr>
        <p:sp>
          <p:nvSpPr>
            <p:cNvPr id="5601" name="Google Shape;5601;p58"/>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8"/>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8"/>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8"/>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58"/>
          <p:cNvGrpSpPr/>
          <p:nvPr/>
        </p:nvGrpSpPr>
        <p:grpSpPr>
          <a:xfrm>
            <a:off x="3782655" y="3025087"/>
            <a:ext cx="387641" cy="387661"/>
            <a:chOff x="864491" y="1723250"/>
            <a:chExt cx="397866" cy="397887"/>
          </a:xfrm>
        </p:grpSpPr>
        <p:sp>
          <p:nvSpPr>
            <p:cNvPr id="5606" name="Google Shape;5606;p58"/>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8"/>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8"/>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9" name="Google Shape;5609;p58"/>
          <p:cNvSpPr/>
          <p:nvPr/>
        </p:nvSpPr>
        <p:spPr>
          <a:xfrm>
            <a:off x="6164442" y="3055303"/>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613"/>
        <p:cNvGrpSpPr/>
        <p:nvPr/>
      </p:nvGrpSpPr>
      <p:grpSpPr>
        <a:xfrm>
          <a:off x="0" y="0"/>
          <a:ext cx="0" cy="0"/>
          <a:chOff x="0" y="0"/>
          <a:chExt cx="0" cy="0"/>
        </a:xfrm>
      </p:grpSpPr>
      <p:sp>
        <p:nvSpPr>
          <p:cNvPr id="5614" name="Google Shape;5614;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5615" name="Google Shape;5615;p59"/>
          <p:cNvSpPr txBox="1">
            <a:spLocks noGrp="1"/>
          </p:cNvSpPr>
          <p:nvPr>
            <p:ph type="body" idx="1"/>
          </p:nvPr>
        </p:nvSpPr>
        <p:spPr>
          <a:xfrm>
            <a:off x="720000" y="1152475"/>
            <a:ext cx="7704000" cy="125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Here’s an assortment of alternative resources whose style fits the one of this template:</a:t>
            </a:r>
            <a:endParaRPr/>
          </a:p>
          <a:p>
            <a:pPr marL="0" lvl="0" indent="0" algn="ctr" rtl="0">
              <a:spcBef>
                <a:spcPts val="1000"/>
              </a:spcBef>
              <a:spcAft>
                <a:spcPts val="0"/>
              </a:spcAft>
              <a:buNone/>
            </a:pPr>
            <a:r>
              <a:rPr lang="en" sz="2400" b="1">
                <a:latin typeface="Cormorant"/>
                <a:ea typeface="Cormorant"/>
                <a:cs typeface="Cormorant"/>
                <a:sym typeface="Cormorant"/>
              </a:rPr>
              <a:t>Vectors</a:t>
            </a:r>
            <a:endParaRPr sz="2400" b="1">
              <a:latin typeface="Cormorant"/>
              <a:ea typeface="Cormorant"/>
              <a:cs typeface="Cormorant"/>
              <a:sym typeface="Cormorant"/>
            </a:endParaRPr>
          </a:p>
          <a:p>
            <a:pPr marL="457200" lvl="0" indent="-317500" algn="ctr" rtl="0">
              <a:spcBef>
                <a:spcPts val="1000"/>
              </a:spcBef>
              <a:spcAft>
                <a:spcPts val="1000"/>
              </a:spcAft>
              <a:buSzPts val="1400"/>
              <a:buChar char="⤞"/>
            </a:pPr>
            <a:r>
              <a:rPr lang="en">
                <a:solidFill>
                  <a:schemeClr val="hlink"/>
                </a:solidFill>
                <a:uFill>
                  <a:noFill/>
                </a:uFill>
                <a:hlinkClick r:id="rId3"/>
              </a:rPr>
              <a:t>Watercolor summer duotone pattern design</a:t>
            </a:r>
            <a:endParaRPr/>
          </a:p>
        </p:txBody>
      </p:sp>
      <p:pic>
        <p:nvPicPr>
          <p:cNvPr id="5616" name="Google Shape;5616;p59"/>
          <p:cNvPicPr preferRelativeResize="0"/>
          <p:nvPr/>
        </p:nvPicPr>
        <p:blipFill>
          <a:blip r:embed="rId4">
            <a:alphaModFix/>
          </a:blip>
          <a:stretch>
            <a:fillRect/>
          </a:stretch>
        </p:blipFill>
        <p:spPr>
          <a:xfrm flipH="1">
            <a:off x="2244994" y="2495350"/>
            <a:ext cx="496600" cy="703925"/>
          </a:xfrm>
          <a:prstGeom prst="rect">
            <a:avLst/>
          </a:prstGeom>
          <a:noFill/>
          <a:ln>
            <a:noFill/>
          </a:ln>
        </p:spPr>
      </p:pic>
      <p:pic>
        <p:nvPicPr>
          <p:cNvPr id="5617" name="Google Shape;5617;p59"/>
          <p:cNvPicPr preferRelativeResize="0"/>
          <p:nvPr/>
        </p:nvPicPr>
        <p:blipFill>
          <a:blip r:embed="rId5">
            <a:alphaModFix/>
          </a:blip>
          <a:stretch>
            <a:fillRect/>
          </a:stretch>
        </p:blipFill>
        <p:spPr>
          <a:xfrm>
            <a:off x="6095969" y="3401959"/>
            <a:ext cx="1154294" cy="1206539"/>
          </a:xfrm>
          <a:prstGeom prst="rect">
            <a:avLst/>
          </a:prstGeom>
          <a:noFill/>
          <a:ln>
            <a:noFill/>
          </a:ln>
        </p:spPr>
      </p:pic>
      <p:pic>
        <p:nvPicPr>
          <p:cNvPr id="5618" name="Google Shape;5618;p59"/>
          <p:cNvPicPr preferRelativeResize="0"/>
          <p:nvPr/>
        </p:nvPicPr>
        <p:blipFill>
          <a:blip r:embed="rId6">
            <a:alphaModFix/>
          </a:blip>
          <a:stretch>
            <a:fillRect/>
          </a:stretch>
        </p:blipFill>
        <p:spPr>
          <a:xfrm>
            <a:off x="1871041" y="3279934"/>
            <a:ext cx="956898" cy="1210266"/>
          </a:xfrm>
          <a:prstGeom prst="rect">
            <a:avLst/>
          </a:prstGeom>
          <a:noFill/>
          <a:ln>
            <a:noFill/>
          </a:ln>
        </p:spPr>
      </p:pic>
      <p:pic>
        <p:nvPicPr>
          <p:cNvPr id="5619" name="Google Shape;5619;p59"/>
          <p:cNvPicPr preferRelativeResize="0"/>
          <p:nvPr/>
        </p:nvPicPr>
        <p:blipFill>
          <a:blip r:embed="rId7">
            <a:alphaModFix/>
          </a:blip>
          <a:stretch>
            <a:fillRect/>
          </a:stretch>
        </p:blipFill>
        <p:spPr>
          <a:xfrm>
            <a:off x="885412" y="2495350"/>
            <a:ext cx="851763" cy="1777250"/>
          </a:xfrm>
          <a:prstGeom prst="rect">
            <a:avLst/>
          </a:prstGeom>
          <a:noFill/>
          <a:ln>
            <a:noFill/>
          </a:ln>
        </p:spPr>
      </p:pic>
      <p:pic>
        <p:nvPicPr>
          <p:cNvPr id="5620" name="Google Shape;5620;p59"/>
          <p:cNvPicPr preferRelativeResize="0"/>
          <p:nvPr/>
        </p:nvPicPr>
        <p:blipFill>
          <a:blip r:embed="rId8">
            <a:alphaModFix/>
          </a:blip>
          <a:stretch>
            <a:fillRect/>
          </a:stretch>
        </p:blipFill>
        <p:spPr>
          <a:xfrm>
            <a:off x="6809031" y="2442296"/>
            <a:ext cx="1049790" cy="1007032"/>
          </a:xfrm>
          <a:prstGeom prst="rect">
            <a:avLst/>
          </a:prstGeom>
          <a:noFill/>
          <a:ln>
            <a:noFill/>
          </a:ln>
        </p:spPr>
      </p:pic>
      <p:pic>
        <p:nvPicPr>
          <p:cNvPr id="5621" name="Google Shape;5621;p59"/>
          <p:cNvPicPr preferRelativeResize="0"/>
          <p:nvPr/>
        </p:nvPicPr>
        <p:blipFill>
          <a:blip r:embed="rId9">
            <a:alphaModFix/>
          </a:blip>
          <a:stretch>
            <a:fillRect/>
          </a:stretch>
        </p:blipFill>
        <p:spPr>
          <a:xfrm>
            <a:off x="7705337" y="3686074"/>
            <a:ext cx="536275" cy="760150"/>
          </a:xfrm>
          <a:prstGeom prst="rect">
            <a:avLst/>
          </a:prstGeom>
          <a:noFill/>
          <a:ln>
            <a:noFill/>
          </a:ln>
        </p:spPr>
      </p:pic>
      <p:pic>
        <p:nvPicPr>
          <p:cNvPr id="5622" name="Google Shape;5622;p59"/>
          <p:cNvPicPr preferRelativeResize="0"/>
          <p:nvPr/>
        </p:nvPicPr>
        <p:blipFill>
          <a:blip r:embed="rId10">
            <a:alphaModFix/>
          </a:blip>
          <a:stretch>
            <a:fillRect/>
          </a:stretch>
        </p:blipFill>
        <p:spPr>
          <a:xfrm flipH="1">
            <a:off x="3031072" y="2584050"/>
            <a:ext cx="956900" cy="1996616"/>
          </a:xfrm>
          <a:prstGeom prst="rect">
            <a:avLst/>
          </a:prstGeom>
          <a:noFill/>
          <a:ln>
            <a:noFill/>
          </a:ln>
        </p:spPr>
      </p:pic>
      <p:pic>
        <p:nvPicPr>
          <p:cNvPr id="5623" name="Google Shape;5623;p59"/>
          <p:cNvPicPr preferRelativeResize="0"/>
          <p:nvPr/>
        </p:nvPicPr>
        <p:blipFill>
          <a:blip r:embed="rId11">
            <a:alphaModFix/>
          </a:blip>
          <a:stretch>
            <a:fillRect/>
          </a:stretch>
        </p:blipFill>
        <p:spPr>
          <a:xfrm flipH="1">
            <a:off x="4326351" y="3375525"/>
            <a:ext cx="1204886" cy="1259400"/>
          </a:xfrm>
          <a:prstGeom prst="rect">
            <a:avLst/>
          </a:prstGeom>
          <a:noFill/>
          <a:ln>
            <a:noFill/>
          </a:ln>
        </p:spPr>
      </p:pic>
      <p:pic>
        <p:nvPicPr>
          <p:cNvPr id="5624" name="Google Shape;5624;p59"/>
          <p:cNvPicPr preferRelativeResize="0"/>
          <p:nvPr/>
        </p:nvPicPr>
        <p:blipFill>
          <a:blip r:embed="rId12">
            <a:alphaModFix/>
          </a:blip>
          <a:stretch>
            <a:fillRect/>
          </a:stretch>
        </p:blipFill>
        <p:spPr>
          <a:xfrm flipH="1">
            <a:off x="4277451" y="2593838"/>
            <a:ext cx="733836" cy="703925"/>
          </a:xfrm>
          <a:prstGeom prst="rect">
            <a:avLst/>
          </a:prstGeom>
          <a:noFill/>
          <a:ln>
            <a:noFill/>
          </a:ln>
        </p:spPr>
      </p:pic>
      <p:pic>
        <p:nvPicPr>
          <p:cNvPr id="5625" name="Google Shape;5625;p59"/>
          <p:cNvPicPr preferRelativeResize="0"/>
          <p:nvPr/>
        </p:nvPicPr>
        <p:blipFill>
          <a:blip r:embed="rId13">
            <a:alphaModFix/>
          </a:blip>
          <a:stretch>
            <a:fillRect/>
          </a:stretch>
        </p:blipFill>
        <p:spPr>
          <a:xfrm rot="-6028753">
            <a:off x="5480491" y="2340683"/>
            <a:ext cx="956898" cy="1210266"/>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629"/>
        <p:cNvGrpSpPr/>
        <p:nvPr/>
      </p:nvGrpSpPr>
      <p:grpSpPr>
        <a:xfrm>
          <a:off x="0" y="0"/>
          <a:ext cx="0" cy="0"/>
          <a:chOff x="0" y="0"/>
          <a:chExt cx="0" cy="0"/>
        </a:xfrm>
      </p:grpSpPr>
      <p:sp>
        <p:nvSpPr>
          <p:cNvPr id="5630" name="Google Shape;5630;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5631" name="Google Shape;5631;p60"/>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in this template? Get them for free at our other websites:</a:t>
            </a:r>
            <a:endParaRPr/>
          </a:p>
          <a:p>
            <a:pPr marL="0" lvl="0" indent="0" algn="l" rtl="0">
              <a:spcBef>
                <a:spcPts val="1000"/>
              </a:spcBef>
              <a:spcAft>
                <a:spcPts val="0"/>
              </a:spcAft>
              <a:buNone/>
            </a:pPr>
            <a:r>
              <a:rPr lang="en" sz="2400" b="1">
                <a:latin typeface="Cormorant"/>
                <a:ea typeface="Cormorant"/>
                <a:cs typeface="Cormorant"/>
                <a:sym typeface="Cormorant"/>
              </a:rPr>
              <a:t>Photos</a:t>
            </a:r>
            <a:endParaRPr sz="2400" b="1">
              <a:latin typeface="Cormorant"/>
              <a:ea typeface="Cormorant"/>
              <a:cs typeface="Cormorant"/>
              <a:sym typeface="Cormorant"/>
            </a:endParaRPr>
          </a:p>
          <a:p>
            <a:pPr marL="457200" lvl="0" indent="-317500" algn="l" rtl="0">
              <a:spcBef>
                <a:spcPts val="1000"/>
              </a:spcBef>
              <a:spcAft>
                <a:spcPts val="0"/>
              </a:spcAft>
              <a:buSzPts val="1400"/>
              <a:buChar char="⤞"/>
            </a:pPr>
            <a:r>
              <a:rPr lang="en">
                <a:solidFill>
                  <a:schemeClr val="hlink"/>
                </a:solidFill>
                <a:uFill>
                  <a:noFill/>
                </a:uFill>
                <a:hlinkClick r:id="rId3"/>
              </a:rPr>
              <a:t>White venus bust with pearls</a:t>
            </a:r>
            <a:endParaRPr/>
          </a:p>
          <a:p>
            <a:pPr marL="457200" lvl="0" indent="-317500" algn="l" rtl="0">
              <a:spcBef>
                <a:spcPts val="1000"/>
              </a:spcBef>
              <a:spcAft>
                <a:spcPts val="0"/>
              </a:spcAft>
              <a:buSzPts val="1400"/>
              <a:buChar char="⤞"/>
            </a:pPr>
            <a:r>
              <a:rPr lang="en">
                <a:solidFill>
                  <a:schemeClr val="hlink"/>
                </a:solidFill>
                <a:uFill>
                  <a:noFill/>
                </a:uFill>
                <a:hlinkClick r:id="rId4"/>
              </a:rPr>
              <a:t>Close up venus bust on table</a:t>
            </a:r>
            <a:endParaRPr/>
          </a:p>
          <a:p>
            <a:pPr marL="457200" lvl="0" indent="-317500" algn="l" rtl="0">
              <a:spcBef>
                <a:spcPts val="1000"/>
              </a:spcBef>
              <a:spcAft>
                <a:spcPts val="0"/>
              </a:spcAft>
              <a:buSzPts val="1400"/>
              <a:buChar char="⤞"/>
            </a:pPr>
            <a:r>
              <a:rPr lang="en">
                <a:solidFill>
                  <a:schemeClr val="hlink"/>
                </a:solidFill>
                <a:uFill>
                  <a:noFill/>
                </a:uFill>
                <a:hlinkClick r:id="rId5"/>
              </a:rPr>
              <a:t>Memory concept with sculpture and paper</a:t>
            </a:r>
            <a:endParaRPr/>
          </a:p>
          <a:p>
            <a:pPr marL="457200" lvl="0" indent="-317500" algn="l" rtl="0">
              <a:spcBef>
                <a:spcPts val="1000"/>
              </a:spcBef>
              <a:spcAft>
                <a:spcPts val="0"/>
              </a:spcAft>
              <a:buSzPts val="1400"/>
              <a:buChar char="⤞"/>
            </a:pPr>
            <a:r>
              <a:rPr lang="en">
                <a:solidFill>
                  <a:schemeClr val="hlink"/>
                </a:solidFill>
                <a:uFill>
                  <a:noFill/>
                </a:uFill>
                <a:hlinkClick r:id="rId6"/>
              </a:rPr>
              <a:t>Beautiful roman figure carving I</a:t>
            </a:r>
            <a:endParaRPr/>
          </a:p>
          <a:p>
            <a:pPr marL="457200" lvl="0" indent="-317500" algn="l" rtl="0">
              <a:spcBef>
                <a:spcPts val="1000"/>
              </a:spcBef>
              <a:spcAft>
                <a:spcPts val="0"/>
              </a:spcAft>
              <a:buSzPts val="1400"/>
              <a:buChar char="⤞"/>
            </a:pPr>
            <a:r>
              <a:rPr lang="en">
                <a:solidFill>
                  <a:schemeClr val="hlink"/>
                </a:solidFill>
                <a:uFill>
                  <a:noFill/>
                </a:uFill>
                <a:hlinkClick r:id="rId7"/>
              </a:rPr>
              <a:t>Beautiful roman figure carving II</a:t>
            </a:r>
            <a:endParaRPr/>
          </a:p>
          <a:p>
            <a:pPr marL="457200" lvl="0" indent="-317500" algn="l" rtl="0">
              <a:spcBef>
                <a:spcPts val="1000"/>
              </a:spcBef>
              <a:spcAft>
                <a:spcPts val="0"/>
              </a:spcAft>
              <a:buSzPts val="1400"/>
              <a:buChar char="⤞"/>
            </a:pPr>
            <a:r>
              <a:rPr lang="en">
                <a:solidFill>
                  <a:schemeClr val="hlink"/>
                </a:solidFill>
                <a:uFill>
                  <a:noFill/>
                </a:uFill>
                <a:hlinkClick r:id="rId8"/>
              </a:rPr>
              <a:t>Beautiful roman figure carving III</a:t>
            </a:r>
            <a:endParaRPr/>
          </a:p>
          <a:p>
            <a:pPr marL="457200" lvl="0" indent="-317500" algn="l" rtl="0">
              <a:spcBef>
                <a:spcPts val="1000"/>
              </a:spcBef>
              <a:spcAft>
                <a:spcPts val="1000"/>
              </a:spcAft>
              <a:buSzPts val="1400"/>
              <a:buChar char="⤞"/>
            </a:pPr>
            <a:r>
              <a:rPr lang="en">
                <a:solidFill>
                  <a:schemeClr val="hlink"/>
                </a:solidFill>
                <a:uFill>
                  <a:noFill/>
                </a:uFill>
                <a:hlinkClick r:id="rId9"/>
              </a:rPr>
              <a:t>Portrait of beautiful stylish senior woman</a:t>
            </a:r>
            <a:endParaRPr>
              <a:latin typeface="Cormorant"/>
              <a:ea typeface="Cormorant"/>
              <a:cs typeface="Cormorant"/>
              <a:sym typeface="Cormorant"/>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635"/>
        <p:cNvGrpSpPr/>
        <p:nvPr/>
      </p:nvGrpSpPr>
      <p:grpSpPr>
        <a:xfrm>
          <a:off x="0" y="0"/>
          <a:ext cx="0" cy="0"/>
          <a:chOff x="0" y="0"/>
          <a:chExt cx="0" cy="0"/>
        </a:xfrm>
      </p:grpSpPr>
      <p:sp>
        <p:nvSpPr>
          <p:cNvPr id="5636" name="Google Shape;5636;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5637" name="Google Shape;5637;p61"/>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in this template? Get them for free at our other websites:</a:t>
            </a:r>
            <a:endParaRPr/>
          </a:p>
          <a:p>
            <a:pPr marL="0" lvl="0" indent="0" algn="l" rtl="0">
              <a:spcBef>
                <a:spcPts val="1000"/>
              </a:spcBef>
              <a:spcAft>
                <a:spcPts val="0"/>
              </a:spcAft>
              <a:buNone/>
            </a:pPr>
            <a:r>
              <a:rPr lang="en" sz="2400" b="1">
                <a:latin typeface="Cormorant"/>
                <a:ea typeface="Cormorant"/>
                <a:cs typeface="Cormorant"/>
                <a:sym typeface="Cormorant"/>
              </a:rPr>
              <a:t>Photos</a:t>
            </a:r>
            <a:endParaRPr/>
          </a:p>
          <a:p>
            <a:pPr marL="457200" lvl="0" indent="-317500" algn="l" rtl="0">
              <a:spcBef>
                <a:spcPts val="1000"/>
              </a:spcBef>
              <a:spcAft>
                <a:spcPts val="0"/>
              </a:spcAft>
              <a:buSzPts val="1400"/>
              <a:buChar char="⤞"/>
            </a:pPr>
            <a:r>
              <a:rPr lang="en">
                <a:uFill>
                  <a:noFill/>
                </a:uFill>
                <a:hlinkClick r:id="rId3"/>
              </a:rPr>
              <a:t>Front view smiley woman in red dress</a:t>
            </a:r>
            <a:endParaRPr/>
          </a:p>
          <a:p>
            <a:pPr marL="0" lvl="0" indent="0" algn="l" rtl="0">
              <a:spcBef>
                <a:spcPts val="1000"/>
              </a:spcBef>
              <a:spcAft>
                <a:spcPts val="0"/>
              </a:spcAft>
              <a:buNone/>
            </a:pPr>
            <a:r>
              <a:rPr lang="en" sz="2400" b="1">
                <a:latin typeface="Cormorant"/>
                <a:ea typeface="Cormorant"/>
                <a:cs typeface="Cormorant"/>
                <a:sym typeface="Cormorant"/>
              </a:rPr>
              <a:t>Vectors</a:t>
            </a:r>
            <a:endParaRPr sz="2400" b="1">
              <a:latin typeface="Cormorant"/>
              <a:ea typeface="Cormorant"/>
              <a:cs typeface="Cormorant"/>
              <a:sym typeface="Cormorant"/>
            </a:endParaRPr>
          </a:p>
          <a:p>
            <a:pPr marL="457200" lvl="0" indent="-317500" algn="l" rtl="0">
              <a:spcBef>
                <a:spcPts val="1000"/>
              </a:spcBef>
              <a:spcAft>
                <a:spcPts val="0"/>
              </a:spcAft>
              <a:buSzPts val="1400"/>
              <a:buChar char="⤞"/>
            </a:pPr>
            <a:r>
              <a:rPr lang="en">
                <a:uFill>
                  <a:noFill/>
                </a:uFill>
                <a:hlinkClick r:id="rId4"/>
              </a:rPr>
              <a:t>Watercolor summer duotone pattern</a:t>
            </a:r>
            <a:r>
              <a:rPr lang="en">
                <a:solidFill>
                  <a:schemeClr val="hlink"/>
                </a:solidFill>
                <a:uFill>
                  <a:noFill/>
                </a:uFill>
                <a:hlinkClick r:id="rId4"/>
              </a:rPr>
              <a:t> I</a:t>
            </a:r>
            <a:endParaRPr/>
          </a:p>
          <a:p>
            <a:pPr marL="457200" lvl="0" indent="-317500" algn="l" rtl="0">
              <a:spcBef>
                <a:spcPts val="1000"/>
              </a:spcBef>
              <a:spcAft>
                <a:spcPts val="0"/>
              </a:spcAft>
              <a:buSzPts val="1400"/>
              <a:buChar char="⤞"/>
            </a:pPr>
            <a:r>
              <a:rPr lang="en">
                <a:solidFill>
                  <a:schemeClr val="hlink"/>
                </a:solidFill>
                <a:uFill>
                  <a:noFill/>
                </a:uFill>
                <a:hlinkClick r:id="rId5"/>
              </a:rPr>
              <a:t>Watercolor summer duotone pattern II</a:t>
            </a:r>
            <a:endParaRPr/>
          </a:p>
          <a:p>
            <a:pPr marL="457200" lvl="0" indent="-317500" algn="l" rtl="0">
              <a:spcBef>
                <a:spcPts val="1000"/>
              </a:spcBef>
              <a:spcAft>
                <a:spcPts val="0"/>
              </a:spcAft>
              <a:buSzPts val="1400"/>
              <a:buChar char="⤞"/>
            </a:pPr>
            <a:r>
              <a:rPr lang="en">
                <a:solidFill>
                  <a:schemeClr val="hlink"/>
                </a:solidFill>
                <a:uFill>
                  <a:noFill/>
                </a:uFill>
                <a:hlinkClick r:id="rId6"/>
              </a:rPr>
              <a:t>Watercolor summer duotone pattern III</a:t>
            </a:r>
            <a:endParaRPr/>
          </a:p>
          <a:p>
            <a:pPr marL="457200" lvl="0" indent="-317500" algn="l" rtl="0">
              <a:spcBef>
                <a:spcPts val="1000"/>
              </a:spcBef>
              <a:spcAft>
                <a:spcPts val="0"/>
              </a:spcAft>
              <a:buSzPts val="1400"/>
              <a:buChar char="⤞"/>
            </a:pPr>
            <a:r>
              <a:rPr lang="en">
                <a:solidFill>
                  <a:schemeClr val="hlink"/>
                </a:solidFill>
                <a:uFill>
                  <a:noFill/>
                </a:uFill>
                <a:hlinkClick r:id="rId7"/>
              </a:rPr>
              <a:t>Hand painted watercolor pastel sky background</a:t>
            </a:r>
            <a:endParaRPr/>
          </a:p>
          <a:p>
            <a:pPr marL="457200" lvl="0" indent="-317500" algn="l" rtl="0">
              <a:spcBef>
                <a:spcPts val="1000"/>
              </a:spcBef>
              <a:spcAft>
                <a:spcPts val="0"/>
              </a:spcAft>
              <a:buSzPts val="1400"/>
              <a:buChar char="⤞"/>
            </a:pPr>
            <a:r>
              <a:rPr lang="en">
                <a:solidFill>
                  <a:schemeClr val="hlink"/>
                </a:solidFill>
                <a:uFill>
                  <a:noFill/>
                </a:uFill>
                <a:hlinkClick r:id="rId8"/>
              </a:rPr>
              <a:t>Hand drawn floral wedding album ornaments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41"/>
        <p:cNvGrpSpPr/>
        <p:nvPr/>
      </p:nvGrpSpPr>
      <p:grpSpPr>
        <a:xfrm>
          <a:off x="0" y="0"/>
          <a:ext cx="0" cy="0"/>
          <a:chOff x="0" y="0"/>
          <a:chExt cx="0" cy="0"/>
        </a:xfrm>
      </p:grpSpPr>
      <p:sp>
        <p:nvSpPr>
          <p:cNvPr id="5642" name="Google Shape;5642;p6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5643" name="Google Shape;5643;p62"/>
          <p:cNvSpPr txBox="1"/>
          <p:nvPr/>
        </p:nvSpPr>
        <p:spPr>
          <a:xfrm>
            <a:off x="72340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dk2"/>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lnSpc>
                <a:spcPct val="100000"/>
              </a:lnSpc>
              <a:spcBef>
                <a:spcPts val="1000"/>
              </a:spcBef>
              <a:spcAft>
                <a:spcPts val="0"/>
              </a:spcAft>
              <a:buClr>
                <a:srgbClr val="000000"/>
              </a:buClr>
              <a:buSzPts val="1100"/>
              <a:buFont typeface="Arial"/>
              <a:buNone/>
            </a:pPr>
            <a:r>
              <a:rPr lang="en" sz="1100" b="1">
                <a:solidFill>
                  <a:schemeClr val="dk2"/>
                </a:solidFill>
              </a:rPr>
              <a:t>As a Free user, you are allowed to:</a:t>
            </a:r>
            <a:endParaRPr sz="1100" b="1">
              <a:solidFill>
                <a:schemeClr val="dk2"/>
              </a:solidFill>
            </a:endParaRPr>
          </a:p>
          <a:p>
            <a:pPr marL="457200" lvl="0" indent="-298450" algn="l" rtl="0">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lnSpc>
                <a:spcPct val="100000"/>
              </a:lnSpc>
              <a:spcBef>
                <a:spcPts val="1400"/>
              </a:spcBef>
              <a:spcAft>
                <a:spcPts val="0"/>
              </a:spcAft>
              <a:buClr>
                <a:srgbClr val="000000"/>
              </a:buClr>
              <a:buSzPts val="1100"/>
              <a:buFont typeface="Arial"/>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47"/>
        <p:cNvGrpSpPr/>
        <p:nvPr/>
      </p:nvGrpSpPr>
      <p:grpSpPr>
        <a:xfrm>
          <a:off x="0" y="0"/>
          <a:ext cx="0" cy="0"/>
          <a:chOff x="0" y="0"/>
          <a:chExt cx="0" cy="0"/>
        </a:xfrm>
      </p:grpSpPr>
      <p:sp>
        <p:nvSpPr>
          <p:cNvPr id="5648" name="Google Shape;5648;p63"/>
          <p:cNvSpPr txBox="1"/>
          <p:nvPr/>
        </p:nvSpPr>
        <p:spPr>
          <a:xfrm>
            <a:off x="72345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
        <p:nvSpPr>
          <p:cNvPr id="5649" name="Google Shape;5649;p6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AF7DD7-3E39-9252-FB15-6506B1F34F06}"/>
              </a:ext>
            </a:extLst>
          </p:cNvPr>
          <p:cNvSpPr>
            <a:spLocks noGrp="1"/>
          </p:cNvSpPr>
          <p:nvPr>
            <p:ph type="title"/>
          </p:nvPr>
        </p:nvSpPr>
        <p:spPr>
          <a:xfrm>
            <a:off x="2241450" y="2571750"/>
            <a:ext cx="4661100" cy="1136100"/>
          </a:xfrm>
        </p:spPr>
        <p:txBody>
          <a:bodyPr/>
          <a:lstStyle/>
          <a:p>
            <a:r>
              <a:rPr lang="en-VN" dirty="0"/>
              <a:t>01. Skimming</a:t>
            </a:r>
          </a:p>
        </p:txBody>
      </p:sp>
    </p:spTree>
    <p:extLst>
      <p:ext uri="{BB962C8B-B14F-4D97-AF65-F5344CB8AC3E}">
        <p14:creationId xmlns:p14="http://schemas.microsoft.com/office/powerpoint/2010/main" val="17248140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53"/>
        <p:cNvGrpSpPr/>
        <p:nvPr/>
      </p:nvGrpSpPr>
      <p:grpSpPr>
        <a:xfrm>
          <a:off x="0" y="0"/>
          <a:ext cx="0" cy="0"/>
          <a:chOff x="0" y="0"/>
          <a:chExt cx="0" cy="0"/>
        </a:xfrm>
      </p:grpSpPr>
      <p:sp>
        <p:nvSpPr>
          <p:cNvPr id="5654" name="Google Shape;5654;p64"/>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Cormorant</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https://fonts.google.com/specimen/Cormorant</a:t>
            </a:r>
            <a:r>
              <a:rPr lang="en" sz="1100">
                <a:solidFill>
                  <a:schemeClr val="lt1"/>
                </a:solidFill>
              </a:rPr>
              <a:t>)</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Belleza</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https://fonts.google.com/specimen/Belleza</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5655" name="Google Shape;5655;p64"/>
          <p:cNvSpPr/>
          <p:nvPr/>
        </p:nvSpPr>
        <p:spPr>
          <a:xfrm>
            <a:off x="2052650" y="2947175"/>
            <a:ext cx="791400" cy="754200"/>
          </a:xfrm>
          <a:prstGeom prst="roundRect">
            <a:avLst>
              <a:gd name="adj" fmla="val 16667"/>
            </a:avLst>
          </a:prstGeom>
          <a:solidFill>
            <a:srgbClr val="4B322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3114470" y="29471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4176289" y="2947175"/>
            <a:ext cx="791400" cy="754200"/>
          </a:xfrm>
          <a:prstGeom prst="roundRect">
            <a:avLst>
              <a:gd name="adj" fmla="val 16667"/>
            </a:avLst>
          </a:prstGeom>
          <a:solidFill>
            <a:srgbClr val="D88E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txBox="1"/>
          <p:nvPr/>
        </p:nvSpPr>
        <p:spPr>
          <a:xfrm>
            <a:off x="20526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#4b322b</a:t>
            </a:r>
            <a:endParaRPr sz="1000">
              <a:solidFill>
                <a:srgbClr val="FFFFFF"/>
              </a:solidFill>
            </a:endParaRPr>
          </a:p>
        </p:txBody>
      </p:sp>
      <p:sp>
        <p:nvSpPr>
          <p:cNvPr id="5659" name="Google Shape;5659;p64"/>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5660" name="Google Shape;5660;p64"/>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#d88e64</a:t>
            </a:r>
            <a:endParaRPr sz="1000">
              <a:solidFill>
                <a:srgbClr val="FFFFFF"/>
              </a:solidFill>
            </a:endParaRPr>
          </a:p>
        </p:txBody>
      </p:sp>
      <p:sp>
        <p:nvSpPr>
          <p:cNvPr id="5661" name="Google Shape;5661;p64"/>
          <p:cNvSpPr/>
          <p:nvPr/>
        </p:nvSpPr>
        <p:spPr>
          <a:xfrm>
            <a:off x="5238125" y="2947175"/>
            <a:ext cx="791400" cy="754200"/>
          </a:xfrm>
          <a:prstGeom prst="roundRect">
            <a:avLst>
              <a:gd name="adj" fmla="val 16667"/>
            </a:avLst>
          </a:prstGeom>
          <a:solidFill>
            <a:srgbClr val="DAC6B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#dac6b3</a:t>
            </a:r>
            <a:endParaRPr sz="1000">
              <a:solidFill>
                <a:schemeClr val="dk1"/>
              </a:solidFill>
            </a:endParaRPr>
          </a:p>
        </p:txBody>
      </p:sp>
      <p:sp>
        <p:nvSpPr>
          <p:cNvPr id="5663" name="Google Shape;5663;p64"/>
          <p:cNvSpPr/>
          <p:nvPr/>
        </p:nvSpPr>
        <p:spPr>
          <a:xfrm>
            <a:off x="2583513" y="3878275"/>
            <a:ext cx="791400" cy="754200"/>
          </a:xfrm>
          <a:prstGeom prst="roundRect">
            <a:avLst>
              <a:gd name="adj" fmla="val 16667"/>
            </a:avLst>
          </a:prstGeom>
          <a:solidFill>
            <a:srgbClr val="978B7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3645332" y="3878275"/>
            <a:ext cx="791400" cy="754200"/>
          </a:xfrm>
          <a:prstGeom prst="roundRect">
            <a:avLst>
              <a:gd name="adj" fmla="val 16667"/>
            </a:avLst>
          </a:prstGeom>
          <a:solidFill>
            <a:srgbClr val="73755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4707152" y="3878275"/>
            <a:ext cx="791400" cy="754200"/>
          </a:xfrm>
          <a:prstGeom prst="roundRect">
            <a:avLst>
              <a:gd name="adj" fmla="val 16667"/>
            </a:avLst>
          </a:prstGeom>
          <a:solidFill>
            <a:srgbClr val="5E5E4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txBox="1"/>
          <p:nvPr/>
        </p:nvSpPr>
        <p:spPr>
          <a:xfrm>
            <a:off x="2583513"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#978b78</a:t>
            </a:r>
            <a:endParaRPr sz="1000">
              <a:solidFill>
                <a:srgbClr val="FFFFFF"/>
              </a:solidFill>
            </a:endParaRPr>
          </a:p>
        </p:txBody>
      </p:sp>
      <p:sp>
        <p:nvSpPr>
          <p:cNvPr id="5667" name="Google Shape;5667;p64"/>
          <p:cNvSpPr txBox="1"/>
          <p:nvPr/>
        </p:nvSpPr>
        <p:spPr>
          <a:xfrm>
            <a:off x="3645338"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#73755e</a:t>
            </a:r>
            <a:endParaRPr sz="1000">
              <a:solidFill>
                <a:srgbClr val="FFFFFF"/>
              </a:solidFill>
            </a:endParaRPr>
          </a:p>
        </p:txBody>
      </p:sp>
      <p:sp>
        <p:nvSpPr>
          <p:cNvPr id="5668" name="Google Shape;5668;p64"/>
          <p:cNvSpPr txBox="1"/>
          <p:nvPr/>
        </p:nvSpPr>
        <p:spPr>
          <a:xfrm>
            <a:off x="4707163"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#5e5e49</a:t>
            </a:r>
            <a:endParaRPr sz="1000">
              <a:solidFill>
                <a:srgbClr val="FFFFFF"/>
              </a:solidFill>
            </a:endParaRPr>
          </a:p>
        </p:txBody>
      </p:sp>
      <p:sp>
        <p:nvSpPr>
          <p:cNvPr id="5669" name="Google Shape;5669;p64"/>
          <p:cNvSpPr/>
          <p:nvPr/>
        </p:nvSpPr>
        <p:spPr>
          <a:xfrm>
            <a:off x="5768988" y="3878275"/>
            <a:ext cx="791400" cy="754200"/>
          </a:xfrm>
          <a:prstGeom prst="roundRect">
            <a:avLst>
              <a:gd name="adj" fmla="val 16667"/>
            </a:avLst>
          </a:prstGeom>
          <a:solidFill>
            <a:srgbClr val="BFA38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txBox="1"/>
          <p:nvPr/>
        </p:nvSpPr>
        <p:spPr>
          <a:xfrm>
            <a:off x="5768988"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#bfa387</a:t>
            </a:r>
            <a:endParaRPr sz="1000">
              <a:solidFill>
                <a:schemeClr val="dk1"/>
              </a:solidFill>
            </a:endParaRPr>
          </a:p>
        </p:txBody>
      </p:sp>
      <p:sp>
        <p:nvSpPr>
          <p:cNvPr id="5671" name="Google Shape;5671;p64"/>
          <p:cNvSpPr/>
          <p:nvPr/>
        </p:nvSpPr>
        <p:spPr>
          <a:xfrm>
            <a:off x="6299950" y="2947175"/>
            <a:ext cx="791400" cy="754200"/>
          </a:xfrm>
          <a:prstGeom prst="roundRect">
            <a:avLst>
              <a:gd name="adj" fmla="val 16667"/>
            </a:avLst>
          </a:prstGeom>
          <a:solidFill>
            <a:srgbClr val="E0AB4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#e0ab4e</a:t>
            </a:r>
            <a:endParaRPr sz="1000">
              <a:solidFill>
                <a:srgbClr val="FFFFFF"/>
              </a:solidFill>
            </a:endParaRPr>
          </a:p>
        </p:txBody>
      </p:sp>
      <p:sp>
        <p:nvSpPr>
          <p:cNvPr id="5673" name="Google Shape;5673;p6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77"/>
        <p:cNvGrpSpPr/>
        <p:nvPr/>
      </p:nvGrpSpPr>
      <p:grpSpPr>
        <a:xfrm>
          <a:off x="0" y="0"/>
          <a:ext cx="0" cy="0"/>
          <a:chOff x="0" y="0"/>
          <a:chExt cx="0" cy="0"/>
        </a:xfrm>
      </p:grpSpPr>
      <p:sp>
        <p:nvSpPr>
          <p:cNvPr id="5678" name="Google Shape;5678;p65"/>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dk2"/>
                </a:solidFill>
              </a:rPr>
              <a:t>h</a:t>
            </a:r>
            <a:r>
              <a:rPr lang="en" sz="1100" b="1">
                <a:solidFill>
                  <a:schemeClr val="dk2"/>
                </a:solidFill>
                <a:uFill>
                  <a:noFill/>
                </a:uFill>
                <a:hlinkClick r:id="rId3">
                  <a:extLst>
                    <a:ext uri="{A12FA001-AC4F-418D-AE19-62706E023703}">
                      <ahyp:hlinkClr xmlns:ahyp="http://schemas.microsoft.com/office/drawing/2018/hyperlinkcolor" val="tx"/>
                    </a:ext>
                  </a:extLst>
                </a:hlinkClick>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chemeClr val="lt1"/>
              </a:solidFill>
            </a:endParaRPr>
          </a:p>
        </p:txBody>
      </p:sp>
      <p:sp>
        <p:nvSpPr>
          <p:cNvPr id="5679" name="Google Shape;5679;p6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5680" name="Google Shape;5680;p65"/>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5681" name="Google Shape;5681;p65">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ahyp="http://schemas.microsoft.com/office/drawing/2018/hyperlinkcolor" val="tx"/>
                    </a:ext>
                  </a:extLst>
                </a:hlinkClick>
              </a:rPr>
              <a:t>Pana</a:t>
            </a:r>
            <a:endParaRPr b="1">
              <a:solidFill>
                <a:schemeClr val="dk2"/>
              </a:solidFill>
            </a:endParaRPr>
          </a:p>
        </p:txBody>
      </p:sp>
      <p:sp>
        <p:nvSpPr>
          <p:cNvPr id="5682" name="Google Shape;5682;p65">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ahyp="http://schemas.microsoft.com/office/drawing/2018/hyperlinkcolor" val="tx"/>
                    </a:ext>
                  </a:extLst>
                </a:hlinkClick>
              </a:rPr>
              <a:t>Amico</a:t>
            </a:r>
            <a:endParaRPr b="1">
              <a:solidFill>
                <a:schemeClr val="dk2"/>
              </a:solidFill>
            </a:endParaRPr>
          </a:p>
        </p:txBody>
      </p:sp>
      <p:sp>
        <p:nvSpPr>
          <p:cNvPr id="5683" name="Google Shape;5683;p65">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ahyp="http://schemas.microsoft.com/office/drawing/2018/hyperlinkcolor" val="tx"/>
                    </a:ext>
                  </a:extLst>
                </a:hlinkClick>
              </a:rPr>
              <a:t>Bro</a:t>
            </a:r>
            <a:endParaRPr b="1">
              <a:solidFill>
                <a:schemeClr val="dk2"/>
              </a:solidFill>
            </a:endParaRPr>
          </a:p>
        </p:txBody>
      </p:sp>
      <p:sp>
        <p:nvSpPr>
          <p:cNvPr id="5684" name="Google Shape;5684;p65">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ahyp="http://schemas.microsoft.com/office/drawing/2018/hyperlinkcolor" val="tx"/>
                    </a:ext>
                  </a:extLst>
                </a:hlinkClick>
              </a:rPr>
              <a:t>Rafiki</a:t>
            </a:r>
            <a:endParaRPr b="1">
              <a:solidFill>
                <a:schemeClr val="dk2"/>
              </a:solidFill>
            </a:endParaRPr>
          </a:p>
        </p:txBody>
      </p:sp>
      <p:pic>
        <p:nvPicPr>
          <p:cNvPr id="5685" name="Google Shape;5685;p65"/>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5686" name="Google Shape;5686;p65"/>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5687" name="Google Shape;5687;p65"/>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5688" name="Google Shape;5688;p65"/>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5689" name="Google Shape;5689;p65">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ahyp="http://schemas.microsoft.com/office/drawing/2018/hyperlinkcolor" val="tx"/>
                    </a:ext>
                  </a:extLst>
                </a:hlinkClick>
              </a:rPr>
              <a:t>Cuate</a:t>
            </a:r>
            <a:endParaRPr b="1">
              <a:solidFill>
                <a:schemeClr val="dk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93"/>
        <p:cNvGrpSpPr/>
        <p:nvPr/>
      </p:nvGrpSpPr>
      <p:grpSpPr>
        <a:xfrm>
          <a:off x="0" y="0"/>
          <a:ext cx="0" cy="0"/>
          <a:chOff x="0" y="0"/>
          <a:chExt cx="0" cy="0"/>
        </a:xfrm>
      </p:grpSpPr>
      <p:grpSp>
        <p:nvGrpSpPr>
          <p:cNvPr id="5694" name="Google Shape;5694;p66"/>
          <p:cNvGrpSpPr/>
          <p:nvPr/>
        </p:nvGrpSpPr>
        <p:grpSpPr>
          <a:xfrm>
            <a:off x="5048544" y="3019584"/>
            <a:ext cx="442841" cy="514271"/>
            <a:chOff x="4727025" y="1332775"/>
            <a:chExt cx="59900" cy="69625"/>
          </a:xfrm>
        </p:grpSpPr>
        <p:sp>
          <p:nvSpPr>
            <p:cNvPr id="5695" name="Google Shape;5695;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66"/>
          <p:cNvGrpSpPr/>
          <p:nvPr/>
        </p:nvGrpSpPr>
        <p:grpSpPr>
          <a:xfrm>
            <a:off x="5723860" y="2267072"/>
            <a:ext cx="500909" cy="500899"/>
            <a:chOff x="4820425" y="1329900"/>
            <a:chExt cx="70175" cy="70350"/>
          </a:xfrm>
        </p:grpSpPr>
        <p:sp>
          <p:nvSpPr>
            <p:cNvPr id="5698" name="Google Shape;5698;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66"/>
          <p:cNvGrpSpPr/>
          <p:nvPr/>
        </p:nvGrpSpPr>
        <p:grpSpPr>
          <a:xfrm>
            <a:off x="6376484" y="2278862"/>
            <a:ext cx="538135" cy="493119"/>
            <a:chOff x="4903200" y="1331525"/>
            <a:chExt cx="73575" cy="67425"/>
          </a:xfrm>
        </p:grpSpPr>
        <p:sp>
          <p:nvSpPr>
            <p:cNvPr id="5703" name="Google Shape;5703;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5704" name="Google Shape;5704;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66"/>
          <p:cNvGrpSpPr/>
          <p:nvPr/>
        </p:nvGrpSpPr>
        <p:grpSpPr>
          <a:xfrm>
            <a:off x="5636435" y="3020840"/>
            <a:ext cx="544563" cy="511895"/>
            <a:chOff x="4815575" y="1416800"/>
            <a:chExt cx="73750" cy="71400"/>
          </a:xfrm>
        </p:grpSpPr>
        <p:sp>
          <p:nvSpPr>
            <p:cNvPr id="5706" name="Google Shape;5706;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66"/>
          <p:cNvGrpSpPr/>
          <p:nvPr/>
        </p:nvGrpSpPr>
        <p:grpSpPr>
          <a:xfrm>
            <a:off x="6333060" y="3020546"/>
            <a:ext cx="602914" cy="512477"/>
            <a:chOff x="4902475" y="1418875"/>
            <a:chExt cx="74500" cy="63775"/>
          </a:xfrm>
        </p:grpSpPr>
        <p:sp>
          <p:nvSpPr>
            <p:cNvPr id="5710" name="Google Shape;5710;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6"/>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66"/>
          <p:cNvGrpSpPr/>
          <p:nvPr/>
        </p:nvGrpSpPr>
        <p:grpSpPr>
          <a:xfrm>
            <a:off x="5748932" y="3759785"/>
            <a:ext cx="515391" cy="525699"/>
            <a:chOff x="4818100" y="1507675"/>
            <a:chExt cx="71225" cy="71625"/>
          </a:xfrm>
        </p:grpSpPr>
        <p:sp>
          <p:nvSpPr>
            <p:cNvPr id="5713" name="Google Shape;5713;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7" name="Google Shape;5717;p66"/>
          <p:cNvGrpSpPr/>
          <p:nvPr/>
        </p:nvGrpSpPr>
        <p:grpSpPr>
          <a:xfrm>
            <a:off x="5087034" y="3781317"/>
            <a:ext cx="522956" cy="489869"/>
            <a:chOff x="4721450" y="1509475"/>
            <a:chExt cx="79350" cy="74325"/>
          </a:xfrm>
        </p:grpSpPr>
        <p:sp>
          <p:nvSpPr>
            <p:cNvPr id="5718" name="Google Shape;5718;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2" name="Google Shape;5722;p66"/>
          <p:cNvGrpSpPr/>
          <p:nvPr/>
        </p:nvGrpSpPr>
        <p:grpSpPr>
          <a:xfrm>
            <a:off x="6410277" y="3761069"/>
            <a:ext cx="525704" cy="535436"/>
            <a:chOff x="4906800" y="1507500"/>
            <a:chExt cx="70350" cy="71075"/>
          </a:xfrm>
        </p:grpSpPr>
        <p:sp>
          <p:nvSpPr>
            <p:cNvPr id="5723" name="Google Shape;5723;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8" name="Google Shape;5728;p66"/>
          <p:cNvGrpSpPr/>
          <p:nvPr/>
        </p:nvGrpSpPr>
        <p:grpSpPr>
          <a:xfrm>
            <a:off x="4443099" y="2267050"/>
            <a:ext cx="508054" cy="508095"/>
            <a:chOff x="3736598" y="2170606"/>
            <a:chExt cx="404889" cy="404889"/>
          </a:xfrm>
        </p:grpSpPr>
        <p:sp>
          <p:nvSpPr>
            <p:cNvPr id="5729" name="Google Shape;5729;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3" name="Google Shape;5733;p66"/>
          <p:cNvGrpSpPr/>
          <p:nvPr/>
        </p:nvGrpSpPr>
        <p:grpSpPr>
          <a:xfrm>
            <a:off x="3731139" y="2267145"/>
            <a:ext cx="575790" cy="507904"/>
            <a:chOff x="3161917" y="2170682"/>
            <a:chExt cx="458870" cy="404737"/>
          </a:xfrm>
        </p:grpSpPr>
        <p:sp>
          <p:nvSpPr>
            <p:cNvPr id="5734" name="Google Shape;5734;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5735" name="Google Shape;5735;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7" name="Google Shape;5737;p66"/>
          <p:cNvGrpSpPr/>
          <p:nvPr/>
        </p:nvGrpSpPr>
        <p:grpSpPr>
          <a:xfrm>
            <a:off x="3758669" y="3027517"/>
            <a:ext cx="520730" cy="498567"/>
            <a:chOff x="3179914" y="2889488"/>
            <a:chExt cx="422876" cy="404911"/>
          </a:xfrm>
        </p:grpSpPr>
        <p:sp>
          <p:nvSpPr>
            <p:cNvPr id="5738" name="Google Shape;5738;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66"/>
          <p:cNvGrpSpPr/>
          <p:nvPr/>
        </p:nvGrpSpPr>
        <p:grpSpPr>
          <a:xfrm>
            <a:off x="4387349" y="3027477"/>
            <a:ext cx="516145" cy="498648"/>
            <a:chOff x="3729467" y="2889422"/>
            <a:chExt cx="419153" cy="404977"/>
          </a:xfrm>
        </p:grpSpPr>
        <p:sp>
          <p:nvSpPr>
            <p:cNvPr id="5745" name="Google Shape;5745;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2" name="Google Shape;5752;p66"/>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6"/>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6"/>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6"/>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6" name="Google Shape;5756;p66"/>
          <p:cNvGrpSpPr/>
          <p:nvPr/>
        </p:nvGrpSpPr>
        <p:grpSpPr>
          <a:xfrm>
            <a:off x="7107677" y="2474362"/>
            <a:ext cx="166473" cy="141497"/>
            <a:chOff x="4660325" y="1866850"/>
            <a:chExt cx="68350" cy="58100"/>
          </a:xfrm>
        </p:grpSpPr>
        <p:sp>
          <p:nvSpPr>
            <p:cNvPr id="5757" name="Google Shape;5757;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66"/>
          <p:cNvGrpSpPr/>
          <p:nvPr/>
        </p:nvGrpSpPr>
        <p:grpSpPr>
          <a:xfrm>
            <a:off x="7417022" y="2500086"/>
            <a:ext cx="162515" cy="90049"/>
            <a:chOff x="4791775" y="1877500"/>
            <a:chExt cx="66725" cy="36975"/>
          </a:xfrm>
        </p:grpSpPr>
        <p:sp>
          <p:nvSpPr>
            <p:cNvPr id="5760" name="Google Shape;5760;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66"/>
          <p:cNvGrpSpPr/>
          <p:nvPr/>
        </p:nvGrpSpPr>
        <p:grpSpPr>
          <a:xfrm>
            <a:off x="7738734" y="2500086"/>
            <a:ext cx="144979" cy="90049"/>
            <a:chOff x="4923925" y="1877500"/>
            <a:chExt cx="59525" cy="36975"/>
          </a:xfrm>
        </p:grpSpPr>
        <p:sp>
          <p:nvSpPr>
            <p:cNvPr id="5763" name="Google Shape;5763;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66"/>
          <p:cNvGrpSpPr/>
          <p:nvPr/>
        </p:nvGrpSpPr>
        <p:grpSpPr>
          <a:xfrm>
            <a:off x="8033226" y="2482277"/>
            <a:ext cx="141447" cy="125667"/>
            <a:chOff x="5058450" y="1870100"/>
            <a:chExt cx="58075" cy="51600"/>
          </a:xfrm>
        </p:grpSpPr>
        <p:sp>
          <p:nvSpPr>
            <p:cNvPr id="5766" name="Google Shape;5766;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66"/>
          <p:cNvGrpSpPr/>
          <p:nvPr/>
        </p:nvGrpSpPr>
        <p:grpSpPr>
          <a:xfrm>
            <a:off x="7447741" y="2904685"/>
            <a:ext cx="101077" cy="107645"/>
            <a:chOff x="4811425" y="2065025"/>
            <a:chExt cx="41500" cy="44200"/>
          </a:xfrm>
        </p:grpSpPr>
        <p:sp>
          <p:nvSpPr>
            <p:cNvPr id="5769" name="Google Shape;5769;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66"/>
          <p:cNvGrpSpPr/>
          <p:nvPr/>
        </p:nvGrpSpPr>
        <p:grpSpPr>
          <a:xfrm>
            <a:off x="7740178" y="2904898"/>
            <a:ext cx="120867" cy="107218"/>
            <a:chOff x="4929875" y="2065025"/>
            <a:chExt cx="49625" cy="44025"/>
          </a:xfrm>
        </p:grpSpPr>
        <p:sp>
          <p:nvSpPr>
            <p:cNvPr id="5772" name="Google Shape;5772;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66"/>
          <p:cNvGrpSpPr/>
          <p:nvPr/>
        </p:nvGrpSpPr>
        <p:grpSpPr>
          <a:xfrm>
            <a:off x="8068847" y="2907912"/>
            <a:ext cx="70206" cy="101191"/>
            <a:chOff x="5083925" y="2066350"/>
            <a:chExt cx="28825" cy="41550"/>
          </a:xfrm>
        </p:grpSpPr>
        <p:sp>
          <p:nvSpPr>
            <p:cNvPr id="5775" name="Google Shape;5775;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66"/>
          <p:cNvGrpSpPr/>
          <p:nvPr/>
        </p:nvGrpSpPr>
        <p:grpSpPr>
          <a:xfrm>
            <a:off x="7100401" y="2923559"/>
            <a:ext cx="181026" cy="69896"/>
            <a:chOff x="4659775" y="2072775"/>
            <a:chExt cx="74325" cy="28700"/>
          </a:xfrm>
        </p:grpSpPr>
        <p:sp>
          <p:nvSpPr>
            <p:cNvPr id="5778" name="Google Shape;5778;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66"/>
          <p:cNvGrpSpPr/>
          <p:nvPr/>
        </p:nvGrpSpPr>
        <p:grpSpPr>
          <a:xfrm>
            <a:off x="8020257" y="2714124"/>
            <a:ext cx="167387" cy="89197"/>
            <a:chOff x="4662475" y="1976500"/>
            <a:chExt cx="68725" cy="36625"/>
          </a:xfrm>
        </p:grpSpPr>
        <p:sp>
          <p:nvSpPr>
            <p:cNvPr id="5782" name="Google Shape;5782;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5" name="Google Shape;5785;p66"/>
          <p:cNvGrpSpPr/>
          <p:nvPr/>
        </p:nvGrpSpPr>
        <p:grpSpPr>
          <a:xfrm>
            <a:off x="7717162" y="2717564"/>
            <a:ext cx="166899" cy="82317"/>
            <a:chOff x="4920150" y="1977875"/>
            <a:chExt cx="68525" cy="33800"/>
          </a:xfrm>
        </p:grpSpPr>
        <p:sp>
          <p:nvSpPr>
            <p:cNvPr id="5786" name="Google Shape;5786;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9" name="Google Shape;5789;p66"/>
          <p:cNvGrpSpPr/>
          <p:nvPr/>
        </p:nvGrpSpPr>
        <p:grpSpPr>
          <a:xfrm>
            <a:off x="7128319" y="3121482"/>
            <a:ext cx="125190" cy="127858"/>
            <a:chOff x="4676550" y="2160575"/>
            <a:chExt cx="51400" cy="52500"/>
          </a:xfrm>
        </p:grpSpPr>
        <p:sp>
          <p:nvSpPr>
            <p:cNvPr id="5790" name="Google Shape;5790;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66"/>
          <p:cNvGrpSpPr/>
          <p:nvPr/>
        </p:nvGrpSpPr>
        <p:grpSpPr>
          <a:xfrm>
            <a:off x="7425577" y="3128514"/>
            <a:ext cx="145405" cy="113794"/>
            <a:chOff x="4768325" y="2163475"/>
            <a:chExt cx="59700" cy="46725"/>
          </a:xfrm>
        </p:grpSpPr>
        <p:sp>
          <p:nvSpPr>
            <p:cNvPr id="5794" name="Google Shape;5794;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6" name="Google Shape;5796;p66"/>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6"/>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6"/>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6"/>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6"/>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6"/>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2" name="Google Shape;5802;p66"/>
          <p:cNvGrpSpPr/>
          <p:nvPr/>
        </p:nvGrpSpPr>
        <p:grpSpPr>
          <a:xfrm>
            <a:off x="7441895" y="3383608"/>
            <a:ext cx="112768" cy="106853"/>
            <a:chOff x="4768575" y="2253950"/>
            <a:chExt cx="46300" cy="43875"/>
          </a:xfrm>
        </p:grpSpPr>
        <p:sp>
          <p:nvSpPr>
            <p:cNvPr id="5803" name="Google Shape;5803;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66"/>
          <p:cNvGrpSpPr/>
          <p:nvPr/>
        </p:nvGrpSpPr>
        <p:grpSpPr>
          <a:xfrm>
            <a:off x="7741518" y="3872634"/>
            <a:ext cx="118187" cy="146246"/>
            <a:chOff x="4960900" y="2433225"/>
            <a:chExt cx="48525" cy="60050"/>
          </a:xfrm>
        </p:grpSpPr>
        <p:sp>
          <p:nvSpPr>
            <p:cNvPr id="5806" name="Google Shape;5806;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8" name="Google Shape;5808;p66"/>
          <p:cNvGrpSpPr/>
          <p:nvPr/>
        </p:nvGrpSpPr>
        <p:grpSpPr>
          <a:xfrm>
            <a:off x="7430083" y="4136695"/>
            <a:ext cx="136394" cy="143810"/>
            <a:chOff x="4854075" y="2527625"/>
            <a:chExt cx="56000" cy="59050"/>
          </a:xfrm>
        </p:grpSpPr>
        <p:sp>
          <p:nvSpPr>
            <p:cNvPr id="5809" name="Google Shape;5809;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1" name="Google Shape;5811;p66"/>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6"/>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6"/>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4" name="Google Shape;5814;p66"/>
          <p:cNvGrpSpPr/>
          <p:nvPr/>
        </p:nvGrpSpPr>
        <p:grpSpPr>
          <a:xfrm>
            <a:off x="8054294" y="3600439"/>
            <a:ext cx="99312" cy="160797"/>
            <a:chOff x="5059700" y="2334775"/>
            <a:chExt cx="40775" cy="66025"/>
          </a:xfrm>
        </p:grpSpPr>
        <p:sp>
          <p:nvSpPr>
            <p:cNvPr id="5815" name="Google Shape;5815;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66"/>
          <p:cNvGrpSpPr/>
          <p:nvPr/>
        </p:nvGrpSpPr>
        <p:grpSpPr>
          <a:xfrm>
            <a:off x="8011458" y="3865571"/>
            <a:ext cx="184984" cy="160371"/>
            <a:chOff x="5037700" y="2430325"/>
            <a:chExt cx="75950" cy="65850"/>
          </a:xfrm>
        </p:grpSpPr>
        <p:sp>
          <p:nvSpPr>
            <p:cNvPr id="5825" name="Google Shape;5825;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66"/>
          <p:cNvGrpSpPr/>
          <p:nvPr/>
        </p:nvGrpSpPr>
        <p:grpSpPr>
          <a:xfrm>
            <a:off x="7430964" y="3632023"/>
            <a:ext cx="173014" cy="97629"/>
            <a:chOff x="4756975" y="2341800"/>
            <a:chExt cx="91975" cy="51925"/>
          </a:xfrm>
        </p:grpSpPr>
        <p:sp>
          <p:nvSpPr>
            <p:cNvPr id="5828" name="Google Shape;5828;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66"/>
          <p:cNvGrpSpPr/>
          <p:nvPr/>
        </p:nvGrpSpPr>
        <p:grpSpPr>
          <a:xfrm>
            <a:off x="7697901" y="4120720"/>
            <a:ext cx="212497" cy="175761"/>
            <a:chOff x="4943575" y="2516350"/>
            <a:chExt cx="98675" cy="81700"/>
          </a:xfrm>
        </p:grpSpPr>
        <p:sp>
          <p:nvSpPr>
            <p:cNvPr id="5849" name="Google Shape;5849;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7" name="Google Shape;5927;p66"/>
          <p:cNvGrpSpPr/>
          <p:nvPr/>
        </p:nvGrpSpPr>
        <p:grpSpPr>
          <a:xfrm>
            <a:off x="1955962" y="3346963"/>
            <a:ext cx="965351" cy="134611"/>
            <a:chOff x="4411970" y="2962952"/>
            <a:chExt cx="706544" cy="104212"/>
          </a:xfrm>
        </p:grpSpPr>
        <p:sp>
          <p:nvSpPr>
            <p:cNvPr id="5928" name="Google Shape;5928;p6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66"/>
          <p:cNvGrpSpPr/>
          <p:nvPr/>
        </p:nvGrpSpPr>
        <p:grpSpPr>
          <a:xfrm>
            <a:off x="1955962" y="2935877"/>
            <a:ext cx="960158" cy="289172"/>
            <a:chOff x="4411970" y="2726085"/>
            <a:chExt cx="643107" cy="193659"/>
          </a:xfrm>
        </p:grpSpPr>
        <p:sp>
          <p:nvSpPr>
            <p:cNvPr id="5933" name="Google Shape;5933;p6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66"/>
          <p:cNvGrpSpPr/>
          <p:nvPr/>
        </p:nvGrpSpPr>
        <p:grpSpPr>
          <a:xfrm>
            <a:off x="958854" y="3201987"/>
            <a:ext cx="833173" cy="259209"/>
            <a:chOff x="4411970" y="4340222"/>
            <a:chExt cx="779467" cy="242683"/>
          </a:xfrm>
        </p:grpSpPr>
        <p:sp>
          <p:nvSpPr>
            <p:cNvPr id="5937" name="Google Shape;5937;p6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66"/>
          <p:cNvGrpSpPr/>
          <p:nvPr/>
        </p:nvGrpSpPr>
        <p:grpSpPr>
          <a:xfrm>
            <a:off x="1955962" y="2597733"/>
            <a:ext cx="965160" cy="216230"/>
            <a:chOff x="4411970" y="2468674"/>
            <a:chExt cx="747317" cy="167425"/>
          </a:xfrm>
        </p:grpSpPr>
        <p:sp>
          <p:nvSpPr>
            <p:cNvPr id="5941" name="Google Shape;5941;p6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66"/>
          <p:cNvGrpSpPr/>
          <p:nvPr/>
        </p:nvGrpSpPr>
        <p:grpSpPr>
          <a:xfrm>
            <a:off x="954709" y="2502450"/>
            <a:ext cx="810451" cy="319148"/>
            <a:chOff x="4411970" y="3686602"/>
            <a:chExt cx="797845" cy="314215"/>
          </a:xfrm>
        </p:grpSpPr>
        <p:sp>
          <p:nvSpPr>
            <p:cNvPr id="5944" name="Google Shape;5944;p66"/>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6"/>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6"/>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6"/>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6"/>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9" name="Google Shape;5949;p66"/>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0" name="Google Shape;5950;p66"/>
          <p:cNvGrpSpPr/>
          <p:nvPr/>
        </p:nvGrpSpPr>
        <p:grpSpPr>
          <a:xfrm>
            <a:off x="954806" y="2256974"/>
            <a:ext cx="1970333" cy="208784"/>
            <a:chOff x="6336019" y="3733725"/>
            <a:chExt cx="2566206" cy="351310"/>
          </a:xfrm>
        </p:grpSpPr>
        <p:sp>
          <p:nvSpPr>
            <p:cNvPr id="5951" name="Google Shape;5951;p66"/>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6"/>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6"/>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6"/>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5" name="Google Shape;5955;p66"/>
          <p:cNvGrpSpPr/>
          <p:nvPr/>
        </p:nvGrpSpPr>
        <p:grpSpPr>
          <a:xfrm>
            <a:off x="1955962" y="3864529"/>
            <a:ext cx="946551" cy="153200"/>
            <a:chOff x="4404545" y="3301592"/>
            <a:chExt cx="782403" cy="129272"/>
          </a:xfrm>
        </p:grpSpPr>
        <p:sp>
          <p:nvSpPr>
            <p:cNvPr id="5956" name="Google Shape;5956;p6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6"/>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66"/>
          <p:cNvGrpSpPr/>
          <p:nvPr/>
        </p:nvGrpSpPr>
        <p:grpSpPr>
          <a:xfrm>
            <a:off x="1955962" y="3603488"/>
            <a:ext cx="962257" cy="139127"/>
            <a:chOff x="4411970" y="3131459"/>
            <a:chExt cx="710520" cy="117397"/>
          </a:xfrm>
        </p:grpSpPr>
        <p:sp>
          <p:nvSpPr>
            <p:cNvPr id="5959" name="Google Shape;5959;p6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1" name="Google Shape;5961;p66"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2" name="Google Shape;5962;p66"/>
          <p:cNvGrpSpPr/>
          <p:nvPr/>
        </p:nvGrpSpPr>
        <p:grpSpPr>
          <a:xfrm>
            <a:off x="956107" y="3538282"/>
            <a:ext cx="823838" cy="458988"/>
            <a:chOff x="4411970" y="1801825"/>
            <a:chExt cx="734586" cy="409262"/>
          </a:xfrm>
        </p:grpSpPr>
        <p:sp>
          <p:nvSpPr>
            <p:cNvPr id="5963" name="Google Shape;5963;p6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66"/>
          <p:cNvGrpSpPr/>
          <p:nvPr/>
        </p:nvGrpSpPr>
        <p:grpSpPr>
          <a:xfrm>
            <a:off x="956107" y="4086708"/>
            <a:ext cx="856348" cy="212039"/>
            <a:chOff x="4411970" y="2233974"/>
            <a:chExt cx="763574" cy="189068"/>
          </a:xfrm>
        </p:grpSpPr>
        <p:sp>
          <p:nvSpPr>
            <p:cNvPr id="5966" name="Google Shape;5966;p66"/>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6"/>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66"/>
          <p:cNvGrpSpPr/>
          <p:nvPr/>
        </p:nvGrpSpPr>
        <p:grpSpPr>
          <a:xfrm>
            <a:off x="3066303" y="2262044"/>
            <a:ext cx="511602" cy="511602"/>
            <a:chOff x="5681300" y="2527788"/>
            <a:chExt cx="805800" cy="805800"/>
          </a:xfrm>
        </p:grpSpPr>
        <p:sp>
          <p:nvSpPr>
            <p:cNvPr id="5969" name="Google Shape;5969;p66"/>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66"/>
          <p:cNvGrpSpPr/>
          <p:nvPr/>
        </p:nvGrpSpPr>
        <p:grpSpPr>
          <a:xfrm>
            <a:off x="3063497" y="3028627"/>
            <a:ext cx="513021" cy="512935"/>
            <a:chOff x="4049800" y="640400"/>
            <a:chExt cx="858900" cy="858900"/>
          </a:xfrm>
        </p:grpSpPr>
        <p:sp>
          <p:nvSpPr>
            <p:cNvPr id="5972" name="Google Shape;5972;p66"/>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6"/>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66"/>
          <p:cNvGrpSpPr/>
          <p:nvPr/>
        </p:nvGrpSpPr>
        <p:grpSpPr>
          <a:xfrm>
            <a:off x="2980696" y="3680519"/>
            <a:ext cx="686489" cy="686585"/>
            <a:chOff x="5080188" y="927900"/>
            <a:chExt cx="961200" cy="961200"/>
          </a:xfrm>
        </p:grpSpPr>
        <p:sp>
          <p:nvSpPr>
            <p:cNvPr id="5975" name="Google Shape;5975;p66"/>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6"/>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6"/>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6"/>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66"/>
          <p:cNvGrpSpPr/>
          <p:nvPr/>
        </p:nvGrpSpPr>
        <p:grpSpPr>
          <a:xfrm>
            <a:off x="3763848" y="3773248"/>
            <a:ext cx="510373" cy="510937"/>
            <a:chOff x="7508249" y="1522825"/>
            <a:chExt cx="1326332" cy="1322987"/>
          </a:xfrm>
        </p:grpSpPr>
        <p:sp>
          <p:nvSpPr>
            <p:cNvPr id="5984" name="Google Shape;5984;p66"/>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6"/>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6"/>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6"/>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6"/>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6"/>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6"/>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6"/>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6"/>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6"/>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66"/>
          <p:cNvGrpSpPr/>
          <p:nvPr/>
        </p:nvGrpSpPr>
        <p:grpSpPr>
          <a:xfrm>
            <a:off x="4455441" y="3774653"/>
            <a:ext cx="492652" cy="503348"/>
            <a:chOff x="6039282" y="1042577"/>
            <a:chExt cx="734315" cy="731929"/>
          </a:xfrm>
        </p:grpSpPr>
        <p:sp>
          <p:nvSpPr>
            <p:cNvPr id="5995" name="Google Shape;5995;p6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66"/>
          <p:cNvGrpSpPr/>
          <p:nvPr/>
        </p:nvGrpSpPr>
        <p:grpSpPr>
          <a:xfrm>
            <a:off x="5095855" y="2270694"/>
            <a:ext cx="483304" cy="504902"/>
            <a:chOff x="1825800" y="1651625"/>
            <a:chExt cx="568125" cy="591775"/>
          </a:xfrm>
        </p:grpSpPr>
        <p:sp>
          <p:nvSpPr>
            <p:cNvPr id="6017" name="Google Shape;6017;p66"/>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6"/>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6"/>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6"/>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6"/>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3" name="Google Shape;6023;p66"/>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6"/>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6"/>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6"/>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6"/>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easily </a:t>
            </a:r>
            <a:r>
              <a:rPr lang="en" sz="1100" b="1">
                <a:solidFill>
                  <a:schemeClr val="dk2"/>
                </a:solidFill>
              </a:rPr>
              <a:t>resize </a:t>
            </a:r>
            <a:r>
              <a:rPr lang="en" sz="1100">
                <a:solidFill>
                  <a:schemeClr val="lt1"/>
                </a:solidFill>
              </a:rPr>
              <a:t>these resources without losing quality. To </a:t>
            </a:r>
            <a:r>
              <a:rPr lang="en" sz="1100" b="1">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dk2"/>
                </a:solidFill>
                <a:uFill>
                  <a:noFill/>
                </a:uFill>
                <a:hlinkClick r:id="rId3">
                  <a:extLst>
                    <a:ext uri="{A12FA001-AC4F-418D-AE19-62706E023703}">
                      <ahyp:hlinkClr xmlns:ahyp="http://schemas.microsoft.com/office/drawing/2018/hyperlinkcolor" val="tx"/>
                    </a:ext>
                  </a:extLst>
                </a:hlinkClick>
              </a:rPr>
              <a:t>infographics</a:t>
            </a:r>
            <a:r>
              <a:rPr lang="en" sz="1100" b="1">
                <a:solidFill>
                  <a:schemeClr val="dk2"/>
                </a:solidFill>
              </a:rPr>
              <a:t> </a:t>
            </a:r>
            <a:r>
              <a:rPr lang="en" sz="1100">
                <a:solidFill>
                  <a:schemeClr val="lt1"/>
                </a:solidFill>
              </a:rPr>
              <a:t>on Slidesgo.</a:t>
            </a:r>
            <a:endParaRPr sz="1100">
              <a:solidFill>
                <a:schemeClr val="lt1"/>
              </a:solidFill>
            </a:endParaRPr>
          </a:p>
        </p:txBody>
      </p:sp>
      <p:sp>
        <p:nvSpPr>
          <p:cNvPr id="6028" name="Google Shape;6028;p6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032"/>
        <p:cNvGrpSpPr/>
        <p:nvPr/>
      </p:nvGrpSpPr>
      <p:grpSpPr>
        <a:xfrm>
          <a:off x="0" y="0"/>
          <a:ext cx="0" cy="0"/>
          <a:chOff x="0" y="0"/>
          <a:chExt cx="0" cy="0"/>
        </a:xfrm>
      </p:grpSpPr>
      <p:grpSp>
        <p:nvGrpSpPr>
          <p:cNvPr id="6033" name="Google Shape;6033;p67"/>
          <p:cNvGrpSpPr/>
          <p:nvPr/>
        </p:nvGrpSpPr>
        <p:grpSpPr>
          <a:xfrm>
            <a:off x="722059" y="955168"/>
            <a:ext cx="2492868" cy="1379876"/>
            <a:chOff x="2654821" y="2311071"/>
            <a:chExt cx="2279715" cy="1262120"/>
          </a:xfrm>
        </p:grpSpPr>
        <p:grpSp>
          <p:nvGrpSpPr>
            <p:cNvPr id="6034" name="Google Shape;6034;p67"/>
            <p:cNvGrpSpPr/>
            <p:nvPr/>
          </p:nvGrpSpPr>
          <p:grpSpPr>
            <a:xfrm>
              <a:off x="4034269" y="2840745"/>
              <a:ext cx="40212" cy="36437"/>
              <a:chOff x="4293400" y="2574725"/>
              <a:chExt cx="84425" cy="80100"/>
            </a:xfrm>
          </p:grpSpPr>
          <p:sp>
            <p:nvSpPr>
              <p:cNvPr id="6035" name="Google Shape;6035;p6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6036" name="Google Shape;6036;p6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67"/>
            <p:cNvGrpSpPr/>
            <p:nvPr/>
          </p:nvGrpSpPr>
          <p:grpSpPr>
            <a:xfrm>
              <a:off x="3894606" y="2334874"/>
              <a:ext cx="913198" cy="518984"/>
              <a:chOff x="4000175" y="1462675"/>
              <a:chExt cx="1917275" cy="1140875"/>
            </a:xfrm>
          </p:grpSpPr>
          <p:sp>
            <p:nvSpPr>
              <p:cNvPr id="6038" name="Google Shape;6038;p6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6039" name="Google Shape;6039;p67"/>
              <p:cNvGrpSpPr/>
              <p:nvPr/>
            </p:nvGrpSpPr>
            <p:grpSpPr>
              <a:xfrm>
                <a:off x="4000175" y="1462675"/>
                <a:ext cx="1917275" cy="1140875"/>
                <a:chOff x="4000175" y="1462675"/>
                <a:chExt cx="1917275" cy="1140875"/>
              </a:xfrm>
            </p:grpSpPr>
            <p:sp>
              <p:nvSpPr>
                <p:cNvPr id="6040" name="Google Shape;6040;p6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6041" name="Google Shape;6041;p6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045" name="Google Shape;6045;p6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46" name="Google Shape;6046;p67"/>
            <p:cNvGrpSpPr/>
            <p:nvPr/>
          </p:nvGrpSpPr>
          <p:grpSpPr>
            <a:xfrm>
              <a:off x="3875768" y="2846704"/>
              <a:ext cx="44796" cy="47366"/>
              <a:chOff x="3960625" y="2587825"/>
              <a:chExt cx="94050" cy="104125"/>
            </a:xfrm>
          </p:grpSpPr>
          <p:sp>
            <p:nvSpPr>
              <p:cNvPr id="6047" name="Google Shape;6047;p6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6048" name="Google Shape;6048;p6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67"/>
            <p:cNvGrpSpPr/>
            <p:nvPr/>
          </p:nvGrpSpPr>
          <p:grpSpPr>
            <a:xfrm>
              <a:off x="3782759" y="2807162"/>
              <a:ext cx="82686" cy="85487"/>
              <a:chOff x="3765350" y="2500900"/>
              <a:chExt cx="173600" cy="187925"/>
            </a:xfrm>
          </p:grpSpPr>
          <p:sp>
            <p:nvSpPr>
              <p:cNvPr id="6050" name="Google Shape;6050;p6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6051" name="Google Shape;6051;p6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67"/>
            <p:cNvGrpSpPr/>
            <p:nvPr/>
          </p:nvGrpSpPr>
          <p:grpSpPr>
            <a:xfrm>
              <a:off x="3775674" y="2798496"/>
              <a:ext cx="40545" cy="23564"/>
              <a:chOff x="3750475" y="2481850"/>
              <a:chExt cx="85125" cy="51800"/>
            </a:xfrm>
          </p:grpSpPr>
          <p:sp>
            <p:nvSpPr>
              <p:cNvPr id="6057" name="Google Shape;6057;p6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6059" name="Google Shape;6059;p67"/>
            <p:cNvGrpSpPr/>
            <p:nvPr/>
          </p:nvGrpSpPr>
          <p:grpSpPr>
            <a:xfrm>
              <a:off x="3716946" y="2776024"/>
              <a:ext cx="81971" cy="76912"/>
              <a:chOff x="3627175" y="2432450"/>
              <a:chExt cx="172100" cy="169075"/>
            </a:xfrm>
          </p:grpSpPr>
          <p:sp>
            <p:nvSpPr>
              <p:cNvPr id="6060" name="Google Shape;6060;p6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6062" name="Google Shape;6062;p6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6063" name="Google Shape;6063;p67"/>
            <p:cNvGrpSpPr/>
            <p:nvPr/>
          </p:nvGrpSpPr>
          <p:grpSpPr>
            <a:xfrm>
              <a:off x="3685682" y="2845624"/>
              <a:ext cx="29311" cy="45055"/>
              <a:chOff x="3561536" y="2585450"/>
              <a:chExt cx="61539" cy="99045"/>
            </a:xfrm>
          </p:grpSpPr>
          <p:sp>
            <p:nvSpPr>
              <p:cNvPr id="6064" name="Google Shape;6064;p6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6066" name="Google Shape;6066;p67"/>
            <p:cNvGrpSpPr/>
            <p:nvPr/>
          </p:nvGrpSpPr>
          <p:grpSpPr>
            <a:xfrm>
              <a:off x="3849905" y="2572252"/>
              <a:ext cx="74339" cy="119559"/>
              <a:chOff x="3906325" y="1984500"/>
              <a:chExt cx="156075" cy="262825"/>
            </a:xfrm>
          </p:grpSpPr>
          <p:sp>
            <p:nvSpPr>
              <p:cNvPr id="6067" name="Google Shape;6067;p6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6068" name="Google Shape;6068;p6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67"/>
            <p:cNvGrpSpPr/>
            <p:nvPr/>
          </p:nvGrpSpPr>
          <p:grpSpPr>
            <a:xfrm>
              <a:off x="2654821" y="2414345"/>
              <a:ext cx="667570" cy="558731"/>
              <a:chOff x="1397225" y="1637375"/>
              <a:chExt cx="1401575" cy="1228250"/>
            </a:xfrm>
          </p:grpSpPr>
          <p:sp>
            <p:nvSpPr>
              <p:cNvPr id="6070" name="Google Shape;6070;p6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6071" name="Google Shape;6071;p67"/>
              <p:cNvGrpSpPr/>
              <p:nvPr/>
            </p:nvGrpSpPr>
            <p:grpSpPr>
              <a:xfrm>
                <a:off x="1397225" y="1637375"/>
                <a:ext cx="1398775" cy="1228250"/>
                <a:chOff x="1397225" y="1637375"/>
                <a:chExt cx="1398775" cy="1228250"/>
              </a:xfrm>
            </p:grpSpPr>
            <p:sp>
              <p:nvSpPr>
                <p:cNvPr id="6072" name="Google Shape;6072;p6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74" name="Google Shape;6074;p67"/>
            <p:cNvGrpSpPr/>
            <p:nvPr/>
          </p:nvGrpSpPr>
          <p:grpSpPr>
            <a:xfrm>
              <a:off x="3230417" y="3103734"/>
              <a:ext cx="282982" cy="280332"/>
              <a:chOff x="2605700" y="3152850"/>
              <a:chExt cx="594125" cy="616250"/>
            </a:xfrm>
          </p:grpSpPr>
          <p:sp>
            <p:nvSpPr>
              <p:cNvPr id="6075" name="Google Shape;6075;p6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6076" name="Google Shape;6076;p6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6077" name="Google Shape;6077;p67"/>
            <p:cNvGrpSpPr/>
            <p:nvPr/>
          </p:nvGrpSpPr>
          <p:grpSpPr>
            <a:xfrm>
              <a:off x="3265985" y="3226989"/>
              <a:ext cx="87151" cy="346202"/>
              <a:chOff x="2680375" y="3423800"/>
              <a:chExt cx="182975" cy="761050"/>
            </a:xfrm>
          </p:grpSpPr>
          <p:sp>
            <p:nvSpPr>
              <p:cNvPr id="6078" name="Google Shape;6078;p6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6079" name="Google Shape;6079;p6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67"/>
            <p:cNvGrpSpPr/>
            <p:nvPr/>
          </p:nvGrpSpPr>
          <p:grpSpPr>
            <a:xfrm>
              <a:off x="3855466" y="3289811"/>
              <a:ext cx="112514" cy="94210"/>
              <a:chOff x="3918000" y="3561900"/>
              <a:chExt cx="236225" cy="207100"/>
            </a:xfrm>
          </p:grpSpPr>
          <p:sp>
            <p:nvSpPr>
              <p:cNvPr id="6081" name="Google Shape;6081;p6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6082" name="Google Shape;6082;p6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3" name="Google Shape;6083;p6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6086" name="Google Shape;6086;p67"/>
            <p:cNvGrpSpPr/>
            <p:nvPr/>
          </p:nvGrpSpPr>
          <p:grpSpPr>
            <a:xfrm>
              <a:off x="2905224" y="2311071"/>
              <a:ext cx="596721" cy="528992"/>
              <a:chOff x="1922950" y="1410350"/>
              <a:chExt cx="1252825" cy="1162875"/>
            </a:xfrm>
          </p:grpSpPr>
          <p:sp>
            <p:nvSpPr>
              <p:cNvPr id="6087" name="Google Shape;6087;p6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6103" name="Google Shape;6103;p6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123" name="Google Shape;6123;p6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124" name="Google Shape;6124;p6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5" name="Google Shape;6125;p67"/>
            <p:cNvGrpSpPr/>
            <p:nvPr/>
          </p:nvGrpSpPr>
          <p:grpSpPr>
            <a:xfrm>
              <a:off x="3280929" y="3294542"/>
              <a:ext cx="109894" cy="272224"/>
              <a:chOff x="2711750" y="3572300"/>
              <a:chExt cx="230725" cy="598425"/>
            </a:xfrm>
          </p:grpSpPr>
          <p:sp>
            <p:nvSpPr>
              <p:cNvPr id="6126" name="Google Shape;6126;p6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8" name="Google Shape;6128;p6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9" name="Google Shape;6129;p67"/>
            <p:cNvGrpSpPr/>
            <p:nvPr/>
          </p:nvGrpSpPr>
          <p:grpSpPr>
            <a:xfrm>
              <a:off x="3790439" y="2408636"/>
              <a:ext cx="73017" cy="75684"/>
              <a:chOff x="3781475" y="1624825"/>
              <a:chExt cx="153300" cy="166375"/>
            </a:xfrm>
          </p:grpSpPr>
          <p:sp>
            <p:nvSpPr>
              <p:cNvPr id="6130" name="Google Shape;6130;p6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4" name="Google Shape;6134;p6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1" name="Google Shape;6141;p67"/>
            <p:cNvGrpSpPr/>
            <p:nvPr/>
          </p:nvGrpSpPr>
          <p:grpSpPr>
            <a:xfrm>
              <a:off x="4403342" y="3107749"/>
              <a:ext cx="316680" cy="101374"/>
              <a:chOff x="5068275" y="3161675"/>
              <a:chExt cx="664875" cy="222850"/>
            </a:xfrm>
          </p:grpSpPr>
          <p:sp>
            <p:nvSpPr>
              <p:cNvPr id="6142" name="Google Shape;6142;p6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6" name="Google Shape;6146;p6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5" name="Google Shape;6175;p67"/>
            <p:cNvGrpSpPr/>
            <p:nvPr/>
          </p:nvGrpSpPr>
          <p:grpSpPr>
            <a:xfrm>
              <a:off x="3697513" y="2707266"/>
              <a:ext cx="59549" cy="79733"/>
              <a:chOff x="3586375" y="2281300"/>
              <a:chExt cx="125025" cy="175275"/>
            </a:xfrm>
          </p:grpSpPr>
          <p:sp>
            <p:nvSpPr>
              <p:cNvPr id="6176" name="Google Shape;6176;p6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8" name="Google Shape;6178;p6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9" name="Google Shape;6179;p67"/>
            <p:cNvGrpSpPr/>
            <p:nvPr/>
          </p:nvGrpSpPr>
          <p:grpSpPr>
            <a:xfrm>
              <a:off x="4513224" y="3221724"/>
              <a:ext cx="274563" cy="280321"/>
              <a:chOff x="5298975" y="3412225"/>
              <a:chExt cx="576450" cy="616225"/>
            </a:xfrm>
          </p:grpSpPr>
          <p:sp>
            <p:nvSpPr>
              <p:cNvPr id="6180" name="Google Shape;6180;p6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181" name="Google Shape;6181;p6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67"/>
            <p:cNvGrpSpPr/>
            <p:nvPr/>
          </p:nvGrpSpPr>
          <p:grpSpPr>
            <a:xfrm>
              <a:off x="4824403" y="3421846"/>
              <a:ext cx="110132" cy="130647"/>
              <a:chOff x="5952300" y="3852150"/>
              <a:chExt cx="231225" cy="287200"/>
            </a:xfrm>
          </p:grpSpPr>
          <p:sp>
            <p:nvSpPr>
              <p:cNvPr id="6183" name="Google Shape;6183;p6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5" name="Google Shape;6185;p6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3" name="Google Shape;6193;p67"/>
            <p:cNvGrpSpPr/>
            <p:nvPr/>
          </p:nvGrpSpPr>
          <p:grpSpPr>
            <a:xfrm>
              <a:off x="4295710" y="3079670"/>
              <a:ext cx="14968" cy="27135"/>
              <a:chOff x="4842300" y="3099950"/>
              <a:chExt cx="31425" cy="59650"/>
            </a:xfrm>
          </p:grpSpPr>
          <p:sp>
            <p:nvSpPr>
              <p:cNvPr id="6194" name="Google Shape;6194;p6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8" name="Google Shape;6198;p6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6" name="Google Shape;6206;p67"/>
            <p:cNvGrpSpPr/>
            <p:nvPr/>
          </p:nvGrpSpPr>
          <p:grpSpPr>
            <a:xfrm>
              <a:off x="3831056" y="2816010"/>
              <a:ext cx="37378" cy="27612"/>
              <a:chOff x="3866750" y="2520350"/>
              <a:chExt cx="78475" cy="60700"/>
            </a:xfrm>
          </p:grpSpPr>
          <p:sp>
            <p:nvSpPr>
              <p:cNvPr id="6207" name="Google Shape;6207;p6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1" name="Google Shape;6211;p6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228" name="Google Shape;6228;p6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240" name="Google Shape;6240;p6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3" name="Google Shape;6253;p67"/>
            <p:cNvGrpSpPr/>
            <p:nvPr/>
          </p:nvGrpSpPr>
          <p:grpSpPr>
            <a:xfrm>
              <a:off x="3632736" y="3051591"/>
              <a:ext cx="63288" cy="45217"/>
              <a:chOff x="3450375" y="3038225"/>
              <a:chExt cx="132875" cy="99400"/>
            </a:xfrm>
          </p:grpSpPr>
          <p:sp>
            <p:nvSpPr>
              <p:cNvPr id="6254" name="Google Shape;6254;p6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6" name="Google Shape;6256;p6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265" name="Google Shape;6265;p6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275" name="Google Shape;6275;p6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281" name="Google Shape;6281;p6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67"/>
          <p:cNvGrpSpPr/>
          <p:nvPr/>
        </p:nvGrpSpPr>
        <p:grpSpPr>
          <a:xfrm>
            <a:off x="719116" y="2850945"/>
            <a:ext cx="2622876" cy="1333540"/>
            <a:chOff x="238125" y="1038125"/>
            <a:chExt cx="7146800" cy="3633625"/>
          </a:xfrm>
        </p:grpSpPr>
        <p:sp>
          <p:nvSpPr>
            <p:cNvPr id="6292" name="Google Shape;6292;p6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67"/>
          <p:cNvGrpSpPr/>
          <p:nvPr/>
        </p:nvGrpSpPr>
        <p:grpSpPr>
          <a:xfrm>
            <a:off x="5834044" y="993055"/>
            <a:ext cx="2590840" cy="1380235"/>
            <a:chOff x="233350" y="949250"/>
            <a:chExt cx="7137300" cy="3802300"/>
          </a:xfrm>
        </p:grpSpPr>
        <p:sp>
          <p:nvSpPr>
            <p:cNvPr id="7865" name="Google Shape;7865;p6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67"/>
          <p:cNvGrpSpPr/>
          <p:nvPr/>
        </p:nvGrpSpPr>
        <p:grpSpPr>
          <a:xfrm>
            <a:off x="7648473" y="3037828"/>
            <a:ext cx="104231" cy="320340"/>
            <a:chOff x="7564426" y="3224343"/>
            <a:chExt cx="119985" cy="368801"/>
          </a:xfrm>
        </p:grpSpPr>
        <p:sp>
          <p:nvSpPr>
            <p:cNvPr id="7917" name="Google Shape;7917;p6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67"/>
          <p:cNvGrpSpPr/>
          <p:nvPr/>
        </p:nvGrpSpPr>
        <p:grpSpPr>
          <a:xfrm>
            <a:off x="7347962" y="3031929"/>
            <a:ext cx="189489" cy="332132"/>
            <a:chOff x="8370831" y="3202002"/>
            <a:chExt cx="218129" cy="382376"/>
          </a:xfrm>
        </p:grpSpPr>
        <p:sp>
          <p:nvSpPr>
            <p:cNvPr id="7920" name="Google Shape;7920;p6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67"/>
          <p:cNvGrpSpPr/>
          <p:nvPr/>
        </p:nvGrpSpPr>
        <p:grpSpPr>
          <a:xfrm>
            <a:off x="8071351" y="3443061"/>
            <a:ext cx="309429" cy="267000"/>
            <a:chOff x="6742064" y="3750480"/>
            <a:chExt cx="399315" cy="344560"/>
          </a:xfrm>
        </p:grpSpPr>
        <p:sp>
          <p:nvSpPr>
            <p:cNvPr id="7923" name="Google Shape;7923;p6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67"/>
          <p:cNvGrpSpPr/>
          <p:nvPr/>
        </p:nvGrpSpPr>
        <p:grpSpPr>
          <a:xfrm>
            <a:off x="7610370" y="3794109"/>
            <a:ext cx="180437" cy="281608"/>
            <a:chOff x="7248525" y="3739696"/>
            <a:chExt cx="230531" cy="359790"/>
          </a:xfrm>
        </p:grpSpPr>
        <p:sp>
          <p:nvSpPr>
            <p:cNvPr id="7926" name="Google Shape;7926;p6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67"/>
          <p:cNvGrpSpPr/>
          <p:nvPr/>
        </p:nvGrpSpPr>
        <p:grpSpPr>
          <a:xfrm>
            <a:off x="7856289" y="3437333"/>
            <a:ext cx="162896" cy="278710"/>
            <a:chOff x="7601242" y="3729267"/>
            <a:chExt cx="222566" cy="380803"/>
          </a:xfrm>
        </p:grpSpPr>
        <p:sp>
          <p:nvSpPr>
            <p:cNvPr id="7929" name="Google Shape;7929;p6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1" name="Google Shape;7931;p67"/>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2" name="Google Shape;7932;p67"/>
          <p:cNvGrpSpPr/>
          <p:nvPr/>
        </p:nvGrpSpPr>
        <p:grpSpPr>
          <a:xfrm>
            <a:off x="7345935" y="3438473"/>
            <a:ext cx="193543" cy="275990"/>
            <a:chOff x="8304647" y="3738687"/>
            <a:chExt cx="225076" cy="320956"/>
          </a:xfrm>
        </p:grpSpPr>
        <p:sp>
          <p:nvSpPr>
            <p:cNvPr id="7933" name="Google Shape;7933;p6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67"/>
          <p:cNvGrpSpPr/>
          <p:nvPr/>
        </p:nvGrpSpPr>
        <p:grpSpPr>
          <a:xfrm>
            <a:off x="7618427" y="3438473"/>
            <a:ext cx="178492" cy="275990"/>
            <a:chOff x="8615101" y="3738687"/>
            <a:chExt cx="207573" cy="320956"/>
          </a:xfrm>
        </p:grpSpPr>
        <p:sp>
          <p:nvSpPr>
            <p:cNvPr id="7937" name="Google Shape;7937;p6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0" name="Google Shape;7940;p67"/>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1" name="Google Shape;7941;p67"/>
          <p:cNvGrpSpPr/>
          <p:nvPr/>
        </p:nvGrpSpPr>
        <p:grpSpPr>
          <a:xfrm>
            <a:off x="6013132" y="3559961"/>
            <a:ext cx="557671" cy="511283"/>
            <a:chOff x="6015419" y="3716859"/>
            <a:chExt cx="557671" cy="511283"/>
          </a:xfrm>
        </p:grpSpPr>
        <p:sp>
          <p:nvSpPr>
            <p:cNvPr id="7942" name="Google Shape;7942;p6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3" name="Google Shape;7943;p67"/>
            <p:cNvGrpSpPr/>
            <p:nvPr/>
          </p:nvGrpSpPr>
          <p:grpSpPr>
            <a:xfrm>
              <a:off x="6036094" y="3716980"/>
              <a:ext cx="529860" cy="510468"/>
              <a:chOff x="6036094" y="3716980"/>
              <a:chExt cx="529860" cy="510468"/>
            </a:xfrm>
          </p:grpSpPr>
          <p:sp>
            <p:nvSpPr>
              <p:cNvPr id="7944" name="Google Shape;7944;p6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4" name="Google Shape;7954;p67"/>
          <p:cNvGrpSpPr/>
          <p:nvPr/>
        </p:nvGrpSpPr>
        <p:grpSpPr>
          <a:xfrm>
            <a:off x="6642017" y="2916730"/>
            <a:ext cx="576302" cy="511871"/>
            <a:chOff x="6644304" y="3073628"/>
            <a:chExt cx="576302" cy="511871"/>
          </a:xfrm>
        </p:grpSpPr>
        <p:sp>
          <p:nvSpPr>
            <p:cNvPr id="7955" name="Google Shape;7955;p6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6" name="Google Shape;7956;p67"/>
            <p:cNvGrpSpPr/>
            <p:nvPr/>
          </p:nvGrpSpPr>
          <p:grpSpPr>
            <a:xfrm>
              <a:off x="6712169" y="3085440"/>
              <a:ext cx="481622" cy="494913"/>
              <a:chOff x="6712169" y="3085440"/>
              <a:chExt cx="481622" cy="494913"/>
            </a:xfrm>
          </p:grpSpPr>
          <p:sp>
            <p:nvSpPr>
              <p:cNvPr id="7957" name="Google Shape;7957;p6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2" name="Google Shape;7962;p6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5" name="Google Shape;7965;p67"/>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6" name="Google Shape;7966;p67"/>
          <p:cNvGrpSpPr/>
          <p:nvPr/>
        </p:nvGrpSpPr>
        <p:grpSpPr>
          <a:xfrm>
            <a:off x="6649868" y="3559725"/>
            <a:ext cx="560631" cy="511352"/>
            <a:chOff x="6652154" y="3716623"/>
            <a:chExt cx="560631" cy="511352"/>
          </a:xfrm>
        </p:grpSpPr>
        <p:sp>
          <p:nvSpPr>
            <p:cNvPr id="7967" name="Google Shape;7967;p6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8" name="Google Shape;7968;p67"/>
            <p:cNvGrpSpPr/>
            <p:nvPr/>
          </p:nvGrpSpPr>
          <p:grpSpPr>
            <a:xfrm>
              <a:off x="6669657" y="3716715"/>
              <a:ext cx="466779" cy="464290"/>
              <a:chOff x="6669657" y="3716715"/>
              <a:chExt cx="466779" cy="464290"/>
            </a:xfrm>
          </p:grpSpPr>
          <p:sp>
            <p:nvSpPr>
              <p:cNvPr id="7969" name="Google Shape;7969;p6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82" name="Google Shape;7982;p67"/>
          <p:cNvGrpSpPr/>
          <p:nvPr/>
        </p:nvGrpSpPr>
        <p:grpSpPr>
          <a:xfrm>
            <a:off x="7843959" y="3841134"/>
            <a:ext cx="187557" cy="187557"/>
            <a:chOff x="8565775" y="671075"/>
            <a:chExt cx="441000" cy="441000"/>
          </a:xfrm>
        </p:grpSpPr>
        <p:sp>
          <p:nvSpPr>
            <p:cNvPr id="7983" name="Google Shape;7983;p6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5" name="Google Shape;7985;p67"/>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7"/>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7" name="Google Shape;7987;p67"/>
          <p:cNvGrpSpPr/>
          <p:nvPr/>
        </p:nvGrpSpPr>
        <p:grpSpPr>
          <a:xfrm>
            <a:off x="5997814" y="2919352"/>
            <a:ext cx="587871" cy="512373"/>
            <a:chOff x="6000100" y="3076250"/>
            <a:chExt cx="587871" cy="512373"/>
          </a:xfrm>
        </p:grpSpPr>
        <p:sp>
          <p:nvSpPr>
            <p:cNvPr id="7988" name="Google Shape;7988;p6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9" name="Google Shape;7989;p67"/>
            <p:cNvGrpSpPr/>
            <p:nvPr/>
          </p:nvGrpSpPr>
          <p:grpSpPr>
            <a:xfrm>
              <a:off x="6031360" y="3076713"/>
              <a:ext cx="539107" cy="480965"/>
              <a:chOff x="6031360" y="3076713"/>
              <a:chExt cx="539107" cy="480965"/>
            </a:xfrm>
          </p:grpSpPr>
          <p:sp>
            <p:nvSpPr>
              <p:cNvPr id="7990" name="Google Shape;7990;p6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7" name="Google Shape;7997;p67"/>
          <p:cNvGrpSpPr/>
          <p:nvPr/>
        </p:nvGrpSpPr>
        <p:grpSpPr>
          <a:xfrm>
            <a:off x="3369305" y="938716"/>
            <a:ext cx="2310381" cy="1488888"/>
            <a:chOff x="229225" y="549050"/>
            <a:chExt cx="7161750" cy="4615275"/>
          </a:xfrm>
        </p:grpSpPr>
        <p:sp>
          <p:nvSpPr>
            <p:cNvPr id="7998" name="Google Shape;7998;p67"/>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7"/>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7"/>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7"/>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7"/>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7"/>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7"/>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7"/>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7"/>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7"/>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7"/>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7"/>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7"/>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7"/>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7"/>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7"/>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7"/>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7"/>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7"/>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7"/>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7"/>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7"/>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7"/>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7"/>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7"/>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7"/>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7"/>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7"/>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7"/>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7"/>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7"/>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7"/>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7"/>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7"/>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7"/>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7"/>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7"/>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7"/>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7"/>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7"/>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7"/>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7"/>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7"/>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7"/>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7"/>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7"/>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7"/>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7"/>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7"/>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7"/>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7"/>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7"/>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7"/>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7"/>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7"/>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7"/>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7"/>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7"/>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7"/>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7"/>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7"/>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7"/>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7"/>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7"/>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7"/>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7"/>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7"/>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7"/>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7"/>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7"/>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7"/>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7"/>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7"/>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7"/>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7"/>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7"/>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7"/>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7"/>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7"/>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7"/>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7"/>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7"/>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7"/>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7"/>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7"/>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7"/>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7"/>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7"/>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7"/>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7"/>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7"/>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7"/>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7"/>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7"/>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7"/>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7"/>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7"/>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7"/>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7"/>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7"/>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7"/>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7"/>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7"/>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7"/>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7"/>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7"/>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7"/>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7"/>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7"/>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7"/>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7"/>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7"/>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7"/>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7"/>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7"/>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7"/>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7"/>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67"/>
          <p:cNvGrpSpPr/>
          <p:nvPr/>
        </p:nvGrpSpPr>
        <p:grpSpPr>
          <a:xfrm>
            <a:off x="3514723" y="2830563"/>
            <a:ext cx="2310282" cy="1374222"/>
            <a:chOff x="238125" y="732525"/>
            <a:chExt cx="7130500" cy="4241425"/>
          </a:xfrm>
        </p:grpSpPr>
        <p:sp>
          <p:nvSpPr>
            <p:cNvPr id="8116" name="Google Shape;8116;p67"/>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7"/>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7"/>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7"/>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7"/>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7"/>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7"/>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7"/>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7"/>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7"/>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7"/>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7"/>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7"/>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7"/>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7"/>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7"/>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7"/>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7"/>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7"/>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7"/>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7"/>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7"/>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7"/>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7"/>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7"/>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7"/>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7"/>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7"/>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7"/>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7"/>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7"/>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7"/>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7"/>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7"/>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7"/>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7"/>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7"/>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7"/>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7"/>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7"/>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7"/>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7"/>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7"/>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7"/>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7"/>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7"/>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7"/>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7"/>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7"/>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7"/>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7"/>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7"/>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7"/>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7"/>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7"/>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7"/>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7"/>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7"/>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7"/>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7"/>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7"/>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7"/>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7"/>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7"/>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7"/>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7"/>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7"/>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7"/>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7"/>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7"/>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7"/>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7"/>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7"/>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7"/>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7"/>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7"/>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7"/>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7"/>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7"/>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7"/>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7"/>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7"/>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7"/>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7"/>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7"/>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7"/>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7"/>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7"/>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7"/>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7"/>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7"/>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7"/>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7"/>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7"/>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7"/>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7"/>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7"/>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7"/>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7"/>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7"/>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7"/>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7"/>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7"/>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7"/>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7"/>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7"/>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7"/>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7"/>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7"/>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7"/>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7"/>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7"/>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7"/>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7"/>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233"/>
        <p:cNvGrpSpPr/>
        <p:nvPr/>
      </p:nvGrpSpPr>
      <p:grpSpPr>
        <a:xfrm>
          <a:off x="0" y="0"/>
          <a:ext cx="0" cy="0"/>
          <a:chOff x="0" y="0"/>
          <a:chExt cx="0" cy="0"/>
        </a:xfrm>
      </p:grpSpPr>
      <p:grpSp>
        <p:nvGrpSpPr>
          <p:cNvPr id="8234" name="Google Shape;8234;p68"/>
          <p:cNvGrpSpPr/>
          <p:nvPr/>
        </p:nvGrpSpPr>
        <p:grpSpPr>
          <a:xfrm>
            <a:off x="725414" y="969763"/>
            <a:ext cx="2507799" cy="206239"/>
            <a:chOff x="106648" y="895722"/>
            <a:chExt cx="4481413" cy="374300"/>
          </a:xfrm>
        </p:grpSpPr>
        <p:grpSp>
          <p:nvGrpSpPr>
            <p:cNvPr id="8235" name="Google Shape;8235;p68"/>
            <p:cNvGrpSpPr/>
            <p:nvPr/>
          </p:nvGrpSpPr>
          <p:grpSpPr>
            <a:xfrm>
              <a:off x="2233276" y="895722"/>
              <a:ext cx="1082667" cy="223591"/>
              <a:chOff x="4808316" y="2800065"/>
              <a:chExt cx="1999386" cy="412910"/>
            </a:xfrm>
          </p:grpSpPr>
          <p:sp>
            <p:nvSpPr>
              <p:cNvPr id="8236" name="Google Shape;8236;p6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68"/>
              <p:cNvGrpSpPr/>
              <p:nvPr/>
            </p:nvGrpSpPr>
            <p:grpSpPr>
              <a:xfrm>
                <a:off x="4808316" y="2800065"/>
                <a:ext cx="92400" cy="411825"/>
                <a:chOff x="845575" y="2563700"/>
                <a:chExt cx="92400" cy="411825"/>
              </a:xfrm>
            </p:grpSpPr>
            <p:cxnSp>
              <p:nvCxnSpPr>
                <p:cNvPr id="8238" name="Google Shape;8238;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39" name="Google Shape;8239;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0" name="Google Shape;8240;p68"/>
            <p:cNvGrpSpPr/>
            <p:nvPr/>
          </p:nvGrpSpPr>
          <p:grpSpPr>
            <a:xfrm>
              <a:off x="106648" y="895722"/>
              <a:ext cx="1088401" cy="223591"/>
              <a:chOff x="881025" y="2800065"/>
              <a:chExt cx="2009975" cy="412910"/>
            </a:xfrm>
          </p:grpSpPr>
          <p:sp>
            <p:nvSpPr>
              <p:cNvPr id="8241" name="Google Shape;8241;p6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2" name="Google Shape;8242;p68"/>
              <p:cNvGrpSpPr/>
              <p:nvPr/>
            </p:nvGrpSpPr>
            <p:grpSpPr>
              <a:xfrm>
                <a:off x="881025" y="2800065"/>
                <a:ext cx="92400" cy="411825"/>
                <a:chOff x="845575" y="2563700"/>
                <a:chExt cx="92400" cy="411825"/>
              </a:xfrm>
            </p:grpSpPr>
            <p:cxnSp>
              <p:nvCxnSpPr>
                <p:cNvPr id="8243" name="Google Shape;8243;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44" name="Google Shape;8244;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5" name="Google Shape;8245;p68"/>
            <p:cNvGrpSpPr/>
            <p:nvPr/>
          </p:nvGrpSpPr>
          <p:grpSpPr>
            <a:xfrm>
              <a:off x="1172346" y="1047018"/>
              <a:ext cx="1083151" cy="223003"/>
              <a:chOff x="2849073" y="3079467"/>
              <a:chExt cx="2000279" cy="411825"/>
            </a:xfrm>
          </p:grpSpPr>
          <p:sp>
            <p:nvSpPr>
              <p:cNvPr id="8246" name="Google Shape;8246;p6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7" name="Google Shape;8247;p68"/>
              <p:cNvGrpSpPr/>
              <p:nvPr/>
            </p:nvGrpSpPr>
            <p:grpSpPr>
              <a:xfrm rot="10800000">
                <a:off x="2849073" y="3079467"/>
                <a:ext cx="92400" cy="411825"/>
                <a:chOff x="2070100" y="2563700"/>
                <a:chExt cx="92400" cy="411825"/>
              </a:xfrm>
            </p:grpSpPr>
            <p:cxnSp>
              <p:nvCxnSpPr>
                <p:cNvPr id="8248" name="Google Shape;8248;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49" name="Google Shape;8249;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0" name="Google Shape;8250;p68"/>
            <p:cNvGrpSpPr/>
            <p:nvPr/>
          </p:nvGrpSpPr>
          <p:grpSpPr>
            <a:xfrm>
              <a:off x="3290132" y="1047018"/>
              <a:ext cx="1297929" cy="223003"/>
              <a:chOff x="6760035" y="3079467"/>
              <a:chExt cx="2396914" cy="411825"/>
            </a:xfrm>
          </p:grpSpPr>
          <p:sp>
            <p:nvSpPr>
              <p:cNvPr id="8251" name="Google Shape;8251;p6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2" name="Google Shape;8252;p68"/>
              <p:cNvGrpSpPr/>
              <p:nvPr/>
            </p:nvGrpSpPr>
            <p:grpSpPr>
              <a:xfrm rot="10800000">
                <a:off x="6760035" y="3079467"/>
                <a:ext cx="92400" cy="411825"/>
                <a:chOff x="2070100" y="2563700"/>
                <a:chExt cx="92400" cy="411825"/>
              </a:xfrm>
            </p:grpSpPr>
            <p:cxnSp>
              <p:nvCxnSpPr>
                <p:cNvPr id="8253" name="Google Shape;8253;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54" name="Google Shape;8254;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55" name="Google Shape;8255;p68"/>
          <p:cNvGrpSpPr/>
          <p:nvPr/>
        </p:nvGrpSpPr>
        <p:grpSpPr>
          <a:xfrm>
            <a:off x="2143176" y="3369134"/>
            <a:ext cx="1086701" cy="799429"/>
            <a:chOff x="2183288" y="3555572"/>
            <a:chExt cx="1136241" cy="835873"/>
          </a:xfrm>
        </p:grpSpPr>
        <p:sp>
          <p:nvSpPr>
            <p:cNvPr id="8256" name="Google Shape;8256;p6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7" name="Google Shape;8257;p68"/>
            <p:cNvGrpSpPr/>
            <p:nvPr/>
          </p:nvGrpSpPr>
          <p:grpSpPr>
            <a:xfrm>
              <a:off x="2205895" y="3637269"/>
              <a:ext cx="1089848" cy="724993"/>
              <a:chOff x="2205895" y="3637269"/>
              <a:chExt cx="1089848" cy="724993"/>
            </a:xfrm>
          </p:grpSpPr>
          <p:sp>
            <p:nvSpPr>
              <p:cNvPr id="8258" name="Google Shape;8258;p6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4" name="Google Shape;8264;p6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5" name="Google Shape;8265;p6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266" name="Google Shape;8266;p68"/>
            <p:cNvGrpSpPr/>
            <p:nvPr/>
          </p:nvGrpSpPr>
          <p:grpSpPr>
            <a:xfrm>
              <a:off x="3173850" y="3779426"/>
              <a:ext cx="145679" cy="70048"/>
              <a:chOff x="3173850" y="3779426"/>
              <a:chExt cx="145679" cy="70048"/>
            </a:xfrm>
          </p:grpSpPr>
          <p:cxnSp>
            <p:nvCxnSpPr>
              <p:cNvPr id="8267" name="Google Shape;8267;p6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8268" name="Google Shape;8268;p6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68"/>
            <p:cNvGrpSpPr/>
            <p:nvPr/>
          </p:nvGrpSpPr>
          <p:grpSpPr>
            <a:xfrm>
              <a:off x="2183288" y="4139483"/>
              <a:ext cx="145133" cy="70048"/>
              <a:chOff x="2183288" y="4139483"/>
              <a:chExt cx="145133" cy="70048"/>
            </a:xfrm>
          </p:grpSpPr>
          <p:cxnSp>
            <p:nvCxnSpPr>
              <p:cNvPr id="8270" name="Google Shape;8270;p6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8271" name="Google Shape;8271;p6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2" name="Google Shape;8272;p6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3" name="Google Shape;8273;p6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274" name="Google Shape;8274;p68"/>
            <p:cNvGrpSpPr/>
            <p:nvPr/>
          </p:nvGrpSpPr>
          <p:grpSpPr>
            <a:xfrm>
              <a:off x="2943836" y="4268886"/>
              <a:ext cx="60717" cy="122559"/>
              <a:chOff x="2943836" y="4268886"/>
              <a:chExt cx="60717" cy="122559"/>
            </a:xfrm>
          </p:grpSpPr>
          <p:sp>
            <p:nvSpPr>
              <p:cNvPr id="8275" name="Google Shape;8275;p6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6" name="Google Shape;8276;p6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8277" name="Google Shape;8277;p68"/>
          <p:cNvGrpSpPr/>
          <p:nvPr/>
        </p:nvGrpSpPr>
        <p:grpSpPr>
          <a:xfrm>
            <a:off x="3406121" y="1290134"/>
            <a:ext cx="1675870" cy="758251"/>
            <a:chOff x="3530532" y="1496185"/>
            <a:chExt cx="1562000" cy="706730"/>
          </a:xfrm>
        </p:grpSpPr>
        <p:cxnSp>
          <p:nvCxnSpPr>
            <p:cNvPr id="8278" name="Google Shape;8278;p6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8279" name="Google Shape;8279;p68"/>
            <p:cNvGrpSpPr/>
            <p:nvPr/>
          </p:nvGrpSpPr>
          <p:grpSpPr>
            <a:xfrm>
              <a:off x="3530532" y="1496185"/>
              <a:ext cx="323430" cy="463587"/>
              <a:chOff x="3530532" y="1496185"/>
              <a:chExt cx="323430" cy="463587"/>
            </a:xfrm>
          </p:grpSpPr>
          <p:grpSp>
            <p:nvGrpSpPr>
              <p:cNvPr id="8280" name="Google Shape;8280;p68"/>
              <p:cNvGrpSpPr/>
              <p:nvPr/>
            </p:nvGrpSpPr>
            <p:grpSpPr>
              <a:xfrm>
                <a:off x="3567462" y="1496185"/>
                <a:ext cx="286500" cy="361376"/>
                <a:chOff x="3567462" y="1496185"/>
                <a:chExt cx="286500" cy="361376"/>
              </a:xfrm>
            </p:grpSpPr>
            <p:cxnSp>
              <p:nvCxnSpPr>
                <p:cNvPr id="8281" name="Google Shape;8281;p6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282" name="Google Shape;8282;p6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3" name="Google Shape;8283;p6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68"/>
            <p:cNvGrpSpPr/>
            <p:nvPr/>
          </p:nvGrpSpPr>
          <p:grpSpPr>
            <a:xfrm>
              <a:off x="3891569" y="1779209"/>
              <a:ext cx="323945" cy="423706"/>
              <a:chOff x="3891569" y="1779209"/>
              <a:chExt cx="323945" cy="423706"/>
            </a:xfrm>
          </p:grpSpPr>
          <p:grpSp>
            <p:nvGrpSpPr>
              <p:cNvPr id="8285" name="Google Shape;8285;p68"/>
              <p:cNvGrpSpPr/>
              <p:nvPr/>
            </p:nvGrpSpPr>
            <p:grpSpPr>
              <a:xfrm>
                <a:off x="3929014" y="1881638"/>
                <a:ext cx="286500" cy="321278"/>
                <a:chOff x="3929014" y="1881638"/>
                <a:chExt cx="286500" cy="321278"/>
              </a:xfrm>
            </p:grpSpPr>
            <p:cxnSp>
              <p:nvCxnSpPr>
                <p:cNvPr id="8286" name="Google Shape;8286;p6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8287" name="Google Shape;8287;p6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8" name="Google Shape;8288;p6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68"/>
            <p:cNvGrpSpPr/>
            <p:nvPr/>
          </p:nvGrpSpPr>
          <p:grpSpPr>
            <a:xfrm>
              <a:off x="4252606" y="1496185"/>
              <a:ext cx="324721" cy="463587"/>
              <a:chOff x="4252606" y="1496185"/>
              <a:chExt cx="324721" cy="463587"/>
            </a:xfrm>
          </p:grpSpPr>
          <p:grpSp>
            <p:nvGrpSpPr>
              <p:cNvPr id="8290" name="Google Shape;8290;p68"/>
              <p:cNvGrpSpPr/>
              <p:nvPr/>
            </p:nvGrpSpPr>
            <p:grpSpPr>
              <a:xfrm>
                <a:off x="4290828" y="1496185"/>
                <a:ext cx="286500" cy="361376"/>
                <a:chOff x="4290828" y="1496185"/>
                <a:chExt cx="286500" cy="361376"/>
              </a:xfrm>
            </p:grpSpPr>
            <p:cxnSp>
              <p:nvCxnSpPr>
                <p:cNvPr id="8291" name="Google Shape;8291;p6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292" name="Google Shape;8292;p6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3" name="Google Shape;8293;p6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68"/>
            <p:cNvGrpSpPr/>
            <p:nvPr/>
          </p:nvGrpSpPr>
          <p:grpSpPr>
            <a:xfrm>
              <a:off x="4613643" y="1763716"/>
              <a:ext cx="325308" cy="439200"/>
              <a:chOff x="4613643" y="1763716"/>
              <a:chExt cx="325308" cy="439200"/>
            </a:xfrm>
          </p:grpSpPr>
          <p:grpSp>
            <p:nvGrpSpPr>
              <p:cNvPr id="8295" name="Google Shape;8295;p68"/>
              <p:cNvGrpSpPr/>
              <p:nvPr/>
            </p:nvGrpSpPr>
            <p:grpSpPr>
              <a:xfrm>
                <a:off x="4652451" y="1879538"/>
                <a:ext cx="286500" cy="323378"/>
                <a:chOff x="4652451" y="1879538"/>
                <a:chExt cx="286500" cy="323378"/>
              </a:xfrm>
            </p:grpSpPr>
            <p:cxnSp>
              <p:nvCxnSpPr>
                <p:cNvPr id="8296" name="Google Shape;8296;p6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8297" name="Google Shape;8297;p6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8" name="Google Shape;8298;p6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9" name="Google Shape;8299;p68"/>
          <p:cNvGrpSpPr/>
          <p:nvPr/>
        </p:nvGrpSpPr>
        <p:grpSpPr>
          <a:xfrm>
            <a:off x="3417981" y="2143759"/>
            <a:ext cx="1652173" cy="391517"/>
            <a:chOff x="3512551" y="2358270"/>
            <a:chExt cx="1597383" cy="378533"/>
          </a:xfrm>
        </p:grpSpPr>
        <p:cxnSp>
          <p:nvCxnSpPr>
            <p:cNvPr id="8300" name="Google Shape;8300;p68"/>
            <p:cNvCxnSpPr>
              <a:stCxn id="8301" idx="6"/>
              <a:endCxn id="830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8303" name="Google Shape;8303;p68"/>
            <p:cNvGrpSpPr/>
            <p:nvPr/>
          </p:nvGrpSpPr>
          <p:grpSpPr>
            <a:xfrm>
              <a:off x="3512551" y="2358270"/>
              <a:ext cx="225647" cy="307714"/>
              <a:chOff x="2182679" y="2004714"/>
              <a:chExt cx="792300" cy="1080458"/>
            </a:xfrm>
          </p:grpSpPr>
          <p:cxnSp>
            <p:nvCxnSpPr>
              <p:cNvPr id="8304" name="Google Shape;8304;p68"/>
              <p:cNvCxnSpPr>
                <a:stCxn id="830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301" name="Google Shape;8301;p6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68"/>
            <p:cNvGrpSpPr/>
            <p:nvPr/>
          </p:nvGrpSpPr>
          <p:grpSpPr>
            <a:xfrm>
              <a:off x="3969644" y="2440153"/>
              <a:ext cx="225853" cy="296651"/>
              <a:chOff x="3775710" y="1729289"/>
              <a:chExt cx="136500" cy="179289"/>
            </a:xfrm>
          </p:grpSpPr>
          <p:cxnSp>
            <p:nvCxnSpPr>
              <p:cNvPr id="8307" name="Google Shape;8307;p6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8308" name="Google Shape;8308;p6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68"/>
            <p:cNvGrpSpPr/>
            <p:nvPr/>
          </p:nvGrpSpPr>
          <p:grpSpPr>
            <a:xfrm>
              <a:off x="4427051" y="2358270"/>
              <a:ext cx="225647" cy="307714"/>
              <a:chOff x="5393704" y="2004714"/>
              <a:chExt cx="792300" cy="1080458"/>
            </a:xfrm>
          </p:grpSpPr>
          <p:cxnSp>
            <p:nvCxnSpPr>
              <p:cNvPr id="8311" name="Google Shape;8311;p68"/>
              <p:cNvCxnSpPr>
                <a:stCxn id="831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313" name="Google Shape;8313;p6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68"/>
            <p:cNvGrpSpPr/>
            <p:nvPr/>
          </p:nvGrpSpPr>
          <p:grpSpPr>
            <a:xfrm>
              <a:off x="4884287" y="2440252"/>
              <a:ext cx="225647" cy="296532"/>
              <a:chOff x="6999166" y="2292572"/>
              <a:chExt cx="792300" cy="1041192"/>
            </a:xfrm>
          </p:grpSpPr>
          <p:cxnSp>
            <p:nvCxnSpPr>
              <p:cNvPr id="8315" name="Google Shape;8315;p6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8302" name="Google Shape;8302;p6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17" name="Google Shape;8317;p68"/>
          <p:cNvGrpSpPr/>
          <p:nvPr/>
        </p:nvGrpSpPr>
        <p:grpSpPr>
          <a:xfrm>
            <a:off x="6838789" y="979959"/>
            <a:ext cx="1581844" cy="732818"/>
            <a:chOff x="634175" y="2986275"/>
            <a:chExt cx="3147949" cy="1458344"/>
          </a:xfrm>
        </p:grpSpPr>
        <p:cxnSp>
          <p:nvCxnSpPr>
            <p:cNvPr id="8318" name="Google Shape;8318;p68"/>
            <p:cNvCxnSpPr>
              <a:stCxn id="8319" idx="4"/>
              <a:endCxn id="8320"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8321" name="Google Shape;8321;p68"/>
            <p:cNvCxnSpPr>
              <a:stCxn id="8320" idx="0"/>
              <a:endCxn id="832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323" name="Google Shape;8323;p68"/>
            <p:cNvCxnSpPr>
              <a:stCxn id="8322" idx="4"/>
              <a:endCxn id="832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325" name="Google Shape;8325;p68"/>
            <p:cNvCxnSpPr>
              <a:stCxn id="8324" idx="0"/>
              <a:endCxn id="8326"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8326" name="Google Shape;8326;p6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322" name="Google Shape;8322;p6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319" name="Google Shape;8319;p6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324" name="Google Shape;8324;p6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320" name="Google Shape;8320;p6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327" name="Google Shape;8327;p68"/>
          <p:cNvGrpSpPr/>
          <p:nvPr/>
        </p:nvGrpSpPr>
        <p:grpSpPr>
          <a:xfrm>
            <a:off x="3406504" y="2674269"/>
            <a:ext cx="1675128" cy="313674"/>
            <a:chOff x="998425" y="1182125"/>
            <a:chExt cx="1065400" cy="199500"/>
          </a:xfrm>
        </p:grpSpPr>
        <p:sp>
          <p:nvSpPr>
            <p:cNvPr id="8328" name="Google Shape;8328;p6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68"/>
          <p:cNvGrpSpPr/>
          <p:nvPr/>
        </p:nvGrpSpPr>
        <p:grpSpPr>
          <a:xfrm>
            <a:off x="3406503" y="3630235"/>
            <a:ext cx="1675129" cy="525345"/>
            <a:chOff x="5194708" y="3484366"/>
            <a:chExt cx="3148148" cy="987304"/>
          </a:xfrm>
        </p:grpSpPr>
        <p:grpSp>
          <p:nvGrpSpPr>
            <p:cNvPr id="8334" name="Google Shape;8334;p68"/>
            <p:cNvGrpSpPr/>
            <p:nvPr/>
          </p:nvGrpSpPr>
          <p:grpSpPr>
            <a:xfrm>
              <a:off x="7531521" y="3484366"/>
              <a:ext cx="811335" cy="987304"/>
              <a:chOff x="3379425" y="1617275"/>
              <a:chExt cx="1090650" cy="1327200"/>
            </a:xfrm>
          </p:grpSpPr>
          <p:sp>
            <p:nvSpPr>
              <p:cNvPr id="8335" name="Google Shape;8335;p6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68"/>
            <p:cNvGrpSpPr/>
            <p:nvPr/>
          </p:nvGrpSpPr>
          <p:grpSpPr>
            <a:xfrm>
              <a:off x="6752546" y="3484366"/>
              <a:ext cx="811428" cy="987304"/>
              <a:chOff x="2332275" y="1617275"/>
              <a:chExt cx="1090775" cy="1327200"/>
            </a:xfrm>
          </p:grpSpPr>
          <p:sp>
            <p:nvSpPr>
              <p:cNvPr id="8339" name="Google Shape;8339;p6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68"/>
            <p:cNvGrpSpPr/>
            <p:nvPr/>
          </p:nvGrpSpPr>
          <p:grpSpPr>
            <a:xfrm>
              <a:off x="5973664" y="3484366"/>
              <a:ext cx="811335" cy="987304"/>
              <a:chOff x="1285250" y="1617275"/>
              <a:chExt cx="1090650" cy="1327200"/>
            </a:xfrm>
          </p:grpSpPr>
          <p:sp>
            <p:nvSpPr>
              <p:cNvPr id="8343" name="Google Shape;8343;p6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68"/>
            <p:cNvGrpSpPr/>
            <p:nvPr/>
          </p:nvGrpSpPr>
          <p:grpSpPr>
            <a:xfrm>
              <a:off x="5194708" y="3484366"/>
              <a:ext cx="811409" cy="987304"/>
              <a:chOff x="238125" y="1617275"/>
              <a:chExt cx="1090750" cy="1327200"/>
            </a:xfrm>
          </p:grpSpPr>
          <p:sp>
            <p:nvSpPr>
              <p:cNvPr id="8347" name="Google Shape;8347;p6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0" name="Google Shape;8350;p68"/>
          <p:cNvGrpSpPr/>
          <p:nvPr/>
        </p:nvGrpSpPr>
        <p:grpSpPr>
          <a:xfrm>
            <a:off x="6840188" y="2276124"/>
            <a:ext cx="1579046" cy="522230"/>
            <a:chOff x="6853641" y="2534077"/>
            <a:chExt cx="1515545" cy="501229"/>
          </a:xfrm>
        </p:grpSpPr>
        <p:grpSp>
          <p:nvGrpSpPr>
            <p:cNvPr id="8351" name="Google Shape;8351;p68"/>
            <p:cNvGrpSpPr/>
            <p:nvPr/>
          </p:nvGrpSpPr>
          <p:grpSpPr>
            <a:xfrm>
              <a:off x="6853641" y="2618923"/>
              <a:ext cx="1515545" cy="324556"/>
              <a:chOff x="6853641" y="2618923"/>
              <a:chExt cx="1515545" cy="324556"/>
            </a:xfrm>
          </p:grpSpPr>
          <p:sp>
            <p:nvSpPr>
              <p:cNvPr id="8352" name="Google Shape;8352;p6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7" name="Google Shape;8357;p6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8"/>
          <p:cNvGrpSpPr/>
          <p:nvPr/>
        </p:nvGrpSpPr>
        <p:grpSpPr>
          <a:xfrm>
            <a:off x="3435080" y="3151165"/>
            <a:ext cx="1617976" cy="346616"/>
            <a:chOff x="1808063" y="4294338"/>
            <a:chExt cx="3370782" cy="721817"/>
          </a:xfrm>
        </p:grpSpPr>
        <p:sp>
          <p:nvSpPr>
            <p:cNvPr id="8363" name="Google Shape;8363;p6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68"/>
          <p:cNvGrpSpPr/>
          <p:nvPr/>
        </p:nvGrpSpPr>
        <p:grpSpPr>
          <a:xfrm>
            <a:off x="5261076" y="3817915"/>
            <a:ext cx="1417067" cy="350605"/>
            <a:chOff x="4234950" y="2101012"/>
            <a:chExt cx="4219974" cy="1044090"/>
          </a:xfrm>
        </p:grpSpPr>
        <p:sp>
          <p:nvSpPr>
            <p:cNvPr id="8374" name="Google Shape;8374;p6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68"/>
          <p:cNvGrpSpPr/>
          <p:nvPr/>
        </p:nvGrpSpPr>
        <p:grpSpPr>
          <a:xfrm>
            <a:off x="6836548" y="1808672"/>
            <a:ext cx="1586327" cy="371557"/>
            <a:chOff x="1247650" y="2075423"/>
            <a:chExt cx="6648477" cy="1557238"/>
          </a:xfrm>
        </p:grpSpPr>
        <p:sp>
          <p:nvSpPr>
            <p:cNvPr id="8391" name="Google Shape;8391;p6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68"/>
          <p:cNvGrpSpPr/>
          <p:nvPr/>
        </p:nvGrpSpPr>
        <p:grpSpPr>
          <a:xfrm>
            <a:off x="5267818" y="961862"/>
            <a:ext cx="1415601" cy="1648533"/>
            <a:chOff x="1839112" y="2209163"/>
            <a:chExt cx="1918159" cy="2233784"/>
          </a:xfrm>
        </p:grpSpPr>
        <p:sp>
          <p:nvSpPr>
            <p:cNvPr id="8398" name="Google Shape;8398;p6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01" name="Google Shape;8401;p68"/>
            <p:cNvCxnSpPr>
              <a:stCxn id="8398" idx="6"/>
              <a:endCxn id="8399"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402" name="Google Shape;8402;p68"/>
            <p:cNvCxnSpPr>
              <a:stCxn id="8399" idx="4"/>
              <a:endCxn id="840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8404" name="Google Shape;8404;p68"/>
            <p:cNvCxnSpPr>
              <a:stCxn id="8403" idx="6"/>
              <a:endCxn id="8400"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405" name="Google Shape;8405;p68"/>
            <p:cNvCxnSpPr>
              <a:stCxn id="8400" idx="4"/>
              <a:endCxn id="840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8403" name="Google Shape;8403;p6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08" name="Google Shape;8408;p68"/>
            <p:cNvCxnSpPr>
              <a:endCxn id="840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8409" name="Google Shape;8409;p68"/>
          <p:cNvGrpSpPr/>
          <p:nvPr/>
        </p:nvGrpSpPr>
        <p:grpSpPr>
          <a:xfrm>
            <a:off x="3425084" y="979946"/>
            <a:ext cx="1637968" cy="154942"/>
            <a:chOff x="238125" y="2506075"/>
            <a:chExt cx="7115411" cy="673075"/>
          </a:xfrm>
        </p:grpSpPr>
        <p:sp>
          <p:nvSpPr>
            <p:cNvPr id="8410" name="Google Shape;8410;p6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68"/>
          <p:cNvGrpSpPr/>
          <p:nvPr/>
        </p:nvGrpSpPr>
        <p:grpSpPr>
          <a:xfrm>
            <a:off x="1965820" y="1294664"/>
            <a:ext cx="1262932" cy="785408"/>
            <a:chOff x="548861" y="389676"/>
            <a:chExt cx="3843371" cy="2390163"/>
          </a:xfrm>
        </p:grpSpPr>
        <p:cxnSp>
          <p:nvCxnSpPr>
            <p:cNvPr id="8416" name="Google Shape;8416;p6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417" name="Google Shape;8417;p6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418" name="Google Shape;8418;p6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419" name="Google Shape;8419;p6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8420" name="Google Shape;8420;p6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421" name="Google Shape;8421;p6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22" name="Google Shape;8422;p6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423" name="Google Shape;8423;p6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8"/>
          <p:cNvGrpSpPr/>
          <p:nvPr/>
        </p:nvGrpSpPr>
        <p:grpSpPr>
          <a:xfrm>
            <a:off x="753952" y="2401541"/>
            <a:ext cx="1412054" cy="633562"/>
            <a:chOff x="1187400" y="2529299"/>
            <a:chExt cx="6769193" cy="2241903"/>
          </a:xfrm>
        </p:grpSpPr>
        <p:sp>
          <p:nvSpPr>
            <p:cNvPr id="8430" name="Google Shape;8430;p6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8431" name="Google Shape;8431;p6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432" name="Google Shape;8432;p6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433" name="Google Shape;8433;p6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434" name="Google Shape;8434;p6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435" name="Google Shape;8435;p6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436" name="Google Shape;8436;p6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8437" name="Google Shape;8437;p68"/>
            <p:cNvCxnSpPr>
              <a:stCxn id="8430" idx="2"/>
              <a:endCxn id="8431"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438" name="Google Shape;8438;p68"/>
            <p:cNvCxnSpPr>
              <a:stCxn id="8432" idx="0"/>
              <a:endCxn id="8430"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439" name="Google Shape;8439;p68"/>
            <p:cNvCxnSpPr>
              <a:stCxn id="8432" idx="2"/>
              <a:endCxn id="8434"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440" name="Google Shape;8440;p68"/>
            <p:cNvCxnSpPr>
              <a:stCxn id="8433" idx="0"/>
              <a:endCxn id="8432"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441" name="Google Shape;8441;p68"/>
            <p:cNvCxnSpPr>
              <a:stCxn id="8431" idx="2"/>
              <a:endCxn id="8436"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442" name="Google Shape;8442;p68"/>
            <p:cNvCxnSpPr>
              <a:stCxn id="8435" idx="0"/>
              <a:endCxn id="8431"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8443" name="Google Shape;8443;p68"/>
          <p:cNvGrpSpPr/>
          <p:nvPr/>
        </p:nvGrpSpPr>
        <p:grpSpPr>
          <a:xfrm>
            <a:off x="6840198" y="2894250"/>
            <a:ext cx="1579035" cy="540873"/>
            <a:chOff x="6895650" y="3126697"/>
            <a:chExt cx="1436662" cy="492105"/>
          </a:xfrm>
        </p:grpSpPr>
        <p:sp>
          <p:nvSpPr>
            <p:cNvPr id="8444" name="Google Shape;8444;p6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9" name="Google Shape;8449;p68"/>
            <p:cNvGrpSpPr/>
            <p:nvPr/>
          </p:nvGrpSpPr>
          <p:grpSpPr>
            <a:xfrm>
              <a:off x="6995957" y="3335810"/>
              <a:ext cx="1230393" cy="71754"/>
              <a:chOff x="6995957" y="3287964"/>
              <a:chExt cx="1230393" cy="71754"/>
            </a:xfrm>
          </p:grpSpPr>
          <p:sp>
            <p:nvSpPr>
              <p:cNvPr id="8450" name="Google Shape;8450;p6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5" name="Google Shape;8455;p68"/>
          <p:cNvGrpSpPr/>
          <p:nvPr/>
        </p:nvGrpSpPr>
        <p:grpSpPr>
          <a:xfrm>
            <a:off x="6838780" y="3531013"/>
            <a:ext cx="1581862" cy="650625"/>
            <a:chOff x="6777990" y="3710194"/>
            <a:chExt cx="1646915" cy="677382"/>
          </a:xfrm>
        </p:grpSpPr>
        <p:grpSp>
          <p:nvGrpSpPr>
            <p:cNvPr id="8456" name="Google Shape;8456;p68"/>
            <p:cNvGrpSpPr/>
            <p:nvPr/>
          </p:nvGrpSpPr>
          <p:grpSpPr>
            <a:xfrm>
              <a:off x="6777990" y="3874492"/>
              <a:ext cx="411129" cy="513083"/>
              <a:chOff x="6777990" y="3874492"/>
              <a:chExt cx="411129" cy="513083"/>
            </a:xfrm>
          </p:grpSpPr>
          <p:cxnSp>
            <p:nvCxnSpPr>
              <p:cNvPr id="8457" name="Google Shape;8457;p6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458" name="Google Shape;8458;p6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68"/>
            <p:cNvGrpSpPr/>
            <p:nvPr/>
          </p:nvGrpSpPr>
          <p:grpSpPr>
            <a:xfrm>
              <a:off x="7188425" y="3710194"/>
              <a:ext cx="411123" cy="520535"/>
              <a:chOff x="7188425" y="3710194"/>
              <a:chExt cx="411123" cy="520535"/>
            </a:xfrm>
          </p:grpSpPr>
          <p:cxnSp>
            <p:nvCxnSpPr>
              <p:cNvPr id="8460" name="Google Shape;8460;p6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8461" name="Google Shape;8461;p6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68"/>
            <p:cNvGrpSpPr/>
            <p:nvPr/>
          </p:nvGrpSpPr>
          <p:grpSpPr>
            <a:xfrm>
              <a:off x="7603341" y="3874492"/>
              <a:ext cx="411474" cy="513083"/>
              <a:chOff x="7603341" y="3874492"/>
              <a:chExt cx="411474" cy="513083"/>
            </a:xfrm>
          </p:grpSpPr>
          <p:cxnSp>
            <p:nvCxnSpPr>
              <p:cNvPr id="8463" name="Google Shape;8463;p6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464" name="Google Shape;8464;p6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68"/>
            <p:cNvGrpSpPr/>
            <p:nvPr/>
          </p:nvGrpSpPr>
          <p:grpSpPr>
            <a:xfrm>
              <a:off x="8013776" y="3722847"/>
              <a:ext cx="411129" cy="507881"/>
              <a:chOff x="8013776" y="3722847"/>
              <a:chExt cx="411129" cy="507881"/>
            </a:xfrm>
          </p:grpSpPr>
          <p:cxnSp>
            <p:nvCxnSpPr>
              <p:cNvPr id="8466" name="Google Shape;8466;p6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8467" name="Google Shape;8467;p6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8" name="Google Shape;8468;p68"/>
          <p:cNvGrpSpPr/>
          <p:nvPr/>
        </p:nvGrpSpPr>
        <p:grpSpPr>
          <a:xfrm>
            <a:off x="5258295" y="2703853"/>
            <a:ext cx="1421889" cy="1020603"/>
            <a:chOff x="5190863" y="2824811"/>
            <a:chExt cx="1544860" cy="1108869"/>
          </a:xfrm>
        </p:grpSpPr>
        <p:grpSp>
          <p:nvGrpSpPr>
            <p:cNvPr id="8469" name="Google Shape;8469;p68"/>
            <p:cNvGrpSpPr/>
            <p:nvPr/>
          </p:nvGrpSpPr>
          <p:grpSpPr>
            <a:xfrm>
              <a:off x="5938695" y="3176919"/>
              <a:ext cx="685761" cy="404739"/>
              <a:chOff x="5938695" y="3176919"/>
              <a:chExt cx="685761" cy="404739"/>
            </a:xfrm>
          </p:grpSpPr>
          <p:grpSp>
            <p:nvGrpSpPr>
              <p:cNvPr id="8470" name="Google Shape;8470;p68"/>
              <p:cNvGrpSpPr/>
              <p:nvPr/>
            </p:nvGrpSpPr>
            <p:grpSpPr>
              <a:xfrm>
                <a:off x="5938695" y="3176919"/>
                <a:ext cx="685761" cy="404739"/>
                <a:chOff x="5938695" y="3176919"/>
                <a:chExt cx="685761" cy="404739"/>
              </a:xfrm>
            </p:grpSpPr>
            <p:sp>
              <p:nvSpPr>
                <p:cNvPr id="8471" name="Google Shape;8471;p6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3" name="Google Shape;8473;p6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68"/>
            <p:cNvGrpSpPr/>
            <p:nvPr/>
          </p:nvGrpSpPr>
          <p:grpSpPr>
            <a:xfrm>
              <a:off x="5305233" y="3176835"/>
              <a:ext cx="685971" cy="404655"/>
              <a:chOff x="5305233" y="3176835"/>
              <a:chExt cx="685971" cy="404655"/>
            </a:xfrm>
          </p:grpSpPr>
          <p:grpSp>
            <p:nvGrpSpPr>
              <p:cNvPr id="8475" name="Google Shape;8475;p68"/>
              <p:cNvGrpSpPr/>
              <p:nvPr/>
            </p:nvGrpSpPr>
            <p:grpSpPr>
              <a:xfrm>
                <a:off x="5305233" y="3176835"/>
                <a:ext cx="685971" cy="404655"/>
                <a:chOff x="5305233" y="3176835"/>
                <a:chExt cx="685971" cy="404655"/>
              </a:xfrm>
            </p:grpSpPr>
            <p:sp>
              <p:nvSpPr>
                <p:cNvPr id="8476" name="Google Shape;8476;p6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8" name="Google Shape;8478;p6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9" name="Google Shape;8479;p6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0" name="Google Shape;8480;p68"/>
            <p:cNvGrpSpPr/>
            <p:nvPr/>
          </p:nvGrpSpPr>
          <p:grpSpPr>
            <a:xfrm>
              <a:off x="5657361" y="2824811"/>
              <a:ext cx="1078361" cy="404655"/>
              <a:chOff x="5657361" y="2824811"/>
              <a:chExt cx="1078361" cy="404655"/>
            </a:xfrm>
          </p:grpSpPr>
          <p:grpSp>
            <p:nvGrpSpPr>
              <p:cNvPr id="8481" name="Google Shape;8481;p68"/>
              <p:cNvGrpSpPr/>
              <p:nvPr/>
            </p:nvGrpSpPr>
            <p:grpSpPr>
              <a:xfrm>
                <a:off x="5657361" y="2824811"/>
                <a:ext cx="1078361" cy="404655"/>
                <a:chOff x="5657361" y="2824811"/>
                <a:chExt cx="1078361" cy="404655"/>
              </a:xfrm>
            </p:grpSpPr>
            <p:grpSp>
              <p:nvGrpSpPr>
                <p:cNvPr id="8482" name="Google Shape;8482;p68"/>
                <p:cNvGrpSpPr/>
                <p:nvPr/>
              </p:nvGrpSpPr>
              <p:grpSpPr>
                <a:xfrm>
                  <a:off x="5938485" y="2824811"/>
                  <a:ext cx="797237" cy="404655"/>
                  <a:chOff x="5938485" y="2824811"/>
                  <a:chExt cx="797237" cy="404655"/>
                </a:xfrm>
              </p:grpSpPr>
              <p:sp>
                <p:nvSpPr>
                  <p:cNvPr id="8483" name="Google Shape;8483;p6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5" name="Google Shape;8485;p6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6" name="Google Shape;8486;p6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68"/>
            <p:cNvGrpSpPr/>
            <p:nvPr/>
          </p:nvGrpSpPr>
          <p:grpSpPr>
            <a:xfrm>
              <a:off x="5190863" y="3528942"/>
              <a:ext cx="1078026" cy="404739"/>
              <a:chOff x="5190863" y="3528942"/>
              <a:chExt cx="1078026" cy="404739"/>
            </a:xfrm>
          </p:grpSpPr>
          <p:sp>
            <p:nvSpPr>
              <p:cNvPr id="8488" name="Google Shape;8488;p6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9" name="Google Shape;8489;p68"/>
              <p:cNvGrpSpPr/>
              <p:nvPr/>
            </p:nvGrpSpPr>
            <p:grpSpPr>
              <a:xfrm>
                <a:off x="5190863" y="3528942"/>
                <a:ext cx="1078026" cy="404739"/>
                <a:chOff x="5190863" y="3528942"/>
                <a:chExt cx="1078026" cy="404739"/>
              </a:xfrm>
            </p:grpSpPr>
            <p:sp>
              <p:nvSpPr>
                <p:cNvPr id="8490" name="Google Shape;8490;p6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92" name="Google Shape;8492;p68"/>
          <p:cNvGrpSpPr/>
          <p:nvPr/>
        </p:nvGrpSpPr>
        <p:grpSpPr>
          <a:xfrm>
            <a:off x="724302" y="1268321"/>
            <a:ext cx="1086719" cy="879487"/>
            <a:chOff x="803162" y="1474292"/>
            <a:chExt cx="1086719" cy="879487"/>
          </a:xfrm>
        </p:grpSpPr>
        <p:grpSp>
          <p:nvGrpSpPr>
            <p:cNvPr id="8493" name="Google Shape;8493;p68"/>
            <p:cNvGrpSpPr/>
            <p:nvPr/>
          </p:nvGrpSpPr>
          <p:grpSpPr>
            <a:xfrm>
              <a:off x="803162" y="1625948"/>
              <a:ext cx="445856" cy="576579"/>
              <a:chOff x="803162" y="1625948"/>
              <a:chExt cx="445856" cy="576579"/>
            </a:xfrm>
          </p:grpSpPr>
          <p:sp>
            <p:nvSpPr>
              <p:cNvPr id="8494" name="Google Shape;8494;p6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5" name="Google Shape;8495;p68"/>
              <p:cNvGrpSpPr/>
              <p:nvPr/>
            </p:nvGrpSpPr>
            <p:grpSpPr>
              <a:xfrm>
                <a:off x="1056023" y="1625948"/>
                <a:ext cx="192995" cy="576579"/>
                <a:chOff x="1056023" y="1625948"/>
                <a:chExt cx="192995" cy="576579"/>
              </a:xfrm>
            </p:grpSpPr>
            <p:sp>
              <p:nvSpPr>
                <p:cNvPr id="8496" name="Google Shape;8496;p6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1" name="Google Shape;8501;p68"/>
            <p:cNvGrpSpPr/>
            <p:nvPr/>
          </p:nvGrpSpPr>
          <p:grpSpPr>
            <a:xfrm>
              <a:off x="1371406" y="1474292"/>
              <a:ext cx="518475" cy="879487"/>
              <a:chOff x="1398231" y="1474292"/>
              <a:chExt cx="518475" cy="879487"/>
            </a:xfrm>
          </p:grpSpPr>
          <p:grpSp>
            <p:nvGrpSpPr>
              <p:cNvPr id="8502" name="Google Shape;8502;p68"/>
              <p:cNvGrpSpPr/>
              <p:nvPr/>
            </p:nvGrpSpPr>
            <p:grpSpPr>
              <a:xfrm>
                <a:off x="1398231" y="1474292"/>
                <a:ext cx="518475" cy="341643"/>
                <a:chOff x="1398231" y="1474292"/>
                <a:chExt cx="518475" cy="341643"/>
              </a:xfrm>
            </p:grpSpPr>
            <p:sp>
              <p:nvSpPr>
                <p:cNvPr id="8503" name="Google Shape;8503;p6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4" name="Google Shape;8504;p68"/>
                <p:cNvGrpSpPr/>
                <p:nvPr/>
              </p:nvGrpSpPr>
              <p:grpSpPr>
                <a:xfrm>
                  <a:off x="1616453" y="1474292"/>
                  <a:ext cx="300253" cy="341643"/>
                  <a:chOff x="1616453" y="1475379"/>
                  <a:chExt cx="300253" cy="341643"/>
                </a:xfrm>
              </p:grpSpPr>
              <p:sp>
                <p:nvSpPr>
                  <p:cNvPr id="8505" name="Google Shape;8505;p6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2" name="Google Shape;8512;p68"/>
                  <p:cNvGrpSpPr/>
                  <p:nvPr/>
                </p:nvGrpSpPr>
                <p:grpSpPr>
                  <a:xfrm>
                    <a:off x="1839639" y="1475379"/>
                    <a:ext cx="77067" cy="341643"/>
                    <a:chOff x="1839639" y="1475379"/>
                    <a:chExt cx="77067" cy="341643"/>
                  </a:xfrm>
                </p:grpSpPr>
                <p:sp>
                  <p:nvSpPr>
                    <p:cNvPr id="8513" name="Google Shape;8513;p6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15" name="Google Shape;8515;p68"/>
              <p:cNvGrpSpPr/>
              <p:nvPr/>
            </p:nvGrpSpPr>
            <p:grpSpPr>
              <a:xfrm>
                <a:off x="1398451" y="2012951"/>
                <a:ext cx="518255" cy="340828"/>
                <a:chOff x="1398451" y="2012951"/>
                <a:chExt cx="518255" cy="340828"/>
              </a:xfrm>
            </p:grpSpPr>
            <p:sp>
              <p:nvSpPr>
                <p:cNvPr id="8516" name="Google Shape;8516;p6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7" name="Google Shape;8517;p68"/>
                <p:cNvGrpSpPr/>
                <p:nvPr/>
              </p:nvGrpSpPr>
              <p:grpSpPr>
                <a:xfrm>
                  <a:off x="1616453" y="2012951"/>
                  <a:ext cx="300253" cy="340828"/>
                  <a:chOff x="1616453" y="2013538"/>
                  <a:chExt cx="300253" cy="340828"/>
                </a:xfrm>
              </p:grpSpPr>
              <p:sp>
                <p:nvSpPr>
                  <p:cNvPr id="8518" name="Google Shape;8518;p6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5" name="Google Shape;8525;p68"/>
                  <p:cNvGrpSpPr/>
                  <p:nvPr/>
                </p:nvGrpSpPr>
                <p:grpSpPr>
                  <a:xfrm>
                    <a:off x="1839639" y="2013538"/>
                    <a:ext cx="77067" cy="340828"/>
                    <a:chOff x="1839639" y="2013538"/>
                    <a:chExt cx="77067" cy="340828"/>
                  </a:xfrm>
                </p:grpSpPr>
                <p:sp>
                  <p:nvSpPr>
                    <p:cNvPr id="8526" name="Google Shape;8526;p6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528" name="Google Shape;8528;p68"/>
          <p:cNvGrpSpPr/>
          <p:nvPr/>
        </p:nvGrpSpPr>
        <p:grpSpPr>
          <a:xfrm>
            <a:off x="721126" y="3399508"/>
            <a:ext cx="1368681" cy="682918"/>
            <a:chOff x="724986" y="3605478"/>
            <a:chExt cx="1368681" cy="682918"/>
          </a:xfrm>
        </p:grpSpPr>
        <p:grpSp>
          <p:nvGrpSpPr>
            <p:cNvPr id="8529" name="Google Shape;8529;p68"/>
            <p:cNvGrpSpPr/>
            <p:nvPr/>
          </p:nvGrpSpPr>
          <p:grpSpPr>
            <a:xfrm>
              <a:off x="1289102" y="3823629"/>
              <a:ext cx="240442" cy="250435"/>
              <a:chOff x="-165066" y="3843615"/>
              <a:chExt cx="221259" cy="230455"/>
            </a:xfrm>
          </p:grpSpPr>
          <p:sp>
            <p:nvSpPr>
              <p:cNvPr id="8530" name="Google Shape;8530;p6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68"/>
            <p:cNvGrpSpPr/>
            <p:nvPr/>
          </p:nvGrpSpPr>
          <p:grpSpPr>
            <a:xfrm>
              <a:off x="724986" y="3605478"/>
              <a:ext cx="1368681" cy="682918"/>
              <a:chOff x="724986" y="3605478"/>
              <a:chExt cx="1368681" cy="682918"/>
            </a:xfrm>
          </p:grpSpPr>
          <p:grpSp>
            <p:nvGrpSpPr>
              <p:cNvPr id="8551" name="Google Shape;8551;p68"/>
              <p:cNvGrpSpPr/>
              <p:nvPr/>
            </p:nvGrpSpPr>
            <p:grpSpPr>
              <a:xfrm>
                <a:off x="1498221" y="4047614"/>
                <a:ext cx="529172" cy="240783"/>
                <a:chOff x="1498221" y="4047614"/>
                <a:chExt cx="529172" cy="240783"/>
              </a:xfrm>
            </p:grpSpPr>
            <p:grpSp>
              <p:nvGrpSpPr>
                <p:cNvPr id="8552" name="Google Shape;8552;p68"/>
                <p:cNvGrpSpPr/>
                <p:nvPr/>
              </p:nvGrpSpPr>
              <p:grpSpPr>
                <a:xfrm>
                  <a:off x="1826655" y="4224370"/>
                  <a:ext cx="200738" cy="25631"/>
                  <a:chOff x="1826655" y="4224370"/>
                  <a:chExt cx="200738" cy="25631"/>
                </a:xfrm>
              </p:grpSpPr>
              <p:sp>
                <p:nvSpPr>
                  <p:cNvPr id="8553" name="Google Shape;8553;p6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68"/>
                <p:cNvGrpSpPr/>
                <p:nvPr/>
              </p:nvGrpSpPr>
              <p:grpSpPr>
                <a:xfrm>
                  <a:off x="1498221" y="4047614"/>
                  <a:ext cx="328444" cy="240783"/>
                  <a:chOff x="1498221" y="4047614"/>
                  <a:chExt cx="328444" cy="240783"/>
                </a:xfrm>
              </p:grpSpPr>
              <p:sp>
                <p:nvSpPr>
                  <p:cNvPr id="8556" name="Google Shape;8556;p6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7" name="Google Shape;8557;p68"/>
                  <p:cNvGrpSpPr/>
                  <p:nvPr/>
                </p:nvGrpSpPr>
                <p:grpSpPr>
                  <a:xfrm>
                    <a:off x="1498221" y="4047614"/>
                    <a:ext cx="150566" cy="190416"/>
                    <a:chOff x="1498221" y="4047614"/>
                    <a:chExt cx="150566" cy="190416"/>
                  </a:xfrm>
                </p:grpSpPr>
                <p:sp>
                  <p:nvSpPr>
                    <p:cNvPr id="8558" name="Google Shape;8558;p6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60" name="Google Shape;8560;p68"/>
              <p:cNvGrpSpPr/>
              <p:nvPr/>
            </p:nvGrpSpPr>
            <p:grpSpPr>
              <a:xfrm>
                <a:off x="1560718" y="3800594"/>
                <a:ext cx="532948" cy="302090"/>
                <a:chOff x="1560718" y="3800594"/>
                <a:chExt cx="532948" cy="302090"/>
              </a:xfrm>
            </p:grpSpPr>
            <p:grpSp>
              <p:nvGrpSpPr>
                <p:cNvPr id="8561" name="Google Shape;8561;p68"/>
                <p:cNvGrpSpPr/>
                <p:nvPr/>
              </p:nvGrpSpPr>
              <p:grpSpPr>
                <a:xfrm>
                  <a:off x="1912179" y="3827344"/>
                  <a:ext cx="181487" cy="25631"/>
                  <a:chOff x="1912179" y="3827344"/>
                  <a:chExt cx="181487" cy="25631"/>
                </a:xfrm>
              </p:grpSpPr>
              <p:sp>
                <p:nvSpPr>
                  <p:cNvPr id="8562" name="Google Shape;8562;p6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68"/>
                <p:cNvGrpSpPr/>
                <p:nvPr/>
              </p:nvGrpSpPr>
              <p:grpSpPr>
                <a:xfrm>
                  <a:off x="1912179" y="4044505"/>
                  <a:ext cx="181487" cy="25622"/>
                  <a:chOff x="1912179" y="4044506"/>
                  <a:chExt cx="181487" cy="25622"/>
                </a:xfrm>
              </p:grpSpPr>
              <p:sp>
                <p:nvSpPr>
                  <p:cNvPr id="8565" name="Google Shape;8565;p6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68"/>
                <p:cNvGrpSpPr/>
                <p:nvPr/>
              </p:nvGrpSpPr>
              <p:grpSpPr>
                <a:xfrm>
                  <a:off x="1560718" y="3800594"/>
                  <a:ext cx="351472" cy="302090"/>
                  <a:chOff x="1560718" y="3800594"/>
                  <a:chExt cx="351472" cy="302090"/>
                </a:xfrm>
              </p:grpSpPr>
              <p:grpSp>
                <p:nvGrpSpPr>
                  <p:cNvPr id="8568" name="Google Shape;8568;p68"/>
                  <p:cNvGrpSpPr/>
                  <p:nvPr/>
                </p:nvGrpSpPr>
                <p:grpSpPr>
                  <a:xfrm>
                    <a:off x="1560718" y="3842857"/>
                    <a:ext cx="173586" cy="217131"/>
                    <a:chOff x="1560718" y="3842857"/>
                    <a:chExt cx="173586" cy="217131"/>
                  </a:xfrm>
                </p:grpSpPr>
                <p:sp>
                  <p:nvSpPr>
                    <p:cNvPr id="8569" name="Google Shape;8569;p6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2" name="Google Shape;8572;p6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574" name="Google Shape;8574;p6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5" name="Google Shape;8575;p68"/>
              <p:cNvGrpSpPr/>
              <p:nvPr/>
            </p:nvGrpSpPr>
            <p:grpSpPr>
              <a:xfrm>
                <a:off x="785350" y="3605478"/>
                <a:ext cx="535311" cy="249245"/>
                <a:chOff x="785350" y="3605478"/>
                <a:chExt cx="535311" cy="249245"/>
              </a:xfrm>
            </p:grpSpPr>
            <p:grpSp>
              <p:nvGrpSpPr>
                <p:cNvPr id="8576" name="Google Shape;8576;p68"/>
                <p:cNvGrpSpPr/>
                <p:nvPr/>
              </p:nvGrpSpPr>
              <p:grpSpPr>
                <a:xfrm>
                  <a:off x="785350" y="3605478"/>
                  <a:ext cx="376191" cy="102736"/>
                  <a:chOff x="785350" y="3605478"/>
                  <a:chExt cx="376191" cy="102736"/>
                </a:xfrm>
              </p:grpSpPr>
              <p:sp>
                <p:nvSpPr>
                  <p:cNvPr id="8577" name="Google Shape;8577;p6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68"/>
                <p:cNvGrpSpPr/>
                <p:nvPr/>
              </p:nvGrpSpPr>
              <p:grpSpPr>
                <a:xfrm>
                  <a:off x="1161530" y="3655851"/>
                  <a:ext cx="159131" cy="198872"/>
                  <a:chOff x="1161530" y="3655851"/>
                  <a:chExt cx="159131" cy="198872"/>
                </a:xfrm>
              </p:grpSpPr>
              <p:sp>
                <p:nvSpPr>
                  <p:cNvPr id="8581" name="Google Shape;8581;p6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3" name="Google Shape;8583;p68"/>
              <p:cNvGrpSpPr/>
              <p:nvPr/>
            </p:nvGrpSpPr>
            <p:grpSpPr>
              <a:xfrm>
                <a:off x="785350" y="4047614"/>
                <a:ext cx="535311" cy="240783"/>
                <a:chOff x="785350" y="4047614"/>
                <a:chExt cx="535311" cy="240783"/>
              </a:xfrm>
            </p:grpSpPr>
            <p:grpSp>
              <p:nvGrpSpPr>
                <p:cNvPr id="8584" name="Google Shape;8584;p68"/>
                <p:cNvGrpSpPr/>
                <p:nvPr/>
              </p:nvGrpSpPr>
              <p:grpSpPr>
                <a:xfrm>
                  <a:off x="1161636" y="4047614"/>
                  <a:ext cx="159025" cy="190415"/>
                  <a:chOff x="1161636" y="4047614"/>
                  <a:chExt cx="159025" cy="190415"/>
                </a:xfrm>
              </p:grpSpPr>
              <p:sp>
                <p:nvSpPr>
                  <p:cNvPr id="8585" name="Google Shape;8585;p6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68"/>
                <p:cNvGrpSpPr/>
                <p:nvPr/>
              </p:nvGrpSpPr>
              <p:grpSpPr>
                <a:xfrm>
                  <a:off x="785350" y="4185661"/>
                  <a:ext cx="376191" cy="102736"/>
                  <a:chOff x="785350" y="4185661"/>
                  <a:chExt cx="376191" cy="102736"/>
                </a:xfrm>
              </p:grpSpPr>
              <p:sp>
                <p:nvSpPr>
                  <p:cNvPr id="8588" name="Google Shape;8588;p6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1" name="Google Shape;8591;p68"/>
              <p:cNvGrpSpPr/>
              <p:nvPr/>
            </p:nvGrpSpPr>
            <p:grpSpPr>
              <a:xfrm>
                <a:off x="1501054" y="3605478"/>
                <a:ext cx="526340" cy="249240"/>
                <a:chOff x="1501054" y="3605478"/>
                <a:chExt cx="526340" cy="249240"/>
              </a:xfrm>
            </p:grpSpPr>
            <p:grpSp>
              <p:nvGrpSpPr>
                <p:cNvPr id="8592" name="Google Shape;8592;p68"/>
                <p:cNvGrpSpPr/>
                <p:nvPr/>
              </p:nvGrpSpPr>
              <p:grpSpPr>
                <a:xfrm>
                  <a:off x="1834208" y="3643867"/>
                  <a:ext cx="193185" cy="25622"/>
                  <a:chOff x="1834208" y="3643867"/>
                  <a:chExt cx="193185" cy="25622"/>
                </a:xfrm>
              </p:grpSpPr>
              <p:sp>
                <p:nvSpPr>
                  <p:cNvPr id="8593" name="Google Shape;8593;p6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68"/>
                <p:cNvGrpSpPr/>
                <p:nvPr/>
              </p:nvGrpSpPr>
              <p:grpSpPr>
                <a:xfrm>
                  <a:off x="1501054" y="3605478"/>
                  <a:ext cx="333165" cy="249240"/>
                  <a:chOff x="1501054" y="3605478"/>
                  <a:chExt cx="333165" cy="249240"/>
                </a:xfrm>
              </p:grpSpPr>
              <p:sp>
                <p:nvSpPr>
                  <p:cNvPr id="8596" name="Google Shape;8596;p6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7" name="Google Shape;8597;p68"/>
                  <p:cNvGrpSpPr/>
                  <p:nvPr/>
                </p:nvGrpSpPr>
                <p:grpSpPr>
                  <a:xfrm>
                    <a:off x="1501054" y="3655851"/>
                    <a:ext cx="155286" cy="198867"/>
                    <a:chOff x="1501054" y="3655851"/>
                    <a:chExt cx="155286" cy="198867"/>
                  </a:xfrm>
                </p:grpSpPr>
                <p:sp>
                  <p:nvSpPr>
                    <p:cNvPr id="8598" name="Google Shape;8598;p6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00" name="Google Shape;8600;p68"/>
              <p:cNvGrpSpPr/>
              <p:nvPr/>
            </p:nvGrpSpPr>
            <p:grpSpPr>
              <a:xfrm>
                <a:off x="724986" y="3800594"/>
                <a:ext cx="532950" cy="302090"/>
                <a:chOff x="724986" y="3800594"/>
                <a:chExt cx="532950" cy="302090"/>
              </a:xfrm>
            </p:grpSpPr>
            <p:grpSp>
              <p:nvGrpSpPr>
                <p:cNvPr id="8601" name="Google Shape;8601;p68"/>
                <p:cNvGrpSpPr/>
                <p:nvPr/>
              </p:nvGrpSpPr>
              <p:grpSpPr>
                <a:xfrm>
                  <a:off x="724986" y="4044367"/>
                  <a:ext cx="181314" cy="25626"/>
                  <a:chOff x="724986" y="4044367"/>
                  <a:chExt cx="181314" cy="25626"/>
                </a:xfrm>
              </p:grpSpPr>
              <p:sp>
                <p:nvSpPr>
                  <p:cNvPr id="8602" name="Google Shape;8602;p6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68"/>
                <p:cNvGrpSpPr/>
                <p:nvPr/>
              </p:nvGrpSpPr>
              <p:grpSpPr>
                <a:xfrm>
                  <a:off x="906290" y="3800594"/>
                  <a:ext cx="351646" cy="302090"/>
                  <a:chOff x="906290" y="3800594"/>
                  <a:chExt cx="351646" cy="302090"/>
                </a:xfrm>
              </p:grpSpPr>
              <p:grpSp>
                <p:nvGrpSpPr>
                  <p:cNvPr id="8605" name="Google Shape;8605;p68"/>
                  <p:cNvGrpSpPr/>
                  <p:nvPr/>
                </p:nvGrpSpPr>
                <p:grpSpPr>
                  <a:xfrm>
                    <a:off x="1084172" y="3842857"/>
                    <a:ext cx="173764" cy="217131"/>
                    <a:chOff x="1084172" y="3842857"/>
                    <a:chExt cx="173764" cy="217131"/>
                  </a:xfrm>
                </p:grpSpPr>
                <p:grpSp>
                  <p:nvGrpSpPr>
                    <p:cNvPr id="8606" name="Google Shape;8606;p68"/>
                    <p:cNvGrpSpPr/>
                    <p:nvPr/>
                  </p:nvGrpSpPr>
                  <p:grpSpPr>
                    <a:xfrm>
                      <a:off x="1156862" y="3936509"/>
                      <a:ext cx="101073" cy="25622"/>
                      <a:chOff x="1156862" y="3936509"/>
                      <a:chExt cx="101073" cy="25622"/>
                    </a:xfrm>
                  </p:grpSpPr>
                  <p:sp>
                    <p:nvSpPr>
                      <p:cNvPr id="8607" name="Google Shape;8607;p6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9" name="Google Shape;8609;p6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0" name="Google Shape;8610;p6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68"/>
                <p:cNvGrpSpPr/>
                <p:nvPr/>
              </p:nvGrpSpPr>
              <p:grpSpPr>
                <a:xfrm>
                  <a:off x="724986" y="3830189"/>
                  <a:ext cx="189533" cy="25626"/>
                  <a:chOff x="724986" y="3830189"/>
                  <a:chExt cx="189533" cy="25626"/>
                </a:xfrm>
              </p:grpSpPr>
              <p:sp>
                <p:nvSpPr>
                  <p:cNvPr id="8613" name="Google Shape;8613;p6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615" name="Google Shape;8615;p68"/>
          <p:cNvGrpSpPr/>
          <p:nvPr/>
        </p:nvGrpSpPr>
        <p:grpSpPr>
          <a:xfrm>
            <a:off x="2249438" y="2249669"/>
            <a:ext cx="948701" cy="935378"/>
            <a:chOff x="2253298" y="2428317"/>
            <a:chExt cx="948701" cy="935378"/>
          </a:xfrm>
        </p:grpSpPr>
        <p:sp>
          <p:nvSpPr>
            <p:cNvPr id="8616" name="Google Shape;8616;p6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652"/>
        <p:cNvGrpSpPr/>
        <p:nvPr/>
      </p:nvGrpSpPr>
      <p:grpSpPr>
        <a:xfrm>
          <a:off x="0" y="0"/>
          <a:ext cx="0" cy="0"/>
          <a:chOff x="0" y="0"/>
          <a:chExt cx="0" cy="0"/>
        </a:xfrm>
      </p:grpSpPr>
      <p:grpSp>
        <p:nvGrpSpPr>
          <p:cNvPr id="8653" name="Google Shape;8653;p69"/>
          <p:cNvGrpSpPr/>
          <p:nvPr/>
        </p:nvGrpSpPr>
        <p:grpSpPr>
          <a:xfrm>
            <a:off x="3339745" y="952988"/>
            <a:ext cx="2363393" cy="1017867"/>
            <a:chOff x="3292400" y="1219146"/>
            <a:chExt cx="2615240" cy="1110239"/>
          </a:xfrm>
        </p:grpSpPr>
        <p:sp>
          <p:nvSpPr>
            <p:cNvPr id="8654" name="Google Shape;8654;p6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8655" name="Google Shape;8655;p6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56" name="Google Shape;8656;p6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657" name="Google Shape;8657;p6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658" name="Google Shape;8658;p6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659" name="Google Shape;8659;p6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660" name="Google Shape;8660;p6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661" name="Google Shape;8661;p6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662" name="Google Shape;8662;p6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663" name="Google Shape;8663;p6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664" name="Google Shape;8664;p6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665" name="Google Shape;8665;p6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666" name="Google Shape;8666;p6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667" name="Google Shape;8667;p6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668" name="Google Shape;8668;p69"/>
            <p:cNvGrpSpPr/>
            <p:nvPr/>
          </p:nvGrpSpPr>
          <p:grpSpPr>
            <a:xfrm>
              <a:off x="3748438" y="1378608"/>
              <a:ext cx="2159202" cy="903971"/>
              <a:chOff x="1683525" y="2179850"/>
              <a:chExt cx="4519050" cy="2134525"/>
            </a:xfrm>
          </p:grpSpPr>
          <p:sp>
            <p:nvSpPr>
              <p:cNvPr id="8669" name="Google Shape;8669;p6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70" name="Google Shape;8670;p6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71" name="Google Shape;8671;p6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72" name="Google Shape;8672;p6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73" name="Google Shape;8673;p6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74" name="Google Shape;8674;p6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75" name="Google Shape;8675;p6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76" name="Google Shape;8676;p6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77" name="Google Shape;8677;p6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78" name="Google Shape;8678;p6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79" name="Google Shape;8679;p6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680" name="Google Shape;8680;p6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8681" name="Google Shape;8681;p69"/>
          <p:cNvGraphicFramePr/>
          <p:nvPr/>
        </p:nvGraphicFramePr>
        <p:xfrm>
          <a:off x="5935838" y="2130461"/>
          <a:ext cx="3000000" cy="3000000"/>
        </p:xfrm>
        <a:graphic>
          <a:graphicData uri="http://schemas.openxmlformats.org/drawingml/2006/table">
            <a:tbl>
              <a:tblPr>
                <a:noFill/>
                <a:tableStyleId>{76728C5F-2EE4-4A24-BA2E-372CF6CE7E78}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682" name="Google Shape;8682;p69"/>
          <p:cNvGrpSpPr/>
          <p:nvPr/>
        </p:nvGrpSpPr>
        <p:grpSpPr>
          <a:xfrm>
            <a:off x="5935948" y="3189058"/>
            <a:ext cx="2496964" cy="1001454"/>
            <a:chOff x="1919611" y="789980"/>
            <a:chExt cx="1474179" cy="606868"/>
          </a:xfrm>
        </p:grpSpPr>
        <p:cxnSp>
          <p:nvCxnSpPr>
            <p:cNvPr id="8683" name="Google Shape;8683;p6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684" name="Google Shape;8684;p6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685" name="Google Shape;8685;p6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686" name="Google Shape;8686;p69"/>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8687" name="Google Shape;8687;p69"/>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8688" name="Google Shape;8688;p69"/>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8689" name="Google Shape;8689;p69"/>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8690" name="Google Shape;8690;p6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9"/>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697" name="Google Shape;8697;p69"/>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698" name="Google Shape;8698;p69"/>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699" name="Google Shape;8699;p6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69"/>
          <p:cNvGrpSpPr/>
          <p:nvPr/>
        </p:nvGrpSpPr>
        <p:grpSpPr>
          <a:xfrm>
            <a:off x="712562" y="998017"/>
            <a:ext cx="2394370" cy="976502"/>
            <a:chOff x="749309" y="1112739"/>
            <a:chExt cx="2371603" cy="976502"/>
          </a:xfrm>
        </p:grpSpPr>
        <p:sp>
          <p:nvSpPr>
            <p:cNvPr id="8701" name="Google Shape;8701;p6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733" name="Google Shape;8733;p69"/>
          <p:cNvGraphicFramePr/>
          <p:nvPr/>
        </p:nvGraphicFramePr>
        <p:xfrm>
          <a:off x="5935863" y="996311"/>
          <a:ext cx="3000000" cy="3000000"/>
        </p:xfrm>
        <a:graphic>
          <a:graphicData uri="http://schemas.openxmlformats.org/drawingml/2006/table">
            <a:tbl>
              <a:tblPr>
                <a:noFill/>
                <a:tableStyleId>{76728C5F-2EE4-4A24-BA2E-372CF6CE7E78}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734" name="Google Shape;8734;p69"/>
          <p:cNvGraphicFramePr/>
          <p:nvPr/>
        </p:nvGraphicFramePr>
        <p:xfrm>
          <a:off x="3342575" y="2130461"/>
          <a:ext cx="3000000" cy="3000000"/>
        </p:xfrm>
        <a:graphic>
          <a:graphicData uri="http://schemas.openxmlformats.org/drawingml/2006/table">
            <a:tbl>
              <a:tblPr>
                <a:noFill/>
                <a:tableStyleId>{76728C5F-2EE4-4A24-BA2E-372CF6CE7E78}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735" name="Google Shape;8735;p69"/>
          <p:cNvGrpSpPr/>
          <p:nvPr/>
        </p:nvGrpSpPr>
        <p:grpSpPr>
          <a:xfrm>
            <a:off x="4086505" y="2517104"/>
            <a:ext cx="1517436" cy="74460"/>
            <a:chOff x="3980086" y="2804397"/>
            <a:chExt cx="1227600" cy="66900"/>
          </a:xfrm>
        </p:grpSpPr>
        <p:sp>
          <p:nvSpPr>
            <p:cNvPr id="8736" name="Google Shape;8736;p6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9"/>
          <p:cNvGrpSpPr/>
          <p:nvPr/>
        </p:nvGrpSpPr>
        <p:grpSpPr>
          <a:xfrm>
            <a:off x="4711569" y="2809692"/>
            <a:ext cx="892956" cy="74460"/>
            <a:chOff x="3980086" y="2804397"/>
            <a:chExt cx="1227600" cy="66900"/>
          </a:xfrm>
        </p:grpSpPr>
        <p:sp>
          <p:nvSpPr>
            <p:cNvPr id="8739" name="Google Shape;8739;p6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69"/>
          <p:cNvGrpSpPr/>
          <p:nvPr/>
        </p:nvGrpSpPr>
        <p:grpSpPr>
          <a:xfrm>
            <a:off x="3344661" y="3168575"/>
            <a:ext cx="2363244" cy="1005943"/>
            <a:chOff x="3358415" y="3361302"/>
            <a:chExt cx="2363244" cy="1024695"/>
          </a:xfrm>
        </p:grpSpPr>
        <p:grpSp>
          <p:nvGrpSpPr>
            <p:cNvPr id="8742" name="Google Shape;8742;p69"/>
            <p:cNvGrpSpPr/>
            <p:nvPr/>
          </p:nvGrpSpPr>
          <p:grpSpPr>
            <a:xfrm>
              <a:off x="3358415" y="3361302"/>
              <a:ext cx="441300" cy="1024695"/>
              <a:chOff x="3358415" y="3361302"/>
              <a:chExt cx="441300" cy="1024695"/>
            </a:xfrm>
          </p:grpSpPr>
          <p:sp>
            <p:nvSpPr>
              <p:cNvPr id="8743" name="Google Shape;8743;p6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69"/>
            <p:cNvGrpSpPr/>
            <p:nvPr/>
          </p:nvGrpSpPr>
          <p:grpSpPr>
            <a:xfrm>
              <a:off x="3838901" y="3361302"/>
              <a:ext cx="441300" cy="1024695"/>
              <a:chOff x="3838901" y="3361302"/>
              <a:chExt cx="441300" cy="1024695"/>
            </a:xfrm>
          </p:grpSpPr>
          <p:sp>
            <p:nvSpPr>
              <p:cNvPr id="8750" name="Google Shape;8750;p6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69"/>
            <p:cNvGrpSpPr/>
            <p:nvPr/>
          </p:nvGrpSpPr>
          <p:grpSpPr>
            <a:xfrm>
              <a:off x="4319387" y="3361302"/>
              <a:ext cx="441300" cy="1024695"/>
              <a:chOff x="4319387" y="3361302"/>
              <a:chExt cx="441300" cy="1024695"/>
            </a:xfrm>
          </p:grpSpPr>
          <p:sp>
            <p:nvSpPr>
              <p:cNvPr id="8757" name="Google Shape;8757;p6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69"/>
            <p:cNvGrpSpPr/>
            <p:nvPr/>
          </p:nvGrpSpPr>
          <p:grpSpPr>
            <a:xfrm>
              <a:off x="4799873" y="3361302"/>
              <a:ext cx="441300" cy="1024695"/>
              <a:chOff x="4799873" y="3361302"/>
              <a:chExt cx="441300" cy="1024695"/>
            </a:xfrm>
          </p:grpSpPr>
          <p:sp>
            <p:nvSpPr>
              <p:cNvPr id="8764" name="Google Shape;8764;p6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69"/>
            <p:cNvGrpSpPr/>
            <p:nvPr/>
          </p:nvGrpSpPr>
          <p:grpSpPr>
            <a:xfrm>
              <a:off x="5280360" y="3361302"/>
              <a:ext cx="441300" cy="1024695"/>
              <a:chOff x="5280360" y="3361302"/>
              <a:chExt cx="441300" cy="1024695"/>
            </a:xfrm>
          </p:grpSpPr>
          <p:sp>
            <p:nvSpPr>
              <p:cNvPr id="8771" name="Google Shape;8771;p6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777" name="Google Shape;8777;p69"/>
          <p:cNvGraphicFramePr/>
          <p:nvPr/>
        </p:nvGraphicFramePr>
        <p:xfrm>
          <a:off x="711088" y="2130461"/>
          <a:ext cx="3000000" cy="3000000"/>
        </p:xfrm>
        <a:graphic>
          <a:graphicData uri="http://schemas.openxmlformats.org/drawingml/2006/table">
            <a:tbl>
              <a:tblPr>
                <a:noFill/>
                <a:tableStyleId>{76728C5F-2EE4-4A24-BA2E-372CF6CE7E78}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778" name="Google Shape;8778;p69"/>
          <p:cNvGrpSpPr/>
          <p:nvPr/>
        </p:nvGrpSpPr>
        <p:grpSpPr>
          <a:xfrm>
            <a:off x="712613" y="3180186"/>
            <a:ext cx="2403614" cy="1005900"/>
            <a:chOff x="726450" y="3372825"/>
            <a:chExt cx="2403614" cy="1005900"/>
          </a:xfrm>
        </p:grpSpPr>
        <p:grpSp>
          <p:nvGrpSpPr>
            <p:cNvPr id="8779" name="Google Shape;8779;p69"/>
            <p:cNvGrpSpPr/>
            <p:nvPr/>
          </p:nvGrpSpPr>
          <p:grpSpPr>
            <a:xfrm>
              <a:off x="726450" y="3696000"/>
              <a:ext cx="2403614" cy="500898"/>
              <a:chOff x="726450" y="3696000"/>
              <a:chExt cx="2403614" cy="500898"/>
            </a:xfrm>
          </p:grpSpPr>
          <p:sp>
            <p:nvSpPr>
              <p:cNvPr id="8780" name="Google Shape;8780;p6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781" name="Google Shape;8781;p6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782" name="Google Shape;8782;p69"/>
            <p:cNvGrpSpPr/>
            <p:nvPr/>
          </p:nvGrpSpPr>
          <p:grpSpPr>
            <a:xfrm>
              <a:off x="1348050" y="3372825"/>
              <a:ext cx="1720425" cy="1005900"/>
              <a:chOff x="1348050" y="3372825"/>
              <a:chExt cx="1720425" cy="1005900"/>
            </a:xfrm>
          </p:grpSpPr>
          <p:sp>
            <p:nvSpPr>
              <p:cNvPr id="8783" name="Google Shape;8783;p6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784" name="Google Shape;8784;p6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785" name="Google Shape;8785;p6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786" name="Google Shape;8786;p6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787" name="Google Shape;8787;p6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788" name="Google Shape;8788;p69"/>
            <p:cNvGrpSpPr/>
            <p:nvPr/>
          </p:nvGrpSpPr>
          <p:grpSpPr>
            <a:xfrm>
              <a:off x="1455707" y="3731058"/>
              <a:ext cx="1491150" cy="417657"/>
              <a:chOff x="1455707" y="3731058"/>
              <a:chExt cx="1491150" cy="417657"/>
            </a:xfrm>
          </p:grpSpPr>
          <p:grpSp>
            <p:nvGrpSpPr>
              <p:cNvPr id="8789" name="Google Shape;8789;p69"/>
              <p:cNvGrpSpPr/>
              <p:nvPr/>
            </p:nvGrpSpPr>
            <p:grpSpPr>
              <a:xfrm>
                <a:off x="1472938" y="3745828"/>
                <a:ext cx="72126" cy="53788"/>
                <a:chOff x="1472938" y="3745828"/>
                <a:chExt cx="72126" cy="53788"/>
              </a:xfrm>
            </p:grpSpPr>
            <p:sp>
              <p:nvSpPr>
                <p:cNvPr id="8790" name="Google Shape;8790;p6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2" name="Google Shape;8792;p69"/>
              <p:cNvGrpSpPr/>
              <p:nvPr/>
            </p:nvGrpSpPr>
            <p:grpSpPr>
              <a:xfrm>
                <a:off x="1819181" y="4089633"/>
                <a:ext cx="72126" cy="53788"/>
                <a:chOff x="1819181" y="4089633"/>
                <a:chExt cx="72126" cy="53788"/>
              </a:xfrm>
            </p:grpSpPr>
            <p:sp>
              <p:nvSpPr>
                <p:cNvPr id="8793" name="Google Shape;8793;p6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69"/>
              <p:cNvGrpSpPr/>
              <p:nvPr/>
            </p:nvGrpSpPr>
            <p:grpSpPr>
              <a:xfrm>
                <a:off x="1455707" y="4084171"/>
                <a:ext cx="64321" cy="64544"/>
                <a:chOff x="1455707" y="4084171"/>
                <a:chExt cx="64321" cy="64544"/>
              </a:xfrm>
            </p:grpSpPr>
            <p:sp>
              <p:nvSpPr>
                <p:cNvPr id="8796" name="Google Shape;8796;p6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9"/>
              <p:cNvGrpSpPr/>
              <p:nvPr/>
            </p:nvGrpSpPr>
            <p:grpSpPr>
              <a:xfrm>
                <a:off x="1818610" y="3731058"/>
                <a:ext cx="64321" cy="64544"/>
                <a:chOff x="1818610" y="3731058"/>
                <a:chExt cx="64321" cy="64544"/>
              </a:xfrm>
            </p:grpSpPr>
            <p:sp>
              <p:nvSpPr>
                <p:cNvPr id="8799" name="Google Shape;8799;p6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69"/>
              <p:cNvGrpSpPr/>
              <p:nvPr/>
            </p:nvGrpSpPr>
            <p:grpSpPr>
              <a:xfrm>
                <a:off x="2172491" y="4089633"/>
                <a:ext cx="72126" cy="53788"/>
                <a:chOff x="2172491" y="4089633"/>
                <a:chExt cx="72126" cy="53788"/>
              </a:xfrm>
            </p:grpSpPr>
            <p:sp>
              <p:nvSpPr>
                <p:cNvPr id="8802" name="Google Shape;8802;p6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69"/>
              <p:cNvGrpSpPr/>
              <p:nvPr/>
            </p:nvGrpSpPr>
            <p:grpSpPr>
              <a:xfrm>
                <a:off x="2171920" y="3731058"/>
                <a:ext cx="64321" cy="64544"/>
                <a:chOff x="2171920" y="3731058"/>
                <a:chExt cx="64321" cy="64544"/>
              </a:xfrm>
            </p:grpSpPr>
            <p:sp>
              <p:nvSpPr>
                <p:cNvPr id="8805" name="Google Shape;8805;p6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69"/>
              <p:cNvGrpSpPr/>
              <p:nvPr/>
            </p:nvGrpSpPr>
            <p:grpSpPr>
              <a:xfrm>
                <a:off x="2874730" y="3745828"/>
                <a:ext cx="72126" cy="53788"/>
                <a:chOff x="2874730" y="3745828"/>
                <a:chExt cx="72126" cy="53788"/>
              </a:xfrm>
            </p:grpSpPr>
            <p:sp>
              <p:nvSpPr>
                <p:cNvPr id="8808" name="Google Shape;8808;p6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69"/>
              <p:cNvGrpSpPr/>
              <p:nvPr/>
            </p:nvGrpSpPr>
            <p:grpSpPr>
              <a:xfrm>
                <a:off x="2878589" y="4081481"/>
                <a:ext cx="64321" cy="64544"/>
                <a:chOff x="2878589" y="4081481"/>
                <a:chExt cx="64321" cy="64544"/>
              </a:xfrm>
            </p:grpSpPr>
            <p:sp>
              <p:nvSpPr>
                <p:cNvPr id="8811" name="Google Shape;8811;p6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69"/>
              <p:cNvGrpSpPr/>
              <p:nvPr/>
            </p:nvGrpSpPr>
            <p:grpSpPr>
              <a:xfrm>
                <a:off x="2525796" y="4089633"/>
                <a:ext cx="72126" cy="53788"/>
                <a:chOff x="2525796" y="4089633"/>
                <a:chExt cx="72126" cy="53788"/>
              </a:xfrm>
            </p:grpSpPr>
            <p:sp>
              <p:nvSpPr>
                <p:cNvPr id="8814" name="Google Shape;8814;p6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69"/>
              <p:cNvGrpSpPr/>
              <p:nvPr/>
            </p:nvGrpSpPr>
            <p:grpSpPr>
              <a:xfrm>
                <a:off x="2525225" y="3731058"/>
                <a:ext cx="64321" cy="64544"/>
                <a:chOff x="2525225" y="3731058"/>
                <a:chExt cx="64321" cy="64544"/>
              </a:xfrm>
            </p:grpSpPr>
            <p:sp>
              <p:nvSpPr>
                <p:cNvPr id="8817" name="Google Shape;8817;p6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822"/>
        <p:cNvGrpSpPr/>
        <p:nvPr/>
      </p:nvGrpSpPr>
      <p:grpSpPr>
        <a:xfrm>
          <a:off x="0" y="0"/>
          <a:ext cx="0" cy="0"/>
          <a:chOff x="0" y="0"/>
          <a:chExt cx="0" cy="0"/>
        </a:xfrm>
      </p:grpSpPr>
      <p:grpSp>
        <p:nvGrpSpPr>
          <p:cNvPr id="8823" name="Google Shape;8823;p70"/>
          <p:cNvGrpSpPr/>
          <p:nvPr/>
        </p:nvGrpSpPr>
        <p:grpSpPr>
          <a:xfrm>
            <a:off x="5780153" y="1859606"/>
            <a:ext cx="671400" cy="674856"/>
            <a:chOff x="5780148" y="1859605"/>
            <a:chExt cx="671400" cy="674856"/>
          </a:xfrm>
        </p:grpSpPr>
        <p:sp>
          <p:nvSpPr>
            <p:cNvPr id="8824" name="Google Shape;8824;p70"/>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0"/>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0"/>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0"/>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70"/>
          <p:cNvGrpSpPr/>
          <p:nvPr/>
        </p:nvGrpSpPr>
        <p:grpSpPr>
          <a:xfrm>
            <a:off x="716996" y="971307"/>
            <a:ext cx="845921" cy="690752"/>
            <a:chOff x="732428" y="1198513"/>
            <a:chExt cx="845921" cy="690752"/>
          </a:xfrm>
        </p:grpSpPr>
        <p:grpSp>
          <p:nvGrpSpPr>
            <p:cNvPr id="8829" name="Google Shape;8829;p70"/>
            <p:cNvGrpSpPr/>
            <p:nvPr/>
          </p:nvGrpSpPr>
          <p:grpSpPr>
            <a:xfrm>
              <a:off x="823030" y="1198513"/>
              <a:ext cx="755319" cy="690752"/>
              <a:chOff x="823030" y="1198513"/>
              <a:chExt cx="755319" cy="690752"/>
            </a:xfrm>
          </p:grpSpPr>
          <p:sp>
            <p:nvSpPr>
              <p:cNvPr id="8830" name="Google Shape;8830;p7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70"/>
            <p:cNvGrpSpPr/>
            <p:nvPr/>
          </p:nvGrpSpPr>
          <p:grpSpPr>
            <a:xfrm>
              <a:off x="732428" y="1239937"/>
              <a:ext cx="739912" cy="607886"/>
              <a:chOff x="732428" y="1239937"/>
              <a:chExt cx="739912" cy="607886"/>
            </a:xfrm>
          </p:grpSpPr>
          <p:sp>
            <p:nvSpPr>
              <p:cNvPr id="8833" name="Google Shape;8833;p7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70"/>
            <p:cNvGrpSpPr/>
            <p:nvPr/>
          </p:nvGrpSpPr>
          <p:grpSpPr>
            <a:xfrm>
              <a:off x="732428" y="1277018"/>
              <a:ext cx="702832" cy="533758"/>
              <a:chOff x="732428" y="1277018"/>
              <a:chExt cx="702832" cy="533758"/>
            </a:xfrm>
          </p:grpSpPr>
          <p:sp>
            <p:nvSpPr>
              <p:cNvPr id="8836" name="Google Shape;8836;p7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70"/>
            <p:cNvGrpSpPr/>
            <p:nvPr/>
          </p:nvGrpSpPr>
          <p:grpSpPr>
            <a:xfrm>
              <a:off x="931170" y="1306653"/>
              <a:ext cx="647179" cy="474455"/>
              <a:chOff x="931170" y="1306653"/>
              <a:chExt cx="647179" cy="474455"/>
            </a:xfrm>
          </p:grpSpPr>
          <p:sp>
            <p:nvSpPr>
              <p:cNvPr id="8839" name="Google Shape;8839;p7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1" name="Google Shape;8841;p7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70"/>
          <p:cNvGrpSpPr/>
          <p:nvPr/>
        </p:nvGrpSpPr>
        <p:grpSpPr>
          <a:xfrm>
            <a:off x="3948605" y="971313"/>
            <a:ext cx="634656" cy="699982"/>
            <a:chOff x="5985650" y="2860025"/>
            <a:chExt cx="1396075" cy="1539775"/>
          </a:xfrm>
        </p:grpSpPr>
        <p:sp>
          <p:nvSpPr>
            <p:cNvPr id="8843" name="Google Shape;8843;p7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70"/>
          <p:cNvGrpSpPr/>
          <p:nvPr/>
        </p:nvGrpSpPr>
        <p:grpSpPr>
          <a:xfrm>
            <a:off x="4704254" y="971307"/>
            <a:ext cx="725845" cy="699975"/>
            <a:chOff x="4249973" y="1201875"/>
            <a:chExt cx="1958568" cy="1888762"/>
          </a:xfrm>
        </p:grpSpPr>
        <p:sp>
          <p:nvSpPr>
            <p:cNvPr id="8876" name="Google Shape;8876;p7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7" name="Google Shape;8877;p70"/>
            <p:cNvGrpSpPr/>
            <p:nvPr/>
          </p:nvGrpSpPr>
          <p:grpSpPr>
            <a:xfrm>
              <a:off x="5853086" y="1789142"/>
              <a:ext cx="355454" cy="1048099"/>
              <a:chOff x="5576108" y="2016725"/>
              <a:chExt cx="565200" cy="1666560"/>
            </a:xfrm>
          </p:grpSpPr>
          <p:sp>
            <p:nvSpPr>
              <p:cNvPr id="8878" name="Google Shape;8878;p7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879" name="Google Shape;8879;p7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70"/>
            <p:cNvGrpSpPr/>
            <p:nvPr/>
          </p:nvGrpSpPr>
          <p:grpSpPr>
            <a:xfrm>
              <a:off x="4869455" y="2691676"/>
              <a:ext cx="1013897" cy="398961"/>
              <a:chOff x="4012057" y="3451825"/>
              <a:chExt cx="1612175" cy="634379"/>
            </a:xfrm>
          </p:grpSpPr>
          <p:sp>
            <p:nvSpPr>
              <p:cNvPr id="8881" name="Google Shape;8881;p7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882" name="Google Shape;8882;p7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70"/>
            <p:cNvGrpSpPr/>
            <p:nvPr/>
          </p:nvGrpSpPr>
          <p:grpSpPr>
            <a:xfrm>
              <a:off x="4276937" y="2155961"/>
              <a:ext cx="651965" cy="891358"/>
              <a:chOff x="3069908" y="2599997"/>
              <a:chExt cx="1036675" cy="1417328"/>
            </a:xfrm>
          </p:grpSpPr>
          <p:sp>
            <p:nvSpPr>
              <p:cNvPr id="8884" name="Google Shape;8884;p7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885" name="Google Shape;8885;p7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70"/>
            <p:cNvGrpSpPr/>
            <p:nvPr/>
          </p:nvGrpSpPr>
          <p:grpSpPr>
            <a:xfrm>
              <a:off x="5054918" y="1201875"/>
              <a:ext cx="999548" cy="602711"/>
              <a:chOff x="4306958" y="1082925"/>
              <a:chExt cx="1589359" cy="958358"/>
            </a:xfrm>
          </p:grpSpPr>
          <p:sp>
            <p:nvSpPr>
              <p:cNvPr id="8887" name="Google Shape;8887;p7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888" name="Google Shape;8888;p7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70"/>
            <p:cNvGrpSpPr/>
            <p:nvPr/>
          </p:nvGrpSpPr>
          <p:grpSpPr>
            <a:xfrm>
              <a:off x="4249973" y="1303451"/>
              <a:ext cx="799317" cy="841334"/>
              <a:chOff x="3027033" y="1244439"/>
              <a:chExt cx="1270977" cy="1337786"/>
            </a:xfrm>
          </p:grpSpPr>
          <p:sp>
            <p:nvSpPr>
              <p:cNvPr id="8890" name="Google Shape;8890;p7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891" name="Google Shape;8891;p7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2" name="Google Shape;8892;p70"/>
          <p:cNvGrpSpPr/>
          <p:nvPr/>
        </p:nvGrpSpPr>
        <p:grpSpPr>
          <a:xfrm>
            <a:off x="4057119" y="1858087"/>
            <a:ext cx="750769" cy="683784"/>
            <a:chOff x="4204684" y="2104422"/>
            <a:chExt cx="699822" cy="637382"/>
          </a:xfrm>
        </p:grpSpPr>
        <p:grpSp>
          <p:nvGrpSpPr>
            <p:cNvPr id="8893" name="Google Shape;8893;p70"/>
            <p:cNvGrpSpPr/>
            <p:nvPr/>
          </p:nvGrpSpPr>
          <p:grpSpPr>
            <a:xfrm>
              <a:off x="4204684" y="2430067"/>
              <a:ext cx="342957" cy="311738"/>
              <a:chOff x="4204684" y="2430067"/>
              <a:chExt cx="342957" cy="311738"/>
            </a:xfrm>
          </p:grpSpPr>
          <p:sp>
            <p:nvSpPr>
              <p:cNvPr id="8894" name="Google Shape;8894;p7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70"/>
            <p:cNvGrpSpPr/>
            <p:nvPr/>
          </p:nvGrpSpPr>
          <p:grpSpPr>
            <a:xfrm>
              <a:off x="4561586" y="2430067"/>
              <a:ext cx="342920" cy="311738"/>
              <a:chOff x="4561586" y="2430067"/>
              <a:chExt cx="342920" cy="311738"/>
            </a:xfrm>
          </p:grpSpPr>
          <p:sp>
            <p:nvSpPr>
              <p:cNvPr id="8897" name="Google Shape;8897;p7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70"/>
            <p:cNvGrpSpPr/>
            <p:nvPr/>
          </p:nvGrpSpPr>
          <p:grpSpPr>
            <a:xfrm>
              <a:off x="4561586" y="2104422"/>
              <a:ext cx="342920" cy="311738"/>
              <a:chOff x="4561586" y="2104422"/>
              <a:chExt cx="342920" cy="311738"/>
            </a:xfrm>
          </p:grpSpPr>
          <p:sp>
            <p:nvSpPr>
              <p:cNvPr id="8900" name="Google Shape;8900;p7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70"/>
            <p:cNvGrpSpPr/>
            <p:nvPr/>
          </p:nvGrpSpPr>
          <p:grpSpPr>
            <a:xfrm>
              <a:off x="4204684" y="2104422"/>
              <a:ext cx="342957" cy="311664"/>
              <a:chOff x="4204684" y="2104422"/>
              <a:chExt cx="342957" cy="311664"/>
            </a:xfrm>
          </p:grpSpPr>
          <p:sp>
            <p:nvSpPr>
              <p:cNvPr id="8903" name="Google Shape;8903;p7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5" name="Google Shape;8905;p70"/>
          <p:cNvGrpSpPr/>
          <p:nvPr/>
        </p:nvGrpSpPr>
        <p:grpSpPr>
          <a:xfrm>
            <a:off x="5521552" y="971301"/>
            <a:ext cx="660591" cy="688867"/>
            <a:chOff x="5830645" y="1267368"/>
            <a:chExt cx="530340" cy="553040"/>
          </a:xfrm>
        </p:grpSpPr>
        <p:sp>
          <p:nvSpPr>
            <p:cNvPr id="8906" name="Google Shape;8906;p7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7" name="Google Shape;8907;p70"/>
            <p:cNvGrpSpPr/>
            <p:nvPr/>
          </p:nvGrpSpPr>
          <p:grpSpPr>
            <a:xfrm>
              <a:off x="5830645" y="1267368"/>
              <a:ext cx="259743" cy="269909"/>
              <a:chOff x="5830645" y="1267368"/>
              <a:chExt cx="259743" cy="269909"/>
            </a:xfrm>
          </p:grpSpPr>
          <p:sp>
            <p:nvSpPr>
              <p:cNvPr id="8908" name="Google Shape;8908;p7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70"/>
            <p:cNvGrpSpPr/>
            <p:nvPr/>
          </p:nvGrpSpPr>
          <p:grpSpPr>
            <a:xfrm>
              <a:off x="6101293" y="1267368"/>
              <a:ext cx="259692" cy="269909"/>
              <a:chOff x="6101293" y="1267368"/>
              <a:chExt cx="259692" cy="269909"/>
            </a:xfrm>
          </p:grpSpPr>
          <p:sp>
            <p:nvSpPr>
              <p:cNvPr id="8911" name="Google Shape;8911;p7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70"/>
            <p:cNvGrpSpPr/>
            <p:nvPr/>
          </p:nvGrpSpPr>
          <p:grpSpPr>
            <a:xfrm>
              <a:off x="5830645" y="1550500"/>
              <a:ext cx="259692" cy="269909"/>
              <a:chOff x="5830645" y="1550500"/>
              <a:chExt cx="259692" cy="269909"/>
            </a:xfrm>
          </p:grpSpPr>
          <p:sp>
            <p:nvSpPr>
              <p:cNvPr id="8914" name="Google Shape;8914;p7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70"/>
            <p:cNvGrpSpPr/>
            <p:nvPr/>
          </p:nvGrpSpPr>
          <p:grpSpPr>
            <a:xfrm>
              <a:off x="6101293" y="1550500"/>
              <a:ext cx="259692" cy="269909"/>
              <a:chOff x="6101293" y="1550500"/>
              <a:chExt cx="259692" cy="269909"/>
            </a:xfrm>
          </p:grpSpPr>
          <p:sp>
            <p:nvSpPr>
              <p:cNvPr id="8917" name="Google Shape;8917;p7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9" name="Google Shape;8919;p70"/>
          <p:cNvGrpSpPr/>
          <p:nvPr/>
        </p:nvGrpSpPr>
        <p:grpSpPr>
          <a:xfrm>
            <a:off x="723705" y="1861761"/>
            <a:ext cx="697154" cy="679574"/>
            <a:chOff x="2679875" y="2361475"/>
            <a:chExt cx="780425" cy="760575"/>
          </a:xfrm>
        </p:grpSpPr>
        <p:sp>
          <p:nvSpPr>
            <p:cNvPr id="8920" name="Google Shape;8920;p7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70"/>
          <p:cNvGrpSpPr/>
          <p:nvPr/>
        </p:nvGrpSpPr>
        <p:grpSpPr>
          <a:xfrm>
            <a:off x="3122864" y="971353"/>
            <a:ext cx="735829" cy="684547"/>
            <a:chOff x="3351965" y="1148808"/>
            <a:chExt cx="750770" cy="698375"/>
          </a:xfrm>
        </p:grpSpPr>
        <p:grpSp>
          <p:nvGrpSpPr>
            <p:cNvPr id="8927" name="Google Shape;8927;p70"/>
            <p:cNvGrpSpPr/>
            <p:nvPr/>
          </p:nvGrpSpPr>
          <p:grpSpPr>
            <a:xfrm>
              <a:off x="3586796" y="1148808"/>
              <a:ext cx="294857" cy="286830"/>
              <a:chOff x="3750225" y="1774000"/>
              <a:chExt cx="149575" cy="145525"/>
            </a:xfrm>
          </p:grpSpPr>
          <p:sp>
            <p:nvSpPr>
              <p:cNvPr id="8928" name="Google Shape;8928;p7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70"/>
            <p:cNvGrpSpPr/>
            <p:nvPr/>
          </p:nvGrpSpPr>
          <p:grpSpPr>
            <a:xfrm>
              <a:off x="3779245" y="1375768"/>
              <a:ext cx="323490" cy="286978"/>
              <a:chOff x="3847850" y="1889150"/>
              <a:chExt cx="164100" cy="145600"/>
            </a:xfrm>
          </p:grpSpPr>
          <p:sp>
            <p:nvSpPr>
              <p:cNvPr id="8931" name="Google Shape;8931;p7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70"/>
            <p:cNvGrpSpPr/>
            <p:nvPr/>
          </p:nvGrpSpPr>
          <p:grpSpPr>
            <a:xfrm>
              <a:off x="3351965" y="1330435"/>
              <a:ext cx="295449" cy="285401"/>
              <a:chOff x="3631100" y="1866150"/>
              <a:chExt cx="149875" cy="144800"/>
            </a:xfrm>
          </p:grpSpPr>
          <p:sp>
            <p:nvSpPr>
              <p:cNvPr id="8934" name="Google Shape;8934;p7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70"/>
            <p:cNvGrpSpPr/>
            <p:nvPr/>
          </p:nvGrpSpPr>
          <p:grpSpPr>
            <a:xfrm>
              <a:off x="3548208" y="1560352"/>
              <a:ext cx="294808" cy="286830"/>
              <a:chOff x="3730650" y="1982800"/>
              <a:chExt cx="149550" cy="145525"/>
            </a:xfrm>
          </p:grpSpPr>
          <p:sp>
            <p:nvSpPr>
              <p:cNvPr id="8937" name="Google Shape;8937;p7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9" name="Google Shape;8939;p70"/>
          <p:cNvGrpSpPr/>
          <p:nvPr/>
        </p:nvGrpSpPr>
        <p:grpSpPr>
          <a:xfrm>
            <a:off x="7624517" y="971307"/>
            <a:ext cx="804565" cy="677795"/>
            <a:chOff x="7636443" y="1204988"/>
            <a:chExt cx="804565" cy="677795"/>
          </a:xfrm>
        </p:grpSpPr>
        <p:grpSp>
          <p:nvGrpSpPr>
            <p:cNvPr id="8940" name="Google Shape;8940;p70"/>
            <p:cNvGrpSpPr/>
            <p:nvPr/>
          </p:nvGrpSpPr>
          <p:grpSpPr>
            <a:xfrm>
              <a:off x="7636443" y="1509705"/>
              <a:ext cx="804565" cy="373078"/>
              <a:chOff x="7636443" y="1509705"/>
              <a:chExt cx="804565" cy="373078"/>
            </a:xfrm>
          </p:grpSpPr>
          <p:sp>
            <p:nvSpPr>
              <p:cNvPr id="8941" name="Google Shape;8941;p7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70"/>
            <p:cNvGrpSpPr/>
            <p:nvPr/>
          </p:nvGrpSpPr>
          <p:grpSpPr>
            <a:xfrm>
              <a:off x="7636443" y="1408133"/>
              <a:ext cx="804565" cy="373078"/>
              <a:chOff x="7636443" y="1408133"/>
              <a:chExt cx="804565" cy="373078"/>
            </a:xfrm>
          </p:grpSpPr>
          <p:sp>
            <p:nvSpPr>
              <p:cNvPr id="8944" name="Google Shape;8944;p7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70"/>
            <p:cNvGrpSpPr/>
            <p:nvPr/>
          </p:nvGrpSpPr>
          <p:grpSpPr>
            <a:xfrm>
              <a:off x="7636443" y="1306560"/>
              <a:ext cx="804565" cy="373078"/>
              <a:chOff x="7636443" y="1306560"/>
              <a:chExt cx="804565" cy="373078"/>
            </a:xfrm>
          </p:grpSpPr>
          <p:sp>
            <p:nvSpPr>
              <p:cNvPr id="8947" name="Google Shape;8947;p7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70"/>
            <p:cNvGrpSpPr/>
            <p:nvPr/>
          </p:nvGrpSpPr>
          <p:grpSpPr>
            <a:xfrm>
              <a:off x="7636443" y="1204988"/>
              <a:ext cx="804565" cy="373078"/>
              <a:chOff x="7636443" y="1204988"/>
              <a:chExt cx="804565" cy="373078"/>
            </a:xfrm>
          </p:grpSpPr>
          <p:sp>
            <p:nvSpPr>
              <p:cNvPr id="8950" name="Google Shape;8950;p7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2" name="Google Shape;8952;p70"/>
          <p:cNvGrpSpPr/>
          <p:nvPr/>
        </p:nvGrpSpPr>
        <p:grpSpPr>
          <a:xfrm>
            <a:off x="4963363" y="1878721"/>
            <a:ext cx="661339" cy="661188"/>
            <a:chOff x="3990000" y="975400"/>
            <a:chExt cx="3934200" cy="3933300"/>
          </a:xfrm>
        </p:grpSpPr>
        <p:sp>
          <p:nvSpPr>
            <p:cNvPr id="8953" name="Google Shape;8953;p7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70"/>
          <p:cNvGrpSpPr/>
          <p:nvPr/>
        </p:nvGrpSpPr>
        <p:grpSpPr>
          <a:xfrm>
            <a:off x="6607011" y="1857359"/>
            <a:ext cx="868881" cy="684241"/>
            <a:chOff x="6598259" y="2078634"/>
            <a:chExt cx="868881" cy="684241"/>
          </a:xfrm>
        </p:grpSpPr>
        <p:sp>
          <p:nvSpPr>
            <p:cNvPr id="8958" name="Google Shape;8958;p7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4" name="Google Shape;8964;p70"/>
            <p:cNvGrpSpPr/>
            <p:nvPr/>
          </p:nvGrpSpPr>
          <p:grpSpPr>
            <a:xfrm>
              <a:off x="6808175" y="2078634"/>
              <a:ext cx="452229" cy="684241"/>
              <a:chOff x="6808175" y="2078634"/>
              <a:chExt cx="452229" cy="684241"/>
            </a:xfrm>
          </p:grpSpPr>
          <p:sp>
            <p:nvSpPr>
              <p:cNvPr id="8965" name="Google Shape;8965;p7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1" name="Google Shape;8971;p70"/>
              <p:cNvGrpSpPr/>
              <p:nvPr/>
            </p:nvGrpSpPr>
            <p:grpSpPr>
              <a:xfrm>
                <a:off x="6821586" y="2078634"/>
                <a:ext cx="426871" cy="684241"/>
                <a:chOff x="6821586" y="2078634"/>
                <a:chExt cx="426871" cy="684241"/>
              </a:xfrm>
            </p:grpSpPr>
            <p:grpSp>
              <p:nvGrpSpPr>
                <p:cNvPr id="8972" name="Google Shape;8972;p70"/>
                <p:cNvGrpSpPr/>
                <p:nvPr/>
              </p:nvGrpSpPr>
              <p:grpSpPr>
                <a:xfrm>
                  <a:off x="6821586" y="2078634"/>
                  <a:ext cx="426871" cy="684241"/>
                  <a:chOff x="6821586" y="2078634"/>
                  <a:chExt cx="426871" cy="684241"/>
                </a:xfrm>
              </p:grpSpPr>
              <p:sp>
                <p:nvSpPr>
                  <p:cNvPr id="8973" name="Google Shape;8973;p7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2" name="Google Shape;8992;p7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998" name="Google Shape;8998;p70"/>
          <p:cNvGrpSpPr/>
          <p:nvPr/>
        </p:nvGrpSpPr>
        <p:grpSpPr>
          <a:xfrm>
            <a:off x="716994" y="3531369"/>
            <a:ext cx="1340789" cy="640830"/>
            <a:chOff x="238125" y="1151100"/>
            <a:chExt cx="7139450" cy="3412300"/>
          </a:xfrm>
        </p:grpSpPr>
        <p:sp>
          <p:nvSpPr>
            <p:cNvPr id="8999" name="Google Shape;8999;p7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70"/>
          <p:cNvGrpSpPr/>
          <p:nvPr/>
        </p:nvGrpSpPr>
        <p:grpSpPr>
          <a:xfrm>
            <a:off x="5584217" y="2734650"/>
            <a:ext cx="985357" cy="585764"/>
            <a:chOff x="5145061" y="2881789"/>
            <a:chExt cx="1107641" cy="658458"/>
          </a:xfrm>
        </p:grpSpPr>
        <p:grpSp>
          <p:nvGrpSpPr>
            <p:cNvPr id="9012" name="Google Shape;9012;p70"/>
            <p:cNvGrpSpPr/>
            <p:nvPr/>
          </p:nvGrpSpPr>
          <p:grpSpPr>
            <a:xfrm>
              <a:off x="5722989" y="3244587"/>
              <a:ext cx="529713" cy="295659"/>
              <a:chOff x="5722989" y="3244587"/>
              <a:chExt cx="529713" cy="295659"/>
            </a:xfrm>
          </p:grpSpPr>
          <p:sp>
            <p:nvSpPr>
              <p:cNvPr id="9013" name="Google Shape;9013;p7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014" name="Google Shape;9014;p7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015" name="Google Shape;9015;p70"/>
            <p:cNvGrpSpPr/>
            <p:nvPr/>
          </p:nvGrpSpPr>
          <p:grpSpPr>
            <a:xfrm>
              <a:off x="5145061" y="3244587"/>
              <a:ext cx="536807" cy="295659"/>
              <a:chOff x="5145061" y="3244587"/>
              <a:chExt cx="536807" cy="295659"/>
            </a:xfrm>
          </p:grpSpPr>
          <p:sp>
            <p:nvSpPr>
              <p:cNvPr id="9016" name="Google Shape;9016;p7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017" name="Google Shape;9017;p7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018" name="Google Shape;9018;p70"/>
            <p:cNvGrpSpPr/>
            <p:nvPr/>
          </p:nvGrpSpPr>
          <p:grpSpPr>
            <a:xfrm>
              <a:off x="5341327" y="2898245"/>
              <a:ext cx="532309" cy="614891"/>
              <a:chOff x="5341327" y="2898245"/>
              <a:chExt cx="532309" cy="614891"/>
            </a:xfrm>
          </p:grpSpPr>
          <p:sp>
            <p:nvSpPr>
              <p:cNvPr id="9019" name="Google Shape;9019;p7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020" name="Google Shape;9020;p7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021" name="Google Shape;9021;p70"/>
            <p:cNvGrpSpPr/>
            <p:nvPr/>
          </p:nvGrpSpPr>
          <p:grpSpPr>
            <a:xfrm>
              <a:off x="5532290" y="2881789"/>
              <a:ext cx="620516" cy="305456"/>
              <a:chOff x="5532290" y="2881789"/>
              <a:chExt cx="620516" cy="305456"/>
            </a:xfrm>
          </p:grpSpPr>
          <p:sp>
            <p:nvSpPr>
              <p:cNvPr id="9022" name="Google Shape;9022;p7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023" name="Google Shape;9023;p7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024" name="Google Shape;9024;p70"/>
          <p:cNvGrpSpPr/>
          <p:nvPr/>
        </p:nvGrpSpPr>
        <p:grpSpPr>
          <a:xfrm>
            <a:off x="8163140" y="3526708"/>
            <a:ext cx="269068" cy="645491"/>
            <a:chOff x="7026852" y="3311869"/>
            <a:chExt cx="434331" cy="1041954"/>
          </a:xfrm>
        </p:grpSpPr>
        <p:sp>
          <p:nvSpPr>
            <p:cNvPr id="9025" name="Google Shape;9025;p7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70"/>
          <p:cNvGrpSpPr/>
          <p:nvPr/>
        </p:nvGrpSpPr>
        <p:grpSpPr>
          <a:xfrm>
            <a:off x="6179721" y="3565945"/>
            <a:ext cx="293882" cy="293836"/>
            <a:chOff x="4873519" y="3311869"/>
            <a:chExt cx="499374" cy="499296"/>
          </a:xfrm>
        </p:grpSpPr>
        <p:sp>
          <p:nvSpPr>
            <p:cNvPr id="9029" name="Google Shape;9029;p7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70"/>
          <p:cNvGrpSpPr/>
          <p:nvPr/>
        </p:nvGrpSpPr>
        <p:grpSpPr>
          <a:xfrm>
            <a:off x="6179721" y="3878317"/>
            <a:ext cx="293882" cy="293882"/>
            <a:chOff x="4873519" y="3875839"/>
            <a:chExt cx="499374" cy="499374"/>
          </a:xfrm>
        </p:grpSpPr>
        <p:sp>
          <p:nvSpPr>
            <p:cNvPr id="9032" name="Google Shape;9032;p7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4" name="Google Shape;9034;p70"/>
          <p:cNvGrpSpPr/>
          <p:nvPr/>
        </p:nvGrpSpPr>
        <p:grpSpPr>
          <a:xfrm>
            <a:off x="2410248" y="1850269"/>
            <a:ext cx="698104" cy="698208"/>
            <a:chOff x="2565073" y="2075876"/>
            <a:chExt cx="672482" cy="672518"/>
          </a:xfrm>
        </p:grpSpPr>
        <p:sp>
          <p:nvSpPr>
            <p:cNvPr id="9035" name="Google Shape;9035;p7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70"/>
          <p:cNvGrpSpPr/>
          <p:nvPr/>
        </p:nvGrpSpPr>
        <p:grpSpPr>
          <a:xfrm>
            <a:off x="5633660" y="3534870"/>
            <a:ext cx="438354" cy="637329"/>
            <a:chOff x="1697726" y="3244179"/>
            <a:chExt cx="788124" cy="1146069"/>
          </a:xfrm>
        </p:grpSpPr>
        <p:sp>
          <p:nvSpPr>
            <p:cNvPr id="9042" name="Google Shape;9042;p7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4" name="Google Shape;9044;p70"/>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5" name="Google Shape;9045;p70"/>
          <p:cNvGrpSpPr/>
          <p:nvPr/>
        </p:nvGrpSpPr>
        <p:grpSpPr>
          <a:xfrm>
            <a:off x="7634874" y="1863232"/>
            <a:ext cx="799565" cy="670282"/>
            <a:chOff x="7617850" y="2063282"/>
            <a:chExt cx="799565" cy="670282"/>
          </a:xfrm>
        </p:grpSpPr>
        <p:cxnSp>
          <p:nvCxnSpPr>
            <p:cNvPr id="9046" name="Google Shape;9046;p7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047" name="Google Shape;9047;p7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048" name="Google Shape;9048;p7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049" name="Google Shape;9049;p7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050" name="Google Shape;9050;p7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051" name="Google Shape;9051;p7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052" name="Google Shape;9052;p70"/>
            <p:cNvGrpSpPr/>
            <p:nvPr/>
          </p:nvGrpSpPr>
          <p:grpSpPr>
            <a:xfrm>
              <a:off x="7734309" y="2063282"/>
              <a:ext cx="570957" cy="620095"/>
              <a:chOff x="7734309" y="2063282"/>
              <a:chExt cx="570957" cy="620095"/>
            </a:xfrm>
          </p:grpSpPr>
          <p:grpSp>
            <p:nvGrpSpPr>
              <p:cNvPr id="9053" name="Google Shape;9053;p70"/>
              <p:cNvGrpSpPr/>
              <p:nvPr/>
            </p:nvGrpSpPr>
            <p:grpSpPr>
              <a:xfrm>
                <a:off x="8031573" y="2063282"/>
                <a:ext cx="273693" cy="620095"/>
                <a:chOff x="8031573" y="2063282"/>
                <a:chExt cx="273693" cy="620095"/>
              </a:xfrm>
            </p:grpSpPr>
            <p:sp>
              <p:nvSpPr>
                <p:cNvPr id="9054" name="Google Shape;9054;p7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70"/>
              <p:cNvGrpSpPr/>
              <p:nvPr/>
            </p:nvGrpSpPr>
            <p:grpSpPr>
              <a:xfrm flipH="1">
                <a:off x="7734309" y="2063282"/>
                <a:ext cx="273693" cy="620095"/>
                <a:chOff x="8031573" y="2063282"/>
                <a:chExt cx="273693" cy="620095"/>
              </a:xfrm>
            </p:grpSpPr>
            <p:sp>
              <p:nvSpPr>
                <p:cNvPr id="9059" name="Google Shape;9059;p7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063" name="Google Shape;9063;p70"/>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0"/>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5" name="Google Shape;9065;p70"/>
          <p:cNvGrpSpPr/>
          <p:nvPr/>
        </p:nvGrpSpPr>
        <p:grpSpPr>
          <a:xfrm>
            <a:off x="7821480" y="2716716"/>
            <a:ext cx="602567" cy="601884"/>
            <a:chOff x="1186975" y="238125"/>
            <a:chExt cx="5244275" cy="5238325"/>
          </a:xfrm>
        </p:grpSpPr>
        <p:sp>
          <p:nvSpPr>
            <p:cNvPr id="9066" name="Google Shape;9066;p7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70"/>
          <p:cNvGrpSpPr/>
          <p:nvPr/>
        </p:nvGrpSpPr>
        <p:grpSpPr>
          <a:xfrm>
            <a:off x="3264218" y="1856199"/>
            <a:ext cx="651848" cy="687338"/>
            <a:chOff x="3400515" y="2056248"/>
            <a:chExt cx="698134" cy="735987"/>
          </a:xfrm>
        </p:grpSpPr>
        <p:grpSp>
          <p:nvGrpSpPr>
            <p:cNvPr id="9071" name="Google Shape;9071;p70"/>
            <p:cNvGrpSpPr/>
            <p:nvPr/>
          </p:nvGrpSpPr>
          <p:grpSpPr>
            <a:xfrm>
              <a:off x="3400515" y="2283913"/>
              <a:ext cx="312919" cy="219900"/>
              <a:chOff x="3400515" y="2283913"/>
              <a:chExt cx="312919" cy="219900"/>
            </a:xfrm>
          </p:grpSpPr>
          <p:sp>
            <p:nvSpPr>
              <p:cNvPr id="9072" name="Google Shape;9072;p7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73" name="Google Shape;9073;p7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9074" name="Google Shape;9074;p70"/>
            <p:cNvGrpSpPr/>
            <p:nvPr/>
          </p:nvGrpSpPr>
          <p:grpSpPr>
            <a:xfrm>
              <a:off x="3547823" y="2461089"/>
              <a:ext cx="219900" cy="331146"/>
              <a:chOff x="3547823" y="2461089"/>
              <a:chExt cx="219900" cy="331146"/>
            </a:xfrm>
          </p:grpSpPr>
          <p:sp>
            <p:nvSpPr>
              <p:cNvPr id="9075" name="Google Shape;9075;p7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76" name="Google Shape;9076;p7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9077" name="Google Shape;9077;p70"/>
            <p:cNvGrpSpPr/>
            <p:nvPr/>
          </p:nvGrpSpPr>
          <p:grpSpPr>
            <a:xfrm>
              <a:off x="3734138" y="2461089"/>
              <a:ext cx="219900" cy="331146"/>
              <a:chOff x="3734138" y="2461089"/>
              <a:chExt cx="219900" cy="331146"/>
            </a:xfrm>
          </p:grpSpPr>
          <p:sp>
            <p:nvSpPr>
              <p:cNvPr id="9078" name="Google Shape;9078;p7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79" name="Google Shape;9079;p7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9080" name="Google Shape;9080;p70"/>
            <p:cNvGrpSpPr/>
            <p:nvPr/>
          </p:nvGrpSpPr>
          <p:grpSpPr>
            <a:xfrm>
              <a:off x="3787560" y="2281742"/>
              <a:ext cx="311089" cy="219900"/>
              <a:chOff x="3787560" y="2281742"/>
              <a:chExt cx="311089" cy="219900"/>
            </a:xfrm>
          </p:grpSpPr>
          <p:sp>
            <p:nvSpPr>
              <p:cNvPr id="9081" name="Google Shape;9081;p7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82" name="Google Shape;9082;p7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9083" name="Google Shape;9083;p70"/>
            <p:cNvGrpSpPr/>
            <p:nvPr/>
          </p:nvGrpSpPr>
          <p:grpSpPr>
            <a:xfrm>
              <a:off x="3637290" y="2056248"/>
              <a:ext cx="219900" cy="330736"/>
              <a:chOff x="3637290" y="2056248"/>
              <a:chExt cx="219900" cy="330736"/>
            </a:xfrm>
          </p:grpSpPr>
          <p:sp>
            <p:nvSpPr>
              <p:cNvPr id="9084" name="Google Shape;9084;p7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085" name="Google Shape;9085;p7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9086" name="Google Shape;9086;p70"/>
          <p:cNvGrpSpPr/>
          <p:nvPr/>
        </p:nvGrpSpPr>
        <p:grpSpPr>
          <a:xfrm>
            <a:off x="2555923" y="2726206"/>
            <a:ext cx="1268144" cy="592394"/>
            <a:chOff x="238125" y="1188750"/>
            <a:chExt cx="7140450" cy="3335550"/>
          </a:xfrm>
        </p:grpSpPr>
        <p:sp>
          <p:nvSpPr>
            <p:cNvPr id="9087" name="Google Shape;9087;p7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70"/>
          <p:cNvGrpSpPr/>
          <p:nvPr/>
        </p:nvGrpSpPr>
        <p:grpSpPr>
          <a:xfrm>
            <a:off x="6663824" y="2728360"/>
            <a:ext cx="1053944" cy="590147"/>
            <a:chOff x="238125" y="1335475"/>
            <a:chExt cx="5418735" cy="3034175"/>
          </a:xfrm>
        </p:grpSpPr>
        <p:sp>
          <p:nvSpPr>
            <p:cNvPr id="9093" name="Google Shape;9093;p7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70"/>
          <p:cNvGrpSpPr/>
          <p:nvPr/>
        </p:nvGrpSpPr>
        <p:grpSpPr>
          <a:xfrm>
            <a:off x="4094633" y="3533260"/>
            <a:ext cx="1268207" cy="638939"/>
            <a:chOff x="3967651" y="3645904"/>
            <a:chExt cx="1479304" cy="745292"/>
          </a:xfrm>
        </p:grpSpPr>
        <p:grpSp>
          <p:nvGrpSpPr>
            <p:cNvPr id="9097" name="Google Shape;9097;p70"/>
            <p:cNvGrpSpPr/>
            <p:nvPr/>
          </p:nvGrpSpPr>
          <p:grpSpPr>
            <a:xfrm>
              <a:off x="3967651" y="4009026"/>
              <a:ext cx="1479304" cy="382170"/>
              <a:chOff x="3967651" y="4009026"/>
              <a:chExt cx="1479304" cy="382170"/>
            </a:xfrm>
          </p:grpSpPr>
          <p:grpSp>
            <p:nvGrpSpPr>
              <p:cNvPr id="9098" name="Google Shape;9098;p70"/>
              <p:cNvGrpSpPr/>
              <p:nvPr/>
            </p:nvGrpSpPr>
            <p:grpSpPr>
              <a:xfrm>
                <a:off x="4892216" y="4195630"/>
                <a:ext cx="554739" cy="195566"/>
                <a:chOff x="3604375" y="4892160"/>
                <a:chExt cx="1651500" cy="582215"/>
              </a:xfrm>
            </p:grpSpPr>
            <p:sp>
              <p:nvSpPr>
                <p:cNvPr id="9099" name="Google Shape;9099;p7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70"/>
              <p:cNvGrpSpPr/>
              <p:nvPr/>
            </p:nvGrpSpPr>
            <p:grpSpPr>
              <a:xfrm>
                <a:off x="3967651" y="4146303"/>
                <a:ext cx="579402" cy="244893"/>
                <a:chOff x="851875" y="4745310"/>
                <a:chExt cx="1724925" cy="729065"/>
              </a:xfrm>
            </p:grpSpPr>
            <p:sp>
              <p:nvSpPr>
                <p:cNvPr id="9102" name="Google Shape;9102;p7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70"/>
              <p:cNvGrpSpPr/>
              <p:nvPr/>
            </p:nvGrpSpPr>
            <p:grpSpPr>
              <a:xfrm>
                <a:off x="4460753" y="4009026"/>
                <a:ext cx="493110" cy="382170"/>
                <a:chOff x="2319875" y="4336625"/>
                <a:chExt cx="1468025" cy="1137750"/>
              </a:xfrm>
            </p:grpSpPr>
            <p:sp>
              <p:nvSpPr>
                <p:cNvPr id="9105" name="Google Shape;9105;p7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07" name="Google Shape;9107;p70"/>
            <p:cNvGrpSpPr/>
            <p:nvPr/>
          </p:nvGrpSpPr>
          <p:grpSpPr>
            <a:xfrm>
              <a:off x="4479443" y="3645904"/>
              <a:ext cx="455965" cy="388789"/>
              <a:chOff x="2957425" y="238100"/>
              <a:chExt cx="1910200" cy="1628775"/>
            </a:xfrm>
          </p:grpSpPr>
          <p:sp>
            <p:nvSpPr>
              <p:cNvPr id="9108" name="Google Shape;9108;p7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18" name="Google Shape;9118;p70"/>
          <p:cNvGrpSpPr/>
          <p:nvPr/>
        </p:nvGrpSpPr>
        <p:grpSpPr>
          <a:xfrm>
            <a:off x="2480746" y="3534460"/>
            <a:ext cx="1243128" cy="637739"/>
            <a:chOff x="2496310" y="3693351"/>
            <a:chExt cx="1342906" cy="688926"/>
          </a:xfrm>
        </p:grpSpPr>
        <p:grpSp>
          <p:nvGrpSpPr>
            <p:cNvPr id="9119" name="Google Shape;9119;p70"/>
            <p:cNvGrpSpPr/>
            <p:nvPr/>
          </p:nvGrpSpPr>
          <p:grpSpPr>
            <a:xfrm>
              <a:off x="2496310" y="3693351"/>
              <a:ext cx="1342906" cy="688875"/>
              <a:chOff x="2496310" y="3693351"/>
              <a:chExt cx="1342906" cy="688875"/>
            </a:xfrm>
          </p:grpSpPr>
          <p:sp>
            <p:nvSpPr>
              <p:cNvPr id="9120" name="Google Shape;9120;p7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6" name="Google Shape;9126;p70"/>
              <p:cNvCxnSpPr>
                <a:stCxn id="912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9127" name="Google Shape;9127;p70"/>
              <p:cNvCxnSpPr>
                <a:stCxn id="912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9128" name="Google Shape;9128;p70"/>
              <p:cNvCxnSpPr>
                <a:stCxn id="912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129" name="Google Shape;9129;p70"/>
              <p:cNvCxnSpPr>
                <a:stCxn id="912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130" name="Google Shape;9130;p70"/>
              <p:cNvCxnSpPr>
                <a:stCxn id="912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131" name="Google Shape;9131;p70"/>
            <p:cNvGrpSpPr/>
            <p:nvPr/>
          </p:nvGrpSpPr>
          <p:grpSpPr>
            <a:xfrm>
              <a:off x="2675275" y="3930557"/>
              <a:ext cx="1003306" cy="451719"/>
              <a:chOff x="2675275" y="4174282"/>
              <a:chExt cx="1003306" cy="451719"/>
            </a:xfrm>
          </p:grpSpPr>
          <p:sp>
            <p:nvSpPr>
              <p:cNvPr id="9132" name="Google Shape;9132;p7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35" name="Google Shape;9135;p70"/>
          <p:cNvGrpSpPr/>
          <p:nvPr/>
        </p:nvGrpSpPr>
        <p:grpSpPr>
          <a:xfrm>
            <a:off x="1654417" y="971307"/>
            <a:ext cx="574511" cy="874709"/>
            <a:chOff x="1715404" y="1112080"/>
            <a:chExt cx="642270" cy="977984"/>
          </a:xfrm>
        </p:grpSpPr>
        <p:grpSp>
          <p:nvGrpSpPr>
            <p:cNvPr id="9136" name="Google Shape;9136;p70"/>
            <p:cNvGrpSpPr/>
            <p:nvPr/>
          </p:nvGrpSpPr>
          <p:grpSpPr>
            <a:xfrm>
              <a:off x="1715404" y="1112080"/>
              <a:ext cx="642270" cy="977984"/>
              <a:chOff x="1715404" y="1112080"/>
              <a:chExt cx="642270" cy="977984"/>
            </a:xfrm>
          </p:grpSpPr>
          <p:sp>
            <p:nvSpPr>
              <p:cNvPr id="9137" name="Google Shape;9137;p7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70"/>
            <p:cNvGrpSpPr/>
            <p:nvPr/>
          </p:nvGrpSpPr>
          <p:grpSpPr>
            <a:xfrm>
              <a:off x="1768927" y="1165603"/>
              <a:ext cx="535225" cy="851367"/>
              <a:chOff x="1768927" y="1165603"/>
              <a:chExt cx="535225" cy="851367"/>
            </a:xfrm>
          </p:grpSpPr>
          <p:sp>
            <p:nvSpPr>
              <p:cNvPr id="9140" name="Google Shape;9140;p7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70"/>
            <p:cNvGrpSpPr/>
            <p:nvPr/>
          </p:nvGrpSpPr>
          <p:grpSpPr>
            <a:xfrm>
              <a:off x="1822449" y="1219125"/>
              <a:ext cx="428180" cy="718859"/>
              <a:chOff x="1822449" y="1219125"/>
              <a:chExt cx="428180" cy="718859"/>
            </a:xfrm>
          </p:grpSpPr>
          <p:sp>
            <p:nvSpPr>
              <p:cNvPr id="9143" name="Google Shape;9143;p7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70"/>
            <p:cNvGrpSpPr/>
            <p:nvPr/>
          </p:nvGrpSpPr>
          <p:grpSpPr>
            <a:xfrm>
              <a:off x="1875972" y="1272648"/>
              <a:ext cx="321135" cy="586939"/>
              <a:chOff x="1875972" y="1272648"/>
              <a:chExt cx="321135" cy="586939"/>
            </a:xfrm>
          </p:grpSpPr>
          <p:sp>
            <p:nvSpPr>
              <p:cNvPr id="9146" name="Google Shape;9146;p7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48" name="Google Shape;9148;p70"/>
          <p:cNvGrpSpPr/>
          <p:nvPr/>
        </p:nvGrpSpPr>
        <p:grpSpPr>
          <a:xfrm>
            <a:off x="7761578" y="3528028"/>
            <a:ext cx="293855" cy="644170"/>
            <a:chOff x="241025" y="3151575"/>
            <a:chExt cx="293855" cy="644170"/>
          </a:xfrm>
        </p:grpSpPr>
        <p:sp>
          <p:nvSpPr>
            <p:cNvPr id="9149" name="Google Shape;9149;p7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70"/>
          <p:cNvGrpSpPr/>
          <p:nvPr/>
        </p:nvGrpSpPr>
        <p:grpSpPr>
          <a:xfrm>
            <a:off x="709562" y="2728028"/>
            <a:ext cx="1779649" cy="591620"/>
            <a:chOff x="246070" y="1983375"/>
            <a:chExt cx="1855347" cy="616849"/>
          </a:xfrm>
        </p:grpSpPr>
        <p:sp>
          <p:nvSpPr>
            <p:cNvPr id="9152" name="Google Shape;9152;p7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70"/>
          <p:cNvGrpSpPr/>
          <p:nvPr/>
        </p:nvGrpSpPr>
        <p:grpSpPr>
          <a:xfrm>
            <a:off x="2320428" y="971307"/>
            <a:ext cx="711055" cy="745993"/>
            <a:chOff x="2496269" y="1171698"/>
            <a:chExt cx="761953" cy="799392"/>
          </a:xfrm>
        </p:grpSpPr>
        <p:grpSp>
          <p:nvGrpSpPr>
            <p:cNvPr id="9162" name="Google Shape;9162;p70"/>
            <p:cNvGrpSpPr/>
            <p:nvPr/>
          </p:nvGrpSpPr>
          <p:grpSpPr>
            <a:xfrm>
              <a:off x="2496269" y="1171698"/>
              <a:ext cx="761953" cy="723022"/>
              <a:chOff x="2496269" y="1171698"/>
              <a:chExt cx="761953" cy="723022"/>
            </a:xfrm>
          </p:grpSpPr>
          <p:sp>
            <p:nvSpPr>
              <p:cNvPr id="9163" name="Google Shape;9163;p7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5" name="Google Shape;9165;p70"/>
              <p:cNvGrpSpPr/>
              <p:nvPr/>
            </p:nvGrpSpPr>
            <p:grpSpPr>
              <a:xfrm>
                <a:off x="2496269" y="1171698"/>
                <a:ext cx="761953" cy="723022"/>
                <a:chOff x="2496269" y="1120652"/>
                <a:chExt cx="761953" cy="723022"/>
              </a:xfrm>
            </p:grpSpPr>
            <p:grpSp>
              <p:nvGrpSpPr>
                <p:cNvPr id="9166" name="Google Shape;9166;p70"/>
                <p:cNvGrpSpPr/>
                <p:nvPr/>
              </p:nvGrpSpPr>
              <p:grpSpPr>
                <a:xfrm>
                  <a:off x="2496269" y="1120652"/>
                  <a:ext cx="761953" cy="723022"/>
                  <a:chOff x="2496269" y="1120652"/>
                  <a:chExt cx="761953" cy="723022"/>
                </a:xfrm>
              </p:grpSpPr>
              <p:grpSp>
                <p:nvGrpSpPr>
                  <p:cNvPr id="9167" name="Google Shape;9167;p70"/>
                  <p:cNvGrpSpPr/>
                  <p:nvPr/>
                </p:nvGrpSpPr>
                <p:grpSpPr>
                  <a:xfrm>
                    <a:off x="2496269" y="1304589"/>
                    <a:ext cx="407089" cy="305057"/>
                    <a:chOff x="2496269" y="1304589"/>
                    <a:chExt cx="407089" cy="305057"/>
                  </a:xfrm>
                </p:grpSpPr>
                <p:sp>
                  <p:nvSpPr>
                    <p:cNvPr id="9168" name="Google Shape;9168;p7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70"/>
                  <p:cNvGrpSpPr/>
                  <p:nvPr/>
                </p:nvGrpSpPr>
                <p:grpSpPr>
                  <a:xfrm>
                    <a:off x="2586468" y="1493376"/>
                    <a:ext cx="358850" cy="349656"/>
                    <a:chOff x="2586468" y="1493376"/>
                    <a:chExt cx="358850" cy="349656"/>
                  </a:xfrm>
                </p:grpSpPr>
                <p:sp>
                  <p:nvSpPr>
                    <p:cNvPr id="9171" name="Google Shape;9171;p7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70"/>
                  <p:cNvGrpSpPr/>
                  <p:nvPr/>
                </p:nvGrpSpPr>
                <p:grpSpPr>
                  <a:xfrm>
                    <a:off x="2807939" y="1494024"/>
                    <a:ext cx="358857" cy="349650"/>
                    <a:chOff x="2807939" y="1494024"/>
                    <a:chExt cx="358857" cy="349650"/>
                  </a:xfrm>
                </p:grpSpPr>
                <p:sp>
                  <p:nvSpPr>
                    <p:cNvPr id="9174" name="Google Shape;9174;p7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70"/>
                  <p:cNvGrpSpPr/>
                  <p:nvPr/>
                </p:nvGrpSpPr>
                <p:grpSpPr>
                  <a:xfrm>
                    <a:off x="2851133" y="1305635"/>
                    <a:ext cx="407089" cy="305057"/>
                    <a:chOff x="2851133" y="1305635"/>
                    <a:chExt cx="407089" cy="305057"/>
                  </a:xfrm>
                </p:grpSpPr>
                <p:sp>
                  <p:nvSpPr>
                    <p:cNvPr id="9177" name="Google Shape;9177;p7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70"/>
                  <p:cNvGrpSpPr/>
                  <p:nvPr/>
                </p:nvGrpSpPr>
                <p:grpSpPr>
                  <a:xfrm>
                    <a:off x="2727495" y="1120652"/>
                    <a:ext cx="300271" cy="396358"/>
                    <a:chOff x="2727495" y="1120652"/>
                    <a:chExt cx="300271" cy="396358"/>
                  </a:xfrm>
                </p:grpSpPr>
                <p:sp>
                  <p:nvSpPr>
                    <p:cNvPr id="9180" name="Google Shape;9180;p7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82" name="Google Shape;9182;p70"/>
                <p:cNvGrpSpPr/>
                <p:nvPr/>
              </p:nvGrpSpPr>
              <p:grpSpPr>
                <a:xfrm>
                  <a:off x="2722305" y="1350460"/>
                  <a:ext cx="308357" cy="308344"/>
                  <a:chOff x="2722305" y="1350460"/>
                  <a:chExt cx="308357" cy="308344"/>
                </a:xfrm>
              </p:grpSpPr>
              <p:sp>
                <p:nvSpPr>
                  <p:cNvPr id="9183" name="Google Shape;9183;p7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4" name="Google Shape;9184;p70"/>
                  <p:cNvGrpSpPr/>
                  <p:nvPr/>
                </p:nvGrpSpPr>
                <p:grpSpPr>
                  <a:xfrm>
                    <a:off x="2725064" y="1364529"/>
                    <a:ext cx="297954" cy="280182"/>
                    <a:chOff x="2725064" y="1364529"/>
                    <a:chExt cx="297954" cy="280182"/>
                  </a:xfrm>
                </p:grpSpPr>
                <p:sp>
                  <p:nvSpPr>
                    <p:cNvPr id="9185" name="Google Shape;9185;p7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190" name="Google Shape;9190;p7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70"/>
          <p:cNvGrpSpPr/>
          <p:nvPr/>
        </p:nvGrpSpPr>
        <p:grpSpPr>
          <a:xfrm>
            <a:off x="3909129" y="2727412"/>
            <a:ext cx="1569144" cy="591015"/>
            <a:chOff x="3820100" y="3023049"/>
            <a:chExt cx="1303926" cy="491162"/>
          </a:xfrm>
        </p:grpSpPr>
        <p:grpSp>
          <p:nvGrpSpPr>
            <p:cNvPr id="9196" name="Google Shape;9196;p70"/>
            <p:cNvGrpSpPr/>
            <p:nvPr/>
          </p:nvGrpSpPr>
          <p:grpSpPr>
            <a:xfrm>
              <a:off x="3820100" y="3023072"/>
              <a:ext cx="1303926" cy="491139"/>
              <a:chOff x="3820100" y="3023072"/>
              <a:chExt cx="1303926" cy="491139"/>
            </a:xfrm>
          </p:grpSpPr>
          <p:sp>
            <p:nvSpPr>
              <p:cNvPr id="9197" name="Google Shape;9197;p7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0"/>
            <p:cNvGrpSpPr/>
            <p:nvPr/>
          </p:nvGrpSpPr>
          <p:grpSpPr>
            <a:xfrm>
              <a:off x="4132439" y="3023645"/>
              <a:ext cx="393633" cy="177096"/>
              <a:chOff x="4132439" y="3023645"/>
              <a:chExt cx="393633" cy="177096"/>
            </a:xfrm>
          </p:grpSpPr>
          <p:sp>
            <p:nvSpPr>
              <p:cNvPr id="9200" name="Google Shape;9200;p7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70"/>
            <p:cNvGrpSpPr/>
            <p:nvPr/>
          </p:nvGrpSpPr>
          <p:grpSpPr>
            <a:xfrm>
              <a:off x="3921811" y="3023049"/>
              <a:ext cx="1002397" cy="388943"/>
              <a:chOff x="3921811" y="3023049"/>
              <a:chExt cx="1002397" cy="388943"/>
            </a:xfrm>
          </p:grpSpPr>
          <p:sp>
            <p:nvSpPr>
              <p:cNvPr id="9203" name="Google Shape;9203;p7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70"/>
            <p:cNvGrpSpPr/>
            <p:nvPr/>
          </p:nvGrpSpPr>
          <p:grpSpPr>
            <a:xfrm>
              <a:off x="4023645" y="3023049"/>
              <a:ext cx="683032" cy="286722"/>
              <a:chOff x="4023645" y="3023049"/>
              <a:chExt cx="683032" cy="286722"/>
            </a:xfrm>
          </p:grpSpPr>
          <p:sp>
            <p:nvSpPr>
              <p:cNvPr id="9206" name="Google Shape;9206;p7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08" name="Google Shape;9208;p70"/>
          <p:cNvGrpSpPr/>
          <p:nvPr/>
        </p:nvGrpSpPr>
        <p:grpSpPr>
          <a:xfrm>
            <a:off x="1541251" y="1854258"/>
            <a:ext cx="713522" cy="688025"/>
            <a:chOff x="1706078" y="2092648"/>
            <a:chExt cx="660913" cy="637296"/>
          </a:xfrm>
        </p:grpSpPr>
        <p:sp>
          <p:nvSpPr>
            <p:cNvPr id="9209" name="Google Shape;9209;p7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0" name="Google Shape;9210;p70"/>
            <p:cNvGrpSpPr/>
            <p:nvPr/>
          </p:nvGrpSpPr>
          <p:grpSpPr>
            <a:xfrm>
              <a:off x="1706078" y="2092648"/>
              <a:ext cx="660913" cy="575241"/>
              <a:chOff x="1706078" y="2092648"/>
              <a:chExt cx="660913" cy="575241"/>
            </a:xfrm>
          </p:grpSpPr>
          <p:sp>
            <p:nvSpPr>
              <p:cNvPr id="9211" name="Google Shape;9211;p7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14" name="Google Shape;9214;p70"/>
          <p:cNvGrpSpPr/>
          <p:nvPr/>
        </p:nvGrpSpPr>
        <p:grpSpPr>
          <a:xfrm>
            <a:off x="6303109" y="971806"/>
            <a:ext cx="1317459" cy="684168"/>
            <a:chOff x="238125" y="999450"/>
            <a:chExt cx="7140700" cy="3708225"/>
          </a:xfrm>
        </p:grpSpPr>
        <p:sp>
          <p:nvSpPr>
            <p:cNvPr id="9215" name="Google Shape;9215;p7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227"/>
        <p:cNvGrpSpPr/>
        <p:nvPr/>
      </p:nvGrpSpPr>
      <p:grpSpPr>
        <a:xfrm>
          <a:off x="0" y="0"/>
          <a:ext cx="0" cy="0"/>
          <a:chOff x="0" y="0"/>
          <a:chExt cx="0" cy="0"/>
        </a:xfrm>
      </p:grpSpPr>
      <p:grpSp>
        <p:nvGrpSpPr>
          <p:cNvPr id="9228" name="Google Shape;9228;p71"/>
          <p:cNvGrpSpPr/>
          <p:nvPr/>
        </p:nvGrpSpPr>
        <p:grpSpPr>
          <a:xfrm>
            <a:off x="717027" y="967622"/>
            <a:ext cx="1636117" cy="1526144"/>
            <a:chOff x="729238" y="1179665"/>
            <a:chExt cx="1636117" cy="1526144"/>
          </a:xfrm>
        </p:grpSpPr>
        <p:grpSp>
          <p:nvGrpSpPr>
            <p:cNvPr id="9229" name="Google Shape;9229;p71"/>
            <p:cNvGrpSpPr/>
            <p:nvPr/>
          </p:nvGrpSpPr>
          <p:grpSpPr>
            <a:xfrm>
              <a:off x="729238" y="1179665"/>
              <a:ext cx="80700" cy="1526144"/>
              <a:chOff x="729238" y="1179665"/>
              <a:chExt cx="80700" cy="1526144"/>
            </a:xfrm>
          </p:grpSpPr>
          <p:sp>
            <p:nvSpPr>
              <p:cNvPr id="9230" name="Google Shape;9230;p7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71"/>
            <p:cNvGrpSpPr/>
            <p:nvPr/>
          </p:nvGrpSpPr>
          <p:grpSpPr>
            <a:xfrm>
              <a:off x="903098" y="1179665"/>
              <a:ext cx="80700" cy="1526144"/>
              <a:chOff x="903098" y="1179665"/>
              <a:chExt cx="80700" cy="1526144"/>
            </a:xfrm>
          </p:grpSpPr>
          <p:sp>
            <p:nvSpPr>
              <p:cNvPr id="9241" name="Google Shape;9241;p7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71"/>
            <p:cNvGrpSpPr/>
            <p:nvPr/>
          </p:nvGrpSpPr>
          <p:grpSpPr>
            <a:xfrm>
              <a:off x="1076958" y="1179665"/>
              <a:ext cx="80700" cy="1526144"/>
              <a:chOff x="1076958" y="1179665"/>
              <a:chExt cx="80700" cy="1526144"/>
            </a:xfrm>
          </p:grpSpPr>
          <p:sp>
            <p:nvSpPr>
              <p:cNvPr id="9252" name="Google Shape;9252;p7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2" name="Google Shape;9262;p71"/>
            <p:cNvGrpSpPr/>
            <p:nvPr/>
          </p:nvGrpSpPr>
          <p:grpSpPr>
            <a:xfrm>
              <a:off x="1247707" y="1179665"/>
              <a:ext cx="80700" cy="1526144"/>
              <a:chOff x="1247707" y="1179665"/>
              <a:chExt cx="80700" cy="1526144"/>
            </a:xfrm>
          </p:grpSpPr>
          <p:sp>
            <p:nvSpPr>
              <p:cNvPr id="9263" name="Google Shape;9263;p7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1"/>
            <p:cNvGrpSpPr/>
            <p:nvPr/>
          </p:nvGrpSpPr>
          <p:grpSpPr>
            <a:xfrm>
              <a:off x="1421567" y="1179665"/>
              <a:ext cx="80700" cy="1526144"/>
              <a:chOff x="1421567" y="1179665"/>
              <a:chExt cx="80700" cy="1526144"/>
            </a:xfrm>
          </p:grpSpPr>
          <p:sp>
            <p:nvSpPr>
              <p:cNvPr id="9274" name="Google Shape;9274;p7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71"/>
            <p:cNvGrpSpPr/>
            <p:nvPr/>
          </p:nvGrpSpPr>
          <p:grpSpPr>
            <a:xfrm>
              <a:off x="1592327" y="1179665"/>
              <a:ext cx="80700" cy="1526144"/>
              <a:chOff x="1592327" y="1179665"/>
              <a:chExt cx="80700" cy="1526144"/>
            </a:xfrm>
          </p:grpSpPr>
          <p:sp>
            <p:nvSpPr>
              <p:cNvPr id="9285" name="Google Shape;9285;p7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1"/>
            <p:cNvGrpSpPr/>
            <p:nvPr/>
          </p:nvGrpSpPr>
          <p:grpSpPr>
            <a:xfrm>
              <a:off x="1766187" y="1179665"/>
              <a:ext cx="80700" cy="1526144"/>
              <a:chOff x="1766187" y="1179665"/>
              <a:chExt cx="80700" cy="1526144"/>
            </a:xfrm>
          </p:grpSpPr>
          <p:sp>
            <p:nvSpPr>
              <p:cNvPr id="9296" name="Google Shape;9296;p7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71"/>
            <p:cNvGrpSpPr/>
            <p:nvPr/>
          </p:nvGrpSpPr>
          <p:grpSpPr>
            <a:xfrm>
              <a:off x="1936935" y="1179665"/>
              <a:ext cx="80700" cy="1526144"/>
              <a:chOff x="1936935" y="1179665"/>
              <a:chExt cx="80700" cy="1526144"/>
            </a:xfrm>
          </p:grpSpPr>
          <p:sp>
            <p:nvSpPr>
              <p:cNvPr id="9307" name="Google Shape;9307;p7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71"/>
            <p:cNvGrpSpPr/>
            <p:nvPr/>
          </p:nvGrpSpPr>
          <p:grpSpPr>
            <a:xfrm>
              <a:off x="2110795" y="1179665"/>
              <a:ext cx="80700" cy="1526144"/>
              <a:chOff x="2110795" y="1179665"/>
              <a:chExt cx="80700" cy="1526144"/>
            </a:xfrm>
          </p:grpSpPr>
          <p:sp>
            <p:nvSpPr>
              <p:cNvPr id="9318" name="Google Shape;9318;p7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71"/>
            <p:cNvGrpSpPr/>
            <p:nvPr/>
          </p:nvGrpSpPr>
          <p:grpSpPr>
            <a:xfrm>
              <a:off x="2284655" y="1179665"/>
              <a:ext cx="80700" cy="1526144"/>
              <a:chOff x="2284655" y="1179665"/>
              <a:chExt cx="80700" cy="1526144"/>
            </a:xfrm>
          </p:grpSpPr>
          <p:sp>
            <p:nvSpPr>
              <p:cNvPr id="9329" name="Google Shape;9329;p7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39" name="Google Shape;9339;p71"/>
          <p:cNvGrpSpPr/>
          <p:nvPr/>
        </p:nvGrpSpPr>
        <p:grpSpPr>
          <a:xfrm>
            <a:off x="2611693" y="986760"/>
            <a:ext cx="1364248" cy="1102133"/>
            <a:chOff x="2623904" y="1198803"/>
            <a:chExt cx="1364248" cy="1102133"/>
          </a:xfrm>
        </p:grpSpPr>
        <p:grpSp>
          <p:nvGrpSpPr>
            <p:cNvPr id="9340" name="Google Shape;9340;p71"/>
            <p:cNvGrpSpPr/>
            <p:nvPr/>
          </p:nvGrpSpPr>
          <p:grpSpPr>
            <a:xfrm>
              <a:off x="2623907" y="1198803"/>
              <a:ext cx="1364245" cy="273000"/>
              <a:chOff x="2623907" y="1198803"/>
              <a:chExt cx="1364245" cy="273000"/>
            </a:xfrm>
          </p:grpSpPr>
          <p:sp>
            <p:nvSpPr>
              <p:cNvPr id="9341" name="Google Shape;9341;p7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1"/>
            <p:cNvGrpSpPr/>
            <p:nvPr/>
          </p:nvGrpSpPr>
          <p:grpSpPr>
            <a:xfrm>
              <a:off x="2623904" y="1476964"/>
              <a:ext cx="1364245" cy="273000"/>
              <a:chOff x="2623904" y="1476964"/>
              <a:chExt cx="1364245" cy="273000"/>
            </a:xfrm>
          </p:grpSpPr>
          <p:sp>
            <p:nvSpPr>
              <p:cNvPr id="9347" name="Google Shape;9347;p7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71"/>
            <p:cNvGrpSpPr/>
            <p:nvPr/>
          </p:nvGrpSpPr>
          <p:grpSpPr>
            <a:xfrm>
              <a:off x="2623907" y="1749775"/>
              <a:ext cx="1364245" cy="273000"/>
              <a:chOff x="2623907" y="1749775"/>
              <a:chExt cx="1364245" cy="273000"/>
            </a:xfrm>
          </p:grpSpPr>
          <p:sp>
            <p:nvSpPr>
              <p:cNvPr id="9353" name="Google Shape;9353;p7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1"/>
            <p:cNvGrpSpPr/>
            <p:nvPr/>
          </p:nvGrpSpPr>
          <p:grpSpPr>
            <a:xfrm>
              <a:off x="2623904" y="2027936"/>
              <a:ext cx="1364245" cy="273000"/>
              <a:chOff x="2623904" y="2027936"/>
              <a:chExt cx="1364245" cy="273000"/>
            </a:xfrm>
          </p:grpSpPr>
          <p:sp>
            <p:nvSpPr>
              <p:cNvPr id="9359" name="Google Shape;9359;p7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4" name="Google Shape;9364;p71"/>
          <p:cNvGrpSpPr/>
          <p:nvPr/>
        </p:nvGrpSpPr>
        <p:grpSpPr>
          <a:xfrm>
            <a:off x="2601154" y="2445833"/>
            <a:ext cx="1387541" cy="159124"/>
            <a:chOff x="3200660" y="2180272"/>
            <a:chExt cx="2563824" cy="378237"/>
          </a:xfrm>
        </p:grpSpPr>
        <p:sp>
          <p:nvSpPr>
            <p:cNvPr id="9365" name="Google Shape;9365;p7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71"/>
          <p:cNvGrpSpPr/>
          <p:nvPr/>
        </p:nvGrpSpPr>
        <p:grpSpPr>
          <a:xfrm>
            <a:off x="2597679" y="2723597"/>
            <a:ext cx="1390502" cy="159625"/>
            <a:chOff x="3530150" y="2790075"/>
            <a:chExt cx="1962600" cy="225300"/>
          </a:xfrm>
        </p:grpSpPr>
        <p:sp>
          <p:nvSpPr>
            <p:cNvPr id="9384" name="Google Shape;9384;p7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71"/>
          <p:cNvGrpSpPr/>
          <p:nvPr/>
        </p:nvGrpSpPr>
        <p:grpSpPr>
          <a:xfrm>
            <a:off x="2597736" y="3001862"/>
            <a:ext cx="1411629" cy="154175"/>
            <a:chOff x="3558802" y="4011244"/>
            <a:chExt cx="1866000" cy="111600"/>
          </a:xfrm>
        </p:grpSpPr>
        <p:sp>
          <p:nvSpPr>
            <p:cNvPr id="9387" name="Google Shape;9387;p7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71"/>
          <p:cNvGrpSpPr/>
          <p:nvPr/>
        </p:nvGrpSpPr>
        <p:grpSpPr>
          <a:xfrm>
            <a:off x="2598024" y="2207432"/>
            <a:ext cx="1383503" cy="119761"/>
            <a:chOff x="3465975" y="2270258"/>
            <a:chExt cx="1986364" cy="171947"/>
          </a:xfrm>
        </p:grpSpPr>
        <p:sp>
          <p:nvSpPr>
            <p:cNvPr id="9390" name="Google Shape;9390;p7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71"/>
          <p:cNvGrpSpPr/>
          <p:nvPr/>
        </p:nvGrpSpPr>
        <p:grpSpPr>
          <a:xfrm>
            <a:off x="2609031" y="3571205"/>
            <a:ext cx="1369531" cy="195460"/>
            <a:chOff x="723300" y="4253549"/>
            <a:chExt cx="2276482" cy="324900"/>
          </a:xfrm>
        </p:grpSpPr>
        <p:sp>
          <p:nvSpPr>
            <p:cNvPr id="9399" name="Google Shape;9399;p7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71"/>
          <p:cNvGrpSpPr/>
          <p:nvPr/>
        </p:nvGrpSpPr>
        <p:grpSpPr>
          <a:xfrm>
            <a:off x="2598592" y="3272446"/>
            <a:ext cx="1389066" cy="180119"/>
            <a:chOff x="705948" y="3788465"/>
            <a:chExt cx="2308953" cy="299400"/>
          </a:xfrm>
        </p:grpSpPr>
        <p:sp>
          <p:nvSpPr>
            <p:cNvPr id="9405" name="Google Shape;9405;p7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71"/>
          <p:cNvGrpSpPr/>
          <p:nvPr/>
        </p:nvGrpSpPr>
        <p:grpSpPr>
          <a:xfrm>
            <a:off x="4195583" y="1876400"/>
            <a:ext cx="1433821" cy="191501"/>
            <a:chOff x="4273350" y="2088443"/>
            <a:chExt cx="1433821" cy="191501"/>
          </a:xfrm>
        </p:grpSpPr>
        <p:grpSp>
          <p:nvGrpSpPr>
            <p:cNvPr id="9411" name="Google Shape;9411;p71"/>
            <p:cNvGrpSpPr/>
            <p:nvPr/>
          </p:nvGrpSpPr>
          <p:grpSpPr>
            <a:xfrm>
              <a:off x="4273350" y="2088443"/>
              <a:ext cx="1433821" cy="0"/>
              <a:chOff x="5224975" y="2962250"/>
              <a:chExt cx="1544400" cy="0"/>
            </a:xfrm>
          </p:grpSpPr>
          <p:cxnSp>
            <p:nvCxnSpPr>
              <p:cNvPr id="9412" name="Google Shape;9412;p7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413" name="Google Shape;9413;p7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9414" name="Google Shape;9414;p71"/>
            <p:cNvGrpSpPr/>
            <p:nvPr/>
          </p:nvGrpSpPr>
          <p:grpSpPr>
            <a:xfrm>
              <a:off x="4273350" y="2279944"/>
              <a:ext cx="1433821" cy="0"/>
              <a:chOff x="5224975" y="2962250"/>
              <a:chExt cx="1544400" cy="0"/>
            </a:xfrm>
          </p:grpSpPr>
          <p:cxnSp>
            <p:nvCxnSpPr>
              <p:cNvPr id="9415" name="Google Shape;9415;p7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416" name="Google Shape;9416;p7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9417" name="Google Shape;9417;p71"/>
          <p:cNvGrpSpPr/>
          <p:nvPr/>
        </p:nvGrpSpPr>
        <p:grpSpPr>
          <a:xfrm>
            <a:off x="2646529" y="3885304"/>
            <a:ext cx="1304609" cy="294074"/>
            <a:chOff x="2658741" y="4097347"/>
            <a:chExt cx="1304609" cy="294074"/>
          </a:xfrm>
        </p:grpSpPr>
        <p:grpSp>
          <p:nvGrpSpPr>
            <p:cNvPr id="9418" name="Google Shape;9418;p71"/>
            <p:cNvGrpSpPr/>
            <p:nvPr/>
          </p:nvGrpSpPr>
          <p:grpSpPr>
            <a:xfrm>
              <a:off x="2658741" y="4097347"/>
              <a:ext cx="118572" cy="294074"/>
              <a:chOff x="3343310" y="4475555"/>
              <a:chExt cx="127717" cy="316753"/>
            </a:xfrm>
          </p:grpSpPr>
          <p:sp>
            <p:nvSpPr>
              <p:cNvPr id="9419" name="Google Shape;9419;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71"/>
            <p:cNvGrpSpPr/>
            <p:nvPr/>
          </p:nvGrpSpPr>
          <p:grpSpPr>
            <a:xfrm>
              <a:off x="3815519" y="4098388"/>
              <a:ext cx="147831" cy="291991"/>
              <a:chOff x="3527539" y="4476677"/>
              <a:chExt cx="159232" cy="314510"/>
            </a:xfrm>
          </p:grpSpPr>
          <p:sp>
            <p:nvSpPr>
              <p:cNvPr id="9422" name="Google Shape;9422;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71"/>
            <p:cNvGrpSpPr/>
            <p:nvPr/>
          </p:nvGrpSpPr>
          <p:grpSpPr>
            <a:xfrm>
              <a:off x="3511696" y="4098388"/>
              <a:ext cx="147831" cy="291991"/>
              <a:chOff x="3527539" y="4476677"/>
              <a:chExt cx="159232" cy="314510"/>
            </a:xfrm>
          </p:grpSpPr>
          <p:sp>
            <p:nvSpPr>
              <p:cNvPr id="9425" name="Google Shape;9425;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71"/>
            <p:cNvGrpSpPr/>
            <p:nvPr/>
          </p:nvGrpSpPr>
          <p:grpSpPr>
            <a:xfrm>
              <a:off x="3207874" y="4098388"/>
              <a:ext cx="147831" cy="291991"/>
              <a:chOff x="3527539" y="4476677"/>
              <a:chExt cx="159232" cy="314510"/>
            </a:xfrm>
          </p:grpSpPr>
          <p:sp>
            <p:nvSpPr>
              <p:cNvPr id="9428" name="Google Shape;9428;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71"/>
            <p:cNvGrpSpPr/>
            <p:nvPr/>
          </p:nvGrpSpPr>
          <p:grpSpPr>
            <a:xfrm>
              <a:off x="2933305" y="4097347"/>
              <a:ext cx="118572" cy="294074"/>
              <a:chOff x="3343310" y="4475555"/>
              <a:chExt cx="127717" cy="316753"/>
            </a:xfrm>
          </p:grpSpPr>
          <p:sp>
            <p:nvSpPr>
              <p:cNvPr id="9431" name="Google Shape;9431;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3" name="Google Shape;9433;p71"/>
          <p:cNvGrpSpPr/>
          <p:nvPr/>
        </p:nvGrpSpPr>
        <p:grpSpPr>
          <a:xfrm>
            <a:off x="4197138" y="963998"/>
            <a:ext cx="1430711" cy="751237"/>
            <a:chOff x="5159450" y="1919950"/>
            <a:chExt cx="1541050" cy="862500"/>
          </a:xfrm>
        </p:grpSpPr>
        <p:sp>
          <p:nvSpPr>
            <p:cNvPr id="9434" name="Google Shape;9434;p7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435" name="Google Shape;9435;p71"/>
            <p:cNvGrpSpPr/>
            <p:nvPr/>
          </p:nvGrpSpPr>
          <p:grpSpPr>
            <a:xfrm>
              <a:off x="5159450" y="1919950"/>
              <a:ext cx="1541050" cy="862500"/>
              <a:chOff x="5159450" y="1919950"/>
              <a:chExt cx="1541050" cy="862500"/>
            </a:xfrm>
          </p:grpSpPr>
          <p:cxnSp>
            <p:nvCxnSpPr>
              <p:cNvPr id="9436" name="Google Shape;9436;p7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437" name="Google Shape;9437;p7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438" name="Google Shape;9438;p71"/>
          <p:cNvGrpSpPr/>
          <p:nvPr/>
        </p:nvGrpSpPr>
        <p:grpSpPr>
          <a:xfrm>
            <a:off x="4245275" y="2227768"/>
            <a:ext cx="1334436" cy="967914"/>
            <a:chOff x="4294923" y="2439811"/>
            <a:chExt cx="1334436" cy="967914"/>
          </a:xfrm>
        </p:grpSpPr>
        <p:grpSp>
          <p:nvGrpSpPr>
            <p:cNvPr id="9439" name="Google Shape;9439;p71"/>
            <p:cNvGrpSpPr/>
            <p:nvPr/>
          </p:nvGrpSpPr>
          <p:grpSpPr>
            <a:xfrm>
              <a:off x="4960455" y="2469658"/>
              <a:ext cx="668904" cy="885524"/>
              <a:chOff x="4960455" y="2469658"/>
              <a:chExt cx="668904" cy="885524"/>
            </a:xfrm>
          </p:grpSpPr>
          <p:sp>
            <p:nvSpPr>
              <p:cNvPr id="9440" name="Google Shape;9440;p7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71"/>
            <p:cNvGrpSpPr/>
            <p:nvPr/>
          </p:nvGrpSpPr>
          <p:grpSpPr>
            <a:xfrm>
              <a:off x="4294923" y="2469658"/>
              <a:ext cx="668951" cy="885524"/>
              <a:chOff x="4294923" y="2469658"/>
              <a:chExt cx="668951" cy="885524"/>
            </a:xfrm>
          </p:grpSpPr>
          <p:sp>
            <p:nvSpPr>
              <p:cNvPr id="9447" name="Google Shape;9447;p7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3" name="Google Shape;9453;p7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71"/>
          <p:cNvGrpSpPr/>
          <p:nvPr/>
        </p:nvGrpSpPr>
        <p:grpSpPr>
          <a:xfrm>
            <a:off x="4231478" y="3282213"/>
            <a:ext cx="1430949" cy="897289"/>
            <a:chOff x="4351371" y="3547942"/>
            <a:chExt cx="1345130" cy="843475"/>
          </a:xfrm>
        </p:grpSpPr>
        <p:grpSp>
          <p:nvGrpSpPr>
            <p:cNvPr id="9455" name="Google Shape;9455;p71"/>
            <p:cNvGrpSpPr/>
            <p:nvPr/>
          </p:nvGrpSpPr>
          <p:grpSpPr>
            <a:xfrm>
              <a:off x="4351371" y="4209917"/>
              <a:ext cx="1345130" cy="181500"/>
              <a:chOff x="4351371" y="4209917"/>
              <a:chExt cx="1345130" cy="181500"/>
            </a:xfrm>
          </p:grpSpPr>
          <p:sp>
            <p:nvSpPr>
              <p:cNvPr id="9456" name="Google Shape;9456;p7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57" name="Google Shape;9457;p7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9458" name="Google Shape;9458;p71"/>
            <p:cNvGrpSpPr/>
            <p:nvPr/>
          </p:nvGrpSpPr>
          <p:grpSpPr>
            <a:xfrm>
              <a:off x="4403010" y="3985221"/>
              <a:ext cx="1109518" cy="181500"/>
              <a:chOff x="4403010" y="3985221"/>
              <a:chExt cx="1109518" cy="181500"/>
            </a:xfrm>
          </p:grpSpPr>
          <p:sp>
            <p:nvSpPr>
              <p:cNvPr id="9459" name="Google Shape;9459;p7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60" name="Google Shape;9460;p7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9461" name="Google Shape;9461;p71"/>
            <p:cNvGrpSpPr/>
            <p:nvPr/>
          </p:nvGrpSpPr>
          <p:grpSpPr>
            <a:xfrm>
              <a:off x="4618704" y="3766582"/>
              <a:ext cx="807858" cy="181500"/>
              <a:chOff x="4618704" y="3766582"/>
              <a:chExt cx="807858" cy="181500"/>
            </a:xfrm>
          </p:grpSpPr>
          <p:sp>
            <p:nvSpPr>
              <p:cNvPr id="9462" name="Google Shape;9462;p7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63" name="Google Shape;9463;p7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9464" name="Google Shape;9464;p71"/>
            <p:cNvGrpSpPr/>
            <p:nvPr/>
          </p:nvGrpSpPr>
          <p:grpSpPr>
            <a:xfrm>
              <a:off x="4735238" y="3547942"/>
              <a:ext cx="462839" cy="181500"/>
              <a:chOff x="4735238" y="3547942"/>
              <a:chExt cx="462839" cy="181500"/>
            </a:xfrm>
          </p:grpSpPr>
          <p:sp>
            <p:nvSpPr>
              <p:cNvPr id="9465" name="Google Shape;9465;p7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66" name="Google Shape;9466;p7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9467" name="Google Shape;9467;p71"/>
          <p:cNvGrpSpPr/>
          <p:nvPr/>
        </p:nvGrpSpPr>
        <p:grpSpPr>
          <a:xfrm>
            <a:off x="7407836" y="2217537"/>
            <a:ext cx="1020955" cy="928853"/>
            <a:chOff x="926675" y="238125"/>
            <a:chExt cx="5755100" cy="5232975"/>
          </a:xfrm>
        </p:grpSpPr>
        <p:sp>
          <p:nvSpPr>
            <p:cNvPr id="9468" name="Google Shape;9468;p7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71"/>
          <p:cNvGrpSpPr/>
          <p:nvPr/>
        </p:nvGrpSpPr>
        <p:grpSpPr>
          <a:xfrm>
            <a:off x="715210" y="2616272"/>
            <a:ext cx="1695374" cy="1560837"/>
            <a:chOff x="727421" y="2828315"/>
            <a:chExt cx="1695374" cy="1560837"/>
          </a:xfrm>
        </p:grpSpPr>
        <p:grpSp>
          <p:nvGrpSpPr>
            <p:cNvPr id="9473" name="Google Shape;9473;p71"/>
            <p:cNvGrpSpPr/>
            <p:nvPr/>
          </p:nvGrpSpPr>
          <p:grpSpPr>
            <a:xfrm>
              <a:off x="727421" y="2828315"/>
              <a:ext cx="1695374" cy="1560837"/>
              <a:chOff x="734799" y="2782450"/>
              <a:chExt cx="1571100" cy="1577400"/>
            </a:xfrm>
          </p:grpSpPr>
          <p:cxnSp>
            <p:nvCxnSpPr>
              <p:cNvPr id="9474" name="Google Shape;9474;p7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475" name="Google Shape;9475;p7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476" name="Google Shape;9476;p71"/>
            <p:cNvGrpSpPr/>
            <p:nvPr/>
          </p:nvGrpSpPr>
          <p:grpSpPr>
            <a:xfrm>
              <a:off x="819108" y="2882501"/>
              <a:ext cx="1556791" cy="1426186"/>
              <a:chOff x="819108" y="2882501"/>
              <a:chExt cx="1556791" cy="1426186"/>
            </a:xfrm>
          </p:grpSpPr>
          <p:grpSp>
            <p:nvGrpSpPr>
              <p:cNvPr id="9477" name="Google Shape;9477;p71"/>
              <p:cNvGrpSpPr/>
              <p:nvPr/>
            </p:nvGrpSpPr>
            <p:grpSpPr>
              <a:xfrm>
                <a:off x="819108" y="2882501"/>
                <a:ext cx="103104" cy="1426186"/>
                <a:chOff x="4674013" y="3100904"/>
                <a:chExt cx="122758" cy="1698043"/>
              </a:xfrm>
            </p:grpSpPr>
            <p:sp>
              <p:nvSpPr>
                <p:cNvPr id="9478" name="Google Shape;9478;p7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71"/>
              <p:cNvGrpSpPr/>
              <p:nvPr/>
            </p:nvGrpSpPr>
            <p:grpSpPr>
              <a:xfrm>
                <a:off x="1062475" y="2882501"/>
                <a:ext cx="103104" cy="1426186"/>
                <a:chOff x="4940438" y="3100904"/>
                <a:chExt cx="122758" cy="1698043"/>
              </a:xfrm>
            </p:grpSpPr>
            <p:sp>
              <p:nvSpPr>
                <p:cNvPr id="9486" name="Google Shape;9486;p7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71"/>
              <p:cNvGrpSpPr/>
              <p:nvPr/>
            </p:nvGrpSpPr>
            <p:grpSpPr>
              <a:xfrm>
                <a:off x="1299324" y="2882501"/>
                <a:ext cx="103104" cy="1426186"/>
                <a:chOff x="5206863" y="3100904"/>
                <a:chExt cx="122758" cy="1698043"/>
              </a:xfrm>
            </p:grpSpPr>
            <p:sp>
              <p:nvSpPr>
                <p:cNvPr id="9494" name="Google Shape;9494;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71"/>
              <p:cNvGrpSpPr/>
              <p:nvPr/>
            </p:nvGrpSpPr>
            <p:grpSpPr>
              <a:xfrm>
                <a:off x="1786057" y="2882501"/>
                <a:ext cx="103104" cy="1426186"/>
                <a:chOff x="6006138" y="3143629"/>
                <a:chExt cx="122758" cy="1698043"/>
              </a:xfrm>
            </p:grpSpPr>
            <p:sp>
              <p:nvSpPr>
                <p:cNvPr id="9502" name="Google Shape;9502;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71"/>
              <p:cNvGrpSpPr/>
              <p:nvPr/>
            </p:nvGrpSpPr>
            <p:grpSpPr>
              <a:xfrm>
                <a:off x="2029422" y="2882501"/>
                <a:ext cx="103104" cy="1426186"/>
                <a:chOff x="6805413" y="3100904"/>
                <a:chExt cx="122758" cy="1698043"/>
              </a:xfrm>
            </p:grpSpPr>
            <p:sp>
              <p:nvSpPr>
                <p:cNvPr id="9510" name="Google Shape;9510;p7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71"/>
              <p:cNvGrpSpPr/>
              <p:nvPr/>
            </p:nvGrpSpPr>
            <p:grpSpPr>
              <a:xfrm>
                <a:off x="2272795" y="2882501"/>
                <a:ext cx="103104" cy="1426186"/>
                <a:chOff x="5206863" y="3100904"/>
                <a:chExt cx="122758" cy="1698043"/>
              </a:xfrm>
            </p:grpSpPr>
            <p:sp>
              <p:nvSpPr>
                <p:cNvPr id="9518" name="Google Shape;9518;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71"/>
              <p:cNvGrpSpPr/>
              <p:nvPr/>
            </p:nvGrpSpPr>
            <p:grpSpPr>
              <a:xfrm>
                <a:off x="1542694" y="2882501"/>
                <a:ext cx="103104" cy="1426186"/>
                <a:chOff x="6006138" y="3143629"/>
                <a:chExt cx="122758" cy="1698043"/>
              </a:xfrm>
            </p:grpSpPr>
            <p:sp>
              <p:nvSpPr>
                <p:cNvPr id="9526" name="Google Shape;9526;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33" name="Google Shape;9533;p71"/>
          <p:cNvGrpSpPr/>
          <p:nvPr/>
        </p:nvGrpSpPr>
        <p:grpSpPr>
          <a:xfrm>
            <a:off x="5671260" y="3305994"/>
            <a:ext cx="2749952" cy="870677"/>
            <a:chOff x="238125" y="1725700"/>
            <a:chExt cx="7139025" cy="2260325"/>
          </a:xfrm>
        </p:grpSpPr>
        <p:sp>
          <p:nvSpPr>
            <p:cNvPr id="9534" name="Google Shape;9534;p7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71"/>
          <p:cNvGrpSpPr/>
          <p:nvPr/>
        </p:nvGrpSpPr>
        <p:grpSpPr>
          <a:xfrm>
            <a:off x="5941424" y="2247740"/>
            <a:ext cx="1105452" cy="916747"/>
            <a:chOff x="5249100" y="1210600"/>
            <a:chExt cx="3502700" cy="2904775"/>
          </a:xfrm>
        </p:grpSpPr>
        <p:sp>
          <p:nvSpPr>
            <p:cNvPr id="9545" name="Google Shape;9545;p7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49" name="Google Shape;9549;p7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9550" name="Google Shape;9550;p7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9551" name="Google Shape;9551;p7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9552" name="Google Shape;9552;p7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9553" name="Google Shape;9553;p7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1"/>
          <p:cNvGrpSpPr/>
          <p:nvPr/>
        </p:nvGrpSpPr>
        <p:grpSpPr>
          <a:xfrm>
            <a:off x="7123972" y="967158"/>
            <a:ext cx="1304650" cy="1124856"/>
            <a:chOff x="7287122" y="1165658"/>
            <a:chExt cx="1219413" cy="1051365"/>
          </a:xfrm>
        </p:grpSpPr>
        <p:grpSp>
          <p:nvGrpSpPr>
            <p:cNvPr id="9555" name="Google Shape;9555;p71"/>
            <p:cNvGrpSpPr/>
            <p:nvPr/>
          </p:nvGrpSpPr>
          <p:grpSpPr>
            <a:xfrm>
              <a:off x="7287122" y="1969723"/>
              <a:ext cx="1219413" cy="247300"/>
              <a:chOff x="7287122" y="1969723"/>
              <a:chExt cx="1219413" cy="247300"/>
            </a:xfrm>
          </p:grpSpPr>
          <p:sp>
            <p:nvSpPr>
              <p:cNvPr id="9556" name="Google Shape;9556;p7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7" name="Google Shape;9557;p71"/>
              <p:cNvGrpSpPr/>
              <p:nvPr/>
            </p:nvGrpSpPr>
            <p:grpSpPr>
              <a:xfrm>
                <a:off x="7287122" y="2063892"/>
                <a:ext cx="1151753" cy="73428"/>
                <a:chOff x="7287122" y="2063892"/>
                <a:chExt cx="1151753" cy="73428"/>
              </a:xfrm>
            </p:grpSpPr>
            <p:sp>
              <p:nvSpPr>
                <p:cNvPr id="9558" name="Google Shape;9558;p7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59" name="Google Shape;9559;p7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560" name="Google Shape;9560;p71"/>
            <p:cNvGrpSpPr/>
            <p:nvPr/>
          </p:nvGrpSpPr>
          <p:grpSpPr>
            <a:xfrm>
              <a:off x="7287122" y="1712201"/>
              <a:ext cx="1219403" cy="246767"/>
              <a:chOff x="7287122" y="1712201"/>
              <a:chExt cx="1219403" cy="246767"/>
            </a:xfrm>
          </p:grpSpPr>
          <p:sp>
            <p:nvSpPr>
              <p:cNvPr id="9561" name="Google Shape;9561;p7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2" name="Google Shape;9562;p71"/>
              <p:cNvGrpSpPr/>
              <p:nvPr/>
            </p:nvGrpSpPr>
            <p:grpSpPr>
              <a:xfrm>
                <a:off x="7287122" y="1842861"/>
                <a:ext cx="1005303" cy="73419"/>
                <a:chOff x="7287122" y="1842861"/>
                <a:chExt cx="1005303" cy="73419"/>
              </a:xfrm>
            </p:grpSpPr>
            <p:sp>
              <p:nvSpPr>
                <p:cNvPr id="9563" name="Google Shape;9563;p7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64" name="Google Shape;9564;p7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565" name="Google Shape;9565;p71"/>
            <p:cNvGrpSpPr/>
            <p:nvPr/>
          </p:nvGrpSpPr>
          <p:grpSpPr>
            <a:xfrm>
              <a:off x="7287122" y="1447520"/>
              <a:ext cx="1219403" cy="286667"/>
              <a:chOff x="7287122" y="1447520"/>
              <a:chExt cx="1219403" cy="286667"/>
            </a:xfrm>
          </p:grpSpPr>
          <p:sp>
            <p:nvSpPr>
              <p:cNvPr id="9566" name="Google Shape;9566;p7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1"/>
              <p:cNvGrpSpPr/>
              <p:nvPr/>
            </p:nvGrpSpPr>
            <p:grpSpPr>
              <a:xfrm>
                <a:off x="7287122" y="1581977"/>
                <a:ext cx="852803" cy="73428"/>
                <a:chOff x="7287122" y="1581977"/>
                <a:chExt cx="852803" cy="73428"/>
              </a:xfrm>
            </p:grpSpPr>
            <p:sp>
              <p:nvSpPr>
                <p:cNvPr id="9568" name="Google Shape;9568;p7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69" name="Google Shape;9569;p7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570" name="Google Shape;9570;p71"/>
            <p:cNvGrpSpPr/>
            <p:nvPr/>
          </p:nvGrpSpPr>
          <p:grpSpPr>
            <a:xfrm>
              <a:off x="7287122" y="1165658"/>
              <a:ext cx="1219403" cy="344253"/>
              <a:chOff x="7287122" y="1165658"/>
              <a:chExt cx="1219403" cy="344253"/>
            </a:xfrm>
          </p:grpSpPr>
          <p:sp>
            <p:nvSpPr>
              <p:cNvPr id="9571" name="Google Shape;9571;p7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2" name="Google Shape;9572;p71"/>
              <p:cNvGrpSpPr/>
              <p:nvPr/>
            </p:nvGrpSpPr>
            <p:grpSpPr>
              <a:xfrm>
                <a:off x="7287122" y="1341025"/>
                <a:ext cx="695703" cy="73419"/>
                <a:chOff x="7287122" y="1341025"/>
                <a:chExt cx="695703" cy="73419"/>
              </a:xfrm>
            </p:grpSpPr>
            <p:sp>
              <p:nvSpPr>
                <p:cNvPr id="9573" name="Google Shape;9573;p7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74" name="Google Shape;9574;p7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9575" name="Google Shape;9575;p71"/>
          <p:cNvGrpSpPr/>
          <p:nvPr/>
        </p:nvGrpSpPr>
        <p:grpSpPr>
          <a:xfrm>
            <a:off x="5790464" y="973181"/>
            <a:ext cx="1397729" cy="1098540"/>
            <a:chOff x="5900602" y="1193063"/>
            <a:chExt cx="1299851" cy="1021707"/>
          </a:xfrm>
        </p:grpSpPr>
        <p:grpSp>
          <p:nvGrpSpPr>
            <p:cNvPr id="9576" name="Google Shape;9576;p71"/>
            <p:cNvGrpSpPr/>
            <p:nvPr/>
          </p:nvGrpSpPr>
          <p:grpSpPr>
            <a:xfrm>
              <a:off x="6520337" y="1193063"/>
              <a:ext cx="341815" cy="799959"/>
              <a:chOff x="6520337" y="1193063"/>
              <a:chExt cx="341815" cy="799959"/>
            </a:xfrm>
          </p:grpSpPr>
          <p:grpSp>
            <p:nvGrpSpPr>
              <p:cNvPr id="9577" name="Google Shape;9577;p71"/>
              <p:cNvGrpSpPr/>
              <p:nvPr/>
            </p:nvGrpSpPr>
            <p:grpSpPr>
              <a:xfrm>
                <a:off x="6520337" y="1589527"/>
                <a:ext cx="213950" cy="403494"/>
                <a:chOff x="6520337" y="1589527"/>
                <a:chExt cx="213950" cy="403494"/>
              </a:xfrm>
            </p:grpSpPr>
            <p:sp>
              <p:nvSpPr>
                <p:cNvPr id="9578" name="Google Shape;9578;p7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71"/>
              <p:cNvGrpSpPr/>
              <p:nvPr/>
            </p:nvGrpSpPr>
            <p:grpSpPr>
              <a:xfrm>
                <a:off x="6577204" y="1193063"/>
                <a:ext cx="284947" cy="464512"/>
                <a:chOff x="6577204" y="1193063"/>
                <a:chExt cx="284947" cy="464512"/>
              </a:xfrm>
            </p:grpSpPr>
            <p:sp>
              <p:nvSpPr>
                <p:cNvPr id="9581" name="Google Shape;9581;p7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82" name="Google Shape;9582;p7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9583" name="Google Shape;9583;p71"/>
            <p:cNvGrpSpPr/>
            <p:nvPr/>
          </p:nvGrpSpPr>
          <p:grpSpPr>
            <a:xfrm>
              <a:off x="6238903" y="1193063"/>
              <a:ext cx="300475" cy="900152"/>
              <a:chOff x="6238903" y="1193063"/>
              <a:chExt cx="300475" cy="900152"/>
            </a:xfrm>
          </p:grpSpPr>
          <p:grpSp>
            <p:nvGrpSpPr>
              <p:cNvPr id="9584" name="Google Shape;9584;p71"/>
              <p:cNvGrpSpPr/>
              <p:nvPr/>
            </p:nvGrpSpPr>
            <p:grpSpPr>
              <a:xfrm>
                <a:off x="6290865" y="1489315"/>
                <a:ext cx="248514" cy="603900"/>
                <a:chOff x="6290865" y="1489315"/>
                <a:chExt cx="248514" cy="603900"/>
              </a:xfrm>
            </p:grpSpPr>
            <p:sp>
              <p:nvSpPr>
                <p:cNvPr id="9585" name="Google Shape;9585;p7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7" name="Google Shape;9587;p71"/>
              <p:cNvGrpSpPr/>
              <p:nvPr/>
            </p:nvGrpSpPr>
            <p:grpSpPr>
              <a:xfrm>
                <a:off x="6238903" y="1193063"/>
                <a:ext cx="284947" cy="333087"/>
                <a:chOff x="6238903" y="1193063"/>
                <a:chExt cx="284947" cy="333087"/>
              </a:xfrm>
            </p:grpSpPr>
            <p:sp>
              <p:nvSpPr>
                <p:cNvPr id="9588" name="Google Shape;9588;p7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89" name="Google Shape;9589;p7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9590" name="Google Shape;9590;p71"/>
            <p:cNvGrpSpPr/>
            <p:nvPr/>
          </p:nvGrpSpPr>
          <p:grpSpPr>
            <a:xfrm>
              <a:off x="5900602" y="1193063"/>
              <a:ext cx="444345" cy="1021707"/>
              <a:chOff x="5900602" y="1193063"/>
              <a:chExt cx="444345" cy="1021707"/>
            </a:xfrm>
          </p:grpSpPr>
          <p:grpSp>
            <p:nvGrpSpPr>
              <p:cNvPr id="9591" name="Google Shape;9591;p71"/>
              <p:cNvGrpSpPr/>
              <p:nvPr/>
            </p:nvGrpSpPr>
            <p:grpSpPr>
              <a:xfrm>
                <a:off x="6046501" y="1367785"/>
                <a:ext cx="298446" cy="846986"/>
                <a:chOff x="6046501" y="1367785"/>
                <a:chExt cx="298446" cy="846986"/>
              </a:xfrm>
            </p:grpSpPr>
            <p:sp>
              <p:nvSpPr>
                <p:cNvPr id="9592" name="Google Shape;9592;p7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71"/>
              <p:cNvGrpSpPr/>
              <p:nvPr/>
            </p:nvGrpSpPr>
            <p:grpSpPr>
              <a:xfrm>
                <a:off x="5900602" y="1193063"/>
                <a:ext cx="284947" cy="182312"/>
                <a:chOff x="5900602" y="1193063"/>
                <a:chExt cx="284947" cy="182312"/>
              </a:xfrm>
            </p:grpSpPr>
            <p:sp>
              <p:nvSpPr>
                <p:cNvPr id="9595" name="Google Shape;9595;p7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96" name="Google Shape;9596;p7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9597" name="Google Shape;9597;p71"/>
            <p:cNvGrpSpPr/>
            <p:nvPr/>
          </p:nvGrpSpPr>
          <p:grpSpPr>
            <a:xfrm>
              <a:off x="6738300" y="1193063"/>
              <a:ext cx="462153" cy="707634"/>
              <a:chOff x="6738300" y="1193063"/>
              <a:chExt cx="462153" cy="707634"/>
            </a:xfrm>
          </p:grpSpPr>
          <p:grpSp>
            <p:nvGrpSpPr>
              <p:cNvPr id="9598" name="Google Shape;9598;p71"/>
              <p:cNvGrpSpPr/>
              <p:nvPr/>
            </p:nvGrpSpPr>
            <p:grpSpPr>
              <a:xfrm>
                <a:off x="6915505" y="1193063"/>
                <a:ext cx="284947" cy="597387"/>
                <a:chOff x="6915505" y="1193063"/>
                <a:chExt cx="284947" cy="597387"/>
              </a:xfrm>
            </p:grpSpPr>
            <p:sp>
              <p:nvSpPr>
                <p:cNvPr id="9599" name="Google Shape;9599;p7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00" name="Google Shape;9600;p7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9601" name="Google Shape;9601;p71"/>
              <p:cNvGrpSpPr/>
              <p:nvPr/>
            </p:nvGrpSpPr>
            <p:grpSpPr>
              <a:xfrm>
                <a:off x="6738300" y="1684725"/>
                <a:ext cx="230066" cy="215971"/>
                <a:chOff x="6738300" y="1684725"/>
                <a:chExt cx="230066" cy="215971"/>
              </a:xfrm>
            </p:grpSpPr>
            <p:sp>
              <p:nvSpPr>
                <p:cNvPr id="9602" name="Google Shape;9602;p7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07"/>
        <p:cNvGrpSpPr/>
        <p:nvPr/>
      </p:nvGrpSpPr>
      <p:grpSpPr>
        <a:xfrm>
          <a:off x="0" y="0"/>
          <a:ext cx="0" cy="0"/>
          <a:chOff x="0" y="0"/>
          <a:chExt cx="0" cy="0"/>
        </a:xfrm>
      </p:grpSpPr>
      <p:grpSp>
        <p:nvGrpSpPr>
          <p:cNvPr id="9608" name="Google Shape;9608;p72"/>
          <p:cNvGrpSpPr/>
          <p:nvPr/>
        </p:nvGrpSpPr>
        <p:grpSpPr>
          <a:xfrm>
            <a:off x="821785" y="2307635"/>
            <a:ext cx="339235" cy="298186"/>
            <a:chOff x="898875" y="244725"/>
            <a:chExt cx="481800" cy="423500"/>
          </a:xfrm>
        </p:grpSpPr>
        <p:sp>
          <p:nvSpPr>
            <p:cNvPr id="9609" name="Google Shape;9609;p72"/>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0" name="Google Shape;9610;p72"/>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1" name="Google Shape;9611;p72"/>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2" name="Google Shape;9612;p72"/>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3" name="Google Shape;9613;p72"/>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4" name="Google Shape;9614;p72"/>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15" name="Google Shape;9615;p72"/>
          <p:cNvGrpSpPr/>
          <p:nvPr/>
        </p:nvGrpSpPr>
        <p:grpSpPr>
          <a:xfrm>
            <a:off x="1260167" y="2287103"/>
            <a:ext cx="298169" cy="339253"/>
            <a:chOff x="1529350" y="258825"/>
            <a:chExt cx="423475" cy="481825"/>
          </a:xfrm>
        </p:grpSpPr>
        <p:sp>
          <p:nvSpPr>
            <p:cNvPr id="9616" name="Google Shape;9616;p72"/>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7" name="Google Shape;9617;p72"/>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18" name="Google Shape;9618;p72"/>
          <p:cNvGrpSpPr/>
          <p:nvPr/>
        </p:nvGrpSpPr>
        <p:grpSpPr>
          <a:xfrm>
            <a:off x="2102437" y="2287102"/>
            <a:ext cx="298169" cy="339253"/>
            <a:chOff x="2707500" y="249400"/>
            <a:chExt cx="423475" cy="481825"/>
          </a:xfrm>
        </p:grpSpPr>
        <p:sp>
          <p:nvSpPr>
            <p:cNvPr id="9619" name="Google Shape;9619;p72"/>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20" name="Google Shape;9620;p72"/>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21" name="Google Shape;9621;p72"/>
          <p:cNvGrpSpPr/>
          <p:nvPr/>
        </p:nvGrpSpPr>
        <p:grpSpPr>
          <a:xfrm>
            <a:off x="2516052" y="2287428"/>
            <a:ext cx="305386" cy="338602"/>
            <a:chOff x="3300325" y="249875"/>
            <a:chExt cx="433725" cy="480900"/>
          </a:xfrm>
        </p:grpSpPr>
        <p:sp>
          <p:nvSpPr>
            <p:cNvPr id="9622" name="Google Shape;9622;p72"/>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23" name="Google Shape;9623;p72"/>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24" name="Google Shape;9624;p72"/>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25" name="Google Shape;9625;p72"/>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26" name="Google Shape;9626;p72"/>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27" name="Google Shape;9627;p72"/>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28" name="Google Shape;9628;p72"/>
          <p:cNvGrpSpPr/>
          <p:nvPr/>
        </p:nvGrpSpPr>
        <p:grpSpPr>
          <a:xfrm>
            <a:off x="1653142" y="2367273"/>
            <a:ext cx="340890" cy="178912"/>
            <a:chOff x="2084325" y="363300"/>
            <a:chExt cx="484150" cy="254100"/>
          </a:xfrm>
        </p:grpSpPr>
        <p:sp>
          <p:nvSpPr>
            <p:cNvPr id="9629" name="Google Shape;9629;p72"/>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0" name="Google Shape;9630;p72"/>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31" name="Google Shape;9631;p72"/>
          <p:cNvGrpSpPr/>
          <p:nvPr/>
        </p:nvGrpSpPr>
        <p:grpSpPr>
          <a:xfrm>
            <a:off x="2905137" y="2287349"/>
            <a:ext cx="352349" cy="338760"/>
            <a:chOff x="3854700" y="249750"/>
            <a:chExt cx="500425" cy="481125"/>
          </a:xfrm>
        </p:grpSpPr>
        <p:sp>
          <p:nvSpPr>
            <p:cNvPr id="9632" name="Google Shape;9632;p72"/>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3" name="Google Shape;9633;p72"/>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4" name="Google Shape;9634;p72"/>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5" name="Google Shape;9635;p72"/>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6" name="Google Shape;9636;p72"/>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7" name="Google Shape;9637;p72"/>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8" name="Google Shape;9638;p72"/>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9" name="Google Shape;9639;p72"/>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40" name="Google Shape;9640;p72"/>
          <p:cNvGrpSpPr/>
          <p:nvPr/>
        </p:nvGrpSpPr>
        <p:grpSpPr>
          <a:xfrm>
            <a:off x="3323126" y="2287349"/>
            <a:ext cx="352349" cy="338760"/>
            <a:chOff x="4447550" y="249750"/>
            <a:chExt cx="500425" cy="481125"/>
          </a:xfrm>
        </p:grpSpPr>
        <p:sp>
          <p:nvSpPr>
            <p:cNvPr id="9641" name="Google Shape;9641;p72"/>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42" name="Google Shape;9642;p72"/>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43" name="Google Shape;9643;p72"/>
          <p:cNvGrpSpPr/>
          <p:nvPr/>
        </p:nvGrpSpPr>
        <p:grpSpPr>
          <a:xfrm>
            <a:off x="3752328" y="2287102"/>
            <a:ext cx="339253" cy="339253"/>
            <a:chOff x="5049725" y="249400"/>
            <a:chExt cx="481825" cy="481825"/>
          </a:xfrm>
        </p:grpSpPr>
        <p:sp>
          <p:nvSpPr>
            <p:cNvPr id="9644" name="Google Shape;9644;p72"/>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45" name="Google Shape;9645;p72"/>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46" name="Google Shape;9646;p72"/>
          <p:cNvGrpSpPr/>
          <p:nvPr/>
        </p:nvGrpSpPr>
        <p:grpSpPr>
          <a:xfrm>
            <a:off x="4166269" y="2287102"/>
            <a:ext cx="339253" cy="339253"/>
            <a:chOff x="5660400" y="238125"/>
            <a:chExt cx="481825" cy="481825"/>
          </a:xfrm>
        </p:grpSpPr>
        <p:sp>
          <p:nvSpPr>
            <p:cNvPr id="9647" name="Google Shape;9647;p72"/>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48" name="Google Shape;9648;p72"/>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49" name="Google Shape;9649;p72"/>
          <p:cNvGrpSpPr/>
          <p:nvPr/>
        </p:nvGrpSpPr>
        <p:grpSpPr>
          <a:xfrm>
            <a:off x="4582955" y="2287102"/>
            <a:ext cx="339253" cy="339253"/>
            <a:chOff x="6235400" y="249400"/>
            <a:chExt cx="481825" cy="481825"/>
          </a:xfrm>
        </p:grpSpPr>
        <p:sp>
          <p:nvSpPr>
            <p:cNvPr id="9650" name="Google Shape;9650;p72"/>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1" name="Google Shape;9651;p72"/>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2" name="Google Shape;9652;p72"/>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3" name="Google Shape;9653;p72"/>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4" name="Google Shape;9654;p72"/>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55" name="Google Shape;9655;p72"/>
          <p:cNvGrpSpPr/>
          <p:nvPr/>
        </p:nvGrpSpPr>
        <p:grpSpPr>
          <a:xfrm>
            <a:off x="821301" y="2731810"/>
            <a:ext cx="340204" cy="298116"/>
            <a:chOff x="899850" y="871450"/>
            <a:chExt cx="483175" cy="423400"/>
          </a:xfrm>
        </p:grpSpPr>
        <p:sp>
          <p:nvSpPr>
            <p:cNvPr id="9656" name="Google Shape;9656;p72"/>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7" name="Google Shape;9657;p72"/>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8" name="Google Shape;9658;p72"/>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9" name="Google Shape;9659;p72"/>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660" name="Google Shape;9660;p72"/>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661" name="Google Shape;9661;p72"/>
          <p:cNvGrpSpPr/>
          <p:nvPr/>
        </p:nvGrpSpPr>
        <p:grpSpPr>
          <a:xfrm>
            <a:off x="1653301" y="2711232"/>
            <a:ext cx="340573" cy="339271"/>
            <a:chOff x="2085450" y="842250"/>
            <a:chExt cx="483700" cy="481850"/>
          </a:xfrm>
        </p:grpSpPr>
        <p:sp>
          <p:nvSpPr>
            <p:cNvPr id="9662" name="Google Shape;9662;p72"/>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63" name="Google Shape;9663;p72"/>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64" name="Google Shape;9664;p72"/>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65" name="Google Shape;9665;p72"/>
          <p:cNvGrpSpPr/>
          <p:nvPr/>
        </p:nvGrpSpPr>
        <p:grpSpPr>
          <a:xfrm>
            <a:off x="2081868" y="2711241"/>
            <a:ext cx="339306" cy="339253"/>
            <a:chOff x="2685825" y="840375"/>
            <a:chExt cx="481900" cy="481825"/>
          </a:xfrm>
        </p:grpSpPr>
        <p:sp>
          <p:nvSpPr>
            <p:cNvPr id="9666" name="Google Shape;9666;p72"/>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67" name="Google Shape;9667;p72"/>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68" name="Google Shape;9668;p72"/>
          <p:cNvGrpSpPr/>
          <p:nvPr/>
        </p:nvGrpSpPr>
        <p:grpSpPr>
          <a:xfrm>
            <a:off x="2493529" y="2710924"/>
            <a:ext cx="350431" cy="339887"/>
            <a:chOff x="3270675" y="841800"/>
            <a:chExt cx="497700" cy="482725"/>
          </a:xfrm>
        </p:grpSpPr>
        <p:sp>
          <p:nvSpPr>
            <p:cNvPr id="9669" name="Google Shape;9669;p72"/>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70" name="Google Shape;9670;p72"/>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71" name="Google Shape;9671;p72"/>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672" name="Google Shape;9672;p72"/>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673" name="Google Shape;9673;p72"/>
          <p:cNvGrpSpPr/>
          <p:nvPr/>
        </p:nvGrpSpPr>
        <p:grpSpPr>
          <a:xfrm>
            <a:off x="3329675" y="2731783"/>
            <a:ext cx="339253" cy="298169"/>
            <a:chOff x="4467200" y="877100"/>
            <a:chExt cx="481825" cy="423475"/>
          </a:xfrm>
        </p:grpSpPr>
        <p:sp>
          <p:nvSpPr>
            <p:cNvPr id="9674" name="Google Shape;9674;p72"/>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75" name="Google Shape;9675;p72"/>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76" name="Google Shape;9676;p72"/>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77" name="Google Shape;9677;p72"/>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78" name="Google Shape;9678;p72"/>
          <p:cNvGrpSpPr/>
          <p:nvPr/>
        </p:nvGrpSpPr>
        <p:grpSpPr>
          <a:xfrm>
            <a:off x="3744565" y="2711232"/>
            <a:ext cx="354778" cy="339271"/>
            <a:chOff x="5045500" y="842250"/>
            <a:chExt cx="503875" cy="481850"/>
          </a:xfrm>
        </p:grpSpPr>
        <p:sp>
          <p:nvSpPr>
            <p:cNvPr id="9679" name="Google Shape;9679;p72"/>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80" name="Google Shape;9680;p72"/>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81" name="Google Shape;9681;p72"/>
          <p:cNvGrpSpPr/>
          <p:nvPr/>
        </p:nvGrpSpPr>
        <p:grpSpPr>
          <a:xfrm>
            <a:off x="4167413" y="2737451"/>
            <a:ext cx="336965" cy="286833"/>
            <a:chOff x="5645200" y="879425"/>
            <a:chExt cx="478575" cy="407375"/>
          </a:xfrm>
        </p:grpSpPr>
        <p:sp>
          <p:nvSpPr>
            <p:cNvPr id="9682" name="Google Shape;9682;p72"/>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83" name="Google Shape;9683;p72"/>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84" name="Google Shape;9684;p72"/>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85" name="Google Shape;9685;p72"/>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86" name="Google Shape;9686;p72"/>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87" name="Google Shape;9687;p72"/>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88" name="Google Shape;9688;p72"/>
          <p:cNvGrpSpPr/>
          <p:nvPr/>
        </p:nvGrpSpPr>
        <p:grpSpPr>
          <a:xfrm>
            <a:off x="4603488" y="2711241"/>
            <a:ext cx="298186" cy="339253"/>
            <a:chOff x="6264525" y="842250"/>
            <a:chExt cx="423500" cy="481825"/>
          </a:xfrm>
        </p:grpSpPr>
        <p:sp>
          <p:nvSpPr>
            <p:cNvPr id="9689" name="Google Shape;9689;p72"/>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90" name="Google Shape;9690;p72"/>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91" name="Google Shape;9691;p72"/>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92" name="Google Shape;9692;p72"/>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93" name="Google Shape;9693;p72"/>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94" name="Google Shape;9694;p72"/>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95" name="Google Shape;9695;p72"/>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96" name="Google Shape;9696;p72"/>
          <p:cNvGrpSpPr/>
          <p:nvPr/>
        </p:nvGrpSpPr>
        <p:grpSpPr>
          <a:xfrm>
            <a:off x="821776" y="3125895"/>
            <a:ext cx="339253" cy="339253"/>
            <a:chOff x="900750" y="1436075"/>
            <a:chExt cx="481825" cy="481825"/>
          </a:xfrm>
        </p:grpSpPr>
        <p:sp>
          <p:nvSpPr>
            <p:cNvPr id="9697" name="Google Shape;9697;p72"/>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98" name="Google Shape;9698;p72"/>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99" name="Google Shape;9699;p72"/>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00" name="Google Shape;9700;p72"/>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01" name="Google Shape;9701;p72"/>
          <p:cNvGrpSpPr/>
          <p:nvPr/>
        </p:nvGrpSpPr>
        <p:grpSpPr>
          <a:xfrm>
            <a:off x="1239624" y="3186183"/>
            <a:ext cx="339253" cy="218676"/>
            <a:chOff x="1492675" y="1520750"/>
            <a:chExt cx="481825" cy="310575"/>
          </a:xfrm>
        </p:grpSpPr>
        <p:sp>
          <p:nvSpPr>
            <p:cNvPr id="9702" name="Google Shape;9702;p72"/>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03" name="Google Shape;9703;p72"/>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04" name="Google Shape;9704;p72"/>
          <p:cNvGrpSpPr/>
          <p:nvPr/>
        </p:nvGrpSpPr>
        <p:grpSpPr>
          <a:xfrm>
            <a:off x="1647421" y="3125877"/>
            <a:ext cx="352332" cy="339288"/>
            <a:chOff x="2071000" y="1435025"/>
            <a:chExt cx="500400" cy="481875"/>
          </a:xfrm>
        </p:grpSpPr>
        <p:sp>
          <p:nvSpPr>
            <p:cNvPr id="9705" name="Google Shape;9705;p72"/>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06" name="Google Shape;9706;p72"/>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07" name="Google Shape;9707;p72"/>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08" name="Google Shape;9708;p72"/>
          <p:cNvGrpSpPr/>
          <p:nvPr/>
        </p:nvGrpSpPr>
        <p:grpSpPr>
          <a:xfrm>
            <a:off x="2075584" y="3146709"/>
            <a:ext cx="351874" cy="297623"/>
            <a:chOff x="2678350" y="1464650"/>
            <a:chExt cx="499750" cy="422700"/>
          </a:xfrm>
        </p:grpSpPr>
        <p:sp>
          <p:nvSpPr>
            <p:cNvPr id="9709" name="Google Shape;9709;p72"/>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10" name="Google Shape;9710;p72"/>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11" name="Google Shape;9711;p72"/>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12" name="Google Shape;9712;p72"/>
          <p:cNvGrpSpPr/>
          <p:nvPr/>
        </p:nvGrpSpPr>
        <p:grpSpPr>
          <a:xfrm>
            <a:off x="2499118" y="3125895"/>
            <a:ext cx="339253" cy="339253"/>
            <a:chOff x="3271200" y="1435075"/>
            <a:chExt cx="481825" cy="481825"/>
          </a:xfrm>
        </p:grpSpPr>
        <p:sp>
          <p:nvSpPr>
            <p:cNvPr id="9713" name="Google Shape;9713;p72"/>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14" name="Google Shape;9714;p72"/>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15" name="Google Shape;9715;p72"/>
          <p:cNvGrpSpPr/>
          <p:nvPr/>
        </p:nvGrpSpPr>
        <p:grpSpPr>
          <a:xfrm>
            <a:off x="2909591" y="3125877"/>
            <a:ext cx="343442" cy="339288"/>
            <a:chOff x="3858100" y="1435075"/>
            <a:chExt cx="487775" cy="481875"/>
          </a:xfrm>
        </p:grpSpPr>
        <p:sp>
          <p:nvSpPr>
            <p:cNvPr id="9716" name="Google Shape;9716;p72"/>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17" name="Google Shape;9717;p72"/>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18" name="Google Shape;9718;p72"/>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19" name="Google Shape;9719;p72"/>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20" name="Google Shape;9720;p72"/>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21" name="Google Shape;9721;p72"/>
          <p:cNvGrpSpPr/>
          <p:nvPr/>
        </p:nvGrpSpPr>
        <p:grpSpPr>
          <a:xfrm>
            <a:off x="3329674" y="3125895"/>
            <a:ext cx="339253" cy="339253"/>
            <a:chOff x="4456875" y="1435075"/>
            <a:chExt cx="481825" cy="481825"/>
          </a:xfrm>
        </p:grpSpPr>
        <p:sp>
          <p:nvSpPr>
            <p:cNvPr id="9722" name="Google Shape;9722;p72"/>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23" name="Google Shape;9723;p72"/>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24" name="Google Shape;9724;p72"/>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25" name="Google Shape;9725;p72"/>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26" name="Google Shape;9726;p72"/>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27" name="Google Shape;9727;p72"/>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28" name="Google Shape;9728;p72"/>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29" name="Google Shape;9729;p72"/>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30" name="Google Shape;9730;p72"/>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31" name="Google Shape;9731;p72"/>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32" name="Google Shape;9732;p72"/>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33" name="Google Shape;9733;p72"/>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34" name="Google Shape;9734;p72"/>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35" name="Google Shape;9735;p72"/>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36" name="Google Shape;9736;p72"/>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37" name="Google Shape;9737;p72"/>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38" name="Google Shape;9738;p72"/>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39" name="Google Shape;9739;p72"/>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40" name="Google Shape;9740;p72"/>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41" name="Google Shape;9741;p72"/>
          <p:cNvGrpSpPr/>
          <p:nvPr/>
        </p:nvGrpSpPr>
        <p:grpSpPr>
          <a:xfrm>
            <a:off x="3750665" y="3125886"/>
            <a:ext cx="342580" cy="339271"/>
            <a:chOff x="5049725" y="1435050"/>
            <a:chExt cx="486550" cy="481850"/>
          </a:xfrm>
        </p:grpSpPr>
        <p:sp>
          <p:nvSpPr>
            <p:cNvPr id="9742" name="Google Shape;9742;p72"/>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43" name="Google Shape;9743;p72"/>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44" name="Google Shape;9744;p72"/>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45" name="Google Shape;9745;p72"/>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46" name="Google Shape;9746;p72"/>
          <p:cNvGrpSpPr/>
          <p:nvPr/>
        </p:nvGrpSpPr>
        <p:grpSpPr>
          <a:xfrm>
            <a:off x="4166216" y="3125895"/>
            <a:ext cx="339359" cy="339253"/>
            <a:chOff x="5642475" y="1435075"/>
            <a:chExt cx="481975" cy="481825"/>
          </a:xfrm>
        </p:grpSpPr>
        <p:sp>
          <p:nvSpPr>
            <p:cNvPr id="9747" name="Google Shape;9747;p72"/>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48" name="Google Shape;9748;p72"/>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49" name="Google Shape;9749;p72"/>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50" name="Google Shape;9750;p72"/>
          <p:cNvGrpSpPr/>
          <p:nvPr/>
        </p:nvGrpSpPr>
        <p:grpSpPr>
          <a:xfrm>
            <a:off x="4580702" y="3125886"/>
            <a:ext cx="343759" cy="339271"/>
            <a:chOff x="6232000" y="1435050"/>
            <a:chExt cx="488225" cy="481850"/>
          </a:xfrm>
        </p:grpSpPr>
        <p:sp>
          <p:nvSpPr>
            <p:cNvPr id="9751" name="Google Shape;9751;p72"/>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52" name="Google Shape;9752;p72"/>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53" name="Google Shape;9753;p72"/>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54" name="Google Shape;9754;p72"/>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55" name="Google Shape;9755;p72"/>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56" name="Google Shape;9756;p72"/>
          <p:cNvGrpSpPr/>
          <p:nvPr/>
        </p:nvGrpSpPr>
        <p:grpSpPr>
          <a:xfrm>
            <a:off x="841438" y="3539545"/>
            <a:ext cx="299929" cy="337792"/>
            <a:chOff x="924450" y="2028975"/>
            <a:chExt cx="425975" cy="479750"/>
          </a:xfrm>
        </p:grpSpPr>
        <p:sp>
          <p:nvSpPr>
            <p:cNvPr id="9757" name="Google Shape;9757;p72"/>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58" name="Google Shape;9758;p72"/>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59" name="Google Shape;9759;p72"/>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60" name="Google Shape;9760;p72"/>
          <p:cNvGrpSpPr/>
          <p:nvPr/>
        </p:nvGrpSpPr>
        <p:grpSpPr>
          <a:xfrm>
            <a:off x="1653934" y="3559347"/>
            <a:ext cx="339306" cy="298186"/>
            <a:chOff x="2085450" y="2057100"/>
            <a:chExt cx="481900" cy="423500"/>
          </a:xfrm>
        </p:grpSpPr>
        <p:sp>
          <p:nvSpPr>
            <p:cNvPr id="9761" name="Google Shape;9761;p72"/>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62" name="Google Shape;9762;p72"/>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63" name="Google Shape;9763;p72"/>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64" name="Google Shape;9764;p72"/>
          <p:cNvGrpSpPr/>
          <p:nvPr/>
        </p:nvGrpSpPr>
        <p:grpSpPr>
          <a:xfrm>
            <a:off x="2081868" y="3582592"/>
            <a:ext cx="339306" cy="251698"/>
            <a:chOff x="2678275" y="2090100"/>
            <a:chExt cx="481900" cy="357475"/>
          </a:xfrm>
        </p:grpSpPr>
        <p:sp>
          <p:nvSpPr>
            <p:cNvPr id="9765" name="Google Shape;9765;p72"/>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66" name="Google Shape;9766;p72"/>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67" name="Google Shape;9767;p72"/>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68" name="Google Shape;9768;p72"/>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69" name="Google Shape;9769;p72"/>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70" name="Google Shape;9770;p72"/>
          <p:cNvGrpSpPr/>
          <p:nvPr/>
        </p:nvGrpSpPr>
        <p:grpSpPr>
          <a:xfrm>
            <a:off x="2559072" y="3594790"/>
            <a:ext cx="219345" cy="227301"/>
            <a:chOff x="3357325" y="2093500"/>
            <a:chExt cx="311525" cy="322825"/>
          </a:xfrm>
        </p:grpSpPr>
        <p:sp>
          <p:nvSpPr>
            <p:cNvPr id="9771" name="Google Shape;9771;p72"/>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72" name="Google Shape;9772;p72"/>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73" name="Google Shape;9773;p72"/>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774" name="Google Shape;9774;p72"/>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775" name="Google Shape;9775;p72"/>
          <p:cNvGrpSpPr/>
          <p:nvPr/>
        </p:nvGrpSpPr>
        <p:grpSpPr>
          <a:xfrm>
            <a:off x="3353262" y="3538814"/>
            <a:ext cx="292078" cy="339253"/>
            <a:chOff x="4492800" y="2027925"/>
            <a:chExt cx="414825" cy="481825"/>
          </a:xfrm>
        </p:grpSpPr>
        <p:sp>
          <p:nvSpPr>
            <p:cNvPr id="9776" name="Google Shape;9776;p72"/>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77" name="Google Shape;9777;p72"/>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78" name="Google Shape;9778;p72"/>
          <p:cNvGrpSpPr/>
          <p:nvPr/>
        </p:nvGrpSpPr>
        <p:grpSpPr>
          <a:xfrm>
            <a:off x="3752354" y="3538805"/>
            <a:ext cx="339200" cy="339271"/>
            <a:chOff x="5049725" y="2027900"/>
            <a:chExt cx="481750" cy="481850"/>
          </a:xfrm>
        </p:grpSpPr>
        <p:sp>
          <p:nvSpPr>
            <p:cNvPr id="9779" name="Google Shape;9779;p72"/>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0" name="Google Shape;9780;p72"/>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1" name="Google Shape;9781;p72"/>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2" name="Google Shape;9782;p72"/>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3" name="Google Shape;9783;p72"/>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4" name="Google Shape;9784;p72"/>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5" name="Google Shape;9785;p72"/>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6" name="Google Shape;9786;p72"/>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87" name="Google Shape;9787;p72"/>
          <p:cNvGrpSpPr/>
          <p:nvPr/>
        </p:nvGrpSpPr>
        <p:grpSpPr>
          <a:xfrm>
            <a:off x="4225950" y="3538893"/>
            <a:ext cx="219890" cy="339095"/>
            <a:chOff x="5726350" y="2028150"/>
            <a:chExt cx="312300" cy="481600"/>
          </a:xfrm>
        </p:grpSpPr>
        <p:sp>
          <p:nvSpPr>
            <p:cNvPr id="9788" name="Google Shape;9788;p72"/>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9" name="Google Shape;9789;p72"/>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90" name="Google Shape;9790;p72"/>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91" name="Google Shape;9791;p72"/>
          <p:cNvGrpSpPr/>
          <p:nvPr/>
        </p:nvGrpSpPr>
        <p:grpSpPr>
          <a:xfrm>
            <a:off x="4586141" y="3542000"/>
            <a:ext cx="332881" cy="332881"/>
            <a:chOff x="6239925" y="2032450"/>
            <a:chExt cx="472775" cy="472775"/>
          </a:xfrm>
        </p:grpSpPr>
        <p:sp>
          <p:nvSpPr>
            <p:cNvPr id="9792" name="Google Shape;9792;p72"/>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93" name="Google Shape;9793;p72"/>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94" name="Google Shape;9794;p72"/>
          <p:cNvGrpSpPr/>
          <p:nvPr/>
        </p:nvGrpSpPr>
        <p:grpSpPr>
          <a:xfrm>
            <a:off x="5035233" y="2364092"/>
            <a:ext cx="334641" cy="185425"/>
            <a:chOff x="903075" y="2730000"/>
            <a:chExt cx="475275" cy="263350"/>
          </a:xfrm>
        </p:grpSpPr>
        <p:sp>
          <p:nvSpPr>
            <p:cNvPr id="9795" name="Google Shape;9795;p72"/>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96" name="Google Shape;9796;p72"/>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97" name="Google Shape;9797;p72"/>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98" name="Google Shape;9798;p72"/>
          <p:cNvGrpSpPr/>
          <p:nvPr/>
        </p:nvGrpSpPr>
        <p:grpSpPr>
          <a:xfrm>
            <a:off x="1239624" y="3538814"/>
            <a:ext cx="339253" cy="339253"/>
            <a:chOff x="1492675" y="2027925"/>
            <a:chExt cx="481825" cy="481825"/>
          </a:xfrm>
        </p:grpSpPr>
        <p:sp>
          <p:nvSpPr>
            <p:cNvPr id="9799" name="Google Shape;9799;p72"/>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00" name="Google Shape;9800;p72"/>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01" name="Google Shape;9801;p72"/>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02" name="Google Shape;9802;p72"/>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03" name="Google Shape;9803;p72"/>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04" name="Google Shape;9804;p72"/>
          <p:cNvGrpSpPr/>
          <p:nvPr/>
        </p:nvGrpSpPr>
        <p:grpSpPr>
          <a:xfrm>
            <a:off x="5466000" y="2287178"/>
            <a:ext cx="339253" cy="339253"/>
            <a:chOff x="1492675" y="2620775"/>
            <a:chExt cx="481825" cy="481825"/>
          </a:xfrm>
        </p:grpSpPr>
        <p:sp>
          <p:nvSpPr>
            <p:cNvPr id="9805" name="Google Shape;9805;p72"/>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06" name="Google Shape;9806;p72"/>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807" name="Google Shape;9807;p72"/>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808" name="Google Shape;9808;p72"/>
          <p:cNvGrpSpPr/>
          <p:nvPr/>
        </p:nvGrpSpPr>
        <p:grpSpPr>
          <a:xfrm>
            <a:off x="6289754" y="2303161"/>
            <a:ext cx="333585" cy="307287"/>
            <a:chOff x="2682350" y="2643425"/>
            <a:chExt cx="473775" cy="436425"/>
          </a:xfrm>
        </p:grpSpPr>
        <p:sp>
          <p:nvSpPr>
            <p:cNvPr id="9809" name="Google Shape;9809;p72"/>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0" name="Google Shape;9810;p72"/>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1" name="Google Shape;9811;p72"/>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2" name="Google Shape;9812;p72"/>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3" name="Google Shape;9813;p72"/>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4" name="Google Shape;9814;p72"/>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5" name="Google Shape;9815;p72"/>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16" name="Google Shape;9816;p72"/>
          <p:cNvGrpSpPr/>
          <p:nvPr/>
        </p:nvGrpSpPr>
        <p:grpSpPr>
          <a:xfrm>
            <a:off x="6755243" y="2287178"/>
            <a:ext cx="238531" cy="339253"/>
            <a:chOff x="3342725" y="2620775"/>
            <a:chExt cx="338775" cy="481825"/>
          </a:xfrm>
        </p:grpSpPr>
        <p:sp>
          <p:nvSpPr>
            <p:cNvPr id="9817" name="Google Shape;9817;p72"/>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8" name="Google Shape;9818;p72"/>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9" name="Google Shape;9819;p72"/>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20" name="Google Shape;9820;p72"/>
          <p:cNvGrpSpPr/>
          <p:nvPr/>
        </p:nvGrpSpPr>
        <p:grpSpPr>
          <a:xfrm>
            <a:off x="7148994" y="2287178"/>
            <a:ext cx="278296" cy="339253"/>
            <a:chOff x="3907325" y="2620775"/>
            <a:chExt cx="395250" cy="481825"/>
          </a:xfrm>
        </p:grpSpPr>
        <p:sp>
          <p:nvSpPr>
            <p:cNvPr id="9821" name="Google Shape;9821;p72"/>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22" name="Google Shape;9822;p72"/>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23" name="Google Shape;9823;p72"/>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24" name="Google Shape;9824;p72"/>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25" name="Google Shape;9825;p72"/>
          <p:cNvGrpSpPr/>
          <p:nvPr/>
        </p:nvGrpSpPr>
        <p:grpSpPr>
          <a:xfrm>
            <a:off x="7542181" y="2297783"/>
            <a:ext cx="339253" cy="318042"/>
            <a:chOff x="4456875" y="2635825"/>
            <a:chExt cx="481825" cy="451700"/>
          </a:xfrm>
        </p:grpSpPr>
        <p:sp>
          <p:nvSpPr>
            <p:cNvPr id="9826" name="Google Shape;9826;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27" name="Google Shape;9827;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28" name="Google Shape;9828;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29" name="Google Shape;9829;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0" name="Google Shape;9830;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1" name="Google Shape;9831;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32" name="Google Shape;9832;p72"/>
          <p:cNvGrpSpPr/>
          <p:nvPr/>
        </p:nvGrpSpPr>
        <p:grpSpPr>
          <a:xfrm>
            <a:off x="7967105" y="2297783"/>
            <a:ext cx="339253" cy="318042"/>
            <a:chOff x="5049725" y="2635825"/>
            <a:chExt cx="481825" cy="451700"/>
          </a:xfrm>
        </p:grpSpPr>
        <p:sp>
          <p:nvSpPr>
            <p:cNvPr id="9833" name="Google Shape;9833;p72"/>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4" name="Google Shape;9834;p72"/>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5" name="Google Shape;9835;p72"/>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36" name="Google Shape;9836;p72"/>
          <p:cNvGrpSpPr/>
          <p:nvPr/>
        </p:nvGrpSpPr>
        <p:grpSpPr>
          <a:xfrm>
            <a:off x="2211475" y="3952243"/>
            <a:ext cx="338566" cy="338373"/>
            <a:chOff x="5643000" y="2621375"/>
            <a:chExt cx="480850" cy="480575"/>
          </a:xfrm>
        </p:grpSpPr>
        <p:sp>
          <p:nvSpPr>
            <p:cNvPr id="9837" name="Google Shape;9837;p72"/>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8" name="Google Shape;9838;p72"/>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9" name="Google Shape;9839;p72"/>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0" name="Google Shape;9840;p72"/>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1" name="Google Shape;9841;p72"/>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2" name="Google Shape;9842;p72"/>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3" name="Google Shape;9843;p72"/>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44" name="Google Shape;9844;p72"/>
          <p:cNvGrpSpPr/>
          <p:nvPr/>
        </p:nvGrpSpPr>
        <p:grpSpPr>
          <a:xfrm>
            <a:off x="4032695" y="3951803"/>
            <a:ext cx="339359" cy="339253"/>
            <a:chOff x="6235250" y="2620775"/>
            <a:chExt cx="481975" cy="481825"/>
          </a:xfrm>
        </p:grpSpPr>
        <p:sp>
          <p:nvSpPr>
            <p:cNvPr id="9845" name="Google Shape;9845;p72"/>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6" name="Google Shape;9846;p72"/>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7" name="Google Shape;9847;p72"/>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8" name="Google Shape;9848;p72"/>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9" name="Google Shape;9849;p72"/>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850" name="Google Shape;9850;p72"/>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851" name="Google Shape;9851;p72"/>
          <p:cNvGrpSpPr/>
          <p:nvPr/>
        </p:nvGrpSpPr>
        <p:grpSpPr>
          <a:xfrm>
            <a:off x="5465078" y="2711317"/>
            <a:ext cx="341101" cy="339253"/>
            <a:chOff x="1535000" y="3223325"/>
            <a:chExt cx="484450" cy="481825"/>
          </a:xfrm>
        </p:grpSpPr>
        <p:sp>
          <p:nvSpPr>
            <p:cNvPr id="9852" name="Google Shape;9852;p72"/>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53" name="Google Shape;9853;p72"/>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54" name="Google Shape;9854;p72"/>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55" name="Google Shape;9855;p72"/>
          <p:cNvGrpSpPr/>
          <p:nvPr/>
        </p:nvGrpSpPr>
        <p:grpSpPr>
          <a:xfrm>
            <a:off x="5872645" y="2746618"/>
            <a:ext cx="339253" cy="268649"/>
            <a:chOff x="2085525" y="3263750"/>
            <a:chExt cx="481825" cy="381550"/>
          </a:xfrm>
        </p:grpSpPr>
        <p:sp>
          <p:nvSpPr>
            <p:cNvPr id="9856" name="Google Shape;9856;p72"/>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57" name="Google Shape;9857;p72"/>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858" name="Google Shape;9858;p72"/>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859" name="Google Shape;9859;p72"/>
          <p:cNvGrpSpPr/>
          <p:nvPr/>
        </p:nvGrpSpPr>
        <p:grpSpPr>
          <a:xfrm>
            <a:off x="6704407" y="2711308"/>
            <a:ext cx="340204" cy="339271"/>
            <a:chOff x="3270450" y="3213625"/>
            <a:chExt cx="483175" cy="481850"/>
          </a:xfrm>
        </p:grpSpPr>
        <p:sp>
          <p:nvSpPr>
            <p:cNvPr id="9860" name="Google Shape;9860;p72"/>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61" name="Google Shape;9861;p72"/>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62" name="Google Shape;9862;p72"/>
          <p:cNvGrpSpPr/>
          <p:nvPr/>
        </p:nvGrpSpPr>
        <p:grpSpPr>
          <a:xfrm>
            <a:off x="7203676" y="2711317"/>
            <a:ext cx="168931" cy="339253"/>
            <a:chOff x="3984950" y="3213600"/>
            <a:chExt cx="239925" cy="481825"/>
          </a:xfrm>
        </p:grpSpPr>
        <p:sp>
          <p:nvSpPr>
            <p:cNvPr id="9863" name="Google Shape;9863;p72"/>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64" name="Google Shape;9864;p72"/>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865" name="Google Shape;9865;p72"/>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66" name="Google Shape;9866;p72"/>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867" name="Google Shape;9867;p72"/>
          <p:cNvGrpSpPr/>
          <p:nvPr/>
        </p:nvGrpSpPr>
        <p:grpSpPr>
          <a:xfrm>
            <a:off x="1736111" y="3981487"/>
            <a:ext cx="355218" cy="279880"/>
            <a:chOff x="5629975" y="3255775"/>
            <a:chExt cx="504500" cy="397500"/>
          </a:xfrm>
        </p:grpSpPr>
        <p:sp>
          <p:nvSpPr>
            <p:cNvPr id="9868" name="Google Shape;9868;p72"/>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69" name="Google Shape;9869;p72"/>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0" name="Google Shape;9870;p72"/>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1" name="Google Shape;9871;p72"/>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2" name="Google Shape;9872;p72"/>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73" name="Google Shape;9873;p72"/>
          <p:cNvGrpSpPr/>
          <p:nvPr/>
        </p:nvGrpSpPr>
        <p:grpSpPr>
          <a:xfrm>
            <a:off x="3572294" y="3981593"/>
            <a:ext cx="340256" cy="279669"/>
            <a:chOff x="6234950" y="3255925"/>
            <a:chExt cx="483250" cy="397200"/>
          </a:xfrm>
        </p:grpSpPr>
        <p:sp>
          <p:nvSpPr>
            <p:cNvPr id="9874" name="Google Shape;9874;p72"/>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5" name="Google Shape;9875;p72"/>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6" name="Google Shape;9876;p72"/>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7" name="Google Shape;9877;p72"/>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8" name="Google Shape;9878;p72"/>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9" name="Google Shape;9879;p72"/>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80" name="Google Shape;9880;p72"/>
          <p:cNvGrpSpPr/>
          <p:nvPr/>
        </p:nvGrpSpPr>
        <p:grpSpPr>
          <a:xfrm>
            <a:off x="5043532" y="3125970"/>
            <a:ext cx="318042" cy="339253"/>
            <a:chOff x="914900" y="3806450"/>
            <a:chExt cx="451700" cy="481825"/>
          </a:xfrm>
        </p:grpSpPr>
        <p:sp>
          <p:nvSpPr>
            <p:cNvPr id="9881" name="Google Shape;9881;p72"/>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2" name="Google Shape;9882;p72"/>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3" name="Google Shape;9883;p72"/>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4" name="Google Shape;9884;p72"/>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5" name="Google Shape;9885;p72"/>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86" name="Google Shape;9886;p72"/>
          <p:cNvGrpSpPr/>
          <p:nvPr/>
        </p:nvGrpSpPr>
        <p:grpSpPr>
          <a:xfrm>
            <a:off x="5462454" y="3125785"/>
            <a:ext cx="346347" cy="339623"/>
            <a:chOff x="1490050" y="3805975"/>
            <a:chExt cx="491900" cy="482350"/>
          </a:xfrm>
        </p:grpSpPr>
        <p:sp>
          <p:nvSpPr>
            <p:cNvPr id="9887" name="Google Shape;9887;p72"/>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8" name="Google Shape;9888;p72"/>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9" name="Google Shape;9889;p72"/>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0" name="Google Shape;9890;p72"/>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91" name="Google Shape;9891;p72"/>
          <p:cNvGrpSpPr/>
          <p:nvPr/>
        </p:nvGrpSpPr>
        <p:grpSpPr>
          <a:xfrm>
            <a:off x="5886322" y="3125970"/>
            <a:ext cx="311899" cy="339253"/>
            <a:chOff x="2104275" y="3806450"/>
            <a:chExt cx="442975" cy="481825"/>
          </a:xfrm>
        </p:grpSpPr>
        <p:sp>
          <p:nvSpPr>
            <p:cNvPr id="9892" name="Google Shape;9892;p72"/>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3" name="Google Shape;9893;p72"/>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94" name="Google Shape;9894;p72"/>
          <p:cNvGrpSpPr/>
          <p:nvPr/>
        </p:nvGrpSpPr>
        <p:grpSpPr>
          <a:xfrm>
            <a:off x="6309839" y="3125970"/>
            <a:ext cx="293416" cy="339253"/>
            <a:chOff x="2710875" y="3806450"/>
            <a:chExt cx="416725" cy="481825"/>
          </a:xfrm>
        </p:grpSpPr>
        <p:sp>
          <p:nvSpPr>
            <p:cNvPr id="9895" name="Google Shape;9895;p72"/>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6" name="Google Shape;9896;p72"/>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97" name="Google Shape;9897;p72"/>
          <p:cNvGrpSpPr/>
          <p:nvPr/>
        </p:nvGrpSpPr>
        <p:grpSpPr>
          <a:xfrm>
            <a:off x="6704883" y="3166412"/>
            <a:ext cx="339253" cy="258369"/>
            <a:chOff x="3271200" y="3863875"/>
            <a:chExt cx="481825" cy="366950"/>
          </a:xfrm>
        </p:grpSpPr>
        <p:sp>
          <p:nvSpPr>
            <p:cNvPr id="9898" name="Google Shape;9898;p72"/>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9" name="Google Shape;9899;p72"/>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00" name="Google Shape;9900;p72"/>
          <p:cNvGrpSpPr/>
          <p:nvPr/>
        </p:nvGrpSpPr>
        <p:grpSpPr>
          <a:xfrm>
            <a:off x="7140377" y="3126199"/>
            <a:ext cx="295528" cy="338795"/>
            <a:chOff x="3895050" y="3806775"/>
            <a:chExt cx="419725" cy="481175"/>
          </a:xfrm>
        </p:grpSpPr>
        <p:sp>
          <p:nvSpPr>
            <p:cNvPr id="9901" name="Google Shape;9901;p72"/>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2" name="Google Shape;9902;p72"/>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03" name="Google Shape;9903;p72"/>
          <p:cNvGrpSpPr/>
          <p:nvPr/>
        </p:nvGrpSpPr>
        <p:grpSpPr>
          <a:xfrm>
            <a:off x="7543659" y="3125979"/>
            <a:ext cx="336296" cy="339235"/>
            <a:chOff x="4464775" y="3806475"/>
            <a:chExt cx="477625" cy="481800"/>
          </a:xfrm>
        </p:grpSpPr>
        <p:sp>
          <p:nvSpPr>
            <p:cNvPr id="9904" name="Google Shape;9904;p72"/>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5" name="Google Shape;9905;p72"/>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6" name="Google Shape;9906;p72"/>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7" name="Google Shape;9907;p72"/>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8" name="Google Shape;9908;p72"/>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9" name="Google Shape;9909;p72"/>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10" name="Google Shape;9910;p72"/>
          <p:cNvGrpSpPr/>
          <p:nvPr/>
        </p:nvGrpSpPr>
        <p:grpSpPr>
          <a:xfrm>
            <a:off x="7967105" y="3125970"/>
            <a:ext cx="339253" cy="339253"/>
            <a:chOff x="5049725" y="3806450"/>
            <a:chExt cx="481825" cy="481825"/>
          </a:xfrm>
        </p:grpSpPr>
        <p:sp>
          <p:nvSpPr>
            <p:cNvPr id="9911" name="Google Shape;9911;p72"/>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12" name="Google Shape;9912;p72"/>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13" name="Google Shape;9913;p72"/>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14" name="Google Shape;9914;p72"/>
          <p:cNvGrpSpPr/>
          <p:nvPr/>
        </p:nvGrpSpPr>
        <p:grpSpPr>
          <a:xfrm>
            <a:off x="1276714" y="3951798"/>
            <a:ext cx="339253" cy="339253"/>
            <a:chOff x="5651375" y="3806450"/>
            <a:chExt cx="481825" cy="481825"/>
          </a:xfrm>
        </p:grpSpPr>
        <p:sp>
          <p:nvSpPr>
            <p:cNvPr id="9915" name="Google Shape;9915;p72"/>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16" name="Google Shape;9916;p72"/>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17" name="Google Shape;9917;p72"/>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18" name="Google Shape;9918;p72"/>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19" name="Google Shape;9919;p72"/>
          <p:cNvGrpSpPr/>
          <p:nvPr/>
        </p:nvGrpSpPr>
        <p:grpSpPr>
          <a:xfrm>
            <a:off x="3153646" y="3953787"/>
            <a:ext cx="298503" cy="335275"/>
            <a:chOff x="6264300" y="3809300"/>
            <a:chExt cx="423950" cy="476175"/>
          </a:xfrm>
        </p:grpSpPr>
        <p:sp>
          <p:nvSpPr>
            <p:cNvPr id="9920" name="Google Shape;9920;p72"/>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1" name="Google Shape;9921;p72"/>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2" name="Google Shape;9922;p72"/>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23" name="Google Shape;9923;p72"/>
          <p:cNvGrpSpPr/>
          <p:nvPr/>
        </p:nvGrpSpPr>
        <p:grpSpPr>
          <a:xfrm>
            <a:off x="5032267" y="3538881"/>
            <a:ext cx="340573" cy="339271"/>
            <a:chOff x="898875" y="4399275"/>
            <a:chExt cx="483700" cy="481850"/>
          </a:xfrm>
        </p:grpSpPr>
        <p:sp>
          <p:nvSpPr>
            <p:cNvPr id="9924" name="Google Shape;9924;p72"/>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5" name="Google Shape;9925;p72"/>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6" name="Google Shape;9926;p72"/>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7" name="Google Shape;9927;p72"/>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8" name="Google Shape;9928;p72"/>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9" name="Google Shape;9929;p72"/>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0" name="Google Shape;9930;p72"/>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1" name="Google Shape;9931;p72"/>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32" name="Google Shape;9932;p72"/>
          <p:cNvGrpSpPr/>
          <p:nvPr/>
        </p:nvGrpSpPr>
        <p:grpSpPr>
          <a:xfrm>
            <a:off x="5466000" y="3554133"/>
            <a:ext cx="339253" cy="308765"/>
            <a:chOff x="1492675" y="4420975"/>
            <a:chExt cx="481825" cy="438525"/>
          </a:xfrm>
        </p:grpSpPr>
        <p:sp>
          <p:nvSpPr>
            <p:cNvPr id="9933" name="Google Shape;9933;p72"/>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4" name="Google Shape;9934;p72"/>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5" name="Google Shape;9935;p72"/>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6" name="Google Shape;9936;p72"/>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7" name="Google Shape;9937;p72"/>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38" name="Google Shape;9938;p72"/>
          <p:cNvGrpSpPr/>
          <p:nvPr/>
        </p:nvGrpSpPr>
        <p:grpSpPr>
          <a:xfrm>
            <a:off x="5870982" y="3539558"/>
            <a:ext cx="342580" cy="337915"/>
            <a:chOff x="2084100" y="4400250"/>
            <a:chExt cx="486550" cy="479925"/>
          </a:xfrm>
        </p:grpSpPr>
        <p:sp>
          <p:nvSpPr>
            <p:cNvPr id="9939" name="Google Shape;9939;p72"/>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0" name="Google Shape;9940;p72"/>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1" name="Google Shape;9941;p72"/>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2" name="Google Shape;9942;p72"/>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3" name="Google Shape;9943;p72"/>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4" name="Google Shape;9944;p72"/>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45" name="Google Shape;9945;p72"/>
          <p:cNvGrpSpPr/>
          <p:nvPr/>
        </p:nvGrpSpPr>
        <p:grpSpPr>
          <a:xfrm>
            <a:off x="6307462" y="3538907"/>
            <a:ext cx="298169" cy="339218"/>
            <a:chOff x="2707950" y="4399325"/>
            <a:chExt cx="423475" cy="481775"/>
          </a:xfrm>
        </p:grpSpPr>
        <p:sp>
          <p:nvSpPr>
            <p:cNvPr id="9946" name="Google Shape;9946;p72"/>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7" name="Google Shape;9947;p72"/>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8" name="Google Shape;9948;p72"/>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9" name="Google Shape;9949;p72"/>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0" name="Google Shape;9950;p72"/>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1" name="Google Shape;9951;p72"/>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2" name="Google Shape;9952;p72"/>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3" name="Google Shape;9953;p72"/>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4" name="Google Shape;9954;p72"/>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5" name="Google Shape;9955;p72"/>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6" name="Google Shape;9956;p72"/>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7" name="Google Shape;9957;p72"/>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58" name="Google Shape;9958;p72"/>
          <p:cNvGrpSpPr/>
          <p:nvPr/>
        </p:nvGrpSpPr>
        <p:grpSpPr>
          <a:xfrm>
            <a:off x="6736981" y="3538881"/>
            <a:ext cx="275057" cy="339271"/>
            <a:chOff x="3330525" y="4399275"/>
            <a:chExt cx="390650" cy="481850"/>
          </a:xfrm>
        </p:grpSpPr>
        <p:sp>
          <p:nvSpPr>
            <p:cNvPr id="9959" name="Google Shape;9959;p72"/>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0" name="Google Shape;9960;p72"/>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1" name="Google Shape;9961;p72"/>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2" name="Google Shape;9962;p72"/>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3" name="Google Shape;9963;p72"/>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4" name="Google Shape;9964;p72"/>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5" name="Google Shape;9965;p72"/>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66" name="Google Shape;9966;p72"/>
          <p:cNvGrpSpPr/>
          <p:nvPr/>
        </p:nvGrpSpPr>
        <p:grpSpPr>
          <a:xfrm>
            <a:off x="7161510" y="3538890"/>
            <a:ext cx="253265" cy="339253"/>
            <a:chOff x="3938800" y="4399275"/>
            <a:chExt cx="359700" cy="481825"/>
          </a:xfrm>
        </p:grpSpPr>
        <p:sp>
          <p:nvSpPr>
            <p:cNvPr id="9967" name="Google Shape;9967;p72"/>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8" name="Google Shape;9968;p72"/>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9" name="Google Shape;9969;p72"/>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70" name="Google Shape;9970;p72"/>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71" name="Google Shape;9971;p72"/>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72" name="Google Shape;9972;p72"/>
          <p:cNvGrpSpPr/>
          <p:nvPr/>
        </p:nvGrpSpPr>
        <p:grpSpPr>
          <a:xfrm>
            <a:off x="7632288" y="3538890"/>
            <a:ext cx="159039" cy="339253"/>
            <a:chOff x="4584850" y="4399275"/>
            <a:chExt cx="225875" cy="481825"/>
          </a:xfrm>
        </p:grpSpPr>
        <p:sp>
          <p:nvSpPr>
            <p:cNvPr id="9973" name="Google Shape;9973;p72"/>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74" name="Google Shape;9974;p72"/>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975" name="Google Shape;9975;p72"/>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976" name="Google Shape;9976;p72"/>
          <p:cNvGrpSpPr/>
          <p:nvPr/>
        </p:nvGrpSpPr>
        <p:grpSpPr>
          <a:xfrm>
            <a:off x="817316" y="3951795"/>
            <a:ext cx="339253" cy="339253"/>
            <a:chOff x="5642550" y="4399275"/>
            <a:chExt cx="481825" cy="481825"/>
          </a:xfrm>
        </p:grpSpPr>
        <p:sp>
          <p:nvSpPr>
            <p:cNvPr id="9977" name="Google Shape;9977;p72"/>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78" name="Google Shape;9978;p72"/>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79" name="Google Shape;9979;p72"/>
          <p:cNvGrpSpPr/>
          <p:nvPr/>
        </p:nvGrpSpPr>
        <p:grpSpPr>
          <a:xfrm>
            <a:off x="2670186" y="3963703"/>
            <a:ext cx="363316" cy="315437"/>
            <a:chOff x="6218300" y="4416175"/>
            <a:chExt cx="516000" cy="448000"/>
          </a:xfrm>
        </p:grpSpPr>
        <p:sp>
          <p:nvSpPr>
            <p:cNvPr id="9980" name="Google Shape;9980;p72"/>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1" name="Google Shape;9981;p72"/>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2" name="Google Shape;9982;p72"/>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83" name="Google Shape;9983;p72"/>
          <p:cNvGrpSpPr/>
          <p:nvPr/>
        </p:nvGrpSpPr>
        <p:grpSpPr>
          <a:xfrm>
            <a:off x="5870391" y="3951792"/>
            <a:ext cx="339253" cy="339253"/>
            <a:chOff x="899850" y="4992125"/>
            <a:chExt cx="481825" cy="481825"/>
          </a:xfrm>
        </p:grpSpPr>
        <p:sp>
          <p:nvSpPr>
            <p:cNvPr id="9984" name="Google Shape;9984;p72"/>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5" name="Google Shape;9985;p72"/>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6" name="Google Shape;9986;p72"/>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87" name="Google Shape;9987;p72"/>
          <p:cNvGrpSpPr/>
          <p:nvPr/>
        </p:nvGrpSpPr>
        <p:grpSpPr>
          <a:xfrm>
            <a:off x="5410993" y="3951792"/>
            <a:ext cx="339253" cy="339253"/>
            <a:chOff x="1492675" y="4992125"/>
            <a:chExt cx="481825" cy="481825"/>
          </a:xfrm>
        </p:grpSpPr>
        <p:sp>
          <p:nvSpPr>
            <p:cNvPr id="9988" name="Google Shape;9988;p72"/>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9" name="Google Shape;9989;p72"/>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90" name="Google Shape;9990;p72"/>
          <p:cNvGrpSpPr/>
          <p:nvPr/>
        </p:nvGrpSpPr>
        <p:grpSpPr>
          <a:xfrm>
            <a:off x="4951595" y="3951792"/>
            <a:ext cx="339253" cy="339253"/>
            <a:chOff x="2085525" y="4992125"/>
            <a:chExt cx="481825" cy="481825"/>
          </a:xfrm>
        </p:grpSpPr>
        <p:sp>
          <p:nvSpPr>
            <p:cNvPr id="9991" name="Google Shape;9991;p72"/>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92" name="Google Shape;9992;p72"/>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93" name="Google Shape;9993;p72"/>
          <p:cNvGrpSpPr/>
          <p:nvPr/>
        </p:nvGrpSpPr>
        <p:grpSpPr>
          <a:xfrm>
            <a:off x="6789344" y="3951792"/>
            <a:ext cx="339253" cy="339253"/>
            <a:chOff x="2678350" y="4992125"/>
            <a:chExt cx="481825" cy="481825"/>
          </a:xfrm>
        </p:grpSpPr>
        <p:sp>
          <p:nvSpPr>
            <p:cNvPr id="9994" name="Google Shape;9994;p72"/>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95" name="Google Shape;9995;p72"/>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96" name="Google Shape;9996;p72"/>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97" name="Google Shape;9997;p72"/>
          <p:cNvGrpSpPr/>
          <p:nvPr/>
        </p:nvGrpSpPr>
        <p:grpSpPr>
          <a:xfrm>
            <a:off x="4492198" y="3951792"/>
            <a:ext cx="339253" cy="339253"/>
            <a:chOff x="3271200" y="4992125"/>
            <a:chExt cx="481825" cy="481825"/>
          </a:xfrm>
        </p:grpSpPr>
        <p:sp>
          <p:nvSpPr>
            <p:cNvPr id="9998" name="Google Shape;9998;p72"/>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99" name="Google Shape;9999;p72"/>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00" name="Google Shape;10000;p72"/>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01" name="Google Shape;10001;p72"/>
          <p:cNvGrpSpPr/>
          <p:nvPr/>
        </p:nvGrpSpPr>
        <p:grpSpPr>
          <a:xfrm>
            <a:off x="6329788" y="3952813"/>
            <a:ext cx="339411" cy="337211"/>
            <a:chOff x="5049575" y="4993600"/>
            <a:chExt cx="482050" cy="478925"/>
          </a:xfrm>
        </p:grpSpPr>
        <p:sp>
          <p:nvSpPr>
            <p:cNvPr id="10002" name="Google Shape;10002;p72"/>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03" name="Google Shape;10003;p72"/>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04" name="Google Shape;10004;p72"/>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05" name="Google Shape;10005;p72"/>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006" name="Google Shape;10006;p72"/>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ahyp="http://schemas.microsoft.com/office/drawing/2018/hyperlinkcolo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10007" name="Google Shape;10007;p7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10008" name="Google Shape;10008;p72"/>
          <p:cNvGrpSpPr/>
          <p:nvPr/>
        </p:nvGrpSpPr>
        <p:grpSpPr>
          <a:xfrm>
            <a:off x="7248742" y="3975375"/>
            <a:ext cx="195300" cy="343772"/>
            <a:chOff x="3999225" y="4364775"/>
            <a:chExt cx="195300" cy="343772"/>
          </a:xfrm>
        </p:grpSpPr>
        <p:grpSp>
          <p:nvGrpSpPr>
            <p:cNvPr id="10009" name="Google Shape;10009;p72"/>
            <p:cNvGrpSpPr/>
            <p:nvPr/>
          </p:nvGrpSpPr>
          <p:grpSpPr>
            <a:xfrm>
              <a:off x="4048568" y="4562577"/>
              <a:ext cx="97317" cy="145970"/>
              <a:chOff x="1529575" y="2222650"/>
              <a:chExt cx="203125" cy="304675"/>
            </a:xfrm>
          </p:grpSpPr>
          <p:sp>
            <p:nvSpPr>
              <p:cNvPr id="10010" name="Google Shape;10010;p72"/>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2"/>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72"/>
            <p:cNvGrpSpPr/>
            <p:nvPr/>
          </p:nvGrpSpPr>
          <p:grpSpPr>
            <a:xfrm>
              <a:off x="3999225" y="4364775"/>
              <a:ext cx="195300" cy="195300"/>
              <a:chOff x="3999225" y="4364775"/>
              <a:chExt cx="195300" cy="195300"/>
            </a:xfrm>
          </p:grpSpPr>
          <p:sp>
            <p:nvSpPr>
              <p:cNvPr id="10013" name="Google Shape;10013;p72"/>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2"/>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15" name="Google Shape;10015;p72"/>
          <p:cNvGrpSpPr/>
          <p:nvPr/>
        </p:nvGrpSpPr>
        <p:grpSpPr>
          <a:xfrm>
            <a:off x="7564186" y="3991627"/>
            <a:ext cx="277088" cy="259611"/>
            <a:chOff x="4335888" y="4398114"/>
            <a:chExt cx="277088" cy="259611"/>
          </a:xfrm>
        </p:grpSpPr>
        <p:grpSp>
          <p:nvGrpSpPr>
            <p:cNvPr id="10016" name="Google Shape;10016;p72"/>
            <p:cNvGrpSpPr/>
            <p:nvPr/>
          </p:nvGrpSpPr>
          <p:grpSpPr>
            <a:xfrm>
              <a:off x="4335888" y="4462425"/>
              <a:ext cx="195300" cy="195300"/>
              <a:chOff x="4335888" y="4462425"/>
              <a:chExt cx="195300" cy="195300"/>
            </a:xfrm>
          </p:grpSpPr>
          <p:sp>
            <p:nvSpPr>
              <p:cNvPr id="10017" name="Google Shape;10017;p72"/>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2"/>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72"/>
            <p:cNvGrpSpPr/>
            <p:nvPr/>
          </p:nvGrpSpPr>
          <p:grpSpPr>
            <a:xfrm>
              <a:off x="4509813" y="4398114"/>
              <a:ext cx="103162" cy="103198"/>
              <a:chOff x="2277975" y="2021700"/>
              <a:chExt cx="215325" cy="215400"/>
            </a:xfrm>
          </p:grpSpPr>
          <p:sp>
            <p:nvSpPr>
              <p:cNvPr id="10020" name="Google Shape;10020;p72"/>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2"/>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22" name="Google Shape;10022;p72"/>
          <p:cNvGrpSpPr/>
          <p:nvPr/>
        </p:nvGrpSpPr>
        <p:grpSpPr>
          <a:xfrm>
            <a:off x="7961419" y="4049613"/>
            <a:ext cx="392275" cy="195300"/>
            <a:chOff x="4752588" y="4440200"/>
            <a:chExt cx="392275" cy="195300"/>
          </a:xfrm>
        </p:grpSpPr>
        <p:grpSp>
          <p:nvGrpSpPr>
            <p:cNvPr id="10023" name="Google Shape;10023;p72"/>
            <p:cNvGrpSpPr/>
            <p:nvPr/>
          </p:nvGrpSpPr>
          <p:grpSpPr>
            <a:xfrm>
              <a:off x="4950384" y="4469728"/>
              <a:ext cx="194479" cy="136244"/>
              <a:chOff x="3163375" y="2175125"/>
              <a:chExt cx="405925" cy="284375"/>
            </a:xfrm>
          </p:grpSpPr>
          <p:sp>
            <p:nvSpPr>
              <p:cNvPr id="10024" name="Google Shape;10024;p72"/>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2"/>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2"/>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72"/>
            <p:cNvGrpSpPr/>
            <p:nvPr/>
          </p:nvGrpSpPr>
          <p:grpSpPr>
            <a:xfrm>
              <a:off x="4752588" y="4440200"/>
              <a:ext cx="195300" cy="195300"/>
              <a:chOff x="4335888" y="4462425"/>
              <a:chExt cx="195300" cy="195300"/>
            </a:xfrm>
          </p:grpSpPr>
          <p:sp>
            <p:nvSpPr>
              <p:cNvPr id="10028" name="Google Shape;10028;p72"/>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2"/>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33"/>
        <p:cNvGrpSpPr/>
        <p:nvPr/>
      </p:nvGrpSpPr>
      <p:grpSpPr>
        <a:xfrm>
          <a:off x="0" y="0"/>
          <a:ext cx="0" cy="0"/>
          <a:chOff x="0" y="0"/>
          <a:chExt cx="0" cy="0"/>
        </a:xfrm>
      </p:grpSpPr>
      <p:grpSp>
        <p:nvGrpSpPr>
          <p:cNvPr id="10034" name="Google Shape;10034;p73"/>
          <p:cNvGrpSpPr/>
          <p:nvPr/>
        </p:nvGrpSpPr>
        <p:grpSpPr>
          <a:xfrm>
            <a:off x="856199" y="1311179"/>
            <a:ext cx="322099" cy="370529"/>
            <a:chOff x="-42971725" y="3217825"/>
            <a:chExt cx="275675" cy="317125"/>
          </a:xfrm>
        </p:grpSpPr>
        <p:sp>
          <p:nvSpPr>
            <p:cNvPr id="10035" name="Google Shape;10035;p73"/>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3"/>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3"/>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73"/>
          <p:cNvGrpSpPr/>
          <p:nvPr/>
        </p:nvGrpSpPr>
        <p:grpSpPr>
          <a:xfrm>
            <a:off x="828113" y="1779835"/>
            <a:ext cx="378270" cy="337551"/>
            <a:chOff x="-42996150" y="3612600"/>
            <a:chExt cx="323750" cy="288900"/>
          </a:xfrm>
        </p:grpSpPr>
        <p:sp>
          <p:nvSpPr>
            <p:cNvPr id="10039" name="Google Shape;10039;p73"/>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3"/>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3"/>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73"/>
          <p:cNvGrpSpPr/>
          <p:nvPr/>
        </p:nvGrpSpPr>
        <p:grpSpPr>
          <a:xfrm>
            <a:off x="830874" y="2189205"/>
            <a:ext cx="372749" cy="370909"/>
            <a:chOff x="-42994575" y="3950300"/>
            <a:chExt cx="319025" cy="317450"/>
          </a:xfrm>
        </p:grpSpPr>
        <p:sp>
          <p:nvSpPr>
            <p:cNvPr id="10043" name="Google Shape;10043;p73"/>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3"/>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3"/>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73"/>
          <p:cNvGrpSpPr/>
          <p:nvPr/>
        </p:nvGrpSpPr>
        <p:grpSpPr>
          <a:xfrm>
            <a:off x="2984269" y="1336037"/>
            <a:ext cx="371785" cy="370879"/>
            <a:chOff x="-41111350" y="3239100"/>
            <a:chExt cx="318200" cy="317425"/>
          </a:xfrm>
        </p:grpSpPr>
        <p:sp>
          <p:nvSpPr>
            <p:cNvPr id="10047" name="Google Shape;10047;p73"/>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3"/>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3"/>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3"/>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73"/>
          <p:cNvGrpSpPr/>
          <p:nvPr/>
        </p:nvGrpSpPr>
        <p:grpSpPr>
          <a:xfrm>
            <a:off x="2980588" y="1771568"/>
            <a:ext cx="379146" cy="370967"/>
            <a:chOff x="-41117650" y="3605525"/>
            <a:chExt cx="324500" cy="317500"/>
          </a:xfrm>
        </p:grpSpPr>
        <p:sp>
          <p:nvSpPr>
            <p:cNvPr id="10052" name="Google Shape;10052;p73"/>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3"/>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3"/>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5" name="Google Shape;10055;p73"/>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6" name="Google Shape;10056;p73"/>
          <p:cNvGrpSpPr/>
          <p:nvPr/>
        </p:nvGrpSpPr>
        <p:grpSpPr>
          <a:xfrm>
            <a:off x="1806843" y="2663092"/>
            <a:ext cx="216271" cy="371814"/>
            <a:chOff x="-39205300" y="3220175"/>
            <a:chExt cx="185100" cy="318225"/>
          </a:xfrm>
        </p:grpSpPr>
        <p:sp>
          <p:nvSpPr>
            <p:cNvPr id="10057" name="Google Shape;10057;p73"/>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3"/>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73"/>
          <p:cNvGrpSpPr/>
          <p:nvPr/>
        </p:nvGrpSpPr>
        <p:grpSpPr>
          <a:xfrm>
            <a:off x="1772370" y="3123163"/>
            <a:ext cx="300016" cy="369273"/>
            <a:chOff x="-39248625" y="3588600"/>
            <a:chExt cx="256775" cy="316050"/>
          </a:xfrm>
        </p:grpSpPr>
        <p:sp>
          <p:nvSpPr>
            <p:cNvPr id="10060" name="Google Shape;10060;p73"/>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3"/>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2" name="Google Shape;10062;p73"/>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3"/>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4" name="Google Shape;10064;p73"/>
          <p:cNvGrpSpPr/>
          <p:nvPr/>
        </p:nvGrpSpPr>
        <p:grpSpPr>
          <a:xfrm>
            <a:off x="1223084" y="1311179"/>
            <a:ext cx="429504" cy="370879"/>
            <a:chOff x="-42651700" y="3217825"/>
            <a:chExt cx="367600" cy="317425"/>
          </a:xfrm>
        </p:grpSpPr>
        <p:sp>
          <p:nvSpPr>
            <p:cNvPr id="10065" name="Google Shape;10065;p73"/>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3"/>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3"/>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3"/>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73"/>
          <p:cNvGrpSpPr/>
          <p:nvPr/>
        </p:nvGrpSpPr>
        <p:grpSpPr>
          <a:xfrm>
            <a:off x="1258516" y="1750829"/>
            <a:ext cx="358640" cy="363226"/>
            <a:chOff x="-42617300" y="3587775"/>
            <a:chExt cx="306950" cy="310875"/>
          </a:xfrm>
        </p:grpSpPr>
        <p:sp>
          <p:nvSpPr>
            <p:cNvPr id="10070" name="Google Shape;10070;p73"/>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3"/>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2" name="Google Shape;10072;p73"/>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3" name="Google Shape;10073;p73"/>
          <p:cNvGrpSpPr/>
          <p:nvPr/>
        </p:nvGrpSpPr>
        <p:grpSpPr>
          <a:xfrm>
            <a:off x="3430343" y="1335569"/>
            <a:ext cx="376926" cy="370324"/>
            <a:chOff x="-40748275" y="3238700"/>
            <a:chExt cx="322600" cy="316950"/>
          </a:xfrm>
        </p:grpSpPr>
        <p:sp>
          <p:nvSpPr>
            <p:cNvPr id="10074" name="Google Shape;10074;p73"/>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3"/>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3"/>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3"/>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3"/>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3"/>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0" name="Google Shape;10080;p73"/>
          <p:cNvGrpSpPr/>
          <p:nvPr/>
        </p:nvGrpSpPr>
        <p:grpSpPr>
          <a:xfrm>
            <a:off x="3432899" y="1803553"/>
            <a:ext cx="371814" cy="338690"/>
            <a:chOff x="-40745125" y="3632900"/>
            <a:chExt cx="318225" cy="289875"/>
          </a:xfrm>
        </p:grpSpPr>
        <p:sp>
          <p:nvSpPr>
            <p:cNvPr id="10081" name="Google Shape;10081;p73"/>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3"/>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3"/>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3"/>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3"/>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3"/>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3"/>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73"/>
          <p:cNvGrpSpPr/>
          <p:nvPr/>
        </p:nvGrpSpPr>
        <p:grpSpPr>
          <a:xfrm>
            <a:off x="3437047" y="2214764"/>
            <a:ext cx="363518" cy="370178"/>
            <a:chOff x="-40742750" y="3972175"/>
            <a:chExt cx="311125" cy="316825"/>
          </a:xfrm>
        </p:grpSpPr>
        <p:sp>
          <p:nvSpPr>
            <p:cNvPr id="10089" name="Google Shape;10089;p73"/>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3"/>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73"/>
          <p:cNvGrpSpPr/>
          <p:nvPr/>
        </p:nvGrpSpPr>
        <p:grpSpPr>
          <a:xfrm>
            <a:off x="2219708" y="2664932"/>
            <a:ext cx="266892" cy="369974"/>
            <a:chOff x="-38860325" y="3221750"/>
            <a:chExt cx="228425" cy="316650"/>
          </a:xfrm>
        </p:grpSpPr>
        <p:sp>
          <p:nvSpPr>
            <p:cNvPr id="10092" name="Google Shape;10092;p73"/>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3"/>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3"/>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3"/>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6" name="Google Shape;10096;p73"/>
          <p:cNvGrpSpPr/>
          <p:nvPr/>
        </p:nvGrpSpPr>
        <p:grpSpPr>
          <a:xfrm>
            <a:off x="2170515" y="3126989"/>
            <a:ext cx="380081" cy="367111"/>
            <a:chOff x="-38905225" y="3591875"/>
            <a:chExt cx="325300" cy="314200"/>
          </a:xfrm>
        </p:grpSpPr>
        <p:sp>
          <p:nvSpPr>
            <p:cNvPr id="10097" name="Google Shape;10097;p73"/>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3"/>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3"/>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0" name="Google Shape;10100;p73"/>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1" name="Google Shape;10101;p73"/>
          <p:cNvGrpSpPr/>
          <p:nvPr/>
        </p:nvGrpSpPr>
        <p:grpSpPr>
          <a:xfrm>
            <a:off x="3977265" y="3112069"/>
            <a:ext cx="290815" cy="369740"/>
            <a:chOff x="-37370925" y="3579105"/>
            <a:chExt cx="248900" cy="316450"/>
          </a:xfrm>
        </p:grpSpPr>
        <p:sp>
          <p:nvSpPr>
            <p:cNvPr id="10102" name="Google Shape;10102;p73"/>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3"/>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4" name="Google Shape;10104;p73"/>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3"/>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6" name="Google Shape;10106;p73"/>
          <p:cNvGrpSpPr/>
          <p:nvPr/>
        </p:nvGrpSpPr>
        <p:grpSpPr>
          <a:xfrm>
            <a:off x="1670640" y="2190140"/>
            <a:ext cx="371814" cy="369974"/>
            <a:chOff x="-42259725" y="3951100"/>
            <a:chExt cx="318225" cy="316650"/>
          </a:xfrm>
        </p:grpSpPr>
        <p:sp>
          <p:nvSpPr>
            <p:cNvPr id="10107" name="Google Shape;10107;p73"/>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3"/>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3"/>
          <p:cNvGrpSpPr/>
          <p:nvPr/>
        </p:nvGrpSpPr>
        <p:grpSpPr>
          <a:xfrm>
            <a:off x="3869002" y="1369161"/>
            <a:ext cx="370879" cy="337755"/>
            <a:chOff x="-40378075" y="3267450"/>
            <a:chExt cx="317425" cy="289075"/>
          </a:xfrm>
        </p:grpSpPr>
        <p:sp>
          <p:nvSpPr>
            <p:cNvPr id="10110" name="Google Shape;10110;p73"/>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3"/>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3"/>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3"/>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73"/>
          <p:cNvGrpSpPr/>
          <p:nvPr/>
        </p:nvGrpSpPr>
        <p:grpSpPr>
          <a:xfrm>
            <a:off x="3872668" y="1770429"/>
            <a:ext cx="363548" cy="369974"/>
            <a:chOff x="-40372575" y="3604550"/>
            <a:chExt cx="311150" cy="316650"/>
          </a:xfrm>
        </p:grpSpPr>
        <p:sp>
          <p:nvSpPr>
            <p:cNvPr id="10115" name="Google Shape;10115;p73"/>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3"/>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3"/>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8" name="Google Shape;10118;p73"/>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9" name="Google Shape;10119;p73"/>
          <p:cNvGrpSpPr/>
          <p:nvPr/>
        </p:nvGrpSpPr>
        <p:grpSpPr>
          <a:xfrm>
            <a:off x="2596617" y="2663092"/>
            <a:ext cx="399038" cy="372165"/>
            <a:chOff x="-38542250" y="3220175"/>
            <a:chExt cx="341525" cy="318525"/>
          </a:xfrm>
        </p:grpSpPr>
        <p:sp>
          <p:nvSpPr>
            <p:cNvPr id="10120" name="Google Shape;10120;p73"/>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3"/>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3"/>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3" name="Google Shape;10123;p73"/>
          <p:cNvGrpSpPr/>
          <p:nvPr/>
        </p:nvGrpSpPr>
        <p:grpSpPr>
          <a:xfrm>
            <a:off x="2618549" y="3122462"/>
            <a:ext cx="369974" cy="369068"/>
            <a:chOff x="-38537400" y="3588000"/>
            <a:chExt cx="316650" cy="315875"/>
          </a:xfrm>
        </p:grpSpPr>
        <p:sp>
          <p:nvSpPr>
            <p:cNvPr id="10124" name="Google Shape;10124;p73"/>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3"/>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3"/>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3"/>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73"/>
          <p:cNvGrpSpPr/>
          <p:nvPr/>
        </p:nvGrpSpPr>
        <p:grpSpPr>
          <a:xfrm>
            <a:off x="2617629" y="3579991"/>
            <a:ext cx="371814" cy="369974"/>
            <a:chOff x="-38538975" y="3954250"/>
            <a:chExt cx="318225" cy="316650"/>
          </a:xfrm>
        </p:grpSpPr>
        <p:sp>
          <p:nvSpPr>
            <p:cNvPr id="10129" name="Google Shape;10129;p73"/>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3"/>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73"/>
          <p:cNvGrpSpPr/>
          <p:nvPr/>
        </p:nvGrpSpPr>
        <p:grpSpPr>
          <a:xfrm>
            <a:off x="3934941" y="3574918"/>
            <a:ext cx="375465" cy="371814"/>
            <a:chOff x="-37385100" y="3949908"/>
            <a:chExt cx="321350" cy="318225"/>
          </a:xfrm>
        </p:grpSpPr>
        <p:sp>
          <p:nvSpPr>
            <p:cNvPr id="10132" name="Google Shape;10132;p73"/>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3"/>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73"/>
          <p:cNvGrpSpPr/>
          <p:nvPr/>
        </p:nvGrpSpPr>
        <p:grpSpPr>
          <a:xfrm>
            <a:off x="2110600" y="1310478"/>
            <a:ext cx="370909" cy="370675"/>
            <a:chOff x="-41895050" y="3217225"/>
            <a:chExt cx="317450" cy="317250"/>
          </a:xfrm>
        </p:grpSpPr>
        <p:sp>
          <p:nvSpPr>
            <p:cNvPr id="10135" name="Google Shape;10135;p73"/>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3"/>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3"/>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3"/>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3"/>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73"/>
          <p:cNvGrpSpPr/>
          <p:nvPr/>
        </p:nvGrpSpPr>
        <p:grpSpPr>
          <a:xfrm>
            <a:off x="2110148" y="1747412"/>
            <a:ext cx="371814" cy="369974"/>
            <a:chOff x="-41893475" y="3584850"/>
            <a:chExt cx="318225" cy="316650"/>
          </a:xfrm>
        </p:grpSpPr>
        <p:sp>
          <p:nvSpPr>
            <p:cNvPr id="10141" name="Google Shape;10141;p73"/>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3"/>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3"/>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3"/>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5" name="Google Shape;10145;p73"/>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3"/>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7" name="Google Shape;10147;p73"/>
          <p:cNvGrpSpPr/>
          <p:nvPr/>
        </p:nvGrpSpPr>
        <p:grpSpPr>
          <a:xfrm>
            <a:off x="880176" y="3142704"/>
            <a:ext cx="337522" cy="370909"/>
            <a:chOff x="-39998250" y="3605325"/>
            <a:chExt cx="288875" cy="317450"/>
          </a:xfrm>
        </p:grpSpPr>
        <p:sp>
          <p:nvSpPr>
            <p:cNvPr id="10148" name="Google Shape;10148;p73"/>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3"/>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73"/>
          <p:cNvGrpSpPr/>
          <p:nvPr/>
        </p:nvGrpSpPr>
        <p:grpSpPr>
          <a:xfrm>
            <a:off x="863950" y="3601168"/>
            <a:ext cx="369974" cy="369945"/>
            <a:chOff x="-40011050" y="3972375"/>
            <a:chExt cx="316650" cy="316625"/>
          </a:xfrm>
        </p:grpSpPr>
        <p:sp>
          <p:nvSpPr>
            <p:cNvPr id="10151" name="Google Shape;10151;p73"/>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3"/>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3"/>
          <p:cNvGrpSpPr/>
          <p:nvPr/>
        </p:nvGrpSpPr>
        <p:grpSpPr>
          <a:xfrm>
            <a:off x="3095881" y="2665867"/>
            <a:ext cx="266921" cy="369039"/>
            <a:chOff x="-38129425" y="3222550"/>
            <a:chExt cx="228450" cy="315850"/>
          </a:xfrm>
        </p:grpSpPr>
        <p:sp>
          <p:nvSpPr>
            <p:cNvPr id="10154" name="Google Shape;10154;p73"/>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3"/>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73"/>
          <p:cNvGrpSpPr/>
          <p:nvPr/>
        </p:nvGrpSpPr>
        <p:grpSpPr>
          <a:xfrm>
            <a:off x="3050850" y="3122462"/>
            <a:ext cx="371785" cy="369974"/>
            <a:chOff x="-38172725" y="3588000"/>
            <a:chExt cx="318200" cy="316650"/>
          </a:xfrm>
        </p:grpSpPr>
        <p:sp>
          <p:nvSpPr>
            <p:cNvPr id="10157" name="Google Shape;10157;p73"/>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3"/>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3"/>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3"/>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3"/>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3"/>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3"/>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3"/>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73"/>
          <p:cNvGrpSpPr/>
          <p:nvPr/>
        </p:nvGrpSpPr>
        <p:grpSpPr>
          <a:xfrm>
            <a:off x="3126752" y="3580897"/>
            <a:ext cx="219981" cy="369974"/>
            <a:chOff x="-38109725" y="3955025"/>
            <a:chExt cx="188275" cy="316650"/>
          </a:xfrm>
        </p:grpSpPr>
        <p:sp>
          <p:nvSpPr>
            <p:cNvPr id="10166" name="Google Shape;10166;p73"/>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3"/>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8" name="Google Shape;10168;p73"/>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9" name="Google Shape;10169;p73"/>
          <p:cNvGrpSpPr/>
          <p:nvPr/>
        </p:nvGrpSpPr>
        <p:grpSpPr>
          <a:xfrm>
            <a:off x="2542151" y="1312318"/>
            <a:ext cx="373654" cy="369068"/>
            <a:chOff x="-41530375" y="3218800"/>
            <a:chExt cx="319800" cy="315875"/>
          </a:xfrm>
        </p:grpSpPr>
        <p:sp>
          <p:nvSpPr>
            <p:cNvPr id="10170" name="Google Shape;10170;p73"/>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3"/>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73"/>
          <p:cNvGrpSpPr/>
          <p:nvPr/>
        </p:nvGrpSpPr>
        <p:grpSpPr>
          <a:xfrm>
            <a:off x="2544444" y="1827476"/>
            <a:ext cx="369068" cy="289004"/>
            <a:chOff x="-41526450" y="3653375"/>
            <a:chExt cx="315875" cy="247350"/>
          </a:xfrm>
        </p:grpSpPr>
        <p:sp>
          <p:nvSpPr>
            <p:cNvPr id="10173" name="Google Shape;10173;p73"/>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3"/>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73"/>
          <p:cNvGrpSpPr/>
          <p:nvPr/>
        </p:nvGrpSpPr>
        <p:grpSpPr>
          <a:xfrm>
            <a:off x="2545831" y="2190140"/>
            <a:ext cx="366293" cy="369974"/>
            <a:chOff x="-41526450" y="3951100"/>
            <a:chExt cx="313500" cy="316650"/>
          </a:xfrm>
        </p:grpSpPr>
        <p:sp>
          <p:nvSpPr>
            <p:cNvPr id="10176" name="Google Shape;10176;p73"/>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3"/>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3"/>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73"/>
          <p:cNvGrpSpPr/>
          <p:nvPr/>
        </p:nvGrpSpPr>
        <p:grpSpPr>
          <a:xfrm>
            <a:off x="1311086" y="2684269"/>
            <a:ext cx="339595" cy="371814"/>
            <a:chOff x="-39625900" y="3238300"/>
            <a:chExt cx="290650" cy="318225"/>
          </a:xfrm>
        </p:grpSpPr>
        <p:sp>
          <p:nvSpPr>
            <p:cNvPr id="10180" name="Google Shape;10180;p73"/>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3"/>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2" name="Google Shape;10182;p73"/>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3" name="Google Shape;10183;p73"/>
          <p:cNvGrpSpPr/>
          <p:nvPr/>
        </p:nvGrpSpPr>
        <p:grpSpPr>
          <a:xfrm>
            <a:off x="1305137" y="3600730"/>
            <a:ext cx="366293" cy="370441"/>
            <a:chOff x="-39647175" y="3972000"/>
            <a:chExt cx="313500" cy="317050"/>
          </a:xfrm>
        </p:grpSpPr>
        <p:sp>
          <p:nvSpPr>
            <p:cNvPr id="10184" name="Google Shape;10184;p73"/>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3"/>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3"/>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73"/>
          <p:cNvGrpSpPr/>
          <p:nvPr/>
        </p:nvGrpSpPr>
        <p:grpSpPr>
          <a:xfrm>
            <a:off x="3474265" y="2664728"/>
            <a:ext cx="375495" cy="370879"/>
            <a:chOff x="-37808850" y="3221575"/>
            <a:chExt cx="321375" cy="317425"/>
          </a:xfrm>
        </p:grpSpPr>
        <p:sp>
          <p:nvSpPr>
            <p:cNvPr id="10188" name="Google Shape;10188;p73"/>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3"/>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73"/>
          <p:cNvGrpSpPr/>
          <p:nvPr/>
        </p:nvGrpSpPr>
        <p:grpSpPr>
          <a:xfrm>
            <a:off x="3483038" y="3186759"/>
            <a:ext cx="372749" cy="241158"/>
            <a:chOff x="-37806500" y="3643030"/>
            <a:chExt cx="319025" cy="206400"/>
          </a:xfrm>
        </p:grpSpPr>
        <p:sp>
          <p:nvSpPr>
            <p:cNvPr id="10191" name="Google Shape;10191;p73"/>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3"/>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3"/>
          <p:cNvGrpSpPr/>
          <p:nvPr/>
        </p:nvGrpSpPr>
        <p:grpSpPr>
          <a:xfrm>
            <a:off x="3485346" y="3579056"/>
            <a:ext cx="368134" cy="371814"/>
            <a:chOff x="-37804925" y="3953450"/>
            <a:chExt cx="315075" cy="318225"/>
          </a:xfrm>
        </p:grpSpPr>
        <p:sp>
          <p:nvSpPr>
            <p:cNvPr id="10194" name="Google Shape;10194;p73"/>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3"/>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3"/>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7" name="Google Shape;10197;p73"/>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8" name="Google Shape;10198;p73"/>
          <p:cNvGrpSpPr/>
          <p:nvPr/>
        </p:nvGrpSpPr>
        <p:grpSpPr>
          <a:xfrm>
            <a:off x="4840364" y="1328538"/>
            <a:ext cx="355663" cy="308725"/>
            <a:chOff x="-28462125" y="3199700"/>
            <a:chExt cx="298550" cy="259150"/>
          </a:xfrm>
        </p:grpSpPr>
        <p:sp>
          <p:nvSpPr>
            <p:cNvPr id="10199" name="Google Shape;10199;p73"/>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3"/>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3"/>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3"/>
          <p:cNvGrpSpPr/>
          <p:nvPr/>
        </p:nvGrpSpPr>
        <p:grpSpPr>
          <a:xfrm>
            <a:off x="4841317" y="1763228"/>
            <a:ext cx="353757" cy="352833"/>
            <a:chOff x="-28461325" y="3545475"/>
            <a:chExt cx="296950" cy="296175"/>
          </a:xfrm>
        </p:grpSpPr>
        <p:sp>
          <p:nvSpPr>
            <p:cNvPr id="10203" name="Google Shape;10203;p73"/>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3"/>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3"/>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3"/>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3"/>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3"/>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73"/>
          <p:cNvGrpSpPr/>
          <p:nvPr/>
        </p:nvGrpSpPr>
        <p:grpSpPr>
          <a:xfrm>
            <a:off x="4837550" y="2213272"/>
            <a:ext cx="361292" cy="352803"/>
            <a:chOff x="-28463700" y="3914875"/>
            <a:chExt cx="303275" cy="296150"/>
          </a:xfrm>
        </p:grpSpPr>
        <p:sp>
          <p:nvSpPr>
            <p:cNvPr id="10210" name="Google Shape;10210;p73"/>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3"/>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73"/>
          <p:cNvGrpSpPr/>
          <p:nvPr/>
        </p:nvGrpSpPr>
        <p:grpSpPr>
          <a:xfrm>
            <a:off x="7072335" y="1369355"/>
            <a:ext cx="351880" cy="227092"/>
            <a:chOff x="-26573400" y="3224125"/>
            <a:chExt cx="295375" cy="190625"/>
          </a:xfrm>
        </p:grpSpPr>
        <p:sp>
          <p:nvSpPr>
            <p:cNvPr id="10213" name="Google Shape;10213;p73"/>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3"/>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3"/>
          <p:cNvGrpSpPr/>
          <p:nvPr/>
        </p:nvGrpSpPr>
        <p:grpSpPr>
          <a:xfrm>
            <a:off x="7072335" y="1763690"/>
            <a:ext cx="351880" cy="351910"/>
            <a:chOff x="-26573400" y="3546250"/>
            <a:chExt cx="295375" cy="295400"/>
          </a:xfrm>
        </p:grpSpPr>
        <p:sp>
          <p:nvSpPr>
            <p:cNvPr id="10216" name="Google Shape;10216;p73"/>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3"/>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3"/>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3"/>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3"/>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73"/>
          <p:cNvGrpSpPr/>
          <p:nvPr/>
        </p:nvGrpSpPr>
        <p:grpSpPr>
          <a:xfrm>
            <a:off x="7060615" y="2213599"/>
            <a:ext cx="375319" cy="352148"/>
            <a:chOff x="-26583625" y="3917025"/>
            <a:chExt cx="315050" cy="295600"/>
          </a:xfrm>
        </p:grpSpPr>
        <p:sp>
          <p:nvSpPr>
            <p:cNvPr id="10222" name="Google Shape;10222;p73"/>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3"/>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3"/>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3"/>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6" name="Google Shape;10226;p73"/>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7" name="Google Shape;10227;p73"/>
          <p:cNvGrpSpPr/>
          <p:nvPr/>
        </p:nvGrpSpPr>
        <p:grpSpPr>
          <a:xfrm>
            <a:off x="5759130" y="3172629"/>
            <a:ext cx="289039" cy="352833"/>
            <a:chOff x="-24694925" y="3518700"/>
            <a:chExt cx="242625" cy="296175"/>
          </a:xfrm>
        </p:grpSpPr>
        <p:sp>
          <p:nvSpPr>
            <p:cNvPr id="10228" name="Google Shape;10228;p73"/>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3"/>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3"/>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3"/>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3"/>
          <p:cNvGrpSpPr/>
          <p:nvPr/>
        </p:nvGrpSpPr>
        <p:grpSpPr>
          <a:xfrm>
            <a:off x="5758668" y="3622657"/>
            <a:ext cx="289962" cy="352833"/>
            <a:chOff x="-24709100" y="3888875"/>
            <a:chExt cx="243400" cy="296175"/>
          </a:xfrm>
        </p:grpSpPr>
        <p:sp>
          <p:nvSpPr>
            <p:cNvPr id="10233" name="Google Shape;10233;p73"/>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3"/>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3"/>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73"/>
          <p:cNvGrpSpPr/>
          <p:nvPr/>
        </p:nvGrpSpPr>
        <p:grpSpPr>
          <a:xfrm>
            <a:off x="7958668" y="2695320"/>
            <a:ext cx="356556" cy="349557"/>
            <a:chOff x="-22863675" y="3131775"/>
            <a:chExt cx="299300" cy="293425"/>
          </a:xfrm>
        </p:grpSpPr>
        <p:sp>
          <p:nvSpPr>
            <p:cNvPr id="10237" name="Google Shape;10237;p73"/>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3"/>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3"/>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73"/>
          <p:cNvGrpSpPr/>
          <p:nvPr/>
        </p:nvGrpSpPr>
        <p:grpSpPr>
          <a:xfrm>
            <a:off x="5301532" y="1306499"/>
            <a:ext cx="310602" cy="352803"/>
            <a:chOff x="-28069875" y="3175300"/>
            <a:chExt cx="260725" cy="296150"/>
          </a:xfrm>
        </p:grpSpPr>
        <p:sp>
          <p:nvSpPr>
            <p:cNvPr id="10241" name="Google Shape;10241;p73"/>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3"/>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3"/>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3"/>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3"/>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3"/>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3"/>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3"/>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3"/>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0" name="Google Shape;10250;p73"/>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1" name="Google Shape;10251;p73"/>
          <p:cNvGrpSpPr/>
          <p:nvPr/>
        </p:nvGrpSpPr>
        <p:grpSpPr>
          <a:xfrm>
            <a:off x="5342810" y="2213733"/>
            <a:ext cx="228045" cy="351880"/>
            <a:chOff x="-28032075" y="3916450"/>
            <a:chExt cx="191425" cy="295375"/>
          </a:xfrm>
        </p:grpSpPr>
        <p:sp>
          <p:nvSpPr>
            <p:cNvPr id="10252" name="Google Shape;10252;p73"/>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3"/>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3"/>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73"/>
          <p:cNvGrpSpPr/>
          <p:nvPr/>
        </p:nvGrpSpPr>
        <p:grpSpPr>
          <a:xfrm>
            <a:off x="7508157" y="1306484"/>
            <a:ext cx="352833" cy="352833"/>
            <a:chOff x="-26201650" y="3176075"/>
            <a:chExt cx="296175" cy="296175"/>
          </a:xfrm>
        </p:grpSpPr>
        <p:sp>
          <p:nvSpPr>
            <p:cNvPr id="10256" name="Google Shape;10256;p73"/>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3"/>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73"/>
          <p:cNvGrpSpPr/>
          <p:nvPr/>
        </p:nvGrpSpPr>
        <p:grpSpPr>
          <a:xfrm>
            <a:off x="7507680" y="1763705"/>
            <a:ext cx="353786" cy="351880"/>
            <a:chOff x="-26204800" y="3547050"/>
            <a:chExt cx="296975" cy="295375"/>
          </a:xfrm>
        </p:grpSpPr>
        <p:sp>
          <p:nvSpPr>
            <p:cNvPr id="10259" name="Google Shape;10259;p73"/>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3"/>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1" name="Google Shape;10261;p73"/>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2" name="Google Shape;10262;p73"/>
          <p:cNvGrpSpPr/>
          <p:nvPr/>
        </p:nvGrpSpPr>
        <p:grpSpPr>
          <a:xfrm>
            <a:off x="6178935" y="2693683"/>
            <a:ext cx="345328" cy="352833"/>
            <a:chOff x="-24353875" y="3147725"/>
            <a:chExt cx="289875" cy="296175"/>
          </a:xfrm>
        </p:grpSpPr>
        <p:sp>
          <p:nvSpPr>
            <p:cNvPr id="10263" name="Google Shape;10263;p73"/>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3"/>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73"/>
          <p:cNvGrpSpPr/>
          <p:nvPr/>
        </p:nvGrpSpPr>
        <p:grpSpPr>
          <a:xfrm>
            <a:off x="6186917" y="3173090"/>
            <a:ext cx="329365" cy="351910"/>
            <a:chOff x="-24344425" y="3519475"/>
            <a:chExt cx="276475" cy="295400"/>
          </a:xfrm>
        </p:grpSpPr>
        <p:sp>
          <p:nvSpPr>
            <p:cNvPr id="10266" name="Google Shape;10266;p73"/>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3"/>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73"/>
          <p:cNvGrpSpPr/>
          <p:nvPr/>
        </p:nvGrpSpPr>
        <p:grpSpPr>
          <a:xfrm>
            <a:off x="6176597" y="3625010"/>
            <a:ext cx="350004" cy="348128"/>
            <a:chOff x="-24353075" y="3891250"/>
            <a:chExt cx="293800" cy="292225"/>
          </a:xfrm>
        </p:grpSpPr>
        <p:sp>
          <p:nvSpPr>
            <p:cNvPr id="10269" name="Google Shape;10269;p73"/>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3"/>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73"/>
          <p:cNvGrpSpPr/>
          <p:nvPr/>
        </p:nvGrpSpPr>
        <p:grpSpPr>
          <a:xfrm>
            <a:off x="7960068" y="3173313"/>
            <a:ext cx="353757" cy="351463"/>
            <a:chOff x="-22845575" y="3504075"/>
            <a:chExt cx="296950" cy="295025"/>
          </a:xfrm>
        </p:grpSpPr>
        <p:sp>
          <p:nvSpPr>
            <p:cNvPr id="10272" name="Google Shape;10272;p73"/>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3"/>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73"/>
          <p:cNvGrpSpPr/>
          <p:nvPr/>
        </p:nvGrpSpPr>
        <p:grpSpPr>
          <a:xfrm>
            <a:off x="5753249" y="1306961"/>
            <a:ext cx="299344" cy="351880"/>
            <a:chOff x="-27691025" y="3175300"/>
            <a:chExt cx="251275" cy="295375"/>
          </a:xfrm>
        </p:grpSpPr>
        <p:sp>
          <p:nvSpPr>
            <p:cNvPr id="10275" name="Google Shape;10275;p73"/>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3"/>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3"/>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3"/>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3"/>
          <p:cNvGrpSpPr/>
          <p:nvPr/>
        </p:nvGrpSpPr>
        <p:grpSpPr>
          <a:xfrm>
            <a:off x="5725566" y="1825637"/>
            <a:ext cx="354710" cy="228015"/>
            <a:chOff x="-27721750" y="3598250"/>
            <a:chExt cx="297750" cy="191400"/>
          </a:xfrm>
        </p:grpSpPr>
        <p:sp>
          <p:nvSpPr>
            <p:cNvPr id="10280" name="Google Shape;10280;p73"/>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3"/>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73"/>
          <p:cNvGrpSpPr/>
          <p:nvPr/>
        </p:nvGrpSpPr>
        <p:grpSpPr>
          <a:xfrm>
            <a:off x="5726966" y="2219183"/>
            <a:ext cx="351910" cy="340980"/>
            <a:chOff x="-27719400" y="3925600"/>
            <a:chExt cx="295400" cy="286225"/>
          </a:xfrm>
        </p:grpSpPr>
        <p:sp>
          <p:nvSpPr>
            <p:cNvPr id="10283" name="Google Shape;10283;p73"/>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3"/>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73"/>
          <p:cNvGrpSpPr/>
          <p:nvPr/>
        </p:nvGrpSpPr>
        <p:grpSpPr>
          <a:xfrm>
            <a:off x="7948238" y="1306023"/>
            <a:ext cx="353757" cy="353757"/>
            <a:chOff x="-25834600" y="3176875"/>
            <a:chExt cx="296950" cy="296950"/>
          </a:xfrm>
        </p:grpSpPr>
        <p:sp>
          <p:nvSpPr>
            <p:cNvPr id="10286" name="Google Shape;10286;p73"/>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3"/>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3"/>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3"/>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3"/>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73"/>
          <p:cNvGrpSpPr/>
          <p:nvPr/>
        </p:nvGrpSpPr>
        <p:grpSpPr>
          <a:xfrm>
            <a:off x="7948238" y="1774024"/>
            <a:ext cx="353757" cy="331241"/>
            <a:chOff x="-25834600" y="3564375"/>
            <a:chExt cx="296950" cy="278050"/>
          </a:xfrm>
        </p:grpSpPr>
        <p:sp>
          <p:nvSpPr>
            <p:cNvPr id="10292" name="Google Shape;10292;p73"/>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3"/>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3"/>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3"/>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3"/>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3"/>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3"/>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3"/>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73"/>
          <p:cNvGrpSpPr/>
          <p:nvPr/>
        </p:nvGrpSpPr>
        <p:grpSpPr>
          <a:xfrm>
            <a:off x="7946362" y="2213376"/>
            <a:ext cx="357509" cy="352595"/>
            <a:chOff x="-25834600" y="3915850"/>
            <a:chExt cx="300100" cy="295975"/>
          </a:xfrm>
        </p:grpSpPr>
        <p:sp>
          <p:nvSpPr>
            <p:cNvPr id="10301" name="Google Shape;10301;p73"/>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3"/>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3"/>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73"/>
          <p:cNvGrpSpPr/>
          <p:nvPr/>
        </p:nvGrpSpPr>
        <p:grpSpPr>
          <a:xfrm>
            <a:off x="6681790" y="2694606"/>
            <a:ext cx="228968" cy="350987"/>
            <a:chOff x="-23930925" y="3149300"/>
            <a:chExt cx="192200" cy="294625"/>
          </a:xfrm>
        </p:grpSpPr>
        <p:sp>
          <p:nvSpPr>
            <p:cNvPr id="10305" name="Google Shape;10305;p73"/>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3"/>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3"/>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3"/>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73"/>
          <p:cNvGrpSpPr/>
          <p:nvPr/>
        </p:nvGrpSpPr>
        <p:grpSpPr>
          <a:xfrm>
            <a:off x="6638620" y="3173090"/>
            <a:ext cx="315307" cy="351910"/>
            <a:chOff x="-23962425" y="3519475"/>
            <a:chExt cx="264675" cy="295400"/>
          </a:xfrm>
        </p:grpSpPr>
        <p:sp>
          <p:nvSpPr>
            <p:cNvPr id="10310" name="Google Shape;10310;p73"/>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3"/>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2" name="Google Shape;10312;p73"/>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3" name="Google Shape;10313;p73"/>
          <p:cNvGrpSpPr/>
          <p:nvPr/>
        </p:nvGrpSpPr>
        <p:grpSpPr>
          <a:xfrm>
            <a:off x="8017295" y="3623134"/>
            <a:ext cx="239302" cy="351880"/>
            <a:chOff x="-22788075" y="3904625"/>
            <a:chExt cx="200875" cy="295375"/>
          </a:xfrm>
        </p:grpSpPr>
        <p:sp>
          <p:nvSpPr>
            <p:cNvPr id="10314" name="Google Shape;10314;p73"/>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3"/>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3"/>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3"/>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3"/>
          <p:cNvGrpSpPr/>
          <p:nvPr/>
        </p:nvGrpSpPr>
        <p:grpSpPr>
          <a:xfrm>
            <a:off x="6172593" y="1306499"/>
            <a:ext cx="354710" cy="352803"/>
            <a:chOff x="-27351575" y="3175300"/>
            <a:chExt cx="297750" cy="296150"/>
          </a:xfrm>
        </p:grpSpPr>
        <p:sp>
          <p:nvSpPr>
            <p:cNvPr id="10319" name="Google Shape;10319;p73"/>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3"/>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3"/>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3"/>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73"/>
          <p:cNvGrpSpPr/>
          <p:nvPr/>
        </p:nvGrpSpPr>
        <p:grpSpPr>
          <a:xfrm>
            <a:off x="6218402" y="1758809"/>
            <a:ext cx="269293" cy="353072"/>
            <a:chOff x="-27313750" y="3545275"/>
            <a:chExt cx="226050" cy="296375"/>
          </a:xfrm>
        </p:grpSpPr>
        <p:sp>
          <p:nvSpPr>
            <p:cNvPr id="10324" name="Google Shape;10324;p73"/>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3"/>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3"/>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73"/>
          <p:cNvGrpSpPr/>
          <p:nvPr/>
        </p:nvGrpSpPr>
        <p:grpSpPr>
          <a:xfrm>
            <a:off x="6172593" y="2211380"/>
            <a:ext cx="354710" cy="356586"/>
            <a:chOff x="-27351575" y="3915650"/>
            <a:chExt cx="297750" cy="299325"/>
          </a:xfrm>
        </p:grpSpPr>
        <p:sp>
          <p:nvSpPr>
            <p:cNvPr id="10328" name="Google Shape;10328;p73"/>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3"/>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0" name="Google Shape;10330;p73"/>
          <p:cNvGrpSpPr/>
          <p:nvPr/>
        </p:nvGrpSpPr>
        <p:grpSpPr>
          <a:xfrm>
            <a:off x="4860084" y="2693579"/>
            <a:ext cx="319060" cy="353042"/>
            <a:chOff x="-25445525" y="3175900"/>
            <a:chExt cx="267825" cy="296350"/>
          </a:xfrm>
        </p:grpSpPr>
        <p:sp>
          <p:nvSpPr>
            <p:cNvPr id="10331" name="Google Shape;10331;p73"/>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3"/>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3"/>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73"/>
          <p:cNvGrpSpPr/>
          <p:nvPr/>
        </p:nvGrpSpPr>
        <p:grpSpPr>
          <a:xfrm>
            <a:off x="4841797" y="3183902"/>
            <a:ext cx="355633" cy="330288"/>
            <a:chOff x="-25465200" y="3565175"/>
            <a:chExt cx="298525" cy="277250"/>
          </a:xfrm>
        </p:grpSpPr>
        <p:sp>
          <p:nvSpPr>
            <p:cNvPr id="10335" name="Google Shape;10335;p73"/>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3"/>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73"/>
          <p:cNvGrpSpPr/>
          <p:nvPr/>
        </p:nvGrpSpPr>
        <p:grpSpPr>
          <a:xfrm>
            <a:off x="4841336" y="3623432"/>
            <a:ext cx="356556" cy="351285"/>
            <a:chOff x="-25465200" y="3916150"/>
            <a:chExt cx="299300" cy="294875"/>
          </a:xfrm>
        </p:grpSpPr>
        <p:sp>
          <p:nvSpPr>
            <p:cNvPr id="10338" name="Google Shape;10338;p73"/>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3"/>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3"/>
          <p:cNvGrpSpPr/>
          <p:nvPr/>
        </p:nvGrpSpPr>
        <p:grpSpPr>
          <a:xfrm>
            <a:off x="7068775" y="2693698"/>
            <a:ext cx="351880" cy="352803"/>
            <a:chOff x="-23615075" y="3148525"/>
            <a:chExt cx="295375" cy="296150"/>
          </a:xfrm>
        </p:grpSpPr>
        <p:sp>
          <p:nvSpPr>
            <p:cNvPr id="10341" name="Google Shape;10341;p73"/>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3"/>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3"/>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3"/>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5" name="Google Shape;10345;p73"/>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6" name="Google Shape;10346;p73"/>
          <p:cNvGrpSpPr/>
          <p:nvPr/>
        </p:nvGrpSpPr>
        <p:grpSpPr>
          <a:xfrm>
            <a:off x="7068299" y="3632977"/>
            <a:ext cx="352833" cy="332194"/>
            <a:chOff x="-23615075" y="3906200"/>
            <a:chExt cx="296175" cy="278850"/>
          </a:xfrm>
        </p:grpSpPr>
        <p:sp>
          <p:nvSpPr>
            <p:cNvPr id="10347" name="Google Shape;10347;p73"/>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3"/>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3"/>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0" name="Google Shape;10350;p73"/>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1" name="Google Shape;10351;p73"/>
          <p:cNvGrpSpPr/>
          <p:nvPr/>
        </p:nvGrpSpPr>
        <p:grpSpPr>
          <a:xfrm>
            <a:off x="6617268" y="1306618"/>
            <a:ext cx="353757" cy="352565"/>
            <a:chOff x="-26980600" y="3175500"/>
            <a:chExt cx="296950" cy="295950"/>
          </a:xfrm>
        </p:grpSpPr>
        <p:sp>
          <p:nvSpPr>
            <p:cNvPr id="10352" name="Google Shape;10352;p73"/>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3"/>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3"/>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5" name="Google Shape;10355;p73"/>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6" name="Google Shape;10356;p73"/>
          <p:cNvGrpSpPr/>
          <p:nvPr/>
        </p:nvGrpSpPr>
        <p:grpSpPr>
          <a:xfrm>
            <a:off x="6617744" y="2245154"/>
            <a:ext cx="352803" cy="289039"/>
            <a:chOff x="-26981375" y="3951875"/>
            <a:chExt cx="296150" cy="242625"/>
          </a:xfrm>
        </p:grpSpPr>
        <p:sp>
          <p:nvSpPr>
            <p:cNvPr id="10357" name="Google Shape;10357;p73"/>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3"/>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3"/>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73"/>
          <p:cNvGrpSpPr/>
          <p:nvPr/>
        </p:nvGrpSpPr>
        <p:grpSpPr>
          <a:xfrm>
            <a:off x="5282787" y="2692745"/>
            <a:ext cx="351910" cy="354710"/>
            <a:chOff x="-25094250" y="3176075"/>
            <a:chExt cx="295400" cy="297750"/>
          </a:xfrm>
        </p:grpSpPr>
        <p:sp>
          <p:nvSpPr>
            <p:cNvPr id="10361" name="Google Shape;10361;p73"/>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3"/>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3"/>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73"/>
          <p:cNvGrpSpPr/>
          <p:nvPr/>
        </p:nvGrpSpPr>
        <p:grpSpPr>
          <a:xfrm>
            <a:off x="5282787" y="3173106"/>
            <a:ext cx="351910" cy="351880"/>
            <a:chOff x="-25094250" y="3547050"/>
            <a:chExt cx="295400" cy="295375"/>
          </a:xfrm>
        </p:grpSpPr>
        <p:sp>
          <p:nvSpPr>
            <p:cNvPr id="10365" name="Google Shape;10365;p73"/>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3"/>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3"/>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3"/>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3"/>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0" name="Google Shape;10370;p73"/>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1" name="Google Shape;10371;p73"/>
          <p:cNvGrpSpPr/>
          <p:nvPr/>
        </p:nvGrpSpPr>
        <p:grpSpPr>
          <a:xfrm>
            <a:off x="7514864" y="2693698"/>
            <a:ext cx="352803" cy="352803"/>
            <a:chOff x="-23245675" y="3148525"/>
            <a:chExt cx="296150" cy="296150"/>
          </a:xfrm>
        </p:grpSpPr>
        <p:sp>
          <p:nvSpPr>
            <p:cNvPr id="10372" name="Google Shape;10372;p73"/>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3"/>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3"/>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5" name="Google Shape;10375;p73"/>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6" name="Google Shape;10376;p73"/>
          <p:cNvGrpSpPr/>
          <p:nvPr/>
        </p:nvGrpSpPr>
        <p:grpSpPr>
          <a:xfrm>
            <a:off x="7515325" y="3622672"/>
            <a:ext cx="351880" cy="352803"/>
            <a:chOff x="-23244900" y="3888100"/>
            <a:chExt cx="295375" cy="296150"/>
          </a:xfrm>
        </p:grpSpPr>
        <p:sp>
          <p:nvSpPr>
            <p:cNvPr id="10377" name="Google Shape;10377;p73"/>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3"/>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3"/>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3"/>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3"/>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3"/>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3"/>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3"/>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3"/>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3"/>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3"/>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8" name="Google Shape;10388;p73"/>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3"/>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10390" name="Google Shape;10390;p73"/>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E8BB9410-9BFF-CF88-A8BF-A6429FC71B0F}"/>
              </a:ext>
            </a:extLst>
          </p:cNvPr>
          <p:cNvSpPr txBox="1">
            <a:spLocks/>
          </p:cNvSpPr>
          <p:nvPr/>
        </p:nvSpPr>
        <p:spPr>
          <a:xfrm>
            <a:off x="0" y="444500"/>
            <a:ext cx="9144000" cy="5730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500"/>
              <a:buFont typeface="Cormorant"/>
              <a:buNone/>
              <a:defRPr sz="3500" b="1" i="0" u="none" strike="noStrike" cap="none">
                <a:solidFill>
                  <a:schemeClr val="dk1"/>
                </a:solidFill>
                <a:latin typeface="Cormorant"/>
                <a:ea typeface="Cormorant"/>
                <a:cs typeface="Cormorant"/>
                <a:sym typeface="Cormorant"/>
              </a:defRPr>
            </a:lvl1pPr>
            <a:lvl2pPr marR="0" lvl="1"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2pPr>
            <a:lvl3pPr marR="0" lvl="2"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3pPr>
            <a:lvl4pPr marR="0" lvl="3"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4pPr>
            <a:lvl5pPr marR="0" lvl="4"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5pPr>
            <a:lvl6pPr marR="0" lvl="5"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6pPr>
            <a:lvl7pPr marR="0" lvl="6"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7pPr>
            <a:lvl8pPr marR="0" lvl="7"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8pPr>
            <a:lvl9pPr marR="0" lvl="8"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9pPr>
          </a:lstStyle>
          <a:p>
            <a:pPr algn="ctr"/>
            <a:r>
              <a:rPr lang="en-VN"/>
              <a:t>SKIMMING</a:t>
            </a:r>
            <a:endParaRPr lang="en-VN" dirty="0"/>
          </a:p>
        </p:txBody>
      </p:sp>
      <p:sp>
        <p:nvSpPr>
          <p:cNvPr id="4" name="Google Shape;7498;p49">
            <a:extLst>
              <a:ext uri="{FF2B5EF4-FFF2-40B4-BE49-F238E27FC236}">
                <a16:creationId xmlns:a16="http://schemas.microsoft.com/office/drawing/2014/main" id="{C2D1FEAE-C874-C1FC-1DF5-5DBD559316ED}"/>
              </a:ext>
            </a:extLst>
          </p:cNvPr>
          <p:cNvSpPr txBox="1">
            <a:spLocks/>
          </p:cNvSpPr>
          <p:nvPr/>
        </p:nvSpPr>
        <p:spPr>
          <a:xfrm>
            <a:off x="491067" y="1017588"/>
            <a:ext cx="8652933" cy="34440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250000"/>
              </a:lnSpc>
              <a:defRPr/>
            </a:pPr>
            <a:r>
              <a:rPr lang="en-NZ" sz="2000" b="1" dirty="0"/>
              <a:t>A reading technique:</a:t>
            </a:r>
            <a:endParaRPr lang="en-NZ" sz="2000" dirty="0"/>
          </a:p>
          <a:p>
            <a:pPr>
              <a:lnSpc>
                <a:spcPct val="250000"/>
              </a:lnSpc>
              <a:buFont typeface="Wingdings 2"/>
              <a:buChar char=""/>
              <a:defRPr/>
            </a:pPr>
            <a:r>
              <a:rPr lang="en-NZ" sz="2000" dirty="0"/>
              <a:t> fast reading </a:t>
            </a:r>
          </a:p>
          <a:p>
            <a:pPr>
              <a:lnSpc>
                <a:spcPct val="250000"/>
              </a:lnSpc>
              <a:buFont typeface="Wingdings 2"/>
              <a:buChar char=""/>
              <a:defRPr/>
            </a:pPr>
            <a:r>
              <a:rPr lang="en-NZ" sz="2000" dirty="0"/>
              <a:t> get the </a:t>
            </a:r>
            <a:r>
              <a:rPr lang="en-NZ" sz="2000" b="1" dirty="0"/>
              <a:t>general idea </a:t>
            </a:r>
            <a:r>
              <a:rPr lang="en-NZ" sz="2000" dirty="0"/>
              <a:t>or </a:t>
            </a:r>
            <a:r>
              <a:rPr lang="en-NZ" sz="2000" b="1" dirty="0"/>
              <a:t>main idea</a:t>
            </a:r>
            <a:r>
              <a:rPr lang="en-NZ" sz="2000" dirty="0"/>
              <a:t> of the text</a:t>
            </a:r>
          </a:p>
          <a:p>
            <a:pPr>
              <a:lnSpc>
                <a:spcPct val="250000"/>
              </a:lnSpc>
              <a:defRPr/>
            </a:pPr>
            <a:r>
              <a:rPr lang="en-NZ" sz="2000" dirty="0">
                <a:sym typeface="Wingdings" panose="05000000000000000000" pitchFamily="2" charset="2"/>
              </a:rPr>
              <a:t> </a:t>
            </a:r>
            <a:r>
              <a:rPr lang="en-NZ" sz="2000" dirty="0"/>
              <a:t>obtain the </a:t>
            </a:r>
            <a:r>
              <a:rPr lang="en-NZ" sz="2000" b="1" dirty="0"/>
              <a:t>gist</a:t>
            </a:r>
            <a:r>
              <a:rPr lang="en-NZ" sz="2000" dirty="0"/>
              <a:t> of a piece of text (i.e. to quickly identify the </a:t>
            </a:r>
            <a:r>
              <a:rPr lang="en-NZ" sz="2000" b="1" dirty="0"/>
              <a:t>main ideas</a:t>
            </a:r>
            <a:r>
              <a:rPr lang="en-NZ" sz="2000" dirty="0"/>
              <a:t> in the text)</a:t>
            </a:r>
          </a:p>
        </p:txBody>
      </p:sp>
    </p:spTree>
    <p:extLst>
      <p:ext uri="{BB962C8B-B14F-4D97-AF65-F5344CB8AC3E}">
        <p14:creationId xmlns:p14="http://schemas.microsoft.com/office/powerpoint/2010/main" val="23365685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94"/>
        <p:cNvGrpSpPr/>
        <p:nvPr/>
      </p:nvGrpSpPr>
      <p:grpSpPr>
        <a:xfrm>
          <a:off x="0" y="0"/>
          <a:ext cx="0" cy="0"/>
          <a:chOff x="0" y="0"/>
          <a:chExt cx="0" cy="0"/>
        </a:xfrm>
      </p:grpSpPr>
      <p:sp>
        <p:nvSpPr>
          <p:cNvPr id="10395" name="Google Shape;10395;p74"/>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6" name="Google Shape;10396;p74"/>
          <p:cNvGrpSpPr/>
          <p:nvPr/>
        </p:nvGrpSpPr>
        <p:grpSpPr>
          <a:xfrm>
            <a:off x="832654" y="1819647"/>
            <a:ext cx="367261" cy="367261"/>
            <a:chOff x="-65145700" y="3727425"/>
            <a:chExt cx="317425" cy="317425"/>
          </a:xfrm>
        </p:grpSpPr>
        <p:sp>
          <p:nvSpPr>
            <p:cNvPr id="10397" name="Google Shape;10397;p74"/>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4"/>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74"/>
          <p:cNvGrpSpPr/>
          <p:nvPr/>
        </p:nvGrpSpPr>
        <p:grpSpPr>
          <a:xfrm>
            <a:off x="835851" y="2248561"/>
            <a:ext cx="360868" cy="367261"/>
            <a:chOff x="-65144125" y="4094450"/>
            <a:chExt cx="311900" cy="317425"/>
          </a:xfrm>
        </p:grpSpPr>
        <p:sp>
          <p:nvSpPr>
            <p:cNvPr id="10400" name="Google Shape;10400;p74"/>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4"/>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4"/>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3" name="Google Shape;10403;p74"/>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4" name="Google Shape;10404;p74"/>
          <p:cNvGrpSpPr/>
          <p:nvPr/>
        </p:nvGrpSpPr>
        <p:grpSpPr>
          <a:xfrm>
            <a:off x="3039420" y="1819256"/>
            <a:ext cx="370645" cy="368042"/>
            <a:chOff x="-63250675" y="3744075"/>
            <a:chExt cx="320350" cy="318100"/>
          </a:xfrm>
        </p:grpSpPr>
        <p:sp>
          <p:nvSpPr>
            <p:cNvPr id="10405" name="Google Shape;10405;p74"/>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4"/>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4"/>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74"/>
          <p:cNvGrpSpPr/>
          <p:nvPr/>
        </p:nvGrpSpPr>
        <p:grpSpPr>
          <a:xfrm>
            <a:off x="3041112" y="2248561"/>
            <a:ext cx="367261" cy="367261"/>
            <a:chOff x="-63250675" y="4110200"/>
            <a:chExt cx="317425" cy="317425"/>
          </a:xfrm>
        </p:grpSpPr>
        <p:sp>
          <p:nvSpPr>
            <p:cNvPr id="10409" name="Google Shape;10409;p74"/>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4"/>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4"/>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4"/>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4"/>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4"/>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4"/>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4"/>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4"/>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74"/>
          <p:cNvGrpSpPr/>
          <p:nvPr/>
        </p:nvGrpSpPr>
        <p:grpSpPr>
          <a:xfrm>
            <a:off x="1720159" y="2745656"/>
            <a:ext cx="359075" cy="358844"/>
            <a:chOff x="-61351725" y="3372400"/>
            <a:chExt cx="310350" cy="310150"/>
          </a:xfrm>
        </p:grpSpPr>
        <p:sp>
          <p:nvSpPr>
            <p:cNvPr id="10419" name="Google Shape;10419;p74"/>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4"/>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4"/>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74"/>
          <p:cNvGrpSpPr/>
          <p:nvPr/>
        </p:nvGrpSpPr>
        <p:grpSpPr>
          <a:xfrm>
            <a:off x="1716514" y="3208713"/>
            <a:ext cx="366364" cy="333534"/>
            <a:chOff x="-61354875" y="3751050"/>
            <a:chExt cx="316650" cy="288275"/>
          </a:xfrm>
        </p:grpSpPr>
        <p:sp>
          <p:nvSpPr>
            <p:cNvPr id="10423" name="Google Shape;10423;p74"/>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4"/>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4"/>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74"/>
          <p:cNvGrpSpPr/>
          <p:nvPr/>
        </p:nvGrpSpPr>
        <p:grpSpPr>
          <a:xfrm>
            <a:off x="1716514" y="3650352"/>
            <a:ext cx="366364" cy="367290"/>
            <a:chOff x="-61354875" y="4101525"/>
            <a:chExt cx="316650" cy="317450"/>
          </a:xfrm>
        </p:grpSpPr>
        <p:sp>
          <p:nvSpPr>
            <p:cNvPr id="10427" name="Google Shape;10427;p74"/>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4"/>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4"/>
          <p:cNvGrpSpPr/>
          <p:nvPr/>
        </p:nvGrpSpPr>
        <p:grpSpPr>
          <a:xfrm>
            <a:off x="3932949" y="2742228"/>
            <a:ext cx="368157" cy="365699"/>
            <a:chOff x="-59470075" y="3308975"/>
            <a:chExt cx="318200" cy="316075"/>
          </a:xfrm>
        </p:grpSpPr>
        <p:sp>
          <p:nvSpPr>
            <p:cNvPr id="10430" name="Google Shape;10430;p74"/>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4"/>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4"/>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4"/>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4"/>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4"/>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4"/>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4"/>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4"/>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74"/>
          <p:cNvGrpSpPr/>
          <p:nvPr/>
        </p:nvGrpSpPr>
        <p:grpSpPr>
          <a:xfrm>
            <a:off x="1278379" y="1377933"/>
            <a:ext cx="367261" cy="364686"/>
            <a:chOff x="-64781025" y="3361050"/>
            <a:chExt cx="317425" cy="315200"/>
          </a:xfrm>
        </p:grpSpPr>
        <p:sp>
          <p:nvSpPr>
            <p:cNvPr id="10440" name="Google Shape;10440;p74"/>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4"/>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4"/>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4"/>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4" name="Google Shape;10444;p74"/>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4"/>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4"/>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7" name="Google Shape;10447;p74"/>
          <p:cNvGrpSpPr/>
          <p:nvPr/>
        </p:nvGrpSpPr>
        <p:grpSpPr>
          <a:xfrm>
            <a:off x="3482779" y="1819372"/>
            <a:ext cx="382765" cy="367810"/>
            <a:chOff x="-62890750" y="3747425"/>
            <a:chExt cx="330825" cy="317900"/>
          </a:xfrm>
        </p:grpSpPr>
        <p:sp>
          <p:nvSpPr>
            <p:cNvPr id="10448" name="Google Shape;10448;p74"/>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4"/>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4"/>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4"/>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4"/>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4"/>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4"/>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4"/>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4"/>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4"/>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4"/>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4"/>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4"/>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4"/>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74"/>
          <p:cNvGrpSpPr/>
          <p:nvPr/>
        </p:nvGrpSpPr>
        <p:grpSpPr>
          <a:xfrm>
            <a:off x="3490531" y="2249009"/>
            <a:ext cx="367261" cy="366364"/>
            <a:chOff x="-62884425" y="4111775"/>
            <a:chExt cx="317425" cy="316650"/>
          </a:xfrm>
        </p:grpSpPr>
        <p:sp>
          <p:nvSpPr>
            <p:cNvPr id="10463" name="Google Shape;10463;p74"/>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4"/>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4"/>
          <p:cNvGrpSpPr/>
          <p:nvPr/>
        </p:nvGrpSpPr>
        <p:grpSpPr>
          <a:xfrm>
            <a:off x="2163165" y="2745078"/>
            <a:ext cx="365438" cy="360001"/>
            <a:chOff x="-60991775" y="3376900"/>
            <a:chExt cx="315850" cy="311150"/>
          </a:xfrm>
        </p:grpSpPr>
        <p:sp>
          <p:nvSpPr>
            <p:cNvPr id="10466" name="Google Shape;10466;p74"/>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4"/>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4"/>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74"/>
          <p:cNvGrpSpPr/>
          <p:nvPr/>
        </p:nvGrpSpPr>
        <p:grpSpPr>
          <a:xfrm>
            <a:off x="2162702" y="3195942"/>
            <a:ext cx="366364" cy="359075"/>
            <a:chOff x="-60988625" y="3740800"/>
            <a:chExt cx="316650" cy="310350"/>
          </a:xfrm>
        </p:grpSpPr>
        <p:sp>
          <p:nvSpPr>
            <p:cNvPr id="10470" name="Google Shape;10470;p74"/>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4"/>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4"/>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4"/>
          <p:cNvGrpSpPr/>
          <p:nvPr/>
        </p:nvGrpSpPr>
        <p:grpSpPr>
          <a:xfrm>
            <a:off x="2162702" y="3651393"/>
            <a:ext cx="366364" cy="365207"/>
            <a:chOff x="-60987850" y="4100950"/>
            <a:chExt cx="316650" cy="315650"/>
          </a:xfrm>
        </p:grpSpPr>
        <p:sp>
          <p:nvSpPr>
            <p:cNvPr id="10474" name="Google Shape;10474;p74"/>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4"/>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4"/>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4"/>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4"/>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9" name="Google Shape;10479;p74"/>
          <p:cNvGrpSpPr/>
          <p:nvPr/>
        </p:nvGrpSpPr>
        <p:grpSpPr>
          <a:xfrm>
            <a:off x="3932486" y="3196853"/>
            <a:ext cx="369083" cy="357253"/>
            <a:chOff x="-59447250" y="3706150"/>
            <a:chExt cx="319000" cy="308775"/>
          </a:xfrm>
        </p:grpSpPr>
        <p:sp>
          <p:nvSpPr>
            <p:cNvPr id="10480" name="Google Shape;10480;p74"/>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4"/>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4"/>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4"/>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74"/>
          <p:cNvGrpSpPr/>
          <p:nvPr/>
        </p:nvGrpSpPr>
        <p:grpSpPr>
          <a:xfrm>
            <a:off x="1721214" y="1378164"/>
            <a:ext cx="368186" cy="364224"/>
            <a:chOff x="-64406125" y="3362225"/>
            <a:chExt cx="318225" cy="314800"/>
          </a:xfrm>
        </p:grpSpPr>
        <p:sp>
          <p:nvSpPr>
            <p:cNvPr id="10485" name="Google Shape;10485;p74"/>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4"/>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7" name="Google Shape;10487;p74"/>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8" name="Google Shape;10488;p74"/>
          <p:cNvGrpSpPr/>
          <p:nvPr/>
        </p:nvGrpSpPr>
        <p:grpSpPr>
          <a:xfrm>
            <a:off x="1721677" y="2249009"/>
            <a:ext cx="367261" cy="366364"/>
            <a:chOff x="-64410850" y="4094450"/>
            <a:chExt cx="317425" cy="316650"/>
          </a:xfrm>
        </p:grpSpPr>
        <p:sp>
          <p:nvSpPr>
            <p:cNvPr id="10489" name="Google Shape;10489;p74"/>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4"/>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4"/>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2" name="Google Shape;10492;p74"/>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3" name="Google Shape;10493;p74"/>
          <p:cNvGrpSpPr/>
          <p:nvPr/>
        </p:nvGrpSpPr>
        <p:grpSpPr>
          <a:xfrm>
            <a:off x="3943225" y="1819083"/>
            <a:ext cx="365467" cy="368389"/>
            <a:chOff x="-62516625" y="3743175"/>
            <a:chExt cx="315875" cy="318400"/>
          </a:xfrm>
        </p:grpSpPr>
        <p:sp>
          <p:nvSpPr>
            <p:cNvPr id="10494" name="Google Shape;10494;p74"/>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4"/>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74"/>
          <p:cNvGrpSpPr/>
          <p:nvPr/>
        </p:nvGrpSpPr>
        <p:grpSpPr>
          <a:xfrm>
            <a:off x="3950065" y="2269054"/>
            <a:ext cx="351786" cy="326274"/>
            <a:chOff x="-62511900" y="4129100"/>
            <a:chExt cx="304050" cy="282000"/>
          </a:xfrm>
        </p:grpSpPr>
        <p:sp>
          <p:nvSpPr>
            <p:cNvPr id="10497" name="Google Shape;10497;p74"/>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4"/>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4"/>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4"/>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4"/>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74"/>
          <p:cNvGrpSpPr/>
          <p:nvPr/>
        </p:nvGrpSpPr>
        <p:grpSpPr>
          <a:xfrm>
            <a:off x="2628187" y="2741448"/>
            <a:ext cx="310770" cy="367261"/>
            <a:chOff x="-60597975" y="3367475"/>
            <a:chExt cx="268600" cy="317425"/>
          </a:xfrm>
        </p:grpSpPr>
        <p:sp>
          <p:nvSpPr>
            <p:cNvPr id="10503" name="Google Shape;10503;p74"/>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4"/>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4"/>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4"/>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4"/>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8" name="Google Shape;10508;p74"/>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9" name="Google Shape;10509;p74"/>
          <p:cNvGrpSpPr/>
          <p:nvPr/>
        </p:nvGrpSpPr>
        <p:grpSpPr>
          <a:xfrm>
            <a:off x="2600390" y="3702764"/>
            <a:ext cx="366364" cy="262465"/>
            <a:chOff x="-60621600" y="4145650"/>
            <a:chExt cx="316650" cy="226850"/>
          </a:xfrm>
        </p:grpSpPr>
        <p:sp>
          <p:nvSpPr>
            <p:cNvPr id="10510" name="Google Shape;10510;p74"/>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4"/>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4"/>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74"/>
          <p:cNvGrpSpPr/>
          <p:nvPr/>
        </p:nvGrpSpPr>
        <p:grpSpPr>
          <a:xfrm>
            <a:off x="3937042" y="3651263"/>
            <a:ext cx="359972" cy="365467"/>
            <a:chOff x="-59400775" y="4084200"/>
            <a:chExt cx="311125" cy="315875"/>
          </a:xfrm>
        </p:grpSpPr>
        <p:sp>
          <p:nvSpPr>
            <p:cNvPr id="10514" name="Google Shape;10514;p74"/>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4"/>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4"/>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4"/>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4"/>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4"/>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74"/>
          <p:cNvGrpSpPr/>
          <p:nvPr/>
        </p:nvGrpSpPr>
        <p:grpSpPr>
          <a:xfrm>
            <a:off x="2161136" y="1377094"/>
            <a:ext cx="365438" cy="366364"/>
            <a:chOff x="-64044600" y="3360375"/>
            <a:chExt cx="315850" cy="316650"/>
          </a:xfrm>
        </p:grpSpPr>
        <p:sp>
          <p:nvSpPr>
            <p:cNvPr id="10521" name="Google Shape;10521;p74"/>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4"/>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4"/>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4" name="Google Shape;10524;p74"/>
          <p:cNvGrpSpPr/>
          <p:nvPr/>
        </p:nvGrpSpPr>
        <p:grpSpPr>
          <a:xfrm>
            <a:off x="2187559" y="1819647"/>
            <a:ext cx="312592" cy="367261"/>
            <a:chOff x="-64022550" y="3727425"/>
            <a:chExt cx="270175" cy="317425"/>
          </a:xfrm>
        </p:grpSpPr>
        <p:sp>
          <p:nvSpPr>
            <p:cNvPr id="10525" name="Google Shape;10525;p74"/>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4"/>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4"/>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8" name="Google Shape;10528;p74"/>
          <p:cNvGrpSpPr/>
          <p:nvPr/>
        </p:nvGrpSpPr>
        <p:grpSpPr>
          <a:xfrm>
            <a:off x="2211697" y="2248547"/>
            <a:ext cx="264317" cy="367290"/>
            <a:chOff x="-64001300" y="4093650"/>
            <a:chExt cx="228450" cy="317450"/>
          </a:xfrm>
        </p:grpSpPr>
        <p:sp>
          <p:nvSpPr>
            <p:cNvPr id="10529" name="Google Shape;10529;p74"/>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4"/>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4"/>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4"/>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74"/>
          <p:cNvGrpSpPr/>
          <p:nvPr/>
        </p:nvGrpSpPr>
        <p:grpSpPr>
          <a:xfrm>
            <a:off x="830701" y="2741838"/>
            <a:ext cx="359972" cy="366480"/>
            <a:chOff x="-62148800" y="3377700"/>
            <a:chExt cx="311125" cy="316750"/>
          </a:xfrm>
        </p:grpSpPr>
        <p:sp>
          <p:nvSpPr>
            <p:cNvPr id="10534" name="Google Shape;10534;p74"/>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4"/>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74"/>
          <p:cNvGrpSpPr/>
          <p:nvPr/>
        </p:nvGrpSpPr>
        <p:grpSpPr>
          <a:xfrm>
            <a:off x="826608" y="3191835"/>
            <a:ext cx="368157" cy="367290"/>
            <a:chOff x="-62154300" y="3743950"/>
            <a:chExt cx="318200" cy="317450"/>
          </a:xfrm>
        </p:grpSpPr>
        <p:sp>
          <p:nvSpPr>
            <p:cNvPr id="10537" name="Google Shape;10537;p74"/>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4"/>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74"/>
          <p:cNvGrpSpPr/>
          <p:nvPr/>
        </p:nvGrpSpPr>
        <p:grpSpPr>
          <a:xfrm>
            <a:off x="826594" y="3650815"/>
            <a:ext cx="368186" cy="366364"/>
            <a:chOff x="-62151950" y="4111775"/>
            <a:chExt cx="318225" cy="316650"/>
          </a:xfrm>
        </p:grpSpPr>
        <p:sp>
          <p:nvSpPr>
            <p:cNvPr id="10540" name="Google Shape;10540;p74"/>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4"/>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4"/>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4"/>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74"/>
          <p:cNvGrpSpPr/>
          <p:nvPr/>
        </p:nvGrpSpPr>
        <p:grpSpPr>
          <a:xfrm>
            <a:off x="3045218" y="2741361"/>
            <a:ext cx="368157" cy="367434"/>
            <a:chOff x="-60254550" y="3367325"/>
            <a:chExt cx="318200" cy="317575"/>
          </a:xfrm>
        </p:grpSpPr>
        <p:sp>
          <p:nvSpPr>
            <p:cNvPr id="10545" name="Google Shape;10545;p74"/>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4"/>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4"/>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4"/>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9" name="Google Shape;10549;p74"/>
          <p:cNvGrpSpPr/>
          <p:nvPr/>
        </p:nvGrpSpPr>
        <p:grpSpPr>
          <a:xfrm>
            <a:off x="3046115" y="3192355"/>
            <a:ext cx="366364" cy="366248"/>
            <a:chOff x="-60255350" y="3733825"/>
            <a:chExt cx="316650" cy="316550"/>
          </a:xfrm>
        </p:grpSpPr>
        <p:sp>
          <p:nvSpPr>
            <p:cNvPr id="10550" name="Google Shape;10550;p74"/>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4"/>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4"/>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4"/>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4"/>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4"/>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4"/>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74"/>
          <p:cNvGrpSpPr/>
          <p:nvPr/>
        </p:nvGrpSpPr>
        <p:grpSpPr>
          <a:xfrm>
            <a:off x="3073912" y="3651263"/>
            <a:ext cx="310770" cy="365467"/>
            <a:chOff x="-60232500" y="4101525"/>
            <a:chExt cx="268600" cy="315875"/>
          </a:xfrm>
        </p:grpSpPr>
        <p:sp>
          <p:nvSpPr>
            <p:cNvPr id="10558" name="Google Shape;10558;p74"/>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4"/>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0" name="Google Shape;10560;p74"/>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1" name="Google Shape;10561;p74"/>
          <p:cNvGrpSpPr/>
          <p:nvPr/>
        </p:nvGrpSpPr>
        <p:grpSpPr>
          <a:xfrm>
            <a:off x="2606912" y="1377094"/>
            <a:ext cx="368186" cy="366364"/>
            <a:chOff x="-63679950" y="3360375"/>
            <a:chExt cx="318225" cy="316650"/>
          </a:xfrm>
        </p:grpSpPr>
        <p:sp>
          <p:nvSpPr>
            <p:cNvPr id="10562" name="Google Shape;10562;p74"/>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4"/>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4"/>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4"/>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6" name="Google Shape;10566;p74"/>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7" name="Google Shape;10567;p74"/>
          <p:cNvGrpSpPr/>
          <p:nvPr/>
        </p:nvGrpSpPr>
        <p:grpSpPr>
          <a:xfrm>
            <a:off x="2605539" y="2248431"/>
            <a:ext cx="370934" cy="367521"/>
            <a:chOff x="-63679950" y="4093450"/>
            <a:chExt cx="320600" cy="317650"/>
          </a:xfrm>
        </p:grpSpPr>
        <p:sp>
          <p:nvSpPr>
            <p:cNvPr id="10568" name="Google Shape;10568;p74"/>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4"/>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4"/>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4"/>
          <p:cNvGrpSpPr/>
          <p:nvPr/>
        </p:nvGrpSpPr>
        <p:grpSpPr>
          <a:xfrm>
            <a:off x="1265656" y="2741433"/>
            <a:ext cx="366364" cy="367290"/>
            <a:chOff x="-61784125" y="3377700"/>
            <a:chExt cx="316650" cy="317450"/>
          </a:xfrm>
        </p:grpSpPr>
        <p:sp>
          <p:nvSpPr>
            <p:cNvPr id="10572" name="Google Shape;10572;p74"/>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4"/>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4"/>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4"/>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4"/>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4"/>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4"/>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74"/>
          <p:cNvGrpSpPr/>
          <p:nvPr/>
        </p:nvGrpSpPr>
        <p:grpSpPr>
          <a:xfrm>
            <a:off x="1265656" y="3191835"/>
            <a:ext cx="366364" cy="367290"/>
            <a:chOff x="-61783350" y="3743950"/>
            <a:chExt cx="316650" cy="317450"/>
          </a:xfrm>
        </p:grpSpPr>
        <p:sp>
          <p:nvSpPr>
            <p:cNvPr id="10580" name="Google Shape;10580;p74"/>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4"/>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2" name="Google Shape;10582;p74"/>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4"/>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4"/>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5" name="Google Shape;10585;p74"/>
          <p:cNvGrpSpPr/>
          <p:nvPr/>
        </p:nvGrpSpPr>
        <p:grpSpPr>
          <a:xfrm>
            <a:off x="3487080" y="3651668"/>
            <a:ext cx="369112" cy="364657"/>
            <a:chOff x="-59869425" y="4102225"/>
            <a:chExt cx="319025" cy="315175"/>
          </a:xfrm>
        </p:grpSpPr>
        <p:sp>
          <p:nvSpPr>
            <p:cNvPr id="10586" name="Google Shape;10586;p74"/>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4"/>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4"/>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4"/>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74"/>
          <p:cNvGrpSpPr/>
          <p:nvPr/>
        </p:nvGrpSpPr>
        <p:grpSpPr>
          <a:xfrm>
            <a:off x="2605883" y="4120490"/>
            <a:ext cx="366364" cy="365467"/>
            <a:chOff x="-59029025" y="3711650"/>
            <a:chExt cx="316650" cy="315875"/>
          </a:xfrm>
        </p:grpSpPr>
        <p:sp>
          <p:nvSpPr>
            <p:cNvPr id="10591" name="Google Shape;10591;p74"/>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4"/>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4"/>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4"/>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4"/>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4"/>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4"/>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74"/>
          <p:cNvGrpSpPr/>
          <p:nvPr/>
        </p:nvGrpSpPr>
        <p:grpSpPr>
          <a:xfrm>
            <a:off x="4841373" y="1398014"/>
            <a:ext cx="351940" cy="348188"/>
            <a:chOff x="581525" y="3254850"/>
            <a:chExt cx="297750" cy="294575"/>
          </a:xfrm>
        </p:grpSpPr>
        <p:sp>
          <p:nvSpPr>
            <p:cNvPr id="10599" name="Google Shape;10599;p74"/>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4"/>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4"/>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74"/>
          <p:cNvGrpSpPr/>
          <p:nvPr/>
        </p:nvGrpSpPr>
        <p:grpSpPr>
          <a:xfrm>
            <a:off x="4840442" y="1836950"/>
            <a:ext cx="353802" cy="351497"/>
            <a:chOff x="580725" y="3617925"/>
            <a:chExt cx="299325" cy="297375"/>
          </a:xfrm>
        </p:grpSpPr>
        <p:sp>
          <p:nvSpPr>
            <p:cNvPr id="10603" name="Google Shape;10603;p74"/>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4"/>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4"/>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4"/>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4"/>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4"/>
          <p:cNvGrpSpPr/>
          <p:nvPr/>
        </p:nvGrpSpPr>
        <p:grpSpPr>
          <a:xfrm>
            <a:off x="4842304" y="2284140"/>
            <a:ext cx="350079" cy="350079"/>
            <a:chOff x="583100" y="3982600"/>
            <a:chExt cx="296175" cy="296175"/>
          </a:xfrm>
        </p:grpSpPr>
        <p:sp>
          <p:nvSpPr>
            <p:cNvPr id="10609" name="Google Shape;10609;p74"/>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4"/>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4"/>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4"/>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4"/>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4"/>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4"/>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74"/>
          <p:cNvGrpSpPr/>
          <p:nvPr/>
        </p:nvGrpSpPr>
        <p:grpSpPr>
          <a:xfrm>
            <a:off x="7074918" y="1397764"/>
            <a:ext cx="307231" cy="348690"/>
            <a:chOff x="2423775" y="3226875"/>
            <a:chExt cx="259925" cy="295000"/>
          </a:xfrm>
        </p:grpSpPr>
        <p:sp>
          <p:nvSpPr>
            <p:cNvPr id="10617" name="Google Shape;10617;p74"/>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4"/>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4"/>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74"/>
          <p:cNvGrpSpPr/>
          <p:nvPr/>
        </p:nvGrpSpPr>
        <p:grpSpPr>
          <a:xfrm>
            <a:off x="7052106" y="1839049"/>
            <a:ext cx="352857" cy="347301"/>
            <a:chOff x="2404875" y="3592725"/>
            <a:chExt cx="298525" cy="293825"/>
          </a:xfrm>
        </p:grpSpPr>
        <p:sp>
          <p:nvSpPr>
            <p:cNvPr id="10621" name="Google Shape;10621;p74"/>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4"/>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4"/>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74"/>
          <p:cNvGrpSpPr/>
          <p:nvPr/>
        </p:nvGrpSpPr>
        <p:grpSpPr>
          <a:xfrm>
            <a:off x="7053036" y="2284614"/>
            <a:ext cx="350995" cy="349133"/>
            <a:chOff x="2404875" y="3955825"/>
            <a:chExt cx="296950" cy="295375"/>
          </a:xfrm>
        </p:grpSpPr>
        <p:sp>
          <p:nvSpPr>
            <p:cNvPr id="10625" name="Google Shape;10625;p74"/>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4"/>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4"/>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4"/>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74"/>
          <p:cNvGrpSpPr/>
          <p:nvPr/>
        </p:nvGrpSpPr>
        <p:grpSpPr>
          <a:xfrm>
            <a:off x="5747016" y="2748808"/>
            <a:ext cx="349163" cy="350079"/>
            <a:chOff x="4263650" y="3235150"/>
            <a:chExt cx="295400" cy="296175"/>
          </a:xfrm>
        </p:grpSpPr>
        <p:sp>
          <p:nvSpPr>
            <p:cNvPr id="10630" name="Google Shape;10630;p74"/>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4"/>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4"/>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4"/>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4"/>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74"/>
          <p:cNvGrpSpPr/>
          <p:nvPr/>
        </p:nvGrpSpPr>
        <p:grpSpPr>
          <a:xfrm>
            <a:off x="5744696" y="3207969"/>
            <a:ext cx="353802" cy="327739"/>
            <a:chOff x="4266025" y="3609275"/>
            <a:chExt cx="299325" cy="277275"/>
          </a:xfrm>
        </p:grpSpPr>
        <p:sp>
          <p:nvSpPr>
            <p:cNvPr id="10636" name="Google Shape;10636;p74"/>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4"/>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74"/>
          <p:cNvGrpSpPr/>
          <p:nvPr/>
        </p:nvGrpSpPr>
        <p:grpSpPr>
          <a:xfrm>
            <a:off x="5745154" y="3673356"/>
            <a:ext cx="352886" cy="349133"/>
            <a:chOff x="4263650" y="3963700"/>
            <a:chExt cx="298550" cy="295375"/>
          </a:xfrm>
        </p:grpSpPr>
        <p:sp>
          <p:nvSpPr>
            <p:cNvPr id="10639" name="Google Shape;10639;p74"/>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4"/>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4"/>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4"/>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4"/>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4"/>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4"/>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4"/>
          <p:cNvGrpSpPr/>
          <p:nvPr/>
        </p:nvGrpSpPr>
        <p:grpSpPr>
          <a:xfrm>
            <a:off x="8023491" y="2748809"/>
            <a:ext cx="226264" cy="350079"/>
            <a:chOff x="6164975" y="3211525"/>
            <a:chExt cx="191425" cy="296175"/>
          </a:xfrm>
        </p:grpSpPr>
        <p:sp>
          <p:nvSpPr>
            <p:cNvPr id="10647" name="Google Shape;10647;p74"/>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4"/>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4"/>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4"/>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4"/>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4"/>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4"/>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74"/>
          <p:cNvGrpSpPr/>
          <p:nvPr/>
        </p:nvGrpSpPr>
        <p:grpSpPr>
          <a:xfrm>
            <a:off x="5285528" y="1397084"/>
            <a:ext cx="352886" cy="350049"/>
            <a:chOff x="946175" y="3253275"/>
            <a:chExt cx="298550" cy="296150"/>
          </a:xfrm>
        </p:grpSpPr>
        <p:sp>
          <p:nvSpPr>
            <p:cNvPr id="10655" name="Google Shape;10655;p74"/>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4"/>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4"/>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4"/>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4"/>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74"/>
          <p:cNvGrpSpPr/>
          <p:nvPr/>
        </p:nvGrpSpPr>
        <p:grpSpPr>
          <a:xfrm>
            <a:off x="5286459" y="1839048"/>
            <a:ext cx="351024" cy="347301"/>
            <a:chOff x="946175" y="3619500"/>
            <a:chExt cx="296975" cy="293825"/>
          </a:xfrm>
        </p:grpSpPr>
        <p:sp>
          <p:nvSpPr>
            <p:cNvPr id="10661" name="Google Shape;10661;p74"/>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4"/>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4"/>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4"/>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4"/>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4"/>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74"/>
          <p:cNvGrpSpPr/>
          <p:nvPr/>
        </p:nvGrpSpPr>
        <p:grpSpPr>
          <a:xfrm>
            <a:off x="5286001" y="2283682"/>
            <a:ext cx="351940" cy="350995"/>
            <a:chOff x="944600" y="3981825"/>
            <a:chExt cx="297750" cy="296950"/>
          </a:xfrm>
        </p:grpSpPr>
        <p:sp>
          <p:nvSpPr>
            <p:cNvPr id="10668" name="Google Shape;10668;p74"/>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4"/>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4"/>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4"/>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74"/>
          <p:cNvGrpSpPr/>
          <p:nvPr/>
        </p:nvGrpSpPr>
        <p:grpSpPr>
          <a:xfrm>
            <a:off x="7502937" y="1397542"/>
            <a:ext cx="350079" cy="349133"/>
            <a:chOff x="2768750" y="3227275"/>
            <a:chExt cx="296175" cy="295375"/>
          </a:xfrm>
        </p:grpSpPr>
        <p:sp>
          <p:nvSpPr>
            <p:cNvPr id="10673" name="Google Shape;10673;p74"/>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4"/>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4"/>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4"/>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4"/>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4"/>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4"/>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4"/>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4"/>
          <p:cNvGrpSpPr/>
          <p:nvPr/>
        </p:nvGrpSpPr>
        <p:grpSpPr>
          <a:xfrm>
            <a:off x="7523888" y="1838414"/>
            <a:ext cx="308177" cy="348572"/>
            <a:chOff x="2786075" y="3591800"/>
            <a:chExt cx="260725" cy="294900"/>
          </a:xfrm>
        </p:grpSpPr>
        <p:sp>
          <p:nvSpPr>
            <p:cNvPr id="10682" name="Google Shape;10682;p74"/>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4"/>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4"/>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4"/>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4"/>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74"/>
          <p:cNvGrpSpPr/>
          <p:nvPr/>
        </p:nvGrpSpPr>
        <p:grpSpPr>
          <a:xfrm>
            <a:off x="7564387" y="2284141"/>
            <a:ext cx="227180" cy="350079"/>
            <a:chOff x="2819150" y="3955025"/>
            <a:chExt cx="192200" cy="296175"/>
          </a:xfrm>
        </p:grpSpPr>
        <p:sp>
          <p:nvSpPr>
            <p:cNvPr id="10688" name="Google Shape;10688;p74"/>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4"/>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4"/>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4"/>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74"/>
          <p:cNvGrpSpPr/>
          <p:nvPr/>
        </p:nvGrpSpPr>
        <p:grpSpPr>
          <a:xfrm>
            <a:off x="6188160" y="2749739"/>
            <a:ext cx="349133" cy="348217"/>
            <a:chOff x="4629125" y="3235150"/>
            <a:chExt cx="295375" cy="294600"/>
          </a:xfrm>
        </p:grpSpPr>
        <p:sp>
          <p:nvSpPr>
            <p:cNvPr id="10693" name="Google Shape;10693;p74"/>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4"/>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4"/>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4"/>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4"/>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74"/>
          <p:cNvGrpSpPr/>
          <p:nvPr/>
        </p:nvGrpSpPr>
        <p:grpSpPr>
          <a:xfrm>
            <a:off x="6188145" y="3197272"/>
            <a:ext cx="349163" cy="349133"/>
            <a:chOff x="4628325" y="3599825"/>
            <a:chExt cx="295400" cy="295375"/>
          </a:xfrm>
        </p:grpSpPr>
        <p:sp>
          <p:nvSpPr>
            <p:cNvPr id="10699" name="Google Shape;10699;p74"/>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4"/>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4"/>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4"/>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4"/>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4"/>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4"/>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4"/>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4"/>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4"/>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4"/>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4"/>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1" name="Google Shape;10711;p74"/>
          <p:cNvGrpSpPr/>
          <p:nvPr/>
        </p:nvGrpSpPr>
        <p:grpSpPr>
          <a:xfrm>
            <a:off x="6209096" y="3672883"/>
            <a:ext cx="307261" cy="350079"/>
            <a:chOff x="4645650" y="3962900"/>
            <a:chExt cx="259950" cy="296175"/>
          </a:xfrm>
        </p:grpSpPr>
        <p:sp>
          <p:nvSpPr>
            <p:cNvPr id="10712" name="Google Shape;10712;p74"/>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4"/>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4"/>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4"/>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4"/>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4"/>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74"/>
          <p:cNvGrpSpPr/>
          <p:nvPr/>
        </p:nvGrpSpPr>
        <p:grpSpPr>
          <a:xfrm>
            <a:off x="7962056" y="3197745"/>
            <a:ext cx="349133" cy="348188"/>
            <a:chOff x="6143725" y="3582500"/>
            <a:chExt cx="295375" cy="294575"/>
          </a:xfrm>
        </p:grpSpPr>
        <p:sp>
          <p:nvSpPr>
            <p:cNvPr id="10719" name="Google Shape;10719;p74"/>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4"/>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4"/>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4"/>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4"/>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4"/>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4"/>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74"/>
          <p:cNvGrpSpPr/>
          <p:nvPr/>
        </p:nvGrpSpPr>
        <p:grpSpPr>
          <a:xfrm>
            <a:off x="5730883" y="1397084"/>
            <a:ext cx="350995" cy="350049"/>
            <a:chOff x="1310075" y="3253275"/>
            <a:chExt cx="296950" cy="296150"/>
          </a:xfrm>
        </p:grpSpPr>
        <p:sp>
          <p:nvSpPr>
            <p:cNvPr id="10727" name="Google Shape;10727;p74"/>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4"/>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4"/>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0" name="Google Shape;10730;p74"/>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1" name="Google Shape;10731;p74"/>
          <p:cNvGrpSpPr/>
          <p:nvPr/>
        </p:nvGrpSpPr>
        <p:grpSpPr>
          <a:xfrm>
            <a:off x="5730410" y="2283343"/>
            <a:ext cx="351941" cy="351675"/>
            <a:chOff x="1310075" y="3980250"/>
            <a:chExt cx="297750" cy="297525"/>
          </a:xfrm>
        </p:grpSpPr>
        <p:sp>
          <p:nvSpPr>
            <p:cNvPr id="10732" name="Google Shape;10732;p74"/>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4"/>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4"/>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4"/>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6" name="Google Shape;10736;p74"/>
          <p:cNvGrpSpPr/>
          <p:nvPr/>
        </p:nvGrpSpPr>
        <p:grpSpPr>
          <a:xfrm>
            <a:off x="7995198" y="1397542"/>
            <a:ext cx="266305" cy="349133"/>
            <a:chOff x="3167275" y="3227275"/>
            <a:chExt cx="225300" cy="295375"/>
          </a:xfrm>
        </p:grpSpPr>
        <p:sp>
          <p:nvSpPr>
            <p:cNvPr id="10737" name="Google Shape;10737;p74"/>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4"/>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4"/>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4"/>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4"/>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2" name="Google Shape;10742;p74"/>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3" name="Google Shape;10743;p74"/>
          <p:cNvGrpSpPr/>
          <p:nvPr/>
        </p:nvGrpSpPr>
        <p:grpSpPr>
          <a:xfrm>
            <a:off x="7952380" y="2284599"/>
            <a:ext cx="351940" cy="349163"/>
            <a:chOff x="3133425" y="3955025"/>
            <a:chExt cx="297750" cy="295400"/>
          </a:xfrm>
        </p:grpSpPr>
        <p:sp>
          <p:nvSpPr>
            <p:cNvPr id="10744" name="Google Shape;10744;p74"/>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4"/>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4"/>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74"/>
          <p:cNvGrpSpPr/>
          <p:nvPr/>
        </p:nvGrpSpPr>
        <p:grpSpPr>
          <a:xfrm>
            <a:off x="6632554" y="2748187"/>
            <a:ext cx="350079" cy="351320"/>
            <a:chOff x="4991425" y="3234750"/>
            <a:chExt cx="296175" cy="297225"/>
          </a:xfrm>
        </p:grpSpPr>
        <p:sp>
          <p:nvSpPr>
            <p:cNvPr id="10748" name="Google Shape;10748;p74"/>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4"/>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4"/>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4"/>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4"/>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4"/>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4"/>
          <p:cNvGrpSpPr/>
          <p:nvPr/>
        </p:nvGrpSpPr>
        <p:grpSpPr>
          <a:xfrm>
            <a:off x="6632554" y="3217750"/>
            <a:ext cx="350079" cy="308177"/>
            <a:chOff x="4991425" y="3617150"/>
            <a:chExt cx="296175" cy="260725"/>
          </a:xfrm>
        </p:grpSpPr>
        <p:sp>
          <p:nvSpPr>
            <p:cNvPr id="10755" name="Google Shape;10755;p74"/>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4"/>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4"/>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4"/>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4"/>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4"/>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4"/>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4"/>
          <p:cNvGrpSpPr/>
          <p:nvPr/>
        </p:nvGrpSpPr>
        <p:grpSpPr>
          <a:xfrm>
            <a:off x="6709827" y="3673341"/>
            <a:ext cx="195532" cy="349163"/>
            <a:chOff x="5056800" y="3962900"/>
            <a:chExt cx="165425" cy="295400"/>
          </a:xfrm>
        </p:grpSpPr>
        <p:sp>
          <p:nvSpPr>
            <p:cNvPr id="10763" name="Google Shape;10763;p74"/>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4"/>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4"/>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74"/>
          <p:cNvGrpSpPr/>
          <p:nvPr/>
        </p:nvGrpSpPr>
        <p:grpSpPr>
          <a:xfrm>
            <a:off x="7961125" y="3673357"/>
            <a:ext cx="350995" cy="349133"/>
            <a:chOff x="6168925" y="3936925"/>
            <a:chExt cx="296950" cy="295375"/>
          </a:xfrm>
        </p:grpSpPr>
        <p:sp>
          <p:nvSpPr>
            <p:cNvPr id="10767" name="Google Shape;10767;p74"/>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4"/>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4"/>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4"/>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4"/>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4"/>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74"/>
          <p:cNvGrpSpPr/>
          <p:nvPr/>
        </p:nvGrpSpPr>
        <p:grpSpPr>
          <a:xfrm>
            <a:off x="6174844" y="1390429"/>
            <a:ext cx="348188" cy="349133"/>
            <a:chOff x="1674750" y="3254050"/>
            <a:chExt cx="294575" cy="295375"/>
          </a:xfrm>
        </p:grpSpPr>
        <p:sp>
          <p:nvSpPr>
            <p:cNvPr id="10774" name="Google Shape;10774;p74"/>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4"/>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4"/>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74"/>
          <p:cNvGrpSpPr/>
          <p:nvPr/>
        </p:nvGrpSpPr>
        <p:grpSpPr>
          <a:xfrm>
            <a:off x="6189239" y="1838132"/>
            <a:ext cx="319347" cy="349133"/>
            <a:chOff x="1687350" y="3618725"/>
            <a:chExt cx="270175" cy="295375"/>
          </a:xfrm>
        </p:grpSpPr>
        <p:sp>
          <p:nvSpPr>
            <p:cNvPr id="10778" name="Google Shape;10778;p74"/>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4"/>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4"/>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74"/>
          <p:cNvGrpSpPr/>
          <p:nvPr/>
        </p:nvGrpSpPr>
        <p:grpSpPr>
          <a:xfrm>
            <a:off x="6172942" y="2284613"/>
            <a:ext cx="351940" cy="349133"/>
            <a:chOff x="1672375" y="3982600"/>
            <a:chExt cx="297750" cy="295375"/>
          </a:xfrm>
        </p:grpSpPr>
        <p:sp>
          <p:nvSpPr>
            <p:cNvPr id="10782" name="Google Shape;10782;p74"/>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4"/>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4"/>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74"/>
          <p:cNvGrpSpPr/>
          <p:nvPr/>
        </p:nvGrpSpPr>
        <p:grpSpPr>
          <a:xfrm>
            <a:off x="4864934" y="2748808"/>
            <a:ext cx="350079" cy="350079"/>
            <a:chOff x="3497300" y="3227275"/>
            <a:chExt cx="296175" cy="296175"/>
          </a:xfrm>
        </p:grpSpPr>
        <p:sp>
          <p:nvSpPr>
            <p:cNvPr id="10786" name="Google Shape;10786;p74"/>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4"/>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4"/>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4"/>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4"/>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4"/>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4"/>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4"/>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74"/>
          <p:cNvGrpSpPr/>
          <p:nvPr/>
        </p:nvGrpSpPr>
        <p:grpSpPr>
          <a:xfrm>
            <a:off x="4865407" y="3198203"/>
            <a:ext cx="349133" cy="347272"/>
            <a:chOff x="3497300" y="3591950"/>
            <a:chExt cx="295375" cy="293800"/>
          </a:xfrm>
        </p:grpSpPr>
        <p:sp>
          <p:nvSpPr>
            <p:cNvPr id="10795" name="Google Shape;10795;p74"/>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4"/>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4"/>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4"/>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4"/>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4"/>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4"/>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4"/>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74"/>
          <p:cNvGrpSpPr/>
          <p:nvPr/>
        </p:nvGrpSpPr>
        <p:grpSpPr>
          <a:xfrm>
            <a:off x="4865407" y="3673341"/>
            <a:ext cx="349133" cy="349163"/>
            <a:chOff x="3497300" y="3955025"/>
            <a:chExt cx="295375" cy="295400"/>
          </a:xfrm>
        </p:grpSpPr>
        <p:sp>
          <p:nvSpPr>
            <p:cNvPr id="10804" name="Google Shape;10804;p74"/>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4"/>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4"/>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74"/>
          <p:cNvGrpSpPr/>
          <p:nvPr/>
        </p:nvGrpSpPr>
        <p:grpSpPr>
          <a:xfrm>
            <a:off x="7089979" y="2749532"/>
            <a:ext cx="327739" cy="348631"/>
            <a:chOff x="5364750" y="3235150"/>
            <a:chExt cx="277275" cy="294950"/>
          </a:xfrm>
        </p:grpSpPr>
        <p:sp>
          <p:nvSpPr>
            <p:cNvPr id="10808" name="Google Shape;10808;p74"/>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4"/>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4"/>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4"/>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4"/>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4"/>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4"/>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4"/>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6" name="Google Shape;10816;p74"/>
          <p:cNvGrpSpPr/>
          <p:nvPr/>
        </p:nvGrpSpPr>
        <p:grpSpPr>
          <a:xfrm>
            <a:off x="7078337" y="3195868"/>
            <a:ext cx="351024" cy="351941"/>
            <a:chOff x="5355300" y="3598250"/>
            <a:chExt cx="296975" cy="297750"/>
          </a:xfrm>
        </p:grpSpPr>
        <p:sp>
          <p:nvSpPr>
            <p:cNvPr id="10817" name="Google Shape;10817;p74"/>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4"/>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4"/>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4"/>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4"/>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4"/>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4"/>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4"/>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74"/>
          <p:cNvGrpSpPr/>
          <p:nvPr/>
        </p:nvGrpSpPr>
        <p:grpSpPr>
          <a:xfrm>
            <a:off x="7082533" y="3734790"/>
            <a:ext cx="342632" cy="226264"/>
            <a:chOff x="5358450" y="4015675"/>
            <a:chExt cx="289875" cy="191425"/>
          </a:xfrm>
        </p:grpSpPr>
        <p:sp>
          <p:nvSpPr>
            <p:cNvPr id="10826" name="Google Shape;10826;p74"/>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4"/>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4"/>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4"/>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74"/>
          <p:cNvGrpSpPr/>
          <p:nvPr/>
        </p:nvGrpSpPr>
        <p:grpSpPr>
          <a:xfrm>
            <a:off x="6209015" y="4117322"/>
            <a:ext cx="351024" cy="325464"/>
            <a:chOff x="6543825" y="3202075"/>
            <a:chExt cx="296975" cy="275350"/>
          </a:xfrm>
        </p:grpSpPr>
        <p:sp>
          <p:nvSpPr>
            <p:cNvPr id="10831" name="Google Shape;10831;p74"/>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4"/>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4"/>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4"/>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4"/>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4"/>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4"/>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8" name="Google Shape;10838;p74"/>
          <p:cNvGrpSpPr/>
          <p:nvPr/>
        </p:nvGrpSpPr>
        <p:grpSpPr>
          <a:xfrm>
            <a:off x="6615996" y="1397069"/>
            <a:ext cx="350079" cy="350079"/>
            <a:chOff x="2037825" y="3254050"/>
            <a:chExt cx="296175" cy="296175"/>
          </a:xfrm>
        </p:grpSpPr>
        <p:sp>
          <p:nvSpPr>
            <p:cNvPr id="10839" name="Google Shape;10839;p74"/>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4"/>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4"/>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4"/>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4"/>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4"/>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74"/>
          <p:cNvGrpSpPr/>
          <p:nvPr/>
        </p:nvGrpSpPr>
        <p:grpSpPr>
          <a:xfrm>
            <a:off x="6614135" y="1838236"/>
            <a:ext cx="353802" cy="348926"/>
            <a:chOff x="2034675" y="3617925"/>
            <a:chExt cx="299325" cy="295200"/>
          </a:xfrm>
        </p:grpSpPr>
        <p:sp>
          <p:nvSpPr>
            <p:cNvPr id="10846" name="Google Shape;10846;p74"/>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4"/>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4"/>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4"/>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4"/>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74"/>
          <p:cNvGrpSpPr/>
          <p:nvPr/>
        </p:nvGrpSpPr>
        <p:grpSpPr>
          <a:xfrm>
            <a:off x="6615996" y="2284613"/>
            <a:ext cx="350079" cy="349133"/>
            <a:chOff x="2037825" y="3981825"/>
            <a:chExt cx="296175" cy="295375"/>
          </a:xfrm>
        </p:grpSpPr>
        <p:sp>
          <p:nvSpPr>
            <p:cNvPr id="10852" name="Google Shape;10852;p74"/>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4"/>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4"/>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5" name="Google Shape;10855;p74"/>
          <p:cNvGrpSpPr/>
          <p:nvPr/>
        </p:nvGrpSpPr>
        <p:grpSpPr>
          <a:xfrm>
            <a:off x="5301014" y="2780929"/>
            <a:ext cx="350079" cy="285837"/>
            <a:chOff x="3860400" y="3254050"/>
            <a:chExt cx="296175" cy="241825"/>
          </a:xfrm>
        </p:grpSpPr>
        <p:sp>
          <p:nvSpPr>
            <p:cNvPr id="10856" name="Google Shape;10856;p74"/>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4"/>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4"/>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4"/>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4"/>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4"/>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4"/>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3" name="Google Shape;10863;p74"/>
          <p:cNvGrpSpPr/>
          <p:nvPr/>
        </p:nvGrpSpPr>
        <p:grpSpPr>
          <a:xfrm>
            <a:off x="5300541" y="3196800"/>
            <a:ext cx="351024" cy="350079"/>
            <a:chOff x="3859600" y="3591950"/>
            <a:chExt cx="296975" cy="296175"/>
          </a:xfrm>
        </p:grpSpPr>
        <p:sp>
          <p:nvSpPr>
            <p:cNvPr id="10864" name="Google Shape;10864;p74"/>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4"/>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4"/>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7" name="Google Shape;10867;p74"/>
          <p:cNvGrpSpPr/>
          <p:nvPr/>
        </p:nvGrpSpPr>
        <p:grpSpPr>
          <a:xfrm>
            <a:off x="5301014" y="3672883"/>
            <a:ext cx="350079" cy="350079"/>
            <a:chOff x="3860400" y="3955025"/>
            <a:chExt cx="296175" cy="296175"/>
          </a:xfrm>
        </p:grpSpPr>
        <p:sp>
          <p:nvSpPr>
            <p:cNvPr id="10868" name="Google Shape;10868;p74"/>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4"/>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4"/>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4"/>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4"/>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74"/>
          <p:cNvGrpSpPr/>
          <p:nvPr/>
        </p:nvGrpSpPr>
        <p:grpSpPr>
          <a:xfrm>
            <a:off x="7516230" y="2749281"/>
            <a:ext cx="355664" cy="349133"/>
            <a:chOff x="5716825" y="3235950"/>
            <a:chExt cx="300900" cy="295375"/>
          </a:xfrm>
        </p:grpSpPr>
        <p:sp>
          <p:nvSpPr>
            <p:cNvPr id="10874" name="Google Shape;10874;p74"/>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4"/>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4"/>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4"/>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74"/>
          <p:cNvGrpSpPr/>
          <p:nvPr/>
        </p:nvGrpSpPr>
        <p:grpSpPr>
          <a:xfrm>
            <a:off x="7529261" y="3207969"/>
            <a:ext cx="329601" cy="327739"/>
            <a:chOff x="5727850" y="3609275"/>
            <a:chExt cx="278850" cy="277275"/>
          </a:xfrm>
        </p:grpSpPr>
        <p:sp>
          <p:nvSpPr>
            <p:cNvPr id="10879" name="Google Shape;10879;p74"/>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4"/>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4"/>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4"/>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4"/>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4"/>
          <p:cNvGrpSpPr/>
          <p:nvPr/>
        </p:nvGrpSpPr>
        <p:grpSpPr>
          <a:xfrm>
            <a:off x="7540446" y="3673356"/>
            <a:ext cx="307231" cy="349133"/>
            <a:chOff x="5736525" y="3963700"/>
            <a:chExt cx="259925" cy="295375"/>
          </a:xfrm>
        </p:grpSpPr>
        <p:sp>
          <p:nvSpPr>
            <p:cNvPr id="10885" name="Google Shape;10885;p74"/>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4"/>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4"/>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4"/>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4"/>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4"/>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4"/>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74"/>
          <p:cNvGrpSpPr/>
          <p:nvPr/>
        </p:nvGrpSpPr>
        <p:grpSpPr>
          <a:xfrm>
            <a:off x="6632026" y="4122683"/>
            <a:ext cx="351024" cy="350079"/>
            <a:chOff x="6553275" y="3604550"/>
            <a:chExt cx="296975" cy="296175"/>
          </a:xfrm>
        </p:grpSpPr>
        <p:sp>
          <p:nvSpPr>
            <p:cNvPr id="10893" name="Google Shape;10893;p74"/>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4"/>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4"/>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4"/>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4"/>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4"/>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9" name="Google Shape;10899;p74"/>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10900" name="Google Shape;10900;p74"/>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04"/>
        <p:cNvGrpSpPr/>
        <p:nvPr/>
      </p:nvGrpSpPr>
      <p:grpSpPr>
        <a:xfrm>
          <a:off x="0" y="0"/>
          <a:ext cx="0" cy="0"/>
          <a:chOff x="0" y="0"/>
          <a:chExt cx="0" cy="0"/>
        </a:xfrm>
      </p:grpSpPr>
      <p:grpSp>
        <p:nvGrpSpPr>
          <p:cNvPr id="10905" name="Google Shape;10905;p75"/>
          <p:cNvGrpSpPr/>
          <p:nvPr/>
        </p:nvGrpSpPr>
        <p:grpSpPr>
          <a:xfrm>
            <a:off x="859032" y="1380546"/>
            <a:ext cx="294401" cy="353645"/>
            <a:chOff x="-35814600" y="3202075"/>
            <a:chExt cx="242625" cy="291450"/>
          </a:xfrm>
        </p:grpSpPr>
        <p:sp>
          <p:nvSpPr>
            <p:cNvPr id="10906" name="Google Shape;10906;p75"/>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5"/>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5"/>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5"/>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5"/>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5"/>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5"/>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75"/>
          <p:cNvGrpSpPr/>
          <p:nvPr/>
        </p:nvGrpSpPr>
        <p:grpSpPr>
          <a:xfrm>
            <a:off x="829410" y="1821466"/>
            <a:ext cx="353645" cy="353888"/>
            <a:chOff x="-35839800" y="3561025"/>
            <a:chExt cx="291450" cy="291650"/>
          </a:xfrm>
        </p:grpSpPr>
        <p:sp>
          <p:nvSpPr>
            <p:cNvPr id="10914" name="Google Shape;10914;p75"/>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5"/>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5"/>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5"/>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5"/>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5"/>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5"/>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1" name="Google Shape;10921;p75"/>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2" name="Google Shape;10922;p75"/>
          <p:cNvGrpSpPr/>
          <p:nvPr/>
        </p:nvGrpSpPr>
        <p:grpSpPr>
          <a:xfrm>
            <a:off x="3066955" y="1380546"/>
            <a:ext cx="353645" cy="353645"/>
            <a:chOff x="-34003850" y="3227275"/>
            <a:chExt cx="291450" cy="291450"/>
          </a:xfrm>
        </p:grpSpPr>
        <p:sp>
          <p:nvSpPr>
            <p:cNvPr id="10923" name="Google Shape;10923;p75"/>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5"/>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5"/>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5"/>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5"/>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75"/>
          <p:cNvGrpSpPr/>
          <p:nvPr/>
        </p:nvGrpSpPr>
        <p:grpSpPr>
          <a:xfrm>
            <a:off x="3066485" y="1821238"/>
            <a:ext cx="354586" cy="354343"/>
            <a:chOff x="-34004625" y="3585850"/>
            <a:chExt cx="292225" cy="292025"/>
          </a:xfrm>
        </p:grpSpPr>
        <p:sp>
          <p:nvSpPr>
            <p:cNvPr id="10929" name="Google Shape;10929;p75"/>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5"/>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5"/>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5"/>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5"/>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4" name="Google Shape;10934;p75"/>
          <p:cNvGrpSpPr/>
          <p:nvPr/>
        </p:nvGrpSpPr>
        <p:grpSpPr>
          <a:xfrm>
            <a:off x="3066000" y="2256439"/>
            <a:ext cx="355557" cy="354616"/>
            <a:chOff x="-34005425" y="3945575"/>
            <a:chExt cx="293025" cy="292250"/>
          </a:xfrm>
        </p:grpSpPr>
        <p:sp>
          <p:nvSpPr>
            <p:cNvPr id="10935" name="Google Shape;10935;p75"/>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5"/>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5"/>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75"/>
          <p:cNvGrpSpPr/>
          <p:nvPr/>
        </p:nvGrpSpPr>
        <p:grpSpPr>
          <a:xfrm>
            <a:off x="1713099" y="2729615"/>
            <a:ext cx="358408" cy="355557"/>
            <a:chOff x="-32174975" y="3192625"/>
            <a:chExt cx="295375" cy="293025"/>
          </a:xfrm>
        </p:grpSpPr>
        <p:sp>
          <p:nvSpPr>
            <p:cNvPr id="10939" name="Google Shape;10939;p75"/>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5"/>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5"/>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5"/>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3" name="Google Shape;10943;p75"/>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5"/>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5" name="Google Shape;10945;p75"/>
          <p:cNvGrpSpPr/>
          <p:nvPr/>
        </p:nvGrpSpPr>
        <p:grpSpPr>
          <a:xfrm>
            <a:off x="3952249" y="2730570"/>
            <a:ext cx="354586" cy="353645"/>
            <a:chOff x="-30345325" y="3184750"/>
            <a:chExt cx="292225" cy="291450"/>
          </a:xfrm>
        </p:grpSpPr>
        <p:sp>
          <p:nvSpPr>
            <p:cNvPr id="10946" name="Google Shape;10946;p75"/>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5"/>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5"/>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5"/>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5"/>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5"/>
          <p:cNvGrpSpPr/>
          <p:nvPr/>
        </p:nvGrpSpPr>
        <p:grpSpPr>
          <a:xfrm>
            <a:off x="1277001" y="1380546"/>
            <a:ext cx="353645" cy="353645"/>
            <a:chOff x="-35481425" y="3202075"/>
            <a:chExt cx="291450" cy="291450"/>
          </a:xfrm>
        </p:grpSpPr>
        <p:sp>
          <p:nvSpPr>
            <p:cNvPr id="10952" name="Google Shape;10952;p75"/>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5"/>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5"/>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5"/>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5"/>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5"/>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5"/>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75"/>
          <p:cNvGrpSpPr/>
          <p:nvPr/>
        </p:nvGrpSpPr>
        <p:grpSpPr>
          <a:xfrm>
            <a:off x="1276531" y="1822072"/>
            <a:ext cx="354586" cy="352675"/>
            <a:chOff x="-35482200" y="3561225"/>
            <a:chExt cx="292225" cy="290650"/>
          </a:xfrm>
        </p:grpSpPr>
        <p:sp>
          <p:nvSpPr>
            <p:cNvPr id="10960" name="Google Shape;10960;p75"/>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5"/>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5"/>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75"/>
          <p:cNvGrpSpPr/>
          <p:nvPr/>
        </p:nvGrpSpPr>
        <p:grpSpPr>
          <a:xfrm>
            <a:off x="1277001" y="2256940"/>
            <a:ext cx="353645" cy="353615"/>
            <a:chOff x="-35481425" y="3919600"/>
            <a:chExt cx="291450" cy="291425"/>
          </a:xfrm>
        </p:grpSpPr>
        <p:sp>
          <p:nvSpPr>
            <p:cNvPr id="10964" name="Google Shape;10964;p75"/>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5"/>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5"/>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5"/>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5"/>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5"/>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5"/>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5"/>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75"/>
          <p:cNvGrpSpPr/>
          <p:nvPr/>
        </p:nvGrpSpPr>
        <p:grpSpPr>
          <a:xfrm>
            <a:off x="3512636" y="1381031"/>
            <a:ext cx="357468" cy="352675"/>
            <a:chOff x="-33645475" y="3228075"/>
            <a:chExt cx="294600" cy="290650"/>
          </a:xfrm>
        </p:grpSpPr>
        <p:sp>
          <p:nvSpPr>
            <p:cNvPr id="10973" name="Google Shape;10973;p75"/>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5"/>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5"/>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5"/>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5"/>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5"/>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5"/>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75"/>
          <p:cNvGrpSpPr/>
          <p:nvPr/>
        </p:nvGrpSpPr>
        <p:grpSpPr>
          <a:xfrm>
            <a:off x="3513606" y="1821116"/>
            <a:ext cx="355526" cy="354586"/>
            <a:chOff x="-33646250" y="3586425"/>
            <a:chExt cx="293000" cy="292225"/>
          </a:xfrm>
        </p:grpSpPr>
        <p:sp>
          <p:nvSpPr>
            <p:cNvPr id="10981" name="Google Shape;10981;p75"/>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5"/>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75"/>
          <p:cNvGrpSpPr/>
          <p:nvPr/>
        </p:nvGrpSpPr>
        <p:grpSpPr>
          <a:xfrm>
            <a:off x="3514076" y="2255969"/>
            <a:ext cx="354586" cy="355557"/>
            <a:chOff x="-33645475" y="3944800"/>
            <a:chExt cx="292225" cy="293025"/>
          </a:xfrm>
        </p:grpSpPr>
        <p:sp>
          <p:nvSpPr>
            <p:cNvPr id="10984" name="Google Shape;10984;p75"/>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5"/>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5"/>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5"/>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5"/>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5"/>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5"/>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5"/>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5"/>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5"/>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75"/>
          <p:cNvGrpSpPr/>
          <p:nvPr/>
        </p:nvGrpSpPr>
        <p:grpSpPr>
          <a:xfrm>
            <a:off x="2167295" y="2729706"/>
            <a:ext cx="352675" cy="355375"/>
            <a:chOff x="-31809525" y="3192625"/>
            <a:chExt cx="290650" cy="292875"/>
          </a:xfrm>
        </p:grpSpPr>
        <p:sp>
          <p:nvSpPr>
            <p:cNvPr id="10995" name="Google Shape;10995;p75"/>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5"/>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5"/>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5"/>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75"/>
          <p:cNvGrpSpPr/>
          <p:nvPr/>
        </p:nvGrpSpPr>
        <p:grpSpPr>
          <a:xfrm>
            <a:off x="2166810" y="3200258"/>
            <a:ext cx="353645" cy="355557"/>
            <a:chOff x="-31811100" y="3550975"/>
            <a:chExt cx="291450" cy="293025"/>
          </a:xfrm>
        </p:grpSpPr>
        <p:sp>
          <p:nvSpPr>
            <p:cNvPr id="11000" name="Google Shape;11000;p75"/>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5"/>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5"/>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5"/>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5"/>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5"/>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5"/>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75"/>
          <p:cNvGrpSpPr/>
          <p:nvPr/>
        </p:nvGrpSpPr>
        <p:grpSpPr>
          <a:xfrm>
            <a:off x="2160606" y="3664562"/>
            <a:ext cx="366052" cy="356831"/>
            <a:chOff x="-31817400" y="3910025"/>
            <a:chExt cx="301675" cy="294075"/>
          </a:xfrm>
        </p:grpSpPr>
        <p:sp>
          <p:nvSpPr>
            <p:cNvPr id="11008" name="Google Shape;11008;p75"/>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5"/>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5"/>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75"/>
          <p:cNvGrpSpPr/>
          <p:nvPr/>
        </p:nvGrpSpPr>
        <p:grpSpPr>
          <a:xfrm>
            <a:off x="3952234" y="3200743"/>
            <a:ext cx="354616" cy="354586"/>
            <a:chOff x="-30354000" y="3569100"/>
            <a:chExt cx="292250" cy="292225"/>
          </a:xfrm>
        </p:grpSpPr>
        <p:sp>
          <p:nvSpPr>
            <p:cNvPr id="11012" name="Google Shape;11012;p75"/>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5"/>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5"/>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5"/>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5"/>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5"/>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75"/>
          <p:cNvGrpSpPr/>
          <p:nvPr/>
        </p:nvGrpSpPr>
        <p:grpSpPr>
          <a:xfrm>
            <a:off x="1730812" y="1380546"/>
            <a:ext cx="342148" cy="353645"/>
            <a:chOff x="-35118325" y="3202075"/>
            <a:chExt cx="281975" cy="291450"/>
          </a:xfrm>
        </p:grpSpPr>
        <p:sp>
          <p:nvSpPr>
            <p:cNvPr id="11019" name="Google Shape;11019;p75"/>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5"/>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5"/>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5"/>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75"/>
          <p:cNvGrpSpPr/>
          <p:nvPr/>
        </p:nvGrpSpPr>
        <p:grpSpPr>
          <a:xfrm>
            <a:off x="1724593" y="1821799"/>
            <a:ext cx="354586" cy="353221"/>
            <a:chOff x="-35123050" y="3561225"/>
            <a:chExt cx="292225" cy="291100"/>
          </a:xfrm>
        </p:grpSpPr>
        <p:sp>
          <p:nvSpPr>
            <p:cNvPr id="11024" name="Google Shape;11024;p75"/>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5"/>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5"/>
          <p:cNvGrpSpPr/>
          <p:nvPr/>
        </p:nvGrpSpPr>
        <p:grpSpPr>
          <a:xfrm>
            <a:off x="1766652" y="2256940"/>
            <a:ext cx="270467" cy="353615"/>
            <a:chOff x="-35089175" y="3919600"/>
            <a:chExt cx="222900" cy="291425"/>
          </a:xfrm>
        </p:grpSpPr>
        <p:sp>
          <p:nvSpPr>
            <p:cNvPr id="11027" name="Google Shape;11027;p75"/>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5"/>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75"/>
          <p:cNvGrpSpPr/>
          <p:nvPr/>
        </p:nvGrpSpPr>
        <p:grpSpPr>
          <a:xfrm>
            <a:off x="3963648" y="1380303"/>
            <a:ext cx="336445" cy="354131"/>
            <a:chOff x="-33277650" y="3226875"/>
            <a:chExt cx="277275" cy="291850"/>
          </a:xfrm>
        </p:grpSpPr>
        <p:sp>
          <p:nvSpPr>
            <p:cNvPr id="11030" name="Google Shape;11030;p75"/>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5"/>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5"/>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5"/>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5"/>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5"/>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5"/>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7" name="Google Shape;11037;p75"/>
          <p:cNvGrpSpPr/>
          <p:nvPr/>
        </p:nvGrpSpPr>
        <p:grpSpPr>
          <a:xfrm>
            <a:off x="3955048" y="1821587"/>
            <a:ext cx="353645" cy="353645"/>
            <a:chOff x="-33286325" y="3586425"/>
            <a:chExt cx="291450" cy="291450"/>
          </a:xfrm>
        </p:grpSpPr>
        <p:sp>
          <p:nvSpPr>
            <p:cNvPr id="11038" name="Google Shape;11038;p75"/>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5"/>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5"/>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5"/>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5"/>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75"/>
          <p:cNvGrpSpPr/>
          <p:nvPr/>
        </p:nvGrpSpPr>
        <p:grpSpPr>
          <a:xfrm>
            <a:off x="3955048" y="2255969"/>
            <a:ext cx="353645" cy="355557"/>
            <a:chOff x="-33286325" y="3944800"/>
            <a:chExt cx="291450" cy="293025"/>
          </a:xfrm>
        </p:grpSpPr>
        <p:sp>
          <p:nvSpPr>
            <p:cNvPr id="11044" name="Google Shape;11044;p75"/>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5"/>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5"/>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5"/>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8" name="Google Shape;11048;p75"/>
          <p:cNvGrpSpPr/>
          <p:nvPr/>
        </p:nvGrpSpPr>
        <p:grpSpPr>
          <a:xfrm>
            <a:off x="2613445" y="2729129"/>
            <a:ext cx="353645" cy="356527"/>
            <a:chOff x="-31452725" y="3191825"/>
            <a:chExt cx="291450" cy="293825"/>
          </a:xfrm>
        </p:grpSpPr>
        <p:sp>
          <p:nvSpPr>
            <p:cNvPr id="11049" name="Google Shape;11049;p75"/>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5"/>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5"/>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5"/>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3" name="Google Shape;11053;p75"/>
          <p:cNvGrpSpPr/>
          <p:nvPr/>
        </p:nvGrpSpPr>
        <p:grpSpPr>
          <a:xfrm>
            <a:off x="2612975" y="3200744"/>
            <a:ext cx="354586" cy="354586"/>
            <a:chOff x="-31452725" y="3551775"/>
            <a:chExt cx="292225" cy="292225"/>
          </a:xfrm>
        </p:grpSpPr>
        <p:sp>
          <p:nvSpPr>
            <p:cNvPr id="11054" name="Google Shape;11054;p75"/>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5"/>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5"/>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5"/>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8" name="Google Shape;11058;p75"/>
          <p:cNvGrpSpPr/>
          <p:nvPr/>
        </p:nvGrpSpPr>
        <p:grpSpPr>
          <a:xfrm>
            <a:off x="2611534" y="3664729"/>
            <a:ext cx="357468" cy="356497"/>
            <a:chOff x="-31455100" y="3909350"/>
            <a:chExt cx="294600" cy="293800"/>
          </a:xfrm>
        </p:grpSpPr>
        <p:sp>
          <p:nvSpPr>
            <p:cNvPr id="11059" name="Google Shape;11059;p75"/>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5"/>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75"/>
          <p:cNvGrpSpPr/>
          <p:nvPr/>
        </p:nvGrpSpPr>
        <p:grpSpPr>
          <a:xfrm>
            <a:off x="3952719" y="3665684"/>
            <a:ext cx="353645" cy="354586"/>
            <a:chOff x="-30345325" y="3918800"/>
            <a:chExt cx="291450" cy="292225"/>
          </a:xfrm>
        </p:grpSpPr>
        <p:sp>
          <p:nvSpPr>
            <p:cNvPr id="11062" name="Google Shape;11062;p75"/>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5"/>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5"/>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5"/>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5"/>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5"/>
          <p:cNvGrpSpPr/>
          <p:nvPr/>
        </p:nvGrpSpPr>
        <p:grpSpPr>
          <a:xfrm>
            <a:off x="2172184" y="1821587"/>
            <a:ext cx="353645" cy="353645"/>
            <a:chOff x="-34763900" y="3561225"/>
            <a:chExt cx="291450" cy="291450"/>
          </a:xfrm>
        </p:grpSpPr>
        <p:sp>
          <p:nvSpPr>
            <p:cNvPr id="11068" name="Google Shape;11068;p75"/>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5"/>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5"/>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1" name="Google Shape;11071;p75"/>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2" name="Google Shape;11072;p75"/>
          <p:cNvGrpSpPr/>
          <p:nvPr/>
        </p:nvGrpSpPr>
        <p:grpSpPr>
          <a:xfrm>
            <a:off x="827081" y="2730099"/>
            <a:ext cx="354586" cy="354586"/>
            <a:chOff x="-32927950" y="3227275"/>
            <a:chExt cx="292225" cy="292225"/>
          </a:xfrm>
        </p:grpSpPr>
        <p:sp>
          <p:nvSpPr>
            <p:cNvPr id="11073" name="Google Shape;11073;p75"/>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5"/>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5"/>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5"/>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5"/>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75"/>
          <p:cNvGrpSpPr/>
          <p:nvPr/>
        </p:nvGrpSpPr>
        <p:grpSpPr>
          <a:xfrm>
            <a:off x="826596" y="3201213"/>
            <a:ext cx="355557" cy="353645"/>
            <a:chOff x="-32927950" y="3586425"/>
            <a:chExt cx="293025" cy="291450"/>
          </a:xfrm>
        </p:grpSpPr>
        <p:sp>
          <p:nvSpPr>
            <p:cNvPr id="11079" name="Google Shape;11079;p75"/>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5"/>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5"/>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5"/>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5"/>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5"/>
          <p:cNvGrpSpPr/>
          <p:nvPr/>
        </p:nvGrpSpPr>
        <p:grpSpPr>
          <a:xfrm>
            <a:off x="827081" y="3665198"/>
            <a:ext cx="354586" cy="355557"/>
            <a:chOff x="-32927950" y="3944800"/>
            <a:chExt cx="292225" cy="293025"/>
          </a:xfrm>
        </p:grpSpPr>
        <p:sp>
          <p:nvSpPr>
            <p:cNvPr id="11085" name="Google Shape;11085;p75"/>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5"/>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5"/>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5"/>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5"/>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5"/>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5"/>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5"/>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5"/>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75"/>
          <p:cNvGrpSpPr/>
          <p:nvPr/>
        </p:nvGrpSpPr>
        <p:grpSpPr>
          <a:xfrm>
            <a:off x="3055873" y="2730449"/>
            <a:ext cx="354586" cy="353888"/>
            <a:chOff x="-31094350" y="3194000"/>
            <a:chExt cx="292225" cy="291650"/>
          </a:xfrm>
        </p:grpSpPr>
        <p:sp>
          <p:nvSpPr>
            <p:cNvPr id="11095" name="Google Shape;11095;p75"/>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5"/>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5"/>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5"/>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5"/>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5"/>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5"/>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5"/>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75"/>
          <p:cNvGrpSpPr/>
          <p:nvPr/>
        </p:nvGrpSpPr>
        <p:grpSpPr>
          <a:xfrm>
            <a:off x="3056343" y="3200941"/>
            <a:ext cx="353645" cy="354191"/>
            <a:chOff x="-31093575" y="3552550"/>
            <a:chExt cx="291450" cy="291900"/>
          </a:xfrm>
        </p:grpSpPr>
        <p:sp>
          <p:nvSpPr>
            <p:cNvPr id="11104" name="Google Shape;11104;p75"/>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5"/>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5"/>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5"/>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5"/>
          <p:cNvGrpSpPr/>
          <p:nvPr/>
        </p:nvGrpSpPr>
        <p:grpSpPr>
          <a:xfrm>
            <a:off x="2182711" y="1380546"/>
            <a:ext cx="332593" cy="353645"/>
            <a:chOff x="-34755225" y="3202075"/>
            <a:chExt cx="274100" cy="291450"/>
          </a:xfrm>
        </p:grpSpPr>
        <p:sp>
          <p:nvSpPr>
            <p:cNvPr id="11109" name="Google Shape;11109;p75"/>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5"/>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5"/>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5"/>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5"/>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5"/>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5"/>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75"/>
          <p:cNvGrpSpPr/>
          <p:nvPr/>
        </p:nvGrpSpPr>
        <p:grpSpPr>
          <a:xfrm>
            <a:off x="3056343" y="3666169"/>
            <a:ext cx="353645" cy="353615"/>
            <a:chOff x="-31093575" y="3911725"/>
            <a:chExt cx="291450" cy="291425"/>
          </a:xfrm>
        </p:grpSpPr>
        <p:sp>
          <p:nvSpPr>
            <p:cNvPr id="11117" name="Google Shape;11117;p75"/>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5"/>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5"/>
          <p:cNvGrpSpPr/>
          <p:nvPr/>
        </p:nvGrpSpPr>
        <p:grpSpPr>
          <a:xfrm>
            <a:off x="2165773" y="4123136"/>
            <a:ext cx="356497" cy="354586"/>
            <a:chOff x="-29946000" y="3183175"/>
            <a:chExt cx="293800" cy="292225"/>
          </a:xfrm>
        </p:grpSpPr>
        <p:sp>
          <p:nvSpPr>
            <p:cNvPr id="11120" name="Google Shape;11120;p75"/>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5"/>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5"/>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5"/>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5"/>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5"/>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5"/>
          <p:cNvGrpSpPr/>
          <p:nvPr/>
        </p:nvGrpSpPr>
        <p:grpSpPr>
          <a:xfrm>
            <a:off x="2610305" y="1380289"/>
            <a:ext cx="358408" cy="354161"/>
            <a:chOff x="-34408675" y="3202075"/>
            <a:chExt cx="295375" cy="291875"/>
          </a:xfrm>
        </p:grpSpPr>
        <p:sp>
          <p:nvSpPr>
            <p:cNvPr id="11127" name="Google Shape;11127;p75"/>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5"/>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5"/>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5"/>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75"/>
          <p:cNvGrpSpPr/>
          <p:nvPr/>
        </p:nvGrpSpPr>
        <p:grpSpPr>
          <a:xfrm>
            <a:off x="2612216" y="1820283"/>
            <a:ext cx="354586" cy="356254"/>
            <a:chOff x="-34405525" y="3558075"/>
            <a:chExt cx="292225" cy="293600"/>
          </a:xfrm>
        </p:grpSpPr>
        <p:sp>
          <p:nvSpPr>
            <p:cNvPr id="11132" name="Google Shape;11132;p75"/>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5"/>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5"/>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5" name="Google Shape;11135;p75"/>
          <p:cNvGrpSpPr/>
          <p:nvPr/>
        </p:nvGrpSpPr>
        <p:grpSpPr>
          <a:xfrm>
            <a:off x="2611730" y="2256940"/>
            <a:ext cx="355557" cy="353615"/>
            <a:chOff x="-34406325" y="3919600"/>
            <a:chExt cx="293025" cy="291425"/>
          </a:xfrm>
        </p:grpSpPr>
        <p:sp>
          <p:nvSpPr>
            <p:cNvPr id="11136" name="Google Shape;11136;p75"/>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5"/>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5"/>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5"/>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5"/>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5"/>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5"/>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75"/>
          <p:cNvGrpSpPr/>
          <p:nvPr/>
        </p:nvGrpSpPr>
        <p:grpSpPr>
          <a:xfrm>
            <a:off x="1275628" y="2736303"/>
            <a:ext cx="353645" cy="342179"/>
            <a:chOff x="-32568800" y="3232000"/>
            <a:chExt cx="291450" cy="282000"/>
          </a:xfrm>
        </p:grpSpPr>
        <p:sp>
          <p:nvSpPr>
            <p:cNvPr id="11144" name="Google Shape;11144;p75"/>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5"/>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75"/>
          <p:cNvGrpSpPr/>
          <p:nvPr/>
        </p:nvGrpSpPr>
        <p:grpSpPr>
          <a:xfrm>
            <a:off x="1275158" y="3201213"/>
            <a:ext cx="354586" cy="353645"/>
            <a:chOff x="-32569575" y="3586425"/>
            <a:chExt cx="292225" cy="291450"/>
          </a:xfrm>
        </p:grpSpPr>
        <p:sp>
          <p:nvSpPr>
            <p:cNvPr id="11147" name="Google Shape;11147;p75"/>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5"/>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75"/>
          <p:cNvGrpSpPr/>
          <p:nvPr/>
        </p:nvGrpSpPr>
        <p:grpSpPr>
          <a:xfrm>
            <a:off x="1266073" y="3665805"/>
            <a:ext cx="372756" cy="354343"/>
            <a:chOff x="-32576675" y="3944600"/>
            <a:chExt cx="307200" cy="292025"/>
          </a:xfrm>
        </p:grpSpPr>
        <p:sp>
          <p:nvSpPr>
            <p:cNvPr id="11150" name="Google Shape;11150;p75"/>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5"/>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2" name="Google Shape;11152;p75"/>
          <p:cNvGrpSpPr/>
          <p:nvPr/>
        </p:nvGrpSpPr>
        <p:grpSpPr>
          <a:xfrm>
            <a:off x="3511040" y="2730100"/>
            <a:ext cx="354586" cy="354586"/>
            <a:chOff x="-30735200" y="3192625"/>
            <a:chExt cx="292225" cy="292225"/>
          </a:xfrm>
        </p:grpSpPr>
        <p:sp>
          <p:nvSpPr>
            <p:cNvPr id="11153" name="Google Shape;11153;p75"/>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5"/>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5"/>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5"/>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5"/>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5"/>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5"/>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75"/>
          <p:cNvGrpSpPr/>
          <p:nvPr/>
        </p:nvGrpSpPr>
        <p:grpSpPr>
          <a:xfrm>
            <a:off x="3511040" y="3201532"/>
            <a:ext cx="354586" cy="353008"/>
            <a:chOff x="-30735200" y="3552550"/>
            <a:chExt cx="292225" cy="290925"/>
          </a:xfrm>
        </p:grpSpPr>
        <p:sp>
          <p:nvSpPr>
            <p:cNvPr id="11161" name="Google Shape;11161;p75"/>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5"/>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75"/>
          <p:cNvGrpSpPr/>
          <p:nvPr/>
        </p:nvGrpSpPr>
        <p:grpSpPr>
          <a:xfrm>
            <a:off x="3511040" y="3666154"/>
            <a:ext cx="354586" cy="353645"/>
            <a:chOff x="-30735200" y="3910925"/>
            <a:chExt cx="292225" cy="291450"/>
          </a:xfrm>
        </p:grpSpPr>
        <p:sp>
          <p:nvSpPr>
            <p:cNvPr id="11164" name="Google Shape;11164;p75"/>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5"/>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6" name="Google Shape;11166;p75"/>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7" name="Google Shape;11167;p75"/>
          <p:cNvGrpSpPr/>
          <p:nvPr/>
        </p:nvGrpSpPr>
        <p:grpSpPr>
          <a:xfrm>
            <a:off x="4864547" y="1375808"/>
            <a:ext cx="358971" cy="359224"/>
            <a:chOff x="-57956275" y="3197925"/>
            <a:chExt cx="319000" cy="319225"/>
          </a:xfrm>
        </p:grpSpPr>
        <p:sp>
          <p:nvSpPr>
            <p:cNvPr id="11168" name="Google Shape;11168;p75"/>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5"/>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5"/>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5"/>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5"/>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5"/>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5"/>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75"/>
          <p:cNvGrpSpPr/>
          <p:nvPr/>
        </p:nvGrpSpPr>
        <p:grpSpPr>
          <a:xfrm>
            <a:off x="4886701" y="1832234"/>
            <a:ext cx="314662" cy="358971"/>
            <a:chOff x="-57940525" y="3590375"/>
            <a:chExt cx="279625" cy="319000"/>
          </a:xfrm>
        </p:grpSpPr>
        <p:sp>
          <p:nvSpPr>
            <p:cNvPr id="11176" name="Google Shape;11176;p75"/>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5"/>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5"/>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5"/>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5"/>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1" name="Google Shape;11181;p75"/>
          <p:cNvGrpSpPr/>
          <p:nvPr/>
        </p:nvGrpSpPr>
        <p:grpSpPr>
          <a:xfrm>
            <a:off x="4857582" y="2273605"/>
            <a:ext cx="358099" cy="358999"/>
            <a:chOff x="-57959425" y="3982600"/>
            <a:chExt cx="318225" cy="319025"/>
          </a:xfrm>
        </p:grpSpPr>
        <p:sp>
          <p:nvSpPr>
            <p:cNvPr id="11182" name="Google Shape;11182;p75"/>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5"/>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5"/>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5"/>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75"/>
          <p:cNvGrpSpPr/>
          <p:nvPr/>
        </p:nvGrpSpPr>
        <p:grpSpPr>
          <a:xfrm>
            <a:off x="7057749" y="1376934"/>
            <a:ext cx="357226" cy="357226"/>
            <a:chOff x="-55987225" y="3198925"/>
            <a:chExt cx="317450" cy="317450"/>
          </a:xfrm>
        </p:grpSpPr>
        <p:sp>
          <p:nvSpPr>
            <p:cNvPr id="11187" name="Google Shape;11187;p75"/>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5"/>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5"/>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5"/>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75"/>
          <p:cNvGrpSpPr/>
          <p:nvPr/>
        </p:nvGrpSpPr>
        <p:grpSpPr>
          <a:xfrm>
            <a:off x="7057749" y="1832965"/>
            <a:ext cx="357226" cy="357367"/>
            <a:chOff x="-55987225" y="3591025"/>
            <a:chExt cx="317450" cy="317575"/>
          </a:xfrm>
        </p:grpSpPr>
        <p:sp>
          <p:nvSpPr>
            <p:cNvPr id="11192" name="Google Shape;11192;p75"/>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5"/>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5"/>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5"/>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5"/>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75"/>
          <p:cNvGrpSpPr/>
          <p:nvPr/>
        </p:nvGrpSpPr>
        <p:grpSpPr>
          <a:xfrm>
            <a:off x="7071665" y="2273605"/>
            <a:ext cx="358999" cy="358999"/>
            <a:chOff x="-55988800" y="3982600"/>
            <a:chExt cx="319025" cy="319025"/>
          </a:xfrm>
        </p:grpSpPr>
        <p:sp>
          <p:nvSpPr>
            <p:cNvPr id="11198" name="Google Shape;11198;p75"/>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5"/>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5"/>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5"/>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5"/>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5"/>
          <p:cNvGrpSpPr/>
          <p:nvPr/>
        </p:nvGrpSpPr>
        <p:grpSpPr>
          <a:xfrm>
            <a:off x="5730184" y="2731562"/>
            <a:ext cx="356326" cy="358971"/>
            <a:chOff x="-54026025" y="3192625"/>
            <a:chExt cx="316650" cy="319000"/>
          </a:xfrm>
        </p:grpSpPr>
        <p:sp>
          <p:nvSpPr>
            <p:cNvPr id="11204" name="Google Shape;11204;p75"/>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5"/>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5"/>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5"/>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5"/>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5"/>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5"/>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5"/>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75"/>
          <p:cNvGrpSpPr/>
          <p:nvPr/>
        </p:nvGrpSpPr>
        <p:grpSpPr>
          <a:xfrm>
            <a:off x="5750130" y="3202536"/>
            <a:ext cx="316434" cy="358099"/>
            <a:chOff x="-54007925" y="3584850"/>
            <a:chExt cx="281200" cy="318225"/>
          </a:xfrm>
        </p:grpSpPr>
        <p:sp>
          <p:nvSpPr>
            <p:cNvPr id="11213" name="Google Shape;11213;p75"/>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5"/>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5"/>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5"/>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5"/>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5"/>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9" name="Google Shape;11219;p75"/>
          <p:cNvGrpSpPr/>
          <p:nvPr/>
        </p:nvGrpSpPr>
        <p:grpSpPr>
          <a:xfrm>
            <a:off x="5750130" y="3664421"/>
            <a:ext cx="316434" cy="358914"/>
            <a:chOff x="-54007925" y="3975575"/>
            <a:chExt cx="281200" cy="318950"/>
          </a:xfrm>
        </p:grpSpPr>
        <p:sp>
          <p:nvSpPr>
            <p:cNvPr id="11220" name="Google Shape;11220;p75"/>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5"/>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5"/>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5"/>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75"/>
          <p:cNvGrpSpPr/>
          <p:nvPr/>
        </p:nvGrpSpPr>
        <p:grpSpPr>
          <a:xfrm>
            <a:off x="7984996" y="2748891"/>
            <a:ext cx="274770" cy="358492"/>
            <a:chOff x="-52005775" y="3208025"/>
            <a:chExt cx="244175" cy="318575"/>
          </a:xfrm>
        </p:grpSpPr>
        <p:sp>
          <p:nvSpPr>
            <p:cNvPr id="11225" name="Google Shape;11225;p75"/>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5"/>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5"/>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5"/>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5"/>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5"/>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5"/>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5"/>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5"/>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5"/>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5"/>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75"/>
          <p:cNvGrpSpPr/>
          <p:nvPr/>
        </p:nvGrpSpPr>
        <p:grpSpPr>
          <a:xfrm>
            <a:off x="5291462" y="1376934"/>
            <a:ext cx="358099" cy="358099"/>
            <a:chOff x="-57568775" y="3198925"/>
            <a:chExt cx="318225" cy="318225"/>
          </a:xfrm>
        </p:grpSpPr>
        <p:sp>
          <p:nvSpPr>
            <p:cNvPr id="11237" name="Google Shape;11237;p75"/>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5"/>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5"/>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5"/>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5"/>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5"/>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75"/>
          <p:cNvGrpSpPr/>
          <p:nvPr/>
        </p:nvGrpSpPr>
        <p:grpSpPr>
          <a:xfrm>
            <a:off x="5313181" y="1832234"/>
            <a:ext cx="314662" cy="358099"/>
            <a:chOff x="-57549075" y="3590375"/>
            <a:chExt cx="279625" cy="318225"/>
          </a:xfrm>
        </p:grpSpPr>
        <p:sp>
          <p:nvSpPr>
            <p:cNvPr id="11244" name="Google Shape;11244;p75"/>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5"/>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5"/>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5"/>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75"/>
          <p:cNvGrpSpPr/>
          <p:nvPr/>
        </p:nvGrpSpPr>
        <p:grpSpPr>
          <a:xfrm>
            <a:off x="5305378" y="2273605"/>
            <a:ext cx="359871" cy="359871"/>
            <a:chOff x="-57570350" y="3982600"/>
            <a:chExt cx="319800" cy="319800"/>
          </a:xfrm>
        </p:grpSpPr>
        <p:sp>
          <p:nvSpPr>
            <p:cNvPr id="11249" name="Google Shape;11249;p75"/>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5"/>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5"/>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5"/>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3" name="Google Shape;11253;p75"/>
          <p:cNvGrpSpPr/>
          <p:nvPr/>
        </p:nvGrpSpPr>
        <p:grpSpPr>
          <a:xfrm>
            <a:off x="7520416" y="1376033"/>
            <a:ext cx="314662" cy="358999"/>
            <a:chOff x="-55576850" y="3198125"/>
            <a:chExt cx="279625" cy="319025"/>
          </a:xfrm>
        </p:grpSpPr>
        <p:sp>
          <p:nvSpPr>
            <p:cNvPr id="11254" name="Google Shape;11254;p75"/>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5"/>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5"/>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5"/>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75"/>
          <p:cNvGrpSpPr/>
          <p:nvPr/>
        </p:nvGrpSpPr>
        <p:grpSpPr>
          <a:xfrm>
            <a:off x="7497812" y="1832009"/>
            <a:ext cx="359871" cy="358324"/>
            <a:chOff x="-55596550" y="3590175"/>
            <a:chExt cx="319800" cy="318425"/>
          </a:xfrm>
        </p:grpSpPr>
        <p:sp>
          <p:nvSpPr>
            <p:cNvPr id="11259" name="Google Shape;11259;p75"/>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5"/>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5"/>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5"/>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3" name="Google Shape;11263;p75"/>
          <p:cNvGrpSpPr/>
          <p:nvPr/>
        </p:nvGrpSpPr>
        <p:grpSpPr>
          <a:xfrm>
            <a:off x="7513049" y="2273351"/>
            <a:ext cx="358999" cy="359252"/>
            <a:chOff x="-55595775" y="3982375"/>
            <a:chExt cx="319025" cy="319250"/>
          </a:xfrm>
        </p:grpSpPr>
        <p:sp>
          <p:nvSpPr>
            <p:cNvPr id="11264" name="Google Shape;11264;p75"/>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5"/>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5"/>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5"/>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5"/>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5"/>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0" name="Google Shape;11270;p75"/>
          <p:cNvGrpSpPr/>
          <p:nvPr/>
        </p:nvGrpSpPr>
        <p:grpSpPr>
          <a:xfrm>
            <a:off x="6170232" y="2731562"/>
            <a:ext cx="358999" cy="358099"/>
            <a:chOff x="-53635375" y="3192625"/>
            <a:chExt cx="319025" cy="318225"/>
          </a:xfrm>
        </p:grpSpPr>
        <p:sp>
          <p:nvSpPr>
            <p:cNvPr id="11271" name="Google Shape;11271;p75"/>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5"/>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5"/>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5"/>
          <p:cNvGrpSpPr/>
          <p:nvPr/>
        </p:nvGrpSpPr>
        <p:grpSpPr>
          <a:xfrm>
            <a:off x="6192401" y="3202536"/>
            <a:ext cx="314662" cy="358999"/>
            <a:chOff x="-53615675" y="3584850"/>
            <a:chExt cx="279625" cy="319025"/>
          </a:xfrm>
        </p:grpSpPr>
        <p:sp>
          <p:nvSpPr>
            <p:cNvPr id="11275" name="Google Shape;11275;p75"/>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5"/>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5"/>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75"/>
          <p:cNvGrpSpPr/>
          <p:nvPr/>
        </p:nvGrpSpPr>
        <p:grpSpPr>
          <a:xfrm>
            <a:off x="6170246" y="3665461"/>
            <a:ext cx="358971" cy="357874"/>
            <a:chOff x="-53634575" y="3976500"/>
            <a:chExt cx="319000" cy="318025"/>
          </a:xfrm>
        </p:grpSpPr>
        <p:sp>
          <p:nvSpPr>
            <p:cNvPr id="11279" name="Google Shape;11279;p75"/>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5"/>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5"/>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5"/>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5"/>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5"/>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5"/>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5"/>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75"/>
          <p:cNvGrpSpPr/>
          <p:nvPr/>
        </p:nvGrpSpPr>
        <p:grpSpPr>
          <a:xfrm>
            <a:off x="7965050" y="3208415"/>
            <a:ext cx="314662" cy="358436"/>
            <a:chOff x="-52023900" y="3590075"/>
            <a:chExt cx="279625" cy="318525"/>
          </a:xfrm>
        </p:grpSpPr>
        <p:sp>
          <p:nvSpPr>
            <p:cNvPr id="11288" name="Google Shape;11288;p75"/>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5"/>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5"/>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5"/>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5"/>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5"/>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5"/>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75"/>
          <p:cNvGrpSpPr/>
          <p:nvPr/>
        </p:nvGrpSpPr>
        <p:grpSpPr>
          <a:xfrm>
            <a:off x="5728292" y="1376934"/>
            <a:ext cx="358971" cy="358971"/>
            <a:chOff x="-57173375" y="3198925"/>
            <a:chExt cx="319000" cy="319000"/>
          </a:xfrm>
        </p:grpSpPr>
        <p:sp>
          <p:nvSpPr>
            <p:cNvPr id="11296" name="Google Shape;11296;p75"/>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5"/>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5"/>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5"/>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75"/>
          <p:cNvGrpSpPr/>
          <p:nvPr/>
        </p:nvGrpSpPr>
        <p:grpSpPr>
          <a:xfrm>
            <a:off x="5729178" y="1854374"/>
            <a:ext cx="357198" cy="314690"/>
            <a:chOff x="-57176525" y="3610050"/>
            <a:chExt cx="317425" cy="279650"/>
          </a:xfrm>
        </p:grpSpPr>
        <p:sp>
          <p:nvSpPr>
            <p:cNvPr id="11301" name="Google Shape;11301;p75"/>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5"/>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5"/>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5"/>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5"/>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75"/>
          <p:cNvGrpSpPr/>
          <p:nvPr/>
        </p:nvGrpSpPr>
        <p:grpSpPr>
          <a:xfrm>
            <a:off x="7939633" y="1376934"/>
            <a:ext cx="358099" cy="356326"/>
            <a:chOff x="-55202750" y="3198925"/>
            <a:chExt cx="318225" cy="316650"/>
          </a:xfrm>
        </p:grpSpPr>
        <p:sp>
          <p:nvSpPr>
            <p:cNvPr id="11307" name="Google Shape;11307;p75"/>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5"/>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75"/>
          <p:cNvGrpSpPr/>
          <p:nvPr/>
        </p:nvGrpSpPr>
        <p:grpSpPr>
          <a:xfrm>
            <a:off x="7950267" y="1832234"/>
            <a:ext cx="336830" cy="358099"/>
            <a:chOff x="-55194875" y="3590375"/>
            <a:chExt cx="299325" cy="318225"/>
          </a:xfrm>
        </p:grpSpPr>
        <p:sp>
          <p:nvSpPr>
            <p:cNvPr id="11310" name="Google Shape;11310;p75"/>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5"/>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5"/>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5"/>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5"/>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75"/>
          <p:cNvGrpSpPr/>
          <p:nvPr/>
        </p:nvGrpSpPr>
        <p:grpSpPr>
          <a:xfrm>
            <a:off x="7954884" y="2274505"/>
            <a:ext cx="357198" cy="357198"/>
            <a:chOff x="-55203525" y="3983400"/>
            <a:chExt cx="317425" cy="317425"/>
          </a:xfrm>
        </p:grpSpPr>
        <p:sp>
          <p:nvSpPr>
            <p:cNvPr id="11316" name="Google Shape;11316;p75"/>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5"/>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5"/>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75"/>
          <p:cNvGrpSpPr/>
          <p:nvPr/>
        </p:nvGrpSpPr>
        <p:grpSpPr>
          <a:xfrm>
            <a:off x="6621365" y="2731562"/>
            <a:ext cx="335930" cy="358971"/>
            <a:chOff x="-53232900" y="3192625"/>
            <a:chExt cx="298525" cy="319000"/>
          </a:xfrm>
        </p:grpSpPr>
        <p:sp>
          <p:nvSpPr>
            <p:cNvPr id="11320" name="Google Shape;11320;p75"/>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5"/>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5"/>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5"/>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5"/>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5"/>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5"/>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5"/>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75"/>
          <p:cNvGrpSpPr/>
          <p:nvPr/>
        </p:nvGrpSpPr>
        <p:grpSpPr>
          <a:xfrm>
            <a:off x="6610731" y="3202536"/>
            <a:ext cx="357198" cy="356326"/>
            <a:chOff x="-53242350" y="3584850"/>
            <a:chExt cx="317425" cy="316650"/>
          </a:xfrm>
        </p:grpSpPr>
        <p:sp>
          <p:nvSpPr>
            <p:cNvPr id="11329" name="Google Shape;11329;p75"/>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5"/>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5"/>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5"/>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5"/>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75"/>
          <p:cNvGrpSpPr/>
          <p:nvPr/>
        </p:nvGrpSpPr>
        <p:grpSpPr>
          <a:xfrm>
            <a:off x="6631999" y="3665236"/>
            <a:ext cx="314662" cy="358999"/>
            <a:chOff x="-53224225" y="3976300"/>
            <a:chExt cx="279625" cy="319025"/>
          </a:xfrm>
        </p:grpSpPr>
        <p:sp>
          <p:nvSpPr>
            <p:cNvPr id="11335" name="Google Shape;11335;p75"/>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5"/>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5"/>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5"/>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5"/>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5"/>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5"/>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75"/>
          <p:cNvGrpSpPr/>
          <p:nvPr/>
        </p:nvGrpSpPr>
        <p:grpSpPr>
          <a:xfrm>
            <a:off x="7942896" y="3672917"/>
            <a:ext cx="358971" cy="358408"/>
            <a:chOff x="-52043575" y="3983125"/>
            <a:chExt cx="319000" cy="318500"/>
          </a:xfrm>
        </p:grpSpPr>
        <p:sp>
          <p:nvSpPr>
            <p:cNvPr id="11343" name="Google Shape;11343;p75"/>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5"/>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5"/>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5"/>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5"/>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5"/>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5"/>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5"/>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5"/>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75"/>
          <p:cNvGrpSpPr/>
          <p:nvPr/>
        </p:nvGrpSpPr>
        <p:grpSpPr>
          <a:xfrm>
            <a:off x="6196836" y="1376934"/>
            <a:ext cx="314662" cy="358971"/>
            <a:chOff x="-56766175" y="3198925"/>
            <a:chExt cx="279625" cy="319000"/>
          </a:xfrm>
        </p:grpSpPr>
        <p:sp>
          <p:nvSpPr>
            <p:cNvPr id="11353" name="Google Shape;11353;p75"/>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5"/>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5"/>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5"/>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5"/>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5"/>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5"/>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75"/>
          <p:cNvGrpSpPr/>
          <p:nvPr/>
        </p:nvGrpSpPr>
        <p:grpSpPr>
          <a:xfrm>
            <a:off x="6195950" y="1832234"/>
            <a:ext cx="316434" cy="358099"/>
            <a:chOff x="-56766175" y="3590375"/>
            <a:chExt cx="281200" cy="318225"/>
          </a:xfrm>
        </p:grpSpPr>
        <p:sp>
          <p:nvSpPr>
            <p:cNvPr id="11361" name="Google Shape;11361;p75"/>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5"/>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5"/>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5"/>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75"/>
          <p:cNvGrpSpPr/>
          <p:nvPr/>
        </p:nvGrpSpPr>
        <p:grpSpPr>
          <a:xfrm>
            <a:off x="6232906" y="2273605"/>
            <a:ext cx="272126" cy="358099"/>
            <a:chOff x="-56747275" y="3982600"/>
            <a:chExt cx="241825" cy="318225"/>
          </a:xfrm>
        </p:grpSpPr>
        <p:sp>
          <p:nvSpPr>
            <p:cNvPr id="11366" name="Google Shape;11366;p75"/>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5"/>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5"/>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5"/>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5"/>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5"/>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5"/>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3" name="Google Shape;11373;p75"/>
          <p:cNvGrpSpPr/>
          <p:nvPr/>
        </p:nvGrpSpPr>
        <p:grpSpPr>
          <a:xfrm>
            <a:off x="4840657" y="3215842"/>
            <a:ext cx="358999" cy="342991"/>
            <a:chOff x="-54812875" y="3596675"/>
            <a:chExt cx="319025" cy="304800"/>
          </a:xfrm>
        </p:grpSpPr>
        <p:sp>
          <p:nvSpPr>
            <p:cNvPr id="11374" name="Google Shape;11374;p75"/>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5"/>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5"/>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5"/>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5"/>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5"/>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5"/>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1" name="Google Shape;11381;p75"/>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5"/>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3" name="Google Shape;11383;p75"/>
          <p:cNvGrpSpPr/>
          <p:nvPr/>
        </p:nvGrpSpPr>
        <p:grpSpPr>
          <a:xfrm>
            <a:off x="4862826" y="3672326"/>
            <a:ext cx="314662" cy="358099"/>
            <a:chOff x="-54793175" y="3982600"/>
            <a:chExt cx="279625" cy="318225"/>
          </a:xfrm>
        </p:grpSpPr>
        <p:sp>
          <p:nvSpPr>
            <p:cNvPr id="11384" name="Google Shape;11384;p75"/>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5"/>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5"/>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5"/>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5"/>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5"/>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5"/>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75"/>
          <p:cNvGrpSpPr/>
          <p:nvPr/>
        </p:nvGrpSpPr>
        <p:grpSpPr>
          <a:xfrm>
            <a:off x="7074284" y="2731562"/>
            <a:ext cx="314662" cy="358099"/>
            <a:chOff x="-52832000" y="3192625"/>
            <a:chExt cx="279625" cy="318225"/>
          </a:xfrm>
        </p:grpSpPr>
        <p:sp>
          <p:nvSpPr>
            <p:cNvPr id="11392" name="Google Shape;11392;p75"/>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5"/>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5"/>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5"/>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5"/>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5"/>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5"/>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5"/>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75"/>
          <p:cNvGrpSpPr/>
          <p:nvPr/>
        </p:nvGrpSpPr>
        <p:grpSpPr>
          <a:xfrm>
            <a:off x="5760817" y="2272929"/>
            <a:ext cx="323524" cy="358774"/>
            <a:chOff x="-57162350" y="3982000"/>
            <a:chExt cx="287500" cy="318825"/>
          </a:xfrm>
        </p:grpSpPr>
        <p:sp>
          <p:nvSpPr>
            <p:cNvPr id="11401" name="Google Shape;11401;p75"/>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5"/>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5"/>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5"/>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5"/>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5"/>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5"/>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5"/>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75"/>
          <p:cNvGrpSpPr/>
          <p:nvPr/>
        </p:nvGrpSpPr>
        <p:grpSpPr>
          <a:xfrm>
            <a:off x="7052130" y="3203436"/>
            <a:ext cx="358971" cy="357198"/>
            <a:chOff x="-52851675" y="3585650"/>
            <a:chExt cx="319000" cy="317425"/>
          </a:xfrm>
        </p:grpSpPr>
        <p:sp>
          <p:nvSpPr>
            <p:cNvPr id="11410" name="Google Shape;11410;p75"/>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5"/>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5"/>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5"/>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5"/>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5"/>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6" name="Google Shape;11416;p75"/>
          <p:cNvGrpSpPr/>
          <p:nvPr/>
        </p:nvGrpSpPr>
        <p:grpSpPr>
          <a:xfrm>
            <a:off x="7074284" y="3665236"/>
            <a:ext cx="314662" cy="358999"/>
            <a:chOff x="-52832000" y="3976300"/>
            <a:chExt cx="279625" cy="319025"/>
          </a:xfrm>
        </p:grpSpPr>
        <p:sp>
          <p:nvSpPr>
            <p:cNvPr id="11417" name="Google Shape;11417;p75"/>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5"/>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5"/>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5"/>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5"/>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75"/>
          <p:cNvGrpSpPr/>
          <p:nvPr/>
        </p:nvGrpSpPr>
        <p:grpSpPr>
          <a:xfrm>
            <a:off x="6191490" y="4119884"/>
            <a:ext cx="316434" cy="358099"/>
            <a:chOff x="-51633225" y="3198925"/>
            <a:chExt cx="281200" cy="318225"/>
          </a:xfrm>
        </p:grpSpPr>
        <p:sp>
          <p:nvSpPr>
            <p:cNvPr id="11423" name="Google Shape;11423;p75"/>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5"/>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5"/>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5"/>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5"/>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5"/>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5"/>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75"/>
          <p:cNvGrpSpPr/>
          <p:nvPr/>
        </p:nvGrpSpPr>
        <p:grpSpPr>
          <a:xfrm>
            <a:off x="6610314" y="1377806"/>
            <a:ext cx="365188" cy="357226"/>
            <a:chOff x="-56396775" y="3199700"/>
            <a:chExt cx="324525" cy="317450"/>
          </a:xfrm>
        </p:grpSpPr>
        <p:sp>
          <p:nvSpPr>
            <p:cNvPr id="11431" name="Google Shape;11431;p75"/>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5"/>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5"/>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5"/>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5"/>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5"/>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75"/>
          <p:cNvGrpSpPr/>
          <p:nvPr/>
        </p:nvGrpSpPr>
        <p:grpSpPr>
          <a:xfrm>
            <a:off x="6613408" y="1843740"/>
            <a:ext cx="358999" cy="335958"/>
            <a:chOff x="-56394425" y="3600600"/>
            <a:chExt cx="319025" cy="298550"/>
          </a:xfrm>
        </p:grpSpPr>
        <p:sp>
          <p:nvSpPr>
            <p:cNvPr id="11438" name="Google Shape;11438;p75"/>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5"/>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5"/>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75"/>
          <p:cNvGrpSpPr/>
          <p:nvPr/>
        </p:nvGrpSpPr>
        <p:grpSpPr>
          <a:xfrm>
            <a:off x="6644175" y="2274505"/>
            <a:ext cx="327068" cy="357198"/>
            <a:chOff x="-56379450" y="3983400"/>
            <a:chExt cx="290650" cy="317425"/>
          </a:xfrm>
        </p:grpSpPr>
        <p:sp>
          <p:nvSpPr>
            <p:cNvPr id="11442" name="Google Shape;11442;p75"/>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5"/>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5"/>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5"/>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5"/>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5"/>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5"/>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5"/>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75"/>
          <p:cNvGrpSpPr/>
          <p:nvPr/>
        </p:nvGrpSpPr>
        <p:grpSpPr>
          <a:xfrm>
            <a:off x="5307879" y="2738651"/>
            <a:ext cx="316434" cy="358971"/>
            <a:chOff x="-54401725" y="3198925"/>
            <a:chExt cx="281200" cy="319000"/>
          </a:xfrm>
        </p:grpSpPr>
        <p:sp>
          <p:nvSpPr>
            <p:cNvPr id="11451" name="Google Shape;11451;p75"/>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5"/>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5"/>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5"/>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5"/>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5"/>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5"/>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5"/>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5"/>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5"/>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5"/>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2" name="Google Shape;11462;p75"/>
          <p:cNvGrpSpPr/>
          <p:nvPr/>
        </p:nvGrpSpPr>
        <p:grpSpPr>
          <a:xfrm>
            <a:off x="5308766" y="3208753"/>
            <a:ext cx="314662" cy="358099"/>
            <a:chOff x="-54401725" y="3590375"/>
            <a:chExt cx="279625" cy="318225"/>
          </a:xfrm>
        </p:grpSpPr>
        <p:sp>
          <p:nvSpPr>
            <p:cNvPr id="11463" name="Google Shape;11463;p75"/>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5"/>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5"/>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5"/>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5"/>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5"/>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75"/>
          <p:cNvGrpSpPr/>
          <p:nvPr/>
        </p:nvGrpSpPr>
        <p:grpSpPr>
          <a:xfrm>
            <a:off x="5306557" y="3672326"/>
            <a:ext cx="319079" cy="358099"/>
            <a:chOff x="-54403300" y="3982600"/>
            <a:chExt cx="283550" cy="318225"/>
          </a:xfrm>
        </p:grpSpPr>
        <p:sp>
          <p:nvSpPr>
            <p:cNvPr id="11470" name="Google Shape;11470;p75"/>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5"/>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5"/>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5"/>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5"/>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75"/>
          <p:cNvGrpSpPr/>
          <p:nvPr/>
        </p:nvGrpSpPr>
        <p:grpSpPr>
          <a:xfrm>
            <a:off x="7493951" y="2733559"/>
            <a:ext cx="356298" cy="356973"/>
            <a:chOff x="-52458650" y="3194400"/>
            <a:chExt cx="316625" cy="317225"/>
          </a:xfrm>
        </p:grpSpPr>
        <p:sp>
          <p:nvSpPr>
            <p:cNvPr id="11476" name="Google Shape;11476;p75"/>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5"/>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5"/>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5"/>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5"/>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5"/>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5"/>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5"/>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4" name="Google Shape;11484;p75"/>
          <p:cNvGrpSpPr/>
          <p:nvPr/>
        </p:nvGrpSpPr>
        <p:grpSpPr>
          <a:xfrm>
            <a:off x="4862826" y="2738651"/>
            <a:ext cx="314662" cy="358971"/>
            <a:chOff x="-54793175" y="3198925"/>
            <a:chExt cx="279625" cy="319000"/>
          </a:xfrm>
        </p:grpSpPr>
        <p:sp>
          <p:nvSpPr>
            <p:cNvPr id="11485" name="Google Shape;11485;p75"/>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5"/>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5"/>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5"/>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5"/>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5"/>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5"/>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75"/>
          <p:cNvGrpSpPr/>
          <p:nvPr/>
        </p:nvGrpSpPr>
        <p:grpSpPr>
          <a:xfrm>
            <a:off x="7503249" y="3202536"/>
            <a:ext cx="337703" cy="357845"/>
            <a:chOff x="-52450000" y="3584850"/>
            <a:chExt cx="300100" cy="318000"/>
          </a:xfrm>
        </p:grpSpPr>
        <p:sp>
          <p:nvSpPr>
            <p:cNvPr id="11493" name="Google Shape;11493;p75"/>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5"/>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5"/>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5"/>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5"/>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5"/>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5"/>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75"/>
          <p:cNvGrpSpPr/>
          <p:nvPr/>
        </p:nvGrpSpPr>
        <p:grpSpPr>
          <a:xfrm>
            <a:off x="7514769" y="3667009"/>
            <a:ext cx="314662" cy="357226"/>
            <a:chOff x="-52440550" y="3977875"/>
            <a:chExt cx="279625" cy="317450"/>
          </a:xfrm>
        </p:grpSpPr>
        <p:sp>
          <p:nvSpPr>
            <p:cNvPr id="11501" name="Google Shape;11501;p75"/>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5"/>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5"/>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5"/>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5"/>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5"/>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5"/>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5"/>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9" name="Google Shape;11509;p75"/>
          <p:cNvGrpSpPr/>
          <p:nvPr/>
        </p:nvGrpSpPr>
        <p:grpSpPr>
          <a:xfrm>
            <a:off x="6626703" y="4123215"/>
            <a:ext cx="314662" cy="358999"/>
            <a:chOff x="-51623775" y="3584850"/>
            <a:chExt cx="279625" cy="319025"/>
          </a:xfrm>
        </p:grpSpPr>
        <p:sp>
          <p:nvSpPr>
            <p:cNvPr id="11510" name="Google Shape;11510;p75"/>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5"/>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5"/>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5"/>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5"/>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5"/>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5"/>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5"/>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5"/>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9" name="Google Shape;11519;p75"/>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520" name="Google Shape;11520;p75"/>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24"/>
        <p:cNvGrpSpPr/>
        <p:nvPr/>
      </p:nvGrpSpPr>
      <p:grpSpPr>
        <a:xfrm>
          <a:off x="0" y="0"/>
          <a:ext cx="0" cy="0"/>
          <a:chOff x="0" y="0"/>
          <a:chExt cx="0" cy="0"/>
        </a:xfrm>
      </p:grpSpPr>
      <p:grpSp>
        <p:nvGrpSpPr>
          <p:cNvPr id="11525" name="Google Shape;11525;p76"/>
          <p:cNvGrpSpPr/>
          <p:nvPr/>
        </p:nvGrpSpPr>
        <p:grpSpPr>
          <a:xfrm>
            <a:off x="866775" y="1386849"/>
            <a:ext cx="276003" cy="357300"/>
            <a:chOff x="-50469125" y="3183175"/>
            <a:chExt cx="233150" cy="301825"/>
          </a:xfrm>
        </p:grpSpPr>
        <p:sp>
          <p:nvSpPr>
            <p:cNvPr id="11526" name="Google Shape;11526;p76"/>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6"/>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6"/>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76"/>
          <p:cNvGrpSpPr/>
          <p:nvPr/>
        </p:nvGrpSpPr>
        <p:grpSpPr>
          <a:xfrm>
            <a:off x="826674" y="1822251"/>
            <a:ext cx="356205" cy="355288"/>
            <a:chOff x="-50504575" y="3550975"/>
            <a:chExt cx="300900" cy="300125"/>
          </a:xfrm>
        </p:grpSpPr>
        <p:sp>
          <p:nvSpPr>
            <p:cNvPr id="11530" name="Google Shape;11530;p76"/>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6"/>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6"/>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6"/>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4" name="Google Shape;11534;p76"/>
          <p:cNvGrpSpPr/>
          <p:nvPr/>
        </p:nvGrpSpPr>
        <p:grpSpPr>
          <a:xfrm>
            <a:off x="826674" y="2260493"/>
            <a:ext cx="356205" cy="354341"/>
            <a:chOff x="-50503000" y="3921175"/>
            <a:chExt cx="300900" cy="299325"/>
          </a:xfrm>
        </p:grpSpPr>
        <p:sp>
          <p:nvSpPr>
            <p:cNvPr id="11535" name="Google Shape;11535;p76"/>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6"/>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6"/>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6"/>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6"/>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76"/>
          <p:cNvGrpSpPr/>
          <p:nvPr/>
        </p:nvGrpSpPr>
        <p:grpSpPr>
          <a:xfrm>
            <a:off x="3030727" y="1406411"/>
            <a:ext cx="355258" cy="356205"/>
            <a:chOff x="-48630025" y="3199700"/>
            <a:chExt cx="300100" cy="300900"/>
          </a:xfrm>
        </p:grpSpPr>
        <p:sp>
          <p:nvSpPr>
            <p:cNvPr id="11541" name="Google Shape;11541;p76"/>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6"/>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6"/>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4" name="Google Shape;11544;p76"/>
          <p:cNvGrpSpPr/>
          <p:nvPr/>
        </p:nvGrpSpPr>
        <p:grpSpPr>
          <a:xfrm>
            <a:off x="3030727" y="1843707"/>
            <a:ext cx="355258" cy="355258"/>
            <a:chOff x="-48630025" y="3569100"/>
            <a:chExt cx="300100" cy="300100"/>
          </a:xfrm>
        </p:grpSpPr>
        <p:sp>
          <p:nvSpPr>
            <p:cNvPr id="11545" name="Google Shape;11545;p76"/>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6"/>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6"/>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6"/>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6"/>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6"/>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6"/>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6"/>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6"/>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6"/>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5" name="Google Shape;11555;p76"/>
          <p:cNvGrpSpPr/>
          <p:nvPr/>
        </p:nvGrpSpPr>
        <p:grpSpPr>
          <a:xfrm>
            <a:off x="3031201" y="2281003"/>
            <a:ext cx="354311" cy="353394"/>
            <a:chOff x="-48629225" y="3938500"/>
            <a:chExt cx="299300" cy="298525"/>
          </a:xfrm>
        </p:grpSpPr>
        <p:sp>
          <p:nvSpPr>
            <p:cNvPr id="11556" name="Google Shape;11556;p76"/>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6"/>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6"/>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6"/>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0" name="Google Shape;11560;p76"/>
          <p:cNvGrpSpPr/>
          <p:nvPr/>
        </p:nvGrpSpPr>
        <p:grpSpPr>
          <a:xfrm>
            <a:off x="1766604" y="2752344"/>
            <a:ext cx="311458" cy="354341"/>
            <a:chOff x="-46762575" y="3200500"/>
            <a:chExt cx="263100" cy="299325"/>
          </a:xfrm>
        </p:grpSpPr>
        <p:sp>
          <p:nvSpPr>
            <p:cNvPr id="11561" name="Google Shape;11561;p76"/>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6"/>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6"/>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6"/>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6"/>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76"/>
          <p:cNvGrpSpPr/>
          <p:nvPr/>
        </p:nvGrpSpPr>
        <p:grpSpPr>
          <a:xfrm>
            <a:off x="1744689" y="3211066"/>
            <a:ext cx="355288" cy="312375"/>
            <a:chOff x="-46779900" y="3588000"/>
            <a:chExt cx="300125" cy="263875"/>
          </a:xfrm>
        </p:grpSpPr>
        <p:sp>
          <p:nvSpPr>
            <p:cNvPr id="11567" name="Google Shape;11567;p76"/>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6"/>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6"/>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6"/>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76"/>
          <p:cNvGrpSpPr/>
          <p:nvPr/>
        </p:nvGrpSpPr>
        <p:grpSpPr>
          <a:xfrm>
            <a:off x="1745162" y="3625988"/>
            <a:ext cx="354341" cy="353394"/>
            <a:chOff x="-46779100" y="3938500"/>
            <a:chExt cx="299325" cy="298525"/>
          </a:xfrm>
        </p:grpSpPr>
        <p:sp>
          <p:nvSpPr>
            <p:cNvPr id="11572" name="Google Shape;11572;p76"/>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6"/>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76"/>
          <p:cNvGrpSpPr/>
          <p:nvPr/>
        </p:nvGrpSpPr>
        <p:grpSpPr>
          <a:xfrm>
            <a:off x="3952900" y="2758855"/>
            <a:ext cx="355258" cy="355288"/>
            <a:chOff x="-44924250" y="3206000"/>
            <a:chExt cx="300100" cy="300125"/>
          </a:xfrm>
        </p:grpSpPr>
        <p:sp>
          <p:nvSpPr>
            <p:cNvPr id="11575" name="Google Shape;11575;p76"/>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6"/>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6"/>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6"/>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6"/>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76"/>
          <p:cNvGrpSpPr/>
          <p:nvPr/>
        </p:nvGrpSpPr>
        <p:grpSpPr>
          <a:xfrm>
            <a:off x="1267386" y="1386849"/>
            <a:ext cx="355258" cy="355258"/>
            <a:chOff x="-50134375" y="3183175"/>
            <a:chExt cx="300100" cy="300100"/>
          </a:xfrm>
        </p:grpSpPr>
        <p:sp>
          <p:nvSpPr>
            <p:cNvPr id="11581" name="Google Shape;11581;p76"/>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6"/>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6"/>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6"/>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6"/>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6"/>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6"/>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6"/>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6"/>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6"/>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76"/>
          <p:cNvGrpSpPr/>
          <p:nvPr/>
        </p:nvGrpSpPr>
        <p:grpSpPr>
          <a:xfrm>
            <a:off x="1267386" y="1822251"/>
            <a:ext cx="355258" cy="355288"/>
            <a:chOff x="-50134375" y="3550975"/>
            <a:chExt cx="300100" cy="300125"/>
          </a:xfrm>
        </p:grpSpPr>
        <p:sp>
          <p:nvSpPr>
            <p:cNvPr id="11592" name="Google Shape;11592;p76"/>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6"/>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76"/>
          <p:cNvGrpSpPr/>
          <p:nvPr/>
        </p:nvGrpSpPr>
        <p:grpSpPr>
          <a:xfrm>
            <a:off x="1267386" y="2259783"/>
            <a:ext cx="355258" cy="355051"/>
            <a:chOff x="-50134375" y="3920575"/>
            <a:chExt cx="300100" cy="299925"/>
          </a:xfrm>
        </p:grpSpPr>
        <p:sp>
          <p:nvSpPr>
            <p:cNvPr id="11595" name="Google Shape;11595;p76"/>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6"/>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6"/>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76"/>
          <p:cNvGrpSpPr/>
          <p:nvPr/>
        </p:nvGrpSpPr>
        <p:grpSpPr>
          <a:xfrm>
            <a:off x="3478110" y="1407358"/>
            <a:ext cx="357123" cy="355258"/>
            <a:chOff x="-48262200" y="3200500"/>
            <a:chExt cx="301675" cy="300100"/>
          </a:xfrm>
        </p:grpSpPr>
        <p:sp>
          <p:nvSpPr>
            <p:cNvPr id="11599" name="Google Shape;11599;p76"/>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6"/>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6"/>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6"/>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6"/>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6"/>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6"/>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6"/>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6"/>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76"/>
          <p:cNvGrpSpPr/>
          <p:nvPr/>
        </p:nvGrpSpPr>
        <p:grpSpPr>
          <a:xfrm>
            <a:off x="3507483" y="1844447"/>
            <a:ext cx="298377" cy="354519"/>
            <a:chOff x="-48233050" y="3569725"/>
            <a:chExt cx="252050" cy="299475"/>
          </a:xfrm>
        </p:grpSpPr>
        <p:sp>
          <p:nvSpPr>
            <p:cNvPr id="11609" name="Google Shape;11609;p76"/>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6"/>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6"/>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76"/>
          <p:cNvGrpSpPr/>
          <p:nvPr/>
        </p:nvGrpSpPr>
        <p:grpSpPr>
          <a:xfrm>
            <a:off x="3531248" y="2278191"/>
            <a:ext cx="250847" cy="358070"/>
            <a:chOff x="-48216525" y="3936125"/>
            <a:chExt cx="211900" cy="302475"/>
          </a:xfrm>
        </p:grpSpPr>
        <p:sp>
          <p:nvSpPr>
            <p:cNvPr id="11613" name="Google Shape;11613;p76"/>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6"/>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6"/>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6"/>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76"/>
          <p:cNvGrpSpPr/>
          <p:nvPr/>
        </p:nvGrpSpPr>
        <p:grpSpPr>
          <a:xfrm>
            <a:off x="2186966" y="2753261"/>
            <a:ext cx="355258" cy="355288"/>
            <a:chOff x="-46410500" y="3201275"/>
            <a:chExt cx="300100" cy="300125"/>
          </a:xfrm>
        </p:grpSpPr>
        <p:sp>
          <p:nvSpPr>
            <p:cNvPr id="11618" name="Google Shape;11618;p76"/>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6"/>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6"/>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6"/>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6"/>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76"/>
          <p:cNvGrpSpPr/>
          <p:nvPr/>
        </p:nvGrpSpPr>
        <p:grpSpPr>
          <a:xfrm>
            <a:off x="2186966" y="3188692"/>
            <a:ext cx="355258" cy="356205"/>
            <a:chOff x="-46409700" y="3569100"/>
            <a:chExt cx="300100" cy="300900"/>
          </a:xfrm>
        </p:grpSpPr>
        <p:sp>
          <p:nvSpPr>
            <p:cNvPr id="11624" name="Google Shape;11624;p76"/>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6"/>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6"/>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6"/>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6"/>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76"/>
          <p:cNvGrpSpPr/>
          <p:nvPr/>
        </p:nvGrpSpPr>
        <p:grpSpPr>
          <a:xfrm>
            <a:off x="2174847" y="3624124"/>
            <a:ext cx="379497" cy="358070"/>
            <a:chOff x="-46422300" y="3936925"/>
            <a:chExt cx="320575" cy="302475"/>
          </a:xfrm>
        </p:grpSpPr>
        <p:sp>
          <p:nvSpPr>
            <p:cNvPr id="11630" name="Google Shape;11630;p76"/>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6"/>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2" name="Google Shape;11632;p76"/>
          <p:cNvGrpSpPr/>
          <p:nvPr/>
        </p:nvGrpSpPr>
        <p:grpSpPr>
          <a:xfrm>
            <a:off x="3952426" y="3178452"/>
            <a:ext cx="356205" cy="355258"/>
            <a:chOff x="-44914800" y="3560450"/>
            <a:chExt cx="300900" cy="300100"/>
          </a:xfrm>
        </p:grpSpPr>
        <p:sp>
          <p:nvSpPr>
            <p:cNvPr id="11633" name="Google Shape;11633;p76"/>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6"/>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6"/>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6"/>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6"/>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76"/>
          <p:cNvGrpSpPr/>
          <p:nvPr/>
        </p:nvGrpSpPr>
        <p:grpSpPr>
          <a:xfrm>
            <a:off x="1707478" y="1387086"/>
            <a:ext cx="354311" cy="354104"/>
            <a:chOff x="-49764975" y="3183375"/>
            <a:chExt cx="299300" cy="299125"/>
          </a:xfrm>
        </p:grpSpPr>
        <p:sp>
          <p:nvSpPr>
            <p:cNvPr id="11639" name="Google Shape;11639;p76"/>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6"/>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6"/>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6"/>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6"/>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6"/>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6"/>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6"/>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6"/>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76"/>
          <p:cNvGrpSpPr/>
          <p:nvPr/>
        </p:nvGrpSpPr>
        <p:grpSpPr>
          <a:xfrm>
            <a:off x="1707478" y="1822547"/>
            <a:ext cx="354311" cy="355909"/>
            <a:chOff x="-49764975" y="3551225"/>
            <a:chExt cx="299300" cy="300650"/>
          </a:xfrm>
        </p:grpSpPr>
        <p:sp>
          <p:nvSpPr>
            <p:cNvPr id="11649" name="Google Shape;11649;p76"/>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6"/>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6"/>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6"/>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6"/>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6"/>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6"/>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6"/>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6"/>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6"/>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6"/>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76"/>
          <p:cNvGrpSpPr/>
          <p:nvPr/>
        </p:nvGrpSpPr>
        <p:grpSpPr>
          <a:xfrm>
            <a:off x="1705140" y="2259310"/>
            <a:ext cx="358987" cy="355525"/>
            <a:chOff x="-49766550" y="3920175"/>
            <a:chExt cx="303250" cy="300325"/>
          </a:xfrm>
        </p:grpSpPr>
        <p:sp>
          <p:nvSpPr>
            <p:cNvPr id="11661" name="Google Shape;11661;p76"/>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6"/>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6"/>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6"/>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76"/>
          <p:cNvGrpSpPr/>
          <p:nvPr/>
        </p:nvGrpSpPr>
        <p:grpSpPr>
          <a:xfrm>
            <a:off x="3920671" y="1407358"/>
            <a:ext cx="357123" cy="354341"/>
            <a:chOff x="-47892800" y="3200500"/>
            <a:chExt cx="301675" cy="299325"/>
          </a:xfrm>
        </p:grpSpPr>
        <p:sp>
          <p:nvSpPr>
            <p:cNvPr id="11666" name="Google Shape;11666;p76"/>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6"/>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6"/>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6"/>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6"/>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6"/>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76"/>
          <p:cNvGrpSpPr/>
          <p:nvPr/>
        </p:nvGrpSpPr>
        <p:grpSpPr>
          <a:xfrm>
            <a:off x="3984537" y="1843707"/>
            <a:ext cx="229391" cy="355258"/>
            <a:chOff x="-47839250" y="3569100"/>
            <a:chExt cx="193775" cy="300100"/>
          </a:xfrm>
        </p:grpSpPr>
        <p:sp>
          <p:nvSpPr>
            <p:cNvPr id="11673" name="Google Shape;11673;p76"/>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6"/>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6"/>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6"/>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6"/>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6"/>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9" name="Google Shape;11679;p76"/>
          <p:cNvGrpSpPr/>
          <p:nvPr/>
        </p:nvGrpSpPr>
        <p:grpSpPr>
          <a:xfrm>
            <a:off x="3921603" y="2280056"/>
            <a:ext cx="355258" cy="356205"/>
            <a:chOff x="-47892800" y="3937700"/>
            <a:chExt cx="300100" cy="300900"/>
          </a:xfrm>
        </p:grpSpPr>
        <p:sp>
          <p:nvSpPr>
            <p:cNvPr id="11680" name="Google Shape;11680;p76"/>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6"/>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6"/>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6"/>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6"/>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6"/>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6"/>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6"/>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76"/>
          <p:cNvGrpSpPr/>
          <p:nvPr/>
        </p:nvGrpSpPr>
        <p:grpSpPr>
          <a:xfrm>
            <a:off x="2626898" y="2773770"/>
            <a:ext cx="355258" cy="311458"/>
            <a:chOff x="-46042675" y="3218600"/>
            <a:chExt cx="300100" cy="263100"/>
          </a:xfrm>
        </p:grpSpPr>
        <p:sp>
          <p:nvSpPr>
            <p:cNvPr id="11689" name="Google Shape;11689;p76"/>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6"/>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6"/>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6"/>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6"/>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6"/>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76"/>
          <p:cNvGrpSpPr/>
          <p:nvPr/>
        </p:nvGrpSpPr>
        <p:grpSpPr>
          <a:xfrm>
            <a:off x="2626898" y="3188219"/>
            <a:ext cx="355258" cy="323118"/>
            <a:chOff x="-46042675" y="3568700"/>
            <a:chExt cx="300100" cy="272950"/>
          </a:xfrm>
        </p:grpSpPr>
        <p:sp>
          <p:nvSpPr>
            <p:cNvPr id="11696" name="Google Shape;11696;p76"/>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6"/>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6"/>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6"/>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76"/>
          <p:cNvGrpSpPr/>
          <p:nvPr/>
        </p:nvGrpSpPr>
        <p:grpSpPr>
          <a:xfrm>
            <a:off x="2668849" y="3625189"/>
            <a:ext cx="271357" cy="356057"/>
            <a:chOff x="-46007225" y="3937825"/>
            <a:chExt cx="229225" cy="300775"/>
          </a:xfrm>
        </p:grpSpPr>
        <p:sp>
          <p:nvSpPr>
            <p:cNvPr id="11701" name="Google Shape;11701;p76"/>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6"/>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6"/>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6"/>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6"/>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6"/>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6"/>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6"/>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6"/>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6"/>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76"/>
          <p:cNvGrpSpPr/>
          <p:nvPr/>
        </p:nvGrpSpPr>
        <p:grpSpPr>
          <a:xfrm>
            <a:off x="3974341" y="3615275"/>
            <a:ext cx="312375" cy="357596"/>
            <a:chOff x="-44895900" y="3929450"/>
            <a:chExt cx="263875" cy="302075"/>
          </a:xfrm>
        </p:grpSpPr>
        <p:sp>
          <p:nvSpPr>
            <p:cNvPr id="11712" name="Google Shape;11712;p76"/>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6"/>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6"/>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6"/>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6"/>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6"/>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76"/>
          <p:cNvGrpSpPr/>
          <p:nvPr/>
        </p:nvGrpSpPr>
        <p:grpSpPr>
          <a:xfrm>
            <a:off x="2148160" y="1398036"/>
            <a:ext cx="356205" cy="332885"/>
            <a:chOff x="-49397175" y="3192625"/>
            <a:chExt cx="300900" cy="281200"/>
          </a:xfrm>
        </p:grpSpPr>
        <p:sp>
          <p:nvSpPr>
            <p:cNvPr id="11719" name="Google Shape;11719;p76"/>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6"/>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6"/>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6"/>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6"/>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6"/>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6"/>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76"/>
          <p:cNvGrpSpPr/>
          <p:nvPr/>
        </p:nvGrpSpPr>
        <p:grpSpPr>
          <a:xfrm>
            <a:off x="2174263" y="1822251"/>
            <a:ext cx="304000" cy="356205"/>
            <a:chOff x="-49375900" y="3550975"/>
            <a:chExt cx="256800" cy="300900"/>
          </a:xfrm>
        </p:grpSpPr>
        <p:sp>
          <p:nvSpPr>
            <p:cNvPr id="11727" name="Google Shape;11727;p76"/>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6"/>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6"/>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6"/>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6"/>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6"/>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6"/>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6"/>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6"/>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6"/>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6"/>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76"/>
          <p:cNvGrpSpPr/>
          <p:nvPr/>
        </p:nvGrpSpPr>
        <p:grpSpPr>
          <a:xfrm>
            <a:off x="2169616" y="2259546"/>
            <a:ext cx="313293" cy="356205"/>
            <a:chOff x="-49378250" y="3920375"/>
            <a:chExt cx="264650" cy="300900"/>
          </a:xfrm>
        </p:grpSpPr>
        <p:sp>
          <p:nvSpPr>
            <p:cNvPr id="11739" name="Google Shape;11739;p76"/>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6"/>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6"/>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6"/>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6"/>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6"/>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6"/>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76"/>
          <p:cNvGrpSpPr/>
          <p:nvPr/>
        </p:nvGrpSpPr>
        <p:grpSpPr>
          <a:xfrm>
            <a:off x="888604" y="2752344"/>
            <a:ext cx="312375" cy="357123"/>
            <a:chOff x="-47505300" y="3200500"/>
            <a:chExt cx="263875" cy="301675"/>
          </a:xfrm>
        </p:grpSpPr>
        <p:sp>
          <p:nvSpPr>
            <p:cNvPr id="11747" name="Google Shape;11747;p76"/>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6"/>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6"/>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6"/>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6"/>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6"/>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6"/>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6"/>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6"/>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6"/>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6"/>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6"/>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6"/>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76"/>
          <p:cNvGrpSpPr/>
          <p:nvPr/>
        </p:nvGrpSpPr>
        <p:grpSpPr>
          <a:xfrm>
            <a:off x="866704" y="3188692"/>
            <a:ext cx="356176" cy="355051"/>
            <a:chOff x="-47524975" y="3569100"/>
            <a:chExt cx="300875" cy="299925"/>
          </a:xfrm>
        </p:grpSpPr>
        <p:sp>
          <p:nvSpPr>
            <p:cNvPr id="11761" name="Google Shape;11761;p76"/>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6"/>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6"/>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6"/>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6"/>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76"/>
          <p:cNvGrpSpPr/>
          <p:nvPr/>
        </p:nvGrpSpPr>
        <p:grpSpPr>
          <a:xfrm>
            <a:off x="867162" y="3667954"/>
            <a:ext cx="355258" cy="270410"/>
            <a:chOff x="-47523400" y="3973950"/>
            <a:chExt cx="300100" cy="228425"/>
          </a:xfrm>
        </p:grpSpPr>
        <p:sp>
          <p:nvSpPr>
            <p:cNvPr id="11767" name="Google Shape;11767;p76"/>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6"/>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6"/>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6"/>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6"/>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76"/>
          <p:cNvGrpSpPr/>
          <p:nvPr/>
        </p:nvGrpSpPr>
        <p:grpSpPr>
          <a:xfrm>
            <a:off x="3072283" y="2750953"/>
            <a:ext cx="354341" cy="357596"/>
            <a:chOff x="-45673275" y="3199325"/>
            <a:chExt cx="299325" cy="302075"/>
          </a:xfrm>
        </p:grpSpPr>
        <p:sp>
          <p:nvSpPr>
            <p:cNvPr id="11773" name="Google Shape;11773;p76"/>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6"/>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6"/>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6"/>
          <p:cNvGrpSpPr/>
          <p:nvPr/>
        </p:nvGrpSpPr>
        <p:grpSpPr>
          <a:xfrm>
            <a:off x="3071351" y="3209202"/>
            <a:ext cx="356205" cy="314240"/>
            <a:chOff x="-45674075" y="3586425"/>
            <a:chExt cx="300900" cy="265450"/>
          </a:xfrm>
        </p:grpSpPr>
        <p:sp>
          <p:nvSpPr>
            <p:cNvPr id="11777" name="Google Shape;11777;p76"/>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6"/>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76"/>
          <p:cNvGrpSpPr/>
          <p:nvPr/>
        </p:nvGrpSpPr>
        <p:grpSpPr>
          <a:xfrm>
            <a:off x="3072283" y="3625041"/>
            <a:ext cx="354341" cy="356205"/>
            <a:chOff x="-45673275" y="3937700"/>
            <a:chExt cx="299325" cy="300900"/>
          </a:xfrm>
        </p:grpSpPr>
        <p:sp>
          <p:nvSpPr>
            <p:cNvPr id="11780" name="Google Shape;11780;p76"/>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6"/>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6"/>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6"/>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6"/>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6"/>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6" name="Google Shape;11786;p76"/>
          <p:cNvGrpSpPr/>
          <p:nvPr/>
        </p:nvGrpSpPr>
        <p:grpSpPr>
          <a:xfrm>
            <a:off x="2186449" y="4117825"/>
            <a:ext cx="356205" cy="356205"/>
            <a:chOff x="-44512325" y="3176075"/>
            <a:chExt cx="300900" cy="300900"/>
          </a:xfrm>
        </p:grpSpPr>
        <p:sp>
          <p:nvSpPr>
            <p:cNvPr id="11787" name="Google Shape;11787;p76"/>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6"/>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6"/>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76"/>
          <p:cNvGrpSpPr/>
          <p:nvPr/>
        </p:nvGrpSpPr>
        <p:grpSpPr>
          <a:xfrm>
            <a:off x="2589789" y="1386849"/>
            <a:ext cx="354341" cy="354341"/>
            <a:chOff x="-49027775" y="3183175"/>
            <a:chExt cx="299325" cy="299325"/>
          </a:xfrm>
        </p:grpSpPr>
        <p:sp>
          <p:nvSpPr>
            <p:cNvPr id="11791" name="Google Shape;11791;p76"/>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6"/>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6"/>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6"/>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76"/>
          <p:cNvGrpSpPr/>
          <p:nvPr/>
        </p:nvGrpSpPr>
        <p:grpSpPr>
          <a:xfrm>
            <a:off x="2589330" y="1822251"/>
            <a:ext cx="355258" cy="357152"/>
            <a:chOff x="-49027775" y="3550975"/>
            <a:chExt cx="300100" cy="301700"/>
          </a:xfrm>
        </p:grpSpPr>
        <p:sp>
          <p:nvSpPr>
            <p:cNvPr id="11796" name="Google Shape;11796;p76"/>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6"/>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6"/>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6"/>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6"/>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6"/>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6"/>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6"/>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6"/>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6"/>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6" name="Google Shape;11806;p76"/>
          <p:cNvGrpSpPr/>
          <p:nvPr/>
        </p:nvGrpSpPr>
        <p:grpSpPr>
          <a:xfrm>
            <a:off x="2587406" y="2259310"/>
            <a:ext cx="359106" cy="355525"/>
            <a:chOff x="-49031025" y="3920175"/>
            <a:chExt cx="303350" cy="300325"/>
          </a:xfrm>
        </p:grpSpPr>
        <p:sp>
          <p:nvSpPr>
            <p:cNvPr id="11807" name="Google Shape;11807;p76"/>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6"/>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6"/>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6"/>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6"/>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6"/>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6"/>
          <p:cNvGrpSpPr/>
          <p:nvPr/>
        </p:nvGrpSpPr>
        <p:grpSpPr>
          <a:xfrm>
            <a:off x="1303511" y="2752344"/>
            <a:ext cx="356176" cy="354341"/>
            <a:chOff x="-47155575" y="3200500"/>
            <a:chExt cx="300875" cy="299325"/>
          </a:xfrm>
        </p:grpSpPr>
        <p:sp>
          <p:nvSpPr>
            <p:cNvPr id="11814" name="Google Shape;11814;p76"/>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6"/>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6"/>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6"/>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6"/>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6"/>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76"/>
          <p:cNvGrpSpPr/>
          <p:nvPr/>
        </p:nvGrpSpPr>
        <p:grpSpPr>
          <a:xfrm>
            <a:off x="1303970" y="3188692"/>
            <a:ext cx="355258" cy="355258"/>
            <a:chOff x="-47154800" y="3569100"/>
            <a:chExt cx="300100" cy="300100"/>
          </a:xfrm>
        </p:grpSpPr>
        <p:sp>
          <p:nvSpPr>
            <p:cNvPr id="11821" name="Google Shape;11821;p76"/>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6"/>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6"/>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6"/>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6"/>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6"/>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7" name="Google Shape;11827;p76"/>
          <p:cNvGrpSpPr/>
          <p:nvPr/>
        </p:nvGrpSpPr>
        <p:grpSpPr>
          <a:xfrm>
            <a:off x="1304443" y="3626905"/>
            <a:ext cx="354311" cy="353423"/>
            <a:chOff x="-47154000" y="3939275"/>
            <a:chExt cx="299300" cy="298550"/>
          </a:xfrm>
        </p:grpSpPr>
        <p:sp>
          <p:nvSpPr>
            <p:cNvPr id="11828" name="Google Shape;11828;p76"/>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6"/>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6"/>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6"/>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76"/>
          <p:cNvGrpSpPr/>
          <p:nvPr/>
        </p:nvGrpSpPr>
        <p:grpSpPr>
          <a:xfrm>
            <a:off x="3529733" y="2752344"/>
            <a:ext cx="312375" cy="354341"/>
            <a:chOff x="-45286550" y="3200500"/>
            <a:chExt cx="263875" cy="299325"/>
          </a:xfrm>
        </p:grpSpPr>
        <p:sp>
          <p:nvSpPr>
            <p:cNvPr id="11833" name="Google Shape;11833;p76"/>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6"/>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6"/>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76"/>
          <p:cNvGrpSpPr/>
          <p:nvPr/>
        </p:nvGrpSpPr>
        <p:grpSpPr>
          <a:xfrm>
            <a:off x="3529733" y="3189639"/>
            <a:ext cx="312375" cy="354311"/>
            <a:chOff x="-45286550" y="3569900"/>
            <a:chExt cx="263875" cy="299300"/>
          </a:xfrm>
        </p:grpSpPr>
        <p:sp>
          <p:nvSpPr>
            <p:cNvPr id="11837" name="Google Shape;11837;p76"/>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6"/>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6"/>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6"/>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6"/>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6"/>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76"/>
          <p:cNvGrpSpPr/>
          <p:nvPr/>
        </p:nvGrpSpPr>
        <p:grpSpPr>
          <a:xfrm>
            <a:off x="3540920" y="3625988"/>
            <a:ext cx="290001" cy="355258"/>
            <a:chOff x="-45277900" y="3938500"/>
            <a:chExt cx="244975" cy="300100"/>
          </a:xfrm>
        </p:grpSpPr>
        <p:sp>
          <p:nvSpPr>
            <p:cNvPr id="11844" name="Google Shape;11844;p76"/>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6"/>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6"/>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6"/>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76"/>
          <p:cNvGrpSpPr/>
          <p:nvPr/>
        </p:nvGrpSpPr>
        <p:grpSpPr>
          <a:xfrm>
            <a:off x="2626869" y="4095090"/>
            <a:ext cx="355258" cy="355258"/>
            <a:chOff x="-44502875" y="3576975"/>
            <a:chExt cx="300100" cy="300100"/>
          </a:xfrm>
        </p:grpSpPr>
        <p:sp>
          <p:nvSpPr>
            <p:cNvPr id="11849" name="Google Shape;11849;p76"/>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6"/>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6"/>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2" name="Google Shape;11852;p76"/>
          <p:cNvGrpSpPr/>
          <p:nvPr/>
        </p:nvGrpSpPr>
        <p:grpSpPr>
          <a:xfrm>
            <a:off x="4835456" y="1828361"/>
            <a:ext cx="356196" cy="354670"/>
            <a:chOff x="-13946200" y="3647075"/>
            <a:chExt cx="353650" cy="352100"/>
          </a:xfrm>
        </p:grpSpPr>
        <p:sp>
          <p:nvSpPr>
            <p:cNvPr id="11853" name="Google Shape;11853;p76"/>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6"/>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6"/>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6"/>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6"/>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6"/>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76"/>
          <p:cNvGrpSpPr/>
          <p:nvPr/>
        </p:nvGrpSpPr>
        <p:grpSpPr>
          <a:xfrm>
            <a:off x="6618849" y="1387844"/>
            <a:ext cx="357002" cy="354267"/>
            <a:chOff x="-12163025" y="3214275"/>
            <a:chExt cx="354450" cy="351700"/>
          </a:xfrm>
        </p:grpSpPr>
        <p:sp>
          <p:nvSpPr>
            <p:cNvPr id="11860" name="Google Shape;11860;p76"/>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6"/>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6"/>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76"/>
          <p:cNvGrpSpPr/>
          <p:nvPr/>
        </p:nvGrpSpPr>
        <p:grpSpPr>
          <a:xfrm>
            <a:off x="6619629" y="1827581"/>
            <a:ext cx="355441" cy="356232"/>
            <a:chOff x="-12160675" y="3647875"/>
            <a:chExt cx="352900" cy="353650"/>
          </a:xfrm>
        </p:grpSpPr>
        <p:sp>
          <p:nvSpPr>
            <p:cNvPr id="11864" name="Google Shape;11864;p76"/>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6"/>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6"/>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6"/>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6"/>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6"/>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6"/>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76"/>
          <p:cNvGrpSpPr/>
          <p:nvPr/>
        </p:nvGrpSpPr>
        <p:grpSpPr>
          <a:xfrm>
            <a:off x="6630345" y="2272036"/>
            <a:ext cx="354635" cy="356232"/>
            <a:chOff x="-12160675" y="4081850"/>
            <a:chExt cx="352100" cy="353650"/>
          </a:xfrm>
        </p:grpSpPr>
        <p:sp>
          <p:nvSpPr>
            <p:cNvPr id="11872" name="Google Shape;11872;p76"/>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6"/>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6"/>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6"/>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6"/>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6"/>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76"/>
          <p:cNvGrpSpPr/>
          <p:nvPr/>
        </p:nvGrpSpPr>
        <p:grpSpPr>
          <a:xfrm>
            <a:off x="4835311" y="2746480"/>
            <a:ext cx="355416" cy="355652"/>
            <a:chOff x="-10391650" y="3180600"/>
            <a:chExt cx="352875" cy="353075"/>
          </a:xfrm>
        </p:grpSpPr>
        <p:sp>
          <p:nvSpPr>
            <p:cNvPr id="11879" name="Google Shape;11879;p76"/>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6"/>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6"/>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6"/>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6"/>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6"/>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76"/>
          <p:cNvGrpSpPr/>
          <p:nvPr/>
        </p:nvGrpSpPr>
        <p:grpSpPr>
          <a:xfrm>
            <a:off x="4835310" y="3223278"/>
            <a:ext cx="354635" cy="353890"/>
            <a:chOff x="-10390875" y="3616350"/>
            <a:chExt cx="352100" cy="351325"/>
          </a:xfrm>
        </p:grpSpPr>
        <p:sp>
          <p:nvSpPr>
            <p:cNvPr id="11886" name="Google Shape;11886;p76"/>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6"/>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6"/>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9" name="Google Shape;11889;p76"/>
          <p:cNvGrpSpPr/>
          <p:nvPr/>
        </p:nvGrpSpPr>
        <p:grpSpPr>
          <a:xfrm>
            <a:off x="7502285" y="2747943"/>
            <a:ext cx="312585" cy="354670"/>
            <a:chOff x="-10370400" y="4049550"/>
            <a:chExt cx="310350" cy="352100"/>
          </a:xfrm>
        </p:grpSpPr>
        <p:sp>
          <p:nvSpPr>
            <p:cNvPr id="11890" name="Google Shape;11890;p76"/>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6"/>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6"/>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6"/>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6"/>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76"/>
          <p:cNvGrpSpPr/>
          <p:nvPr/>
        </p:nvGrpSpPr>
        <p:grpSpPr>
          <a:xfrm>
            <a:off x="6606541" y="2746884"/>
            <a:ext cx="379236" cy="354847"/>
            <a:chOff x="-8674650" y="3210975"/>
            <a:chExt cx="376525" cy="352275"/>
          </a:xfrm>
        </p:grpSpPr>
        <p:sp>
          <p:nvSpPr>
            <p:cNvPr id="11896" name="Google Shape;11896;p76"/>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6"/>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6"/>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6"/>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6"/>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6"/>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76"/>
          <p:cNvGrpSpPr/>
          <p:nvPr/>
        </p:nvGrpSpPr>
        <p:grpSpPr>
          <a:xfrm>
            <a:off x="5278038" y="1828361"/>
            <a:ext cx="356221" cy="354670"/>
            <a:chOff x="-13512225" y="3647075"/>
            <a:chExt cx="353675" cy="352100"/>
          </a:xfrm>
        </p:grpSpPr>
        <p:sp>
          <p:nvSpPr>
            <p:cNvPr id="11903" name="Google Shape;11903;p76"/>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6"/>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6"/>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6"/>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6"/>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6"/>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6"/>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6"/>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6"/>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6"/>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76"/>
          <p:cNvGrpSpPr/>
          <p:nvPr/>
        </p:nvGrpSpPr>
        <p:grpSpPr>
          <a:xfrm>
            <a:off x="5288351" y="2272427"/>
            <a:ext cx="356221" cy="355451"/>
            <a:chOff x="-13512225" y="4080275"/>
            <a:chExt cx="353675" cy="352875"/>
          </a:xfrm>
        </p:grpSpPr>
        <p:sp>
          <p:nvSpPr>
            <p:cNvPr id="11914" name="Google Shape;11914;p76"/>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6"/>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6"/>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6"/>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6"/>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6"/>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6"/>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6"/>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6"/>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6"/>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6"/>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76"/>
          <p:cNvGrpSpPr/>
          <p:nvPr/>
        </p:nvGrpSpPr>
        <p:grpSpPr>
          <a:xfrm>
            <a:off x="7061431" y="1419788"/>
            <a:ext cx="356196" cy="290379"/>
            <a:chOff x="-11728250" y="3245400"/>
            <a:chExt cx="353650" cy="288275"/>
          </a:xfrm>
        </p:grpSpPr>
        <p:sp>
          <p:nvSpPr>
            <p:cNvPr id="11926" name="Google Shape;11926;p76"/>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6"/>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6"/>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6"/>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6"/>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76"/>
          <p:cNvGrpSpPr/>
          <p:nvPr/>
        </p:nvGrpSpPr>
        <p:grpSpPr>
          <a:xfrm>
            <a:off x="7093939" y="2272427"/>
            <a:ext cx="311804" cy="355451"/>
            <a:chOff x="-11703850" y="4081850"/>
            <a:chExt cx="309575" cy="352875"/>
          </a:xfrm>
        </p:grpSpPr>
        <p:sp>
          <p:nvSpPr>
            <p:cNvPr id="11932" name="Google Shape;11932;p76"/>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6"/>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6"/>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6"/>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6"/>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6"/>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6"/>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6"/>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76"/>
          <p:cNvGrpSpPr/>
          <p:nvPr/>
        </p:nvGrpSpPr>
        <p:grpSpPr>
          <a:xfrm>
            <a:off x="5282595" y="2746580"/>
            <a:ext cx="357002" cy="355451"/>
            <a:chOff x="-9958475" y="3180025"/>
            <a:chExt cx="354450" cy="352875"/>
          </a:xfrm>
        </p:grpSpPr>
        <p:sp>
          <p:nvSpPr>
            <p:cNvPr id="11941" name="Google Shape;11941;p76"/>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6"/>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6"/>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76"/>
          <p:cNvGrpSpPr/>
          <p:nvPr/>
        </p:nvGrpSpPr>
        <p:grpSpPr>
          <a:xfrm>
            <a:off x="5291722" y="3222561"/>
            <a:ext cx="337966" cy="355325"/>
            <a:chOff x="-9949025" y="3615575"/>
            <a:chExt cx="335550" cy="352750"/>
          </a:xfrm>
        </p:grpSpPr>
        <p:sp>
          <p:nvSpPr>
            <p:cNvPr id="11945" name="Google Shape;11945;p76"/>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6"/>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6"/>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76"/>
          <p:cNvGrpSpPr/>
          <p:nvPr/>
        </p:nvGrpSpPr>
        <p:grpSpPr>
          <a:xfrm>
            <a:off x="7926568" y="2746067"/>
            <a:ext cx="360175" cy="358423"/>
            <a:chOff x="-9961625" y="4048175"/>
            <a:chExt cx="357600" cy="355825"/>
          </a:xfrm>
        </p:grpSpPr>
        <p:sp>
          <p:nvSpPr>
            <p:cNvPr id="11949" name="Google Shape;11949;p76"/>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6"/>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6"/>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6"/>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6"/>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6"/>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76"/>
          <p:cNvGrpSpPr/>
          <p:nvPr/>
        </p:nvGrpSpPr>
        <p:grpSpPr>
          <a:xfrm>
            <a:off x="6613289" y="3221579"/>
            <a:ext cx="364959" cy="357289"/>
            <a:chOff x="-8680950" y="3624225"/>
            <a:chExt cx="362350" cy="354700"/>
          </a:xfrm>
        </p:grpSpPr>
        <p:sp>
          <p:nvSpPr>
            <p:cNvPr id="11956" name="Google Shape;11956;p76"/>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6"/>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6"/>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6"/>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6"/>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6"/>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76"/>
          <p:cNvGrpSpPr/>
          <p:nvPr/>
        </p:nvGrpSpPr>
        <p:grpSpPr>
          <a:xfrm>
            <a:off x="5749533" y="1387239"/>
            <a:ext cx="313365" cy="355476"/>
            <a:chOff x="-13056975" y="3212300"/>
            <a:chExt cx="311125" cy="352900"/>
          </a:xfrm>
        </p:grpSpPr>
        <p:sp>
          <p:nvSpPr>
            <p:cNvPr id="11963" name="Google Shape;11963;p76"/>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6"/>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6"/>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6"/>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7" name="Google Shape;11967;p76"/>
          <p:cNvGrpSpPr/>
          <p:nvPr/>
        </p:nvGrpSpPr>
        <p:grpSpPr>
          <a:xfrm>
            <a:off x="5726921" y="1828034"/>
            <a:ext cx="358588" cy="355325"/>
            <a:chOff x="-13077450" y="3647075"/>
            <a:chExt cx="356025" cy="352750"/>
          </a:xfrm>
        </p:grpSpPr>
        <p:sp>
          <p:nvSpPr>
            <p:cNvPr id="11968" name="Google Shape;11968;p76"/>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6"/>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6"/>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1" name="Google Shape;11971;p76"/>
          <p:cNvGrpSpPr/>
          <p:nvPr/>
        </p:nvGrpSpPr>
        <p:grpSpPr>
          <a:xfrm>
            <a:off x="5738027" y="2271633"/>
            <a:ext cx="357002" cy="357037"/>
            <a:chOff x="-13079025" y="4079475"/>
            <a:chExt cx="354450" cy="354450"/>
          </a:xfrm>
        </p:grpSpPr>
        <p:sp>
          <p:nvSpPr>
            <p:cNvPr id="11972" name="Google Shape;11972;p76"/>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6"/>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6"/>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6"/>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6" name="Google Shape;11976;p76"/>
          <p:cNvGrpSpPr/>
          <p:nvPr/>
        </p:nvGrpSpPr>
        <p:grpSpPr>
          <a:xfrm>
            <a:off x="7511094" y="1387642"/>
            <a:ext cx="356221" cy="354670"/>
            <a:chOff x="-11292700" y="3213875"/>
            <a:chExt cx="353675" cy="352100"/>
          </a:xfrm>
        </p:grpSpPr>
        <p:sp>
          <p:nvSpPr>
            <p:cNvPr id="11977" name="Google Shape;11977;p76"/>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6"/>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6"/>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6"/>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6"/>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6"/>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6"/>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76"/>
          <p:cNvGrpSpPr/>
          <p:nvPr/>
        </p:nvGrpSpPr>
        <p:grpSpPr>
          <a:xfrm>
            <a:off x="7505152" y="1827581"/>
            <a:ext cx="368106" cy="356232"/>
            <a:chOff x="-11299000" y="3647875"/>
            <a:chExt cx="365475" cy="353650"/>
          </a:xfrm>
        </p:grpSpPr>
        <p:sp>
          <p:nvSpPr>
            <p:cNvPr id="11985" name="Google Shape;11985;p76"/>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6"/>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6"/>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6"/>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6"/>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6"/>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1" name="Google Shape;11991;p76"/>
          <p:cNvGrpSpPr/>
          <p:nvPr/>
        </p:nvGrpSpPr>
        <p:grpSpPr>
          <a:xfrm>
            <a:off x="7520614" y="2283532"/>
            <a:ext cx="357808" cy="333240"/>
            <a:chOff x="-11295075" y="4092875"/>
            <a:chExt cx="355250" cy="330825"/>
          </a:xfrm>
        </p:grpSpPr>
        <p:sp>
          <p:nvSpPr>
            <p:cNvPr id="11992" name="Google Shape;11992;p76"/>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6"/>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6"/>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6"/>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6"/>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76"/>
          <p:cNvGrpSpPr/>
          <p:nvPr/>
        </p:nvGrpSpPr>
        <p:grpSpPr>
          <a:xfrm>
            <a:off x="5746214" y="2746580"/>
            <a:ext cx="312585" cy="355451"/>
            <a:chOff x="-9500075" y="3180800"/>
            <a:chExt cx="310350" cy="352875"/>
          </a:xfrm>
        </p:grpSpPr>
        <p:sp>
          <p:nvSpPr>
            <p:cNvPr id="11998" name="Google Shape;11998;p76"/>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6"/>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6"/>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6"/>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6"/>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6"/>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6"/>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6"/>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6"/>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76"/>
          <p:cNvGrpSpPr/>
          <p:nvPr/>
        </p:nvGrpSpPr>
        <p:grpSpPr>
          <a:xfrm>
            <a:off x="5724005" y="3222095"/>
            <a:ext cx="356221" cy="356257"/>
            <a:chOff x="-9523700" y="3614000"/>
            <a:chExt cx="353675" cy="353675"/>
          </a:xfrm>
        </p:grpSpPr>
        <p:sp>
          <p:nvSpPr>
            <p:cNvPr id="12008" name="Google Shape;12008;p76"/>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6"/>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6"/>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6"/>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6"/>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6"/>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6"/>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6"/>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6"/>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76"/>
          <p:cNvGrpSpPr/>
          <p:nvPr/>
        </p:nvGrpSpPr>
        <p:grpSpPr>
          <a:xfrm>
            <a:off x="7508956" y="3244737"/>
            <a:ext cx="356221" cy="354670"/>
            <a:chOff x="-9523700" y="4049550"/>
            <a:chExt cx="353675" cy="352100"/>
          </a:xfrm>
        </p:grpSpPr>
        <p:sp>
          <p:nvSpPr>
            <p:cNvPr id="12018" name="Google Shape;12018;p76"/>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6"/>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6"/>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6"/>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6"/>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6"/>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6"/>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76"/>
          <p:cNvGrpSpPr/>
          <p:nvPr/>
        </p:nvGrpSpPr>
        <p:grpSpPr>
          <a:xfrm>
            <a:off x="7065071" y="3244710"/>
            <a:ext cx="357002" cy="311029"/>
            <a:chOff x="-8209150" y="3659675"/>
            <a:chExt cx="354450" cy="308775"/>
          </a:xfrm>
        </p:grpSpPr>
        <p:sp>
          <p:nvSpPr>
            <p:cNvPr id="12026" name="Google Shape;12026;p76"/>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6"/>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6"/>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6"/>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6"/>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6"/>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6"/>
          <p:cNvGrpSpPr/>
          <p:nvPr/>
        </p:nvGrpSpPr>
        <p:grpSpPr>
          <a:xfrm>
            <a:off x="6178632" y="2273623"/>
            <a:ext cx="356221" cy="353059"/>
            <a:chOff x="-12643475" y="4081850"/>
            <a:chExt cx="353675" cy="350500"/>
          </a:xfrm>
        </p:grpSpPr>
        <p:sp>
          <p:nvSpPr>
            <p:cNvPr id="12033" name="Google Shape;12033;p76"/>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6"/>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6"/>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6"/>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7" name="Google Shape;12037;p76"/>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8" name="Google Shape;12038;p76"/>
          <p:cNvGrpSpPr/>
          <p:nvPr/>
        </p:nvGrpSpPr>
        <p:grpSpPr>
          <a:xfrm>
            <a:off x="7961232" y="2283532"/>
            <a:ext cx="356221" cy="333240"/>
            <a:chOff x="-10858725" y="4092875"/>
            <a:chExt cx="353675" cy="330825"/>
          </a:xfrm>
        </p:grpSpPr>
        <p:sp>
          <p:nvSpPr>
            <p:cNvPr id="12039" name="Google Shape;12039;p76"/>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6"/>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6"/>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6"/>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6"/>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6"/>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76"/>
          <p:cNvGrpSpPr/>
          <p:nvPr/>
        </p:nvGrpSpPr>
        <p:grpSpPr>
          <a:xfrm>
            <a:off x="6219755" y="3222498"/>
            <a:ext cx="252278" cy="355451"/>
            <a:chOff x="-9039300" y="3614000"/>
            <a:chExt cx="250475" cy="352875"/>
          </a:xfrm>
        </p:grpSpPr>
        <p:sp>
          <p:nvSpPr>
            <p:cNvPr id="12046" name="Google Shape;12046;p76"/>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6"/>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76"/>
          <p:cNvGrpSpPr/>
          <p:nvPr/>
        </p:nvGrpSpPr>
        <p:grpSpPr>
          <a:xfrm>
            <a:off x="7951721" y="3244737"/>
            <a:ext cx="354635" cy="354670"/>
            <a:chOff x="-9088150" y="4049550"/>
            <a:chExt cx="352100" cy="352100"/>
          </a:xfrm>
        </p:grpSpPr>
        <p:sp>
          <p:nvSpPr>
            <p:cNvPr id="12049" name="Google Shape;12049;p76"/>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6"/>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6"/>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6"/>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6"/>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6"/>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76"/>
          <p:cNvGrpSpPr/>
          <p:nvPr/>
        </p:nvGrpSpPr>
        <p:grpSpPr>
          <a:xfrm>
            <a:off x="7086085" y="2746970"/>
            <a:ext cx="315757" cy="354670"/>
            <a:chOff x="-8191825" y="3174500"/>
            <a:chExt cx="313500" cy="352100"/>
          </a:xfrm>
        </p:grpSpPr>
        <p:sp>
          <p:nvSpPr>
            <p:cNvPr id="12056" name="Google Shape;12056;p76"/>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6"/>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6"/>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76"/>
          <p:cNvGrpSpPr/>
          <p:nvPr/>
        </p:nvGrpSpPr>
        <p:grpSpPr>
          <a:xfrm>
            <a:off x="4835443" y="1387491"/>
            <a:ext cx="356221" cy="354973"/>
            <a:chOff x="-13947000" y="3212800"/>
            <a:chExt cx="353675" cy="352400"/>
          </a:xfrm>
        </p:grpSpPr>
        <p:sp>
          <p:nvSpPr>
            <p:cNvPr id="12060" name="Google Shape;12060;p76"/>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6"/>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2" name="Google Shape;12062;p76"/>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3" name="Google Shape;12063;p76"/>
          <p:cNvGrpSpPr/>
          <p:nvPr/>
        </p:nvGrpSpPr>
        <p:grpSpPr>
          <a:xfrm>
            <a:off x="5278038" y="1386849"/>
            <a:ext cx="356221" cy="356257"/>
            <a:chOff x="-13512225" y="3211525"/>
            <a:chExt cx="353675" cy="353675"/>
          </a:xfrm>
        </p:grpSpPr>
        <p:sp>
          <p:nvSpPr>
            <p:cNvPr id="12064" name="Google Shape;12064;p76"/>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6"/>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6"/>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6"/>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6"/>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76"/>
          <p:cNvGrpSpPr/>
          <p:nvPr/>
        </p:nvGrpSpPr>
        <p:grpSpPr>
          <a:xfrm>
            <a:off x="6168320" y="1387239"/>
            <a:ext cx="356221" cy="355476"/>
            <a:chOff x="-12643475" y="3212300"/>
            <a:chExt cx="353675" cy="352900"/>
          </a:xfrm>
        </p:grpSpPr>
        <p:sp>
          <p:nvSpPr>
            <p:cNvPr id="12070" name="Google Shape;12070;p76"/>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6"/>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6"/>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6"/>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6"/>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6"/>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6"/>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6"/>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6"/>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9" name="Google Shape;12079;p76"/>
          <p:cNvGrpSpPr/>
          <p:nvPr/>
        </p:nvGrpSpPr>
        <p:grpSpPr>
          <a:xfrm>
            <a:off x="6168320" y="1839013"/>
            <a:ext cx="356221" cy="333366"/>
            <a:chOff x="-12643475" y="3657325"/>
            <a:chExt cx="353675" cy="330950"/>
          </a:xfrm>
        </p:grpSpPr>
        <p:sp>
          <p:nvSpPr>
            <p:cNvPr id="12080" name="Google Shape;12080;p76"/>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6"/>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6"/>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6"/>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6"/>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6"/>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76"/>
          <p:cNvGrpSpPr/>
          <p:nvPr/>
        </p:nvGrpSpPr>
        <p:grpSpPr>
          <a:xfrm>
            <a:off x="7951322" y="1387642"/>
            <a:ext cx="355416" cy="354670"/>
            <a:chOff x="-10857925" y="3213875"/>
            <a:chExt cx="352875" cy="352100"/>
          </a:xfrm>
        </p:grpSpPr>
        <p:sp>
          <p:nvSpPr>
            <p:cNvPr id="12087" name="Google Shape;12087;p76"/>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6"/>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6"/>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6"/>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6"/>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6"/>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6"/>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6"/>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6"/>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6"/>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76"/>
          <p:cNvGrpSpPr/>
          <p:nvPr/>
        </p:nvGrpSpPr>
        <p:grpSpPr>
          <a:xfrm>
            <a:off x="6168237" y="2747071"/>
            <a:ext cx="356096" cy="354469"/>
            <a:chOff x="-9089725" y="3180200"/>
            <a:chExt cx="353550" cy="351900"/>
          </a:xfrm>
        </p:grpSpPr>
        <p:sp>
          <p:nvSpPr>
            <p:cNvPr id="12098" name="Google Shape;12098;p76"/>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6"/>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76"/>
          <p:cNvGrpSpPr/>
          <p:nvPr/>
        </p:nvGrpSpPr>
        <p:grpSpPr>
          <a:xfrm>
            <a:off x="7060235" y="1826875"/>
            <a:ext cx="358588" cy="357642"/>
            <a:chOff x="7083760" y="1971660"/>
            <a:chExt cx="358588" cy="357642"/>
          </a:xfrm>
        </p:grpSpPr>
        <p:sp>
          <p:nvSpPr>
            <p:cNvPr id="12101" name="Google Shape;12101;p76"/>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6"/>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6"/>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6"/>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6"/>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6"/>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6"/>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6"/>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6"/>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6"/>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6"/>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6"/>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3" name="Google Shape;12113;p76"/>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114" name="Google Shape;12114;p76"/>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18"/>
        <p:cNvGrpSpPr/>
        <p:nvPr/>
      </p:nvGrpSpPr>
      <p:grpSpPr>
        <a:xfrm>
          <a:off x="0" y="0"/>
          <a:ext cx="0" cy="0"/>
          <a:chOff x="0" y="0"/>
          <a:chExt cx="0" cy="0"/>
        </a:xfrm>
      </p:grpSpPr>
      <p:sp>
        <p:nvSpPr>
          <p:cNvPr id="12119" name="Google Shape;12119;p77"/>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0" name="Google Shape;12120;p77"/>
          <p:cNvGrpSpPr/>
          <p:nvPr/>
        </p:nvGrpSpPr>
        <p:grpSpPr>
          <a:xfrm>
            <a:off x="719610" y="2243507"/>
            <a:ext cx="452798" cy="449473"/>
            <a:chOff x="-21322300" y="3693325"/>
            <a:chExt cx="306400" cy="304150"/>
          </a:xfrm>
        </p:grpSpPr>
        <p:sp>
          <p:nvSpPr>
            <p:cNvPr id="12121" name="Google Shape;12121;p77"/>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7"/>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7"/>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7"/>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5" name="Google Shape;12125;p77"/>
          <p:cNvGrpSpPr/>
          <p:nvPr/>
        </p:nvGrpSpPr>
        <p:grpSpPr>
          <a:xfrm>
            <a:off x="719019" y="2810244"/>
            <a:ext cx="453980" cy="422540"/>
            <a:chOff x="-21322300" y="4077125"/>
            <a:chExt cx="307200" cy="285925"/>
          </a:xfrm>
        </p:grpSpPr>
        <p:sp>
          <p:nvSpPr>
            <p:cNvPr id="12126" name="Google Shape;12126;p77"/>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7"/>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7"/>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7"/>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7"/>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7"/>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7"/>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7"/>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7"/>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7"/>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7"/>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7"/>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77"/>
          <p:cNvGrpSpPr/>
          <p:nvPr/>
        </p:nvGrpSpPr>
        <p:grpSpPr>
          <a:xfrm>
            <a:off x="3496195" y="1689128"/>
            <a:ext cx="451653" cy="450212"/>
            <a:chOff x="-19394200" y="3333800"/>
            <a:chExt cx="305625" cy="304650"/>
          </a:xfrm>
        </p:grpSpPr>
        <p:sp>
          <p:nvSpPr>
            <p:cNvPr id="12139" name="Google Shape;12139;p77"/>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7"/>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7"/>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7"/>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7"/>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7"/>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7"/>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7"/>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7"/>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77"/>
          <p:cNvGrpSpPr/>
          <p:nvPr/>
        </p:nvGrpSpPr>
        <p:grpSpPr>
          <a:xfrm>
            <a:off x="3495032" y="2243580"/>
            <a:ext cx="453980" cy="449325"/>
            <a:chOff x="-19396575" y="3708500"/>
            <a:chExt cx="307200" cy="304050"/>
          </a:xfrm>
        </p:grpSpPr>
        <p:sp>
          <p:nvSpPr>
            <p:cNvPr id="12149" name="Google Shape;12149;p77"/>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7"/>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7"/>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77"/>
          <p:cNvGrpSpPr/>
          <p:nvPr/>
        </p:nvGrpSpPr>
        <p:grpSpPr>
          <a:xfrm>
            <a:off x="3489212" y="2796461"/>
            <a:ext cx="465618" cy="450101"/>
            <a:chOff x="-19394200" y="4084200"/>
            <a:chExt cx="315075" cy="304575"/>
          </a:xfrm>
        </p:grpSpPr>
        <p:sp>
          <p:nvSpPr>
            <p:cNvPr id="12153" name="Google Shape;12153;p77"/>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7"/>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7"/>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7"/>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7"/>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7"/>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77"/>
          <p:cNvGrpSpPr/>
          <p:nvPr/>
        </p:nvGrpSpPr>
        <p:grpSpPr>
          <a:xfrm>
            <a:off x="6294923" y="1689001"/>
            <a:ext cx="400447" cy="450470"/>
            <a:chOff x="-17526750" y="3309200"/>
            <a:chExt cx="270975" cy="304825"/>
          </a:xfrm>
        </p:grpSpPr>
        <p:sp>
          <p:nvSpPr>
            <p:cNvPr id="12160" name="Google Shape;12160;p77"/>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7"/>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7"/>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7"/>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7"/>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77"/>
          <p:cNvGrpSpPr/>
          <p:nvPr/>
        </p:nvGrpSpPr>
        <p:grpSpPr>
          <a:xfrm>
            <a:off x="6271075" y="2244173"/>
            <a:ext cx="448143" cy="448143"/>
            <a:chOff x="-17542500" y="3684100"/>
            <a:chExt cx="303250" cy="303250"/>
          </a:xfrm>
        </p:grpSpPr>
        <p:sp>
          <p:nvSpPr>
            <p:cNvPr id="12166" name="Google Shape;12166;p77"/>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7"/>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7"/>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7"/>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7"/>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7"/>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7"/>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77"/>
          <p:cNvGrpSpPr/>
          <p:nvPr/>
        </p:nvGrpSpPr>
        <p:grpSpPr>
          <a:xfrm>
            <a:off x="6270484" y="2810817"/>
            <a:ext cx="449325" cy="421395"/>
            <a:chOff x="-17542500" y="4068450"/>
            <a:chExt cx="304050" cy="285150"/>
          </a:xfrm>
        </p:grpSpPr>
        <p:sp>
          <p:nvSpPr>
            <p:cNvPr id="12174" name="Google Shape;12174;p77"/>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7"/>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7"/>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7"/>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7"/>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7"/>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77"/>
          <p:cNvGrpSpPr/>
          <p:nvPr/>
        </p:nvGrpSpPr>
        <p:grpSpPr>
          <a:xfrm>
            <a:off x="3500906" y="3342211"/>
            <a:ext cx="343404" cy="449325"/>
            <a:chOff x="-15652200" y="3335975"/>
            <a:chExt cx="232375" cy="304050"/>
          </a:xfrm>
        </p:grpSpPr>
        <p:sp>
          <p:nvSpPr>
            <p:cNvPr id="12181" name="Google Shape;12181;p77"/>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7"/>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7"/>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7"/>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7"/>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7"/>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7"/>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7"/>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7"/>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77"/>
          <p:cNvGrpSpPr/>
          <p:nvPr/>
        </p:nvGrpSpPr>
        <p:grpSpPr>
          <a:xfrm>
            <a:off x="1274819" y="2243729"/>
            <a:ext cx="449325" cy="449030"/>
            <a:chOff x="-20945825" y="3692175"/>
            <a:chExt cx="304050" cy="303850"/>
          </a:xfrm>
        </p:grpSpPr>
        <p:sp>
          <p:nvSpPr>
            <p:cNvPr id="12191" name="Google Shape;12191;p77"/>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7"/>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7"/>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7"/>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77"/>
          <p:cNvGrpSpPr/>
          <p:nvPr/>
        </p:nvGrpSpPr>
        <p:grpSpPr>
          <a:xfrm>
            <a:off x="4081644" y="1689848"/>
            <a:ext cx="372516" cy="448771"/>
            <a:chOff x="-18994100" y="3334775"/>
            <a:chExt cx="252075" cy="303675"/>
          </a:xfrm>
        </p:grpSpPr>
        <p:sp>
          <p:nvSpPr>
            <p:cNvPr id="12196" name="Google Shape;12196;p77"/>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7"/>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7"/>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7"/>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77"/>
          <p:cNvGrpSpPr/>
          <p:nvPr/>
        </p:nvGrpSpPr>
        <p:grpSpPr>
          <a:xfrm>
            <a:off x="4096200" y="2244743"/>
            <a:ext cx="343404" cy="446998"/>
            <a:chOff x="-18983850" y="3710075"/>
            <a:chExt cx="232375" cy="302475"/>
          </a:xfrm>
        </p:grpSpPr>
        <p:sp>
          <p:nvSpPr>
            <p:cNvPr id="12201" name="Google Shape;12201;p77"/>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7"/>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7"/>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7"/>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5" name="Google Shape;12205;p77"/>
          <p:cNvGrpSpPr/>
          <p:nvPr/>
        </p:nvGrpSpPr>
        <p:grpSpPr>
          <a:xfrm>
            <a:off x="1274247" y="1689573"/>
            <a:ext cx="450470" cy="449325"/>
            <a:chOff x="-20946600" y="3317850"/>
            <a:chExt cx="304825" cy="304050"/>
          </a:xfrm>
        </p:grpSpPr>
        <p:sp>
          <p:nvSpPr>
            <p:cNvPr id="12206" name="Google Shape;12206;p77"/>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7"/>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7"/>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77"/>
          <p:cNvGrpSpPr/>
          <p:nvPr/>
        </p:nvGrpSpPr>
        <p:grpSpPr>
          <a:xfrm>
            <a:off x="1300422" y="2797442"/>
            <a:ext cx="398119" cy="448143"/>
            <a:chOff x="-20930075" y="4066100"/>
            <a:chExt cx="269400" cy="303250"/>
          </a:xfrm>
        </p:grpSpPr>
        <p:sp>
          <p:nvSpPr>
            <p:cNvPr id="12210" name="Google Shape;12210;p77"/>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7"/>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77"/>
          <p:cNvGrpSpPr/>
          <p:nvPr/>
        </p:nvGrpSpPr>
        <p:grpSpPr>
          <a:xfrm>
            <a:off x="4042667" y="2797422"/>
            <a:ext cx="450470" cy="448180"/>
            <a:chOff x="-19020075" y="4084200"/>
            <a:chExt cx="304825" cy="303275"/>
          </a:xfrm>
        </p:grpSpPr>
        <p:sp>
          <p:nvSpPr>
            <p:cNvPr id="12213" name="Google Shape;12213;p77"/>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7"/>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7"/>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7"/>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7"/>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7"/>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7"/>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7"/>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7"/>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2" name="Google Shape;12222;p77"/>
          <p:cNvGrpSpPr/>
          <p:nvPr/>
        </p:nvGrpSpPr>
        <p:grpSpPr>
          <a:xfrm>
            <a:off x="6859931" y="1689001"/>
            <a:ext cx="396937" cy="450470"/>
            <a:chOff x="-17149475" y="3309200"/>
            <a:chExt cx="268600" cy="304825"/>
          </a:xfrm>
        </p:grpSpPr>
        <p:sp>
          <p:nvSpPr>
            <p:cNvPr id="12223" name="Google Shape;12223;p77"/>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7"/>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5" name="Google Shape;12225;p77"/>
          <p:cNvGrpSpPr/>
          <p:nvPr/>
        </p:nvGrpSpPr>
        <p:grpSpPr>
          <a:xfrm>
            <a:off x="6833737" y="2258120"/>
            <a:ext cx="449325" cy="420249"/>
            <a:chOff x="-17168375" y="3692750"/>
            <a:chExt cx="304050" cy="284375"/>
          </a:xfrm>
        </p:grpSpPr>
        <p:sp>
          <p:nvSpPr>
            <p:cNvPr id="12226" name="Google Shape;12226;p77"/>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7"/>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7"/>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7"/>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7"/>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7"/>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7"/>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77"/>
          <p:cNvGrpSpPr/>
          <p:nvPr/>
        </p:nvGrpSpPr>
        <p:grpSpPr>
          <a:xfrm>
            <a:off x="6830246" y="2796852"/>
            <a:ext cx="456308" cy="449325"/>
            <a:chOff x="-17170750" y="4058800"/>
            <a:chExt cx="308775" cy="304050"/>
          </a:xfrm>
        </p:grpSpPr>
        <p:sp>
          <p:nvSpPr>
            <p:cNvPr id="12234" name="Google Shape;12234;p77"/>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7"/>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7"/>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7"/>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7"/>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7"/>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7"/>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7"/>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7"/>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7"/>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7"/>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7"/>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7"/>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7"/>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7"/>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7"/>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7"/>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77"/>
          <p:cNvGrpSpPr/>
          <p:nvPr/>
        </p:nvGrpSpPr>
        <p:grpSpPr>
          <a:xfrm>
            <a:off x="5692143" y="3343358"/>
            <a:ext cx="450470" cy="446998"/>
            <a:chOff x="-15688425" y="3707725"/>
            <a:chExt cx="304825" cy="302475"/>
          </a:xfrm>
        </p:grpSpPr>
        <p:sp>
          <p:nvSpPr>
            <p:cNvPr id="12252" name="Google Shape;12252;p77"/>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7"/>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7"/>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7"/>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7"/>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7"/>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77"/>
          <p:cNvGrpSpPr/>
          <p:nvPr/>
        </p:nvGrpSpPr>
        <p:grpSpPr>
          <a:xfrm>
            <a:off x="1836300" y="1690441"/>
            <a:ext cx="451653" cy="447589"/>
            <a:chOff x="-20572500" y="3319025"/>
            <a:chExt cx="305625" cy="302875"/>
          </a:xfrm>
        </p:grpSpPr>
        <p:sp>
          <p:nvSpPr>
            <p:cNvPr id="12259" name="Google Shape;12259;p77"/>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7"/>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77"/>
          <p:cNvGrpSpPr/>
          <p:nvPr/>
        </p:nvGrpSpPr>
        <p:grpSpPr>
          <a:xfrm>
            <a:off x="1837463" y="2305410"/>
            <a:ext cx="449325" cy="325670"/>
            <a:chOff x="-20571700" y="3722875"/>
            <a:chExt cx="304050" cy="220375"/>
          </a:xfrm>
        </p:grpSpPr>
        <p:sp>
          <p:nvSpPr>
            <p:cNvPr id="12262" name="Google Shape;12262;p77"/>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7"/>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7"/>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7"/>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7"/>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7"/>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7"/>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77"/>
          <p:cNvGrpSpPr/>
          <p:nvPr/>
        </p:nvGrpSpPr>
        <p:grpSpPr>
          <a:xfrm>
            <a:off x="1836891" y="2796278"/>
            <a:ext cx="450470" cy="450470"/>
            <a:chOff x="-20571700" y="4066875"/>
            <a:chExt cx="304825" cy="304825"/>
          </a:xfrm>
        </p:grpSpPr>
        <p:sp>
          <p:nvSpPr>
            <p:cNvPr id="12270" name="Google Shape;12270;p77"/>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7"/>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7"/>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7"/>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7"/>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7"/>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77"/>
          <p:cNvGrpSpPr/>
          <p:nvPr/>
        </p:nvGrpSpPr>
        <p:grpSpPr>
          <a:xfrm>
            <a:off x="4603593" y="1688259"/>
            <a:ext cx="453980" cy="451948"/>
            <a:chOff x="-18645175" y="3334200"/>
            <a:chExt cx="307200" cy="305825"/>
          </a:xfrm>
        </p:grpSpPr>
        <p:sp>
          <p:nvSpPr>
            <p:cNvPr id="12277" name="Google Shape;12277;p77"/>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7"/>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7"/>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7"/>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7"/>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77"/>
          <p:cNvGrpSpPr/>
          <p:nvPr/>
        </p:nvGrpSpPr>
        <p:grpSpPr>
          <a:xfrm>
            <a:off x="4604184" y="2242989"/>
            <a:ext cx="452798" cy="450507"/>
            <a:chOff x="-18645175" y="3708500"/>
            <a:chExt cx="306400" cy="304850"/>
          </a:xfrm>
        </p:grpSpPr>
        <p:sp>
          <p:nvSpPr>
            <p:cNvPr id="12283" name="Google Shape;12283;p77"/>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7"/>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7"/>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7"/>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7"/>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7"/>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7"/>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77"/>
          <p:cNvGrpSpPr/>
          <p:nvPr/>
        </p:nvGrpSpPr>
        <p:grpSpPr>
          <a:xfrm>
            <a:off x="4601857" y="2795630"/>
            <a:ext cx="457453" cy="451763"/>
            <a:chOff x="-18647525" y="4082625"/>
            <a:chExt cx="309550" cy="305700"/>
          </a:xfrm>
        </p:grpSpPr>
        <p:sp>
          <p:nvSpPr>
            <p:cNvPr id="12291" name="Google Shape;12291;p77"/>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7"/>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7"/>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7"/>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5" name="Google Shape;12295;p77"/>
          <p:cNvGrpSpPr/>
          <p:nvPr/>
        </p:nvGrpSpPr>
        <p:grpSpPr>
          <a:xfrm>
            <a:off x="7412241" y="1689592"/>
            <a:ext cx="395755" cy="449288"/>
            <a:chOff x="-16775350" y="3309200"/>
            <a:chExt cx="267800" cy="304025"/>
          </a:xfrm>
        </p:grpSpPr>
        <p:sp>
          <p:nvSpPr>
            <p:cNvPr id="12296" name="Google Shape;12296;p77"/>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7"/>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7"/>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77"/>
          <p:cNvGrpSpPr/>
          <p:nvPr/>
        </p:nvGrpSpPr>
        <p:grpSpPr>
          <a:xfrm>
            <a:off x="7412241" y="2241827"/>
            <a:ext cx="395755" cy="452835"/>
            <a:chOff x="-16775350" y="3683300"/>
            <a:chExt cx="267800" cy="306425"/>
          </a:xfrm>
        </p:grpSpPr>
        <p:sp>
          <p:nvSpPr>
            <p:cNvPr id="12300" name="Google Shape;12300;p77"/>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7"/>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7"/>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77"/>
          <p:cNvGrpSpPr/>
          <p:nvPr/>
        </p:nvGrpSpPr>
        <p:grpSpPr>
          <a:xfrm>
            <a:off x="7384292" y="2796870"/>
            <a:ext cx="451653" cy="449288"/>
            <a:chOff x="-16794250" y="4058225"/>
            <a:chExt cx="305625" cy="304025"/>
          </a:xfrm>
        </p:grpSpPr>
        <p:sp>
          <p:nvSpPr>
            <p:cNvPr id="12304" name="Google Shape;12304;p77"/>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7"/>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7"/>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7"/>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7"/>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7"/>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7"/>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7"/>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7"/>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3" name="Google Shape;12313;p77"/>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4" name="Google Shape;12314;p77"/>
          <p:cNvGrpSpPr/>
          <p:nvPr/>
        </p:nvGrpSpPr>
        <p:grpSpPr>
          <a:xfrm>
            <a:off x="2385709" y="1689573"/>
            <a:ext cx="457453" cy="449325"/>
            <a:chOff x="-20199150" y="3317850"/>
            <a:chExt cx="309550" cy="304050"/>
          </a:xfrm>
        </p:grpSpPr>
        <p:sp>
          <p:nvSpPr>
            <p:cNvPr id="12315" name="Google Shape;12315;p77"/>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7"/>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7"/>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7"/>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7"/>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7"/>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7"/>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2" name="Google Shape;12322;p77"/>
          <p:cNvGrpSpPr/>
          <p:nvPr/>
        </p:nvGrpSpPr>
        <p:grpSpPr>
          <a:xfrm>
            <a:off x="2388036" y="2242861"/>
            <a:ext cx="452798" cy="450766"/>
            <a:chOff x="-20199150" y="3693150"/>
            <a:chExt cx="306400" cy="305025"/>
          </a:xfrm>
        </p:grpSpPr>
        <p:sp>
          <p:nvSpPr>
            <p:cNvPr id="12323" name="Google Shape;12323;p77"/>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7"/>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7"/>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7"/>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7"/>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7"/>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9" name="Google Shape;12329;p77"/>
          <p:cNvGrpSpPr/>
          <p:nvPr/>
        </p:nvGrpSpPr>
        <p:grpSpPr>
          <a:xfrm>
            <a:off x="2388609" y="2795687"/>
            <a:ext cx="451653" cy="451653"/>
            <a:chOff x="-20197575" y="4066875"/>
            <a:chExt cx="305625" cy="305625"/>
          </a:xfrm>
        </p:grpSpPr>
        <p:sp>
          <p:nvSpPr>
            <p:cNvPr id="12330" name="Google Shape;12330;p77"/>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7"/>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7"/>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7"/>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7"/>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7"/>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7"/>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7"/>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77"/>
          <p:cNvGrpSpPr/>
          <p:nvPr/>
        </p:nvGrpSpPr>
        <p:grpSpPr>
          <a:xfrm>
            <a:off x="5170827" y="1687520"/>
            <a:ext cx="449325" cy="453426"/>
            <a:chOff x="-18271050" y="3333200"/>
            <a:chExt cx="304050" cy="306825"/>
          </a:xfrm>
        </p:grpSpPr>
        <p:sp>
          <p:nvSpPr>
            <p:cNvPr id="12339" name="Google Shape;12339;p77"/>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7"/>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7"/>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7"/>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7"/>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77"/>
          <p:cNvGrpSpPr/>
          <p:nvPr/>
        </p:nvGrpSpPr>
        <p:grpSpPr>
          <a:xfrm>
            <a:off x="5171399" y="2244171"/>
            <a:ext cx="448180" cy="448143"/>
            <a:chOff x="-18270275" y="3710875"/>
            <a:chExt cx="303275" cy="303250"/>
          </a:xfrm>
        </p:grpSpPr>
        <p:sp>
          <p:nvSpPr>
            <p:cNvPr id="12345" name="Google Shape;12345;p77"/>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7"/>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7"/>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7"/>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7"/>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7"/>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77"/>
          <p:cNvGrpSpPr/>
          <p:nvPr/>
        </p:nvGrpSpPr>
        <p:grpSpPr>
          <a:xfrm>
            <a:off x="5224951" y="2797422"/>
            <a:ext cx="341076" cy="448180"/>
            <a:chOff x="-18234025" y="4084200"/>
            <a:chExt cx="230800" cy="303275"/>
          </a:xfrm>
        </p:grpSpPr>
        <p:sp>
          <p:nvSpPr>
            <p:cNvPr id="12352" name="Google Shape;12352;p77"/>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7"/>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7"/>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5" name="Google Shape;12355;p77"/>
          <p:cNvGrpSpPr/>
          <p:nvPr/>
        </p:nvGrpSpPr>
        <p:grpSpPr>
          <a:xfrm>
            <a:off x="2337506" y="3341641"/>
            <a:ext cx="449325" cy="450470"/>
            <a:chOff x="-16419350" y="3308400"/>
            <a:chExt cx="304050" cy="304825"/>
          </a:xfrm>
        </p:grpSpPr>
        <p:sp>
          <p:nvSpPr>
            <p:cNvPr id="12356" name="Google Shape;12356;p77"/>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7"/>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7"/>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7"/>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7"/>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7"/>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7"/>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77"/>
          <p:cNvGrpSpPr/>
          <p:nvPr/>
        </p:nvGrpSpPr>
        <p:grpSpPr>
          <a:xfrm>
            <a:off x="4609062" y="3340423"/>
            <a:ext cx="395755" cy="452872"/>
            <a:chOff x="-16401225" y="3683275"/>
            <a:chExt cx="267800" cy="306450"/>
          </a:xfrm>
        </p:grpSpPr>
        <p:sp>
          <p:nvSpPr>
            <p:cNvPr id="12364" name="Google Shape;12364;p77"/>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7"/>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7"/>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7"/>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7"/>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7"/>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7"/>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1" name="Google Shape;12371;p77"/>
          <p:cNvGrpSpPr/>
          <p:nvPr/>
        </p:nvGrpSpPr>
        <p:grpSpPr>
          <a:xfrm>
            <a:off x="7974511" y="2797062"/>
            <a:ext cx="450470" cy="448180"/>
            <a:chOff x="-16419350" y="4058200"/>
            <a:chExt cx="304825" cy="303275"/>
          </a:xfrm>
        </p:grpSpPr>
        <p:sp>
          <p:nvSpPr>
            <p:cNvPr id="12372" name="Google Shape;12372;p77"/>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7"/>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7"/>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7"/>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7"/>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7"/>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7"/>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77"/>
          <p:cNvGrpSpPr/>
          <p:nvPr/>
        </p:nvGrpSpPr>
        <p:grpSpPr>
          <a:xfrm>
            <a:off x="4001398" y="3343080"/>
            <a:ext cx="450507" cy="447589"/>
            <a:chOff x="-15296200" y="3326900"/>
            <a:chExt cx="304850" cy="302875"/>
          </a:xfrm>
        </p:grpSpPr>
        <p:sp>
          <p:nvSpPr>
            <p:cNvPr id="12380" name="Google Shape;12380;p77"/>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7"/>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7"/>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7"/>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7"/>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5" name="Google Shape;12385;p77"/>
          <p:cNvGrpSpPr/>
          <p:nvPr/>
        </p:nvGrpSpPr>
        <p:grpSpPr>
          <a:xfrm>
            <a:off x="2917051" y="1706881"/>
            <a:ext cx="486566" cy="414708"/>
            <a:chOff x="-19835275" y="3330250"/>
            <a:chExt cx="329250" cy="280625"/>
          </a:xfrm>
        </p:grpSpPr>
        <p:sp>
          <p:nvSpPr>
            <p:cNvPr id="12386" name="Google Shape;12386;p77"/>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7"/>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7"/>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77"/>
          <p:cNvGrpSpPr/>
          <p:nvPr/>
        </p:nvGrpSpPr>
        <p:grpSpPr>
          <a:xfrm>
            <a:off x="2935080" y="2243470"/>
            <a:ext cx="450507" cy="449547"/>
            <a:chOff x="-19822675" y="3692750"/>
            <a:chExt cx="304850" cy="304200"/>
          </a:xfrm>
        </p:grpSpPr>
        <p:sp>
          <p:nvSpPr>
            <p:cNvPr id="12390" name="Google Shape;12390;p77"/>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7"/>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7"/>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7"/>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7"/>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5" name="Google Shape;12395;p77"/>
          <p:cNvGrpSpPr/>
          <p:nvPr/>
        </p:nvGrpSpPr>
        <p:grpSpPr>
          <a:xfrm>
            <a:off x="2935672" y="2796278"/>
            <a:ext cx="449325" cy="450470"/>
            <a:chOff x="-19822675" y="4066875"/>
            <a:chExt cx="304050" cy="304825"/>
          </a:xfrm>
        </p:grpSpPr>
        <p:sp>
          <p:nvSpPr>
            <p:cNvPr id="12396" name="Google Shape;12396;p77"/>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7"/>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7"/>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7"/>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7"/>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7"/>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77"/>
          <p:cNvGrpSpPr/>
          <p:nvPr/>
        </p:nvGrpSpPr>
        <p:grpSpPr>
          <a:xfrm>
            <a:off x="5744740" y="1689571"/>
            <a:ext cx="399302" cy="449325"/>
            <a:chOff x="-17878825" y="3334400"/>
            <a:chExt cx="270200" cy="304050"/>
          </a:xfrm>
        </p:grpSpPr>
        <p:sp>
          <p:nvSpPr>
            <p:cNvPr id="12403" name="Google Shape;12403;p77"/>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7"/>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7"/>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7"/>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7"/>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7"/>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7"/>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77"/>
          <p:cNvGrpSpPr/>
          <p:nvPr/>
        </p:nvGrpSpPr>
        <p:grpSpPr>
          <a:xfrm>
            <a:off x="5718565" y="2242416"/>
            <a:ext cx="451653" cy="451653"/>
            <a:chOff x="-17896150" y="3709300"/>
            <a:chExt cx="305625" cy="305625"/>
          </a:xfrm>
        </p:grpSpPr>
        <p:sp>
          <p:nvSpPr>
            <p:cNvPr id="12411" name="Google Shape;12411;p77"/>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7"/>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7"/>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7"/>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5" name="Google Shape;12415;p77"/>
          <p:cNvGrpSpPr/>
          <p:nvPr/>
        </p:nvGrpSpPr>
        <p:grpSpPr>
          <a:xfrm>
            <a:off x="5746495" y="2795686"/>
            <a:ext cx="395792" cy="451653"/>
            <a:chOff x="-17878025" y="4082625"/>
            <a:chExt cx="267825" cy="305625"/>
          </a:xfrm>
        </p:grpSpPr>
        <p:sp>
          <p:nvSpPr>
            <p:cNvPr id="12416" name="Google Shape;12416;p77"/>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7"/>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7"/>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7"/>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7"/>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7"/>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7"/>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77"/>
          <p:cNvGrpSpPr/>
          <p:nvPr/>
        </p:nvGrpSpPr>
        <p:grpSpPr>
          <a:xfrm>
            <a:off x="2890388" y="3355015"/>
            <a:ext cx="450507" cy="423722"/>
            <a:chOff x="-16044450" y="3317850"/>
            <a:chExt cx="304850" cy="286725"/>
          </a:xfrm>
        </p:grpSpPr>
        <p:sp>
          <p:nvSpPr>
            <p:cNvPr id="12424" name="Google Shape;12424;p77"/>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7"/>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7"/>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7"/>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8" name="Google Shape;12428;p77"/>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9" name="Google Shape;12429;p77"/>
          <p:cNvGrpSpPr/>
          <p:nvPr/>
        </p:nvGrpSpPr>
        <p:grpSpPr>
          <a:xfrm>
            <a:off x="8012905" y="2243724"/>
            <a:ext cx="373662" cy="449030"/>
            <a:chOff x="-16018450" y="4058400"/>
            <a:chExt cx="252850" cy="303850"/>
          </a:xfrm>
        </p:grpSpPr>
        <p:sp>
          <p:nvSpPr>
            <p:cNvPr id="12430" name="Google Shape;12430;p77"/>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7"/>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7"/>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7"/>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4" name="Google Shape;12434;p77"/>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39"/>
        <p:cNvGrpSpPr/>
        <p:nvPr/>
      </p:nvGrpSpPr>
      <p:grpSpPr>
        <a:xfrm>
          <a:off x="0" y="0"/>
          <a:ext cx="0" cy="0"/>
          <a:chOff x="0" y="0"/>
          <a:chExt cx="0" cy="0"/>
        </a:xfrm>
      </p:grpSpPr>
      <p:grpSp>
        <p:nvGrpSpPr>
          <p:cNvPr id="12440" name="Google Shape;12440;p78"/>
          <p:cNvGrpSpPr/>
          <p:nvPr/>
        </p:nvGrpSpPr>
        <p:grpSpPr>
          <a:xfrm>
            <a:off x="829817" y="1689241"/>
            <a:ext cx="442337" cy="419623"/>
            <a:chOff x="-6696925" y="3272575"/>
            <a:chExt cx="307200" cy="291425"/>
          </a:xfrm>
        </p:grpSpPr>
        <p:sp>
          <p:nvSpPr>
            <p:cNvPr id="12441" name="Google Shape;12441;p78"/>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8"/>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78"/>
          <p:cNvGrpSpPr/>
          <p:nvPr/>
        </p:nvGrpSpPr>
        <p:grpSpPr>
          <a:xfrm>
            <a:off x="829799" y="2204636"/>
            <a:ext cx="442373" cy="420775"/>
            <a:chOff x="-6690625" y="3631325"/>
            <a:chExt cx="307225" cy="292225"/>
          </a:xfrm>
        </p:grpSpPr>
        <p:sp>
          <p:nvSpPr>
            <p:cNvPr id="12444" name="Google Shape;12444;p78"/>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8"/>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8"/>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8"/>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8"/>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78"/>
          <p:cNvGrpSpPr/>
          <p:nvPr/>
        </p:nvGrpSpPr>
        <p:grpSpPr>
          <a:xfrm>
            <a:off x="851921" y="2756972"/>
            <a:ext cx="421927" cy="419371"/>
            <a:chOff x="-6689825" y="3992050"/>
            <a:chExt cx="293025" cy="291250"/>
          </a:xfrm>
        </p:grpSpPr>
        <p:sp>
          <p:nvSpPr>
            <p:cNvPr id="12450" name="Google Shape;12450;p78"/>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8"/>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8"/>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8"/>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8"/>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8"/>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8"/>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8"/>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8"/>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8"/>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8"/>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8"/>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2" name="Google Shape;12462;p78"/>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78"/>
          <p:cNvGrpSpPr/>
          <p:nvPr/>
        </p:nvGrpSpPr>
        <p:grpSpPr>
          <a:xfrm>
            <a:off x="3535232" y="2205192"/>
            <a:ext cx="423043" cy="419659"/>
            <a:chOff x="-4837325" y="3612425"/>
            <a:chExt cx="293800" cy="291450"/>
          </a:xfrm>
        </p:grpSpPr>
        <p:sp>
          <p:nvSpPr>
            <p:cNvPr id="12464" name="Google Shape;12464;p78"/>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8"/>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8"/>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7" name="Google Shape;12467;p78"/>
          <p:cNvGrpSpPr/>
          <p:nvPr/>
        </p:nvGrpSpPr>
        <p:grpSpPr>
          <a:xfrm>
            <a:off x="3548265" y="2756826"/>
            <a:ext cx="420775" cy="419659"/>
            <a:chOff x="-4837325" y="3971575"/>
            <a:chExt cx="292225" cy="291450"/>
          </a:xfrm>
        </p:grpSpPr>
        <p:sp>
          <p:nvSpPr>
            <p:cNvPr id="12468" name="Google Shape;12468;p78"/>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8"/>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8"/>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8"/>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8"/>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8"/>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4" name="Google Shape;12474;p78"/>
          <p:cNvGrpSpPr/>
          <p:nvPr/>
        </p:nvGrpSpPr>
        <p:grpSpPr>
          <a:xfrm>
            <a:off x="6240279" y="1714185"/>
            <a:ext cx="430998" cy="369730"/>
            <a:chOff x="-3037625" y="3254850"/>
            <a:chExt cx="299325" cy="256775"/>
          </a:xfrm>
        </p:grpSpPr>
        <p:sp>
          <p:nvSpPr>
            <p:cNvPr id="12475" name="Google Shape;12475;p78"/>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8"/>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8"/>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8"/>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78"/>
          <p:cNvGrpSpPr/>
          <p:nvPr/>
        </p:nvGrpSpPr>
        <p:grpSpPr>
          <a:xfrm>
            <a:off x="6244239" y="2204615"/>
            <a:ext cx="423079" cy="420811"/>
            <a:chOff x="-3031325" y="3597450"/>
            <a:chExt cx="293825" cy="292250"/>
          </a:xfrm>
        </p:grpSpPr>
        <p:sp>
          <p:nvSpPr>
            <p:cNvPr id="12480" name="Google Shape;12480;p78"/>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8"/>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8"/>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8"/>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8"/>
          <p:cNvGrpSpPr/>
          <p:nvPr/>
        </p:nvGrpSpPr>
        <p:grpSpPr>
          <a:xfrm>
            <a:off x="6256714" y="2781214"/>
            <a:ext cx="421927" cy="370882"/>
            <a:chOff x="-3030525" y="3973150"/>
            <a:chExt cx="293025" cy="257575"/>
          </a:xfrm>
        </p:grpSpPr>
        <p:sp>
          <p:nvSpPr>
            <p:cNvPr id="12485" name="Google Shape;12485;p78"/>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8"/>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78"/>
          <p:cNvGrpSpPr/>
          <p:nvPr/>
        </p:nvGrpSpPr>
        <p:grpSpPr>
          <a:xfrm>
            <a:off x="1358307" y="3369426"/>
            <a:ext cx="421927" cy="297195"/>
            <a:chOff x="-1199300" y="3279250"/>
            <a:chExt cx="293025" cy="206400"/>
          </a:xfrm>
        </p:grpSpPr>
        <p:sp>
          <p:nvSpPr>
            <p:cNvPr id="12488" name="Google Shape;12488;p78"/>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8"/>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8"/>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8"/>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8"/>
          <p:cNvGrpSpPr/>
          <p:nvPr/>
        </p:nvGrpSpPr>
        <p:grpSpPr>
          <a:xfrm>
            <a:off x="1365393" y="1688773"/>
            <a:ext cx="444605" cy="420559"/>
            <a:chOff x="-6338550" y="3272950"/>
            <a:chExt cx="308775" cy="292075"/>
          </a:xfrm>
        </p:grpSpPr>
        <p:sp>
          <p:nvSpPr>
            <p:cNvPr id="12493" name="Google Shape;12493;p78"/>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8"/>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8"/>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6" name="Google Shape;12496;p78"/>
          <p:cNvGrpSpPr/>
          <p:nvPr/>
        </p:nvGrpSpPr>
        <p:grpSpPr>
          <a:xfrm>
            <a:off x="1376732" y="2205194"/>
            <a:ext cx="421927" cy="419659"/>
            <a:chOff x="-6329100" y="3632100"/>
            <a:chExt cx="293025" cy="291450"/>
          </a:xfrm>
        </p:grpSpPr>
        <p:sp>
          <p:nvSpPr>
            <p:cNvPr id="12497" name="Google Shape;12497;p78"/>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8"/>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8"/>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0" name="Google Shape;12500;p78"/>
          <p:cNvGrpSpPr/>
          <p:nvPr/>
        </p:nvGrpSpPr>
        <p:grpSpPr>
          <a:xfrm>
            <a:off x="1389783" y="2756828"/>
            <a:ext cx="419623" cy="419659"/>
            <a:chOff x="-6329875" y="3992050"/>
            <a:chExt cx="291425" cy="291450"/>
          </a:xfrm>
        </p:grpSpPr>
        <p:sp>
          <p:nvSpPr>
            <p:cNvPr id="12501" name="Google Shape;12501;p78"/>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8"/>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8"/>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8"/>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5" name="Google Shape;12505;p78"/>
          <p:cNvGrpSpPr/>
          <p:nvPr/>
        </p:nvGrpSpPr>
        <p:grpSpPr>
          <a:xfrm>
            <a:off x="4075920" y="1687530"/>
            <a:ext cx="423079" cy="423043"/>
            <a:chOff x="-4478975" y="3251700"/>
            <a:chExt cx="293825" cy="293800"/>
          </a:xfrm>
        </p:grpSpPr>
        <p:sp>
          <p:nvSpPr>
            <p:cNvPr id="12506" name="Google Shape;12506;p78"/>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8"/>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8"/>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78"/>
          <p:cNvGrpSpPr/>
          <p:nvPr/>
        </p:nvGrpSpPr>
        <p:grpSpPr>
          <a:xfrm>
            <a:off x="4075920" y="2205192"/>
            <a:ext cx="423079" cy="419659"/>
            <a:chOff x="-4475825" y="3612425"/>
            <a:chExt cx="293825" cy="291450"/>
          </a:xfrm>
        </p:grpSpPr>
        <p:sp>
          <p:nvSpPr>
            <p:cNvPr id="12510" name="Google Shape;12510;p78"/>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8"/>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8"/>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78"/>
          <p:cNvGrpSpPr/>
          <p:nvPr/>
        </p:nvGrpSpPr>
        <p:grpSpPr>
          <a:xfrm>
            <a:off x="4084992" y="2756844"/>
            <a:ext cx="428730" cy="419623"/>
            <a:chOff x="-4480550" y="3970800"/>
            <a:chExt cx="297750" cy="291425"/>
          </a:xfrm>
        </p:grpSpPr>
        <p:sp>
          <p:nvSpPr>
            <p:cNvPr id="12514" name="Google Shape;12514;p78"/>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8"/>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6" name="Google Shape;12516;p78"/>
          <p:cNvGrpSpPr/>
          <p:nvPr/>
        </p:nvGrpSpPr>
        <p:grpSpPr>
          <a:xfrm>
            <a:off x="6788826" y="1689221"/>
            <a:ext cx="415123" cy="419659"/>
            <a:chOff x="-2668225" y="3239075"/>
            <a:chExt cx="288300" cy="291450"/>
          </a:xfrm>
        </p:grpSpPr>
        <p:sp>
          <p:nvSpPr>
            <p:cNvPr id="12517" name="Google Shape;12517;p78"/>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8"/>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8"/>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8"/>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8"/>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78"/>
          <p:cNvGrpSpPr/>
          <p:nvPr/>
        </p:nvGrpSpPr>
        <p:grpSpPr>
          <a:xfrm>
            <a:off x="6785982" y="2205191"/>
            <a:ext cx="420811" cy="419659"/>
            <a:chOff x="-2671375" y="3597450"/>
            <a:chExt cx="292250" cy="291450"/>
          </a:xfrm>
        </p:grpSpPr>
        <p:sp>
          <p:nvSpPr>
            <p:cNvPr id="12523" name="Google Shape;12523;p78"/>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8"/>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5" name="Google Shape;12525;p78"/>
          <p:cNvGrpSpPr/>
          <p:nvPr/>
        </p:nvGrpSpPr>
        <p:grpSpPr>
          <a:xfrm>
            <a:off x="6796765" y="2755691"/>
            <a:ext cx="423043" cy="421927"/>
            <a:chOff x="-2670575" y="3956600"/>
            <a:chExt cx="293800" cy="293025"/>
          </a:xfrm>
        </p:grpSpPr>
        <p:sp>
          <p:nvSpPr>
            <p:cNvPr id="12526" name="Google Shape;12526;p78"/>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8"/>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8"/>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8"/>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78"/>
          <p:cNvGrpSpPr/>
          <p:nvPr/>
        </p:nvGrpSpPr>
        <p:grpSpPr>
          <a:xfrm>
            <a:off x="3054285" y="3311947"/>
            <a:ext cx="426462" cy="418363"/>
            <a:chOff x="-1183550" y="3586525"/>
            <a:chExt cx="296175" cy="290550"/>
          </a:xfrm>
        </p:grpSpPr>
        <p:sp>
          <p:nvSpPr>
            <p:cNvPr id="12531" name="Google Shape;12531;p78"/>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8"/>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8"/>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8"/>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8"/>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8"/>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8"/>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8"/>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8"/>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0" name="Google Shape;12540;p78"/>
          <p:cNvGrpSpPr/>
          <p:nvPr/>
        </p:nvGrpSpPr>
        <p:grpSpPr>
          <a:xfrm>
            <a:off x="1917896" y="1689799"/>
            <a:ext cx="420811" cy="418507"/>
            <a:chOff x="-5971525" y="3273750"/>
            <a:chExt cx="292250" cy="290650"/>
          </a:xfrm>
        </p:grpSpPr>
        <p:sp>
          <p:nvSpPr>
            <p:cNvPr id="12541" name="Google Shape;12541;p78"/>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8"/>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78"/>
          <p:cNvGrpSpPr/>
          <p:nvPr/>
        </p:nvGrpSpPr>
        <p:grpSpPr>
          <a:xfrm>
            <a:off x="1912226" y="2203826"/>
            <a:ext cx="432150" cy="422395"/>
            <a:chOff x="-5974675" y="3632100"/>
            <a:chExt cx="300125" cy="293350"/>
          </a:xfrm>
        </p:grpSpPr>
        <p:sp>
          <p:nvSpPr>
            <p:cNvPr id="12544" name="Google Shape;12544;p78"/>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8"/>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8"/>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78"/>
          <p:cNvGrpSpPr/>
          <p:nvPr/>
        </p:nvGrpSpPr>
        <p:grpSpPr>
          <a:xfrm>
            <a:off x="1942267" y="2755694"/>
            <a:ext cx="395865" cy="421927"/>
            <a:chOff x="-5971525" y="3990475"/>
            <a:chExt cx="274925" cy="293025"/>
          </a:xfrm>
        </p:grpSpPr>
        <p:sp>
          <p:nvSpPr>
            <p:cNvPr id="12548" name="Google Shape;12548;p78"/>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8"/>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8"/>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8"/>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2" name="Google Shape;12552;p78"/>
          <p:cNvGrpSpPr/>
          <p:nvPr/>
        </p:nvGrpSpPr>
        <p:grpSpPr>
          <a:xfrm>
            <a:off x="4615473" y="1689798"/>
            <a:ext cx="420775" cy="418507"/>
            <a:chOff x="-4118225" y="3253275"/>
            <a:chExt cx="292225" cy="290650"/>
          </a:xfrm>
        </p:grpSpPr>
        <p:sp>
          <p:nvSpPr>
            <p:cNvPr id="12553" name="Google Shape;12553;p78"/>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8"/>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78"/>
          <p:cNvGrpSpPr/>
          <p:nvPr/>
        </p:nvGrpSpPr>
        <p:grpSpPr>
          <a:xfrm>
            <a:off x="4665924" y="2204922"/>
            <a:ext cx="319874" cy="420199"/>
            <a:chOff x="-4082800" y="3612425"/>
            <a:chExt cx="222150" cy="291825"/>
          </a:xfrm>
        </p:grpSpPr>
        <p:sp>
          <p:nvSpPr>
            <p:cNvPr id="12556" name="Google Shape;12556;p78"/>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8"/>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8"/>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78"/>
          <p:cNvGrpSpPr/>
          <p:nvPr/>
        </p:nvGrpSpPr>
        <p:grpSpPr>
          <a:xfrm>
            <a:off x="4627372" y="2769876"/>
            <a:ext cx="420775" cy="393561"/>
            <a:chOff x="-4118225" y="3990475"/>
            <a:chExt cx="292225" cy="273325"/>
          </a:xfrm>
        </p:grpSpPr>
        <p:sp>
          <p:nvSpPr>
            <p:cNvPr id="12560" name="Google Shape;12560;p78"/>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8"/>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8"/>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8"/>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78"/>
          <p:cNvGrpSpPr/>
          <p:nvPr/>
        </p:nvGrpSpPr>
        <p:grpSpPr>
          <a:xfrm>
            <a:off x="7338026" y="1688087"/>
            <a:ext cx="394713" cy="421927"/>
            <a:chOff x="-2312225" y="3238300"/>
            <a:chExt cx="274125" cy="293025"/>
          </a:xfrm>
        </p:grpSpPr>
        <p:sp>
          <p:nvSpPr>
            <p:cNvPr id="12565" name="Google Shape;12565;p78"/>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8"/>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8"/>
          <p:cNvGrpSpPr/>
          <p:nvPr/>
        </p:nvGrpSpPr>
        <p:grpSpPr>
          <a:xfrm>
            <a:off x="7335742" y="2756825"/>
            <a:ext cx="423079" cy="419659"/>
            <a:chOff x="-2310650" y="3958175"/>
            <a:chExt cx="293825" cy="291450"/>
          </a:xfrm>
        </p:grpSpPr>
        <p:sp>
          <p:nvSpPr>
            <p:cNvPr id="12568" name="Google Shape;12568;p78"/>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8"/>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0" name="Google Shape;12570;p78"/>
          <p:cNvGrpSpPr/>
          <p:nvPr/>
        </p:nvGrpSpPr>
        <p:grpSpPr>
          <a:xfrm>
            <a:off x="4702603" y="3308459"/>
            <a:ext cx="424159" cy="419659"/>
            <a:chOff x="-1182750" y="3962900"/>
            <a:chExt cx="294575" cy="291450"/>
          </a:xfrm>
        </p:grpSpPr>
        <p:sp>
          <p:nvSpPr>
            <p:cNvPr id="12571" name="Google Shape;12571;p78"/>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8"/>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8"/>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8"/>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8"/>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8"/>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8"/>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78"/>
          <p:cNvGrpSpPr/>
          <p:nvPr/>
        </p:nvGrpSpPr>
        <p:grpSpPr>
          <a:xfrm>
            <a:off x="2455739" y="1689223"/>
            <a:ext cx="424195" cy="419659"/>
            <a:chOff x="-5611575" y="3272950"/>
            <a:chExt cx="294600" cy="291450"/>
          </a:xfrm>
        </p:grpSpPr>
        <p:sp>
          <p:nvSpPr>
            <p:cNvPr id="12579" name="Google Shape;12579;p78"/>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8"/>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8"/>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8"/>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8"/>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8"/>
          <p:cNvGrpSpPr/>
          <p:nvPr/>
        </p:nvGrpSpPr>
        <p:grpSpPr>
          <a:xfrm>
            <a:off x="2455739" y="2205770"/>
            <a:ext cx="424195" cy="418507"/>
            <a:chOff x="-5613150" y="3632900"/>
            <a:chExt cx="294600" cy="290650"/>
          </a:xfrm>
        </p:grpSpPr>
        <p:sp>
          <p:nvSpPr>
            <p:cNvPr id="12585" name="Google Shape;12585;p78"/>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8"/>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78"/>
          <p:cNvGrpSpPr/>
          <p:nvPr/>
        </p:nvGrpSpPr>
        <p:grpSpPr>
          <a:xfrm>
            <a:off x="7324977" y="2153586"/>
            <a:ext cx="420811" cy="522864"/>
            <a:chOff x="-2310650" y="3525775"/>
            <a:chExt cx="292250" cy="363125"/>
          </a:xfrm>
        </p:grpSpPr>
        <p:sp>
          <p:nvSpPr>
            <p:cNvPr id="12588" name="Google Shape;12588;p78"/>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8"/>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8"/>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8"/>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78"/>
          <p:cNvGrpSpPr/>
          <p:nvPr/>
        </p:nvGrpSpPr>
        <p:grpSpPr>
          <a:xfrm>
            <a:off x="2467638" y="2756270"/>
            <a:ext cx="424195" cy="420775"/>
            <a:chOff x="-5613150" y="3991275"/>
            <a:chExt cx="294600" cy="292225"/>
          </a:xfrm>
        </p:grpSpPr>
        <p:sp>
          <p:nvSpPr>
            <p:cNvPr id="12593" name="Google Shape;12593;p78"/>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8"/>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8"/>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8"/>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8"/>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8"/>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8"/>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8"/>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8"/>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78"/>
          <p:cNvGrpSpPr/>
          <p:nvPr/>
        </p:nvGrpSpPr>
        <p:grpSpPr>
          <a:xfrm>
            <a:off x="5139126" y="1689438"/>
            <a:ext cx="434634" cy="419227"/>
            <a:chOff x="-3768700" y="3253275"/>
            <a:chExt cx="301850" cy="291150"/>
          </a:xfrm>
        </p:grpSpPr>
        <p:sp>
          <p:nvSpPr>
            <p:cNvPr id="12603" name="Google Shape;12603;p78"/>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8"/>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8"/>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6" name="Google Shape;12606;p78"/>
          <p:cNvGrpSpPr/>
          <p:nvPr/>
        </p:nvGrpSpPr>
        <p:grpSpPr>
          <a:xfrm>
            <a:off x="5143209" y="2217090"/>
            <a:ext cx="426462" cy="395865"/>
            <a:chOff x="-3808700" y="3628950"/>
            <a:chExt cx="296175" cy="274925"/>
          </a:xfrm>
        </p:grpSpPr>
        <p:sp>
          <p:nvSpPr>
            <p:cNvPr id="12607" name="Google Shape;12607;p78"/>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8"/>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8"/>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78"/>
          <p:cNvGrpSpPr/>
          <p:nvPr/>
        </p:nvGrpSpPr>
        <p:grpSpPr>
          <a:xfrm>
            <a:off x="5208420" y="2756412"/>
            <a:ext cx="419443" cy="420487"/>
            <a:chOff x="-3771675" y="3971775"/>
            <a:chExt cx="291300" cy="292025"/>
          </a:xfrm>
        </p:grpSpPr>
        <p:sp>
          <p:nvSpPr>
            <p:cNvPr id="12611" name="Google Shape;12611;p78"/>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8"/>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8"/>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8"/>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8"/>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78"/>
          <p:cNvGrpSpPr/>
          <p:nvPr/>
        </p:nvGrpSpPr>
        <p:grpSpPr>
          <a:xfrm>
            <a:off x="7869864" y="1716461"/>
            <a:ext cx="420271" cy="320774"/>
            <a:chOff x="-1951475" y="3273100"/>
            <a:chExt cx="291875" cy="222775"/>
          </a:xfrm>
        </p:grpSpPr>
        <p:sp>
          <p:nvSpPr>
            <p:cNvPr id="12617" name="Google Shape;12617;p78"/>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8"/>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8"/>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78"/>
          <p:cNvGrpSpPr/>
          <p:nvPr/>
        </p:nvGrpSpPr>
        <p:grpSpPr>
          <a:xfrm>
            <a:off x="7867344" y="2205191"/>
            <a:ext cx="425310" cy="419659"/>
            <a:chOff x="-1951475" y="3597450"/>
            <a:chExt cx="295375" cy="291450"/>
          </a:xfrm>
        </p:grpSpPr>
        <p:sp>
          <p:nvSpPr>
            <p:cNvPr id="12621" name="Google Shape;12621;p78"/>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8"/>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8"/>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8"/>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78"/>
          <p:cNvGrpSpPr/>
          <p:nvPr/>
        </p:nvGrpSpPr>
        <p:grpSpPr>
          <a:xfrm>
            <a:off x="7869595" y="2756825"/>
            <a:ext cx="444605" cy="419659"/>
            <a:chOff x="-1960150" y="3956600"/>
            <a:chExt cx="308775" cy="291450"/>
          </a:xfrm>
        </p:grpSpPr>
        <p:sp>
          <p:nvSpPr>
            <p:cNvPr id="12626" name="Google Shape;12626;p78"/>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8"/>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78"/>
          <p:cNvGrpSpPr/>
          <p:nvPr/>
        </p:nvGrpSpPr>
        <p:grpSpPr>
          <a:xfrm>
            <a:off x="1923633" y="3307636"/>
            <a:ext cx="420775" cy="420775"/>
            <a:chOff x="-804700" y="3226500"/>
            <a:chExt cx="292225" cy="292225"/>
          </a:xfrm>
        </p:grpSpPr>
        <p:sp>
          <p:nvSpPr>
            <p:cNvPr id="12629" name="Google Shape;12629;p78"/>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8"/>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8"/>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8"/>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8"/>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8"/>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8"/>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78"/>
          <p:cNvGrpSpPr/>
          <p:nvPr/>
        </p:nvGrpSpPr>
        <p:grpSpPr>
          <a:xfrm>
            <a:off x="3003724" y="1688647"/>
            <a:ext cx="420775" cy="420811"/>
            <a:chOff x="-5251625" y="3272950"/>
            <a:chExt cx="292225" cy="292250"/>
          </a:xfrm>
        </p:grpSpPr>
        <p:sp>
          <p:nvSpPr>
            <p:cNvPr id="12637" name="Google Shape;12637;p78"/>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8"/>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8"/>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0" name="Google Shape;12640;p78"/>
          <p:cNvGrpSpPr/>
          <p:nvPr/>
        </p:nvGrpSpPr>
        <p:grpSpPr>
          <a:xfrm>
            <a:off x="3000322" y="2204348"/>
            <a:ext cx="427578" cy="421351"/>
            <a:chOff x="-5254775" y="3631325"/>
            <a:chExt cx="296950" cy="292625"/>
          </a:xfrm>
        </p:grpSpPr>
        <p:sp>
          <p:nvSpPr>
            <p:cNvPr id="12641" name="Google Shape;12641;p78"/>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8"/>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8"/>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8"/>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8"/>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8"/>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8"/>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78"/>
          <p:cNvGrpSpPr/>
          <p:nvPr/>
        </p:nvGrpSpPr>
        <p:grpSpPr>
          <a:xfrm>
            <a:off x="3016181" y="2756270"/>
            <a:ext cx="419659" cy="420775"/>
            <a:chOff x="-5251625" y="3991275"/>
            <a:chExt cx="291450" cy="292225"/>
          </a:xfrm>
        </p:grpSpPr>
        <p:sp>
          <p:nvSpPr>
            <p:cNvPr id="12649" name="Google Shape;12649;p78"/>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8"/>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8"/>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8"/>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8"/>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4" name="Google Shape;12654;p78"/>
          <p:cNvGrpSpPr/>
          <p:nvPr/>
        </p:nvGrpSpPr>
        <p:grpSpPr>
          <a:xfrm>
            <a:off x="5756763" y="1689240"/>
            <a:ext cx="319874" cy="419623"/>
            <a:chOff x="-3365275" y="3253275"/>
            <a:chExt cx="222150" cy="291425"/>
          </a:xfrm>
        </p:grpSpPr>
        <p:sp>
          <p:nvSpPr>
            <p:cNvPr id="12655" name="Google Shape;12655;p78"/>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8"/>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78"/>
          <p:cNvGrpSpPr/>
          <p:nvPr/>
        </p:nvGrpSpPr>
        <p:grpSpPr>
          <a:xfrm>
            <a:off x="5730701" y="2204058"/>
            <a:ext cx="371998" cy="421927"/>
            <a:chOff x="-3383375" y="3611625"/>
            <a:chExt cx="258350" cy="293025"/>
          </a:xfrm>
        </p:grpSpPr>
        <p:sp>
          <p:nvSpPr>
            <p:cNvPr id="12658" name="Google Shape;12658;p78"/>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8"/>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0" name="Google Shape;12660;p78"/>
          <p:cNvGrpSpPr/>
          <p:nvPr/>
        </p:nvGrpSpPr>
        <p:grpSpPr>
          <a:xfrm>
            <a:off x="5793050" y="2756826"/>
            <a:ext cx="271097" cy="419659"/>
            <a:chOff x="-3347950" y="3971575"/>
            <a:chExt cx="188275" cy="291450"/>
          </a:xfrm>
        </p:grpSpPr>
        <p:sp>
          <p:nvSpPr>
            <p:cNvPr id="12661" name="Google Shape;12661;p78"/>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8"/>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8"/>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78"/>
          <p:cNvGrpSpPr/>
          <p:nvPr/>
        </p:nvGrpSpPr>
        <p:grpSpPr>
          <a:xfrm>
            <a:off x="842909" y="3307061"/>
            <a:ext cx="371998" cy="421927"/>
            <a:chOff x="-1575775" y="3238300"/>
            <a:chExt cx="258350" cy="293025"/>
          </a:xfrm>
        </p:grpSpPr>
        <p:sp>
          <p:nvSpPr>
            <p:cNvPr id="12665" name="Google Shape;12665;p78"/>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8"/>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8"/>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8"/>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8"/>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78"/>
          <p:cNvGrpSpPr/>
          <p:nvPr/>
        </p:nvGrpSpPr>
        <p:grpSpPr>
          <a:xfrm>
            <a:off x="2487807" y="3309051"/>
            <a:ext cx="423079" cy="424159"/>
            <a:chOff x="-1591550" y="3597475"/>
            <a:chExt cx="293825" cy="294575"/>
          </a:xfrm>
        </p:grpSpPr>
        <p:sp>
          <p:nvSpPr>
            <p:cNvPr id="12671" name="Google Shape;12671;p78"/>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8"/>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8"/>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78"/>
          <p:cNvGrpSpPr/>
          <p:nvPr/>
        </p:nvGrpSpPr>
        <p:grpSpPr>
          <a:xfrm>
            <a:off x="4137277" y="3318663"/>
            <a:ext cx="421927" cy="399248"/>
            <a:chOff x="-1592325" y="3957400"/>
            <a:chExt cx="293025" cy="277275"/>
          </a:xfrm>
        </p:grpSpPr>
        <p:sp>
          <p:nvSpPr>
            <p:cNvPr id="12675" name="Google Shape;12675;p78"/>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8"/>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8"/>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8"/>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78"/>
          <p:cNvGrpSpPr/>
          <p:nvPr/>
        </p:nvGrpSpPr>
        <p:grpSpPr>
          <a:xfrm>
            <a:off x="3624147" y="3310744"/>
            <a:ext cx="369730" cy="420775"/>
            <a:chOff x="-778700" y="3612425"/>
            <a:chExt cx="256775" cy="292225"/>
          </a:xfrm>
        </p:grpSpPr>
        <p:sp>
          <p:nvSpPr>
            <p:cNvPr id="12680" name="Google Shape;12680;p78"/>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8"/>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8"/>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8"/>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8"/>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8"/>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6" name="Google Shape;12686;p78"/>
          <p:cNvGrpSpPr/>
          <p:nvPr/>
        </p:nvGrpSpPr>
        <p:grpSpPr>
          <a:xfrm>
            <a:off x="6095649" y="3828305"/>
            <a:ext cx="340731" cy="387641"/>
            <a:chOff x="7728464" y="1561258"/>
            <a:chExt cx="349719" cy="397866"/>
          </a:xfrm>
        </p:grpSpPr>
        <p:sp>
          <p:nvSpPr>
            <p:cNvPr id="12687" name="Google Shape;12687;p78"/>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8"/>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9" name="Google Shape;12689;p78"/>
          <p:cNvGrpSpPr/>
          <p:nvPr/>
        </p:nvGrpSpPr>
        <p:grpSpPr>
          <a:xfrm>
            <a:off x="4018617" y="3828305"/>
            <a:ext cx="387681" cy="387641"/>
            <a:chOff x="5611350" y="1561258"/>
            <a:chExt cx="397907" cy="397866"/>
          </a:xfrm>
        </p:grpSpPr>
        <p:sp>
          <p:nvSpPr>
            <p:cNvPr id="12690" name="Google Shape;12690;p78"/>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8"/>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8"/>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8"/>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78"/>
          <p:cNvGrpSpPr/>
          <p:nvPr/>
        </p:nvGrpSpPr>
        <p:grpSpPr>
          <a:xfrm>
            <a:off x="4537903" y="3925571"/>
            <a:ext cx="387610" cy="193109"/>
            <a:chOff x="6140660" y="1661097"/>
            <a:chExt cx="397835" cy="198202"/>
          </a:xfrm>
        </p:grpSpPr>
        <p:sp>
          <p:nvSpPr>
            <p:cNvPr id="12695" name="Google Shape;12695;p78"/>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8"/>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8"/>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8"/>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8"/>
          <p:cNvGrpSpPr/>
          <p:nvPr/>
        </p:nvGrpSpPr>
        <p:grpSpPr>
          <a:xfrm>
            <a:off x="5057118" y="3828305"/>
            <a:ext cx="387681" cy="387641"/>
            <a:chOff x="6669907" y="1561258"/>
            <a:chExt cx="397907" cy="397866"/>
          </a:xfrm>
        </p:grpSpPr>
        <p:sp>
          <p:nvSpPr>
            <p:cNvPr id="12700" name="Google Shape;12700;p78"/>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8"/>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8"/>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8"/>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8"/>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78"/>
          <p:cNvGrpSpPr/>
          <p:nvPr/>
        </p:nvGrpSpPr>
        <p:grpSpPr>
          <a:xfrm>
            <a:off x="1942348" y="3885842"/>
            <a:ext cx="387681" cy="272572"/>
            <a:chOff x="3386036" y="1746339"/>
            <a:chExt cx="397907" cy="279762"/>
          </a:xfrm>
        </p:grpSpPr>
        <p:sp>
          <p:nvSpPr>
            <p:cNvPr id="12706" name="Google Shape;12706;p78"/>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8"/>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78"/>
          <p:cNvGrpSpPr/>
          <p:nvPr/>
        </p:nvGrpSpPr>
        <p:grpSpPr>
          <a:xfrm>
            <a:off x="2980045" y="3828288"/>
            <a:ext cx="387681" cy="387681"/>
            <a:chOff x="4417380" y="1687279"/>
            <a:chExt cx="397907" cy="397907"/>
          </a:xfrm>
        </p:grpSpPr>
        <p:sp>
          <p:nvSpPr>
            <p:cNvPr id="12709" name="Google Shape;12709;p78"/>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8"/>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78"/>
          <p:cNvGrpSpPr/>
          <p:nvPr/>
        </p:nvGrpSpPr>
        <p:grpSpPr>
          <a:xfrm>
            <a:off x="7926526" y="3308537"/>
            <a:ext cx="387661" cy="387661"/>
            <a:chOff x="2869999" y="1687279"/>
            <a:chExt cx="397887" cy="397887"/>
          </a:xfrm>
        </p:grpSpPr>
        <p:sp>
          <p:nvSpPr>
            <p:cNvPr id="12712" name="Google Shape;12712;p78"/>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8"/>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78"/>
          <p:cNvGrpSpPr/>
          <p:nvPr/>
        </p:nvGrpSpPr>
        <p:grpSpPr>
          <a:xfrm>
            <a:off x="2461634" y="3828664"/>
            <a:ext cx="386807" cy="386929"/>
            <a:chOff x="3902887" y="1687655"/>
            <a:chExt cx="397010" cy="397135"/>
          </a:xfrm>
        </p:grpSpPr>
        <p:sp>
          <p:nvSpPr>
            <p:cNvPr id="12715" name="Google Shape;12715;p78"/>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8"/>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78"/>
          <p:cNvGrpSpPr/>
          <p:nvPr/>
        </p:nvGrpSpPr>
        <p:grpSpPr>
          <a:xfrm>
            <a:off x="3499331" y="3828344"/>
            <a:ext cx="387681" cy="387681"/>
            <a:chOff x="4933458" y="1687279"/>
            <a:chExt cx="397907" cy="397907"/>
          </a:xfrm>
        </p:grpSpPr>
        <p:sp>
          <p:nvSpPr>
            <p:cNvPr id="12718" name="Google Shape;12718;p78"/>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8"/>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78"/>
          <p:cNvGrpSpPr/>
          <p:nvPr/>
        </p:nvGrpSpPr>
        <p:grpSpPr>
          <a:xfrm>
            <a:off x="5273586" y="3308775"/>
            <a:ext cx="387681" cy="387661"/>
            <a:chOff x="266768" y="1721375"/>
            <a:chExt cx="397907" cy="397887"/>
          </a:xfrm>
        </p:grpSpPr>
        <p:sp>
          <p:nvSpPr>
            <p:cNvPr id="12721" name="Google Shape;12721;p78"/>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8"/>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78"/>
          <p:cNvGrpSpPr/>
          <p:nvPr/>
        </p:nvGrpSpPr>
        <p:grpSpPr>
          <a:xfrm>
            <a:off x="7395588" y="3308924"/>
            <a:ext cx="387539" cy="386888"/>
            <a:chOff x="2408992" y="1722875"/>
            <a:chExt cx="397761" cy="397093"/>
          </a:xfrm>
        </p:grpSpPr>
        <p:sp>
          <p:nvSpPr>
            <p:cNvPr id="12724" name="Google Shape;12724;p78"/>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8"/>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78"/>
          <p:cNvGrpSpPr/>
          <p:nvPr/>
        </p:nvGrpSpPr>
        <p:grpSpPr>
          <a:xfrm>
            <a:off x="5576404" y="3828305"/>
            <a:ext cx="387641" cy="387641"/>
            <a:chOff x="7199196" y="1561258"/>
            <a:chExt cx="397866" cy="397866"/>
          </a:xfrm>
        </p:grpSpPr>
        <p:sp>
          <p:nvSpPr>
            <p:cNvPr id="12727" name="Google Shape;12727;p78"/>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8"/>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8"/>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78"/>
          <p:cNvGrpSpPr/>
          <p:nvPr/>
        </p:nvGrpSpPr>
        <p:grpSpPr>
          <a:xfrm>
            <a:off x="6332282" y="3308537"/>
            <a:ext cx="387661" cy="387661"/>
            <a:chOff x="1379798" y="1723250"/>
            <a:chExt cx="397887" cy="397887"/>
          </a:xfrm>
        </p:grpSpPr>
        <p:sp>
          <p:nvSpPr>
            <p:cNvPr id="12731" name="Google Shape;12731;p78"/>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8"/>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8"/>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8"/>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5" name="Google Shape;12735;p78"/>
          <p:cNvGrpSpPr/>
          <p:nvPr/>
        </p:nvGrpSpPr>
        <p:grpSpPr>
          <a:xfrm>
            <a:off x="5801242" y="3308537"/>
            <a:ext cx="387641" cy="387661"/>
            <a:chOff x="864491" y="1723250"/>
            <a:chExt cx="397866" cy="397887"/>
          </a:xfrm>
        </p:grpSpPr>
        <p:sp>
          <p:nvSpPr>
            <p:cNvPr id="12736" name="Google Shape;12736;p78"/>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8"/>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8"/>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9" name="Google Shape;12739;p78"/>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0" name="Google Shape;12740;p78"/>
          <p:cNvGrpSpPr/>
          <p:nvPr/>
        </p:nvGrpSpPr>
        <p:grpSpPr>
          <a:xfrm>
            <a:off x="6568070" y="3827060"/>
            <a:ext cx="388966" cy="388966"/>
            <a:chOff x="1190625" y="238125"/>
            <a:chExt cx="5235075" cy="5235075"/>
          </a:xfrm>
        </p:grpSpPr>
        <p:sp>
          <p:nvSpPr>
            <p:cNvPr id="12741" name="Google Shape;12741;p78"/>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8"/>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3" name="Google Shape;12743;p78"/>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47"/>
        <p:cNvGrpSpPr/>
        <p:nvPr/>
      </p:nvGrpSpPr>
      <p:grpSpPr>
        <a:xfrm>
          <a:off x="0" y="0"/>
          <a:ext cx="0" cy="0"/>
          <a:chOff x="0" y="0"/>
          <a:chExt cx="0" cy="0"/>
        </a:xfrm>
      </p:grpSpPr>
      <p:pic>
        <p:nvPicPr>
          <p:cNvPr id="12748" name="Google Shape;12748;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BE77590B-DAC6-10C0-EC4F-CE664D5FA732}"/>
              </a:ext>
            </a:extLst>
          </p:cNvPr>
          <p:cNvSpPr>
            <a:spLocks noGrp="1"/>
          </p:cNvSpPr>
          <p:nvPr>
            <p:ph type="title"/>
          </p:nvPr>
        </p:nvSpPr>
        <p:spPr>
          <a:xfrm>
            <a:off x="719999" y="242733"/>
            <a:ext cx="7704000" cy="572700"/>
          </a:xfrm>
        </p:spPr>
        <p:txBody>
          <a:bodyPr/>
          <a:lstStyle/>
          <a:p>
            <a:pPr algn="ctr"/>
            <a:r>
              <a:rPr lang="en-VN" dirty="0"/>
              <a:t>HOW TO SKIM?</a:t>
            </a:r>
          </a:p>
        </p:txBody>
      </p:sp>
      <p:sp>
        <p:nvSpPr>
          <p:cNvPr id="4" name="Content Placeholder 2">
            <a:extLst>
              <a:ext uri="{FF2B5EF4-FFF2-40B4-BE49-F238E27FC236}">
                <a16:creationId xmlns:a16="http://schemas.microsoft.com/office/drawing/2014/main" id="{41408547-3FC3-B22D-C8DD-332362662045}"/>
              </a:ext>
            </a:extLst>
          </p:cNvPr>
          <p:cNvSpPr txBox="1">
            <a:spLocks/>
          </p:cNvSpPr>
          <p:nvPr/>
        </p:nvSpPr>
        <p:spPr>
          <a:xfrm>
            <a:off x="316522" y="815433"/>
            <a:ext cx="8510953" cy="34440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85750" indent="-285750">
              <a:lnSpc>
                <a:spcPct val="250000"/>
              </a:lnSpc>
              <a:buFont typeface="Arial" panose="020B0604020202020204" pitchFamily="34" charset="0"/>
              <a:buChar char="•"/>
            </a:pPr>
            <a:r>
              <a:rPr lang="en-NZ" sz="1800" dirty="0"/>
              <a:t>Read the </a:t>
            </a:r>
            <a:r>
              <a:rPr lang="en-NZ" sz="1800" b="1" dirty="0"/>
              <a:t>title</a:t>
            </a:r>
            <a:r>
              <a:rPr lang="en-NZ" sz="1800" dirty="0"/>
              <a:t>, </a:t>
            </a:r>
            <a:r>
              <a:rPr lang="en-NZ" sz="1800" b="1" dirty="0"/>
              <a:t>subtitles</a:t>
            </a:r>
            <a:r>
              <a:rPr lang="en-NZ" sz="1800" dirty="0"/>
              <a:t> and </a:t>
            </a:r>
            <a:r>
              <a:rPr lang="en-NZ" sz="1800" b="1" dirty="0"/>
              <a:t>subheadings</a:t>
            </a:r>
            <a:r>
              <a:rPr lang="en-NZ" sz="1800" dirty="0"/>
              <a:t> to find out what the text is about.</a:t>
            </a:r>
          </a:p>
          <a:p>
            <a:pPr marL="285750" indent="-285750">
              <a:lnSpc>
                <a:spcPct val="250000"/>
              </a:lnSpc>
              <a:buFont typeface="Arial" panose="020B0604020202020204" pitchFamily="34" charset="0"/>
              <a:buChar char="•"/>
            </a:pPr>
            <a:r>
              <a:rPr lang="en-NZ" sz="1800" dirty="0"/>
              <a:t>Read the </a:t>
            </a:r>
            <a:r>
              <a:rPr lang="en-NZ" sz="1800" b="1" dirty="0"/>
              <a:t>first</a:t>
            </a:r>
            <a:r>
              <a:rPr lang="en-NZ" sz="1800" dirty="0"/>
              <a:t> and </a:t>
            </a:r>
            <a:r>
              <a:rPr lang="en-NZ" sz="1800" b="1" dirty="0"/>
              <a:t>last</a:t>
            </a:r>
            <a:r>
              <a:rPr lang="en-NZ" sz="1800" dirty="0"/>
              <a:t> </a:t>
            </a:r>
            <a:r>
              <a:rPr lang="en-NZ" sz="1800" b="1" dirty="0"/>
              <a:t>sentence</a:t>
            </a:r>
            <a:r>
              <a:rPr lang="en-NZ" sz="1800" dirty="0"/>
              <a:t> of each paragraph. </a:t>
            </a:r>
          </a:p>
          <a:p>
            <a:pPr marL="285750" indent="-285750">
              <a:lnSpc>
                <a:spcPct val="250000"/>
              </a:lnSpc>
              <a:buFont typeface="Arial" panose="020B0604020202020204" pitchFamily="34" charset="0"/>
              <a:buChar char="•"/>
            </a:pPr>
            <a:r>
              <a:rPr lang="en-NZ" sz="1800" dirty="0"/>
              <a:t>Look closely at the </a:t>
            </a:r>
            <a:r>
              <a:rPr lang="en-NZ" sz="1800" b="1" dirty="0"/>
              <a:t>TOPIC SENTENCE </a:t>
            </a:r>
            <a:r>
              <a:rPr lang="en-NZ" sz="1800" dirty="0"/>
              <a:t>of each paragraph.</a:t>
            </a:r>
          </a:p>
          <a:p>
            <a:pPr marL="285750" indent="-285750">
              <a:lnSpc>
                <a:spcPct val="250000"/>
              </a:lnSpc>
              <a:buFont typeface="Arial" panose="020B0604020202020204" pitchFamily="34" charset="0"/>
              <a:buChar char="•"/>
            </a:pPr>
            <a:r>
              <a:rPr lang="en-NZ" sz="1800" dirty="0"/>
              <a:t>Run your eyes over the text to get the general meaning –  </a:t>
            </a:r>
            <a:r>
              <a:rPr lang="en-NZ" sz="1800" b="1" dirty="0"/>
              <a:t>DON’T READ EVERY WORD </a:t>
            </a:r>
            <a:r>
              <a:rPr lang="en-NZ" sz="1800" dirty="0"/>
              <a:t>OR</a:t>
            </a:r>
            <a:r>
              <a:rPr lang="en-NZ" sz="1800" b="1" dirty="0"/>
              <a:t> EVERY SENTENCE </a:t>
            </a:r>
            <a:r>
              <a:rPr lang="en-NZ" sz="1800" dirty="0"/>
              <a:t>– </a:t>
            </a:r>
            <a:r>
              <a:rPr lang="en-NZ" sz="1800" b="1" dirty="0"/>
              <a:t>NOT STOPPING </a:t>
            </a:r>
            <a:r>
              <a:rPr lang="en-NZ" sz="1800" dirty="0"/>
              <a:t>at </a:t>
            </a:r>
            <a:r>
              <a:rPr lang="en-NZ" sz="1800" b="1" dirty="0"/>
              <a:t>words</a:t>
            </a:r>
            <a:r>
              <a:rPr lang="en-NZ" sz="1800" dirty="0"/>
              <a:t> you don’t understand.</a:t>
            </a:r>
          </a:p>
          <a:p>
            <a:pPr marL="285750" indent="-285750">
              <a:lnSpc>
                <a:spcPct val="250000"/>
              </a:lnSpc>
              <a:buFont typeface="Arial" panose="020B0604020202020204" pitchFamily="34" charset="0"/>
              <a:buChar char="•"/>
            </a:pPr>
            <a:endParaRPr lang="en-NZ" sz="1800" b="1" dirty="0"/>
          </a:p>
          <a:p>
            <a:pPr marL="285750" indent="-285750">
              <a:lnSpc>
                <a:spcPct val="250000"/>
              </a:lnSpc>
              <a:buFont typeface="Arial" panose="020B0604020202020204" pitchFamily="34" charset="0"/>
              <a:buChar char="•"/>
            </a:pPr>
            <a:endParaRPr lang="en-NZ" dirty="0"/>
          </a:p>
          <a:p>
            <a:pPr marL="285750" indent="-285750">
              <a:lnSpc>
                <a:spcPct val="250000"/>
              </a:lnSpc>
              <a:buFont typeface="Arial" panose="020B0604020202020204" pitchFamily="34" charset="0"/>
              <a:buChar char="•"/>
            </a:pPr>
            <a:endParaRPr lang="en-NZ" dirty="0"/>
          </a:p>
          <a:p>
            <a:pPr marL="285750" indent="-285750">
              <a:lnSpc>
                <a:spcPct val="250000"/>
              </a:lnSpc>
              <a:buFont typeface="Arial" panose="020B0604020202020204" pitchFamily="34" charset="0"/>
              <a:buChar char="•"/>
            </a:pPr>
            <a:endParaRPr lang="en-NZ" dirty="0"/>
          </a:p>
        </p:txBody>
      </p:sp>
    </p:spTree>
    <p:extLst>
      <p:ext uri="{BB962C8B-B14F-4D97-AF65-F5344CB8AC3E}">
        <p14:creationId xmlns:p14="http://schemas.microsoft.com/office/powerpoint/2010/main" val="90687382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AF7DD7-3E39-9252-FB15-6506B1F34F06}"/>
              </a:ext>
            </a:extLst>
          </p:cNvPr>
          <p:cNvSpPr>
            <a:spLocks noGrp="1"/>
          </p:cNvSpPr>
          <p:nvPr>
            <p:ph type="title"/>
          </p:nvPr>
        </p:nvSpPr>
        <p:spPr>
          <a:xfrm>
            <a:off x="2241450" y="2571750"/>
            <a:ext cx="4661100" cy="1136100"/>
          </a:xfrm>
        </p:spPr>
        <p:txBody>
          <a:bodyPr/>
          <a:lstStyle/>
          <a:p>
            <a:r>
              <a:rPr lang="en-VN" dirty="0"/>
              <a:t>02. Scanning</a:t>
            </a:r>
          </a:p>
        </p:txBody>
      </p:sp>
    </p:spTree>
    <p:extLst>
      <p:ext uri="{BB962C8B-B14F-4D97-AF65-F5344CB8AC3E}">
        <p14:creationId xmlns:p14="http://schemas.microsoft.com/office/powerpoint/2010/main" val="397835524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E8BB9410-9BFF-CF88-A8BF-A6429FC71B0F}"/>
              </a:ext>
            </a:extLst>
          </p:cNvPr>
          <p:cNvSpPr txBox="1">
            <a:spLocks/>
          </p:cNvSpPr>
          <p:nvPr/>
        </p:nvSpPr>
        <p:spPr>
          <a:xfrm>
            <a:off x="0" y="444500"/>
            <a:ext cx="9144000" cy="5730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500"/>
              <a:buFont typeface="Cormorant"/>
              <a:buNone/>
              <a:defRPr sz="3500" b="1" i="0" u="none" strike="noStrike" cap="none">
                <a:solidFill>
                  <a:schemeClr val="dk1"/>
                </a:solidFill>
                <a:latin typeface="Cormorant"/>
                <a:ea typeface="Cormorant"/>
                <a:cs typeface="Cormorant"/>
                <a:sym typeface="Cormorant"/>
              </a:defRPr>
            </a:lvl1pPr>
            <a:lvl2pPr marR="0" lvl="1"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2pPr>
            <a:lvl3pPr marR="0" lvl="2"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3pPr>
            <a:lvl4pPr marR="0" lvl="3"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4pPr>
            <a:lvl5pPr marR="0" lvl="4"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5pPr>
            <a:lvl6pPr marR="0" lvl="5"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6pPr>
            <a:lvl7pPr marR="0" lvl="6"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7pPr>
            <a:lvl8pPr marR="0" lvl="7"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8pPr>
            <a:lvl9pPr marR="0" lvl="8" algn="l" rtl="0">
              <a:lnSpc>
                <a:spcPct val="100000"/>
              </a:lnSpc>
              <a:spcBef>
                <a:spcPts val="0"/>
              </a:spcBef>
              <a:spcAft>
                <a:spcPts val="0"/>
              </a:spcAft>
              <a:buClr>
                <a:schemeClr val="dk1"/>
              </a:buClr>
              <a:buSzPts val="3500"/>
              <a:buFont typeface="Cormorant"/>
              <a:buNone/>
              <a:defRPr sz="3500" b="0" i="0" u="none" strike="noStrike" cap="none">
                <a:solidFill>
                  <a:schemeClr val="dk1"/>
                </a:solidFill>
                <a:latin typeface="Cormorant"/>
                <a:ea typeface="Cormorant"/>
                <a:cs typeface="Cormorant"/>
                <a:sym typeface="Cormorant"/>
              </a:defRPr>
            </a:lvl9pPr>
          </a:lstStyle>
          <a:p>
            <a:pPr algn="ctr"/>
            <a:r>
              <a:rPr lang="en-VN" dirty="0"/>
              <a:t>SCANNING</a:t>
            </a:r>
          </a:p>
        </p:txBody>
      </p:sp>
      <p:sp>
        <p:nvSpPr>
          <p:cNvPr id="4" name="Google Shape;7498;p49">
            <a:extLst>
              <a:ext uri="{FF2B5EF4-FFF2-40B4-BE49-F238E27FC236}">
                <a16:creationId xmlns:a16="http://schemas.microsoft.com/office/drawing/2014/main" id="{C2D1FEAE-C874-C1FC-1DF5-5DBD559316ED}"/>
              </a:ext>
            </a:extLst>
          </p:cNvPr>
          <p:cNvSpPr txBox="1">
            <a:spLocks/>
          </p:cNvSpPr>
          <p:nvPr/>
        </p:nvSpPr>
        <p:spPr>
          <a:xfrm>
            <a:off x="491067" y="1255000"/>
            <a:ext cx="8652933" cy="34440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85750" indent="-285750">
              <a:lnSpc>
                <a:spcPct val="250000"/>
              </a:lnSpc>
              <a:buFont typeface="Arial" panose="020B0604020202020204" pitchFamily="34" charset="0"/>
              <a:buChar char="•"/>
              <a:defRPr/>
            </a:pPr>
            <a:r>
              <a:rPr kumimoji="0" lang="en-NZ" sz="2000" b="0" i="0" u="none" strike="noStrike" kern="0" cap="none" spc="0" normalizeH="0" baseline="0" noProof="0" dirty="0">
                <a:ln>
                  <a:noFill/>
                </a:ln>
                <a:solidFill>
                  <a:srgbClr val="4B322B">
                    <a:lumMod val="50000"/>
                  </a:srgbClr>
                </a:solidFill>
                <a:effectLst/>
                <a:uLnTx/>
                <a:uFillTx/>
                <a:latin typeface="Belleza"/>
                <a:sym typeface="Belleza"/>
              </a:rPr>
              <a:t>Get only what you need </a:t>
            </a:r>
          </a:p>
          <a:p>
            <a:pPr marL="285750" indent="-285750">
              <a:lnSpc>
                <a:spcPct val="250000"/>
              </a:lnSpc>
              <a:buFont typeface="Arial" panose="020B0604020202020204" pitchFamily="34" charset="0"/>
              <a:buChar char="•"/>
              <a:defRPr/>
            </a:pPr>
            <a:r>
              <a:rPr kumimoji="0" lang="en-NZ" sz="2000" b="0" i="0" u="none" strike="noStrike" kern="0" cap="none" spc="0" normalizeH="0" baseline="0" noProof="0" dirty="0">
                <a:ln>
                  <a:noFill/>
                </a:ln>
                <a:solidFill>
                  <a:srgbClr val="4B322B">
                    <a:lumMod val="50000"/>
                  </a:srgbClr>
                </a:solidFill>
                <a:effectLst/>
                <a:uLnTx/>
                <a:uFillTx/>
                <a:latin typeface="Belleza"/>
                <a:sym typeface="Belleza"/>
              </a:rPr>
              <a:t>A fast reading technique </a:t>
            </a:r>
            <a:r>
              <a:rPr kumimoji="0" lang="en-NZ" sz="2000" b="0" i="0" u="none" strike="noStrike" kern="0" cap="none" spc="0" normalizeH="0" baseline="0" noProof="0" dirty="0">
                <a:ln>
                  <a:noFill/>
                </a:ln>
                <a:solidFill>
                  <a:srgbClr val="4B322B">
                    <a:lumMod val="50000"/>
                  </a:srgbClr>
                </a:solidFill>
                <a:effectLst/>
                <a:uLnTx/>
                <a:uFillTx/>
                <a:latin typeface="Belleza"/>
                <a:sym typeface="Wingdings" pitchFamily="2" charset="2"/>
              </a:rPr>
              <a:t> </a:t>
            </a:r>
            <a:r>
              <a:rPr kumimoji="0" lang="en-NZ" sz="2000" b="0" i="0" u="none" strike="noStrike" kern="0" cap="none" spc="0" normalizeH="0" baseline="0" noProof="0" dirty="0">
                <a:ln>
                  <a:noFill/>
                </a:ln>
                <a:solidFill>
                  <a:srgbClr val="4B322B">
                    <a:lumMod val="50000"/>
                  </a:srgbClr>
                </a:solidFill>
                <a:effectLst/>
                <a:uLnTx/>
                <a:uFillTx/>
                <a:latin typeface="Belleza"/>
                <a:sym typeface="Belleza"/>
              </a:rPr>
              <a:t>locate specific information in a text</a:t>
            </a:r>
          </a:p>
          <a:p>
            <a:pPr marL="285750" indent="-285750">
              <a:lnSpc>
                <a:spcPct val="250000"/>
              </a:lnSpc>
              <a:buFont typeface="Arial" panose="020B0604020202020204" pitchFamily="34" charset="0"/>
              <a:buChar char="•"/>
              <a:defRPr/>
            </a:pPr>
            <a:r>
              <a:rPr kumimoji="0" lang="en-NZ" sz="2000" b="0" i="0" u="none" strike="noStrike" kern="0" cap="none" spc="0" normalizeH="0" baseline="0" noProof="0" dirty="0">
                <a:ln>
                  <a:noFill/>
                </a:ln>
                <a:solidFill>
                  <a:srgbClr val="4B322B">
                    <a:lumMod val="50000"/>
                  </a:srgbClr>
                </a:solidFill>
                <a:effectLst/>
                <a:uLnTx/>
                <a:uFillTx/>
                <a:latin typeface="Belleza"/>
                <a:sym typeface="Belleza"/>
              </a:rPr>
              <a:t>Don't need to read or understand every word. </a:t>
            </a:r>
            <a:endParaRPr lang="en-NZ" sz="2000" dirty="0"/>
          </a:p>
        </p:txBody>
      </p:sp>
    </p:spTree>
    <p:extLst>
      <p:ext uri="{BB962C8B-B14F-4D97-AF65-F5344CB8AC3E}">
        <p14:creationId xmlns:p14="http://schemas.microsoft.com/office/powerpoint/2010/main" val="292148309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BE77590B-DAC6-10C0-EC4F-CE664D5FA732}"/>
              </a:ext>
            </a:extLst>
          </p:cNvPr>
          <p:cNvSpPr>
            <a:spLocks noGrp="1"/>
          </p:cNvSpPr>
          <p:nvPr>
            <p:ph type="title"/>
          </p:nvPr>
        </p:nvSpPr>
        <p:spPr>
          <a:xfrm>
            <a:off x="719999" y="242733"/>
            <a:ext cx="7704000" cy="572700"/>
          </a:xfrm>
        </p:spPr>
        <p:txBody>
          <a:bodyPr/>
          <a:lstStyle/>
          <a:p>
            <a:pPr algn="ctr"/>
            <a:r>
              <a:rPr lang="en-VN" dirty="0"/>
              <a:t>HOW TO SCAN?</a:t>
            </a:r>
          </a:p>
        </p:txBody>
      </p:sp>
      <p:sp>
        <p:nvSpPr>
          <p:cNvPr id="4" name="Content Placeholder 2">
            <a:extLst>
              <a:ext uri="{FF2B5EF4-FFF2-40B4-BE49-F238E27FC236}">
                <a16:creationId xmlns:a16="http://schemas.microsoft.com/office/drawing/2014/main" id="{41408547-3FC3-B22D-C8DD-332362662045}"/>
              </a:ext>
            </a:extLst>
          </p:cNvPr>
          <p:cNvSpPr txBox="1">
            <a:spLocks/>
          </p:cNvSpPr>
          <p:nvPr/>
        </p:nvSpPr>
        <p:spPr>
          <a:xfrm>
            <a:off x="316522" y="964290"/>
            <a:ext cx="8510953" cy="5606632"/>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85750" indent="-285750" algn="just">
              <a:lnSpc>
                <a:spcPct val="200000"/>
              </a:lnSpc>
              <a:buFont typeface="Arial" panose="020B0604020202020204" pitchFamily="34" charset="0"/>
              <a:buChar char="•"/>
              <a:defRPr/>
            </a:pPr>
            <a:r>
              <a:rPr kumimoji="0" lang="en-NZ" sz="1900" b="0" i="0" u="none" strike="noStrike" kern="0" cap="none" spc="0" normalizeH="0" baseline="0" noProof="0" dirty="0">
                <a:ln>
                  <a:noFill/>
                </a:ln>
                <a:solidFill>
                  <a:srgbClr val="4B322B">
                    <a:lumMod val="50000"/>
                  </a:srgbClr>
                </a:solidFill>
                <a:effectLst/>
                <a:uLnTx/>
                <a:uFillTx/>
                <a:latin typeface="Belleza"/>
                <a:sym typeface="Belleza"/>
              </a:rPr>
              <a:t>Read the question and search for </a:t>
            </a:r>
            <a:r>
              <a:rPr kumimoji="0" lang="en-NZ" sz="1900" b="1" i="0" u="none" strike="noStrike" kern="0" cap="none" spc="0" normalizeH="0" baseline="0" noProof="0" dirty="0">
                <a:ln>
                  <a:noFill/>
                </a:ln>
                <a:solidFill>
                  <a:srgbClr val="4B322B">
                    <a:lumMod val="50000"/>
                  </a:srgbClr>
                </a:solidFill>
                <a:effectLst/>
                <a:uLnTx/>
                <a:uFillTx/>
                <a:latin typeface="Belleza"/>
                <a:sym typeface="Belleza"/>
              </a:rPr>
              <a:t>KEYWORDS</a:t>
            </a:r>
            <a:r>
              <a:rPr kumimoji="0" lang="en-NZ" sz="1900" b="0" i="0" u="none" strike="noStrike" kern="0" cap="none" spc="0" normalizeH="0" baseline="0" noProof="0" dirty="0">
                <a:ln>
                  <a:noFill/>
                </a:ln>
                <a:solidFill>
                  <a:srgbClr val="4B322B">
                    <a:lumMod val="50000"/>
                  </a:srgbClr>
                </a:solidFill>
                <a:effectLst/>
                <a:uLnTx/>
                <a:uFillTx/>
                <a:latin typeface="Belleza"/>
                <a:sym typeface="Belleza"/>
              </a:rPr>
              <a:t> or ideas associated with the question </a:t>
            </a:r>
          </a:p>
          <a:p>
            <a:pPr marL="285750" indent="-285750" algn="just">
              <a:lnSpc>
                <a:spcPct val="200000"/>
              </a:lnSpc>
              <a:buFont typeface="Arial" panose="020B0604020202020204" pitchFamily="34" charset="0"/>
              <a:buChar char="•"/>
              <a:defRPr/>
            </a:pPr>
            <a:r>
              <a:rPr kumimoji="0" lang="en-NZ" sz="1900" b="1" i="0" u="none" strike="noStrike" kern="0" cap="none" spc="0" normalizeH="0" baseline="0" noProof="0" dirty="0">
                <a:ln>
                  <a:noFill/>
                </a:ln>
                <a:solidFill>
                  <a:srgbClr val="4B322B">
                    <a:lumMod val="50000"/>
                  </a:srgbClr>
                </a:solidFill>
                <a:effectLst/>
                <a:uLnTx/>
                <a:uFillTx/>
                <a:latin typeface="Belleza"/>
                <a:sym typeface="Belleza"/>
              </a:rPr>
              <a:t>Don't read every word</a:t>
            </a:r>
            <a:r>
              <a:rPr kumimoji="0" lang="en-NZ" sz="1900" b="0" i="0" u="none" strike="noStrike" kern="0" cap="none" spc="0" normalizeH="0" baseline="0" noProof="0" dirty="0">
                <a:ln>
                  <a:noFill/>
                </a:ln>
                <a:solidFill>
                  <a:srgbClr val="4B322B">
                    <a:lumMod val="50000"/>
                  </a:srgbClr>
                </a:solidFill>
                <a:effectLst/>
                <a:uLnTx/>
                <a:uFillTx/>
                <a:latin typeface="Belleza"/>
                <a:sym typeface="Belleza"/>
              </a:rPr>
              <a:t> --- let your eyes move quickly across the page until you find what you’re looking for. </a:t>
            </a:r>
          </a:p>
          <a:p>
            <a:pPr marL="285750" indent="-285750" algn="just">
              <a:lnSpc>
                <a:spcPct val="200000"/>
              </a:lnSpc>
              <a:buFont typeface="Arial" panose="020B0604020202020204" pitchFamily="34" charset="0"/>
              <a:buChar char="•"/>
              <a:defRPr/>
            </a:pPr>
            <a:r>
              <a:rPr kumimoji="0" lang="en-NZ" sz="1900" b="1" i="0" u="none" strike="noStrike" kern="0" cap="none" spc="0" normalizeH="0" baseline="0" noProof="0" dirty="0">
                <a:ln>
                  <a:noFill/>
                </a:ln>
                <a:solidFill>
                  <a:srgbClr val="4B322B">
                    <a:lumMod val="50000"/>
                  </a:srgbClr>
                </a:solidFill>
                <a:effectLst/>
                <a:uLnTx/>
                <a:uFillTx/>
                <a:latin typeface="Belleza"/>
                <a:sym typeface="Belleza"/>
              </a:rPr>
              <a:t>LESS READING &amp; MORE SEARCHING</a:t>
            </a:r>
            <a:r>
              <a:rPr kumimoji="0" lang="en-NZ" sz="1900" b="0" i="0" u="none" strike="noStrike" kern="0" cap="none" spc="0" normalizeH="0" baseline="0" noProof="0" dirty="0">
                <a:ln>
                  <a:noFill/>
                </a:ln>
                <a:solidFill>
                  <a:srgbClr val="4B322B">
                    <a:lumMod val="50000"/>
                  </a:srgbClr>
                </a:solidFill>
                <a:effectLst/>
                <a:uLnTx/>
                <a:uFillTx/>
                <a:latin typeface="Belleza"/>
                <a:sym typeface="Belleza"/>
              </a:rPr>
              <a:t>, hunt for </a:t>
            </a:r>
            <a:r>
              <a:rPr kumimoji="0" lang="en-NZ" sz="1900" b="1" i="0" u="none" strike="noStrike" kern="0" cap="none" spc="0" normalizeH="0" baseline="0" noProof="0" dirty="0">
                <a:ln>
                  <a:noFill/>
                </a:ln>
                <a:solidFill>
                  <a:srgbClr val="4B322B">
                    <a:lumMod val="50000"/>
                  </a:srgbClr>
                </a:solidFill>
                <a:effectLst/>
                <a:uLnTx/>
                <a:uFillTx/>
                <a:latin typeface="Belleza"/>
                <a:sym typeface="Belleza"/>
              </a:rPr>
              <a:t>specific information </a:t>
            </a:r>
            <a:r>
              <a:rPr kumimoji="0" lang="en-NZ" sz="1900" b="0" i="0" u="none" strike="noStrike" kern="0" cap="none" spc="0" normalizeH="0" baseline="0" noProof="0" dirty="0">
                <a:ln>
                  <a:noFill/>
                </a:ln>
                <a:solidFill>
                  <a:srgbClr val="4B322B">
                    <a:lumMod val="50000"/>
                  </a:srgbClr>
                </a:solidFill>
                <a:effectLst/>
                <a:uLnTx/>
                <a:uFillTx/>
                <a:latin typeface="Belleza"/>
                <a:sym typeface="Belleza"/>
              </a:rPr>
              <a:t>– a word, a phrase, a name, a number,...</a:t>
            </a:r>
          </a:p>
          <a:p>
            <a:pPr marL="285750" indent="-285750" algn="just">
              <a:lnSpc>
                <a:spcPct val="250000"/>
              </a:lnSpc>
              <a:buFont typeface="Arial" panose="020B0604020202020204" pitchFamily="34" charset="0"/>
              <a:buChar char="•"/>
              <a:defRPr/>
            </a:pPr>
            <a:endParaRPr lang="en-NZ" sz="2000" b="1" dirty="0"/>
          </a:p>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a:p>
            <a:pPr marL="285750" indent="-285750">
              <a:lnSpc>
                <a:spcPct val="150000"/>
              </a:lnSpc>
              <a:buFont typeface="Arial" panose="020B0604020202020204" pitchFamily="34" charset="0"/>
              <a:buChar char="•"/>
            </a:pPr>
            <a:endParaRPr lang="en-NZ" sz="2000" dirty="0"/>
          </a:p>
        </p:txBody>
      </p:sp>
    </p:spTree>
    <p:extLst>
      <p:ext uri="{BB962C8B-B14F-4D97-AF65-F5344CB8AC3E}">
        <p14:creationId xmlns:p14="http://schemas.microsoft.com/office/powerpoint/2010/main" val="8296235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7209;p42"/>
          <p:cNvSpPr txBox="1">
            <a:spLocks noGrp="1"/>
          </p:cNvSpPr>
          <p:nvPr>
            <p:ph type="body" idx="1"/>
          </p:nvPr>
        </p:nvSpPr>
        <p:spPr>
          <a:xfrm>
            <a:off x="342174" y="849750"/>
            <a:ext cx="8459652" cy="3444000"/>
          </a:xfrm>
          <a:prstGeom prst="rect">
            <a:avLst/>
          </a:prstGeom>
        </p:spPr>
        <p:txBody>
          <a:bodyPr spcFirstLastPara="1" wrap="square" lIns="91425" tIns="91425" rIns="91425" bIns="91425" anchor="t" anchorCtr="0">
            <a:noAutofit/>
          </a:bodyPr>
          <a:lstStyle/>
          <a:p>
            <a:pPr marL="171450" indent="-171450" algn="just">
              <a:lnSpc>
                <a:spcPct val="200000"/>
              </a:lnSpc>
              <a:buFont typeface="Arial" panose="020B0604020202020204" pitchFamily="34" charset="0"/>
              <a:buChar char="•"/>
              <a:defRPr/>
            </a:pPr>
            <a:r>
              <a:rPr lang="en-NZ" sz="1900" dirty="0">
                <a:solidFill>
                  <a:schemeClr val="tx1">
                    <a:lumMod val="50000"/>
                  </a:schemeClr>
                </a:solidFill>
              </a:rPr>
              <a:t>The term </a:t>
            </a:r>
            <a:r>
              <a:rPr lang="en-NZ" sz="1900" b="1" dirty="0">
                <a:solidFill>
                  <a:schemeClr val="tx1">
                    <a:lumMod val="50000"/>
                  </a:schemeClr>
                </a:solidFill>
              </a:rPr>
              <a:t>skimming</a:t>
            </a:r>
            <a:r>
              <a:rPr lang="en-NZ" sz="1900" dirty="0">
                <a:solidFill>
                  <a:schemeClr val="tx1">
                    <a:lumMod val="50000"/>
                  </a:schemeClr>
                </a:solidFill>
              </a:rPr>
              <a:t> is often confused with </a:t>
            </a:r>
            <a:r>
              <a:rPr lang="en-NZ" sz="1900" b="1" dirty="0">
                <a:solidFill>
                  <a:schemeClr val="tx1">
                    <a:lumMod val="50000"/>
                  </a:schemeClr>
                </a:solidFill>
              </a:rPr>
              <a:t>scanning</a:t>
            </a:r>
            <a:r>
              <a:rPr lang="en-NZ" sz="1900" dirty="0">
                <a:solidFill>
                  <a:schemeClr val="tx1">
                    <a:lumMod val="50000"/>
                  </a:schemeClr>
                </a:solidFill>
              </a:rPr>
              <a:t>. Remember:</a:t>
            </a:r>
          </a:p>
          <a:p>
            <a:pPr marL="0" indent="0" algn="just">
              <a:lnSpc>
                <a:spcPct val="200000"/>
              </a:lnSpc>
              <a:buNone/>
              <a:defRPr/>
            </a:pPr>
            <a:r>
              <a:rPr lang="en-NZ" sz="1900" b="1" dirty="0">
                <a:solidFill>
                  <a:schemeClr val="tx1">
                    <a:lumMod val="50000"/>
                  </a:schemeClr>
                </a:solidFill>
              </a:rPr>
              <a:t>	Skimming</a:t>
            </a:r>
            <a:r>
              <a:rPr lang="en-NZ" sz="1900" dirty="0">
                <a:solidFill>
                  <a:schemeClr val="tx1">
                    <a:lumMod val="50000"/>
                  </a:schemeClr>
                </a:solidFill>
              </a:rPr>
              <a:t> is used, for example, to get </a:t>
            </a:r>
            <a:r>
              <a:rPr lang="en-NZ" sz="1900" u="sng" dirty="0">
                <a:solidFill>
                  <a:schemeClr val="tx1">
                    <a:lumMod val="50000"/>
                  </a:schemeClr>
                </a:solidFill>
              </a:rPr>
              <a:t>the gist</a:t>
            </a:r>
            <a:r>
              <a:rPr lang="en-NZ" sz="1900" dirty="0">
                <a:solidFill>
                  <a:schemeClr val="tx1">
                    <a:lumMod val="50000"/>
                  </a:schemeClr>
                </a:solidFill>
              </a:rPr>
              <a:t> of a page of a textbook to decide whether it is useful and should therefore be read more slowly and in more detail.</a:t>
            </a:r>
          </a:p>
          <a:p>
            <a:pPr marL="0" indent="0" algn="just">
              <a:lnSpc>
                <a:spcPct val="200000"/>
              </a:lnSpc>
              <a:buNone/>
              <a:defRPr/>
            </a:pPr>
            <a:r>
              <a:rPr lang="en-NZ" sz="1900" b="1" dirty="0">
                <a:solidFill>
                  <a:schemeClr val="tx1">
                    <a:lumMod val="50000"/>
                  </a:schemeClr>
                </a:solidFill>
              </a:rPr>
              <a:t>	Scanning</a:t>
            </a:r>
            <a:r>
              <a:rPr lang="en-NZ" sz="1900" dirty="0">
                <a:solidFill>
                  <a:schemeClr val="tx1">
                    <a:lumMod val="50000"/>
                  </a:schemeClr>
                </a:solidFill>
              </a:rPr>
              <a:t> is used to obtain </a:t>
            </a:r>
            <a:r>
              <a:rPr lang="en-NZ" sz="1900" u="sng" dirty="0">
                <a:solidFill>
                  <a:schemeClr val="tx1">
                    <a:lumMod val="50000"/>
                  </a:schemeClr>
                </a:solidFill>
              </a:rPr>
              <a:t>specific information</a:t>
            </a:r>
            <a:r>
              <a:rPr lang="en-NZ" sz="1900" dirty="0">
                <a:solidFill>
                  <a:schemeClr val="tx1">
                    <a:lumMod val="50000"/>
                  </a:schemeClr>
                </a:solidFill>
              </a:rPr>
              <a:t> from a piece of text and can be used, for example, to find a particular number in a telephone directory.</a:t>
            </a:r>
          </a:p>
        </p:txBody>
      </p:sp>
      <p:sp>
        <p:nvSpPr>
          <p:cNvPr id="5" name="Google Shape;7209;p42"/>
          <p:cNvSpPr txBox="1">
            <a:spLocks noGrp="1"/>
          </p:cNvSpPr>
          <p:nvPr>
            <p:ph type="title"/>
          </p:nvPr>
        </p:nvSpPr>
        <p:spPr>
          <a:xfrm>
            <a:off x="826278" y="369225"/>
            <a:ext cx="7710900" cy="572700"/>
          </a:xfrm>
          <a:prstGeom prst="rect">
            <a:avLst/>
          </a:prstGeom>
        </p:spPr>
        <p:txBody>
          <a:bodyPr spcFirstLastPara="1" wrap="square" lIns="91425" tIns="91425" rIns="91425" bIns="91425" anchor="ctr" anchorCtr="0">
            <a:noAutofit/>
          </a:bodyPr>
          <a:lstStyle/>
          <a:p>
            <a:r>
              <a:rPr lang="en-US" dirty="0"/>
              <a:t>SKIMMING &amp; SCANNING</a:t>
            </a:r>
            <a:endParaRPr lang="en-VN" dirty="0"/>
          </a:p>
        </p:txBody>
      </p:sp>
    </p:spTree>
    <p:extLst>
      <p:ext uri="{BB962C8B-B14F-4D97-AF65-F5344CB8AC3E}">
        <p14:creationId xmlns:p14="http://schemas.microsoft.com/office/powerpoint/2010/main" val="133233879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theme/theme1.xml><?xml version="1.0" encoding="utf-8"?>
<a:theme xmlns:a="http://schemas.openxmlformats.org/drawingml/2006/main" name="Neoclassical Watercolor Style Agency by Slidesgo">
  <a:themeElements>
    <a:clrScheme name="Simple Light">
      <a:dk1>
        <a:srgbClr val="4B322B"/>
      </a:dk1>
      <a:lt1>
        <a:srgbClr val="FFFFFF"/>
      </a:lt1>
      <a:dk2>
        <a:srgbClr val="D88E64"/>
      </a:dk2>
      <a:lt2>
        <a:srgbClr val="A86C51"/>
      </a:lt2>
      <a:accent1>
        <a:srgbClr val="DAC6B3"/>
      </a:accent1>
      <a:accent2>
        <a:srgbClr val="E0AB4E"/>
      </a:accent2>
      <a:accent3>
        <a:srgbClr val="978B78"/>
      </a:accent3>
      <a:accent4>
        <a:srgbClr val="73755E"/>
      </a:accent4>
      <a:accent5>
        <a:srgbClr val="5E5E49"/>
      </a:accent5>
      <a:accent6>
        <a:srgbClr val="BFA387"/>
      </a:accent6>
      <a:hlink>
        <a:srgbClr val="4B322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1719</TotalTime>
  <Words>1739</Words>
  <Application>Microsoft Macintosh PowerPoint</Application>
  <PresentationFormat>On-screen Show (16:9)</PresentationFormat>
  <Paragraphs>206</Paragraphs>
  <Slides>45</Slides>
  <Notes>25</Notes>
  <HiddenSlides>0</HiddenSlides>
  <MMClips>0</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45</vt:i4>
      </vt:variant>
    </vt:vector>
  </HeadingPairs>
  <TitlesOfParts>
    <vt:vector size="58" baseType="lpstr">
      <vt:lpstr>Baguet Script</vt:lpstr>
      <vt:lpstr>Belleza</vt:lpstr>
      <vt:lpstr>Wingdings 2</vt:lpstr>
      <vt:lpstr>Calibri</vt:lpstr>
      <vt:lpstr>Raleway</vt:lpstr>
      <vt:lpstr>Proxima Nova</vt:lpstr>
      <vt:lpstr>Amatic SC</vt:lpstr>
      <vt:lpstr>Arial</vt:lpstr>
      <vt:lpstr>Roboto Medium</vt:lpstr>
      <vt:lpstr>Cormorant</vt:lpstr>
      <vt:lpstr>Proxima Nova Semibold</vt:lpstr>
      <vt:lpstr>Neoclassical Watercolor Style Agency by Slidesgo</vt:lpstr>
      <vt:lpstr>Slidesgo Final Pages</vt:lpstr>
      <vt:lpstr>READING 2</vt:lpstr>
      <vt:lpstr>01</vt:lpstr>
      <vt:lpstr>01. Skimming</vt:lpstr>
      <vt:lpstr>PowerPoint Presentation</vt:lpstr>
      <vt:lpstr>HOW TO SKIM?</vt:lpstr>
      <vt:lpstr>02. Scanning</vt:lpstr>
      <vt:lpstr>PowerPoint Presentation</vt:lpstr>
      <vt:lpstr>HOW TO SCAN?</vt:lpstr>
      <vt:lpstr>SKIMMING &amp; SCANNING</vt:lpstr>
      <vt:lpstr>PRACTICE</vt:lpstr>
      <vt:lpstr>PowerPoint Presentation</vt:lpstr>
      <vt:lpstr>03.  Making Inferences</vt:lpstr>
      <vt:lpstr>MAKING INFERENCES</vt:lpstr>
      <vt:lpstr>PowerPoint Presentation</vt:lpstr>
      <vt:lpstr>04.  Phrase Reading</vt:lpstr>
      <vt:lpstr>PowerPoint Presentation</vt:lpstr>
      <vt:lpstr>PHRASE READING</vt:lpstr>
      <vt:lpstr>PowerPoint Presentation</vt:lpstr>
      <vt:lpstr>PRACTICE</vt:lpstr>
      <vt:lpstr>PRACTICE</vt:lpstr>
      <vt:lpstr>PRACTICE</vt:lpstr>
      <vt:lpstr>Notice:</vt:lpstr>
      <vt:lpstr>PowerPoint Presentation</vt:lpstr>
      <vt:lpstr>Thanks!</vt:lpstr>
      <vt:lpstr>Alternative resources</vt:lpstr>
      <vt:lpstr>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READING 2</dc:title>
  <cp:lastModifiedBy>An Nguyen</cp:lastModifiedBy>
  <cp:revision>4</cp:revision>
  <dcterms:modified xsi:type="dcterms:W3CDTF">2023-05-14T00:52:59Z</dcterms:modified>
</cp:coreProperties>
</file>