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B2C4-2C31-44FB-B3EC-ABD03BC06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85474-9EC7-4F92-8503-3CD1E287D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4A835-1199-44F9-8486-28065838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F7F-2CAF-49BD-986E-F68C3CD83F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3927D-F513-43AE-A474-088F5D6C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1046A-8EEA-4038-AA95-B0355EA9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77EE-2427-4718-810E-FC4A1324F1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027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F75A-96EB-4B2A-B714-43DC5F78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B4B6B-76D8-49E8-A239-24E7F4FDF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6ED-A98A-4FEE-8B80-C0B1FD0E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F7F-2CAF-49BD-986E-F68C3CD83F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EB3E0-CEED-4268-8EA5-85985326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575A7-9D15-44B5-9F05-0F242AA2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77EE-2427-4718-810E-FC4A1324F1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008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CAEB9-E331-4431-8A84-9C55C7600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BE11B-BF4A-4CA1-BB60-D49E7182C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7175E-FAD4-4C4D-BCEA-0F83F965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F7F-2CAF-49BD-986E-F68C3CD83F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DC967-3D80-43D1-B82C-ADB926EC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F23EB-F5C8-4516-B27C-81C6418E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77EE-2427-4718-810E-FC4A1324F1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32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1DCB-607B-4EB7-A484-303FCFF2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041C8-4F4F-4371-AD5E-7E9A4AB82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EE290-34BF-4726-A760-7C46FFC7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F7F-2CAF-49BD-986E-F68C3CD83F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90462-86E1-434D-9754-948D3B7D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DA1BA-F09C-4DC6-AB83-9CD897BF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77EE-2427-4718-810E-FC4A1324F1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21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927D-1A47-46D7-9862-8153F744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2E82B-7132-42DC-825B-87A352D4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9BB-D69A-404D-8191-6275A062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F7F-2CAF-49BD-986E-F68C3CD83F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BC383-E90C-4D54-89FD-8BEEAE9D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DAE9A-CA17-4552-B433-95E3AF87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77EE-2427-4718-810E-FC4A1324F1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19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2688-4807-4AA1-87EC-04358F02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531F-ED44-4BDF-B62B-4F8D9A858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D9750-89E3-41CA-9AB0-1F4A026B8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84380-4D28-4786-BB83-F3D3FAC9C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F7F-2CAF-49BD-986E-F68C3CD83F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1310A-1A70-4717-BB71-9CB1AEA0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61269-DE25-47CA-9F8E-76DFD9CC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77EE-2427-4718-810E-FC4A1324F1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895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D3FE-4E4B-4EBC-9644-EBCBE758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9737-3C8D-450F-BDFB-18B0952F2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F2B22-6E3D-45F6-A8C7-8D710B4DE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5B249-0D57-48AB-A3E6-C3C351F8E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05BE1-C48C-4FA9-A44D-0A2029DDA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5E6C3-7088-482F-924F-6B5B7A84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F7F-2CAF-49BD-986E-F68C3CD83F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4FF316-EF33-48FF-A93F-E50E80A3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5A2AE-C79B-4967-B904-AFC9076F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77EE-2427-4718-810E-FC4A1324F1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45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3680-BD95-4A84-9321-EE12B9B4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7B524-911C-4059-A1A2-1B205799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F7F-2CAF-49BD-986E-F68C3CD83F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2C4D9-6014-4636-8F07-9EC49B5C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66486-9FEB-4EDF-89A8-7EC7F5F6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77EE-2427-4718-810E-FC4A1324F1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2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2E493-73EA-450B-AB45-94C6A8A2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F7F-2CAF-49BD-986E-F68C3CD83F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60117-DDD7-43CF-9092-2816FFB6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7E611-21A3-41E3-855B-1A25343D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77EE-2427-4718-810E-FC4A1324F1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162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EBDEA-7517-45C1-8CFB-D5F12363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C18B-F600-4887-9731-6B971B994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E2BD6-E0BB-4EB6-9953-608F370A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3FDA7-BDE6-46E4-A2B0-6AA1B65B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F7F-2CAF-49BD-986E-F68C3CD83F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9031B-0E36-4D61-83BF-E7E368CD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DAF06-B32D-458C-97AD-CC3644A5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77EE-2427-4718-810E-FC4A1324F1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993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D60C-0949-4435-B516-C6F74DC3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7584FE-7940-4FB0-936D-CEC1A9E57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819D8-7FF4-437C-B223-A8E87E67E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90F80-6639-487A-9133-4F4336CC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F7F-2CAF-49BD-986E-F68C3CD83F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CC3F-BFD0-4C70-9417-42CC33AB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83E15-73B4-46F6-8161-E0045039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77EE-2427-4718-810E-FC4A1324F1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14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E57E2-03AD-439F-9D9C-0D64FBE5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F9FEE-0F62-47A6-8E9E-17EC7837D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AA302-0A16-4F18-A022-8A1FF3250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ECF7F-2CAF-49BD-986E-F68C3CD83FEE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3CA27-3CAF-4F50-B7A0-F9C88BADE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ACFEE-8379-4778-A3C7-D828797E7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C77EE-2427-4718-810E-FC4A1324F1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45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00314E-CFD9-4BAD-AEE3-6A12B5451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447722" cy="6907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8693C-E25B-41AA-A93B-EBCF969A1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057" y="195262"/>
            <a:ext cx="4614928" cy="3233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AC772E-7198-42B5-98A4-97715C43F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535" y="3987869"/>
            <a:ext cx="4743450" cy="20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A6CD2F-05DB-46ED-92F2-3B95150BA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67531" cy="51778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3750B1-71C4-47C7-B67F-35CD4EF0B088}"/>
              </a:ext>
            </a:extLst>
          </p:cNvPr>
          <p:cNvSpPr txBox="1"/>
          <p:nvPr/>
        </p:nvSpPr>
        <p:spPr>
          <a:xfrm>
            <a:off x="928271" y="1680128"/>
            <a:ext cx="53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BA62E-4FB9-4E2F-ADD8-ADE99E03197C}"/>
              </a:ext>
            </a:extLst>
          </p:cNvPr>
          <p:cNvSpPr txBox="1"/>
          <p:nvPr/>
        </p:nvSpPr>
        <p:spPr>
          <a:xfrm>
            <a:off x="942143" y="2327326"/>
            <a:ext cx="53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C3033-EB3B-442E-B2A9-B3ACECEEB568}"/>
              </a:ext>
            </a:extLst>
          </p:cNvPr>
          <p:cNvSpPr txBox="1"/>
          <p:nvPr/>
        </p:nvSpPr>
        <p:spPr>
          <a:xfrm>
            <a:off x="956015" y="2974524"/>
            <a:ext cx="53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2872D-658B-4564-B821-DDE172004ACC}"/>
              </a:ext>
            </a:extLst>
          </p:cNvPr>
          <p:cNvSpPr txBox="1"/>
          <p:nvPr/>
        </p:nvSpPr>
        <p:spPr>
          <a:xfrm>
            <a:off x="969887" y="3621722"/>
            <a:ext cx="53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57CD62-ECE4-4568-9250-949807F32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97" y="0"/>
            <a:ext cx="11622444" cy="51020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B2609B-5DBD-4E3E-9CE5-5B86A7B9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691" y="4857750"/>
            <a:ext cx="3028950" cy="2000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0D2FC4-C357-48AA-B710-9EE3038BE944}"/>
              </a:ext>
            </a:extLst>
          </p:cNvPr>
          <p:cNvSpPr/>
          <p:nvPr/>
        </p:nvSpPr>
        <p:spPr>
          <a:xfrm>
            <a:off x="4837044" y="2551043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47F50A-8782-4DDB-81A5-7A93415E60A4}"/>
              </a:ext>
            </a:extLst>
          </p:cNvPr>
          <p:cNvSpPr/>
          <p:nvPr/>
        </p:nvSpPr>
        <p:spPr>
          <a:xfrm>
            <a:off x="4797288" y="3390072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5C640E-CCE2-428C-87B9-93F92B9F9A41}"/>
              </a:ext>
            </a:extLst>
          </p:cNvPr>
          <p:cNvSpPr/>
          <p:nvPr/>
        </p:nvSpPr>
        <p:spPr>
          <a:xfrm>
            <a:off x="7460975" y="4282109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C1C6A9-D3B2-4DFD-A5E1-D7912BB0E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70" y="0"/>
            <a:ext cx="8435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9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9D8054-6F9D-4056-9AED-311862FCB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26" y="9938"/>
            <a:ext cx="11538898" cy="50391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C33E1A-DDF9-4545-8D63-0F3DD416AE18}"/>
              </a:ext>
            </a:extLst>
          </p:cNvPr>
          <p:cNvSpPr/>
          <p:nvPr/>
        </p:nvSpPr>
        <p:spPr>
          <a:xfrm>
            <a:off x="596348" y="1488178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endParaRPr lang="vi-V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462A56-A4E1-49D9-A499-16547AB06F87}"/>
              </a:ext>
            </a:extLst>
          </p:cNvPr>
          <p:cNvSpPr/>
          <p:nvPr/>
        </p:nvSpPr>
        <p:spPr>
          <a:xfrm>
            <a:off x="596348" y="2068996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endParaRPr lang="vi-V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C8853-A5D9-4074-A8E6-0B324E6DBE64}"/>
              </a:ext>
            </a:extLst>
          </p:cNvPr>
          <p:cNvSpPr/>
          <p:nvPr/>
        </p:nvSpPr>
        <p:spPr>
          <a:xfrm>
            <a:off x="596348" y="2747962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endParaRPr lang="vi-V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D45AC-BF1B-4EC8-B75A-092F6878EC39}"/>
              </a:ext>
            </a:extLst>
          </p:cNvPr>
          <p:cNvSpPr/>
          <p:nvPr/>
        </p:nvSpPr>
        <p:spPr>
          <a:xfrm>
            <a:off x="596348" y="3426928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endParaRPr lang="vi-V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A8542-CDBF-43E4-AB8B-CC3FE383813E}"/>
              </a:ext>
            </a:extLst>
          </p:cNvPr>
          <p:cNvSpPr/>
          <p:nvPr/>
        </p:nvSpPr>
        <p:spPr>
          <a:xfrm>
            <a:off x="596348" y="4418464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endParaRPr lang="vi-V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4C20A7-1361-4661-8668-5A8D6CB85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32" y="170829"/>
            <a:ext cx="11783369" cy="41361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32F395-36BD-43F8-A13B-9B72C012AD4F}"/>
              </a:ext>
            </a:extLst>
          </p:cNvPr>
          <p:cNvSpPr/>
          <p:nvPr/>
        </p:nvSpPr>
        <p:spPr>
          <a:xfrm>
            <a:off x="1550504" y="3198744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6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B19B07-B562-4CF5-92F9-4BCF457F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70" y="96906"/>
            <a:ext cx="9186034" cy="38460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24DCB-2243-4501-BCBB-8E5DF0A12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84" y="3713010"/>
            <a:ext cx="8736082" cy="314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7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4AA449-3545-4D22-BF02-73DD08E11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9" y="0"/>
            <a:ext cx="11501677" cy="60902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850193-36E9-4135-8D1C-7C9A90B324C9}"/>
              </a:ext>
            </a:extLst>
          </p:cNvPr>
          <p:cNvSpPr/>
          <p:nvPr/>
        </p:nvSpPr>
        <p:spPr>
          <a:xfrm>
            <a:off x="4575342" y="2005013"/>
            <a:ext cx="2329041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is learning  sport (baseball)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9A5A1-F67B-427B-9E82-FF90B2643585}"/>
              </a:ext>
            </a:extLst>
          </p:cNvPr>
          <p:cNvSpPr/>
          <p:nvPr/>
        </p:nvSpPr>
        <p:spPr>
          <a:xfrm>
            <a:off x="8241743" y="2005013"/>
            <a:ext cx="2329041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is learning  sport (basketball)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CC64E3-BBC2-4E85-8C11-48900B5F7AEF}"/>
              </a:ext>
            </a:extLst>
          </p:cNvPr>
          <p:cNvSpPr/>
          <p:nvPr/>
        </p:nvSpPr>
        <p:spPr>
          <a:xfrm>
            <a:off x="4663123" y="3247447"/>
            <a:ext cx="2865754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Brock Educational Institute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4D314B-9363-423D-A8AB-BC7BB88C59FD}"/>
              </a:ext>
            </a:extLst>
          </p:cNvPr>
          <p:cNvSpPr/>
          <p:nvPr/>
        </p:nvSpPr>
        <p:spPr>
          <a:xfrm>
            <a:off x="8488017" y="3429000"/>
            <a:ext cx="286575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college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49527-42A8-4859-AC4A-57061E671241}"/>
              </a:ext>
            </a:extLst>
          </p:cNvPr>
          <p:cNvSpPr/>
          <p:nvPr/>
        </p:nvSpPr>
        <p:spPr>
          <a:xfrm>
            <a:off x="4724429" y="4754279"/>
            <a:ext cx="313411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Living in the spotlight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1ACEA-B364-4550-BF5E-F7B98FB0BEC3}"/>
              </a:ext>
            </a:extLst>
          </p:cNvPr>
          <p:cNvSpPr/>
          <p:nvPr/>
        </p:nvSpPr>
        <p:spPr>
          <a:xfrm>
            <a:off x="8241743" y="4787140"/>
            <a:ext cx="3134110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Working with other people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3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6B80FF-E3E6-4C5F-8D20-1BD5CDB46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47" y="0"/>
            <a:ext cx="7173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8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7AB32-7A3C-4071-ADF6-6963C3CBE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9" y="0"/>
            <a:ext cx="8992222" cy="64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51A276-1156-4091-A582-BEEC57652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69" y="0"/>
            <a:ext cx="8832988" cy="64056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9DD78C-3395-4E44-B471-5A5B7A1D29B6}"/>
              </a:ext>
            </a:extLst>
          </p:cNvPr>
          <p:cNvSpPr/>
          <p:nvPr/>
        </p:nvSpPr>
        <p:spPr>
          <a:xfrm>
            <a:off x="5075583" y="6405626"/>
            <a:ext cx="6765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B0F0"/>
                </a:solidFill>
              </a:rPr>
              <a:t>https://yourhomework.net/vocabulary/lesson/000000166003</a:t>
            </a:r>
          </a:p>
        </p:txBody>
      </p:sp>
    </p:spTree>
    <p:extLst>
      <p:ext uri="{BB962C8B-B14F-4D97-AF65-F5344CB8AC3E}">
        <p14:creationId xmlns:p14="http://schemas.microsoft.com/office/powerpoint/2010/main" val="214034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6CBB40-51E0-4A25-BA8B-8D41CD74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72"/>
            <a:ext cx="11530017" cy="6585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21D0B8-DC51-4DA4-B26B-4CD7399387CB}"/>
              </a:ext>
            </a:extLst>
          </p:cNvPr>
          <p:cNvSpPr txBox="1"/>
          <p:nvPr/>
        </p:nvSpPr>
        <p:spPr>
          <a:xfrm>
            <a:off x="954775" y="1484244"/>
            <a:ext cx="59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27C62-0EBB-4BF0-B737-A0D93F0D44E8}"/>
              </a:ext>
            </a:extLst>
          </p:cNvPr>
          <p:cNvSpPr txBox="1"/>
          <p:nvPr/>
        </p:nvSpPr>
        <p:spPr>
          <a:xfrm>
            <a:off x="954775" y="2140227"/>
            <a:ext cx="59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i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5BED4-7146-48F3-B35F-9F103122D4B9}"/>
              </a:ext>
            </a:extLst>
          </p:cNvPr>
          <p:cNvSpPr txBox="1"/>
          <p:nvPr/>
        </p:nvSpPr>
        <p:spPr>
          <a:xfrm>
            <a:off x="954775" y="2796210"/>
            <a:ext cx="59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6A137-8AEE-40CE-A2CE-9ACBA155EF8D}"/>
              </a:ext>
            </a:extLst>
          </p:cNvPr>
          <p:cNvSpPr txBox="1"/>
          <p:nvPr/>
        </p:nvSpPr>
        <p:spPr>
          <a:xfrm>
            <a:off x="954775" y="3408914"/>
            <a:ext cx="59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388C3-DCAE-4767-B320-8D706368A80D}"/>
              </a:ext>
            </a:extLst>
          </p:cNvPr>
          <p:cNvSpPr txBox="1"/>
          <p:nvPr/>
        </p:nvSpPr>
        <p:spPr>
          <a:xfrm>
            <a:off x="954775" y="4021618"/>
            <a:ext cx="53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35DA1-F13C-440E-B9DA-E4CF3074F138}"/>
              </a:ext>
            </a:extLst>
          </p:cNvPr>
          <p:cNvSpPr txBox="1"/>
          <p:nvPr/>
        </p:nvSpPr>
        <p:spPr>
          <a:xfrm>
            <a:off x="954775" y="4749041"/>
            <a:ext cx="53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19C10-66D4-430F-83B6-CA651FD660C7}"/>
              </a:ext>
            </a:extLst>
          </p:cNvPr>
          <p:cNvSpPr txBox="1"/>
          <p:nvPr/>
        </p:nvSpPr>
        <p:spPr>
          <a:xfrm>
            <a:off x="954775" y="5476464"/>
            <a:ext cx="53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B0B96-3B01-4D10-9AE5-C2E24F1CA74B}"/>
              </a:ext>
            </a:extLst>
          </p:cNvPr>
          <p:cNvSpPr txBox="1"/>
          <p:nvPr/>
        </p:nvSpPr>
        <p:spPr>
          <a:xfrm>
            <a:off x="954775" y="6059548"/>
            <a:ext cx="53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7D08ED-BD16-49EF-9CEE-477A0EA6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" y="0"/>
            <a:ext cx="11397583" cy="48900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153F43-D6D3-4452-A66D-62AF50A22087}"/>
              </a:ext>
            </a:extLst>
          </p:cNvPr>
          <p:cNvSpPr/>
          <p:nvPr/>
        </p:nvSpPr>
        <p:spPr>
          <a:xfrm>
            <a:off x="569843" y="3331307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5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F10A97-2444-473C-B149-44EF1DB6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64" y="0"/>
            <a:ext cx="9377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E7C366-97AA-4955-A61E-6F3C9E00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51" y="137077"/>
            <a:ext cx="11573859" cy="45409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6BF98B-DFAE-4D23-AE3C-4B6DDE6E1D17}"/>
              </a:ext>
            </a:extLst>
          </p:cNvPr>
          <p:cNvSpPr/>
          <p:nvPr/>
        </p:nvSpPr>
        <p:spPr>
          <a:xfrm>
            <a:off x="1166191" y="2177291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0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83ED22-A2E0-45F5-930F-4EC1F6E7A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6" y="-69576"/>
            <a:ext cx="6403145" cy="4797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574AB-EC9A-47C4-B94C-5EE664192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145" y="-1"/>
            <a:ext cx="5672292" cy="3710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8C7C85-43F9-46A4-9D02-93426A0C5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459" y="4371354"/>
            <a:ext cx="6430769" cy="209570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FF45E24-077B-4AA2-80A1-9D9653CD73F7}"/>
              </a:ext>
            </a:extLst>
          </p:cNvPr>
          <p:cNvSpPr/>
          <p:nvPr/>
        </p:nvSpPr>
        <p:spPr>
          <a:xfrm>
            <a:off x="490330" y="2488094"/>
            <a:ext cx="410818" cy="400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8CDB33-38A1-423F-B800-6A1DA3624BF4}"/>
              </a:ext>
            </a:extLst>
          </p:cNvPr>
          <p:cNvSpPr/>
          <p:nvPr/>
        </p:nvSpPr>
        <p:spPr>
          <a:xfrm>
            <a:off x="463826" y="4371354"/>
            <a:ext cx="410818" cy="400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9667FF-F107-494B-AD06-137756E9E462}"/>
              </a:ext>
            </a:extLst>
          </p:cNvPr>
          <p:cNvSpPr/>
          <p:nvPr/>
        </p:nvSpPr>
        <p:spPr>
          <a:xfrm>
            <a:off x="6533322" y="927240"/>
            <a:ext cx="410818" cy="400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1A5BD2-917F-40D2-BF6D-F568B7FD897A}"/>
              </a:ext>
            </a:extLst>
          </p:cNvPr>
          <p:cNvSpPr/>
          <p:nvPr/>
        </p:nvSpPr>
        <p:spPr>
          <a:xfrm>
            <a:off x="6533322" y="2329067"/>
            <a:ext cx="410818" cy="400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B65A9A-75E6-4458-8BB9-78F316EAEEC5}"/>
              </a:ext>
            </a:extLst>
          </p:cNvPr>
          <p:cNvSpPr/>
          <p:nvPr/>
        </p:nvSpPr>
        <p:spPr>
          <a:xfrm>
            <a:off x="5645426" y="6039677"/>
            <a:ext cx="410818" cy="400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80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19D76-F4D4-484F-B8BF-CB48515A6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0"/>
            <a:ext cx="11476952" cy="63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58</Words>
  <Application>Microsoft Office PowerPoint</Application>
  <PresentationFormat>Widescreen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28</cp:revision>
  <dcterms:created xsi:type="dcterms:W3CDTF">2024-02-15T03:27:48Z</dcterms:created>
  <dcterms:modified xsi:type="dcterms:W3CDTF">2024-02-19T10:07:45Z</dcterms:modified>
</cp:coreProperties>
</file>