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57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BFEB-07F8-4936-8AAF-67B969F2A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F6EBCD-6610-46F7-BCE6-262992920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57CE2-3932-42CA-BE6C-E5AB197AB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68CCA-9453-4340-BC55-7B746546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A6F1B-85F4-4BB3-88CC-FC9B6B8F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1042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C31E-04DB-4DDB-BFB3-3FDF1FE4C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5C8F59-07C8-44B1-BF38-696A5CEB7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19548-5D70-4B20-80D1-AF031DFA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36C14-98D2-457A-AFB5-2A7C899B8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428FB-933C-4F00-B0CA-2F24FFE6B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3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B56A3-DB9A-49BF-9310-AD998AB864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7F4981-3AC6-445D-B2E8-A39147FD0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0EF4-139E-4113-A1AA-0F5C9489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12AE1-3BD8-4018-9ACA-6A364F1F0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0FF43-9DAC-4742-97E1-91134472C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006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24C7E-F850-420A-B4AB-9971D97D1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D35EA-A6A6-497B-8039-7641BD595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3D6D8-F0B8-4F6E-9AEC-49ECA55B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5379-6AB9-488E-A74B-BE24CD60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4A87C-948D-47D8-BF80-BD28D8E22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8212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425B-988B-4F2D-8596-8E5EAD90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4FBB-890E-4414-B8C9-689B748C8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79E63-47E7-4B95-85BA-979E1755A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DD4D5-1B84-400F-9468-2AC0ABE2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D2AB4-4901-4F9E-8DC0-775101FEB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637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660F7-A61E-4740-98C6-5F232E9A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43456-05D9-47D3-BE51-CB26400958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79A5C-D39B-4363-8F0E-BAE4538A9F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2D136-B8EB-4312-A9FF-BA129005D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F2C0A-F44B-4C9A-A91D-A8700579D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8BC8A-D66E-4C0A-91D8-AFA49C5C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630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844EB-9C0F-49BA-81D3-113106595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642FFD-5F62-49E9-9A37-23E55E15A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ADB57-FDEF-47BE-8F92-416112B7D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360D6-0AE7-473F-B2FA-1539D5CC9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45C985-5C99-49BA-B9D6-232CD68DD3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C43A5-DFA3-43B5-B8BB-8D5B219A9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3BEC0-3FB4-4972-B6E3-F5D357B5F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1DDAD7-9E88-43AF-B71A-5B611C96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684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A744-97C9-46E1-A727-EBC6221B2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0EC36E-712F-4660-B4BB-8F18316D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2CAE9-EB3A-4193-ABAC-1D64397E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776D56-775F-4715-A6AA-DB506516B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848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2FDF6A-6173-4BE6-8F9C-CB9C1C1E2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956DD-F813-4409-9D5F-213B0E20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CC7D1-0A78-43F0-936D-D07EA5662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718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3DB65-5985-4223-A101-EE41B9C1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A52B9-E2D8-4004-9AC0-646AD7F50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876DD2-FDF2-4304-8B1B-1641ED269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A78FB-109E-4993-B379-3C3FEE8B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FD2C-7388-4665-8072-7D2141860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73499-0BF0-42DF-8069-CB853BE3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26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F7799-3731-4BD3-8A6B-4783C079F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DD8EC-1D10-4C69-98B3-F8729E1C1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00D6FC-1899-4354-BA4B-BB155E674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63E8C-C10F-4592-93D7-FCC8C7B1A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CCEB6-B9EF-4D2B-9B99-BF418B9D4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82925-A83D-4A9F-9AFA-EA98D6CA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49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ACC77-E9EE-44A1-83FC-1EE898911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8BEA2-31ED-49A5-A3AE-DC3C0498E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5CD81-E20A-4507-8085-0D7712442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F2D12-B841-40BA-AE54-C64F0471CB9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4AE86-CF89-4F6B-A30B-162D238F1A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2F515-7782-4062-8623-192ADDD82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CCF76-DEC2-430E-832E-26CAD9E73D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61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BA5A4-19AE-4CF2-A863-575E89177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4208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AB1F7-636D-490E-BD83-1B2F901BF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132935"/>
            <a:ext cx="5819775" cy="1847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64C629-5B40-4084-91B6-D0EDFA65C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2088" y="4161183"/>
            <a:ext cx="4743450" cy="234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4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85A006-55A5-4CCB-AC04-AA4C60E1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872" y="0"/>
            <a:ext cx="7025102" cy="690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9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31992-694C-4F45-9320-20CD5D2AC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51" y="116163"/>
            <a:ext cx="11970656" cy="4071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DB6E9F-E333-43F9-A568-97AA97877CE4}"/>
              </a:ext>
            </a:extLst>
          </p:cNvPr>
          <p:cNvSpPr txBox="1"/>
          <p:nvPr/>
        </p:nvSpPr>
        <p:spPr>
          <a:xfrm>
            <a:off x="4585251" y="1579013"/>
            <a:ext cx="7262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took off from LaGuadia Airport in New York City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2734F-5CA0-425B-BE5D-A0BD7AA1A4D5}"/>
              </a:ext>
            </a:extLst>
          </p:cNvPr>
          <p:cNvSpPr txBox="1"/>
          <p:nvPr/>
        </p:nvSpPr>
        <p:spPr>
          <a:xfrm>
            <a:off x="3332920" y="2301256"/>
            <a:ext cx="461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hit the plane’s engines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A0F9C-584D-4105-ADCF-0A960C229721}"/>
              </a:ext>
            </a:extLst>
          </p:cNvPr>
          <p:cNvSpPr txBox="1"/>
          <p:nvPr/>
        </p:nvSpPr>
        <p:spPr>
          <a:xfrm>
            <a:off x="4969562" y="2883350"/>
            <a:ext cx="572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decided to land on the Hudson River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65D954-CF11-48B3-8A96-56C471BC8927}"/>
              </a:ext>
            </a:extLst>
          </p:cNvPr>
          <p:cNvSpPr txBox="1"/>
          <p:nvPr/>
        </p:nvSpPr>
        <p:spPr>
          <a:xfrm>
            <a:off x="4446100" y="3605593"/>
            <a:ext cx="572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lived</a:t>
            </a:r>
          </a:p>
        </p:txBody>
      </p:sp>
    </p:spTree>
    <p:extLst>
      <p:ext uri="{BB962C8B-B14F-4D97-AF65-F5344CB8AC3E}">
        <p14:creationId xmlns:p14="http://schemas.microsoft.com/office/powerpoint/2010/main" val="198346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D4480-3F50-4DD9-99D3-BED550E9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04153"/>
            <a:ext cx="8727385" cy="6771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DD6192-78B3-4A44-8FB8-7939630E85A6}"/>
              </a:ext>
            </a:extLst>
          </p:cNvPr>
          <p:cNvSpPr txBox="1"/>
          <p:nvPr/>
        </p:nvSpPr>
        <p:spPr>
          <a:xfrm>
            <a:off x="530084" y="4645889"/>
            <a:ext cx="357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Miracle on the Hudson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92328D-217C-4382-A3B7-1E6F367F28A9}"/>
              </a:ext>
            </a:extLst>
          </p:cNvPr>
          <p:cNvSpPr txBox="1"/>
          <p:nvPr/>
        </p:nvSpPr>
        <p:spPr>
          <a:xfrm>
            <a:off x="4619209" y="4645889"/>
            <a:ext cx="357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Captain Sullenberger is the best pilot in the world</a:t>
            </a:r>
          </a:p>
        </p:txBody>
      </p:sp>
    </p:spTree>
    <p:extLst>
      <p:ext uri="{BB962C8B-B14F-4D97-AF65-F5344CB8AC3E}">
        <p14:creationId xmlns:p14="http://schemas.microsoft.com/office/powerpoint/2010/main" val="199979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4C-1EE2-401D-90AE-ECB2846C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52384" cy="36585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634BE7-479B-43F4-8645-5A4E02C3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87" y="3564834"/>
            <a:ext cx="8709036" cy="32931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CB13EE-1502-48AD-A381-5048A6530F0F}"/>
              </a:ext>
            </a:extLst>
          </p:cNvPr>
          <p:cNvSpPr txBox="1"/>
          <p:nvPr/>
        </p:nvSpPr>
        <p:spPr>
          <a:xfrm>
            <a:off x="357807" y="4182064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97B290-0187-48F7-A1B9-6CA2A1E5E1C3}"/>
              </a:ext>
            </a:extLst>
          </p:cNvPr>
          <p:cNvSpPr txBox="1"/>
          <p:nvPr/>
        </p:nvSpPr>
        <p:spPr>
          <a:xfrm>
            <a:off x="357807" y="4658089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CCDE26-AA32-42A1-85D5-D141487F8E59}"/>
              </a:ext>
            </a:extLst>
          </p:cNvPr>
          <p:cNvSpPr txBox="1"/>
          <p:nvPr/>
        </p:nvSpPr>
        <p:spPr>
          <a:xfrm>
            <a:off x="357807" y="5081964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83D94-5221-4769-9654-071C7F31D7B9}"/>
              </a:ext>
            </a:extLst>
          </p:cNvPr>
          <p:cNvSpPr txBox="1"/>
          <p:nvPr/>
        </p:nvSpPr>
        <p:spPr>
          <a:xfrm>
            <a:off x="357807" y="5546107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CA229-4595-4822-AFC2-524CB75C9AF5}"/>
              </a:ext>
            </a:extLst>
          </p:cNvPr>
          <p:cNvSpPr txBox="1"/>
          <p:nvPr/>
        </p:nvSpPr>
        <p:spPr>
          <a:xfrm>
            <a:off x="357807" y="5946217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93637C-C576-4AC4-9CBA-2B8315D42929}"/>
              </a:ext>
            </a:extLst>
          </p:cNvPr>
          <p:cNvSpPr txBox="1"/>
          <p:nvPr/>
        </p:nvSpPr>
        <p:spPr>
          <a:xfrm>
            <a:off x="364433" y="6402108"/>
            <a:ext cx="543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41277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E4D8E5-41A9-4666-9BAE-39BB7CFA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45" y="98562"/>
            <a:ext cx="9392685" cy="303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AAAA81-E1A9-49DC-9518-024DDC8372E1}"/>
              </a:ext>
            </a:extLst>
          </p:cNvPr>
          <p:cNvSpPr txBox="1"/>
          <p:nvPr/>
        </p:nvSpPr>
        <p:spPr>
          <a:xfrm>
            <a:off x="3419057" y="1616872"/>
            <a:ext cx="2955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flew solo from New York to France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90346-E783-4F61-8258-14C022FCA0AC}"/>
              </a:ext>
            </a:extLst>
          </p:cNvPr>
          <p:cNvSpPr txBox="1"/>
          <p:nvPr/>
        </p:nvSpPr>
        <p:spPr>
          <a:xfrm>
            <a:off x="3571454" y="2310507"/>
            <a:ext cx="2955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set the record for the longest non-stop flight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7FEA0-A638-4F73-86A2-54D5C5747CA7}"/>
              </a:ext>
            </a:extLst>
          </p:cNvPr>
          <p:cNvSpPr txBox="1"/>
          <p:nvPr/>
        </p:nvSpPr>
        <p:spPr>
          <a:xfrm>
            <a:off x="6526693" y="1594764"/>
            <a:ext cx="5280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His flight including 150 passengers and 5 crew members was hit by a flock of birds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DC6A3F-DBAA-4945-937F-DDFB052815D3}"/>
              </a:ext>
            </a:extLst>
          </p:cNvPr>
          <p:cNvSpPr txBox="1"/>
          <p:nvPr/>
        </p:nvSpPr>
        <p:spPr>
          <a:xfrm>
            <a:off x="6526693" y="2279650"/>
            <a:ext cx="302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He decided to land on the Hudson River. All lived</a:t>
            </a:r>
          </a:p>
        </p:txBody>
      </p:sp>
    </p:spTree>
    <p:extLst>
      <p:ext uri="{BB962C8B-B14F-4D97-AF65-F5344CB8AC3E}">
        <p14:creationId xmlns:p14="http://schemas.microsoft.com/office/powerpoint/2010/main" val="296979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323FC9-504E-4233-87B1-BA1D71A94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11400"/>
            <a:ext cx="11834354" cy="17041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B47FD-9AF4-41EA-92F9-D12C0168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6" y="1890324"/>
            <a:ext cx="11840846" cy="4072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AA2A8C-1A58-4A81-90A8-735511B6F381}"/>
              </a:ext>
            </a:extLst>
          </p:cNvPr>
          <p:cNvSpPr txBox="1"/>
          <p:nvPr/>
        </p:nvSpPr>
        <p:spPr>
          <a:xfrm>
            <a:off x="6324184" y="1915942"/>
            <a:ext cx="572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is just the best pilot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ACE7444-5F6E-409A-9375-32718BF45731}"/>
              </a:ext>
            </a:extLst>
          </p:cNvPr>
          <p:cNvSpPr/>
          <p:nvPr/>
        </p:nvSpPr>
        <p:spPr>
          <a:xfrm>
            <a:off x="3498574" y="2009641"/>
            <a:ext cx="556592" cy="414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9D65ED-C0A1-4225-A55D-9BD601413D47}"/>
              </a:ext>
            </a:extLst>
          </p:cNvPr>
          <p:cNvSpPr txBox="1"/>
          <p:nvPr/>
        </p:nvSpPr>
        <p:spPr>
          <a:xfrm>
            <a:off x="6467059" y="3926396"/>
            <a:ext cx="5724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made quick and right decision to land on the Hudson River and save 150 passengers and 5 crews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8776A8-A589-4F8C-BEA3-98E164EFBF92}"/>
              </a:ext>
            </a:extLst>
          </p:cNvPr>
          <p:cNvSpPr/>
          <p:nvPr/>
        </p:nvSpPr>
        <p:spPr>
          <a:xfrm>
            <a:off x="3220278" y="4020095"/>
            <a:ext cx="556592" cy="4141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7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1174F2-CFA6-499D-B2D6-4307BDBA0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80174" cy="63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933266-D9A1-461B-982E-70C82C2E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-1"/>
            <a:ext cx="12103072" cy="58309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882F00-E63D-4AF3-9C0E-CAF124FAB93F}"/>
              </a:ext>
            </a:extLst>
          </p:cNvPr>
          <p:cNvSpPr/>
          <p:nvPr/>
        </p:nvSpPr>
        <p:spPr>
          <a:xfrm>
            <a:off x="569843" y="6034565"/>
            <a:ext cx="7566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B0F0"/>
                </a:solidFill>
              </a:rPr>
              <a:t>https://yourhomework.net/vocabulary/lesson/000000140003</a:t>
            </a:r>
          </a:p>
        </p:txBody>
      </p:sp>
    </p:spTree>
    <p:extLst>
      <p:ext uri="{BB962C8B-B14F-4D97-AF65-F5344CB8AC3E}">
        <p14:creationId xmlns:p14="http://schemas.microsoft.com/office/powerpoint/2010/main" val="38570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B4EB11-25CA-4B23-9948-F4F7B4E7A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507896" cy="48695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D517D3-924D-4643-8496-040B8CBB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69573"/>
            <a:ext cx="8600661" cy="1988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F9C9D4-7466-40D4-9696-73C709820074}"/>
              </a:ext>
            </a:extLst>
          </p:cNvPr>
          <p:cNvSpPr txBox="1"/>
          <p:nvPr/>
        </p:nvSpPr>
        <p:spPr>
          <a:xfrm>
            <a:off x="723134" y="2134739"/>
            <a:ext cx="130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pilot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4A5C10-3ACF-4345-8036-36EAA33E8645}"/>
              </a:ext>
            </a:extLst>
          </p:cNvPr>
          <p:cNvSpPr txBox="1"/>
          <p:nvPr/>
        </p:nvSpPr>
        <p:spPr>
          <a:xfrm>
            <a:off x="5288508" y="2534849"/>
            <a:ext cx="1682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adventure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64D73-C7C2-4D2D-BA02-997A51E50606}"/>
              </a:ext>
            </a:extLst>
          </p:cNvPr>
          <p:cNvSpPr txBox="1"/>
          <p:nvPr/>
        </p:nvSpPr>
        <p:spPr>
          <a:xfrm>
            <a:off x="3188039" y="2934959"/>
            <a:ext cx="130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took off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B27005-9990-462A-BCA5-1AEE546C63A5}"/>
              </a:ext>
            </a:extLst>
          </p:cNvPr>
          <p:cNvSpPr txBox="1"/>
          <p:nvPr/>
        </p:nvSpPr>
        <p:spPr>
          <a:xfrm>
            <a:off x="1021309" y="3702211"/>
            <a:ext cx="13044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landed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B96EE-61B7-45A6-8F7F-F731CBA1B7AD}"/>
              </a:ext>
            </a:extLst>
          </p:cNvPr>
          <p:cNvSpPr txBox="1"/>
          <p:nvPr/>
        </p:nvSpPr>
        <p:spPr>
          <a:xfrm>
            <a:off x="2610678" y="4102321"/>
            <a:ext cx="188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set a record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B29C7-710C-46E3-820A-EF33C105B638}"/>
              </a:ext>
            </a:extLst>
          </p:cNvPr>
          <p:cNvSpPr txBox="1"/>
          <p:nvPr/>
        </p:nvSpPr>
        <p:spPr>
          <a:xfrm>
            <a:off x="5731565" y="4102321"/>
            <a:ext cx="188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flight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E96AFE-BF65-4B98-A933-0650E3845C35}"/>
              </a:ext>
            </a:extLst>
          </p:cNvPr>
          <p:cNvSpPr txBox="1"/>
          <p:nvPr/>
        </p:nvSpPr>
        <p:spPr>
          <a:xfrm>
            <a:off x="2610678" y="5286253"/>
            <a:ext cx="188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hero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C9C0ED-D445-4321-955A-7EEB481D6A93}"/>
              </a:ext>
            </a:extLst>
          </p:cNvPr>
          <p:cNvSpPr txBox="1"/>
          <p:nvPr/>
        </p:nvSpPr>
        <p:spPr>
          <a:xfrm>
            <a:off x="6327912" y="5263621"/>
            <a:ext cx="188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media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4CC41-B105-4DB2-A7EA-4211DA0C7D17}"/>
              </a:ext>
            </a:extLst>
          </p:cNvPr>
          <p:cNvSpPr txBox="1"/>
          <p:nvPr/>
        </p:nvSpPr>
        <p:spPr>
          <a:xfrm>
            <a:off x="5088834" y="6204022"/>
            <a:ext cx="1881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unforgettable</a:t>
            </a:r>
          </a:p>
        </p:txBody>
      </p:sp>
    </p:spTree>
    <p:extLst>
      <p:ext uri="{BB962C8B-B14F-4D97-AF65-F5344CB8AC3E}">
        <p14:creationId xmlns:p14="http://schemas.microsoft.com/office/powerpoint/2010/main" val="104404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08DBD0-D40F-4253-8A89-AE635B0D1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88" y="0"/>
            <a:ext cx="7535725" cy="679276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4D793D-00D9-428C-B0E2-1E9EC7031BC2}"/>
              </a:ext>
            </a:extLst>
          </p:cNvPr>
          <p:cNvSpPr/>
          <p:nvPr/>
        </p:nvSpPr>
        <p:spPr>
          <a:xfrm>
            <a:off x="834887" y="4192698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8364CF-42EA-4847-8E58-A3368B0EC5B1}"/>
              </a:ext>
            </a:extLst>
          </p:cNvPr>
          <p:cNvSpPr/>
          <p:nvPr/>
        </p:nvSpPr>
        <p:spPr>
          <a:xfrm>
            <a:off x="834887" y="4653209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8B8D5D-A463-42F2-A6CB-9EC7EDAFE577}"/>
              </a:ext>
            </a:extLst>
          </p:cNvPr>
          <p:cNvSpPr/>
          <p:nvPr/>
        </p:nvSpPr>
        <p:spPr>
          <a:xfrm>
            <a:off x="834887" y="5032220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18CD4F-C772-4AAA-A926-764DF4892137}"/>
              </a:ext>
            </a:extLst>
          </p:cNvPr>
          <p:cNvSpPr/>
          <p:nvPr/>
        </p:nvSpPr>
        <p:spPr>
          <a:xfrm>
            <a:off x="834887" y="5872771"/>
            <a:ext cx="742122" cy="460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</a:t>
            </a:r>
            <a:endParaRPr lang="vi-VN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3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0C0823-E67B-4358-AE8B-C684C8927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4730" cy="69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2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174DC7-DD7E-4DB2-8F34-12468971E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10" y="0"/>
            <a:ext cx="6567694" cy="20649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6E448C-764D-405A-AFF2-5295EB5E0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0" y="1979174"/>
            <a:ext cx="6952008" cy="4833002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71166C6-DF50-4DE0-971B-5444334C93C3}"/>
              </a:ext>
            </a:extLst>
          </p:cNvPr>
          <p:cNvSpPr/>
          <p:nvPr/>
        </p:nvSpPr>
        <p:spPr>
          <a:xfrm>
            <a:off x="848139" y="1308651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E9DA37-9ECB-4A7D-B22B-753B4629338F}"/>
              </a:ext>
            </a:extLst>
          </p:cNvPr>
          <p:cNvSpPr/>
          <p:nvPr/>
        </p:nvSpPr>
        <p:spPr>
          <a:xfrm>
            <a:off x="642730" y="2872405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B3C16A-578D-4E60-802B-037B31E5EC5F}"/>
              </a:ext>
            </a:extLst>
          </p:cNvPr>
          <p:cNvSpPr/>
          <p:nvPr/>
        </p:nvSpPr>
        <p:spPr>
          <a:xfrm>
            <a:off x="596347" y="4135237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84B5AD-722F-4E4F-AF7F-03EFC9030E6D}"/>
              </a:ext>
            </a:extLst>
          </p:cNvPr>
          <p:cNvSpPr/>
          <p:nvPr/>
        </p:nvSpPr>
        <p:spPr>
          <a:xfrm>
            <a:off x="682487" y="6510881"/>
            <a:ext cx="331304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273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D923C4-4DE0-460A-8680-90A722A0F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157162"/>
            <a:ext cx="6086475" cy="63629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D0D5F8-5EA1-4A32-84DD-9652F8C66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283" y="0"/>
            <a:ext cx="6125192" cy="67008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EBB920-BF80-439B-ABC8-719A567C5D00}"/>
              </a:ext>
            </a:extLst>
          </p:cNvPr>
          <p:cNvSpPr txBox="1"/>
          <p:nvPr/>
        </p:nvSpPr>
        <p:spPr>
          <a:xfrm>
            <a:off x="622851" y="3898144"/>
            <a:ext cx="5035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took off from New York on the 20th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875450-493B-4DE8-BD80-0A72C6984D49}"/>
              </a:ext>
            </a:extLst>
          </p:cNvPr>
          <p:cNvSpPr txBox="1"/>
          <p:nvPr/>
        </p:nvSpPr>
        <p:spPr>
          <a:xfrm>
            <a:off x="97527" y="4839190"/>
            <a:ext cx="608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took off from New York at 7.52 in the morning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06682E-A857-444C-90D3-2A7131C2674C}"/>
              </a:ext>
            </a:extLst>
          </p:cNvPr>
          <p:cNvSpPr txBox="1"/>
          <p:nvPr/>
        </p:nvSpPr>
        <p:spPr>
          <a:xfrm>
            <a:off x="964723" y="5966879"/>
            <a:ext cx="2295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There was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CA87E9-763B-45AF-A551-343C360235AB}"/>
              </a:ext>
            </a:extLst>
          </p:cNvPr>
          <p:cNvSpPr txBox="1"/>
          <p:nvPr/>
        </p:nvSpPr>
        <p:spPr>
          <a:xfrm>
            <a:off x="6076642" y="764146"/>
            <a:ext cx="6086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Lindbergh’s flight was 3,610 miles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126D4-AECC-48DB-AB8E-A58786389B0C}"/>
              </a:ext>
            </a:extLst>
          </p:cNvPr>
          <p:cNvSpPr txBox="1"/>
          <p:nvPr/>
        </p:nvSpPr>
        <p:spPr>
          <a:xfrm>
            <a:off x="6494605" y="2066320"/>
            <a:ext cx="508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was in the air for 33 ½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0DDB7-E05B-424E-A25C-E2A9BB81E360}"/>
              </a:ext>
            </a:extLst>
          </p:cNvPr>
          <p:cNvSpPr txBox="1"/>
          <p:nvPr/>
        </p:nvSpPr>
        <p:spPr>
          <a:xfrm>
            <a:off x="6349350" y="3423900"/>
            <a:ext cx="508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took 5 sandwiches on his trips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AA294-39EE-4CCD-8E8F-6B84ED3E3C89}"/>
              </a:ext>
            </a:extLst>
          </p:cNvPr>
          <p:cNvSpPr txBox="1"/>
          <p:nvPr/>
        </p:nvSpPr>
        <p:spPr>
          <a:xfrm>
            <a:off x="6349350" y="4781480"/>
            <a:ext cx="5087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He landed in Paris on the 21st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33C7E-792B-415B-9005-EA65A0D44661}"/>
              </a:ext>
            </a:extLst>
          </p:cNvPr>
          <p:cNvSpPr txBox="1"/>
          <p:nvPr/>
        </p:nvSpPr>
        <p:spPr>
          <a:xfrm>
            <a:off x="6349348" y="6104562"/>
            <a:ext cx="57064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</a:rPr>
              <a:t>150,000 people greeted him when he arrived in Paris</a:t>
            </a:r>
          </a:p>
        </p:txBody>
      </p:sp>
    </p:spTree>
    <p:extLst>
      <p:ext uri="{BB962C8B-B14F-4D97-AF65-F5344CB8AC3E}">
        <p14:creationId xmlns:p14="http://schemas.microsoft.com/office/powerpoint/2010/main" val="99933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7FD1AE-438B-4D06-89EE-208A5420F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85409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546BE-9DDD-4108-9E85-8DF8111CC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230" y="5017810"/>
            <a:ext cx="5051770" cy="18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66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195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50</cp:revision>
  <dcterms:created xsi:type="dcterms:W3CDTF">2024-02-15T02:52:41Z</dcterms:created>
  <dcterms:modified xsi:type="dcterms:W3CDTF">2024-02-20T14:17:15Z</dcterms:modified>
</cp:coreProperties>
</file>