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69" r:id="rId19"/>
    <p:sldId id="270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165CB-748A-4215-B9E6-44CDD2FC6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C77165-DFAE-4B30-A0C1-3B831E42A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34460-8990-48D5-975A-9DF3AD06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5F98-9E71-481B-A008-10F42786EFE7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A19BF-8616-4C6E-BC3C-5041C32B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B3407-5B86-48E6-83F1-C36FF5E4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2C74-7A99-4BAC-90C2-4B42CF357F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465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0E3BE-0404-4A21-9628-F79CA9F0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5F9D3-E4D3-4B8D-80DF-3BCE4D46D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96EAA-E2EB-42A3-9647-1743F127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5F98-9E71-481B-A008-10F42786EFE7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00B3C-CBCA-4D91-BA76-1F3D5925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E3CC8-8CB4-4F0B-867F-ADC8BD2F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2C74-7A99-4BAC-90C2-4B42CF357F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57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A99964-B4C1-4136-A87C-B14ED57BC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0519B-33DE-4423-AF1F-683F24832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129E7-6713-4AD3-BBB5-EA688480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5F98-9E71-481B-A008-10F42786EFE7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7867B-343B-487E-AD6E-25DA2891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22F4-2D4B-45D0-A3D7-067DF1E2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2C74-7A99-4BAC-90C2-4B42CF357F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496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0A4D0-3C91-4405-A5AD-902628CA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15F6F-5362-4822-A05F-B745C3902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B8739-F0B1-4F9F-9AED-DCB10F3D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5F98-9E71-481B-A008-10F42786EFE7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A2CF6-996B-4487-B37D-16263B8F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460F4-6D89-446D-8C00-B9E04CE7E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2C74-7A99-4BAC-90C2-4B42CF357F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254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71DD-ECAF-4F4B-BBA4-56B5884B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0B9C7-EB3F-4333-932C-2C0ECD636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EBB1B-81ED-4260-986D-305F9BB9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5F98-9E71-481B-A008-10F42786EFE7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E62E6-883D-487F-8221-E6938923F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7F1F6-7A2E-4627-8440-F376D204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2C74-7A99-4BAC-90C2-4B42CF357F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571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8C1B-1065-4362-A4AD-20455541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301C0-DBF6-4C3E-B50A-5C69944CE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8BE50-B6C6-4927-BF5E-59B734DB7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A9934-B638-43DA-A991-47777E13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5F98-9E71-481B-A008-10F42786EFE7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EA2F1-E062-4369-B2BB-716BAC9F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BA99F-2E55-4475-82B1-CA872C86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2C74-7A99-4BAC-90C2-4B42CF357F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625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1402-F071-4A59-9F96-8A307E1E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4B65C-2E25-4A3C-AD78-2A81FA591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46169-6627-4A4F-AFCD-2246CB02A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5BB57-F20F-4C5C-932B-8F5BB5A62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33E643-E4FB-42F8-8EED-DA2AF65752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BDC5A7-259D-40E0-9F94-C048D62A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5F98-9E71-481B-A008-10F42786EFE7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2B7CD-AF6C-44E5-AFCE-F6A30965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2AD0A-0A69-4342-B4E2-76568743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2C74-7A99-4BAC-90C2-4B42CF357F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43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3373-05C3-4487-BBFC-44A75B4C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B18484-343E-4296-851B-FA41074D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5F98-9E71-481B-A008-10F42786EFE7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150BB-928E-4544-9910-81FBCA855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F5210-A0D2-4F56-94E9-45E65196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2C74-7A99-4BAC-90C2-4B42CF357F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78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7BFAF3-3D48-4AC7-BB39-2F1D9645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5F98-9E71-481B-A008-10F42786EFE7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0AACF-436D-4F7F-A2E0-F75F9590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A378B-3B54-43F1-8461-D82E032E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2C74-7A99-4BAC-90C2-4B42CF357F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871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0438A-04FB-4A12-9391-6289905A6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C9259-03A2-46F9-9193-8356EE63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0BF5E-261F-4A43-B951-DDCDA959C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7313C-7E12-496C-9B1F-911FC188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5F98-9E71-481B-A008-10F42786EFE7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869E0-52D9-4623-97F6-16271C44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F9791-B6BF-4233-9FFF-6FC6046ED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2C74-7A99-4BAC-90C2-4B42CF357F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123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59E0B-E400-4F37-8376-AB0077E1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DB8C93-53F6-4A1F-B922-7401A957B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38F33-CCA0-4EDF-9099-D7A4589EC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6A9EF-0B2E-4ECE-B84D-20D1E10B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5F98-9E71-481B-A008-10F42786EFE7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A76B3-9BD6-41FB-A4A1-45E827C4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089B1-7E49-4BEF-AA89-6B92B71F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2C74-7A99-4BAC-90C2-4B42CF357F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51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D47999-63A5-4251-A380-0B98F8AD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8A090-E071-4871-8FFD-1BCD947DD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68519-679C-41F3-913D-0C48CF759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5F98-9E71-481B-A008-10F42786EFE7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7163B-DA77-48C7-843E-060BD48A2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D127C-6941-43B3-B305-5EE65661C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02C74-7A99-4BAC-90C2-4B42CF357F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647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33BB9F-AC6F-4025-A568-62690266E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0260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23471F-9A20-4109-B887-8398BE168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450" y="0"/>
            <a:ext cx="5543550" cy="2657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026049-99DC-4441-90BD-5E1612990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607" y="3578087"/>
            <a:ext cx="4789394" cy="18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CEDEBA-4CD2-4165-A492-24BF69178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4903" cy="673950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B0E3D0D-E738-4A41-82E0-388CFACDBA09}"/>
              </a:ext>
            </a:extLst>
          </p:cNvPr>
          <p:cNvSpPr/>
          <p:nvPr/>
        </p:nvSpPr>
        <p:spPr>
          <a:xfrm>
            <a:off x="704528" y="1865837"/>
            <a:ext cx="472739" cy="4108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65D23F9-4BBE-4696-A974-28F1ABD17E9B}"/>
              </a:ext>
            </a:extLst>
          </p:cNvPr>
          <p:cNvSpPr/>
          <p:nvPr/>
        </p:nvSpPr>
        <p:spPr>
          <a:xfrm>
            <a:off x="704528" y="4097264"/>
            <a:ext cx="472739" cy="4108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274C4A-80D1-4169-85A7-14E83C70342A}"/>
              </a:ext>
            </a:extLst>
          </p:cNvPr>
          <p:cNvSpPr/>
          <p:nvPr/>
        </p:nvSpPr>
        <p:spPr>
          <a:xfrm>
            <a:off x="704527" y="5666082"/>
            <a:ext cx="472739" cy="4108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536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6A19E2-4E2D-48D3-800B-9BB6592D2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" y="0"/>
            <a:ext cx="10206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38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1EE167-5012-4FEE-B378-9F0AE7BBC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0672"/>
            <a:ext cx="5816939" cy="21019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D3536E-C975-4F6E-9124-1EAB2F506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147" y="1784785"/>
            <a:ext cx="5769504" cy="1573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264D83-69CE-48C2-A3F7-54E44F845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616" y="0"/>
            <a:ext cx="1803062" cy="1831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CAAE49-8B18-475E-9F36-FB8EF665E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080" y="2333836"/>
            <a:ext cx="1351234" cy="21019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72BEA0-71F6-4808-BF74-5F3DD41D1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0051" y="4577182"/>
            <a:ext cx="1392627" cy="2216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E4C66B-B5DD-446D-BAFD-8C772B637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4322" y="3358286"/>
            <a:ext cx="2489105" cy="34357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174496-6B97-43AB-8BAE-AEFACD200A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192" y="84999"/>
            <a:ext cx="5112197" cy="2222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B7854E-E224-4DD5-BD16-2303264451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095" y="2222328"/>
            <a:ext cx="5214230" cy="21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09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97056E-4DC3-47DE-9AB5-59EC931D8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96" y="144626"/>
            <a:ext cx="11689008" cy="42251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BCEFFA-027C-4CA9-ADE7-97118DB18803}"/>
              </a:ext>
            </a:extLst>
          </p:cNvPr>
          <p:cNvSpPr txBox="1"/>
          <p:nvPr/>
        </p:nvSpPr>
        <p:spPr>
          <a:xfrm>
            <a:off x="558075" y="1745960"/>
            <a:ext cx="700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B4CEE8-12A7-4607-80DB-69AB27C6B1CD}"/>
              </a:ext>
            </a:extLst>
          </p:cNvPr>
          <p:cNvSpPr txBox="1"/>
          <p:nvPr/>
        </p:nvSpPr>
        <p:spPr>
          <a:xfrm>
            <a:off x="558075" y="2415195"/>
            <a:ext cx="700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062216-D319-4B84-988B-64BF7EEF5B89}"/>
              </a:ext>
            </a:extLst>
          </p:cNvPr>
          <p:cNvSpPr txBox="1"/>
          <p:nvPr/>
        </p:nvSpPr>
        <p:spPr>
          <a:xfrm>
            <a:off x="558075" y="3084430"/>
            <a:ext cx="700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F3E1D-4E1B-435E-8181-CCD12209DAD7}"/>
              </a:ext>
            </a:extLst>
          </p:cNvPr>
          <p:cNvSpPr txBox="1"/>
          <p:nvPr/>
        </p:nvSpPr>
        <p:spPr>
          <a:xfrm>
            <a:off x="6978753" y="1576682"/>
            <a:ext cx="5213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a lot of people are watching and listening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C6BBBE-3925-4CC9-8F20-60AE4DB5492F}"/>
              </a:ext>
            </a:extLst>
          </p:cNvPr>
          <p:cNvSpPr txBox="1"/>
          <p:nvPr/>
        </p:nvSpPr>
        <p:spPr>
          <a:xfrm>
            <a:off x="5427655" y="2876860"/>
            <a:ext cx="5213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parks and other places where snakes live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64EA6-B440-498B-80AB-1D8DC7CF7570}"/>
              </a:ext>
            </a:extLst>
          </p:cNvPr>
          <p:cNvSpPr txBox="1"/>
          <p:nvPr/>
        </p:nvSpPr>
        <p:spPr>
          <a:xfrm>
            <a:off x="558075" y="3798957"/>
            <a:ext cx="700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96050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C4E0E7-F1FF-414A-80F6-7D7A4ABF9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492"/>
            <a:ext cx="11891654" cy="44212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BB674F-B371-4B58-914C-AF96E17D99D2}"/>
              </a:ext>
            </a:extLst>
          </p:cNvPr>
          <p:cNvSpPr/>
          <p:nvPr/>
        </p:nvSpPr>
        <p:spPr>
          <a:xfrm>
            <a:off x="1470992" y="4098237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61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D11CEA-3669-4750-8DFC-7EE80633A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9" y="0"/>
            <a:ext cx="12026389" cy="61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8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2E14EE-235A-4929-8A13-25C5C8862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853530" cy="3429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F6B5D4-A9C9-4BAB-8184-EBAF428EA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3429000"/>
            <a:ext cx="10853530" cy="3074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E2F155-1EE2-46B2-ADF1-8423871BCBA4}"/>
              </a:ext>
            </a:extLst>
          </p:cNvPr>
          <p:cNvSpPr txBox="1"/>
          <p:nvPr/>
        </p:nvSpPr>
        <p:spPr>
          <a:xfrm>
            <a:off x="2326646" y="3486327"/>
            <a:ext cx="4498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When children have trypanophobia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2B6DE7-11DC-46F1-B8C8-3A2C4556101E}"/>
              </a:ext>
            </a:extLst>
          </p:cNvPr>
          <p:cNvSpPr txBox="1"/>
          <p:nvPr/>
        </p:nvSpPr>
        <p:spPr>
          <a:xfrm>
            <a:off x="6450557" y="5659508"/>
            <a:ext cx="4498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They panic or they avoid the doctor</a:t>
            </a:r>
          </a:p>
        </p:txBody>
      </p:sp>
    </p:spTree>
    <p:extLst>
      <p:ext uri="{BB962C8B-B14F-4D97-AF65-F5344CB8AC3E}">
        <p14:creationId xmlns:p14="http://schemas.microsoft.com/office/powerpoint/2010/main" val="7195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A4FBF-B718-40ED-9F54-25F6C28E1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16" y="82449"/>
            <a:ext cx="12023776" cy="3625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90BA1E-1F4B-44AB-ACC1-AF868F51A0A1}"/>
              </a:ext>
            </a:extLst>
          </p:cNvPr>
          <p:cNvSpPr txBox="1"/>
          <p:nvPr/>
        </p:nvSpPr>
        <p:spPr>
          <a:xfrm>
            <a:off x="2710960" y="2360025"/>
            <a:ext cx="2192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arachnophobia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38003-8ACC-4ADE-95D4-674B239D2E74}"/>
              </a:ext>
            </a:extLst>
          </p:cNvPr>
          <p:cNvSpPr txBox="1"/>
          <p:nvPr/>
        </p:nvSpPr>
        <p:spPr>
          <a:xfrm>
            <a:off x="2922994" y="2760135"/>
            <a:ext cx="176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B050"/>
                </a:solidFill>
              </a:rPr>
              <a:t>spiders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9DB35-E28F-4765-80F1-D77C21B3FC8B}"/>
              </a:ext>
            </a:extLst>
          </p:cNvPr>
          <p:cNvSpPr txBox="1"/>
          <p:nvPr/>
        </p:nvSpPr>
        <p:spPr>
          <a:xfrm>
            <a:off x="2830228" y="3308259"/>
            <a:ext cx="176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7030A0"/>
                </a:solidFill>
              </a:rPr>
              <a:t>panic attack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270BA-053C-45ED-B162-95E7C41A1BF6}"/>
              </a:ext>
            </a:extLst>
          </p:cNvPr>
          <p:cNvSpPr txBox="1"/>
          <p:nvPr/>
        </p:nvSpPr>
        <p:spPr>
          <a:xfrm>
            <a:off x="4598503" y="2286018"/>
            <a:ext cx="1974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B050"/>
                </a:solidFill>
              </a:rPr>
              <a:t>ophidiophobia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78817-4B0C-4A90-8D4E-EF45AF28A96C}"/>
              </a:ext>
            </a:extLst>
          </p:cNvPr>
          <p:cNvSpPr txBox="1"/>
          <p:nvPr/>
        </p:nvSpPr>
        <p:spPr>
          <a:xfrm>
            <a:off x="4804801" y="2832072"/>
            <a:ext cx="1768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7030A0"/>
                </a:solidFill>
              </a:rPr>
              <a:t>snakes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97C38A-8A39-41AF-8607-9276582027AB}"/>
              </a:ext>
            </a:extLst>
          </p:cNvPr>
          <p:cNvSpPr txBox="1"/>
          <p:nvPr/>
        </p:nvSpPr>
        <p:spPr>
          <a:xfrm>
            <a:off x="4598503" y="3290867"/>
            <a:ext cx="1974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avoid parks and other places where snakes live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DBD0D6-DB1C-42DA-94A1-ABA93B0F148D}"/>
              </a:ext>
            </a:extLst>
          </p:cNvPr>
          <p:cNvSpPr txBox="1"/>
          <p:nvPr/>
        </p:nvSpPr>
        <p:spPr>
          <a:xfrm>
            <a:off x="6597605" y="2352050"/>
            <a:ext cx="1768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7030A0"/>
                </a:solidFill>
              </a:rPr>
              <a:t>acrophobia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FCE6D-908B-4FCF-9630-1C626B2DE204}"/>
              </a:ext>
            </a:extLst>
          </p:cNvPr>
          <p:cNvSpPr txBox="1"/>
          <p:nvPr/>
        </p:nvSpPr>
        <p:spPr>
          <a:xfrm>
            <a:off x="6385568" y="2832072"/>
            <a:ext cx="2192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high places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8C1D36-5B55-4642-9E8D-DD02BB24BDC0}"/>
              </a:ext>
            </a:extLst>
          </p:cNvPr>
          <p:cNvSpPr txBox="1"/>
          <p:nvPr/>
        </p:nvSpPr>
        <p:spPr>
          <a:xfrm>
            <a:off x="6394221" y="3282892"/>
            <a:ext cx="1974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B050"/>
                </a:solidFill>
              </a:rPr>
              <a:t>Can’t be in a tall building/ can’t walk on a high bridge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AA99CF-3378-47D7-878A-B7A125C2E12C}"/>
              </a:ext>
            </a:extLst>
          </p:cNvPr>
          <p:cNvSpPr txBox="1"/>
          <p:nvPr/>
        </p:nvSpPr>
        <p:spPr>
          <a:xfrm>
            <a:off x="7998725" y="2165473"/>
            <a:ext cx="2192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trypanophobia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F90230-0D0D-4B6E-A2DB-7558819EA22D}"/>
              </a:ext>
            </a:extLst>
          </p:cNvPr>
          <p:cNvSpPr txBox="1"/>
          <p:nvPr/>
        </p:nvSpPr>
        <p:spPr>
          <a:xfrm>
            <a:off x="8153844" y="2742989"/>
            <a:ext cx="1768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7030A0"/>
                </a:solidFill>
              </a:rPr>
              <a:t>needled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69A026-BDCE-41F8-8AEE-678545DDC440}"/>
              </a:ext>
            </a:extLst>
          </p:cNvPr>
          <p:cNvSpPr txBox="1"/>
          <p:nvPr/>
        </p:nvSpPr>
        <p:spPr>
          <a:xfrm>
            <a:off x="8184106" y="3107218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B050"/>
                </a:solidFill>
              </a:rPr>
              <a:t>Panic, avoid the doctor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A892B4-0A81-41AA-B28D-DF8C693A3B8B}"/>
              </a:ext>
            </a:extLst>
          </p:cNvPr>
          <p:cNvSpPr txBox="1"/>
          <p:nvPr/>
        </p:nvSpPr>
        <p:spPr>
          <a:xfrm>
            <a:off x="9966994" y="2159970"/>
            <a:ext cx="1974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B050"/>
                </a:solidFill>
              </a:rPr>
              <a:t>glossophobia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7254A9-3775-479F-ADE1-4A7DBC7BC2D8}"/>
              </a:ext>
            </a:extLst>
          </p:cNvPr>
          <p:cNvSpPr txBox="1"/>
          <p:nvPr/>
        </p:nvSpPr>
        <p:spPr>
          <a:xfrm>
            <a:off x="9966994" y="2640674"/>
            <a:ext cx="2192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public speaking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8EE05E-634D-441E-AEC6-80187473D315}"/>
              </a:ext>
            </a:extLst>
          </p:cNvPr>
          <p:cNvSpPr txBox="1"/>
          <p:nvPr/>
        </p:nvSpPr>
        <p:spPr>
          <a:xfrm>
            <a:off x="10030062" y="3118762"/>
            <a:ext cx="1911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7030A0"/>
                </a:solidFill>
              </a:rPr>
              <a:t>have wet hands, sweat a lot</a:t>
            </a:r>
          </a:p>
        </p:txBody>
      </p:sp>
    </p:spTree>
    <p:extLst>
      <p:ext uri="{BB962C8B-B14F-4D97-AF65-F5344CB8AC3E}">
        <p14:creationId xmlns:p14="http://schemas.microsoft.com/office/powerpoint/2010/main" val="74091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499838-4194-437A-878E-F8C6E5192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0975"/>
            <a:ext cx="12018876" cy="648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36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214B83-46A1-4484-8827-BAD729D5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" y="0"/>
            <a:ext cx="11873948" cy="50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8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F1F849-BA37-484E-85D3-7DD829707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39200" cy="561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0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FD286A-2D39-4C12-B3FB-7475FB60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83896" cy="57553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874637-FF35-4EC0-83D4-CFF5D289478E}"/>
              </a:ext>
            </a:extLst>
          </p:cNvPr>
          <p:cNvSpPr/>
          <p:nvPr/>
        </p:nvSpPr>
        <p:spPr>
          <a:xfrm>
            <a:off x="702366" y="6034566"/>
            <a:ext cx="6612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B0F0"/>
                </a:solidFill>
              </a:rPr>
              <a:t>https://yourhomework.net/vocabulary/lesson/000000360001</a:t>
            </a:r>
          </a:p>
        </p:txBody>
      </p:sp>
    </p:spTree>
    <p:extLst>
      <p:ext uri="{BB962C8B-B14F-4D97-AF65-F5344CB8AC3E}">
        <p14:creationId xmlns:p14="http://schemas.microsoft.com/office/powerpoint/2010/main" val="266261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E3E884-414B-4BC1-9A81-81CA99990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084904" cy="68934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8F6A45-ECF3-4AB1-A21A-35AB5D1CE83A}"/>
              </a:ext>
            </a:extLst>
          </p:cNvPr>
          <p:cNvSpPr txBox="1"/>
          <p:nvPr/>
        </p:nvSpPr>
        <p:spPr>
          <a:xfrm>
            <a:off x="2716695" y="2120348"/>
            <a:ext cx="1603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phobia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EE317-ECFD-4444-9A5C-2DBB3B82836F}"/>
              </a:ext>
            </a:extLst>
          </p:cNvPr>
          <p:cNvSpPr txBox="1"/>
          <p:nvPr/>
        </p:nvSpPr>
        <p:spPr>
          <a:xfrm>
            <a:off x="2484781" y="2643568"/>
            <a:ext cx="1603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panic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30FAC3-B3F9-4191-ADB3-D6995E535E85}"/>
              </a:ext>
            </a:extLst>
          </p:cNvPr>
          <p:cNvSpPr txBox="1"/>
          <p:nvPr/>
        </p:nvSpPr>
        <p:spPr>
          <a:xfrm>
            <a:off x="1914938" y="3185128"/>
            <a:ext cx="1603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avoid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982F1D-EDA2-4ECD-AD45-7C851AB82E4C}"/>
              </a:ext>
            </a:extLst>
          </p:cNvPr>
          <p:cNvSpPr txBox="1"/>
          <p:nvPr/>
        </p:nvSpPr>
        <p:spPr>
          <a:xfrm>
            <a:off x="2213111" y="3690008"/>
            <a:ext cx="202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embarassed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30B8F-940E-4554-BD17-E2B6813CC7DF}"/>
              </a:ext>
            </a:extLst>
          </p:cNvPr>
          <p:cNvSpPr txBox="1"/>
          <p:nvPr/>
        </p:nvSpPr>
        <p:spPr>
          <a:xfrm>
            <a:off x="5088833" y="4151673"/>
            <a:ext cx="1603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normal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D4F650-3AFB-44EE-A7C5-D0F069F92B76}"/>
              </a:ext>
            </a:extLst>
          </p:cNvPr>
          <p:cNvSpPr txBox="1"/>
          <p:nvPr/>
        </p:nvSpPr>
        <p:spPr>
          <a:xfrm>
            <a:off x="7427841" y="4674893"/>
            <a:ext cx="1603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fear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5A37A-067E-4EB6-A05D-77B75310C6A1}"/>
              </a:ext>
            </a:extLst>
          </p:cNvPr>
          <p:cNvSpPr txBox="1"/>
          <p:nvPr/>
        </p:nvSpPr>
        <p:spPr>
          <a:xfrm>
            <a:off x="6798362" y="5198113"/>
            <a:ext cx="1603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relaxed</a:t>
            </a:r>
          </a:p>
        </p:txBody>
      </p:sp>
    </p:spTree>
    <p:extLst>
      <p:ext uri="{BB962C8B-B14F-4D97-AF65-F5344CB8AC3E}">
        <p14:creationId xmlns:p14="http://schemas.microsoft.com/office/powerpoint/2010/main" val="407802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1B13E9-941B-4082-BEDE-D25E8D318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09" y="0"/>
            <a:ext cx="11761694" cy="5791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8837CA-8B4F-4F1C-93C9-477D08F547F3}"/>
              </a:ext>
            </a:extLst>
          </p:cNvPr>
          <p:cNvSpPr/>
          <p:nvPr/>
        </p:nvSpPr>
        <p:spPr>
          <a:xfrm>
            <a:off x="1417983" y="2665344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811905-E7BD-41C3-8F71-7F2C4B64C926}"/>
              </a:ext>
            </a:extLst>
          </p:cNvPr>
          <p:cNvSpPr/>
          <p:nvPr/>
        </p:nvSpPr>
        <p:spPr>
          <a:xfrm>
            <a:off x="1444488" y="3998016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D33EAE-9B8F-44F6-A617-BABA6B7D8921}"/>
              </a:ext>
            </a:extLst>
          </p:cNvPr>
          <p:cNvSpPr/>
          <p:nvPr/>
        </p:nvSpPr>
        <p:spPr>
          <a:xfrm>
            <a:off x="1444488" y="4562062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7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8A48E6-63E6-4F12-A1A0-CFDB8B992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976730" cy="6745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B9C425-C0EE-4108-8214-32AEF1BC0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730" y="112643"/>
            <a:ext cx="6135786" cy="67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95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B879C-ADFA-4192-927E-C0629CB1D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12128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E70BB2A-9324-4573-8898-AB7ED5AED993}"/>
              </a:ext>
            </a:extLst>
          </p:cNvPr>
          <p:cNvSpPr/>
          <p:nvPr/>
        </p:nvSpPr>
        <p:spPr>
          <a:xfrm>
            <a:off x="585258" y="2653205"/>
            <a:ext cx="472739" cy="4108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ADFA92-721B-4E27-992F-1C2F6B7FCFC4}"/>
              </a:ext>
            </a:extLst>
          </p:cNvPr>
          <p:cNvSpPr/>
          <p:nvPr/>
        </p:nvSpPr>
        <p:spPr>
          <a:xfrm>
            <a:off x="585258" y="3906672"/>
            <a:ext cx="472739" cy="4108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E9783F-C1E6-4E67-BAD2-0F2B01C5AFB0}"/>
              </a:ext>
            </a:extLst>
          </p:cNvPr>
          <p:cNvSpPr/>
          <p:nvPr/>
        </p:nvSpPr>
        <p:spPr>
          <a:xfrm>
            <a:off x="585257" y="4749323"/>
            <a:ext cx="472739" cy="4108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B5572F-37AD-475A-A72A-90AB4DC5F222}"/>
              </a:ext>
            </a:extLst>
          </p:cNvPr>
          <p:cNvSpPr/>
          <p:nvPr/>
        </p:nvSpPr>
        <p:spPr>
          <a:xfrm>
            <a:off x="585257" y="6434625"/>
            <a:ext cx="472739" cy="4108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742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F3EE08-B07D-4139-A47B-5A0938BCF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2766"/>
            <a:ext cx="12059478" cy="577794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60AC9E-DC6C-46A9-A011-7BE4E034E07E}"/>
              </a:ext>
            </a:extLst>
          </p:cNvPr>
          <p:cNvCxnSpPr>
            <a:cxnSpLocks/>
          </p:cNvCxnSpPr>
          <p:nvPr/>
        </p:nvCxnSpPr>
        <p:spPr>
          <a:xfrm>
            <a:off x="10031105" y="2442949"/>
            <a:ext cx="3684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3846918-5975-4008-AD42-40A4D6F9879E}"/>
              </a:ext>
            </a:extLst>
          </p:cNvPr>
          <p:cNvSpPr txBox="1"/>
          <p:nvPr/>
        </p:nvSpPr>
        <p:spPr>
          <a:xfrm>
            <a:off x="9843495" y="1863454"/>
            <a:ext cx="160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sleep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BFE90D-E125-4CD8-BD8A-914301B424DF}"/>
              </a:ext>
            </a:extLst>
          </p:cNvPr>
          <p:cNvCxnSpPr>
            <a:cxnSpLocks/>
          </p:cNvCxnSpPr>
          <p:nvPr/>
        </p:nvCxnSpPr>
        <p:spPr>
          <a:xfrm>
            <a:off x="7276532" y="3086668"/>
            <a:ext cx="7347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11F01C1-3292-4E39-A276-7A2F7720A001}"/>
              </a:ext>
            </a:extLst>
          </p:cNvPr>
          <p:cNvSpPr txBox="1"/>
          <p:nvPr/>
        </p:nvSpPr>
        <p:spPr>
          <a:xfrm>
            <a:off x="7085464" y="2526603"/>
            <a:ext cx="160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phobia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E52A68-EB69-45E9-9E1A-8165DAEE044F}"/>
              </a:ext>
            </a:extLst>
          </p:cNvPr>
          <p:cNvCxnSpPr>
            <a:cxnSpLocks/>
          </p:cNvCxnSpPr>
          <p:nvPr/>
        </p:nvCxnSpPr>
        <p:spPr>
          <a:xfrm>
            <a:off x="395785" y="3703092"/>
            <a:ext cx="6437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E6E29B3-AD2C-4FA2-907F-98751313C1AA}"/>
              </a:ext>
            </a:extLst>
          </p:cNvPr>
          <p:cNvSpPr txBox="1"/>
          <p:nvPr/>
        </p:nvSpPr>
        <p:spPr>
          <a:xfrm>
            <a:off x="395785" y="3154908"/>
            <a:ext cx="108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86AC51-6B78-4529-B308-28A758A15CDA}"/>
              </a:ext>
            </a:extLst>
          </p:cNvPr>
          <p:cNvCxnSpPr>
            <a:cxnSpLocks/>
          </p:cNvCxnSpPr>
          <p:nvPr/>
        </p:nvCxnSpPr>
        <p:spPr>
          <a:xfrm>
            <a:off x="6441745" y="3696268"/>
            <a:ext cx="955342" cy="68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251FEDB-6103-434E-A1EE-24178A8D6824}"/>
              </a:ext>
            </a:extLst>
          </p:cNvPr>
          <p:cNvSpPr txBox="1"/>
          <p:nvPr/>
        </p:nvSpPr>
        <p:spPr>
          <a:xfrm>
            <a:off x="6561754" y="3154907"/>
            <a:ext cx="108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Ann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3DC1E0-596A-4BB7-B9FD-874568F26CAB}"/>
              </a:ext>
            </a:extLst>
          </p:cNvPr>
          <p:cNvCxnSpPr>
            <a:cxnSpLocks/>
          </p:cNvCxnSpPr>
          <p:nvPr/>
        </p:nvCxnSpPr>
        <p:spPr>
          <a:xfrm>
            <a:off x="7397087" y="4288161"/>
            <a:ext cx="955342" cy="68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9D1DB92-2401-4503-BD15-C97DEC9E9A9F}"/>
              </a:ext>
            </a:extLst>
          </p:cNvPr>
          <p:cNvSpPr txBox="1"/>
          <p:nvPr/>
        </p:nvSpPr>
        <p:spPr>
          <a:xfrm>
            <a:off x="7470171" y="3753927"/>
            <a:ext cx="108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sick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CFECE8-B8F9-4877-B946-B6662588D20A}"/>
              </a:ext>
            </a:extLst>
          </p:cNvPr>
          <p:cNvCxnSpPr>
            <a:cxnSpLocks/>
          </p:cNvCxnSpPr>
          <p:nvPr/>
        </p:nvCxnSpPr>
        <p:spPr>
          <a:xfrm>
            <a:off x="9550069" y="4959175"/>
            <a:ext cx="5868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A768C09-7578-492E-961A-B1F54F7996CC}"/>
              </a:ext>
            </a:extLst>
          </p:cNvPr>
          <p:cNvSpPr txBox="1"/>
          <p:nvPr/>
        </p:nvSpPr>
        <p:spPr>
          <a:xfrm>
            <a:off x="9490040" y="4415051"/>
            <a:ext cx="108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talk</a:t>
            </a:r>
          </a:p>
        </p:txBody>
      </p:sp>
    </p:spTree>
    <p:extLst>
      <p:ext uri="{BB962C8B-B14F-4D97-AF65-F5344CB8AC3E}">
        <p14:creationId xmlns:p14="http://schemas.microsoft.com/office/powerpoint/2010/main" val="416332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  <p:bldP spid="18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E21358-7B69-439B-BD11-0FD9EF314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0"/>
            <a:ext cx="11097453" cy="669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00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105</Words>
  <Application>Microsoft Office PowerPoint</Application>
  <PresentationFormat>Widescreen</PresentationFormat>
  <Paragraphs>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60</cp:revision>
  <dcterms:created xsi:type="dcterms:W3CDTF">2024-02-15T02:25:41Z</dcterms:created>
  <dcterms:modified xsi:type="dcterms:W3CDTF">2024-02-20T14:16:22Z</dcterms:modified>
</cp:coreProperties>
</file>