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5FBB1-6250-4BDB-A47A-213E0F7DF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15FA-2F16-4CE4-A5B6-1972A6B85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C8E3B-B28F-46F8-AD2B-D97893A1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A76E-5102-4FE7-A631-6EFF9149DC25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65995-6CE0-46FE-BE49-872C02A00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89740-225B-4AEE-BC91-438725DB6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19C-DA29-4487-B705-6AFCD81408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048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1CD4-9CB4-4EE2-A314-B6AF92FDD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1E647-6294-4D7F-B48D-41A0CCE0A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A0D9A-EBAD-4696-88C8-7BD49408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A76E-5102-4FE7-A631-6EFF9149DC25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1BBFB-BC1E-494E-8370-E79A4EB9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46CF-65E5-4898-A175-66FD9C0A6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19C-DA29-4487-B705-6AFCD81408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904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F088F5-30CF-4495-8200-4FC6E41BC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27540-D5C9-4E2E-BF60-77D124DC9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7CBB5-9678-4123-99C0-5C0CC2749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A76E-5102-4FE7-A631-6EFF9149DC25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8D6FA-DC43-4718-B31B-541C9B74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F3F7D-0C35-4CA4-AA4C-215F7DFA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19C-DA29-4487-B705-6AFCD81408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448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977B8-9817-4986-9231-79A48763E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1DFE4-C2FB-4BAF-BB59-8F3D7B4A9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E4FD5-27C1-4198-9939-7031C3ACB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A76E-5102-4FE7-A631-6EFF9149DC25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6CD90-3A98-465D-9F90-667206D1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6400A-047F-4557-A681-4FFB6257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19C-DA29-4487-B705-6AFCD81408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05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65BD-BC26-4C45-B937-BEDE8813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C0463-B439-495B-8EC5-357EF0295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AE32B-CBEA-4BBB-89C6-36EEC8568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A76E-5102-4FE7-A631-6EFF9149DC25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CC134-4B24-4BF5-B9E6-95A73DF60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A668-DEEA-4879-8A05-3C220164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19C-DA29-4487-B705-6AFCD81408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193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717CD-7022-4CBA-85D2-19F8E02A5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B74E-D1BE-48E8-8B24-918971819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C4EE3-B7AF-460A-8CF3-2A4FC6064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2A69B-B51D-404E-8369-D30BBD72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A76E-5102-4FE7-A631-6EFF9149DC25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1E6C6-44C0-4507-8997-F6398F51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EAC63-054F-4C09-94E6-8F8C922B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19C-DA29-4487-B705-6AFCD81408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209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5CE9A-989D-4151-A406-F06CB275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DCCEB-F8A7-44DF-B993-52C67F1B8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427CC-4148-451F-8985-694ABDC46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524392-A4D7-4A9C-87DF-F7451B760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978F66-D485-4CC8-90F1-333D98114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AA692C-5145-48A7-B383-961025488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A76E-5102-4FE7-A631-6EFF9149DC25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8DE888-A1D7-45E4-A5DB-62A547C3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E79EC-48D0-4EA6-9C19-B0825C07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19C-DA29-4487-B705-6AFCD81408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633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D688-8001-40E5-BF99-827597C87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3A93CE-57BA-446A-A2F2-D47BCCFBB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A76E-5102-4FE7-A631-6EFF9149DC25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5E16B-CF64-4BEE-8538-D84D2F0F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D2319-91C9-4BA1-98EE-4CEE9CDF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19C-DA29-4487-B705-6AFCD81408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485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8AE9FC-8536-4C3C-B433-74C1DB58E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A76E-5102-4FE7-A631-6EFF9149DC25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EBD7DF-7655-4DF7-96EC-BD8FEA92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20A90-E0CA-42C1-97A1-0ED156DC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19C-DA29-4487-B705-6AFCD81408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336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675B-C547-4875-B0F3-EDC6B4A6A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8AD9F-6538-45CB-AFE8-5CBEF21B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FA6BC-E133-4345-ADF5-FAE40FAFF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FDC30-CDCD-4B6E-BB22-46603CD7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A76E-5102-4FE7-A631-6EFF9149DC25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FD242-809A-498E-A4FA-FD0C6990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48605-583E-4BA7-B4AF-EBDCAC7C6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19C-DA29-4487-B705-6AFCD81408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547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DC2D6-9172-4CB9-99B8-E0C0BA24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1C2C97-9059-4725-BE53-3372E4F04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7C2AF0-9A1F-4EE4-89D2-2BA2F7A2A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55BAA-9883-4D24-BEA9-26DA4826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A76E-5102-4FE7-A631-6EFF9149DC25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20315-3D6E-4D1C-A7EA-B8917B69E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86192-4AC2-41A6-B284-41764F78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19C-DA29-4487-B705-6AFCD81408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963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2C6A18-686C-43A9-AF14-97BD2909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A5A5F-9EF8-4E7E-816A-244197C4C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8C99C-66AD-4FA7-9E88-456B3C775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A76E-5102-4FE7-A631-6EFF9149DC25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36021-B138-4CD8-B4DE-88B98F4C6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43914-4DB8-4973-AE37-D099B31A8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E219C-DA29-4487-B705-6AFCD81408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42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609F5B-C5CD-49B1-A0B6-5FE9A5281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7955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3B10F4-5D82-478E-91A0-4528D56AB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136041"/>
            <a:ext cx="5886450" cy="2371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552AC3-61B8-464A-8E22-69C70427A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551" y="3583472"/>
            <a:ext cx="47053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0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D64C51-0FED-47D0-AE4D-029B98BE8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89" y="-1"/>
            <a:ext cx="11744193" cy="5817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FDA7C3-1030-4817-BBDC-B426D7FD6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716" y="3835468"/>
            <a:ext cx="9096375" cy="29241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A651DB1-45F5-4DF8-9947-6BC833EC2ECE}"/>
              </a:ext>
            </a:extLst>
          </p:cNvPr>
          <p:cNvSpPr/>
          <p:nvPr/>
        </p:nvSpPr>
        <p:spPr>
          <a:xfrm>
            <a:off x="397565" y="4982817"/>
            <a:ext cx="304800" cy="2782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134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8CE169-F8CA-4B7D-861C-77224062B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036335" cy="57249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BB956B-A2F3-40C5-B815-B6F4B4528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993" y="1250052"/>
            <a:ext cx="4029075" cy="276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283BD3-F805-443D-AD13-3AAF4E426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487" y="1797118"/>
            <a:ext cx="6677025" cy="295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FADA10-9FCD-4EC8-B6B0-3A16CCED3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487" y="2363234"/>
            <a:ext cx="5972175" cy="285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57B73E-8CB4-4B02-AE4B-47241DA68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6828" y="2862468"/>
            <a:ext cx="4943475" cy="20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1C223D-CAE1-4BBE-BB0F-9C8D8C675D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6828" y="3292545"/>
            <a:ext cx="7505700" cy="514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CB8D48-549A-4567-874B-FF5CD03FCC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6828" y="3977830"/>
            <a:ext cx="747712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3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DA0557-FA77-448A-9D15-6F9298C3E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4" y="-1"/>
            <a:ext cx="7142922" cy="669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46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016149-F980-4764-B0F5-8B2902A2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820939" cy="34019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A327BB-7D77-4D45-80DA-9F8F687C1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3" y="3401955"/>
            <a:ext cx="11962032" cy="31976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B0EDA0-2AC3-4787-BCD9-F3C14C9A5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621" y="3856383"/>
            <a:ext cx="5434338" cy="436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6440D3-505C-4101-AB31-81BA635A4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2069" y="4642527"/>
            <a:ext cx="2120347" cy="364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92B02-829F-4FB9-890C-1B651F3444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192" y="5358101"/>
            <a:ext cx="5181315" cy="364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DCD958-2F1B-4189-B7AA-8579E293BC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7749" y="5970559"/>
            <a:ext cx="3717226" cy="36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1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6B060B-3ADA-4565-B869-A2E0196D0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21718" cy="64670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B9113E-9867-406F-BEC5-F9AFDD842904}"/>
              </a:ext>
            </a:extLst>
          </p:cNvPr>
          <p:cNvSpPr/>
          <p:nvPr/>
        </p:nvSpPr>
        <p:spPr>
          <a:xfrm>
            <a:off x="1019455" y="2941655"/>
            <a:ext cx="703327" cy="5837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945B83-F601-466D-AC2F-37067E9DFFB9}"/>
              </a:ext>
            </a:extLst>
          </p:cNvPr>
          <p:cNvSpPr/>
          <p:nvPr/>
        </p:nvSpPr>
        <p:spPr>
          <a:xfrm>
            <a:off x="1019455" y="3703655"/>
            <a:ext cx="703327" cy="5837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B5FD1-00B0-447C-AE14-4BEA9E57AC8B}"/>
              </a:ext>
            </a:extLst>
          </p:cNvPr>
          <p:cNvSpPr/>
          <p:nvPr/>
        </p:nvSpPr>
        <p:spPr>
          <a:xfrm>
            <a:off x="1019455" y="4465655"/>
            <a:ext cx="703327" cy="5837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BAC4A7-9529-4593-80E6-CC6CFAF1E1EA}"/>
              </a:ext>
            </a:extLst>
          </p:cNvPr>
          <p:cNvSpPr/>
          <p:nvPr/>
        </p:nvSpPr>
        <p:spPr>
          <a:xfrm>
            <a:off x="1019455" y="5174483"/>
            <a:ext cx="703327" cy="5837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12D389-17CA-4779-860E-5E9C9A146530}"/>
              </a:ext>
            </a:extLst>
          </p:cNvPr>
          <p:cNvSpPr/>
          <p:nvPr/>
        </p:nvSpPr>
        <p:spPr>
          <a:xfrm>
            <a:off x="1019455" y="5829648"/>
            <a:ext cx="703327" cy="5837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3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5B91CF-2F1A-4711-96F5-55EF65321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0" y="0"/>
            <a:ext cx="10034428" cy="665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06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861785-592B-4303-911C-E440C2094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3" y="162131"/>
            <a:ext cx="11799265" cy="46881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9D0E97-813D-4EE4-84B2-4313E31038BB}"/>
              </a:ext>
            </a:extLst>
          </p:cNvPr>
          <p:cNvSpPr/>
          <p:nvPr/>
        </p:nvSpPr>
        <p:spPr>
          <a:xfrm>
            <a:off x="1006203" y="2214338"/>
            <a:ext cx="703327" cy="5837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D46559-978C-4E54-BFEE-103F673A9A40}"/>
              </a:ext>
            </a:extLst>
          </p:cNvPr>
          <p:cNvSpPr/>
          <p:nvPr/>
        </p:nvSpPr>
        <p:spPr>
          <a:xfrm>
            <a:off x="1006202" y="2798088"/>
            <a:ext cx="703327" cy="5837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7B7E58-B122-4149-AF04-0CA66EC59C09}"/>
              </a:ext>
            </a:extLst>
          </p:cNvPr>
          <p:cNvSpPr/>
          <p:nvPr/>
        </p:nvSpPr>
        <p:spPr>
          <a:xfrm>
            <a:off x="1006201" y="3476163"/>
            <a:ext cx="703327" cy="5837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953879-61B9-44B7-A68A-94321A01B0B3}"/>
              </a:ext>
            </a:extLst>
          </p:cNvPr>
          <p:cNvSpPr/>
          <p:nvPr/>
        </p:nvSpPr>
        <p:spPr>
          <a:xfrm>
            <a:off x="1006201" y="4163229"/>
            <a:ext cx="703327" cy="5837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1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6639B3-A2E2-4B23-B72B-F33826448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29557" cy="67304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651CF4-E146-416A-8EC0-BC189C0654F5}"/>
              </a:ext>
            </a:extLst>
          </p:cNvPr>
          <p:cNvSpPr/>
          <p:nvPr/>
        </p:nvSpPr>
        <p:spPr>
          <a:xfrm>
            <a:off x="5102088" y="4258960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8278D3-E9E1-42C8-BD66-BFE947C6090A}"/>
              </a:ext>
            </a:extLst>
          </p:cNvPr>
          <p:cNvSpPr/>
          <p:nvPr/>
        </p:nvSpPr>
        <p:spPr>
          <a:xfrm>
            <a:off x="5102088" y="4719471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125289-FF56-4743-B5BB-204C3ADCB5FF}"/>
              </a:ext>
            </a:extLst>
          </p:cNvPr>
          <p:cNvSpPr/>
          <p:nvPr/>
        </p:nvSpPr>
        <p:spPr>
          <a:xfrm>
            <a:off x="7805532" y="2129480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D106B8-7DBF-405D-8301-C95EE6380755}"/>
              </a:ext>
            </a:extLst>
          </p:cNvPr>
          <p:cNvSpPr/>
          <p:nvPr/>
        </p:nvSpPr>
        <p:spPr>
          <a:xfrm>
            <a:off x="7732644" y="2708494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A353F-1F6C-443E-BE66-BC1586E0317A}"/>
              </a:ext>
            </a:extLst>
          </p:cNvPr>
          <p:cNvSpPr/>
          <p:nvPr/>
        </p:nvSpPr>
        <p:spPr>
          <a:xfrm>
            <a:off x="7823700" y="5178364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F75FF2-5EB8-4E01-8F7C-CEF936D08615}"/>
              </a:ext>
            </a:extLst>
          </p:cNvPr>
          <p:cNvSpPr/>
          <p:nvPr/>
        </p:nvSpPr>
        <p:spPr>
          <a:xfrm>
            <a:off x="10295231" y="3134968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281F7E-06E3-4619-91DD-8BFB030ECE04}"/>
              </a:ext>
            </a:extLst>
          </p:cNvPr>
          <p:cNvSpPr/>
          <p:nvPr/>
        </p:nvSpPr>
        <p:spPr>
          <a:xfrm>
            <a:off x="10295231" y="3702251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7B57D9-FC96-4BBD-AB61-310309AABF66}"/>
              </a:ext>
            </a:extLst>
          </p:cNvPr>
          <p:cNvSpPr/>
          <p:nvPr/>
        </p:nvSpPr>
        <p:spPr>
          <a:xfrm>
            <a:off x="10295231" y="5638875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4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588633-E03E-40F4-9B86-7D87C7B58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7259"/>
            <a:ext cx="11676546" cy="641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0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237BF9-287D-4895-99F6-42950AA4F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4" y="121132"/>
            <a:ext cx="8236848" cy="58213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183AF4-BAD1-4486-9385-E2B20C285618}"/>
              </a:ext>
            </a:extLst>
          </p:cNvPr>
          <p:cNvSpPr/>
          <p:nvPr/>
        </p:nvSpPr>
        <p:spPr>
          <a:xfrm>
            <a:off x="1195698" y="6090537"/>
            <a:ext cx="6715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B0F0"/>
                </a:solidFill>
              </a:rPr>
              <a:t>https://yourhomework.net/vocabulary/lesson/000000433001</a:t>
            </a:r>
          </a:p>
        </p:txBody>
      </p:sp>
    </p:spTree>
    <p:extLst>
      <p:ext uri="{BB962C8B-B14F-4D97-AF65-F5344CB8AC3E}">
        <p14:creationId xmlns:p14="http://schemas.microsoft.com/office/powerpoint/2010/main" val="148236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6393F2-0C40-49C4-8956-EC058E3EB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32" y="0"/>
            <a:ext cx="9581737" cy="650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1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3E32DD-DFE3-43A4-A0FD-25C507916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10330" cy="133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4EDF40-7FF4-4951-9744-3FDD63261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8" y="1302026"/>
            <a:ext cx="7343775" cy="5524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0744C-594A-4A5D-8657-6F56C08CC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891" y="1333500"/>
            <a:ext cx="3414919" cy="48784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D4415E-443F-44C1-B5F3-D3318059BF3D}"/>
              </a:ext>
            </a:extLst>
          </p:cNvPr>
          <p:cNvSpPr/>
          <p:nvPr/>
        </p:nvSpPr>
        <p:spPr>
          <a:xfrm>
            <a:off x="4784870" y="1480860"/>
            <a:ext cx="2263494" cy="5832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customers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357D29-6971-4F3D-AC7A-AAC1B6717E89}"/>
              </a:ext>
            </a:extLst>
          </p:cNvPr>
          <p:cNvSpPr/>
          <p:nvPr/>
        </p:nvSpPr>
        <p:spPr>
          <a:xfrm>
            <a:off x="1266148" y="1891748"/>
            <a:ext cx="2263494" cy="5832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products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B101B6-9ADB-4D86-877C-EAC25D359828}"/>
              </a:ext>
            </a:extLst>
          </p:cNvPr>
          <p:cNvSpPr/>
          <p:nvPr/>
        </p:nvSpPr>
        <p:spPr>
          <a:xfrm>
            <a:off x="1507371" y="2343907"/>
            <a:ext cx="2263494" cy="5832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employees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7571A1-9FB4-4985-9270-F606650A2219}"/>
              </a:ext>
            </a:extLst>
          </p:cNvPr>
          <p:cNvSpPr/>
          <p:nvPr/>
        </p:nvSpPr>
        <p:spPr>
          <a:xfrm>
            <a:off x="375624" y="2796066"/>
            <a:ext cx="1585698" cy="5832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service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797D3-D351-435D-BE52-540F48B32692}"/>
              </a:ext>
            </a:extLst>
          </p:cNvPr>
          <p:cNvSpPr/>
          <p:nvPr/>
        </p:nvSpPr>
        <p:spPr>
          <a:xfrm>
            <a:off x="5179258" y="2782886"/>
            <a:ext cx="1585698" cy="5832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shop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5654E5-FF7A-45FA-9D55-DCF495BBFDB2}"/>
              </a:ext>
            </a:extLst>
          </p:cNvPr>
          <p:cNvSpPr/>
          <p:nvPr/>
        </p:nvSpPr>
        <p:spPr>
          <a:xfrm>
            <a:off x="2185167" y="3205157"/>
            <a:ext cx="1585698" cy="5832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price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2C8691-A09E-4D8F-9417-357C7124FD87}"/>
              </a:ext>
            </a:extLst>
          </p:cNvPr>
          <p:cNvSpPr/>
          <p:nvPr/>
        </p:nvSpPr>
        <p:spPr>
          <a:xfrm>
            <a:off x="3994711" y="3600788"/>
            <a:ext cx="3053653" cy="5222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personal attention</a:t>
            </a:r>
            <a:endParaRPr lang="vi-VN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BB1AE4-E932-450E-A4F2-5E5F75ABED57}"/>
              </a:ext>
            </a:extLst>
          </p:cNvPr>
          <p:cNvSpPr/>
          <p:nvPr/>
        </p:nvSpPr>
        <p:spPr>
          <a:xfrm>
            <a:off x="2185167" y="4902557"/>
            <a:ext cx="1809544" cy="5837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shopping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933F3C-753A-43CE-A01A-3E2299FF8A72}"/>
              </a:ext>
            </a:extLst>
          </p:cNvPr>
          <p:cNvSpPr/>
          <p:nvPr/>
        </p:nvSpPr>
        <p:spPr>
          <a:xfrm>
            <a:off x="515873" y="6139006"/>
            <a:ext cx="1809544" cy="5837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Owner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1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506EB4-8543-40CD-9395-89D4753B3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2" y="0"/>
            <a:ext cx="7848600" cy="2933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41D146-BEFF-4C7A-A0D5-B0B0BE5E9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122" y="2687429"/>
            <a:ext cx="8401878" cy="417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4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D57B91-CD3A-47D5-9EF9-DDFE19279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0" y="0"/>
            <a:ext cx="8919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6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B227F6-1EF7-49E0-AFFF-50E8F8400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866692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667840-3C9E-477B-AE4A-5B25B4F19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370365" cy="4812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07C187-FEDE-4694-9CAC-AF93B18C1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72" y="4625009"/>
            <a:ext cx="11938028" cy="2282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53D26C-9A32-4244-B192-B8F1162AC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681" y="5385353"/>
            <a:ext cx="3457575" cy="38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660289-EA3B-4FE9-B2C4-3B0A5EA17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594" y="5869056"/>
            <a:ext cx="4857750" cy="4778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6FEC9D-AE07-4D07-AFA5-40600436D3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983" y="5393235"/>
            <a:ext cx="6705600" cy="38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D4C64B-88CA-4C8D-9E99-FB3069D750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588" y="5884473"/>
            <a:ext cx="50863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4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617DED-9515-432C-A6E1-7AACAA051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68" y="0"/>
            <a:ext cx="10804878" cy="66790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805714-9537-49E1-8F78-C27993793937}"/>
              </a:ext>
            </a:extLst>
          </p:cNvPr>
          <p:cNvSpPr/>
          <p:nvPr/>
        </p:nvSpPr>
        <p:spPr>
          <a:xfrm>
            <a:off x="1549541" y="2335631"/>
            <a:ext cx="2505623" cy="5837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Patty Sanders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DDD17A-08EB-46FD-9724-8B7F53651AD6}"/>
              </a:ext>
            </a:extLst>
          </p:cNvPr>
          <p:cNvSpPr/>
          <p:nvPr/>
        </p:nvSpPr>
        <p:spPr>
          <a:xfrm>
            <a:off x="1728445" y="3047673"/>
            <a:ext cx="2505623" cy="5837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Albert Chow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8E8A00-F395-4D17-A0CD-4A9C11591817}"/>
              </a:ext>
            </a:extLst>
          </p:cNvPr>
          <p:cNvSpPr/>
          <p:nvPr/>
        </p:nvSpPr>
        <p:spPr>
          <a:xfrm>
            <a:off x="1728444" y="3759715"/>
            <a:ext cx="2505623" cy="5837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Butch Baker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70389-54C1-4967-8B39-298E52A6B6F1}"/>
              </a:ext>
            </a:extLst>
          </p:cNvPr>
          <p:cNvSpPr/>
          <p:nvPr/>
        </p:nvSpPr>
        <p:spPr>
          <a:xfrm>
            <a:off x="1728443" y="4471757"/>
            <a:ext cx="2505623" cy="5837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Caroline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1E56E4-F1CA-4FC6-80A1-140F92FF30E5}"/>
              </a:ext>
            </a:extLst>
          </p:cNvPr>
          <p:cNvSpPr/>
          <p:nvPr/>
        </p:nvSpPr>
        <p:spPr>
          <a:xfrm>
            <a:off x="1364974" y="5183799"/>
            <a:ext cx="2869091" cy="5837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Melisa and Gail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9D5392-2CC4-4C5B-B25F-487261F5A9FA}"/>
              </a:ext>
            </a:extLst>
          </p:cNvPr>
          <p:cNvSpPr/>
          <p:nvPr/>
        </p:nvSpPr>
        <p:spPr>
          <a:xfrm>
            <a:off x="2040834" y="5967054"/>
            <a:ext cx="2014330" cy="5837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Mr Mom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1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50</Words>
  <Application>Microsoft Office PowerPoint</Application>
  <PresentationFormat>Widescreen</PresentationFormat>
  <Paragraphs>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44</cp:revision>
  <dcterms:created xsi:type="dcterms:W3CDTF">2024-02-14T14:32:22Z</dcterms:created>
  <dcterms:modified xsi:type="dcterms:W3CDTF">2024-02-20T14:15:05Z</dcterms:modified>
</cp:coreProperties>
</file>