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321" r:id="rId7"/>
    <p:sldId id="322" r:id="rId8"/>
    <p:sldId id="323" r:id="rId9"/>
    <p:sldId id="324" r:id="rId10"/>
    <p:sldId id="325" r:id="rId11"/>
    <p:sldId id="326" r:id="rId12"/>
    <p:sldId id="317" r:id="rId13"/>
    <p:sldId id="318" r:id="rId14"/>
    <p:sldId id="319" r:id="rId15"/>
    <p:sldId id="320" r:id="rId16"/>
    <p:sldId id="272" r:id="rId17"/>
    <p:sldId id="31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3" r:id="rId30"/>
    <p:sldId id="274" r:id="rId31"/>
    <p:sldId id="275" r:id="rId3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00B9A-63C0-4D68-A651-F0380CDDEB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6853D3-C08B-430F-AC40-48CC62AEF4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BF728-8E52-4EB3-90B9-404D62717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EBB1-8F88-4201-983D-2B03D44B1266}" type="datetimeFigureOut">
              <a:rPr lang="vi-VN" smtClean="0"/>
              <a:t>22/02/2024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C764-3254-4CC9-9ECC-95F7D1BE6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C1D29-5DC2-49A0-A09D-A534B85CE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5BB4D-2243-4E48-BB81-6C9EF305B11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479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CEA1A-4E24-4832-B59F-E6C908451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410F92-B7AA-41F4-A05D-41EAE7637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24605-2382-4D89-8E08-18CC07B82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EBB1-8F88-4201-983D-2B03D44B1266}" type="datetimeFigureOut">
              <a:rPr lang="vi-VN" smtClean="0"/>
              <a:t>22/02/2024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21AD1-28B2-4266-A4DA-A56AD2E21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29F72-93DA-4BF4-8576-5E7F50DE1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5BB4D-2243-4E48-BB81-6C9EF305B11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18540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3F026B-DA97-47F8-9FBE-5EB32EC25E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D34706-5652-47AC-9CBE-66A54A6B0F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875E1-033B-4B9F-899D-92514E5E1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EBB1-8F88-4201-983D-2B03D44B1266}" type="datetimeFigureOut">
              <a:rPr lang="vi-VN" smtClean="0"/>
              <a:t>22/02/2024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42F75-DAD2-458E-96FA-0A3FC6749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F87B3-4781-4E6E-AD4B-3E1090235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5BB4D-2243-4E48-BB81-6C9EF305B11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17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BD530-35F1-49C0-AC01-D46AFE870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FD1E1-F00A-45E9-928F-8A48BB9C4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DF9E7-F92B-43E3-AD54-C968B3934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EBB1-8F88-4201-983D-2B03D44B1266}" type="datetimeFigureOut">
              <a:rPr lang="vi-VN" smtClean="0"/>
              <a:t>22/02/2024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BAED3-E694-4558-9F48-944523329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7256F-4AC4-442D-8D80-D0F2DF8D6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5BB4D-2243-4E48-BB81-6C9EF305B11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222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D1D77-FB02-4A07-99E0-3FFCAECFF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DACEC-0483-4974-ABED-7808E6FBE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0A8D7-6267-4704-93B8-D766A6CD6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EBB1-8F88-4201-983D-2B03D44B1266}" type="datetimeFigureOut">
              <a:rPr lang="vi-VN" smtClean="0"/>
              <a:t>22/02/2024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CA3CA-8D1D-4428-9AD7-EA7BE537A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B80BA-ED3F-4652-8F8A-2962368F1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5BB4D-2243-4E48-BB81-6C9EF305B11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1284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85BD0-79AB-45B3-80C9-5B78D352C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9529D-831F-4501-AB4C-4107A539F9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39DDCA-C704-4F35-9E2E-2F3470491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92415A-02C7-472C-ACCB-F29CA53D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EBB1-8F88-4201-983D-2B03D44B1266}" type="datetimeFigureOut">
              <a:rPr lang="vi-VN" smtClean="0"/>
              <a:t>22/02/2024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4540DF-4F9D-479D-8447-22FAE3AAC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841A19-F731-454C-8B15-B998D24BB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5BB4D-2243-4E48-BB81-6C9EF305B11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2989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9D244-4410-4984-8E68-5727AA67E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8DDAE-31F4-4D55-B07B-911E61AE8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264DEB-D075-4A44-BD47-600FEA7DE1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BA876F-A933-4BA2-A692-8C285EDE9A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AE8010-35A4-4F5A-9F58-BF9C0CDCF2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D17D9B-4C1C-4A43-AA64-C3DCF6098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EBB1-8F88-4201-983D-2B03D44B1266}" type="datetimeFigureOut">
              <a:rPr lang="vi-VN" smtClean="0"/>
              <a:t>22/02/2024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09933A-48DC-4AF1-B76B-25000DA0D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CBA9E7-EB82-4F18-B4E5-C95CF975E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5BB4D-2243-4E48-BB81-6C9EF305B11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9430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26833-7B56-4E9B-B957-0A8B847F3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E96803-30E7-4870-AB7A-3342F632D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EBB1-8F88-4201-983D-2B03D44B1266}" type="datetimeFigureOut">
              <a:rPr lang="vi-VN" smtClean="0"/>
              <a:t>22/02/2024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593BA-4CB0-4214-AF3B-9C079A2B7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758282-F049-4010-8474-336C21ED4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5BB4D-2243-4E48-BB81-6C9EF305B11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5433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53262B-B0C9-4E61-8550-52DF1FAC2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EBB1-8F88-4201-983D-2B03D44B1266}" type="datetimeFigureOut">
              <a:rPr lang="vi-VN" smtClean="0"/>
              <a:t>22/02/2024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B3E822-0233-4313-9D1E-415FF7977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9AB854-E34E-4D73-BA62-3CFFB6F58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5BB4D-2243-4E48-BB81-6C9EF305B11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6506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58FDF-C095-4944-A759-C515C550E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058E7-A7CA-4F34-9223-2A956C3C4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2F0CE0-5DA0-41DA-BCF7-9CF4E46314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C34A5B-A269-4ED1-9EFE-60EF12152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EBB1-8F88-4201-983D-2B03D44B1266}" type="datetimeFigureOut">
              <a:rPr lang="vi-VN" smtClean="0"/>
              <a:t>22/02/2024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2104C3-7C48-4728-AA7E-26F4DDC83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254B3-E31E-4426-9895-935F29FB5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5BB4D-2243-4E48-BB81-6C9EF305B11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2921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448EC-7927-4886-975D-4C5E8F224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2F0BE9-7820-4C10-BF81-CF5140156A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8365E5-4911-451B-8BA4-9514B65C82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26E5FE-0ECE-4507-BC86-C088B8586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EBB1-8F88-4201-983D-2B03D44B1266}" type="datetimeFigureOut">
              <a:rPr lang="vi-VN" smtClean="0"/>
              <a:t>22/02/2024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9E9499-C4B8-4277-B4A1-5BB2B9ECC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B51C28-B97A-402B-B895-2FBE2591B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5BB4D-2243-4E48-BB81-6C9EF305B11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6870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D30B60-E2AC-4E8D-9BE5-555AD00FE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147735-9A2B-4ED9-8CCE-960FD280D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52B80-7F8A-4279-A74E-307005061E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0EBB1-8F88-4201-983D-2B03D44B1266}" type="datetimeFigureOut">
              <a:rPr lang="vi-VN" smtClean="0"/>
              <a:t>22/02/2024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F0248-8176-44A4-A06F-40B75C258C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4C93D-EC09-45CB-828E-010311EE1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5BB4D-2243-4E48-BB81-6C9EF305B11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8465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41334E-2AFE-4873-A488-0D3052942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199" y="1363732"/>
            <a:ext cx="843915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07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>
            <a:extLst>
              <a:ext uri="{FF2B5EF4-FFF2-40B4-BE49-F238E27FC236}">
                <a16:creationId xmlns:a16="http://schemas.microsoft.com/office/drawing/2014/main" id="{8419AD56-08B9-48B9-A4A2-DF8EE7ED8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vi-VN">
                <a:latin typeface="AR CENA" pitchFamily="2" charset="0"/>
              </a:rPr>
              <a:t>ORDINAL NUMBERS</a:t>
            </a:r>
          </a:p>
        </p:txBody>
      </p:sp>
      <p:sp>
        <p:nvSpPr>
          <p:cNvPr id="7171" name="2 Marcador de contenido">
            <a:extLst>
              <a:ext uri="{FF2B5EF4-FFF2-40B4-BE49-F238E27FC236}">
                <a16:creationId xmlns:a16="http://schemas.microsoft.com/office/drawing/2014/main" id="{60580474-0E89-4608-B606-DF9426E16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" altLang="vi-VN">
                <a:latin typeface="AR CENA" pitchFamily="2" charset="0"/>
              </a:rPr>
              <a:t>Ordinal numbers are used to indicate position in relation to other numbers</a:t>
            </a:r>
          </a:p>
        </p:txBody>
      </p:sp>
      <p:pic>
        <p:nvPicPr>
          <p:cNvPr id="7172" name="Picture 2" descr="View details">
            <a:extLst>
              <a:ext uri="{FF2B5EF4-FFF2-40B4-BE49-F238E27FC236}">
                <a16:creationId xmlns:a16="http://schemas.microsoft.com/office/drawing/2014/main" id="{7A0DE386-D536-4531-BE52-F6292671F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3068639"/>
            <a:ext cx="24479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4 CuadroTexto">
            <a:extLst>
              <a:ext uri="{FF2B5EF4-FFF2-40B4-BE49-F238E27FC236}">
                <a16:creationId xmlns:a16="http://schemas.microsoft.com/office/drawing/2014/main" id="{E350E1DF-7B53-410B-88E0-E7319DEA0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039" y="3213100"/>
            <a:ext cx="539908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vi-VN" sz="4800">
                <a:latin typeface="AR CENA" pitchFamily="2" charset="0"/>
              </a:rPr>
              <a:t>The snail won the race. He was the </a:t>
            </a:r>
            <a:r>
              <a:rPr lang="es-ES" altLang="vi-VN" sz="4800">
                <a:solidFill>
                  <a:srgbClr val="FF0000"/>
                </a:solidFill>
                <a:latin typeface="AR CENA" pitchFamily="2" charset="0"/>
              </a:rPr>
              <a:t>first</a:t>
            </a:r>
            <a:r>
              <a:rPr lang="es-ES" altLang="vi-VN" sz="4800">
                <a:latin typeface="AR CENA" pitchFamily="2" charset="0"/>
              </a:rPr>
              <a:t> one to eat a lettuce!!!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71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3 Título">
            <a:extLst>
              <a:ext uri="{FF2B5EF4-FFF2-40B4-BE49-F238E27FC236}">
                <a16:creationId xmlns:a16="http://schemas.microsoft.com/office/drawing/2014/main" id="{7FC57D20-B59E-4E84-9E9F-97BEFC989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850" y="1"/>
            <a:ext cx="8064500" cy="936625"/>
          </a:xfrm>
        </p:spPr>
        <p:txBody>
          <a:bodyPr/>
          <a:lstStyle/>
          <a:p>
            <a:pPr eaLnBrk="1" hangingPunct="1"/>
            <a:r>
              <a:rPr lang="es-ES" altLang="vi-VN">
                <a:latin typeface="AR CENA" pitchFamily="2" charset="0"/>
              </a:rPr>
              <a:t>ORDINAL NUMBERS</a:t>
            </a:r>
          </a:p>
        </p:txBody>
      </p:sp>
      <p:sp>
        <p:nvSpPr>
          <p:cNvPr id="5" name="4 CuadroTexto">
            <a:extLst>
              <a:ext uri="{FF2B5EF4-FFF2-40B4-BE49-F238E27FC236}">
                <a16:creationId xmlns:a16="http://schemas.microsoft.com/office/drawing/2014/main" id="{D772F314-5F57-4291-B2FD-46FEB7749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669" y="1072496"/>
            <a:ext cx="19014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vi-VN" sz="2800" dirty="0" err="1">
                <a:latin typeface="AR CENA" pitchFamily="2" charset="0"/>
              </a:rPr>
              <a:t>Fir</a:t>
            </a:r>
            <a:r>
              <a:rPr lang="es-ES" altLang="vi-VN" sz="2800" dirty="0" err="1">
                <a:solidFill>
                  <a:srgbClr val="FF0000"/>
                </a:solidFill>
                <a:latin typeface="AR CENA" pitchFamily="2" charset="0"/>
              </a:rPr>
              <a:t>st</a:t>
            </a:r>
            <a:r>
              <a:rPr lang="es-ES" altLang="vi-VN" sz="2800" dirty="0">
                <a:latin typeface="AR CENA" pitchFamily="2" charset="0"/>
              </a:rPr>
              <a:t> – 1st</a:t>
            </a:r>
          </a:p>
        </p:txBody>
      </p:sp>
      <p:sp>
        <p:nvSpPr>
          <p:cNvPr id="6" name="5 CuadroTexto">
            <a:extLst>
              <a:ext uri="{FF2B5EF4-FFF2-40B4-BE49-F238E27FC236}">
                <a16:creationId xmlns:a16="http://schemas.microsoft.com/office/drawing/2014/main" id="{E38B947F-4797-489B-B1B8-5D015AAF3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848" y="1595716"/>
            <a:ext cx="2514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vi-VN" sz="2800" dirty="0" err="1">
                <a:latin typeface="AR CENA" pitchFamily="2" charset="0"/>
              </a:rPr>
              <a:t>Seco</a:t>
            </a:r>
            <a:r>
              <a:rPr lang="es-ES" altLang="vi-VN" sz="2800" dirty="0" err="1">
                <a:solidFill>
                  <a:srgbClr val="FF0000"/>
                </a:solidFill>
                <a:latin typeface="AR CENA" pitchFamily="2" charset="0"/>
              </a:rPr>
              <a:t>nd</a:t>
            </a:r>
            <a:r>
              <a:rPr lang="es-ES" altLang="vi-VN" sz="2800" dirty="0">
                <a:latin typeface="AR CENA" pitchFamily="2" charset="0"/>
              </a:rPr>
              <a:t> – 2nd</a:t>
            </a:r>
          </a:p>
        </p:txBody>
      </p:sp>
      <p:sp>
        <p:nvSpPr>
          <p:cNvPr id="7" name="6 CuadroTexto">
            <a:extLst>
              <a:ext uri="{FF2B5EF4-FFF2-40B4-BE49-F238E27FC236}">
                <a16:creationId xmlns:a16="http://schemas.microsoft.com/office/drawing/2014/main" id="{E11B7B64-29FB-479F-B27F-534A54B86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084" y="2079625"/>
            <a:ext cx="20986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vi-VN" sz="2800" dirty="0" err="1">
                <a:latin typeface="AR CENA" pitchFamily="2" charset="0"/>
              </a:rPr>
              <a:t>Thi</a:t>
            </a:r>
            <a:r>
              <a:rPr lang="es-ES" altLang="vi-VN" sz="2800" dirty="0" err="1">
                <a:solidFill>
                  <a:srgbClr val="FF0000"/>
                </a:solidFill>
                <a:latin typeface="AR CENA" pitchFamily="2" charset="0"/>
              </a:rPr>
              <a:t>rd</a:t>
            </a:r>
            <a:r>
              <a:rPr lang="es-ES" altLang="vi-VN" sz="2800" dirty="0">
                <a:latin typeface="AR CENA" pitchFamily="2" charset="0"/>
              </a:rPr>
              <a:t> – 3rd</a:t>
            </a:r>
          </a:p>
        </p:txBody>
      </p:sp>
      <p:sp>
        <p:nvSpPr>
          <p:cNvPr id="8" name="7 CuadroTexto">
            <a:extLst>
              <a:ext uri="{FF2B5EF4-FFF2-40B4-BE49-F238E27FC236}">
                <a16:creationId xmlns:a16="http://schemas.microsoft.com/office/drawing/2014/main" id="{F44256F9-E45D-47ED-A610-3F7320971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149" y="2537946"/>
            <a:ext cx="22974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vi-VN" sz="2800" dirty="0" err="1">
                <a:latin typeface="AR CENA" pitchFamily="2" charset="0"/>
              </a:rPr>
              <a:t>Four</a:t>
            </a:r>
            <a:r>
              <a:rPr lang="es-ES" altLang="vi-VN" sz="2800" dirty="0" err="1">
                <a:solidFill>
                  <a:srgbClr val="FF0000"/>
                </a:solidFill>
                <a:latin typeface="AR CENA" pitchFamily="2" charset="0"/>
              </a:rPr>
              <a:t>th</a:t>
            </a:r>
            <a:r>
              <a:rPr lang="es-ES" altLang="vi-VN" sz="2800" dirty="0">
                <a:latin typeface="AR CENA" pitchFamily="2" charset="0"/>
              </a:rPr>
              <a:t> – 4th</a:t>
            </a:r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8A626E81-C52E-4D5A-BFF1-253A0D09E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848" y="3043669"/>
            <a:ext cx="20329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vi-VN" sz="2800" dirty="0" err="1">
                <a:latin typeface="AR CENA" pitchFamily="2" charset="0"/>
              </a:rPr>
              <a:t>Fif</a:t>
            </a:r>
            <a:r>
              <a:rPr lang="es-ES" altLang="vi-VN" sz="2800" dirty="0" err="1">
                <a:solidFill>
                  <a:srgbClr val="FF0000"/>
                </a:solidFill>
                <a:latin typeface="AR CENA" pitchFamily="2" charset="0"/>
              </a:rPr>
              <a:t>th</a:t>
            </a:r>
            <a:r>
              <a:rPr lang="es-ES" altLang="vi-VN" sz="2800" dirty="0">
                <a:latin typeface="AR CENA" pitchFamily="2" charset="0"/>
              </a:rPr>
              <a:t> – 5th</a:t>
            </a:r>
          </a:p>
        </p:txBody>
      </p:sp>
      <p:sp>
        <p:nvSpPr>
          <p:cNvPr id="10" name="9 CuadroTexto">
            <a:extLst>
              <a:ext uri="{FF2B5EF4-FFF2-40B4-BE49-F238E27FC236}">
                <a16:creationId xmlns:a16="http://schemas.microsoft.com/office/drawing/2014/main" id="{D99687F3-53B3-4F60-90B2-A39AE3C7B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847" y="3477417"/>
            <a:ext cx="20922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vi-VN" sz="2800" dirty="0" err="1">
                <a:latin typeface="AR CENA" pitchFamily="2" charset="0"/>
              </a:rPr>
              <a:t>Six</a:t>
            </a:r>
            <a:r>
              <a:rPr lang="es-ES" altLang="vi-VN" sz="2800" dirty="0" err="1">
                <a:solidFill>
                  <a:srgbClr val="FF0000"/>
                </a:solidFill>
                <a:latin typeface="AR CENA" pitchFamily="2" charset="0"/>
              </a:rPr>
              <a:t>th</a:t>
            </a:r>
            <a:r>
              <a:rPr lang="es-ES" altLang="vi-VN" sz="2800" dirty="0">
                <a:latin typeface="AR CENA" pitchFamily="2" charset="0"/>
              </a:rPr>
              <a:t> – 6th</a:t>
            </a:r>
          </a:p>
        </p:txBody>
      </p:sp>
      <p:sp>
        <p:nvSpPr>
          <p:cNvPr id="11" name="10 CuadroTexto">
            <a:extLst>
              <a:ext uri="{FF2B5EF4-FFF2-40B4-BE49-F238E27FC236}">
                <a16:creationId xmlns:a16="http://schemas.microsoft.com/office/drawing/2014/main" id="{40530426-56E0-475E-AD0B-E36166765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012" y="3919573"/>
            <a:ext cx="25362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vi-VN" sz="2800" dirty="0" err="1">
                <a:latin typeface="AR CENA" pitchFamily="2" charset="0"/>
              </a:rPr>
              <a:t>Seven</a:t>
            </a:r>
            <a:r>
              <a:rPr lang="es-ES" altLang="vi-VN" sz="2800" dirty="0" err="1">
                <a:solidFill>
                  <a:srgbClr val="FF0000"/>
                </a:solidFill>
                <a:latin typeface="AR CENA" pitchFamily="2" charset="0"/>
              </a:rPr>
              <a:t>th</a:t>
            </a:r>
            <a:r>
              <a:rPr lang="es-ES" altLang="vi-VN" sz="2800" dirty="0">
                <a:latin typeface="AR CENA" pitchFamily="2" charset="0"/>
              </a:rPr>
              <a:t> – 7th</a:t>
            </a:r>
          </a:p>
        </p:txBody>
      </p:sp>
      <p:sp>
        <p:nvSpPr>
          <p:cNvPr id="12" name="11 CuadroTexto">
            <a:extLst>
              <a:ext uri="{FF2B5EF4-FFF2-40B4-BE49-F238E27FC236}">
                <a16:creationId xmlns:a16="http://schemas.microsoft.com/office/drawing/2014/main" id="{C5BEB288-7098-4A87-BA0B-5F75DD0EE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638" y="4391353"/>
            <a:ext cx="22541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vi-VN" sz="2800" dirty="0" err="1">
                <a:latin typeface="AR CENA" pitchFamily="2" charset="0"/>
              </a:rPr>
              <a:t>Eigh</a:t>
            </a:r>
            <a:r>
              <a:rPr lang="es-ES" altLang="vi-VN" sz="2800" dirty="0" err="1">
                <a:solidFill>
                  <a:srgbClr val="FF0000"/>
                </a:solidFill>
                <a:latin typeface="AR CENA" pitchFamily="2" charset="0"/>
              </a:rPr>
              <a:t>th</a:t>
            </a:r>
            <a:r>
              <a:rPr lang="es-ES" altLang="vi-VN" sz="2800" dirty="0">
                <a:latin typeface="AR CENA" pitchFamily="2" charset="0"/>
              </a:rPr>
              <a:t> – 8th</a:t>
            </a:r>
          </a:p>
        </p:txBody>
      </p:sp>
      <p:sp>
        <p:nvSpPr>
          <p:cNvPr id="13" name="12 CuadroTexto">
            <a:extLst>
              <a:ext uri="{FF2B5EF4-FFF2-40B4-BE49-F238E27FC236}">
                <a16:creationId xmlns:a16="http://schemas.microsoft.com/office/drawing/2014/main" id="{4299A989-D113-4DB2-B139-6BAADC46C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978" y="4904771"/>
            <a:ext cx="21066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vi-VN" sz="2800" dirty="0" err="1">
                <a:latin typeface="AR CENA" pitchFamily="2" charset="0"/>
              </a:rPr>
              <a:t>Nin</a:t>
            </a:r>
            <a:r>
              <a:rPr lang="es-ES" altLang="vi-VN" sz="2800" dirty="0" err="1">
                <a:solidFill>
                  <a:srgbClr val="FF0000"/>
                </a:solidFill>
                <a:latin typeface="AR CENA" pitchFamily="2" charset="0"/>
              </a:rPr>
              <a:t>th</a:t>
            </a:r>
            <a:r>
              <a:rPr lang="es-ES" altLang="vi-VN" sz="2800" dirty="0">
                <a:latin typeface="AR CENA" pitchFamily="2" charset="0"/>
              </a:rPr>
              <a:t> – 9th</a:t>
            </a:r>
          </a:p>
        </p:txBody>
      </p:sp>
      <p:sp>
        <p:nvSpPr>
          <p:cNvPr id="14" name="13 CuadroTexto">
            <a:extLst>
              <a:ext uri="{FF2B5EF4-FFF2-40B4-BE49-F238E27FC236}">
                <a16:creationId xmlns:a16="http://schemas.microsoft.com/office/drawing/2014/main" id="{EE0AC824-92D9-42AE-9AC4-D3259E80B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231" y="5411340"/>
            <a:ext cx="23214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vi-VN" sz="2800" dirty="0" err="1">
                <a:latin typeface="AR CENA" pitchFamily="2" charset="0"/>
              </a:rPr>
              <a:t>Ten</a:t>
            </a:r>
            <a:r>
              <a:rPr lang="es-ES" altLang="vi-VN" sz="2800" dirty="0" err="1">
                <a:solidFill>
                  <a:srgbClr val="FF0000"/>
                </a:solidFill>
                <a:latin typeface="AR CENA" pitchFamily="2" charset="0"/>
              </a:rPr>
              <a:t>th</a:t>
            </a:r>
            <a:r>
              <a:rPr lang="es-ES" altLang="vi-VN" sz="2800" dirty="0">
                <a:latin typeface="AR CENA" pitchFamily="2" charset="0"/>
              </a:rPr>
              <a:t> – 10th</a:t>
            </a:r>
          </a:p>
        </p:txBody>
      </p:sp>
      <p:sp>
        <p:nvSpPr>
          <p:cNvPr id="15" name="14 CuadroTexto">
            <a:extLst>
              <a:ext uri="{FF2B5EF4-FFF2-40B4-BE49-F238E27FC236}">
                <a16:creationId xmlns:a16="http://schemas.microsoft.com/office/drawing/2014/main" id="{F7A0C187-B76F-4789-99A5-5C81CEA3B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8190" y="1058001"/>
            <a:ext cx="27142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vi-VN" sz="2800" dirty="0" err="1">
                <a:latin typeface="AR CENA" pitchFamily="2" charset="0"/>
              </a:rPr>
              <a:t>Eleven</a:t>
            </a:r>
            <a:r>
              <a:rPr lang="es-ES" altLang="vi-VN" sz="2800" dirty="0" err="1">
                <a:solidFill>
                  <a:srgbClr val="FF0000"/>
                </a:solidFill>
                <a:latin typeface="AR CENA" pitchFamily="2" charset="0"/>
              </a:rPr>
              <a:t>th</a:t>
            </a:r>
            <a:r>
              <a:rPr lang="es-ES" altLang="vi-VN" sz="2800" dirty="0">
                <a:latin typeface="AR CENA" pitchFamily="2" charset="0"/>
              </a:rPr>
              <a:t> – 11th</a:t>
            </a:r>
          </a:p>
        </p:txBody>
      </p:sp>
      <p:sp>
        <p:nvSpPr>
          <p:cNvPr id="16" name="15 CuadroTexto">
            <a:extLst>
              <a:ext uri="{FF2B5EF4-FFF2-40B4-BE49-F238E27FC236}">
                <a16:creationId xmlns:a16="http://schemas.microsoft.com/office/drawing/2014/main" id="{2585281D-28F6-4168-AFE2-A2ADABE43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2915" y="1588554"/>
            <a:ext cx="26597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vi-VN" sz="2800" dirty="0" err="1">
                <a:latin typeface="AR CENA" pitchFamily="2" charset="0"/>
              </a:rPr>
              <a:t>Twelf</a:t>
            </a:r>
            <a:r>
              <a:rPr lang="es-ES" altLang="vi-VN" sz="2800" dirty="0" err="1">
                <a:solidFill>
                  <a:srgbClr val="FF0000"/>
                </a:solidFill>
                <a:latin typeface="AR CENA" pitchFamily="2" charset="0"/>
              </a:rPr>
              <a:t>th</a:t>
            </a:r>
            <a:r>
              <a:rPr lang="es-ES" altLang="vi-VN" sz="2800" dirty="0">
                <a:latin typeface="AR CENA" pitchFamily="2" charset="0"/>
              </a:rPr>
              <a:t> – 12th</a:t>
            </a:r>
          </a:p>
        </p:txBody>
      </p:sp>
      <p:sp>
        <p:nvSpPr>
          <p:cNvPr id="17" name="16 CuadroTexto">
            <a:extLst>
              <a:ext uri="{FF2B5EF4-FFF2-40B4-BE49-F238E27FC236}">
                <a16:creationId xmlns:a16="http://schemas.microsoft.com/office/drawing/2014/main" id="{ABFEE051-0EB1-4E61-A04F-957CA4077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5185" y="2056867"/>
            <a:ext cx="31694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vi-VN" sz="2800" dirty="0" err="1">
                <a:latin typeface="AR CENA" pitchFamily="2" charset="0"/>
              </a:rPr>
              <a:t>Thirteen</a:t>
            </a:r>
            <a:r>
              <a:rPr lang="es-ES" altLang="vi-VN" sz="2800" dirty="0" err="1">
                <a:solidFill>
                  <a:srgbClr val="FF0000"/>
                </a:solidFill>
                <a:latin typeface="AR CENA" pitchFamily="2" charset="0"/>
              </a:rPr>
              <a:t>th</a:t>
            </a:r>
            <a:r>
              <a:rPr lang="es-ES" altLang="vi-VN" sz="2800" dirty="0">
                <a:latin typeface="AR CENA" pitchFamily="2" charset="0"/>
              </a:rPr>
              <a:t> – 13th</a:t>
            </a:r>
          </a:p>
        </p:txBody>
      </p:sp>
      <p:sp>
        <p:nvSpPr>
          <p:cNvPr id="18" name="17 CuadroTexto">
            <a:extLst>
              <a:ext uri="{FF2B5EF4-FFF2-40B4-BE49-F238E27FC236}">
                <a16:creationId xmlns:a16="http://schemas.microsoft.com/office/drawing/2014/main" id="{5370C739-0FDA-406D-B99D-9E3875762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8190" y="2502092"/>
            <a:ext cx="32111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vi-VN" sz="2800" dirty="0" err="1">
                <a:latin typeface="AR CENA" pitchFamily="2" charset="0"/>
              </a:rPr>
              <a:t>Fourteen</a:t>
            </a:r>
            <a:r>
              <a:rPr lang="es-ES" altLang="vi-VN" sz="2800" dirty="0" err="1">
                <a:solidFill>
                  <a:srgbClr val="FF0000"/>
                </a:solidFill>
                <a:latin typeface="AR CENA" pitchFamily="2" charset="0"/>
              </a:rPr>
              <a:t>th</a:t>
            </a:r>
            <a:r>
              <a:rPr lang="es-ES" altLang="vi-VN" sz="2800" dirty="0">
                <a:latin typeface="AR CENA" pitchFamily="2" charset="0"/>
              </a:rPr>
              <a:t> – 14th</a:t>
            </a:r>
          </a:p>
        </p:txBody>
      </p:sp>
      <p:sp>
        <p:nvSpPr>
          <p:cNvPr id="19" name="18 CuadroTexto">
            <a:extLst>
              <a:ext uri="{FF2B5EF4-FFF2-40B4-BE49-F238E27FC236}">
                <a16:creationId xmlns:a16="http://schemas.microsoft.com/office/drawing/2014/main" id="{35EC1BCE-7EAF-4546-A018-1A245AAA5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5542" y="3003449"/>
            <a:ext cx="29466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vi-VN" sz="2800" dirty="0" err="1">
                <a:latin typeface="AR CENA" pitchFamily="2" charset="0"/>
              </a:rPr>
              <a:t>Fifteen</a:t>
            </a:r>
            <a:r>
              <a:rPr lang="es-ES" altLang="vi-VN" sz="2800" dirty="0" err="1">
                <a:solidFill>
                  <a:srgbClr val="FF0000"/>
                </a:solidFill>
                <a:latin typeface="AR CENA" pitchFamily="2" charset="0"/>
              </a:rPr>
              <a:t>th</a:t>
            </a:r>
            <a:r>
              <a:rPr lang="es-ES" altLang="vi-VN" sz="2800" dirty="0">
                <a:latin typeface="AR CENA" pitchFamily="2" charset="0"/>
              </a:rPr>
              <a:t> – 15th</a:t>
            </a:r>
          </a:p>
        </p:txBody>
      </p:sp>
      <p:sp>
        <p:nvSpPr>
          <p:cNvPr id="20" name="19 CuadroTexto">
            <a:extLst>
              <a:ext uri="{FF2B5EF4-FFF2-40B4-BE49-F238E27FC236}">
                <a16:creationId xmlns:a16="http://schemas.microsoft.com/office/drawing/2014/main" id="{81C704B0-F3A3-4D8E-B690-6E9AEAFB1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5542" y="3470537"/>
            <a:ext cx="30059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vi-VN" sz="2800" dirty="0" err="1">
                <a:latin typeface="AR CENA" pitchFamily="2" charset="0"/>
              </a:rPr>
              <a:t>Sixteen</a:t>
            </a:r>
            <a:r>
              <a:rPr lang="es-ES" altLang="vi-VN" sz="2800" dirty="0" err="1">
                <a:solidFill>
                  <a:srgbClr val="FF0000"/>
                </a:solidFill>
                <a:latin typeface="AR CENA" pitchFamily="2" charset="0"/>
              </a:rPr>
              <a:t>th</a:t>
            </a:r>
            <a:r>
              <a:rPr lang="es-ES" altLang="vi-VN" sz="2800" dirty="0">
                <a:latin typeface="AR CENA" pitchFamily="2" charset="0"/>
              </a:rPr>
              <a:t> – 16th</a:t>
            </a:r>
          </a:p>
        </p:txBody>
      </p:sp>
      <p:sp>
        <p:nvSpPr>
          <p:cNvPr id="27" name="26 CuadroTexto">
            <a:extLst>
              <a:ext uri="{FF2B5EF4-FFF2-40B4-BE49-F238E27FC236}">
                <a16:creationId xmlns:a16="http://schemas.microsoft.com/office/drawing/2014/main" id="{CB058EAF-F305-4322-8F14-F767AC4A5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8190" y="3907963"/>
            <a:ext cx="34499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vi-VN" sz="2800" dirty="0" err="1">
                <a:latin typeface="AR CENA" pitchFamily="2" charset="0"/>
              </a:rPr>
              <a:t>Seventeen</a:t>
            </a:r>
            <a:r>
              <a:rPr lang="es-ES" altLang="vi-VN" sz="2800" dirty="0" err="1">
                <a:solidFill>
                  <a:srgbClr val="FF0000"/>
                </a:solidFill>
                <a:latin typeface="AR CENA" pitchFamily="2" charset="0"/>
              </a:rPr>
              <a:t>th</a:t>
            </a:r>
            <a:r>
              <a:rPr lang="es-ES" altLang="vi-VN" sz="2800" dirty="0">
                <a:latin typeface="AR CENA" pitchFamily="2" charset="0"/>
              </a:rPr>
              <a:t> – 17th</a:t>
            </a:r>
          </a:p>
        </p:txBody>
      </p:sp>
      <p:sp>
        <p:nvSpPr>
          <p:cNvPr id="28" name="27 CuadroTexto">
            <a:extLst>
              <a:ext uri="{FF2B5EF4-FFF2-40B4-BE49-F238E27FC236}">
                <a16:creationId xmlns:a16="http://schemas.microsoft.com/office/drawing/2014/main" id="{7B04D51B-C342-4AAC-AD18-B6CF3A041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2123" y="4329168"/>
            <a:ext cx="31678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vi-VN" sz="2800" dirty="0" err="1">
                <a:latin typeface="AR CENA" pitchFamily="2" charset="0"/>
              </a:rPr>
              <a:t>Eighteen</a:t>
            </a:r>
            <a:r>
              <a:rPr lang="es-ES" altLang="vi-VN" sz="2800" dirty="0" err="1">
                <a:solidFill>
                  <a:srgbClr val="FF0000"/>
                </a:solidFill>
                <a:latin typeface="AR CENA" pitchFamily="2" charset="0"/>
              </a:rPr>
              <a:t>th</a:t>
            </a:r>
            <a:r>
              <a:rPr lang="es-ES" altLang="vi-VN" sz="2800" dirty="0">
                <a:latin typeface="AR CENA" pitchFamily="2" charset="0"/>
              </a:rPr>
              <a:t> – 18th</a:t>
            </a:r>
          </a:p>
        </p:txBody>
      </p:sp>
      <p:sp>
        <p:nvSpPr>
          <p:cNvPr id="29" name="28 CuadroTexto">
            <a:extLst>
              <a:ext uri="{FF2B5EF4-FFF2-40B4-BE49-F238E27FC236}">
                <a16:creationId xmlns:a16="http://schemas.microsoft.com/office/drawing/2014/main" id="{76A3CECF-0E6F-420C-BCA4-BEEDF918D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4407" y="4766594"/>
            <a:ext cx="32175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vi-VN" sz="2800" dirty="0" err="1">
                <a:latin typeface="AR CENA" pitchFamily="2" charset="0"/>
              </a:rPr>
              <a:t>Nineteen</a:t>
            </a:r>
            <a:r>
              <a:rPr lang="es-ES" altLang="vi-VN" sz="2800" dirty="0" err="1">
                <a:solidFill>
                  <a:srgbClr val="FF0000"/>
                </a:solidFill>
                <a:latin typeface="AR CENA" pitchFamily="2" charset="0"/>
              </a:rPr>
              <a:t>th</a:t>
            </a:r>
            <a:r>
              <a:rPr lang="es-ES" altLang="vi-VN" sz="2800" dirty="0">
                <a:latin typeface="AR CENA" pitchFamily="2" charset="0"/>
              </a:rPr>
              <a:t> – 19th</a:t>
            </a:r>
          </a:p>
        </p:txBody>
      </p:sp>
      <p:sp>
        <p:nvSpPr>
          <p:cNvPr id="30" name="29 CuadroTexto">
            <a:extLst>
              <a:ext uri="{FF2B5EF4-FFF2-40B4-BE49-F238E27FC236}">
                <a16:creationId xmlns:a16="http://schemas.microsoft.com/office/drawing/2014/main" id="{EC3D08AD-FDB6-4D23-A41A-2ADF3EA05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7500" y="5313834"/>
            <a:ext cx="3092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vi-VN" sz="2800" dirty="0" err="1">
                <a:latin typeface="AR CENA" pitchFamily="2" charset="0"/>
              </a:rPr>
              <a:t>Twent</a:t>
            </a:r>
            <a:r>
              <a:rPr lang="es-ES" altLang="vi-VN" sz="2800" dirty="0" err="1">
                <a:solidFill>
                  <a:srgbClr val="FF0000"/>
                </a:solidFill>
                <a:latin typeface="AR CENA" pitchFamily="2" charset="0"/>
              </a:rPr>
              <a:t>ieth</a:t>
            </a:r>
            <a:r>
              <a:rPr lang="es-ES" altLang="vi-VN" sz="2800" dirty="0">
                <a:latin typeface="AR CENA" pitchFamily="2" charset="0"/>
              </a:rPr>
              <a:t> – 20th</a:t>
            </a:r>
          </a:p>
        </p:txBody>
      </p:sp>
      <p:sp>
        <p:nvSpPr>
          <p:cNvPr id="31" name="30 CuadroTexto">
            <a:extLst>
              <a:ext uri="{FF2B5EF4-FFF2-40B4-BE49-F238E27FC236}">
                <a16:creationId xmlns:a16="http://schemas.microsoft.com/office/drawing/2014/main" id="{1B04A099-09F4-445B-9BE9-DBE9F5DF3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5863" y="1196975"/>
            <a:ext cx="35734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vi-VN" sz="2800" dirty="0" err="1">
                <a:latin typeface="AR CENA" pitchFamily="2" charset="0"/>
              </a:rPr>
              <a:t>Twenty</a:t>
            </a:r>
            <a:r>
              <a:rPr lang="es-ES" altLang="vi-VN" sz="2800" dirty="0">
                <a:latin typeface="AR CENA" pitchFamily="2" charset="0"/>
              </a:rPr>
              <a:t>- </a:t>
            </a:r>
            <a:r>
              <a:rPr lang="es-ES" altLang="vi-VN" sz="2800" dirty="0" err="1">
                <a:latin typeface="AR CENA" pitchFamily="2" charset="0"/>
              </a:rPr>
              <a:t>fir</a:t>
            </a:r>
            <a:r>
              <a:rPr lang="es-ES" altLang="vi-VN" sz="2800" dirty="0" err="1">
                <a:solidFill>
                  <a:srgbClr val="FF0000"/>
                </a:solidFill>
                <a:latin typeface="AR CENA" pitchFamily="2" charset="0"/>
              </a:rPr>
              <a:t>st</a:t>
            </a:r>
            <a:r>
              <a:rPr lang="es-ES" altLang="vi-VN" sz="2800" dirty="0">
                <a:latin typeface="AR CENA" pitchFamily="2" charset="0"/>
              </a:rPr>
              <a:t> – 21st</a:t>
            </a:r>
          </a:p>
        </p:txBody>
      </p:sp>
      <p:sp>
        <p:nvSpPr>
          <p:cNvPr id="32" name="31 CuadroTexto">
            <a:extLst>
              <a:ext uri="{FF2B5EF4-FFF2-40B4-BE49-F238E27FC236}">
                <a16:creationId xmlns:a16="http://schemas.microsoft.com/office/drawing/2014/main" id="{3406EDA6-55C1-4EEC-9346-85DDD74FB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425" y="1628775"/>
            <a:ext cx="39212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vi-VN" sz="2800">
                <a:latin typeface="AR CENA" pitchFamily="2" charset="0"/>
              </a:rPr>
              <a:t>Twenty-seco</a:t>
            </a:r>
            <a:r>
              <a:rPr lang="es-ES" altLang="vi-VN" sz="2800">
                <a:solidFill>
                  <a:srgbClr val="FF0000"/>
                </a:solidFill>
                <a:latin typeface="AR CENA" pitchFamily="2" charset="0"/>
              </a:rPr>
              <a:t>nd</a:t>
            </a:r>
            <a:r>
              <a:rPr lang="es-ES" altLang="vi-VN" sz="2800">
                <a:latin typeface="AR CENA" pitchFamily="2" charset="0"/>
              </a:rPr>
              <a:t> – 22nd</a:t>
            </a:r>
          </a:p>
        </p:txBody>
      </p:sp>
      <p:sp>
        <p:nvSpPr>
          <p:cNvPr id="33" name="32 CuadroTexto">
            <a:extLst>
              <a:ext uri="{FF2B5EF4-FFF2-40B4-BE49-F238E27FC236}">
                <a16:creationId xmlns:a16="http://schemas.microsoft.com/office/drawing/2014/main" id="{F470DA46-6BB1-4225-8A65-AA0A255C4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5863" y="2060575"/>
            <a:ext cx="36247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vi-VN" sz="2800">
                <a:latin typeface="AR CENA" pitchFamily="2" charset="0"/>
              </a:rPr>
              <a:t>Twenty-thi</a:t>
            </a:r>
            <a:r>
              <a:rPr lang="es-ES" altLang="vi-VN" sz="2800">
                <a:solidFill>
                  <a:srgbClr val="FF0000"/>
                </a:solidFill>
                <a:latin typeface="AR CENA" pitchFamily="2" charset="0"/>
              </a:rPr>
              <a:t>rd</a:t>
            </a:r>
            <a:r>
              <a:rPr lang="es-ES" altLang="vi-VN" sz="2800">
                <a:latin typeface="AR CENA" pitchFamily="2" charset="0"/>
              </a:rPr>
              <a:t> – 23rd</a:t>
            </a:r>
          </a:p>
        </p:txBody>
      </p:sp>
      <p:sp>
        <p:nvSpPr>
          <p:cNvPr id="34" name="33 CuadroTexto">
            <a:extLst>
              <a:ext uri="{FF2B5EF4-FFF2-40B4-BE49-F238E27FC236}">
                <a16:creationId xmlns:a16="http://schemas.microsoft.com/office/drawing/2014/main" id="{2041EFA6-A2E2-4E01-881F-91084E287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8193" y="2421179"/>
            <a:ext cx="38619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vi-VN" sz="2800" dirty="0" err="1">
                <a:latin typeface="AR CENA" pitchFamily="2" charset="0"/>
              </a:rPr>
              <a:t>Twenty-four</a:t>
            </a:r>
            <a:r>
              <a:rPr lang="es-ES" altLang="vi-VN" sz="2800" dirty="0" err="1">
                <a:solidFill>
                  <a:srgbClr val="FF0000"/>
                </a:solidFill>
                <a:latin typeface="AR CENA" pitchFamily="2" charset="0"/>
              </a:rPr>
              <a:t>th</a:t>
            </a:r>
            <a:r>
              <a:rPr lang="es-ES" altLang="vi-VN" sz="2800" dirty="0">
                <a:latin typeface="AR CENA" pitchFamily="2" charset="0"/>
              </a:rPr>
              <a:t> – 24th</a:t>
            </a:r>
          </a:p>
        </p:txBody>
      </p:sp>
      <p:sp>
        <p:nvSpPr>
          <p:cNvPr id="37" name="36 CuadroTexto">
            <a:extLst>
              <a:ext uri="{FF2B5EF4-FFF2-40B4-BE49-F238E27FC236}">
                <a16:creationId xmlns:a16="http://schemas.microsoft.com/office/drawing/2014/main" id="{13430E59-902D-4CD9-825A-4BCE646B6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888" y="3284538"/>
            <a:ext cx="29434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vi-VN" sz="2800">
                <a:latin typeface="AR CENA" pitchFamily="2" charset="0"/>
              </a:rPr>
              <a:t>Thirt</a:t>
            </a:r>
            <a:r>
              <a:rPr lang="es-ES" altLang="vi-VN" sz="2800">
                <a:solidFill>
                  <a:srgbClr val="FF0000"/>
                </a:solidFill>
                <a:latin typeface="AR CENA" pitchFamily="2" charset="0"/>
              </a:rPr>
              <a:t>ieth</a:t>
            </a:r>
            <a:r>
              <a:rPr lang="es-ES" altLang="vi-VN" sz="2800">
                <a:latin typeface="AR CENA" pitchFamily="2" charset="0"/>
              </a:rPr>
              <a:t> – 30th</a:t>
            </a:r>
          </a:p>
        </p:txBody>
      </p:sp>
      <p:sp>
        <p:nvSpPr>
          <p:cNvPr id="38" name="37 CuadroTexto">
            <a:extLst>
              <a:ext uri="{FF2B5EF4-FFF2-40B4-BE49-F238E27FC236}">
                <a16:creationId xmlns:a16="http://schemas.microsoft.com/office/drawing/2014/main" id="{F1F5D17B-0EC4-47C5-8AA4-F505AFAAB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888" y="3716338"/>
            <a:ext cx="33169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vi-VN" sz="2800">
                <a:latin typeface="AR CENA" pitchFamily="2" charset="0"/>
              </a:rPr>
              <a:t>Thirty-fir</a:t>
            </a:r>
            <a:r>
              <a:rPr lang="es-ES" altLang="vi-VN" sz="2800">
                <a:solidFill>
                  <a:srgbClr val="FF0000"/>
                </a:solidFill>
                <a:latin typeface="AR CENA" pitchFamily="2" charset="0"/>
              </a:rPr>
              <a:t>st</a:t>
            </a:r>
            <a:r>
              <a:rPr lang="es-ES" altLang="vi-VN" sz="2800">
                <a:latin typeface="AR CENA" pitchFamily="2" charset="0"/>
              </a:rPr>
              <a:t> – 31st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068458" y="2573466"/>
            <a:ext cx="46155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4000" dirty="0" err="1">
                <a:solidFill>
                  <a:srgbClr val="0070C0"/>
                </a:solidFill>
                <a:latin typeface="Eras Medium ITC" panose="020B0602030504020804" pitchFamily="34" charset="0"/>
              </a:rPr>
              <a:t>My</a:t>
            </a:r>
            <a:r>
              <a:rPr lang="es-PE" sz="4000" dirty="0">
                <a:solidFill>
                  <a:srgbClr val="0070C0"/>
                </a:solidFill>
                <a:latin typeface="Eras Medium ITC" panose="020B0602030504020804" pitchFamily="34" charset="0"/>
              </a:rPr>
              <a:t> </a:t>
            </a:r>
            <a:r>
              <a:rPr lang="es-PE" sz="4000" dirty="0" err="1">
                <a:solidFill>
                  <a:srgbClr val="0070C0"/>
                </a:solidFill>
                <a:latin typeface="Eras Medium ITC" panose="020B0602030504020804" pitchFamily="34" charset="0"/>
              </a:rPr>
              <a:t>grandmother</a:t>
            </a:r>
            <a:endParaRPr lang="es-PE" sz="4000" dirty="0">
              <a:solidFill>
                <a:srgbClr val="0070C0"/>
              </a:solidFill>
              <a:latin typeface="Eras Medium ITC" panose="020B0602030504020804" pitchFamily="34" charset="0"/>
            </a:endParaRPr>
          </a:p>
          <a:p>
            <a:r>
              <a:rPr lang="es-PE" sz="4000" dirty="0">
                <a:solidFill>
                  <a:srgbClr val="0070C0"/>
                </a:solidFill>
                <a:latin typeface="Eras Medium ITC" panose="020B0602030504020804" pitchFamily="34" charset="0"/>
              </a:rPr>
              <a:t>is </a:t>
            </a:r>
            <a:r>
              <a:rPr lang="es-PE" sz="4000" b="1" dirty="0">
                <a:solidFill>
                  <a:srgbClr val="0070C0"/>
                </a:solidFill>
                <a:latin typeface="Eras Medium ITC" panose="020B0602030504020804" pitchFamily="34" charset="0"/>
              </a:rPr>
              <a:t>84</a:t>
            </a:r>
            <a:r>
              <a:rPr lang="es-PE" sz="4000" dirty="0">
                <a:solidFill>
                  <a:srgbClr val="0070C0"/>
                </a:solidFill>
                <a:latin typeface="Eras Medium ITC" panose="020B0602030504020804" pitchFamily="34" charset="0"/>
              </a:rPr>
              <a:t> </a:t>
            </a:r>
            <a:r>
              <a:rPr lang="es-PE" sz="4000" dirty="0" err="1">
                <a:solidFill>
                  <a:srgbClr val="0070C0"/>
                </a:solidFill>
                <a:latin typeface="Eras Medium ITC" panose="020B0602030504020804" pitchFamily="34" charset="0"/>
              </a:rPr>
              <a:t>years</a:t>
            </a:r>
            <a:r>
              <a:rPr lang="es-PE" sz="4000" dirty="0">
                <a:solidFill>
                  <a:srgbClr val="0070C0"/>
                </a:solidFill>
                <a:latin typeface="Eras Medium ITC" panose="020B0602030504020804" pitchFamily="34" charset="0"/>
              </a:rPr>
              <a:t> </a:t>
            </a:r>
            <a:r>
              <a:rPr lang="es-PE" sz="4000" dirty="0" err="1">
                <a:solidFill>
                  <a:srgbClr val="0070C0"/>
                </a:solidFill>
                <a:latin typeface="Eras Medium ITC" panose="020B0602030504020804" pitchFamily="34" charset="0"/>
              </a:rPr>
              <a:t>old</a:t>
            </a:r>
            <a:r>
              <a:rPr lang="es-PE" sz="4000" dirty="0">
                <a:solidFill>
                  <a:srgbClr val="0070C0"/>
                </a:solidFill>
                <a:latin typeface="Eras Medium ITC" panose="020B0602030504020804" pitchFamily="34" charset="0"/>
              </a:rPr>
              <a:t>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9419" y="987827"/>
            <a:ext cx="4706684" cy="54962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703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81829" y="504601"/>
            <a:ext cx="5370286" cy="1752599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PE" sz="4400" dirty="0">
                <a:solidFill>
                  <a:srgbClr val="0070C0"/>
                </a:solidFill>
                <a:latin typeface="Eras Medium ITC" panose="020B0602030504020804" pitchFamily="34" charset="0"/>
              </a:rPr>
              <a:t>Chelsea introduces </a:t>
            </a:r>
            <a:r>
              <a:rPr lang="es-PE" sz="4400" b="1" dirty="0" err="1">
                <a:solidFill>
                  <a:srgbClr val="0070C0"/>
                </a:solidFill>
                <a:latin typeface="Eras Medium ITC" panose="020B0602030504020804" pitchFamily="34" charset="0"/>
              </a:rPr>
              <a:t>five</a:t>
            </a:r>
            <a:r>
              <a:rPr lang="es-PE" sz="4400" dirty="0">
                <a:solidFill>
                  <a:srgbClr val="0070C0"/>
                </a:solidFill>
                <a:latin typeface="Eras Medium ITC" panose="020B0602030504020804" pitchFamily="34" charset="0"/>
              </a:rPr>
              <a:t> new </a:t>
            </a:r>
            <a:r>
              <a:rPr lang="es-PE" sz="4400" dirty="0" err="1">
                <a:solidFill>
                  <a:srgbClr val="0070C0"/>
                </a:solidFill>
                <a:latin typeface="Eras Medium ITC" panose="020B0602030504020804" pitchFamily="34" charset="0"/>
              </a:rPr>
              <a:t>players</a:t>
            </a:r>
            <a:r>
              <a:rPr lang="es-PE" dirty="0">
                <a:solidFill>
                  <a:srgbClr val="0070C0"/>
                </a:solidFill>
                <a:latin typeface="Eras Medium ITC" panose="020B0602030504020804" pitchFamily="34" charset="0"/>
              </a:rPr>
              <a:t>.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4" r="6209"/>
          <a:stretch/>
        </p:blipFill>
        <p:spPr>
          <a:xfrm>
            <a:off x="2656114" y="2436012"/>
            <a:ext cx="7271657" cy="37223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96817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262743" y="2394857"/>
            <a:ext cx="42962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PE" sz="4000" dirty="0">
                <a:solidFill>
                  <a:srgbClr val="FF0000"/>
                </a:solidFill>
                <a:latin typeface="Eras Medium ITC" panose="020B0602030504020804" pitchFamily="34" charset="0"/>
              </a:rPr>
              <a:t>He is in the </a:t>
            </a:r>
            <a:r>
              <a:rPr lang="es-PE" sz="4000" b="1" dirty="0">
                <a:solidFill>
                  <a:srgbClr val="FF0000"/>
                </a:solidFill>
                <a:latin typeface="Eras Medium ITC" panose="020B0602030504020804" pitchFamily="34" charset="0"/>
              </a:rPr>
              <a:t>first</a:t>
            </a:r>
            <a:r>
              <a:rPr lang="es-PE" sz="4000" dirty="0">
                <a:solidFill>
                  <a:srgbClr val="FF0000"/>
                </a:solidFill>
                <a:latin typeface="Eras Medium ITC" panose="020B0602030504020804" pitchFamily="34" charset="0"/>
              </a:rPr>
              <a:t> position in the local race.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5" t="9031"/>
          <a:stretch/>
        </p:blipFill>
        <p:spPr>
          <a:xfrm>
            <a:off x="6429829" y="1578024"/>
            <a:ext cx="4150888" cy="3516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44053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151" y="1407885"/>
            <a:ext cx="5654479" cy="37013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CuadroTexto 4"/>
          <p:cNvSpPr txBox="1"/>
          <p:nvPr/>
        </p:nvSpPr>
        <p:spPr>
          <a:xfrm>
            <a:off x="6836230" y="2235199"/>
            <a:ext cx="44994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4000" dirty="0" err="1">
                <a:solidFill>
                  <a:srgbClr val="FF0000"/>
                </a:solidFill>
                <a:latin typeface="Eras Medium ITC" panose="020B0602030504020804" pitchFamily="34" charset="0"/>
              </a:rPr>
              <a:t>Valentine’s</a:t>
            </a:r>
            <a:r>
              <a:rPr lang="es-PE" sz="4000" dirty="0">
                <a:solidFill>
                  <a:srgbClr val="FF0000"/>
                </a:solidFill>
                <a:latin typeface="Eras Medium ITC" panose="020B0602030504020804" pitchFamily="34" charset="0"/>
              </a:rPr>
              <a:t> </a:t>
            </a:r>
            <a:r>
              <a:rPr lang="es-PE" sz="4000" dirty="0" err="1">
                <a:solidFill>
                  <a:srgbClr val="FF0000"/>
                </a:solidFill>
                <a:latin typeface="Eras Medium ITC" panose="020B0602030504020804" pitchFamily="34" charset="0"/>
              </a:rPr>
              <a:t>day</a:t>
            </a:r>
            <a:r>
              <a:rPr lang="es-PE" sz="4000" dirty="0">
                <a:solidFill>
                  <a:srgbClr val="FF0000"/>
                </a:solidFill>
                <a:latin typeface="Eras Medium ITC" panose="020B0602030504020804" pitchFamily="34" charset="0"/>
              </a:rPr>
              <a:t> is </a:t>
            </a:r>
            <a:r>
              <a:rPr lang="es-PE" sz="4000" dirty="0" err="1">
                <a:solidFill>
                  <a:srgbClr val="FF0000"/>
                </a:solidFill>
                <a:latin typeface="Eras Medium ITC" panose="020B0602030504020804" pitchFamily="34" charset="0"/>
              </a:rPr>
              <a:t>on</a:t>
            </a:r>
            <a:r>
              <a:rPr lang="es-PE" sz="4000" dirty="0">
                <a:solidFill>
                  <a:srgbClr val="FF0000"/>
                </a:solidFill>
                <a:latin typeface="Eras Medium ITC" panose="020B0602030504020804" pitchFamily="34" charset="0"/>
              </a:rPr>
              <a:t> </a:t>
            </a:r>
            <a:r>
              <a:rPr lang="es-PE" sz="4000" dirty="0" err="1">
                <a:solidFill>
                  <a:srgbClr val="FF0000"/>
                </a:solidFill>
                <a:latin typeface="Eras Medium ITC" panose="020B0602030504020804" pitchFamily="34" charset="0"/>
              </a:rPr>
              <a:t>February</a:t>
            </a:r>
            <a:r>
              <a:rPr lang="es-PE" sz="4000" dirty="0">
                <a:solidFill>
                  <a:srgbClr val="FF0000"/>
                </a:solidFill>
                <a:latin typeface="Eras Medium ITC" panose="020B0602030504020804" pitchFamily="34" charset="0"/>
              </a:rPr>
              <a:t> </a:t>
            </a:r>
            <a:r>
              <a:rPr lang="es-PE" sz="4000" b="1" dirty="0" err="1">
                <a:solidFill>
                  <a:srgbClr val="FF0000"/>
                </a:solidFill>
                <a:latin typeface="Eras Medium ITC" panose="020B0602030504020804" pitchFamily="34" charset="0"/>
              </a:rPr>
              <a:t>fourteenth</a:t>
            </a:r>
            <a:r>
              <a:rPr lang="es-PE" sz="4000" dirty="0">
                <a:solidFill>
                  <a:srgbClr val="FF0000"/>
                </a:solidFill>
                <a:latin typeface="Eras Medium ITC" panose="020B06020305040208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8537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0F130B-CBF6-4E62-9B49-61BABA2E7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51" y="193190"/>
            <a:ext cx="11626488" cy="494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939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353" y="188259"/>
            <a:ext cx="7799294" cy="878541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How do you express…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0" y="1524000"/>
            <a:ext cx="8458200" cy="5908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Dates</a:t>
            </a:r>
            <a:endParaRPr lang="en-US" sz="4000" dirty="0"/>
          </a:p>
          <a:p>
            <a:r>
              <a:rPr lang="en-US" sz="4000" dirty="0">
                <a:solidFill>
                  <a:srgbClr val="0070C0"/>
                </a:solidFill>
              </a:rPr>
              <a:t>12/04/53 </a:t>
            </a:r>
            <a:r>
              <a:rPr lang="en-US" sz="4000" dirty="0"/>
              <a:t>Twelve four fifty three</a:t>
            </a:r>
          </a:p>
          <a:p>
            <a:endParaRPr lang="en-US" sz="4000" b="1" dirty="0"/>
          </a:p>
          <a:p>
            <a:r>
              <a:rPr lang="en-US" sz="4000" b="1" dirty="0"/>
              <a:t>Practice:	</a:t>
            </a:r>
          </a:p>
          <a:p>
            <a:r>
              <a:rPr lang="en-US" sz="4000" dirty="0">
                <a:solidFill>
                  <a:srgbClr val="0070C0"/>
                </a:solidFill>
              </a:rPr>
              <a:t>5/27/79	</a:t>
            </a:r>
          </a:p>
          <a:p>
            <a:r>
              <a:rPr lang="en-US" sz="4000" dirty="0">
                <a:solidFill>
                  <a:srgbClr val="0070C0"/>
                </a:solidFill>
              </a:rPr>
              <a:t>12/15/12	</a:t>
            </a:r>
          </a:p>
          <a:p>
            <a:r>
              <a:rPr lang="en-US" sz="4000" dirty="0">
                <a:solidFill>
                  <a:srgbClr val="0070C0"/>
                </a:solidFill>
              </a:rPr>
              <a:t>3/09/88</a:t>
            </a:r>
          </a:p>
          <a:p>
            <a:endParaRPr lang="en-US" sz="4000" dirty="0">
              <a:solidFill>
                <a:srgbClr val="0070C0"/>
              </a:solidFill>
            </a:endParaRPr>
          </a:p>
          <a:p>
            <a:r>
              <a:rPr lang="en-US" sz="4000" b="1" dirty="0"/>
              <a:t>	</a:t>
            </a:r>
            <a:endParaRPr lang="en-US" sz="4000" dirty="0"/>
          </a:p>
          <a:p>
            <a:endParaRPr lang="en-US" dirty="0"/>
          </a:p>
        </p:txBody>
      </p:sp>
      <p:pic>
        <p:nvPicPr>
          <p:cNvPr id="4" name="Picture 3" descr="Picture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5996960"/>
            <a:ext cx="9144000" cy="86104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70B484-B125-4B9E-B1E3-238F61E06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19932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498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E6FB90-3534-4EFC-8A9E-1E3DF89B0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44" y="160267"/>
            <a:ext cx="12032703" cy="60284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9078F9-8E06-4FAC-B08C-CF71868F6C43}"/>
              </a:ext>
            </a:extLst>
          </p:cNvPr>
          <p:cNvSpPr txBox="1"/>
          <p:nvPr/>
        </p:nvSpPr>
        <p:spPr>
          <a:xfrm>
            <a:off x="828262" y="2416571"/>
            <a:ext cx="2107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NYC police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AA4CB9-FA92-4D45-8C3B-A5A5A40EA670}"/>
              </a:ext>
            </a:extLst>
          </p:cNvPr>
          <p:cNvSpPr txBox="1"/>
          <p:nvPr/>
        </p:nvSpPr>
        <p:spPr>
          <a:xfrm>
            <a:off x="669235" y="2790445"/>
            <a:ext cx="2590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Children and people with AIDS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E59A8B-D49E-4525-AADC-3440A985CC9A}"/>
              </a:ext>
            </a:extLst>
          </p:cNvPr>
          <p:cNvSpPr txBox="1"/>
          <p:nvPr/>
        </p:nvSpPr>
        <p:spPr>
          <a:xfrm>
            <a:off x="3763619" y="2267225"/>
            <a:ext cx="2107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Pennsylvania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A7C488-8ADD-4F2B-A24D-A7933FB7478A}"/>
              </a:ext>
            </a:extLst>
          </p:cNvPr>
          <p:cNvSpPr txBox="1"/>
          <p:nvPr/>
        </p:nvSpPr>
        <p:spPr>
          <a:xfrm>
            <a:off x="3604593" y="2684186"/>
            <a:ext cx="2769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New York City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1AE893-0FDA-48D9-82F6-55A85B631B51}"/>
              </a:ext>
            </a:extLst>
          </p:cNvPr>
          <p:cNvSpPr txBox="1"/>
          <p:nvPr/>
        </p:nvSpPr>
        <p:spPr>
          <a:xfrm>
            <a:off x="3432316" y="3113449"/>
            <a:ext cx="2769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School of Visual Arts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58F666-4618-4950-B935-AD4876C43F5E}"/>
              </a:ext>
            </a:extLst>
          </p:cNvPr>
          <p:cNvSpPr txBox="1"/>
          <p:nvPr/>
        </p:nvSpPr>
        <p:spPr>
          <a:xfrm>
            <a:off x="3432316" y="3544253"/>
            <a:ext cx="2769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Tony </a:t>
            </a:r>
            <a:r>
              <a:rPr lang="en-US" sz="2400" dirty="0" err="1">
                <a:solidFill>
                  <a:srgbClr val="FF0000"/>
                </a:solidFill>
              </a:rPr>
              <a:t>Shafrazi</a:t>
            </a:r>
            <a:r>
              <a:rPr lang="en-US" sz="2400" dirty="0">
                <a:solidFill>
                  <a:srgbClr val="FF0000"/>
                </a:solidFill>
              </a:rPr>
              <a:t> Gallery in NYC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868923-D683-4962-B914-15C9DCC74786}"/>
              </a:ext>
            </a:extLst>
          </p:cNvPr>
          <p:cNvSpPr txBox="1"/>
          <p:nvPr/>
        </p:nvSpPr>
        <p:spPr>
          <a:xfrm>
            <a:off x="3432316" y="4251809"/>
            <a:ext cx="2769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Asia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27347F-4F5E-4C2E-A8B4-18C1EC8F978A}"/>
              </a:ext>
            </a:extLst>
          </p:cNvPr>
          <p:cNvSpPr txBox="1"/>
          <p:nvPr/>
        </p:nvSpPr>
        <p:spPr>
          <a:xfrm>
            <a:off x="3432316" y="4575221"/>
            <a:ext cx="2769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Tokyo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2547A7-DDF1-44B9-8C92-9921E6F2FE51}"/>
              </a:ext>
            </a:extLst>
          </p:cNvPr>
          <p:cNvSpPr txBox="1"/>
          <p:nvPr/>
        </p:nvSpPr>
        <p:spPr>
          <a:xfrm>
            <a:off x="6718850" y="2328780"/>
            <a:ext cx="2107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 pop show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5AB810-6649-4DE1-8195-EF3A529E128A}"/>
              </a:ext>
            </a:extLst>
          </p:cNvPr>
          <p:cNvSpPr txBox="1"/>
          <p:nvPr/>
        </p:nvSpPr>
        <p:spPr>
          <a:xfrm>
            <a:off x="6718850" y="2864524"/>
            <a:ext cx="2107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 art show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4B273C-654B-4AE7-A7C1-1165F91EBF18}"/>
              </a:ext>
            </a:extLst>
          </p:cNvPr>
          <p:cNvSpPr txBox="1"/>
          <p:nvPr/>
        </p:nvSpPr>
        <p:spPr>
          <a:xfrm>
            <a:off x="9402281" y="3129078"/>
            <a:ext cx="2107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graffiti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E861A2-8669-4C72-BED5-0355CCDF34CF}"/>
              </a:ext>
            </a:extLst>
          </p:cNvPr>
          <p:cNvSpPr txBox="1"/>
          <p:nvPr/>
        </p:nvSpPr>
        <p:spPr>
          <a:xfrm>
            <a:off x="9415669" y="3621442"/>
            <a:ext cx="2107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picture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3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4D297D-3F8A-4FFE-B23B-3EC89990C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975" y="0"/>
            <a:ext cx="8099103" cy="673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747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67004E-4796-489A-AAE3-2BB38A566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530" y="-1"/>
            <a:ext cx="6283470" cy="68580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DF130F-AE46-4601-8807-4474E87E8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32" y="0"/>
            <a:ext cx="5947135" cy="673210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4848FF-7F33-4D0F-9CF1-691FA758977E}"/>
              </a:ext>
            </a:extLst>
          </p:cNvPr>
          <p:cNvSpPr/>
          <p:nvPr/>
        </p:nvSpPr>
        <p:spPr>
          <a:xfrm>
            <a:off x="5936974" y="1060174"/>
            <a:ext cx="183861" cy="1232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8F93A5-3B92-4511-BD64-4D610725EDC5}"/>
              </a:ext>
            </a:extLst>
          </p:cNvPr>
          <p:cNvSpPr/>
          <p:nvPr/>
        </p:nvSpPr>
        <p:spPr>
          <a:xfrm>
            <a:off x="5936974" y="4452730"/>
            <a:ext cx="183861" cy="344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8013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4B2A22-9DEE-4064-B342-5D0AD933A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00870" cy="67273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0E92CB-7F41-4C9C-88E7-5B957B027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9726" y="143496"/>
            <a:ext cx="6281327" cy="44947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046E09-0925-475C-BE8E-37AEF48F4B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9360" y="3967162"/>
            <a:ext cx="2411693" cy="266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8537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42C1C1-D801-4268-BA46-F96876DEC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02" y="185737"/>
            <a:ext cx="11417576" cy="621506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E9E52F9-D0E0-4E63-8ED0-6FDFB4000170}"/>
              </a:ext>
            </a:extLst>
          </p:cNvPr>
          <p:cNvSpPr/>
          <p:nvPr/>
        </p:nvSpPr>
        <p:spPr>
          <a:xfrm>
            <a:off x="1497496" y="3193774"/>
            <a:ext cx="424069" cy="4240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C6DD923-53BC-439D-BC3A-2A00D56A5516}"/>
              </a:ext>
            </a:extLst>
          </p:cNvPr>
          <p:cNvSpPr/>
          <p:nvPr/>
        </p:nvSpPr>
        <p:spPr>
          <a:xfrm>
            <a:off x="1497496" y="4509052"/>
            <a:ext cx="424069" cy="4240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n w="28575"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13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498247-D520-462F-B01C-5711B8881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431118" cy="68865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4CB862-D642-4C09-BEC2-1BCD527F6463}"/>
              </a:ext>
            </a:extLst>
          </p:cNvPr>
          <p:cNvSpPr txBox="1"/>
          <p:nvPr/>
        </p:nvSpPr>
        <p:spPr>
          <a:xfrm>
            <a:off x="3101008" y="2478589"/>
            <a:ext cx="1934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energy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02A9C7-E2C2-4445-8723-C42B8BAAC6B8}"/>
              </a:ext>
            </a:extLst>
          </p:cNvPr>
          <p:cNvSpPr txBox="1"/>
          <p:nvPr/>
        </p:nvSpPr>
        <p:spPr>
          <a:xfrm>
            <a:off x="5360503" y="3074381"/>
            <a:ext cx="1934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graffiti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8BC1C3-0C67-40A8-8AFC-7644ABE3DB0A}"/>
              </a:ext>
            </a:extLst>
          </p:cNvPr>
          <p:cNvSpPr txBox="1"/>
          <p:nvPr/>
        </p:nvSpPr>
        <p:spPr>
          <a:xfrm>
            <a:off x="4393094" y="3686914"/>
            <a:ext cx="1934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public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484D37-ABFC-4FF9-96BE-E936D63371C4}"/>
              </a:ext>
            </a:extLst>
          </p:cNvPr>
          <p:cNvSpPr txBox="1"/>
          <p:nvPr/>
        </p:nvSpPr>
        <p:spPr>
          <a:xfrm>
            <a:off x="2490609" y="4299447"/>
            <a:ext cx="1934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ads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7CDB4F-E440-4D6B-A3E5-AF6F26EF8498}"/>
              </a:ext>
            </a:extLst>
          </p:cNvPr>
          <p:cNvSpPr txBox="1"/>
          <p:nvPr/>
        </p:nvSpPr>
        <p:spPr>
          <a:xfrm>
            <a:off x="8168367" y="4885475"/>
            <a:ext cx="1934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decide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758F75-DA0D-462A-A58A-5727D3CB9560}"/>
              </a:ext>
            </a:extLst>
          </p:cNvPr>
          <p:cNvSpPr txBox="1"/>
          <p:nvPr/>
        </p:nvSpPr>
        <p:spPr>
          <a:xfrm>
            <a:off x="1389822" y="5418843"/>
            <a:ext cx="1934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Social issues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B145B2-FEAA-4B30-A4E8-9CFD43EB06BB}"/>
              </a:ext>
            </a:extLst>
          </p:cNvPr>
          <p:cNvSpPr txBox="1"/>
          <p:nvPr/>
        </p:nvSpPr>
        <p:spPr>
          <a:xfrm>
            <a:off x="2643009" y="6068509"/>
            <a:ext cx="1934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money</a:t>
            </a:r>
            <a:endParaRPr lang="vi-V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32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A7D4C2-0067-4937-96E0-4209AE6E3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58" y="19050"/>
            <a:ext cx="11972510" cy="640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910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B9EAED-F4C8-4141-9524-48198B2CA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79" y="0"/>
            <a:ext cx="12319130" cy="519485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3A7B560-1F64-4DB9-8F25-A39B0C4D30F8}"/>
              </a:ext>
            </a:extLst>
          </p:cNvPr>
          <p:cNvSpPr/>
          <p:nvPr/>
        </p:nvSpPr>
        <p:spPr>
          <a:xfrm>
            <a:off x="1447113" y="3137381"/>
            <a:ext cx="646729" cy="583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vi-VN" sz="32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5357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16B933-416F-4140-BAB6-A6BD89CF1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19" y="0"/>
            <a:ext cx="10636270" cy="57646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624C64-F4AC-49F8-91BE-97E4EDA4B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2618" y="5261113"/>
            <a:ext cx="1685863" cy="159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576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9F6BD5-4556-4D09-8D08-497EE2B68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77" y="541888"/>
            <a:ext cx="11602046" cy="41626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32B49A-61BF-47F2-BFA0-765E98F48F3E}"/>
              </a:ext>
            </a:extLst>
          </p:cNvPr>
          <p:cNvSpPr txBox="1"/>
          <p:nvPr/>
        </p:nvSpPr>
        <p:spPr>
          <a:xfrm>
            <a:off x="1410557" y="1933830"/>
            <a:ext cx="1934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Some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B1319E-0E34-403A-84A4-4C49460971D0}"/>
              </a:ext>
            </a:extLst>
          </p:cNvPr>
          <p:cNvSpPr txBox="1"/>
          <p:nvPr/>
        </p:nvSpPr>
        <p:spPr>
          <a:xfrm>
            <a:off x="2377965" y="2967335"/>
            <a:ext cx="1934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snake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7DA827-F2CD-4956-92F4-A1D7B3280FC1}"/>
              </a:ext>
            </a:extLst>
          </p:cNvPr>
          <p:cNvSpPr txBox="1"/>
          <p:nvPr/>
        </p:nvSpPr>
        <p:spPr>
          <a:xfrm>
            <a:off x="4948886" y="3682788"/>
            <a:ext cx="1934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posters</a:t>
            </a:r>
            <a:endParaRPr lang="vi-V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10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DC362E-D3C5-4112-9765-063B010E1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52" y="333375"/>
            <a:ext cx="11803456" cy="52325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221B9D-8ACB-4142-AB7E-17FAAD6CE0AF}"/>
              </a:ext>
            </a:extLst>
          </p:cNvPr>
          <p:cNvSpPr txBox="1"/>
          <p:nvPr/>
        </p:nvSpPr>
        <p:spPr>
          <a:xfrm>
            <a:off x="827461" y="3198167"/>
            <a:ext cx="1934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first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E8720D-619C-4308-AB8A-20C29043FB3A}"/>
              </a:ext>
            </a:extLst>
          </p:cNvPr>
          <p:cNvSpPr txBox="1"/>
          <p:nvPr/>
        </p:nvSpPr>
        <p:spPr>
          <a:xfrm>
            <a:off x="827461" y="3659832"/>
            <a:ext cx="1934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second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E2D063-6A19-4C99-BE87-077F5F661E88}"/>
              </a:ext>
            </a:extLst>
          </p:cNvPr>
          <p:cNvSpPr txBox="1"/>
          <p:nvPr/>
        </p:nvSpPr>
        <p:spPr>
          <a:xfrm>
            <a:off x="4340663" y="3785727"/>
            <a:ext cx="1934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20,000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83F8DB-EF7B-46DE-91DF-A968FB6A9A46}"/>
              </a:ext>
            </a:extLst>
          </p:cNvPr>
          <p:cNvSpPr txBox="1"/>
          <p:nvPr/>
        </p:nvSpPr>
        <p:spPr>
          <a:xfrm>
            <a:off x="8688752" y="3324062"/>
            <a:ext cx="1934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1985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73C4DA-A47E-4A75-9CFF-7B8211168FC1}"/>
              </a:ext>
            </a:extLst>
          </p:cNvPr>
          <p:cNvSpPr txBox="1"/>
          <p:nvPr/>
        </p:nvSpPr>
        <p:spPr>
          <a:xfrm>
            <a:off x="8688751" y="3820679"/>
            <a:ext cx="1934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1989</a:t>
            </a:r>
            <a:endParaRPr lang="vi-V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13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862283-E044-403F-B441-5B7977D1F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108294"/>
            <a:ext cx="10969988" cy="674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40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F051C4-735C-4765-9B01-8EDF4C637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44827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D8E93F-9F83-48F8-8232-950E3D940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614" y="329233"/>
            <a:ext cx="5629275" cy="33681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3D4F61B-2754-4A18-8760-6C7C96C0AE1C}"/>
              </a:ext>
            </a:extLst>
          </p:cNvPr>
          <p:cNvSpPr/>
          <p:nvPr/>
        </p:nvSpPr>
        <p:spPr>
          <a:xfrm>
            <a:off x="7996236" y="4809487"/>
            <a:ext cx="39756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solidFill>
                  <a:schemeClr val="accent1"/>
                </a:solidFill>
              </a:rPr>
              <a:t>https://yourhomework.net/vocabulary/lesson/000000279002</a:t>
            </a:r>
          </a:p>
        </p:txBody>
      </p:sp>
    </p:spTree>
    <p:extLst>
      <p:ext uri="{BB962C8B-B14F-4D97-AF65-F5344CB8AC3E}">
        <p14:creationId xmlns:p14="http://schemas.microsoft.com/office/powerpoint/2010/main" val="8180001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D43E23-01FB-4A41-9BF7-D7BCD4D85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7013EBD-B678-42EA-A7D1-5E4E75D70A02}"/>
              </a:ext>
            </a:extLst>
          </p:cNvPr>
          <p:cNvSpPr/>
          <p:nvPr/>
        </p:nvSpPr>
        <p:spPr>
          <a:xfrm>
            <a:off x="3262661" y="4369833"/>
            <a:ext cx="646729" cy="583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vi-VN" sz="32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3FC763-B9F3-4AF6-8C21-BC9D2EAA7D26}"/>
              </a:ext>
            </a:extLst>
          </p:cNvPr>
          <p:cNvSpPr/>
          <p:nvPr/>
        </p:nvSpPr>
        <p:spPr>
          <a:xfrm>
            <a:off x="3262660" y="5767937"/>
            <a:ext cx="646729" cy="583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vi-VN" sz="32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60FFFE-A22A-45EC-8C86-27311F6456B2}"/>
              </a:ext>
            </a:extLst>
          </p:cNvPr>
          <p:cNvSpPr/>
          <p:nvPr/>
        </p:nvSpPr>
        <p:spPr>
          <a:xfrm>
            <a:off x="5772635" y="3528320"/>
            <a:ext cx="646729" cy="583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vi-VN" sz="32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5B4CE0-B001-4A94-B29A-123CD5F6F4AE}"/>
              </a:ext>
            </a:extLst>
          </p:cNvPr>
          <p:cNvSpPr/>
          <p:nvPr/>
        </p:nvSpPr>
        <p:spPr>
          <a:xfrm>
            <a:off x="5772634" y="4901541"/>
            <a:ext cx="646729" cy="583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vi-VN" sz="32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07ABCE-916B-4499-8DBB-18BB42795274}"/>
              </a:ext>
            </a:extLst>
          </p:cNvPr>
          <p:cNvSpPr/>
          <p:nvPr/>
        </p:nvSpPr>
        <p:spPr>
          <a:xfrm>
            <a:off x="7980495" y="5323988"/>
            <a:ext cx="646729" cy="583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vi-VN" sz="32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0771D2-ECCA-4EE5-A1CA-0683421211C2}"/>
              </a:ext>
            </a:extLst>
          </p:cNvPr>
          <p:cNvSpPr/>
          <p:nvPr/>
        </p:nvSpPr>
        <p:spPr>
          <a:xfrm>
            <a:off x="7980495" y="6274763"/>
            <a:ext cx="646729" cy="583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vi-VN" sz="32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6EF78F-B0EF-4817-8B94-8224D45E59C8}"/>
              </a:ext>
            </a:extLst>
          </p:cNvPr>
          <p:cNvSpPr/>
          <p:nvPr/>
        </p:nvSpPr>
        <p:spPr>
          <a:xfrm>
            <a:off x="10550044" y="4012692"/>
            <a:ext cx="646729" cy="583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vi-VN" sz="32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DBD2A9-2AF6-4121-A590-4F1772F78DDD}"/>
              </a:ext>
            </a:extLst>
          </p:cNvPr>
          <p:cNvSpPr/>
          <p:nvPr/>
        </p:nvSpPr>
        <p:spPr>
          <a:xfrm>
            <a:off x="10550043" y="6059555"/>
            <a:ext cx="646729" cy="583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vi-VN" sz="32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1613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0CF5E8-6957-4EEF-B467-E776BAE39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15972" cy="67519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2E72DD5-E602-4A04-ABB3-46DC361535C0}"/>
              </a:ext>
            </a:extLst>
          </p:cNvPr>
          <p:cNvSpPr txBox="1"/>
          <p:nvPr/>
        </p:nvSpPr>
        <p:spPr>
          <a:xfrm>
            <a:off x="1179443" y="1073426"/>
            <a:ext cx="2385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Radiant baby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4DE322-F6ED-4FF0-BCD6-4A723B542436}"/>
              </a:ext>
            </a:extLst>
          </p:cNvPr>
          <p:cNvSpPr txBox="1"/>
          <p:nvPr/>
        </p:nvSpPr>
        <p:spPr>
          <a:xfrm>
            <a:off x="5391151" y="1073425"/>
            <a:ext cx="1033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love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870FDC-634C-4325-8FF6-A3FA41FF8EB5}"/>
              </a:ext>
            </a:extLst>
          </p:cNvPr>
          <p:cNvSpPr txBox="1"/>
          <p:nvPr/>
        </p:nvSpPr>
        <p:spPr>
          <a:xfrm>
            <a:off x="9390824" y="1709529"/>
            <a:ext cx="1568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energy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733E10-4E9C-4715-8C5A-80A9C0F5C9D5}"/>
              </a:ext>
            </a:extLst>
          </p:cNvPr>
          <p:cNvSpPr txBox="1"/>
          <p:nvPr/>
        </p:nvSpPr>
        <p:spPr>
          <a:xfrm>
            <a:off x="1268988" y="2905674"/>
            <a:ext cx="2206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United 1984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ED8B99-DD88-4013-A260-3F617EE18EEA}"/>
              </a:ext>
            </a:extLst>
          </p:cNvPr>
          <p:cNvSpPr txBox="1"/>
          <p:nvPr/>
        </p:nvSpPr>
        <p:spPr>
          <a:xfrm>
            <a:off x="2372138" y="3490662"/>
            <a:ext cx="2206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wars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ACD8B6-02D8-4196-BABE-8F2959C08DBB}"/>
              </a:ext>
            </a:extLst>
          </p:cNvPr>
          <p:cNvSpPr txBox="1"/>
          <p:nvPr/>
        </p:nvSpPr>
        <p:spPr>
          <a:xfrm>
            <a:off x="1405421" y="4172353"/>
            <a:ext cx="2579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Free south Africa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3FFB52-AA79-44FC-8E41-2CC1A0672E99}"/>
              </a:ext>
            </a:extLst>
          </p:cNvPr>
          <p:cNvSpPr txBox="1"/>
          <p:nvPr/>
        </p:nvSpPr>
        <p:spPr>
          <a:xfrm>
            <a:off x="4806137" y="4775129"/>
            <a:ext cx="2579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freedom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33039C-DC58-448A-A16E-AD721FF627B1}"/>
              </a:ext>
            </a:extLst>
          </p:cNvPr>
          <p:cNvSpPr txBox="1"/>
          <p:nvPr/>
        </p:nvSpPr>
        <p:spPr>
          <a:xfrm>
            <a:off x="1179443" y="5322910"/>
            <a:ext cx="2579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Stop AIDS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622ACC-E786-4022-B770-EAD984E333AD}"/>
              </a:ext>
            </a:extLst>
          </p:cNvPr>
          <p:cNvSpPr txBox="1"/>
          <p:nvPr/>
        </p:nvSpPr>
        <p:spPr>
          <a:xfrm>
            <a:off x="4806137" y="5322910"/>
            <a:ext cx="2579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social problem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DCAAC0-043E-4157-A3C4-3577BF9E82CD}"/>
              </a:ext>
            </a:extLst>
          </p:cNvPr>
          <p:cNvSpPr txBox="1"/>
          <p:nvPr/>
        </p:nvSpPr>
        <p:spPr>
          <a:xfrm>
            <a:off x="1505653" y="6011802"/>
            <a:ext cx="2579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solidFill>
                  <a:srgbClr val="FF0000"/>
                </a:solidFill>
              </a:rPr>
              <a:t>aids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27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A98573-5D95-493A-AE42-3F2E1E620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" y="106845"/>
            <a:ext cx="5127971" cy="36474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8B8AA9-A77C-4025-9C48-8C5A7E0270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807" y="3563244"/>
            <a:ext cx="3925958" cy="8379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2DCDA3-3A46-40AC-8911-0AA57FBF25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807" y="4165632"/>
            <a:ext cx="3593204" cy="692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12A56E-FA39-4699-87E1-DB2B199A5F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807" y="4814890"/>
            <a:ext cx="5788850" cy="5664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5206BC-B35A-4FF5-B881-9255AB65D2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807" y="5101728"/>
            <a:ext cx="5583782" cy="6045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4CE263-6E74-4DCB-B94E-3717AFEEA7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807" y="5592070"/>
            <a:ext cx="4453352" cy="5665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7B7D0F-33D7-48C7-98CB-F7ACAF8B2B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122" y="6131135"/>
            <a:ext cx="5438878" cy="6747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A9524A-936C-465D-892F-BCAE7DD278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59158" y="-24433"/>
            <a:ext cx="2251524" cy="27561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118BBE-F27D-421A-B271-69A481FC75F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33159" y="2671762"/>
            <a:ext cx="1977785" cy="20288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61A214-2054-42F9-9CEB-9774809609B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76816" y="0"/>
            <a:ext cx="2251524" cy="34572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9A2CB8-4A87-40FB-923E-1F474263C2E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56148" y="3796747"/>
            <a:ext cx="2193693" cy="28942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FA0F32E-DAC7-408C-8CBF-72E202BCBEB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49841" y="3670538"/>
            <a:ext cx="2671097" cy="20885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61FAC8B-B1B3-4DE6-8D01-BA272FD0962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074" y="58861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4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25294A-4F74-4E3E-AAE8-675A6B59A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85983" cy="69864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C17EC5-809A-4FD6-87A8-1DDE78F9F3AF}"/>
              </a:ext>
            </a:extLst>
          </p:cNvPr>
          <p:cNvSpPr txBox="1"/>
          <p:nvPr/>
        </p:nvSpPr>
        <p:spPr>
          <a:xfrm>
            <a:off x="7096539" y="1166781"/>
            <a:ext cx="2107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famous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22FF57-78C5-418C-A338-32A7CB2E2C6C}"/>
              </a:ext>
            </a:extLst>
          </p:cNvPr>
          <p:cNvSpPr txBox="1"/>
          <p:nvPr/>
        </p:nvSpPr>
        <p:spPr>
          <a:xfrm>
            <a:off x="6042991" y="1729227"/>
            <a:ext cx="2107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museum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A190AA-ED4E-412D-88DF-BB74F94644AB}"/>
              </a:ext>
            </a:extLst>
          </p:cNvPr>
          <p:cNvSpPr txBox="1"/>
          <p:nvPr/>
        </p:nvSpPr>
        <p:spPr>
          <a:xfrm>
            <a:off x="3988904" y="2557429"/>
            <a:ext cx="2107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ad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3BCDCE-6BE8-43BA-A0A8-035FBC89F2D0}"/>
              </a:ext>
            </a:extLst>
          </p:cNvPr>
          <p:cNvSpPr txBox="1"/>
          <p:nvPr/>
        </p:nvSpPr>
        <p:spPr>
          <a:xfrm>
            <a:off x="7447721" y="3167390"/>
            <a:ext cx="2107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public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CFAD-FF61-472F-9F18-7966E91921D0}"/>
              </a:ext>
            </a:extLst>
          </p:cNvPr>
          <p:cNvSpPr txBox="1"/>
          <p:nvPr/>
        </p:nvSpPr>
        <p:spPr>
          <a:xfrm>
            <a:off x="3703982" y="4014927"/>
            <a:ext cx="2107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drawing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7DEF94-BE16-45AB-8C7F-E3AA6C807E11}"/>
              </a:ext>
            </a:extLst>
          </p:cNvPr>
          <p:cNvSpPr txBox="1"/>
          <p:nvPr/>
        </p:nvSpPr>
        <p:spPr>
          <a:xfrm>
            <a:off x="5811078" y="4949205"/>
            <a:ext cx="2107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painting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54FE40-8487-46FF-B449-D0F7CA7E285A}"/>
              </a:ext>
            </a:extLst>
          </p:cNvPr>
          <p:cNvSpPr txBox="1"/>
          <p:nvPr/>
        </p:nvSpPr>
        <p:spPr>
          <a:xfrm>
            <a:off x="6864626" y="5496460"/>
            <a:ext cx="2107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sculpture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F07058-0CB8-4446-9E38-6EF8D4B0B2F7}"/>
              </a:ext>
            </a:extLst>
          </p:cNvPr>
          <p:cNvSpPr txBox="1"/>
          <p:nvPr/>
        </p:nvSpPr>
        <p:spPr>
          <a:xfrm>
            <a:off x="3220279" y="6010825"/>
            <a:ext cx="2107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graffiti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55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ates,household,months,offices,supplies,pages,times,wall calendars,weeks,flying past">
            <a:extLst>
              <a:ext uri="{FF2B5EF4-FFF2-40B4-BE49-F238E27FC236}">
                <a16:creationId xmlns:a16="http://schemas.microsoft.com/office/drawing/2014/main" id="{7B12DEBF-E54D-43AA-8B30-B892B9380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1916114"/>
            <a:ext cx="30956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4 CuadroTexto">
            <a:extLst>
              <a:ext uri="{FF2B5EF4-FFF2-40B4-BE49-F238E27FC236}">
                <a16:creationId xmlns:a16="http://schemas.microsoft.com/office/drawing/2014/main" id="{92CD487D-0096-47F5-B7B7-A75DE4966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1" y="1484314"/>
            <a:ext cx="5472113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vi-VN" sz="8000">
                <a:latin typeface="AR CENA" pitchFamily="2" charset="0"/>
              </a:rPr>
              <a:t>Cardinal and ordinal numbers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>
            <a:extLst>
              <a:ext uri="{FF2B5EF4-FFF2-40B4-BE49-F238E27FC236}">
                <a16:creationId xmlns:a16="http://schemas.microsoft.com/office/drawing/2014/main" id="{F41481B8-0449-46E3-B7C0-36FAD98D3926}"/>
              </a:ext>
            </a:extLst>
          </p:cNvPr>
          <p:cNvSpPr/>
          <p:nvPr/>
        </p:nvSpPr>
        <p:spPr>
          <a:xfrm>
            <a:off x="795129" y="768350"/>
            <a:ext cx="11012557" cy="6001643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pPr marL="514350" indent="-514350">
              <a:buFontTx/>
              <a:buAutoNum type="arabicPlain"/>
              <a:defRPr/>
            </a:pPr>
            <a:r>
              <a:rPr lang="es-ES" sz="3200" dirty="0" err="1">
                <a:latin typeface="AR CENA" pitchFamily="2" charset="0"/>
              </a:rPr>
              <a:t>One</a:t>
            </a:r>
            <a:endParaRPr lang="es-ES" sz="3200" dirty="0">
              <a:latin typeface="AR CENA" pitchFamily="2" charset="0"/>
            </a:endParaRPr>
          </a:p>
          <a:p>
            <a:pPr marL="514350" indent="-514350">
              <a:buFontTx/>
              <a:buAutoNum type="arabicPlain"/>
              <a:defRPr/>
            </a:pPr>
            <a:r>
              <a:rPr lang="es-ES" sz="3200" dirty="0">
                <a:latin typeface="AR CENA" pitchFamily="2" charset="0"/>
              </a:rPr>
              <a:t> </a:t>
            </a:r>
            <a:r>
              <a:rPr lang="es-ES" sz="3200" dirty="0" err="1">
                <a:latin typeface="AR CENA" pitchFamily="2" charset="0"/>
              </a:rPr>
              <a:t>two</a:t>
            </a:r>
            <a:endParaRPr lang="es-ES" sz="3200" dirty="0">
              <a:latin typeface="AR CENA" pitchFamily="2" charset="0"/>
            </a:endParaRPr>
          </a:p>
          <a:p>
            <a:pPr marL="514350" indent="-514350">
              <a:buFontTx/>
              <a:buAutoNum type="arabicPlain"/>
              <a:defRPr/>
            </a:pPr>
            <a:r>
              <a:rPr lang="es-ES" sz="3200" dirty="0" err="1">
                <a:latin typeface="AR CENA" pitchFamily="2" charset="0"/>
              </a:rPr>
              <a:t>Three</a:t>
            </a:r>
            <a:endParaRPr lang="es-ES" sz="3200" dirty="0">
              <a:latin typeface="AR CENA" pitchFamily="2" charset="0"/>
            </a:endParaRPr>
          </a:p>
          <a:p>
            <a:pPr marL="514350" indent="-514350">
              <a:buFontTx/>
              <a:buAutoNum type="arabicPlain"/>
              <a:defRPr/>
            </a:pPr>
            <a:r>
              <a:rPr lang="es-ES" sz="3200" dirty="0" err="1">
                <a:latin typeface="AR CENA" pitchFamily="2" charset="0"/>
              </a:rPr>
              <a:t>Four</a:t>
            </a:r>
            <a:endParaRPr lang="es-ES" sz="3200" dirty="0">
              <a:latin typeface="AR CENA" pitchFamily="2" charset="0"/>
            </a:endParaRPr>
          </a:p>
          <a:p>
            <a:pPr marL="514350" indent="-514350">
              <a:buFontTx/>
              <a:buAutoNum type="arabicPlain"/>
              <a:defRPr/>
            </a:pPr>
            <a:r>
              <a:rPr lang="es-ES" sz="3200" dirty="0" err="1">
                <a:latin typeface="AR CENA" pitchFamily="2" charset="0"/>
              </a:rPr>
              <a:t>Five</a:t>
            </a:r>
            <a:endParaRPr lang="es-ES" sz="3200" dirty="0">
              <a:latin typeface="AR CENA" pitchFamily="2" charset="0"/>
            </a:endParaRPr>
          </a:p>
          <a:p>
            <a:pPr marL="514350" indent="-514350">
              <a:buFontTx/>
              <a:buAutoNum type="arabicPlain"/>
              <a:defRPr/>
            </a:pPr>
            <a:r>
              <a:rPr lang="es-ES" sz="3200" dirty="0" err="1">
                <a:latin typeface="AR CENA" pitchFamily="2" charset="0"/>
              </a:rPr>
              <a:t>Six</a:t>
            </a:r>
            <a:endParaRPr lang="es-ES" sz="3200" dirty="0">
              <a:latin typeface="AR CENA" pitchFamily="2" charset="0"/>
            </a:endParaRPr>
          </a:p>
          <a:p>
            <a:pPr marL="514350" indent="-514350">
              <a:buFontTx/>
              <a:buAutoNum type="arabicPlain"/>
              <a:defRPr/>
            </a:pPr>
            <a:r>
              <a:rPr lang="es-ES" sz="3200" dirty="0" err="1">
                <a:latin typeface="AR CENA" pitchFamily="2" charset="0"/>
              </a:rPr>
              <a:t>Seven</a:t>
            </a:r>
            <a:endParaRPr lang="es-ES" sz="3200" dirty="0">
              <a:latin typeface="AR CENA" pitchFamily="2" charset="0"/>
            </a:endParaRPr>
          </a:p>
          <a:p>
            <a:pPr marL="514350" indent="-514350">
              <a:buFontTx/>
              <a:buAutoNum type="arabicPlain"/>
              <a:defRPr/>
            </a:pPr>
            <a:r>
              <a:rPr lang="es-ES" sz="3200" dirty="0" err="1">
                <a:latin typeface="AR CENA" pitchFamily="2" charset="0"/>
              </a:rPr>
              <a:t>Eight</a:t>
            </a:r>
            <a:endParaRPr lang="es-ES" sz="3200" dirty="0">
              <a:latin typeface="AR CENA" pitchFamily="2" charset="0"/>
            </a:endParaRPr>
          </a:p>
          <a:p>
            <a:pPr marL="514350" indent="-514350">
              <a:buFontTx/>
              <a:buAutoNum type="arabicPlain"/>
              <a:defRPr/>
            </a:pPr>
            <a:r>
              <a:rPr lang="es-ES" sz="3200" dirty="0" err="1">
                <a:latin typeface="AR CENA" pitchFamily="2" charset="0"/>
              </a:rPr>
              <a:t>Nine</a:t>
            </a:r>
            <a:endParaRPr lang="es-ES" sz="3200" dirty="0">
              <a:latin typeface="AR CENA" pitchFamily="2" charset="0"/>
            </a:endParaRPr>
          </a:p>
          <a:p>
            <a:pPr marL="514350" indent="-514350">
              <a:buFontTx/>
              <a:buAutoNum type="arabicPlain"/>
              <a:defRPr/>
            </a:pPr>
            <a:r>
              <a:rPr lang="es-ES" sz="3200" dirty="0">
                <a:latin typeface="AR CENA" pitchFamily="2" charset="0"/>
              </a:rPr>
              <a:t>Ten</a:t>
            </a:r>
          </a:p>
          <a:p>
            <a:pPr marL="514350" indent="-514350">
              <a:buFontTx/>
              <a:buAutoNum type="arabicPlain"/>
              <a:defRPr/>
            </a:pPr>
            <a:r>
              <a:rPr lang="es-ES" sz="3200" dirty="0">
                <a:latin typeface="AR CENA" pitchFamily="2" charset="0"/>
              </a:rPr>
              <a:t>Eleven</a:t>
            </a:r>
          </a:p>
          <a:p>
            <a:pPr marL="514350" indent="-514350">
              <a:buFontTx/>
              <a:buAutoNum type="arabicPlain"/>
              <a:defRPr/>
            </a:pPr>
            <a:r>
              <a:rPr lang="es-ES" sz="3200" dirty="0" err="1">
                <a:latin typeface="AR CENA" pitchFamily="2" charset="0"/>
              </a:rPr>
              <a:t>Twelve</a:t>
            </a:r>
            <a:endParaRPr lang="es-ES" sz="3200" dirty="0">
              <a:latin typeface="AR CENA" pitchFamily="2" charset="0"/>
            </a:endParaRPr>
          </a:p>
          <a:p>
            <a:pPr marL="514350" indent="-514350">
              <a:buFontTx/>
              <a:buAutoNum type="arabicPlain"/>
              <a:defRPr/>
            </a:pPr>
            <a:r>
              <a:rPr lang="es-ES" sz="3200" dirty="0" err="1">
                <a:latin typeface="AR CENA" pitchFamily="2" charset="0"/>
              </a:rPr>
              <a:t>Thirteen</a:t>
            </a:r>
            <a:endParaRPr lang="es-ES" sz="3200" dirty="0">
              <a:latin typeface="AR CENA" pitchFamily="2" charset="0"/>
            </a:endParaRPr>
          </a:p>
          <a:p>
            <a:pPr marL="514350" indent="-514350">
              <a:buFontTx/>
              <a:buAutoNum type="arabicPlain"/>
              <a:defRPr/>
            </a:pPr>
            <a:r>
              <a:rPr lang="es-ES" sz="3200" dirty="0" err="1">
                <a:latin typeface="AR CENA" pitchFamily="2" charset="0"/>
              </a:rPr>
              <a:t>Fourteen</a:t>
            </a:r>
            <a:endParaRPr lang="es-ES" sz="3200" dirty="0">
              <a:latin typeface="AR CENA" pitchFamily="2" charset="0"/>
            </a:endParaRPr>
          </a:p>
          <a:p>
            <a:pPr marL="514350" indent="-514350">
              <a:buFontTx/>
              <a:buAutoNum type="arabicPlain"/>
              <a:defRPr/>
            </a:pPr>
            <a:r>
              <a:rPr lang="es-ES" sz="3200" dirty="0" err="1">
                <a:latin typeface="AR CENA" pitchFamily="2" charset="0"/>
              </a:rPr>
              <a:t>Fifteen</a:t>
            </a:r>
            <a:endParaRPr lang="es-ES" sz="3200" dirty="0">
              <a:latin typeface="AR CENA" pitchFamily="2" charset="0"/>
            </a:endParaRPr>
          </a:p>
          <a:p>
            <a:pPr marL="514350" indent="-514350">
              <a:buFontTx/>
              <a:buAutoNum type="arabicPlain"/>
              <a:defRPr/>
            </a:pPr>
            <a:r>
              <a:rPr lang="es-ES" sz="3200" dirty="0" err="1">
                <a:latin typeface="AR CENA" pitchFamily="2" charset="0"/>
              </a:rPr>
              <a:t>Sixteen</a:t>
            </a:r>
            <a:r>
              <a:rPr lang="es-ES" sz="3200" dirty="0">
                <a:latin typeface="AR CENA" pitchFamily="2" charset="0"/>
              </a:rPr>
              <a:t> </a:t>
            </a:r>
          </a:p>
          <a:p>
            <a:pPr marL="514350" indent="-514350">
              <a:buFontTx/>
              <a:buAutoNum type="arabicPlain"/>
              <a:defRPr/>
            </a:pPr>
            <a:r>
              <a:rPr lang="es-ES" sz="3200" dirty="0" err="1">
                <a:latin typeface="AR CENA" pitchFamily="2" charset="0"/>
              </a:rPr>
              <a:t>Seventeen</a:t>
            </a:r>
            <a:endParaRPr lang="es-ES" sz="3200" dirty="0">
              <a:latin typeface="AR CENA" pitchFamily="2" charset="0"/>
            </a:endParaRPr>
          </a:p>
          <a:p>
            <a:pPr marL="514350" indent="-514350">
              <a:buFontTx/>
              <a:buAutoNum type="arabicPlain"/>
              <a:defRPr/>
            </a:pPr>
            <a:r>
              <a:rPr lang="es-ES" sz="3200" dirty="0" err="1">
                <a:latin typeface="AR CENA" pitchFamily="2" charset="0"/>
              </a:rPr>
              <a:t>Eighteen</a:t>
            </a:r>
            <a:endParaRPr lang="es-ES" sz="3200" dirty="0">
              <a:latin typeface="AR CENA" pitchFamily="2" charset="0"/>
            </a:endParaRPr>
          </a:p>
          <a:p>
            <a:pPr marL="514350" indent="-514350">
              <a:buFontTx/>
              <a:buAutoNum type="arabicPlain"/>
              <a:defRPr/>
            </a:pPr>
            <a:r>
              <a:rPr lang="es-ES" sz="3200" dirty="0" err="1">
                <a:latin typeface="AR CENA" pitchFamily="2" charset="0"/>
              </a:rPr>
              <a:t>Nineteen</a:t>
            </a:r>
            <a:endParaRPr lang="es-ES" sz="3200" dirty="0">
              <a:latin typeface="AR CENA" pitchFamily="2" charset="0"/>
            </a:endParaRPr>
          </a:p>
          <a:p>
            <a:pPr marL="514350" indent="-514350">
              <a:buFontTx/>
              <a:buAutoNum type="arabicPlain"/>
              <a:defRPr/>
            </a:pPr>
            <a:r>
              <a:rPr lang="es-ES" sz="3200" dirty="0" err="1">
                <a:latin typeface="AR CENA" pitchFamily="2" charset="0"/>
              </a:rPr>
              <a:t>Twenty</a:t>
            </a:r>
            <a:endParaRPr lang="es-ES" sz="3200" dirty="0">
              <a:latin typeface="AR CENA" pitchFamily="2" charset="0"/>
            </a:endParaRPr>
          </a:p>
          <a:p>
            <a:pPr marL="514350" indent="-514350">
              <a:buFontTx/>
              <a:buAutoNum type="arabicPlain"/>
              <a:defRPr/>
            </a:pPr>
            <a:r>
              <a:rPr lang="es-ES" sz="3200" dirty="0" err="1">
                <a:latin typeface="AR CENA" pitchFamily="2" charset="0"/>
              </a:rPr>
              <a:t>Twenty-one</a:t>
            </a:r>
            <a:endParaRPr lang="es-ES" sz="3200" dirty="0">
              <a:latin typeface="AR CENA" pitchFamily="2" charset="0"/>
            </a:endParaRPr>
          </a:p>
          <a:p>
            <a:pPr marL="514350" indent="-514350">
              <a:buFontTx/>
              <a:buAutoNum type="arabicPlain"/>
              <a:defRPr/>
            </a:pPr>
            <a:r>
              <a:rPr lang="es-ES" sz="3200" dirty="0" err="1">
                <a:latin typeface="AR CENA" pitchFamily="2" charset="0"/>
              </a:rPr>
              <a:t>Twenty-two</a:t>
            </a:r>
            <a:endParaRPr lang="es-ES" sz="3200" dirty="0">
              <a:latin typeface="AR CENA" pitchFamily="2" charset="0"/>
            </a:endParaRPr>
          </a:p>
          <a:p>
            <a:pPr marL="514350" indent="-514350">
              <a:defRPr/>
            </a:pPr>
            <a:r>
              <a:rPr lang="es-ES" sz="3200" dirty="0">
                <a:latin typeface="AR CENA" pitchFamily="2" charset="0"/>
              </a:rPr>
              <a:t>30 </a:t>
            </a:r>
            <a:r>
              <a:rPr lang="es-ES" sz="3200" dirty="0" err="1">
                <a:latin typeface="AR CENA" pitchFamily="2" charset="0"/>
              </a:rPr>
              <a:t>Thirty</a:t>
            </a:r>
            <a:endParaRPr lang="es-ES" sz="3200" dirty="0">
              <a:latin typeface="AR CENA" pitchFamily="2" charset="0"/>
            </a:endParaRPr>
          </a:p>
          <a:p>
            <a:pPr marL="514350" indent="-514350">
              <a:defRPr/>
            </a:pPr>
            <a:r>
              <a:rPr lang="es-ES" sz="3200" dirty="0">
                <a:latin typeface="AR CENA" pitchFamily="2" charset="0"/>
              </a:rPr>
              <a:t>40 </a:t>
            </a:r>
            <a:r>
              <a:rPr lang="es-ES" sz="3200" dirty="0" err="1">
                <a:latin typeface="AR CENA" pitchFamily="2" charset="0"/>
              </a:rPr>
              <a:t>Forty</a:t>
            </a:r>
            <a:endParaRPr lang="es-ES" sz="3200" dirty="0">
              <a:latin typeface="AR CENA" pitchFamily="2" charset="0"/>
            </a:endParaRPr>
          </a:p>
          <a:p>
            <a:pPr marL="514350" indent="-514350">
              <a:defRPr/>
            </a:pPr>
            <a:r>
              <a:rPr lang="es-ES" sz="3200" dirty="0">
                <a:latin typeface="AR CENA" pitchFamily="2" charset="0"/>
              </a:rPr>
              <a:t>50 </a:t>
            </a:r>
            <a:r>
              <a:rPr lang="es-ES" sz="3200" dirty="0" err="1">
                <a:latin typeface="AR CENA" pitchFamily="2" charset="0"/>
              </a:rPr>
              <a:t>Fifty</a:t>
            </a:r>
            <a:endParaRPr lang="es-ES" sz="3200" dirty="0">
              <a:latin typeface="AR CENA" pitchFamily="2" charset="0"/>
            </a:endParaRPr>
          </a:p>
          <a:p>
            <a:pPr marL="514350" indent="-514350">
              <a:defRPr/>
            </a:pPr>
            <a:r>
              <a:rPr lang="es-ES" sz="3200" dirty="0">
                <a:latin typeface="AR CENA" pitchFamily="2" charset="0"/>
              </a:rPr>
              <a:t>60 </a:t>
            </a:r>
            <a:r>
              <a:rPr lang="es-ES" sz="3200" dirty="0" err="1">
                <a:latin typeface="AR CENA" pitchFamily="2" charset="0"/>
              </a:rPr>
              <a:t>Sixty</a:t>
            </a:r>
            <a:endParaRPr lang="es-ES" sz="3200" dirty="0">
              <a:latin typeface="AR CENA" pitchFamily="2" charset="0"/>
            </a:endParaRPr>
          </a:p>
          <a:p>
            <a:pPr marL="514350" indent="-514350">
              <a:defRPr/>
            </a:pPr>
            <a:r>
              <a:rPr lang="es-ES" sz="3200" dirty="0">
                <a:latin typeface="AR CENA" pitchFamily="2" charset="0"/>
              </a:rPr>
              <a:t>70 </a:t>
            </a:r>
            <a:r>
              <a:rPr lang="es-ES" sz="3200" dirty="0" err="1">
                <a:latin typeface="AR CENA" pitchFamily="2" charset="0"/>
              </a:rPr>
              <a:t>Seventy</a:t>
            </a:r>
            <a:endParaRPr lang="es-ES" sz="3200" dirty="0">
              <a:latin typeface="AR CENA" pitchFamily="2" charset="0"/>
            </a:endParaRPr>
          </a:p>
          <a:p>
            <a:pPr marL="514350" indent="-514350">
              <a:defRPr/>
            </a:pPr>
            <a:r>
              <a:rPr lang="es-ES" sz="3200" dirty="0">
                <a:latin typeface="AR CENA" pitchFamily="2" charset="0"/>
              </a:rPr>
              <a:t>80 </a:t>
            </a:r>
            <a:r>
              <a:rPr lang="es-ES" sz="3200" dirty="0" err="1">
                <a:latin typeface="AR CENA" pitchFamily="2" charset="0"/>
              </a:rPr>
              <a:t>Eighty</a:t>
            </a:r>
            <a:endParaRPr lang="es-ES" sz="3200" dirty="0">
              <a:latin typeface="AR CENA" pitchFamily="2" charset="0"/>
            </a:endParaRPr>
          </a:p>
          <a:p>
            <a:pPr marL="514350" indent="-514350">
              <a:defRPr/>
            </a:pPr>
            <a:r>
              <a:rPr lang="es-ES" sz="3200" dirty="0">
                <a:latin typeface="AR CENA" pitchFamily="2" charset="0"/>
              </a:rPr>
              <a:t>90 </a:t>
            </a:r>
            <a:r>
              <a:rPr lang="es-ES" sz="3200" dirty="0" err="1">
                <a:latin typeface="AR CENA" pitchFamily="2" charset="0"/>
              </a:rPr>
              <a:t>Ninety</a:t>
            </a:r>
            <a:endParaRPr lang="es-ES" sz="3200" dirty="0">
              <a:latin typeface="AR CENA" pitchFamily="2" charset="0"/>
            </a:endParaRPr>
          </a:p>
          <a:p>
            <a:pPr marL="514350" indent="-514350">
              <a:defRPr/>
            </a:pPr>
            <a:r>
              <a:rPr lang="es-ES" sz="3200" dirty="0">
                <a:latin typeface="AR CENA" pitchFamily="2" charset="0"/>
              </a:rPr>
              <a:t>100 </a:t>
            </a:r>
            <a:r>
              <a:rPr lang="es-ES" sz="3200" dirty="0" err="1">
                <a:latin typeface="AR CENA" pitchFamily="2" charset="0"/>
              </a:rPr>
              <a:t>One</a:t>
            </a:r>
            <a:r>
              <a:rPr lang="es-ES" sz="3200" dirty="0">
                <a:latin typeface="AR CENA" pitchFamily="2" charset="0"/>
              </a:rPr>
              <a:t> </a:t>
            </a:r>
            <a:r>
              <a:rPr lang="es-ES" sz="3200" dirty="0" err="1">
                <a:latin typeface="AR CENA" pitchFamily="2" charset="0"/>
              </a:rPr>
              <a:t>hundred</a:t>
            </a:r>
            <a:endParaRPr lang="es-ES" sz="3200" dirty="0">
              <a:latin typeface="AR CENA" pitchFamily="2" charset="0"/>
            </a:endParaRPr>
          </a:p>
          <a:p>
            <a:pPr marL="514350" indent="-514350">
              <a:buFontTx/>
              <a:buAutoNum type="arabicPlain"/>
              <a:defRPr/>
            </a:pPr>
            <a:endParaRPr lang="es-ES" sz="3200" dirty="0">
              <a:latin typeface="AR CENA" pitchFamily="2" charset="0"/>
            </a:endParaRPr>
          </a:p>
        </p:txBody>
      </p:sp>
      <p:sp>
        <p:nvSpPr>
          <p:cNvPr id="3" name="2 Rectángulo">
            <a:extLst>
              <a:ext uri="{FF2B5EF4-FFF2-40B4-BE49-F238E27FC236}">
                <a16:creationId xmlns:a16="http://schemas.microsoft.com/office/drawing/2014/main" id="{4EC47A4F-9E16-4C72-9B2A-405F965AA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6039" y="0"/>
            <a:ext cx="72009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vi-VN" sz="4400" dirty="0">
                <a:latin typeface="AR CENA" pitchFamily="2" charset="0"/>
              </a:rPr>
              <a:t>CARDINAL NUMBERS</a:t>
            </a:r>
            <a:endParaRPr lang="es-ES" altLang="vi-VN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0B4643EE-9B45-4D02-8889-9B8A0BE56698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2060"/>
            </a:solidFill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es-ES" dirty="0">
                <a:latin typeface="AR CENA" pitchFamily="2" charset="0"/>
              </a:rPr>
              <a:t>CARDINAL NUMBERS</a:t>
            </a: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EA1FC409-8648-40EE-9FDB-1DA6A32CCB9C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rtlCol="0">
            <a:normAutofit/>
          </a:bodyPr>
          <a:lstStyle/>
          <a:p>
            <a:pPr>
              <a:defRPr/>
            </a:pPr>
            <a:r>
              <a:rPr lang="es-ES" dirty="0" err="1">
                <a:latin typeface="AR CENA" pitchFamily="2" charset="0"/>
              </a:rPr>
              <a:t>Write</a:t>
            </a:r>
            <a:r>
              <a:rPr lang="es-ES" dirty="0">
                <a:latin typeface="AR CENA" pitchFamily="2" charset="0"/>
              </a:rPr>
              <a:t> </a:t>
            </a:r>
            <a:r>
              <a:rPr lang="es-ES" dirty="0" err="1">
                <a:latin typeface="AR CENA" pitchFamily="2" charset="0"/>
              </a:rPr>
              <a:t>the</a:t>
            </a:r>
            <a:r>
              <a:rPr lang="es-ES" dirty="0">
                <a:latin typeface="AR CENA" pitchFamily="2" charset="0"/>
              </a:rPr>
              <a:t> </a:t>
            </a:r>
            <a:r>
              <a:rPr lang="es-ES" dirty="0" err="1">
                <a:latin typeface="AR CENA" pitchFamily="2" charset="0"/>
              </a:rPr>
              <a:t>following</a:t>
            </a:r>
            <a:r>
              <a:rPr lang="es-ES" dirty="0">
                <a:latin typeface="AR CENA" pitchFamily="2" charset="0"/>
              </a:rPr>
              <a:t> cardinal </a:t>
            </a:r>
            <a:r>
              <a:rPr lang="es-ES" dirty="0" err="1">
                <a:latin typeface="AR CENA" pitchFamily="2" charset="0"/>
              </a:rPr>
              <a:t>numbers</a:t>
            </a:r>
            <a:endParaRPr lang="es-ES" dirty="0">
              <a:latin typeface="AR CENA" pitchFamily="2" charset="0"/>
            </a:endParaRPr>
          </a:p>
          <a:p>
            <a:pPr>
              <a:buNone/>
              <a:defRPr/>
            </a:pPr>
            <a:r>
              <a:rPr lang="es-ES" dirty="0">
                <a:latin typeface="AR CENA" pitchFamily="2" charset="0"/>
              </a:rPr>
              <a:t>24 </a:t>
            </a:r>
          </a:p>
          <a:p>
            <a:pPr>
              <a:buNone/>
              <a:defRPr/>
            </a:pPr>
            <a:r>
              <a:rPr lang="es-ES" dirty="0">
                <a:latin typeface="AR CENA" pitchFamily="2" charset="0"/>
              </a:rPr>
              <a:t>56</a:t>
            </a:r>
          </a:p>
          <a:p>
            <a:pPr>
              <a:buNone/>
              <a:defRPr/>
            </a:pPr>
            <a:r>
              <a:rPr lang="es-ES" dirty="0">
                <a:latin typeface="AR CENA" pitchFamily="2" charset="0"/>
              </a:rPr>
              <a:t>100</a:t>
            </a:r>
          </a:p>
          <a:p>
            <a:pPr>
              <a:buNone/>
              <a:defRPr/>
            </a:pPr>
            <a:r>
              <a:rPr lang="es-ES" dirty="0">
                <a:latin typeface="AR CENA" pitchFamily="2" charset="0"/>
              </a:rPr>
              <a:t>33</a:t>
            </a:r>
          </a:p>
          <a:p>
            <a:pPr>
              <a:buNone/>
              <a:defRPr/>
            </a:pPr>
            <a:r>
              <a:rPr lang="es-ES" dirty="0">
                <a:latin typeface="AR CENA" pitchFamily="2" charset="0"/>
              </a:rPr>
              <a:t>98</a:t>
            </a:r>
          </a:p>
          <a:p>
            <a:pPr>
              <a:buNone/>
              <a:defRPr/>
            </a:pPr>
            <a:r>
              <a:rPr lang="es-ES" dirty="0">
                <a:latin typeface="AR CENA" pitchFamily="2" charset="0"/>
              </a:rPr>
              <a:t>65</a:t>
            </a:r>
          </a:p>
        </p:txBody>
      </p:sp>
      <p:pic>
        <p:nvPicPr>
          <p:cNvPr id="16386" name="Picture 2" descr="Number Six, Tech Sketch Design">
            <a:extLst>
              <a:ext uri="{FF2B5EF4-FFF2-40B4-BE49-F238E27FC236}">
                <a16:creationId xmlns:a16="http://schemas.microsoft.com/office/drawing/2014/main" id="{2C71FD84-782F-47D1-B766-3DAC34C0F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85509">
            <a:off x="4008438" y="2852739"/>
            <a:ext cx="10795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Number Four, Painted Symbol Design">
            <a:extLst>
              <a:ext uri="{FF2B5EF4-FFF2-40B4-BE49-F238E27FC236}">
                <a16:creationId xmlns:a16="http://schemas.microsoft.com/office/drawing/2014/main" id="{473FD2ED-4121-4E30-9513-E8AA4EB14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1" y="3500438"/>
            <a:ext cx="1223963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Number One, Painted Symbol Design">
            <a:extLst>
              <a:ext uri="{FF2B5EF4-FFF2-40B4-BE49-F238E27FC236}">
                <a16:creationId xmlns:a16="http://schemas.microsoft.com/office/drawing/2014/main" id="{6565C68F-746B-4E4F-BC67-DC05BE5A1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47238">
            <a:off x="7791450" y="2243139"/>
            <a:ext cx="1252538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 descr="Number Three, Painted Symbol Design">
            <a:extLst>
              <a:ext uri="{FF2B5EF4-FFF2-40B4-BE49-F238E27FC236}">
                <a16:creationId xmlns:a16="http://schemas.microsoft.com/office/drawing/2014/main" id="{4D0A82B1-AB1F-4391-868E-5138522BC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90274">
            <a:off x="7751764" y="4292601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63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32BCA812-817B-4910-ABFF-EED541D68135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002060"/>
            </a:solidFill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es-ES" dirty="0">
                <a:latin typeface="AR CENA" pitchFamily="2" charset="0"/>
              </a:rPr>
              <a:t>CARDINAL NUMBERS</a:t>
            </a: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25AEC821-547C-49B1-813C-5C4CAAFD4AA9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rtlCol="0">
            <a:normAutofit/>
          </a:bodyPr>
          <a:lstStyle/>
          <a:p>
            <a:pPr>
              <a:defRPr/>
            </a:pPr>
            <a:r>
              <a:rPr lang="es-ES" dirty="0" err="1">
                <a:latin typeface="AR CENA" pitchFamily="2" charset="0"/>
              </a:rPr>
              <a:t>Answers</a:t>
            </a:r>
            <a:endParaRPr lang="es-ES" dirty="0">
              <a:latin typeface="AR CENA" pitchFamily="2" charset="0"/>
            </a:endParaRPr>
          </a:p>
          <a:p>
            <a:pPr>
              <a:buNone/>
              <a:defRPr/>
            </a:pPr>
            <a:r>
              <a:rPr lang="es-ES" dirty="0">
                <a:latin typeface="AR CENA" pitchFamily="2" charset="0"/>
              </a:rPr>
              <a:t>24 </a:t>
            </a:r>
            <a:r>
              <a:rPr lang="es-ES" dirty="0" err="1">
                <a:latin typeface="AR CENA" pitchFamily="2" charset="0"/>
              </a:rPr>
              <a:t>Twenty-four</a:t>
            </a:r>
            <a:endParaRPr lang="es-ES" dirty="0">
              <a:latin typeface="AR CENA" pitchFamily="2" charset="0"/>
            </a:endParaRPr>
          </a:p>
          <a:p>
            <a:pPr>
              <a:buNone/>
              <a:defRPr/>
            </a:pPr>
            <a:r>
              <a:rPr lang="es-ES" dirty="0">
                <a:latin typeface="AR CENA" pitchFamily="2" charset="0"/>
              </a:rPr>
              <a:t>56 </a:t>
            </a:r>
            <a:r>
              <a:rPr lang="es-ES" dirty="0" err="1">
                <a:latin typeface="AR CENA" pitchFamily="2" charset="0"/>
              </a:rPr>
              <a:t>Fifty-six</a:t>
            </a:r>
            <a:endParaRPr lang="es-ES" dirty="0">
              <a:latin typeface="AR CENA" pitchFamily="2" charset="0"/>
            </a:endParaRPr>
          </a:p>
          <a:p>
            <a:pPr>
              <a:buNone/>
              <a:defRPr/>
            </a:pPr>
            <a:r>
              <a:rPr lang="es-ES" dirty="0">
                <a:latin typeface="AR CENA" pitchFamily="2" charset="0"/>
              </a:rPr>
              <a:t>100 </a:t>
            </a:r>
            <a:r>
              <a:rPr lang="es-ES" dirty="0" err="1">
                <a:latin typeface="AR CENA" pitchFamily="2" charset="0"/>
              </a:rPr>
              <a:t>One</a:t>
            </a:r>
            <a:r>
              <a:rPr lang="es-ES" dirty="0">
                <a:latin typeface="AR CENA" pitchFamily="2" charset="0"/>
              </a:rPr>
              <a:t> </a:t>
            </a:r>
            <a:r>
              <a:rPr lang="es-ES" dirty="0" err="1">
                <a:latin typeface="AR CENA" pitchFamily="2" charset="0"/>
              </a:rPr>
              <a:t>hundred</a:t>
            </a:r>
            <a:endParaRPr lang="es-ES" dirty="0">
              <a:latin typeface="AR CENA" pitchFamily="2" charset="0"/>
            </a:endParaRPr>
          </a:p>
          <a:p>
            <a:pPr>
              <a:buNone/>
              <a:defRPr/>
            </a:pPr>
            <a:r>
              <a:rPr lang="es-ES" dirty="0">
                <a:latin typeface="AR CENA" pitchFamily="2" charset="0"/>
              </a:rPr>
              <a:t>33 </a:t>
            </a:r>
            <a:r>
              <a:rPr lang="es-ES" dirty="0" err="1">
                <a:latin typeface="AR CENA" pitchFamily="2" charset="0"/>
              </a:rPr>
              <a:t>Thirty-three</a:t>
            </a:r>
            <a:endParaRPr lang="es-ES" dirty="0">
              <a:latin typeface="AR CENA" pitchFamily="2" charset="0"/>
            </a:endParaRPr>
          </a:p>
          <a:p>
            <a:pPr>
              <a:buNone/>
              <a:defRPr/>
            </a:pPr>
            <a:r>
              <a:rPr lang="es-ES" dirty="0">
                <a:latin typeface="AR CENA" pitchFamily="2" charset="0"/>
              </a:rPr>
              <a:t>98 </a:t>
            </a:r>
            <a:r>
              <a:rPr lang="es-ES" dirty="0" err="1">
                <a:latin typeface="AR CENA" pitchFamily="2" charset="0"/>
              </a:rPr>
              <a:t>Ninety-eight</a:t>
            </a:r>
            <a:endParaRPr lang="es-ES" dirty="0">
              <a:latin typeface="AR CENA" pitchFamily="2" charset="0"/>
            </a:endParaRPr>
          </a:p>
          <a:p>
            <a:pPr>
              <a:buNone/>
              <a:defRPr/>
            </a:pPr>
            <a:r>
              <a:rPr lang="es-ES" dirty="0">
                <a:latin typeface="AR CENA" pitchFamily="2" charset="0"/>
              </a:rPr>
              <a:t>65 </a:t>
            </a:r>
            <a:r>
              <a:rPr lang="es-ES" dirty="0" err="1">
                <a:latin typeface="AR CENA" pitchFamily="2" charset="0"/>
              </a:rPr>
              <a:t>Sixty-five</a:t>
            </a:r>
            <a:endParaRPr lang="es-ES" dirty="0">
              <a:latin typeface="AR CEN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327</Words>
  <Application>Microsoft Office PowerPoint</Application>
  <PresentationFormat>Widescreen</PresentationFormat>
  <Paragraphs>148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 CENA</vt:lpstr>
      <vt:lpstr>Arial</vt:lpstr>
      <vt:lpstr>Calibri</vt:lpstr>
      <vt:lpstr>Calibri Light</vt:lpstr>
      <vt:lpstr>Eras Medium ITC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CARDINAL NUMBERS</vt:lpstr>
      <vt:lpstr>CARDINAL NUMBERS</vt:lpstr>
      <vt:lpstr>ORDINAL NUMBERS</vt:lpstr>
      <vt:lpstr>ORDINAL NUMBERS</vt:lpstr>
      <vt:lpstr>PowerPoint Presentation</vt:lpstr>
      <vt:lpstr>Chelsea introduces five new players.</vt:lpstr>
      <vt:lpstr>PowerPoint Presentation</vt:lpstr>
      <vt:lpstr>PowerPoint Presentation</vt:lpstr>
      <vt:lpstr>PowerPoint Presentation</vt:lpstr>
      <vt:lpstr>How do you express…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82</cp:revision>
  <dcterms:created xsi:type="dcterms:W3CDTF">2024-02-14T12:32:48Z</dcterms:created>
  <dcterms:modified xsi:type="dcterms:W3CDTF">2024-02-22T07:38:37Z</dcterms:modified>
</cp:coreProperties>
</file>